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1"/>
  </p:notesMasterIdLst>
  <p:sldIdLst>
    <p:sldId id="401" r:id="rId2"/>
    <p:sldId id="392" r:id="rId3"/>
    <p:sldId id="307" r:id="rId4"/>
    <p:sldId id="393" r:id="rId5"/>
    <p:sldId id="402" r:id="rId6"/>
    <p:sldId id="403" r:id="rId7"/>
    <p:sldId id="405" r:id="rId8"/>
    <p:sldId id="406" r:id="rId9"/>
    <p:sldId id="40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51118%20ECDC%20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PS%20abstracts\Multiple%20CPE%20outbreaks\160920%20Multiple%20CPE%20outbreaks%20Epi%20curve_20%2009%20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67609221278247"/>
          <c:y val="7.2197800350844471E-2"/>
          <c:w val="0.84345015574564164"/>
          <c:h val="0.87425063266360026"/>
        </c:manualLayout>
      </c:layout>
      <c:lineChart>
        <c:grouping val="standard"/>
        <c:varyColors val="0"/>
        <c:ser>
          <c:idx val="0"/>
          <c:order val="0"/>
          <c:tx>
            <c:v>Carbapenem-resistant P. aeruginosa</c:v>
          </c:tx>
          <c:cat>
            <c:numRef>
              <c:f>CRPA!$M$26:$M$35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CRPA!$AS$26:$AS$35</c:f>
              <c:numCache>
                <c:formatCode>0.0</c:formatCode>
                <c:ptCount val="10"/>
                <c:pt idx="0">
                  <c:v>19.306838939460306</c:v>
                </c:pt>
                <c:pt idx="1">
                  <c:v>15.127481335925392</c:v>
                </c:pt>
                <c:pt idx="2">
                  <c:v>15.27760446931998</c:v>
                </c:pt>
                <c:pt idx="3">
                  <c:v>17.576464774384849</c:v>
                </c:pt>
                <c:pt idx="4">
                  <c:v>15.501894886902992</c:v>
                </c:pt>
                <c:pt idx="5">
                  <c:v>18.063519631283306</c:v>
                </c:pt>
                <c:pt idx="6">
                  <c:v>18.818311327889429</c:v>
                </c:pt>
                <c:pt idx="7">
                  <c:v>17.805349542646503</c:v>
                </c:pt>
                <c:pt idx="8">
                  <c:v>19.479751166953424</c:v>
                </c:pt>
                <c:pt idx="9">
                  <c:v>20.271284968350653</c:v>
                </c:pt>
              </c:numCache>
            </c:numRef>
          </c:val>
          <c:smooth val="0"/>
        </c:ser>
        <c:ser>
          <c:idx val="1"/>
          <c:order val="1"/>
          <c:tx>
            <c:v>Carbapenem-resistant K. pneumoniae</c:v>
          </c:tx>
          <c:cat>
            <c:numRef>
              <c:f>CRPA!$M$26:$M$35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CRKP!$AS$26:$AS$35</c:f>
              <c:numCache>
                <c:formatCode>0.0</c:formatCode>
                <c:ptCount val="10"/>
                <c:pt idx="0">
                  <c:v>1.4696071710266514</c:v>
                </c:pt>
                <c:pt idx="1">
                  <c:v>1.3566539190881886</c:v>
                </c:pt>
                <c:pt idx="2">
                  <c:v>1.788078337438564</c:v>
                </c:pt>
                <c:pt idx="3">
                  <c:v>1.9883423493337351</c:v>
                </c:pt>
                <c:pt idx="4">
                  <c:v>2.3813964428089953</c:v>
                </c:pt>
                <c:pt idx="5">
                  <c:v>3.161831772417345</c:v>
                </c:pt>
                <c:pt idx="6">
                  <c:v>4.1280452816168172</c:v>
                </c:pt>
                <c:pt idx="7">
                  <c:v>4.6526593786569972</c:v>
                </c:pt>
                <c:pt idx="8">
                  <c:v>4.9139610221536838</c:v>
                </c:pt>
                <c:pt idx="9">
                  <c:v>5.9695947108775993</c:v>
                </c:pt>
              </c:numCache>
            </c:numRef>
          </c:val>
          <c:smooth val="0"/>
        </c:ser>
        <c:ser>
          <c:idx val="2"/>
          <c:order val="2"/>
          <c:tx>
            <c:v>Multidrug-resistant K. pneumoniae</c:v>
          </c:tx>
          <c:val>
            <c:numRef>
              <c:f>MDRKP!$AO$26:$AO$35</c:f>
              <c:numCache>
                <c:formatCode>0.0</c:formatCode>
                <c:ptCount val="10"/>
                <c:pt idx="0">
                  <c:v>9.425037328714799</c:v>
                </c:pt>
                <c:pt idx="1">
                  <c:v>8.79212027169911</c:v>
                </c:pt>
                <c:pt idx="2">
                  <c:v>10.300245647053497</c:v>
                </c:pt>
                <c:pt idx="3">
                  <c:v>12.129613943099477</c:v>
                </c:pt>
                <c:pt idx="4">
                  <c:v>13.836828635110617</c:v>
                </c:pt>
                <c:pt idx="5">
                  <c:v>16.747662305618686</c:v>
                </c:pt>
                <c:pt idx="6">
                  <c:v>20.809866866165425</c:v>
                </c:pt>
                <c:pt idx="7">
                  <c:v>21.338666692119887</c:v>
                </c:pt>
                <c:pt idx="8">
                  <c:v>20.764804208078505</c:v>
                </c:pt>
                <c:pt idx="9">
                  <c:v>22.495909695940902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551488"/>
        <c:axId val="163690752"/>
      </c:lineChart>
      <c:catAx>
        <c:axId val="16355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3690752"/>
        <c:crosses val="autoZero"/>
        <c:auto val="1"/>
        <c:lblAlgn val="ctr"/>
        <c:lblOffset val="100"/>
        <c:noMultiLvlLbl val="0"/>
      </c:catAx>
      <c:valAx>
        <c:axId val="1636907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% </a:t>
                </a:r>
                <a:r>
                  <a:rPr lang="en-US" b="0" dirty="0" smtClean="0"/>
                  <a:t>Resistant</a:t>
                </a:r>
                <a:endParaRPr lang="en-US" b="0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163551488"/>
        <c:crosses val="autoZero"/>
        <c:crossBetween val="between"/>
        <c:majorUnit val="2"/>
      </c:valAx>
    </c:plotArea>
    <c:legend>
      <c:legendPos val="r"/>
      <c:layout>
        <c:manualLayout>
          <c:xMode val="edge"/>
          <c:yMode val="edge"/>
          <c:x val="2.3100517632792583E-2"/>
          <c:y val="7.1737884830591112E-2"/>
          <c:w val="0.68843242810516692"/>
          <c:h val="0.1834698925263552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593673166749588E-2"/>
          <c:y val="2.4487530062926234E-2"/>
          <c:w val="0.90757826425083199"/>
          <c:h val="0.822201954202582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'CPO ENT NF graphs'!$B$2</c:f>
              <c:strCache>
                <c:ptCount val="1"/>
                <c:pt idx="0">
                  <c:v>Klebsiella pneumoniae NDM outbreak 1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graphs'!$B$3:$B$29</c:f>
              <c:numCache>
                <c:formatCode>General</c:formatCode>
                <c:ptCount val="27"/>
                <c:pt idx="4" formatCode="0">
                  <c:v>1</c:v>
                </c:pt>
                <c:pt idx="11" formatCode="0">
                  <c:v>2</c:v>
                </c:pt>
                <c:pt idx="12" formatCode="0">
                  <c:v>11</c:v>
                </c:pt>
                <c:pt idx="13" formatCode="0">
                  <c:v>7</c:v>
                </c:pt>
                <c:pt idx="14" formatCode="0">
                  <c:v>7</c:v>
                </c:pt>
                <c:pt idx="15" formatCode="0">
                  <c:v>5</c:v>
                </c:pt>
                <c:pt idx="16" formatCode="0">
                  <c:v>4</c:v>
                </c:pt>
                <c:pt idx="17" formatCode="0">
                  <c:v>1</c:v>
                </c:pt>
                <c:pt idx="18" formatCode="0">
                  <c:v>2</c:v>
                </c:pt>
              </c:numCache>
            </c:numRef>
          </c:val>
        </c:ser>
        <c:ser>
          <c:idx val="1"/>
          <c:order val="1"/>
          <c:tx>
            <c:strRef>
              <c:f>'CPO ENT NF graphs'!$C$2</c:f>
              <c:strCache>
                <c:ptCount val="1"/>
                <c:pt idx="0">
                  <c:v>Klebsiella sp. GES-5 outbreak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graphs'!$C$3:$C$29</c:f>
              <c:numCache>
                <c:formatCode>General</c:formatCode>
                <c:ptCount val="27"/>
                <c:pt idx="4" formatCode="0">
                  <c:v>1</c:v>
                </c:pt>
                <c:pt idx="8" formatCode="0">
                  <c:v>2</c:v>
                </c:pt>
                <c:pt idx="17" formatCode="0">
                  <c:v>6</c:v>
                </c:pt>
                <c:pt idx="18" formatCode="0">
                  <c:v>2</c:v>
                </c:pt>
                <c:pt idx="19" formatCode="0">
                  <c:v>2</c:v>
                </c:pt>
                <c:pt idx="20" formatCode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'CPO ENT NF graphs'!$D$2</c:f>
              <c:strCache>
                <c:ptCount val="1"/>
                <c:pt idx="0">
                  <c:v>Klebsiella pneumoniae OXA-48 outbreak 1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graphs'!$D$3:$D$29</c:f>
              <c:numCache>
                <c:formatCode>General</c:formatCode>
                <c:ptCount val="27"/>
                <c:pt idx="13" formatCode="0">
                  <c:v>3</c:v>
                </c:pt>
                <c:pt idx="14" formatCode="0">
                  <c:v>2</c:v>
                </c:pt>
                <c:pt idx="16" formatCode="0">
                  <c:v>1</c:v>
                </c:pt>
                <c:pt idx="21" formatCode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'CPO ENT NF graphs'!$E$2</c:f>
              <c:strCache>
                <c:ptCount val="1"/>
                <c:pt idx="0">
                  <c:v>Klebsiella pneumoniae NDM outbreak 2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graphs'!$E$3:$E$29</c:f>
              <c:numCache>
                <c:formatCode>General</c:formatCode>
                <c:ptCount val="27"/>
                <c:pt idx="17" formatCode="0">
                  <c:v>1</c:v>
                </c:pt>
                <c:pt idx="18" formatCode="0">
                  <c:v>1</c:v>
                </c:pt>
                <c:pt idx="19" formatCode="0">
                  <c:v>1</c:v>
                </c:pt>
                <c:pt idx="21" formatCode="0">
                  <c:v>1</c:v>
                </c:pt>
              </c:numCache>
            </c:numRef>
          </c:val>
        </c:ser>
        <c:ser>
          <c:idx val="4"/>
          <c:order val="4"/>
          <c:tx>
            <c:strRef>
              <c:f>'CPO ENT NF graphs'!$F$2</c:f>
              <c:strCache>
                <c:ptCount val="1"/>
                <c:pt idx="0">
                  <c:v>Klebsiella pneumoniae OXA-48 outbreak 2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graphs'!$F$3:$F$29</c:f>
              <c:numCache>
                <c:formatCode>General</c:formatCode>
                <c:ptCount val="27"/>
                <c:pt idx="20" formatCode="0">
                  <c:v>1</c:v>
                </c:pt>
                <c:pt idx="21" formatCode="0">
                  <c:v>2</c:v>
                </c:pt>
                <c:pt idx="22" formatCode="0">
                  <c:v>1</c:v>
                </c:pt>
                <c:pt idx="23" formatCode="0">
                  <c:v>3</c:v>
                </c:pt>
              </c:numCache>
            </c:numRef>
          </c:val>
        </c:ser>
        <c:ser>
          <c:idx val="5"/>
          <c:order val="5"/>
          <c:tx>
            <c:strRef>
              <c:f>'CPO ENT NF graphs'!$G$2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graphs'!$G$3:$G$29</c:f>
              <c:numCache>
                <c:formatCode>0</c:formatCode>
                <c:ptCount val="2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5</c:v>
                </c:pt>
                <c:pt idx="11">
                  <c:v>2</c:v>
                </c:pt>
                <c:pt idx="12">
                  <c:v>7</c:v>
                </c:pt>
                <c:pt idx="13">
                  <c:v>1</c:v>
                </c:pt>
                <c:pt idx="14">
                  <c:v>4</c:v>
                </c:pt>
                <c:pt idx="15">
                  <c:v>10</c:v>
                </c:pt>
                <c:pt idx="16">
                  <c:v>11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24</c:v>
                </c:pt>
                <c:pt idx="21">
                  <c:v>26</c:v>
                </c:pt>
                <c:pt idx="22">
                  <c:v>22</c:v>
                </c:pt>
                <c:pt idx="23">
                  <c:v>8</c:v>
                </c:pt>
                <c:pt idx="24">
                  <c:v>11</c:v>
                </c:pt>
                <c:pt idx="25">
                  <c:v>13</c:v>
                </c:pt>
                <c:pt idx="26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2748288"/>
        <c:axId val="202749824"/>
      </c:barChart>
      <c:dateAx>
        <c:axId val="2027482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202749824"/>
        <c:crosses val="autoZero"/>
        <c:auto val="1"/>
        <c:lblOffset val="100"/>
        <c:baseTimeUnit val="months"/>
      </c:dateAx>
      <c:valAx>
        <c:axId val="2027498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Number of new cases</a:t>
                </a:r>
              </a:p>
            </c:rich>
          </c:tx>
          <c:layout>
            <c:manualLayout>
              <c:xMode val="edge"/>
              <c:yMode val="edge"/>
              <c:x val="0"/>
              <c:y val="0.273809403572763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27482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428925771532634"/>
          <c:y val="4.1075342277986426E-2"/>
          <c:w val="0.44490310255382259"/>
          <c:h val="0.30681052943695847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CPE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EEC0908-0F78-445C-8AF5-8F0EC8F38F1D}" type="presOf" srcId="{F7EF704C-7F0C-423B-91C3-C406E2F09E75}" destId="{C7B946FE-59D8-4D12-8C09-BC0537958DAE}" srcOrd="0" destOrd="0" presId="urn:microsoft.com/office/officeart/2005/8/layout/radial1"/>
    <dgm:cxn modelId="{9DC85C80-41C8-4966-B187-C7F5BF690604}" type="presOf" srcId="{C5E0D87E-1CC1-4A3D-9881-1ED07C493769}" destId="{A532EF75-F26C-471F-ADFF-DDB83451C2E4}" srcOrd="1" destOrd="0" presId="urn:microsoft.com/office/officeart/2005/8/layout/radial1"/>
    <dgm:cxn modelId="{A8735767-740F-4490-A1FE-C985C6B9AD5B}" type="presOf" srcId="{8272ECC6-BC77-4D6B-8347-8F610F8237FF}" destId="{AFABF447-E48A-423B-B49F-6EA32EBB3358}" srcOrd="0" destOrd="0" presId="urn:microsoft.com/office/officeart/2005/8/layout/radial1"/>
    <dgm:cxn modelId="{3C6E455D-5012-45CA-8944-124D577BD57E}" type="presOf" srcId="{F7EF704C-7F0C-423B-91C3-C406E2F09E75}" destId="{3E6C9985-DBDD-4EED-8D41-8D7A934D85AD}" srcOrd="1" destOrd="0" presId="urn:microsoft.com/office/officeart/2005/8/layout/radial1"/>
    <dgm:cxn modelId="{2E08D622-FAE2-478D-81CB-83701FE1D23C}" type="presOf" srcId="{5C92E9D5-3F9A-48B7-AFFD-FD5BBAF7D360}" destId="{DB8F51CD-C538-4588-A588-A84B010586D4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CBDF9EF4-FE71-4FD8-8427-81DA3EE89DA8}" type="presOf" srcId="{75C834B3-37A1-4BD1-BF07-2439FF971427}" destId="{87EBF4B6-5A60-49E3-BAE3-9569A8941223}" srcOrd="0" destOrd="0" presId="urn:microsoft.com/office/officeart/2005/8/layout/radial1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A5D25F04-1DE8-4F24-AC0B-3BD23A7A5AAE}" type="presOf" srcId="{75C834B3-37A1-4BD1-BF07-2439FF971427}" destId="{A9BBBB1D-F357-4DFA-8799-2F40A9DBE6CF}" srcOrd="1" destOrd="0" presId="urn:microsoft.com/office/officeart/2005/8/layout/radial1"/>
    <dgm:cxn modelId="{99FBD478-BF45-482B-847E-2B9B07596BAA}" type="presOf" srcId="{C5E0D87E-1CC1-4A3D-9881-1ED07C493769}" destId="{3868F5E0-3D5A-4E7C-91D4-012296AD59B3}" srcOrd="0" destOrd="0" presId="urn:microsoft.com/office/officeart/2005/8/layout/radial1"/>
    <dgm:cxn modelId="{5E37861C-5A1A-4296-8D56-517947327968}" type="presOf" srcId="{CCE1C0B0-DE76-4F28-93F7-6524373D5EF4}" destId="{B63D901A-D3CC-4C32-BB43-D8907AFB5273}" srcOrd="0" destOrd="0" presId="urn:microsoft.com/office/officeart/2005/8/layout/radial1"/>
    <dgm:cxn modelId="{B78BA90C-431A-4916-9518-E05C15BA4152}" type="presOf" srcId="{DFD433B9-07C6-4B21-B9C4-816FCBFA6608}" destId="{12060A79-2244-4244-AA48-F91B8FBCA874}" srcOrd="1" destOrd="0" presId="urn:microsoft.com/office/officeart/2005/8/layout/radial1"/>
    <dgm:cxn modelId="{87D6D726-FF95-47B7-88C1-6AEA8B8B7076}" type="presOf" srcId="{4E0FB591-084E-44E4-982F-B3DB632290BD}" destId="{D9DC1811-6482-4882-BD97-6C1DF4FB7C5E}" srcOrd="0" destOrd="0" presId="urn:microsoft.com/office/officeart/2005/8/layout/radial1"/>
    <dgm:cxn modelId="{31B79D3B-4202-4AA3-9E88-1185909ADCD2}" type="presOf" srcId="{172E6AE5-0134-4779-8165-EFF5EB52F991}" destId="{C1BA877E-160B-49D7-ACE8-9733322D575C}" srcOrd="0" destOrd="0" presId="urn:microsoft.com/office/officeart/2005/8/layout/radial1"/>
    <dgm:cxn modelId="{5F4CD75D-0E2F-43BF-B6FC-913B2655A8ED}" type="presOf" srcId="{5F7567EC-E434-4278-9430-FFCD43F627BD}" destId="{8CC5B607-0528-4753-B71B-C47E55CDE24D}" srcOrd="1" destOrd="0" presId="urn:microsoft.com/office/officeart/2005/8/layout/radial1"/>
    <dgm:cxn modelId="{BB452CAE-3807-4CBE-BC13-03F36C3C6902}" type="presOf" srcId="{5E79D641-A8F3-465A-8585-9B054D204568}" destId="{F742DEE1-3A8E-4ACB-8223-B85092990354}" srcOrd="0" destOrd="0" presId="urn:microsoft.com/office/officeart/2005/8/layout/radial1"/>
    <dgm:cxn modelId="{DD9CB0A8-D1F7-4B20-90C5-B863B561179C}" type="presOf" srcId="{524186CD-B6C7-431D-81A8-A265F171B424}" destId="{D03D7B20-5052-4A55-A9CD-47AAF7D35EA4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0F42141E-E6DD-45BF-B177-864F48E7C457}" type="presOf" srcId="{8324FD19-721A-48E6-9B7F-C10C2826DCB1}" destId="{720E6570-9767-471F-815E-B4D0543DB38A}" srcOrd="0" destOrd="0" presId="urn:microsoft.com/office/officeart/2005/8/layout/radial1"/>
    <dgm:cxn modelId="{6A74B23B-54B3-43DE-8EE3-6FD46245351F}" type="presOf" srcId="{5C92E9D5-3F9A-48B7-AFFD-FD5BBAF7D360}" destId="{CD16E292-EBF1-4852-8449-B8A883995D41}" srcOrd="1" destOrd="0" presId="urn:microsoft.com/office/officeart/2005/8/layout/radial1"/>
    <dgm:cxn modelId="{6C846AED-B8A8-4D07-BCF9-2FC859AC76D6}" type="presOf" srcId="{4892F491-B09A-45FD-BFEE-CEDFCF7D69CA}" destId="{A49E0152-2DD2-49A2-9CC5-612774D21184}" srcOrd="0" destOrd="0" presId="urn:microsoft.com/office/officeart/2005/8/layout/radial1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FD4FC042-2A1E-400D-ACC4-DDC51D491476}" type="presOf" srcId="{D03877C3-1884-4EF4-85EB-8BD069228909}" destId="{9C0566EF-5437-4189-A58F-D7ED4475F7E6}" srcOrd="0" destOrd="0" presId="urn:microsoft.com/office/officeart/2005/8/layout/radial1"/>
    <dgm:cxn modelId="{82CA4338-E255-4497-8F54-55853CFEE83D}" type="presOf" srcId="{729817D1-DDE8-49A6-89D2-945592EDE396}" destId="{448BC795-2B71-4D53-89F4-C8C4F00A8740}" srcOrd="0" destOrd="0" presId="urn:microsoft.com/office/officeart/2005/8/layout/radial1"/>
    <dgm:cxn modelId="{6AD94A93-2D9C-4BC3-ACD4-DE8C84CC8E79}" type="presOf" srcId="{B77610A5-4DDC-4EEE-A8DE-B1AC8F25349C}" destId="{E8C2D3D2-ED36-4F0D-8D48-2D57758E38D2}" srcOrd="1" destOrd="0" presId="urn:microsoft.com/office/officeart/2005/8/layout/radial1"/>
    <dgm:cxn modelId="{0F14964C-9354-4108-AB41-B8DD54F2834F}" type="presOf" srcId="{EA6DA222-2801-4BDE-96FC-414C08C9BE4B}" destId="{2E3885CB-49A2-41CF-8BE0-0102112EC607}" srcOrd="0" destOrd="0" presId="urn:microsoft.com/office/officeart/2005/8/layout/radial1"/>
    <dgm:cxn modelId="{BE659DB0-ED64-4BF4-B5A7-C1763D90E5BA}" type="presOf" srcId="{295B469E-CAC4-48A0-ADC6-D65C51EAF43B}" destId="{FE2B994C-3F60-4D7A-BA7A-AF7D18DD4163}" srcOrd="1" destOrd="0" presId="urn:microsoft.com/office/officeart/2005/8/layout/radial1"/>
    <dgm:cxn modelId="{AC6C4153-E51C-47B3-B17D-3316847E557C}" type="presOf" srcId="{5F7567EC-E434-4278-9430-FFCD43F627BD}" destId="{6D54B6E2-7739-424F-AD0F-5C0CCB7D7C11}" srcOrd="0" destOrd="0" presId="urn:microsoft.com/office/officeart/2005/8/layout/radial1"/>
    <dgm:cxn modelId="{071E6456-7A4D-4469-8480-CFEA9DE2CCC2}" type="presOf" srcId="{2F3D5F60-995D-493A-AB8E-8211A1E937DB}" destId="{09E20101-E01D-44D7-A5E2-CBAFA2BAA369}" srcOrd="0" destOrd="0" presId="urn:microsoft.com/office/officeart/2005/8/layout/radial1"/>
    <dgm:cxn modelId="{96F5B915-7DC7-4150-904D-1EB3C617D2C7}" type="presOf" srcId="{8715AFC6-36CD-4620-973E-32392D175DAD}" destId="{8D5BE3AC-461A-4E9C-BBE1-0A9BF9DDA728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65B2F2A8-8193-4A76-86B2-0FB8F46CF2AA}" type="presOf" srcId="{B54B3BDF-AD3C-4C1C-9126-E53081C4B6EE}" destId="{94D7B32E-51E5-469E-81C3-B09D2C7CCD65}" srcOrd="0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93BAD290-71CF-4113-B119-92EECFEFC692}" type="presOf" srcId="{30B0427D-F77E-4EBB-9690-E3F339F718ED}" destId="{4725C341-6B0C-4ABF-99AD-5931983A12A4}" srcOrd="0" destOrd="0" presId="urn:microsoft.com/office/officeart/2005/8/layout/radial1"/>
    <dgm:cxn modelId="{BBB1508E-1022-4617-9B92-7F1C46253B22}" type="presOf" srcId="{8324FD19-721A-48E6-9B7F-C10C2826DCB1}" destId="{F71B67E4-A572-48AD-8A92-C56BFE8B1B0E}" srcOrd="1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E0ADD6A1-0772-498D-9C18-D738E554037C}" type="presOf" srcId="{1DC898E1-3483-45BF-B469-9390DAD40BF2}" destId="{5CAC3CA5-4D4E-4CD5-B029-F343138D5FD6}" srcOrd="0" destOrd="0" presId="urn:microsoft.com/office/officeart/2005/8/layout/radial1"/>
    <dgm:cxn modelId="{0FB8674E-99EC-49C7-B4B2-E54EB26D808E}" type="presOf" srcId="{295B469E-CAC4-48A0-ADC6-D65C51EAF43B}" destId="{23DBB19A-08A9-404C-9A85-907E2DFCBF40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B6EECE2B-3A26-41A8-9D46-4A63A4207EFA}" type="presOf" srcId="{DFD433B9-07C6-4B21-B9C4-816FCBFA6608}" destId="{0401F99C-04ED-41B4-8658-7B8E1CC84941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79E390EE-23EF-4424-9D99-8C83D6FA41C7}" type="presOf" srcId="{B54B3BDF-AD3C-4C1C-9126-E53081C4B6EE}" destId="{3E22750F-2164-4CC6-96AD-91A0A3D037DD}" srcOrd="1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2B5751E1-0CEB-4EC6-B0CD-FC945B1146F3}" type="presOf" srcId="{729817D1-DDE8-49A6-89D2-945592EDE396}" destId="{D2C82444-4781-471A-B305-6DC405DAD0AB}" srcOrd="1" destOrd="0" presId="urn:microsoft.com/office/officeart/2005/8/layout/radial1"/>
    <dgm:cxn modelId="{D6E9BE71-8C3A-4587-A84D-E6284B4C1FC0}" type="presOf" srcId="{B77610A5-4DDC-4EEE-A8DE-B1AC8F25349C}" destId="{421FD191-AC28-4012-8BFC-AAD3D4C0C750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27F76ED0-C0D9-414D-B7FE-07C73168B91B}" type="presParOf" srcId="{A49E0152-2DD2-49A2-9CC5-612774D21184}" destId="{8D5BE3AC-461A-4E9C-BBE1-0A9BF9DDA728}" srcOrd="0" destOrd="0" presId="urn:microsoft.com/office/officeart/2005/8/layout/radial1"/>
    <dgm:cxn modelId="{74C5806D-688A-4BA3-8DDE-7B3363A33BCE}" type="presParOf" srcId="{A49E0152-2DD2-49A2-9CC5-612774D21184}" destId="{DB8F51CD-C538-4588-A588-A84B010586D4}" srcOrd="1" destOrd="0" presId="urn:microsoft.com/office/officeart/2005/8/layout/radial1"/>
    <dgm:cxn modelId="{312061DD-B836-48D8-9A4F-25081DD8001A}" type="presParOf" srcId="{DB8F51CD-C538-4588-A588-A84B010586D4}" destId="{CD16E292-EBF1-4852-8449-B8A883995D41}" srcOrd="0" destOrd="0" presId="urn:microsoft.com/office/officeart/2005/8/layout/radial1"/>
    <dgm:cxn modelId="{7801AFDE-BC8A-4BE5-9011-54732B86B0D7}" type="presParOf" srcId="{A49E0152-2DD2-49A2-9CC5-612774D21184}" destId="{AFABF447-E48A-423B-B49F-6EA32EBB3358}" srcOrd="2" destOrd="0" presId="urn:microsoft.com/office/officeart/2005/8/layout/radial1"/>
    <dgm:cxn modelId="{CDBB16F2-AC70-4215-9976-1459F078DAC6}" type="presParOf" srcId="{A49E0152-2DD2-49A2-9CC5-612774D21184}" destId="{6D54B6E2-7739-424F-AD0F-5C0CCB7D7C11}" srcOrd="3" destOrd="0" presId="urn:microsoft.com/office/officeart/2005/8/layout/radial1"/>
    <dgm:cxn modelId="{67A1080A-2257-48F8-9160-20782A139C57}" type="presParOf" srcId="{6D54B6E2-7739-424F-AD0F-5C0CCB7D7C11}" destId="{8CC5B607-0528-4753-B71B-C47E55CDE24D}" srcOrd="0" destOrd="0" presId="urn:microsoft.com/office/officeart/2005/8/layout/radial1"/>
    <dgm:cxn modelId="{E0720DAA-9E9C-41DB-BFD2-D551AA536975}" type="presParOf" srcId="{A49E0152-2DD2-49A2-9CC5-612774D21184}" destId="{F742DEE1-3A8E-4ACB-8223-B85092990354}" srcOrd="4" destOrd="0" presId="urn:microsoft.com/office/officeart/2005/8/layout/radial1"/>
    <dgm:cxn modelId="{AAA4C7DF-4F3D-4977-9F99-364B2774243B}" type="presParOf" srcId="{A49E0152-2DD2-49A2-9CC5-612774D21184}" destId="{448BC795-2B71-4D53-89F4-C8C4F00A8740}" srcOrd="5" destOrd="0" presId="urn:microsoft.com/office/officeart/2005/8/layout/radial1"/>
    <dgm:cxn modelId="{54204674-9259-4CA9-B4E7-02A8B95A0A65}" type="presParOf" srcId="{448BC795-2B71-4D53-89F4-C8C4F00A8740}" destId="{D2C82444-4781-471A-B305-6DC405DAD0AB}" srcOrd="0" destOrd="0" presId="urn:microsoft.com/office/officeart/2005/8/layout/radial1"/>
    <dgm:cxn modelId="{74E343A7-47ED-4EB4-8BCD-55D20254E751}" type="presParOf" srcId="{A49E0152-2DD2-49A2-9CC5-612774D21184}" destId="{09E20101-E01D-44D7-A5E2-CBAFA2BAA369}" srcOrd="6" destOrd="0" presId="urn:microsoft.com/office/officeart/2005/8/layout/radial1"/>
    <dgm:cxn modelId="{06E80B72-9F86-4F9F-8564-A3A7F01CBB82}" type="presParOf" srcId="{A49E0152-2DD2-49A2-9CC5-612774D21184}" destId="{87EBF4B6-5A60-49E3-BAE3-9569A8941223}" srcOrd="7" destOrd="0" presId="urn:microsoft.com/office/officeart/2005/8/layout/radial1"/>
    <dgm:cxn modelId="{DCFB01D7-A897-4B04-BAD0-E1232973378F}" type="presParOf" srcId="{87EBF4B6-5A60-49E3-BAE3-9569A8941223}" destId="{A9BBBB1D-F357-4DFA-8799-2F40A9DBE6CF}" srcOrd="0" destOrd="0" presId="urn:microsoft.com/office/officeart/2005/8/layout/radial1"/>
    <dgm:cxn modelId="{2748C50C-0797-4CA3-988F-C66EF9741ACF}" type="presParOf" srcId="{A49E0152-2DD2-49A2-9CC5-612774D21184}" destId="{9C0566EF-5437-4189-A58F-D7ED4475F7E6}" srcOrd="8" destOrd="0" presId="urn:microsoft.com/office/officeart/2005/8/layout/radial1"/>
    <dgm:cxn modelId="{259B7272-7362-4A77-BD2F-91B8C912974B}" type="presParOf" srcId="{A49E0152-2DD2-49A2-9CC5-612774D21184}" destId="{C7B946FE-59D8-4D12-8C09-BC0537958DAE}" srcOrd="9" destOrd="0" presId="urn:microsoft.com/office/officeart/2005/8/layout/radial1"/>
    <dgm:cxn modelId="{7AEFE147-430F-4A6D-ABED-88940F3A7BC8}" type="presParOf" srcId="{C7B946FE-59D8-4D12-8C09-BC0537958DAE}" destId="{3E6C9985-DBDD-4EED-8D41-8D7A934D85AD}" srcOrd="0" destOrd="0" presId="urn:microsoft.com/office/officeart/2005/8/layout/radial1"/>
    <dgm:cxn modelId="{403ECB2F-4634-441A-99BE-A046909E5D8A}" type="presParOf" srcId="{A49E0152-2DD2-49A2-9CC5-612774D21184}" destId="{5CAC3CA5-4D4E-4CD5-B029-F343138D5FD6}" srcOrd="10" destOrd="0" presId="urn:microsoft.com/office/officeart/2005/8/layout/radial1"/>
    <dgm:cxn modelId="{72A477B6-61FE-4933-9E5D-3E5F3D06C6C0}" type="presParOf" srcId="{A49E0152-2DD2-49A2-9CC5-612774D21184}" destId="{0401F99C-04ED-41B4-8658-7B8E1CC84941}" srcOrd="11" destOrd="0" presId="urn:microsoft.com/office/officeart/2005/8/layout/radial1"/>
    <dgm:cxn modelId="{9351C701-3377-45EA-A4FE-7C4EDD9F041E}" type="presParOf" srcId="{0401F99C-04ED-41B4-8658-7B8E1CC84941}" destId="{12060A79-2244-4244-AA48-F91B8FBCA874}" srcOrd="0" destOrd="0" presId="urn:microsoft.com/office/officeart/2005/8/layout/radial1"/>
    <dgm:cxn modelId="{DD4E4B21-8E94-46D5-98CA-D5A78CB3F709}" type="presParOf" srcId="{A49E0152-2DD2-49A2-9CC5-612774D21184}" destId="{D9DC1811-6482-4882-BD97-6C1DF4FB7C5E}" srcOrd="12" destOrd="0" presId="urn:microsoft.com/office/officeart/2005/8/layout/radial1"/>
    <dgm:cxn modelId="{F89DE60D-706D-4DB2-B998-6C2495AD962E}" type="presParOf" srcId="{A49E0152-2DD2-49A2-9CC5-612774D21184}" destId="{94D7B32E-51E5-469E-81C3-B09D2C7CCD65}" srcOrd="13" destOrd="0" presId="urn:microsoft.com/office/officeart/2005/8/layout/radial1"/>
    <dgm:cxn modelId="{381EDF68-FA84-4582-9E5F-37632A4F76AF}" type="presParOf" srcId="{94D7B32E-51E5-469E-81C3-B09D2C7CCD65}" destId="{3E22750F-2164-4CC6-96AD-91A0A3D037DD}" srcOrd="0" destOrd="0" presId="urn:microsoft.com/office/officeart/2005/8/layout/radial1"/>
    <dgm:cxn modelId="{9EB0EF17-794B-42EE-934C-FABD74D7E977}" type="presParOf" srcId="{A49E0152-2DD2-49A2-9CC5-612774D21184}" destId="{4725C341-6B0C-4ABF-99AD-5931983A12A4}" srcOrd="14" destOrd="0" presId="urn:microsoft.com/office/officeart/2005/8/layout/radial1"/>
    <dgm:cxn modelId="{BC06FF0E-EB18-451F-929A-3B08F29D99FB}" type="presParOf" srcId="{A49E0152-2DD2-49A2-9CC5-612774D21184}" destId="{3868F5E0-3D5A-4E7C-91D4-012296AD59B3}" srcOrd="15" destOrd="0" presId="urn:microsoft.com/office/officeart/2005/8/layout/radial1"/>
    <dgm:cxn modelId="{64E8A5DC-BC5C-482D-98E8-2AF121104890}" type="presParOf" srcId="{3868F5E0-3D5A-4E7C-91D4-012296AD59B3}" destId="{A532EF75-F26C-471F-ADFF-DDB83451C2E4}" srcOrd="0" destOrd="0" presId="urn:microsoft.com/office/officeart/2005/8/layout/radial1"/>
    <dgm:cxn modelId="{6FC49EE0-038B-43B2-96DF-1E1BA8E88617}" type="presParOf" srcId="{A49E0152-2DD2-49A2-9CC5-612774D21184}" destId="{C1BA877E-160B-49D7-ACE8-9733322D575C}" srcOrd="16" destOrd="0" presId="urn:microsoft.com/office/officeart/2005/8/layout/radial1"/>
    <dgm:cxn modelId="{1284B49C-1B6D-440A-96D3-E3F1375C21AC}" type="presParOf" srcId="{A49E0152-2DD2-49A2-9CC5-612774D21184}" destId="{421FD191-AC28-4012-8BFC-AAD3D4C0C750}" srcOrd="17" destOrd="0" presId="urn:microsoft.com/office/officeart/2005/8/layout/radial1"/>
    <dgm:cxn modelId="{0E43E6DA-2151-4E15-8C69-D8A550491A8F}" type="presParOf" srcId="{421FD191-AC28-4012-8BFC-AAD3D4C0C750}" destId="{E8C2D3D2-ED36-4F0D-8D48-2D57758E38D2}" srcOrd="0" destOrd="0" presId="urn:microsoft.com/office/officeart/2005/8/layout/radial1"/>
    <dgm:cxn modelId="{A309E193-1114-4022-A70A-E04A6FDFA143}" type="presParOf" srcId="{A49E0152-2DD2-49A2-9CC5-612774D21184}" destId="{D03D7B20-5052-4A55-A9CD-47AAF7D35EA4}" srcOrd="18" destOrd="0" presId="urn:microsoft.com/office/officeart/2005/8/layout/radial1"/>
    <dgm:cxn modelId="{3BDC4378-7450-4FD9-BFF8-9B78D88C5ED9}" type="presParOf" srcId="{A49E0152-2DD2-49A2-9CC5-612774D21184}" destId="{720E6570-9767-471F-815E-B4D0543DB38A}" srcOrd="19" destOrd="0" presId="urn:microsoft.com/office/officeart/2005/8/layout/radial1"/>
    <dgm:cxn modelId="{A4C4C792-1F09-4FAD-AEA2-FBBD1DC22127}" type="presParOf" srcId="{720E6570-9767-471F-815E-B4D0543DB38A}" destId="{F71B67E4-A572-48AD-8A92-C56BFE8B1B0E}" srcOrd="0" destOrd="0" presId="urn:microsoft.com/office/officeart/2005/8/layout/radial1"/>
    <dgm:cxn modelId="{68508062-9841-4676-AD1A-83825CAA3248}" type="presParOf" srcId="{A49E0152-2DD2-49A2-9CC5-612774D21184}" destId="{B63D901A-D3CC-4C32-BB43-D8907AFB5273}" srcOrd="20" destOrd="0" presId="urn:microsoft.com/office/officeart/2005/8/layout/radial1"/>
    <dgm:cxn modelId="{2A54FF3A-244E-4E83-BA4D-5E3F0359CD4E}" type="presParOf" srcId="{A49E0152-2DD2-49A2-9CC5-612774D21184}" destId="{23DBB19A-08A9-404C-9A85-907E2DFCBF40}" srcOrd="21" destOrd="0" presId="urn:microsoft.com/office/officeart/2005/8/layout/radial1"/>
    <dgm:cxn modelId="{D28B428B-82B4-4E08-BB7C-61F2BAC387E7}" type="presParOf" srcId="{23DBB19A-08A9-404C-9A85-907E2DFCBF40}" destId="{FE2B994C-3F60-4D7A-BA7A-AF7D18DD4163}" srcOrd="0" destOrd="0" presId="urn:microsoft.com/office/officeart/2005/8/layout/radial1"/>
    <dgm:cxn modelId="{CB2D553C-B7B4-4E21-92EC-A7E3AE784B31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2966515" y="2555953"/>
          <a:ext cx="1253799" cy="1258098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CPE Toolbox</a:t>
          </a:r>
          <a:endParaRPr lang="en-GB" sz="16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150130" y="2740197"/>
        <a:ext cx="886569" cy="889610"/>
      </dsp:txXfrm>
    </dsp:sp>
    <dsp:sp modelId="{DB8F51CD-C538-4588-A588-A84B010586D4}">
      <dsp:nvSpPr>
        <dsp:cNvPr id="0" name=""/>
        <dsp:cNvSpPr/>
      </dsp:nvSpPr>
      <dsp:spPr>
        <a:xfrm rot="16716625">
          <a:off x="3128926" y="1901698"/>
          <a:ext cx="131405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1405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53101" y="1880619"/>
        <a:ext cx="65702" cy="65702"/>
      </dsp:txXfrm>
    </dsp:sp>
    <dsp:sp modelId="{AFABF447-E48A-423B-B49F-6EA32EBB3358}">
      <dsp:nvSpPr>
        <dsp:cNvPr id="0" name=""/>
        <dsp:cNvSpPr/>
      </dsp:nvSpPr>
      <dsp:spPr>
        <a:xfrm>
          <a:off x="3336696" y="-16984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525333" y="171653"/>
        <a:ext cx="910819" cy="910819"/>
      </dsp:txXfrm>
    </dsp:sp>
    <dsp:sp modelId="{6D54B6E2-7739-424F-AD0F-5C0CCB7D7C11}">
      <dsp:nvSpPr>
        <dsp:cNvPr id="0" name=""/>
        <dsp:cNvSpPr/>
      </dsp:nvSpPr>
      <dsp:spPr>
        <a:xfrm rot="18918134">
          <a:off x="3879002" y="2340462"/>
          <a:ext cx="1112026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112026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407214" y="2324434"/>
        <a:ext cx="55601" cy="55601"/>
      </dsp:txXfrm>
    </dsp:sp>
    <dsp:sp modelId="{F742DEE1-3A8E-4ACB-8223-B85092990354}">
      <dsp:nvSpPr>
        <dsp:cNvPr id="0" name=""/>
        <dsp:cNvSpPr/>
      </dsp:nvSpPr>
      <dsp:spPr>
        <a:xfrm>
          <a:off x="4644003" y="864105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832640" y="1052742"/>
        <a:ext cx="910819" cy="910819"/>
      </dsp:txXfrm>
    </dsp:sp>
    <dsp:sp modelId="{448BC795-2B71-4D53-89F4-C8C4F00A8740}">
      <dsp:nvSpPr>
        <dsp:cNvPr id="0" name=""/>
        <dsp:cNvSpPr/>
      </dsp:nvSpPr>
      <dsp:spPr>
        <a:xfrm rot="20107388">
          <a:off x="4020658" y="2266321"/>
          <a:ext cx="30571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0571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5472821" y="2201664"/>
        <a:ext cx="152859" cy="152859"/>
      </dsp:txXfrm>
    </dsp:sp>
    <dsp:sp modelId="{09E20101-E01D-44D7-A5E2-CBAFA2BAA369}">
      <dsp:nvSpPr>
        <dsp:cNvPr id="0" name=""/>
        <dsp:cNvSpPr/>
      </dsp:nvSpPr>
      <dsp:spPr>
        <a:xfrm>
          <a:off x="6876252" y="720084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064889" y="908721"/>
        <a:ext cx="910819" cy="910819"/>
      </dsp:txXfrm>
    </dsp:sp>
    <dsp:sp modelId="{87EBF4B6-5A60-49E3-BAE3-9569A8941223}">
      <dsp:nvSpPr>
        <dsp:cNvPr id="0" name=""/>
        <dsp:cNvSpPr/>
      </dsp:nvSpPr>
      <dsp:spPr>
        <a:xfrm rot="21348663">
          <a:off x="4214703" y="3019502"/>
          <a:ext cx="295526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955261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5618453" y="2957393"/>
        <a:ext cx="147763" cy="147763"/>
      </dsp:txXfrm>
    </dsp:sp>
    <dsp:sp modelId="{9C0566EF-5437-4189-A58F-D7ED4475F7E6}">
      <dsp:nvSpPr>
        <dsp:cNvPr id="0" name=""/>
        <dsp:cNvSpPr/>
      </dsp:nvSpPr>
      <dsp:spPr>
        <a:xfrm>
          <a:off x="7164297" y="223224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352934" y="2420885"/>
        <a:ext cx="910819" cy="910819"/>
      </dsp:txXfrm>
    </dsp:sp>
    <dsp:sp modelId="{C7B946FE-59D8-4D12-8C09-BC0537958DAE}">
      <dsp:nvSpPr>
        <dsp:cNvPr id="0" name=""/>
        <dsp:cNvSpPr/>
      </dsp:nvSpPr>
      <dsp:spPr>
        <a:xfrm rot="999354">
          <a:off x="4127155" y="3810839"/>
          <a:ext cx="3194957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194957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644760" y="3742737"/>
        <a:ext cx="159747" cy="159747"/>
      </dsp:txXfrm>
    </dsp:sp>
    <dsp:sp modelId="{5CAC3CA5-4D4E-4CD5-B029-F343138D5FD6}">
      <dsp:nvSpPr>
        <dsp:cNvPr id="0" name=""/>
        <dsp:cNvSpPr/>
      </dsp:nvSpPr>
      <dsp:spPr>
        <a:xfrm>
          <a:off x="7228066" y="382103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416703" y="4009675"/>
        <a:ext cx="910819" cy="910819"/>
      </dsp:txXfrm>
    </dsp:sp>
    <dsp:sp modelId="{0401F99C-04ED-41B4-8658-7B8E1CC84941}">
      <dsp:nvSpPr>
        <dsp:cNvPr id="0" name=""/>
        <dsp:cNvSpPr/>
      </dsp:nvSpPr>
      <dsp:spPr>
        <a:xfrm rot="2258105">
          <a:off x="3858266" y="4238017"/>
          <a:ext cx="2232105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232105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918516" y="4193987"/>
        <a:ext cx="111605" cy="111605"/>
      </dsp:txXfrm>
    </dsp:sp>
    <dsp:sp modelId="{D9DC1811-6482-4882-BD97-6C1DF4FB7C5E}">
      <dsp:nvSpPr>
        <dsp:cNvPr id="0" name=""/>
        <dsp:cNvSpPr/>
      </dsp:nvSpPr>
      <dsp:spPr>
        <a:xfrm>
          <a:off x="5724123" y="4680512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912760" y="4869149"/>
        <a:ext cx="910819" cy="910819"/>
      </dsp:txXfrm>
    </dsp:sp>
    <dsp:sp modelId="{94D7B32E-51E5-469E-81C3-B09D2C7CCD65}">
      <dsp:nvSpPr>
        <dsp:cNvPr id="0" name=""/>
        <dsp:cNvSpPr/>
      </dsp:nvSpPr>
      <dsp:spPr>
        <a:xfrm rot="3961819">
          <a:off x="3461877" y="4343205"/>
          <a:ext cx="130340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03404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4080994" y="4322392"/>
        <a:ext cx="65170" cy="65170"/>
      </dsp:txXfrm>
    </dsp:sp>
    <dsp:sp modelId="{4725C341-6B0C-4ABF-99AD-5931983A12A4}">
      <dsp:nvSpPr>
        <dsp:cNvPr id="0" name=""/>
        <dsp:cNvSpPr/>
      </dsp:nvSpPr>
      <dsp:spPr>
        <a:xfrm>
          <a:off x="3995935" y="4894935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184572" y="5083572"/>
        <a:ext cx="910819" cy="910819"/>
      </dsp:txXfrm>
    </dsp:sp>
    <dsp:sp modelId="{3868F5E0-3D5A-4E7C-91D4-012296AD59B3}">
      <dsp:nvSpPr>
        <dsp:cNvPr id="0" name=""/>
        <dsp:cNvSpPr/>
      </dsp:nvSpPr>
      <dsp:spPr>
        <a:xfrm rot="6529051">
          <a:off x="2687259" y="4271813"/>
          <a:ext cx="10635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0635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192462" y="4256996"/>
        <a:ext cx="53179" cy="53179"/>
      </dsp:txXfrm>
    </dsp:sp>
    <dsp:sp modelId="{C1BA877E-160B-49D7-ACE8-9733322D575C}">
      <dsp:nvSpPr>
        <dsp:cNvPr id="0" name=""/>
        <dsp:cNvSpPr/>
      </dsp:nvSpPr>
      <dsp:spPr>
        <a:xfrm>
          <a:off x="2195732" y="4752530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384369" y="4941167"/>
        <a:ext cx="910819" cy="910819"/>
      </dsp:txXfrm>
    </dsp:sp>
    <dsp:sp modelId="{421FD191-AC28-4012-8BFC-AAD3D4C0C750}">
      <dsp:nvSpPr>
        <dsp:cNvPr id="0" name=""/>
        <dsp:cNvSpPr/>
      </dsp:nvSpPr>
      <dsp:spPr>
        <a:xfrm rot="9946053">
          <a:off x="2301278" y="3412827"/>
          <a:ext cx="695019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695019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631412" y="3407224"/>
        <a:ext cx="34750" cy="34750"/>
      </dsp:txXfrm>
    </dsp:sp>
    <dsp:sp modelId="{D03D7B20-5052-4A55-A9CD-47AAF7D35EA4}">
      <dsp:nvSpPr>
        <dsp:cNvPr id="0" name=""/>
        <dsp:cNvSpPr/>
      </dsp:nvSpPr>
      <dsp:spPr>
        <a:xfrm>
          <a:off x="1043619" y="3024333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232256" y="3212970"/>
        <a:ext cx="910819" cy="910819"/>
      </dsp:txXfrm>
    </dsp:sp>
    <dsp:sp modelId="{720E6570-9767-471F-815E-B4D0543DB38A}">
      <dsp:nvSpPr>
        <dsp:cNvPr id="0" name=""/>
        <dsp:cNvSpPr/>
      </dsp:nvSpPr>
      <dsp:spPr>
        <a:xfrm rot="12545984">
          <a:off x="2115791" y="2626877"/>
          <a:ext cx="99202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992021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587001" y="2613849"/>
        <a:ext cx="49601" cy="49601"/>
      </dsp:txXfrm>
    </dsp:sp>
    <dsp:sp modelId="{B63D901A-D3CC-4C32-BB43-D8907AFB5273}">
      <dsp:nvSpPr>
        <dsp:cNvPr id="0" name=""/>
        <dsp:cNvSpPr/>
      </dsp:nvSpPr>
      <dsp:spPr>
        <a:xfrm>
          <a:off x="971601" y="1440158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160238" y="1628795"/>
        <a:ext cx="910819" cy="910819"/>
      </dsp:txXfrm>
    </dsp:sp>
    <dsp:sp modelId="{23DBB19A-08A9-404C-9A85-907E2DFCBF40}">
      <dsp:nvSpPr>
        <dsp:cNvPr id="0" name=""/>
        <dsp:cNvSpPr/>
      </dsp:nvSpPr>
      <dsp:spPr>
        <a:xfrm rot="14580338">
          <a:off x="2218991" y="1945637"/>
          <a:ext cx="149817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49817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30622" y="1919955"/>
        <a:ext cx="74908" cy="74908"/>
      </dsp:txXfrm>
    </dsp:sp>
    <dsp:sp modelId="{2E3885CB-49A2-41CF-8BE0-0102112EC607}">
      <dsp:nvSpPr>
        <dsp:cNvPr id="0" name=""/>
        <dsp:cNvSpPr/>
      </dsp:nvSpPr>
      <dsp:spPr>
        <a:xfrm>
          <a:off x="1691683" y="72010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880320" y="260647"/>
        <a:ext cx="910819" cy="910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8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National Health Service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274887"/>
            <a:ext cx="3744416" cy="466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71500" y="1182688"/>
            <a:ext cx="8223250" cy="4525962"/>
          </a:xfrm>
        </p:spPr>
        <p:txBody>
          <a:bodyPr/>
          <a:lstStyle/>
          <a:p>
            <a:pPr lvl="0"/>
            <a:r>
              <a:rPr lang="en-US" dirty="0" smtClean="0"/>
              <a:t>Text Slide Title</a:t>
            </a:r>
          </a:p>
          <a:p>
            <a:pPr lvl="1"/>
            <a:r>
              <a:rPr lang="en-US" dirty="0" smtClean="0"/>
              <a:t>Text Slide Subhead</a:t>
            </a:r>
          </a:p>
          <a:p>
            <a:pPr lvl="2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nonummy</a:t>
            </a:r>
            <a:endParaRPr lang="en-US" dirty="0" smtClean="0"/>
          </a:p>
          <a:p>
            <a:pPr lvl="2"/>
            <a:r>
              <a:rPr lang="pt-BR" dirty="0" smtClean="0"/>
              <a:t>Ut </a:t>
            </a:r>
            <a:r>
              <a:rPr lang="pt-BR" dirty="0" err="1" smtClean="0"/>
              <a:t>wisi</a:t>
            </a:r>
            <a:r>
              <a:rPr lang="pt-BR" dirty="0" smtClean="0"/>
              <a:t> </a:t>
            </a:r>
            <a:r>
              <a:rPr lang="pt-BR" dirty="0" err="1" smtClean="0"/>
              <a:t>enim</a:t>
            </a:r>
            <a:r>
              <a:rPr lang="pt-BR" dirty="0" smtClean="0"/>
              <a:t> ad </a:t>
            </a:r>
            <a:r>
              <a:rPr lang="pt-BR" dirty="0" err="1" smtClean="0"/>
              <a:t>minim</a:t>
            </a:r>
            <a:r>
              <a:rPr lang="pt-BR" dirty="0" smtClean="0"/>
              <a:t> </a:t>
            </a:r>
            <a:r>
              <a:rPr lang="pt-BR" dirty="0" err="1" smtClean="0"/>
              <a:t>veniam</a:t>
            </a:r>
            <a:r>
              <a:rPr lang="pt-BR" dirty="0" smtClean="0"/>
              <a:t> quis </a:t>
            </a:r>
            <a:r>
              <a:rPr lang="pt-BR" dirty="0" err="1" smtClean="0"/>
              <a:t>nostrud</a:t>
            </a:r>
            <a:r>
              <a:rPr lang="pt-BR" dirty="0" smtClean="0"/>
              <a:t> exerci </a:t>
            </a:r>
            <a:r>
              <a:rPr lang="pt-BR" dirty="0" err="1" smtClean="0"/>
              <a:t>tation</a:t>
            </a:r>
            <a:r>
              <a:rPr lang="pt-BR" dirty="0" smtClean="0"/>
              <a:t> </a:t>
            </a:r>
            <a:r>
              <a:rPr lang="pt-BR" dirty="0" err="1" smtClean="0"/>
              <a:t>ullamcorper</a:t>
            </a:r>
            <a:endParaRPr lang="pt-BR" dirty="0" smtClean="0"/>
          </a:p>
          <a:p>
            <a:pPr lvl="2"/>
            <a:r>
              <a:rPr lang="fi-FI" dirty="0" err="1" smtClean="0"/>
              <a:t>Duis</a:t>
            </a:r>
            <a:r>
              <a:rPr lang="fi-FI" dirty="0" smtClean="0"/>
              <a:t> </a:t>
            </a:r>
            <a:r>
              <a:rPr lang="fi-FI" dirty="0" err="1" smtClean="0"/>
              <a:t>autem</a:t>
            </a:r>
            <a:r>
              <a:rPr lang="fi-FI" dirty="0" smtClean="0"/>
              <a:t> </a:t>
            </a:r>
            <a:r>
              <a:rPr lang="fi-FI" dirty="0" err="1" smtClean="0"/>
              <a:t>vel</a:t>
            </a:r>
            <a:r>
              <a:rPr lang="fi-FI" dirty="0" smtClean="0"/>
              <a:t> </a:t>
            </a:r>
            <a:r>
              <a:rPr lang="fi-FI" dirty="0" err="1" smtClean="0"/>
              <a:t>eum</a:t>
            </a:r>
            <a:r>
              <a:rPr lang="fi-FI" dirty="0" smtClean="0"/>
              <a:t> </a:t>
            </a:r>
            <a:r>
              <a:rPr lang="fi-FI" dirty="0" err="1" smtClean="0"/>
              <a:t>iriure</a:t>
            </a:r>
            <a:r>
              <a:rPr lang="fi-FI" dirty="0" smtClean="0"/>
              <a:t> </a:t>
            </a:r>
            <a:r>
              <a:rPr lang="fi-FI" dirty="0" err="1" smtClean="0"/>
              <a:t>dolor</a:t>
            </a:r>
            <a:r>
              <a:rPr lang="fi-FI" dirty="0" smtClean="0"/>
              <a:t> in </a:t>
            </a:r>
            <a:r>
              <a:rPr lang="fi-FI" dirty="0" err="1" smtClean="0"/>
              <a:t>hendrerit</a:t>
            </a:r>
            <a:r>
              <a:rPr lang="fi-FI" dirty="0" smtClean="0"/>
              <a:t> in </a:t>
            </a:r>
            <a:r>
              <a:rPr lang="fi-FI" dirty="0" err="1" smtClean="0"/>
              <a:t>vulputate</a:t>
            </a:r>
            <a:r>
              <a:rPr lang="fi-FI" dirty="0" smtClean="0"/>
              <a:t> </a:t>
            </a:r>
            <a:r>
              <a:rPr lang="fi-FI" dirty="0" err="1" smtClean="0"/>
              <a:t>velit</a:t>
            </a:r>
            <a:r>
              <a:rPr lang="fi-FI" dirty="0" smtClean="0"/>
              <a:t> </a:t>
            </a:r>
            <a:r>
              <a:rPr lang="fi-FI" dirty="0" err="1" smtClean="0"/>
              <a:t>esse</a:t>
            </a:r>
            <a:endParaRPr lang="fi-FI" dirty="0" smtClean="0"/>
          </a:p>
          <a:p>
            <a:pPr lvl="2"/>
            <a:r>
              <a:rPr lang="it-IT" dirty="0" err="1" smtClean="0"/>
              <a:t>Vel</a:t>
            </a:r>
            <a:r>
              <a:rPr lang="it-IT" dirty="0" smtClean="0"/>
              <a:t> </a:t>
            </a:r>
            <a:r>
              <a:rPr lang="it-IT" dirty="0" err="1" smtClean="0"/>
              <a:t>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feugiat</a:t>
            </a:r>
            <a:r>
              <a:rPr lang="it-IT" dirty="0" smtClean="0"/>
              <a:t> nulla </a:t>
            </a:r>
            <a:r>
              <a:rPr lang="it-IT" dirty="0" err="1" smtClean="0"/>
              <a:t>facilisis</a:t>
            </a:r>
            <a:r>
              <a:rPr lang="it-IT" dirty="0" smtClean="0"/>
              <a:t> </a:t>
            </a:r>
            <a:r>
              <a:rPr lang="it-IT" dirty="0" err="1" smtClean="0"/>
              <a:t>atation</a:t>
            </a:r>
            <a:endParaRPr lang="it-IT" dirty="0" smtClean="0"/>
          </a:p>
          <a:p>
            <a:pPr lvl="2"/>
            <a:r>
              <a:rPr lang="fr-FR" dirty="0" err="1" smtClean="0"/>
              <a:t>Suscipit</a:t>
            </a:r>
            <a:r>
              <a:rPr lang="fr-FR" dirty="0" smtClean="0"/>
              <a:t> </a:t>
            </a:r>
            <a:r>
              <a:rPr lang="fr-FR" dirty="0" err="1" smtClean="0"/>
              <a:t>lobortis</a:t>
            </a:r>
            <a:r>
              <a:rPr lang="fr-FR" dirty="0" smtClean="0"/>
              <a:t> </a:t>
            </a:r>
            <a:r>
              <a:rPr lang="fr-FR" dirty="0" err="1" smtClean="0"/>
              <a:t>nisl</a:t>
            </a:r>
            <a:r>
              <a:rPr lang="fr-FR" dirty="0" smtClean="0"/>
              <a:t> ut </a:t>
            </a:r>
            <a:r>
              <a:rPr lang="fr-FR" dirty="0" err="1" smtClean="0"/>
              <a:t>aliquip</a:t>
            </a:r>
            <a:r>
              <a:rPr lang="fr-FR" dirty="0" smtClean="0"/>
              <a:t> ex </a:t>
            </a:r>
            <a:r>
              <a:rPr lang="fr-FR" dirty="0" err="1" smtClean="0"/>
              <a:t>ea</a:t>
            </a:r>
            <a:r>
              <a:rPr lang="fr-FR" dirty="0" smtClean="0"/>
              <a:t> </a:t>
            </a:r>
            <a:r>
              <a:rPr lang="fr-FR" dirty="0" err="1" smtClean="0"/>
              <a:t>commodo</a:t>
            </a:r>
            <a:r>
              <a:rPr lang="fr-FR" dirty="0" smtClean="0"/>
              <a:t> </a:t>
            </a:r>
            <a:r>
              <a:rPr lang="fr-FR" dirty="0" err="1" smtClean="0"/>
              <a:t>consequat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7844" y="6274561"/>
            <a:ext cx="2895600" cy="21544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2012.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42601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23/09/2016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on.otter@imperial.nhs.uk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60648"/>
            <a:ext cx="8064896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400" b="1" dirty="0" smtClean="0">
              <a:latin typeface="Arial" pitchFamily="34" charset="0"/>
              <a:cs typeface="Arial" pitchFamily="34" charset="0"/>
            </a:endParaRPr>
          </a:p>
          <a:p>
            <a:endParaRPr lang="en-GB" sz="3200" dirty="0" smtClean="0">
              <a:latin typeface="Arial" pitchFamily="34" charset="0"/>
              <a:cs typeface="Arial" pitchFamily="34" charset="0"/>
            </a:endParaRPr>
          </a:p>
          <a:p>
            <a:endParaRPr lang="en-GB" sz="3200" dirty="0">
              <a:latin typeface="Arial" pitchFamily="34" charset="0"/>
              <a:cs typeface="Arial" pitchFamily="34" charset="0"/>
            </a:endParaRPr>
          </a:p>
          <a:p>
            <a:endParaRPr lang="en-GB" sz="3200" dirty="0" smtClean="0">
              <a:latin typeface="Arial" pitchFamily="34" charset="0"/>
              <a:cs typeface="Arial" pitchFamily="34" charset="0"/>
            </a:endParaRPr>
          </a:p>
          <a:p>
            <a:endParaRPr lang="en-GB" sz="3200" dirty="0">
              <a:latin typeface="Arial" pitchFamily="34" charset="0"/>
              <a:cs typeface="Arial" pitchFamily="34" charset="0"/>
            </a:endParaRPr>
          </a:p>
          <a:p>
            <a:endParaRPr lang="en-GB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 &amp; Tracey Galletly</a:t>
            </a: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Hospitals NHS Trust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jon.otter@imperial.nhs.uk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You can download these slides from: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24" y="4812918"/>
            <a:ext cx="468052" cy="46805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53024" y="548680"/>
            <a:ext cx="8323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Using the Toolkit to build a CPE policy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8764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-262633" y="197767"/>
            <a:ext cx="9731177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Carbapenem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-resistant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organisms, Europe</a:t>
            </a:r>
            <a:endParaRPr lang="en-GB" sz="2800" noProof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/>
            </a:pPr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EARS-Net</a:t>
            </a:r>
            <a:endParaRPr lang="en-GB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09989"/>
              </p:ext>
            </p:extLst>
          </p:nvPr>
        </p:nvGraphicFramePr>
        <p:xfrm>
          <a:off x="35496" y="548679"/>
          <a:ext cx="9183344" cy="5914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10113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Emergence of CPE in the UK 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53"/>
          <a:stretch/>
        </p:blipFill>
        <p:spPr bwMode="auto">
          <a:xfrm>
            <a:off x="300038" y="1164548"/>
            <a:ext cx="8543925" cy="4208668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outerShdw dist="35921" dir="2700000" algn="ctr" rotWithShape="0">
              <a:schemeClr val="bg2"/>
            </a:outerShdw>
          </a:effec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1438" y="6453336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PHE.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5658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99313"/>
              </p:ext>
            </p:extLst>
          </p:nvPr>
        </p:nvGraphicFramePr>
        <p:xfrm>
          <a:off x="467544" y="980728"/>
          <a:ext cx="828092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71400"/>
            <a:ext cx="9036496" cy="1143000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Detection of new CPE cases at ICHT by month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12" y="6518459"/>
            <a:ext cx="6048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75% screens, 25% clinical cultures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6594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1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CPE in the UK and US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073150"/>
            <a:ext cx="233997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1341438"/>
            <a:ext cx="2598737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1989138"/>
            <a:ext cx="26416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1412875"/>
            <a:ext cx="32035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2696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0202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GB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Evidence-free zone</a:t>
            </a:r>
            <a:endParaRPr lang="en-GB" sz="7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3303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5832" y="2514600"/>
            <a:ext cx="80586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 indent="-914400"/>
            <a:r>
              <a:rPr lang="en-GB" sz="7200" dirty="0" smtClean="0">
                <a:latin typeface="Arial" pitchFamily="34" charset="0"/>
                <a:cs typeface="Arial" pitchFamily="34" charset="0"/>
              </a:rPr>
              <a:t>Guidelines = Policy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319320" y="2780928"/>
            <a:ext cx="2286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405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14264120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10903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1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Resources</a:t>
            </a:r>
            <a:endParaRPr lang="en-GB" sz="2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6044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Imperial resources (for sharing!)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CPE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CPE patient and staff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CRO decision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Data supporting single CPE admission screen (rather than 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PHE CPE Toolkit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HPS CPE Toolkit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ESCMID MDR-GNR Guidelines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UK Working Party MDR-GNR Guidelines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 publications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al.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Universal hospital admission screening for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carbapenemase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-producing organisms in a low-prevalence setting.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Antimicrob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Chemother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 press.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Vella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Isolation demand from CPE screening strategies based on a West London hospital network.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Venanzio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Screening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suspected cases for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carbapenemase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-producing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inclusion criteria and demand.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J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 71: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493-5.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Controversies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 guidelines for the control of multidrug-resistant Gram-negative bacteria in EU countries.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2015; 21: 1057-66.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7586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263</Words>
  <Application>Microsoft Office PowerPoint</Application>
  <PresentationFormat>On-screen Show (4:3)</PresentationFormat>
  <Paragraphs>58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Emergence of CPE in the UK </vt:lpstr>
      <vt:lpstr>Detection of new CPE cases at ICHT by month</vt:lpstr>
      <vt:lpstr>CPE in the UK and US</vt:lpstr>
      <vt:lpstr>Evidence-free zone</vt:lpstr>
      <vt:lpstr>PowerPoint Presentation</vt:lpstr>
      <vt:lpstr>PowerPoint Presentation</vt:lpstr>
      <vt:lpstr>Resources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59</cp:revision>
  <dcterms:created xsi:type="dcterms:W3CDTF">2015-03-09T16:50:51Z</dcterms:created>
  <dcterms:modified xsi:type="dcterms:W3CDTF">2016-09-23T08:20:20Z</dcterms:modified>
</cp:coreProperties>
</file>