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55" r:id="rId1"/>
  </p:sldMasterIdLst>
  <p:notesMasterIdLst>
    <p:notesMasterId r:id="rId21"/>
  </p:notesMasterIdLst>
  <p:sldIdLst>
    <p:sldId id="781" r:id="rId2"/>
    <p:sldId id="835" r:id="rId3"/>
    <p:sldId id="836" r:id="rId4"/>
    <p:sldId id="832" r:id="rId5"/>
    <p:sldId id="845" r:id="rId6"/>
    <p:sldId id="837" r:id="rId7"/>
    <p:sldId id="848" r:id="rId8"/>
    <p:sldId id="849" r:id="rId9"/>
    <p:sldId id="850" r:id="rId10"/>
    <p:sldId id="851" r:id="rId11"/>
    <p:sldId id="843" r:id="rId12"/>
    <p:sldId id="844" r:id="rId13"/>
    <p:sldId id="842" r:id="rId14"/>
    <p:sldId id="852" r:id="rId15"/>
    <p:sldId id="847" r:id="rId16"/>
    <p:sldId id="854" r:id="rId17"/>
    <p:sldId id="856" r:id="rId18"/>
    <p:sldId id="855" r:id="rId19"/>
    <p:sldId id="841" r:id="rId20"/>
  </p:sldIdLst>
  <p:sldSz cx="9144000" cy="6858000" type="screen4x3"/>
  <p:notesSz cx="6896100" cy="10033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3AE"/>
    <a:srgbClr val="FFFFFF"/>
    <a:srgbClr val="DC1E82"/>
    <a:srgbClr val="580000"/>
    <a:srgbClr val="3F854C"/>
    <a:srgbClr val="489657"/>
    <a:srgbClr val="DAE6ED"/>
    <a:srgbClr val="D7EFF9"/>
    <a:srgbClr val="D4EFF8"/>
    <a:srgbClr val="CAEA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63" autoAdjust="0"/>
    <p:restoredTop sz="94803" autoAdjust="0"/>
  </p:normalViewPr>
  <p:slideViewPr>
    <p:cSldViewPr>
      <p:cViewPr varScale="1">
        <p:scale>
          <a:sx n="107" d="100"/>
          <a:sy n="107" d="100"/>
        </p:scale>
        <p:origin x="-165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PS%20abstracts\Multiple%20CPE%20outbreaks\160920%20Multiple%20CPE%20outbreaks%20Epi%20curve_20%2009%202016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j070\AppData\Local\Microsoft\Windows\Temporary%20Internet%20Files\Content.Outlook\EAIOSMDQ\GES%20and%20KP%20OB%20epi%20curves_%2004%2011%202015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CPE\NDM%20outbreak%20report\Cost\160830%20Cost%20calculator%20NDM%20outbreak_no%20pt%20identifier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Presentations\16%20FISHIS\Time%20to%20event%20illustration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dirone\root\home02\oj070\Document\CPE\NDM%20outbreak%20report\WGS%20tree%20analysis\160704%20Number%20of%20CPE%20inpatients_simpllified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CPE\NDM%20outbreak%20report\Cost\160830%20Cost%20calculator%20NDM%20outbreak_no%20pt%20identifier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CPE\NDM%20outbreak%20report\Cost\160830%20Cost%20calculator%20NDM%20outbreak_no%20pt%20identifier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Presentations\16%20FISHIS\FISHIS%20slides%20illustration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593673166749588E-2"/>
          <c:y val="2.4487530062926234E-2"/>
          <c:w val="0.90757826425083199"/>
          <c:h val="0.8222019542025821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'CPO ENT NF graphs'!$B$2</c:f>
              <c:strCache>
                <c:ptCount val="1"/>
                <c:pt idx="0">
                  <c:v>Klebsiella pneumoniae NDM outbreak 1</c:v>
                </c:pt>
              </c:strCache>
            </c:strRef>
          </c:tx>
          <c:invertIfNegative val="0"/>
          <c:cat>
            <c:numRef>
              <c:f>'CPO ENT NF graphs'!$A$3:$A$29</c:f>
              <c:numCache>
                <c:formatCode>mmm\-yy</c:formatCode>
                <c:ptCount val="2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</c:numCache>
            </c:numRef>
          </c:cat>
          <c:val>
            <c:numRef>
              <c:f>'CPO ENT NF graphs'!$B$3:$B$29</c:f>
              <c:numCache>
                <c:formatCode>General</c:formatCode>
                <c:ptCount val="27"/>
                <c:pt idx="4" formatCode="0">
                  <c:v>1</c:v>
                </c:pt>
                <c:pt idx="11" formatCode="0">
                  <c:v>2</c:v>
                </c:pt>
                <c:pt idx="12" formatCode="0">
                  <c:v>11</c:v>
                </c:pt>
                <c:pt idx="13" formatCode="0">
                  <c:v>7</c:v>
                </c:pt>
                <c:pt idx="14" formatCode="0">
                  <c:v>7</c:v>
                </c:pt>
                <c:pt idx="15" formatCode="0">
                  <c:v>5</c:v>
                </c:pt>
                <c:pt idx="16" formatCode="0">
                  <c:v>4</c:v>
                </c:pt>
                <c:pt idx="17" formatCode="0">
                  <c:v>1</c:v>
                </c:pt>
                <c:pt idx="18" formatCode="0">
                  <c:v>2</c:v>
                </c:pt>
              </c:numCache>
            </c:numRef>
          </c:val>
        </c:ser>
        <c:ser>
          <c:idx val="1"/>
          <c:order val="1"/>
          <c:tx>
            <c:strRef>
              <c:f>'CPO ENT NF graphs'!$C$2</c:f>
              <c:strCache>
                <c:ptCount val="1"/>
                <c:pt idx="0">
                  <c:v>Klebsiella sp. GES-5 outbreak</c:v>
                </c:pt>
              </c:strCache>
            </c:strRef>
          </c:tx>
          <c:invertIfNegative val="0"/>
          <c:cat>
            <c:numRef>
              <c:f>'CPO ENT NF graphs'!$A$3:$A$29</c:f>
              <c:numCache>
                <c:formatCode>mmm\-yy</c:formatCode>
                <c:ptCount val="2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</c:numCache>
            </c:numRef>
          </c:cat>
          <c:val>
            <c:numRef>
              <c:f>'CPO ENT NF graphs'!$C$3:$C$29</c:f>
              <c:numCache>
                <c:formatCode>General</c:formatCode>
                <c:ptCount val="27"/>
                <c:pt idx="4" formatCode="0">
                  <c:v>1</c:v>
                </c:pt>
                <c:pt idx="8" formatCode="0">
                  <c:v>2</c:v>
                </c:pt>
                <c:pt idx="17" formatCode="0">
                  <c:v>6</c:v>
                </c:pt>
                <c:pt idx="18" formatCode="0">
                  <c:v>2</c:v>
                </c:pt>
                <c:pt idx="19" formatCode="0">
                  <c:v>2</c:v>
                </c:pt>
                <c:pt idx="20" formatCode="0">
                  <c:v>1</c:v>
                </c:pt>
              </c:numCache>
            </c:numRef>
          </c:val>
        </c:ser>
        <c:ser>
          <c:idx val="2"/>
          <c:order val="2"/>
          <c:tx>
            <c:strRef>
              <c:f>'CPO ENT NF graphs'!$D$2</c:f>
              <c:strCache>
                <c:ptCount val="1"/>
                <c:pt idx="0">
                  <c:v>Klebsiella pneumoniae OXA-48 outbreak 1</c:v>
                </c:pt>
              </c:strCache>
            </c:strRef>
          </c:tx>
          <c:invertIfNegative val="0"/>
          <c:cat>
            <c:numRef>
              <c:f>'CPO ENT NF graphs'!$A$3:$A$29</c:f>
              <c:numCache>
                <c:formatCode>mmm\-yy</c:formatCode>
                <c:ptCount val="2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</c:numCache>
            </c:numRef>
          </c:cat>
          <c:val>
            <c:numRef>
              <c:f>'CPO ENT NF graphs'!$D$3:$D$29</c:f>
              <c:numCache>
                <c:formatCode>General</c:formatCode>
                <c:ptCount val="27"/>
                <c:pt idx="13" formatCode="0">
                  <c:v>3</c:v>
                </c:pt>
                <c:pt idx="14" formatCode="0">
                  <c:v>2</c:v>
                </c:pt>
                <c:pt idx="16" formatCode="0">
                  <c:v>1</c:v>
                </c:pt>
                <c:pt idx="21" formatCode="0">
                  <c:v>1</c:v>
                </c:pt>
              </c:numCache>
            </c:numRef>
          </c:val>
        </c:ser>
        <c:ser>
          <c:idx val="3"/>
          <c:order val="3"/>
          <c:tx>
            <c:strRef>
              <c:f>'CPO ENT NF graphs'!$E$2</c:f>
              <c:strCache>
                <c:ptCount val="1"/>
                <c:pt idx="0">
                  <c:v>Klebsiella pneumoniae NDM outbreak 2</c:v>
                </c:pt>
              </c:strCache>
            </c:strRef>
          </c:tx>
          <c:invertIfNegative val="0"/>
          <c:cat>
            <c:numRef>
              <c:f>'CPO ENT NF graphs'!$A$3:$A$29</c:f>
              <c:numCache>
                <c:formatCode>mmm\-yy</c:formatCode>
                <c:ptCount val="2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</c:numCache>
            </c:numRef>
          </c:cat>
          <c:val>
            <c:numRef>
              <c:f>'CPO ENT NF graphs'!$E$3:$E$29</c:f>
              <c:numCache>
                <c:formatCode>General</c:formatCode>
                <c:ptCount val="27"/>
                <c:pt idx="17" formatCode="0">
                  <c:v>1</c:v>
                </c:pt>
                <c:pt idx="18" formatCode="0">
                  <c:v>1</c:v>
                </c:pt>
                <c:pt idx="19" formatCode="0">
                  <c:v>1</c:v>
                </c:pt>
                <c:pt idx="21" formatCode="0">
                  <c:v>1</c:v>
                </c:pt>
              </c:numCache>
            </c:numRef>
          </c:val>
        </c:ser>
        <c:ser>
          <c:idx val="4"/>
          <c:order val="4"/>
          <c:tx>
            <c:strRef>
              <c:f>'CPO ENT NF graphs'!$F$2</c:f>
              <c:strCache>
                <c:ptCount val="1"/>
                <c:pt idx="0">
                  <c:v>Klebsiella pneumoniae OXA-48 outbreak 2</c:v>
                </c:pt>
              </c:strCache>
            </c:strRef>
          </c:tx>
          <c:invertIfNegative val="0"/>
          <c:cat>
            <c:numRef>
              <c:f>'CPO ENT NF graphs'!$A$3:$A$29</c:f>
              <c:numCache>
                <c:formatCode>mmm\-yy</c:formatCode>
                <c:ptCount val="2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</c:numCache>
            </c:numRef>
          </c:cat>
          <c:val>
            <c:numRef>
              <c:f>'CPO ENT NF graphs'!$F$3:$F$29</c:f>
              <c:numCache>
                <c:formatCode>General</c:formatCode>
                <c:ptCount val="27"/>
                <c:pt idx="20" formatCode="0">
                  <c:v>1</c:v>
                </c:pt>
                <c:pt idx="21" formatCode="0">
                  <c:v>2</c:v>
                </c:pt>
                <c:pt idx="22" formatCode="0">
                  <c:v>1</c:v>
                </c:pt>
                <c:pt idx="23" formatCode="0">
                  <c:v>3</c:v>
                </c:pt>
              </c:numCache>
            </c:numRef>
          </c:val>
        </c:ser>
        <c:ser>
          <c:idx val="5"/>
          <c:order val="5"/>
          <c:tx>
            <c:strRef>
              <c:f>'CPO ENT NF graphs'!$G$2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numRef>
              <c:f>'CPO ENT NF graphs'!$A$3:$A$29</c:f>
              <c:numCache>
                <c:formatCode>mmm\-yy</c:formatCode>
                <c:ptCount val="2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</c:numCache>
            </c:numRef>
          </c:cat>
          <c:val>
            <c:numRef>
              <c:f>'CPO ENT NF graphs'!$G$3:$G$29</c:f>
              <c:numCache>
                <c:formatCode>0</c:formatCode>
                <c:ptCount val="27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3</c:v>
                </c:pt>
                <c:pt idx="8">
                  <c:v>2</c:v>
                </c:pt>
                <c:pt idx="9">
                  <c:v>4</c:v>
                </c:pt>
                <c:pt idx="10">
                  <c:v>5</c:v>
                </c:pt>
                <c:pt idx="11">
                  <c:v>2</c:v>
                </c:pt>
                <c:pt idx="12">
                  <c:v>7</c:v>
                </c:pt>
                <c:pt idx="13">
                  <c:v>1</c:v>
                </c:pt>
                <c:pt idx="14">
                  <c:v>4</c:v>
                </c:pt>
                <c:pt idx="15">
                  <c:v>10</c:v>
                </c:pt>
                <c:pt idx="16">
                  <c:v>11</c:v>
                </c:pt>
                <c:pt idx="17">
                  <c:v>10</c:v>
                </c:pt>
                <c:pt idx="18">
                  <c:v>10</c:v>
                </c:pt>
                <c:pt idx="19">
                  <c:v>10</c:v>
                </c:pt>
                <c:pt idx="20">
                  <c:v>24</c:v>
                </c:pt>
                <c:pt idx="21">
                  <c:v>26</c:v>
                </c:pt>
                <c:pt idx="22">
                  <c:v>22</c:v>
                </c:pt>
                <c:pt idx="23">
                  <c:v>8</c:v>
                </c:pt>
                <c:pt idx="24">
                  <c:v>11</c:v>
                </c:pt>
                <c:pt idx="25">
                  <c:v>13</c:v>
                </c:pt>
                <c:pt idx="26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1585920"/>
        <c:axId val="91612288"/>
      </c:barChart>
      <c:dateAx>
        <c:axId val="9158592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crossAx val="91612288"/>
        <c:crosses val="autoZero"/>
        <c:auto val="1"/>
        <c:lblOffset val="100"/>
        <c:baseTimeUnit val="months"/>
      </c:dateAx>
      <c:valAx>
        <c:axId val="9161228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Number of new cases</a:t>
                </a:r>
              </a:p>
            </c:rich>
          </c:tx>
          <c:layout>
            <c:manualLayout>
              <c:xMode val="edge"/>
              <c:yMode val="edge"/>
              <c:x val="0"/>
              <c:y val="0.2738094035727631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915859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0428925771532634"/>
          <c:y val="4.1075342277986426E-2"/>
          <c:w val="0.44490310255382259"/>
          <c:h val="0.30681052943695847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061546219543545E-2"/>
          <c:y val="4.1133890665335619E-2"/>
          <c:w val="0.83096380981011442"/>
          <c:h val="0.823410386833895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'KP OB epi curve'!$D$21</c:f>
              <c:strCache>
                <c:ptCount val="1"/>
                <c:pt idx="0">
                  <c:v>Count of Kleb NDM cases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'KP OB epi curve'!$A$22:$A$37</c:f>
              <c:strCache>
                <c:ptCount val="16"/>
                <c:pt idx="0">
                  <c:v>Jul-14</c:v>
                </c:pt>
                <c:pt idx="1">
                  <c:v>Aug-14</c:v>
                </c:pt>
                <c:pt idx="2">
                  <c:v>Sep-14</c:v>
                </c:pt>
                <c:pt idx="3">
                  <c:v>Oct-14</c:v>
                </c:pt>
                <c:pt idx="4">
                  <c:v>Nov-14</c:v>
                </c:pt>
                <c:pt idx="5">
                  <c:v>Dec-14</c:v>
                </c:pt>
                <c:pt idx="6">
                  <c:v>Jan-15</c:v>
                </c:pt>
                <c:pt idx="7">
                  <c:v>Feb-15</c:v>
                </c:pt>
                <c:pt idx="8">
                  <c:v>Mar-15</c:v>
                </c:pt>
                <c:pt idx="9">
                  <c:v>Apr-15</c:v>
                </c:pt>
                <c:pt idx="10">
                  <c:v>May-15</c:v>
                </c:pt>
                <c:pt idx="11">
                  <c:v>Jun-15</c:v>
                </c:pt>
                <c:pt idx="12">
                  <c:v>Jul-15</c:v>
                </c:pt>
                <c:pt idx="13">
                  <c:v>Aug-15</c:v>
                </c:pt>
                <c:pt idx="14">
                  <c:v>Sep-15</c:v>
                </c:pt>
                <c:pt idx="15">
                  <c:v>Oct-15</c:v>
                </c:pt>
              </c:strCache>
            </c:strRef>
          </c:cat>
          <c:val>
            <c:numRef>
              <c:f>'KP OB epi curve'!$D$22:$D$37</c:f>
              <c:numCache>
                <c:formatCode>General</c:formatCode>
                <c:ptCount val="16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11</c:v>
                </c:pt>
                <c:pt idx="10">
                  <c:v>8</c:v>
                </c:pt>
                <c:pt idx="11">
                  <c:v>7</c:v>
                </c:pt>
                <c:pt idx="12">
                  <c:v>5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308224"/>
        <c:axId val="96314112"/>
      </c:barChart>
      <c:catAx>
        <c:axId val="963082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96314112"/>
        <c:crosses val="autoZero"/>
        <c:auto val="1"/>
        <c:lblAlgn val="ctr"/>
        <c:lblOffset val="100"/>
        <c:noMultiLvlLbl val="0"/>
      </c:catAx>
      <c:valAx>
        <c:axId val="9631411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 dirty="0" smtClean="0"/>
                  <a:t>Number of new cases each month</a:t>
                </a:r>
                <a:endParaRPr lang="en-US" b="0" dirty="0"/>
              </a:p>
            </c:rich>
          </c:tx>
          <c:layout>
            <c:manualLayout>
              <c:xMode val="edge"/>
              <c:yMode val="edge"/>
              <c:x val="0"/>
              <c:y val="0.1664357113473878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9630822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8142111406697182"/>
          <c:y val="5.5555555555555552E-2"/>
          <c:w val="0.55557896892717129"/>
          <c:h val="0.7821682706328375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'Cost hierachy'!$B$1</c:f>
              <c:strCache>
                <c:ptCount val="1"/>
                <c:pt idx="0">
                  <c:v>Actual expenditure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'Cost hierachy'!$A$2:$A$10</c:f>
              <c:strCache>
                <c:ptCount val="9"/>
                <c:pt idx="0">
                  <c:v>Ward-based monitors</c:v>
                </c:pt>
                <c:pt idx="1">
                  <c:v>HPV decontamination</c:v>
                </c:pt>
                <c:pt idx="2">
                  <c:v>Anti-infective costs</c:v>
                </c:pt>
                <c:pt idx="3">
                  <c:v>Contact precautions</c:v>
                </c:pt>
                <c:pt idx="4">
                  <c:v>Bed / bay / ward closures</c:v>
                </c:pt>
                <c:pt idx="5">
                  <c:v>Screening</c:v>
                </c:pt>
                <c:pt idx="6">
                  <c:v>Additional length of stay</c:v>
                </c:pt>
                <c:pt idx="7">
                  <c:v>Staff time</c:v>
                </c:pt>
                <c:pt idx="8">
                  <c:v>Elective surgical missed revenue</c:v>
                </c:pt>
              </c:strCache>
            </c:strRef>
          </c:cat>
          <c:val>
            <c:numRef>
              <c:f>'Cost hierachy'!$B$2:$B$10</c:f>
              <c:numCache>
                <c:formatCode>0</c:formatCode>
                <c:ptCount val="9"/>
                <c:pt idx="0">
                  <c:v>35510.400000000001</c:v>
                </c:pt>
                <c:pt idx="1">
                  <c:v>36311.5</c:v>
                </c:pt>
                <c:pt idx="2">
                  <c:v>46031.42</c:v>
                </c:pt>
                <c:pt idx="3">
                  <c:v>61575.29249</c:v>
                </c:pt>
                <c:pt idx="4">
                  <c:v>5355.21234</c:v>
                </c:pt>
                <c:pt idx="5">
                  <c:v>79416</c:v>
                </c:pt>
              </c:numCache>
            </c:numRef>
          </c:val>
        </c:ser>
        <c:ser>
          <c:idx val="1"/>
          <c:order val="1"/>
          <c:tx>
            <c:strRef>
              <c:f>'Cost hierachy'!$C$1</c:f>
              <c:strCache>
                <c:ptCount val="1"/>
                <c:pt idx="0">
                  <c:v>Opportunity cost</c:v>
                </c:pt>
              </c:strCache>
            </c:strRef>
          </c:tx>
          <c:spPr>
            <a:noFill/>
            <a:ln>
              <a:noFill/>
            </a:ln>
            <a:effectLst>
              <a:outerShdw blurRad="40000" dist="20000" dir="5400000" rotWithShape="0">
                <a:schemeClr val="bg1">
                  <a:alpha val="38000"/>
                </a:scheme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'Cost hierachy'!$E$2:$E$11</c:f>
                <c:numCache>
                  <c:formatCode>General</c:formatCode>
                  <c:ptCount val="10"/>
                  <c:pt idx="6">
                    <c:v>227043.44666666808</c:v>
                  </c:pt>
                  <c:pt idx="7">
                    <c:v>19344.238375000023</c:v>
                  </c:pt>
                </c:numCache>
              </c:numRef>
            </c:plus>
            <c:minus>
              <c:numRef>
                <c:f>'Cost hierachy'!$D$2:$D$11</c:f>
                <c:numCache>
                  <c:formatCode>General</c:formatCode>
                  <c:ptCount val="10"/>
                  <c:pt idx="6">
                    <c:v>141918.15333333187</c:v>
                  </c:pt>
                  <c:pt idx="7">
                    <c:v>19344.238374999975</c:v>
                  </c:pt>
                </c:numCache>
              </c:numRef>
            </c:minus>
            <c:spPr>
              <a:ln>
                <a:solidFill>
                  <a:schemeClr val="accent1"/>
                </a:solidFill>
              </a:ln>
            </c:spPr>
          </c:errBars>
          <c:cat>
            <c:strRef>
              <c:f>'Cost hierachy'!$A$2:$A$10</c:f>
              <c:strCache>
                <c:ptCount val="9"/>
                <c:pt idx="0">
                  <c:v>Ward-based monitors</c:v>
                </c:pt>
                <c:pt idx="1">
                  <c:v>HPV decontamination</c:v>
                </c:pt>
                <c:pt idx="2">
                  <c:v>Anti-infective costs</c:v>
                </c:pt>
                <c:pt idx="3">
                  <c:v>Contact precautions</c:v>
                </c:pt>
                <c:pt idx="4">
                  <c:v>Bed / bay / ward closures</c:v>
                </c:pt>
                <c:pt idx="5">
                  <c:v>Screening</c:v>
                </c:pt>
                <c:pt idx="6">
                  <c:v>Additional length of stay</c:v>
                </c:pt>
                <c:pt idx="7">
                  <c:v>Staff time</c:v>
                </c:pt>
                <c:pt idx="8">
                  <c:v>Elective surgical missed revenue</c:v>
                </c:pt>
              </c:strCache>
            </c:strRef>
          </c:cat>
          <c:val>
            <c:numRef>
              <c:f>'Cost hierachy'!$C$2:$C$10</c:f>
              <c:numCache>
                <c:formatCode>General</c:formatCode>
                <c:ptCount val="9"/>
                <c:pt idx="4" formatCode="0">
                  <c:v>65250</c:v>
                </c:pt>
                <c:pt idx="6" formatCode="0">
                  <c:v>141918.15333333187</c:v>
                </c:pt>
                <c:pt idx="7" formatCode="0">
                  <c:v>193442.38375000001</c:v>
                </c:pt>
                <c:pt idx="8" formatCode="0">
                  <c:v>295704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3984512"/>
        <c:axId val="104023168"/>
      </c:barChart>
      <c:catAx>
        <c:axId val="103984512"/>
        <c:scaling>
          <c:orientation val="minMax"/>
        </c:scaling>
        <c:delete val="0"/>
        <c:axPos val="l"/>
        <c:majorTickMark val="out"/>
        <c:minorTickMark val="none"/>
        <c:tickLblPos val="nextTo"/>
        <c:crossAx val="104023168"/>
        <c:crosses val="autoZero"/>
        <c:auto val="1"/>
        <c:lblAlgn val="ctr"/>
        <c:lblOffset val="100"/>
        <c:noMultiLvlLbl val="0"/>
      </c:catAx>
      <c:valAx>
        <c:axId val="104023168"/>
        <c:scaling>
          <c:orientation val="minMax"/>
          <c:max val="400000"/>
          <c:min val="0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Cost / £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103984512"/>
        <c:crosses val="autoZero"/>
        <c:crossBetween val="between"/>
        <c:majorUnit val="100000"/>
      </c:valAx>
    </c:plotArea>
    <c:plotVisOnly val="1"/>
    <c:dispBlanksAs val="gap"/>
    <c:showDLblsOverMax val="0"/>
  </c:chart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774287320241253"/>
          <c:y val="8.5665084831844082E-2"/>
          <c:w val="0.71397751944699173"/>
          <c:h val="0.7595538987731521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'Change LOS'!$B$11</c:f>
              <c:strCache>
                <c:ptCount val="1"/>
                <c:pt idx="0">
                  <c:v>Adjusted ΔLOS mean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'Change LOS'!$D$12:$D$17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20</c:v>
                  </c:pt>
                  <c:pt idx="2">
                    <c:v>18.899999999999999</c:v>
                  </c:pt>
                  <c:pt idx="3">
                    <c:v>21.8</c:v>
                  </c:pt>
                  <c:pt idx="4">
                    <c:v>0</c:v>
                  </c:pt>
                  <c:pt idx="5">
                    <c:v>16.899999999999999</c:v>
                  </c:pt>
                </c:numCache>
              </c:numRef>
            </c:plus>
            <c:minus>
              <c:numRef>
                <c:f>'Change LOS'!$C$12:$C$17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10.6</c:v>
                  </c:pt>
                  <c:pt idx="2">
                    <c:v>8.9</c:v>
                  </c:pt>
                  <c:pt idx="3">
                    <c:v>16.7</c:v>
                  </c:pt>
                  <c:pt idx="4">
                    <c:v>0</c:v>
                  </c:pt>
                  <c:pt idx="5">
                    <c:v>1</c:v>
                  </c:pt>
                </c:numCache>
              </c:numRef>
            </c:minus>
            <c:spPr>
              <a:ln>
                <a:solidFill>
                  <a:schemeClr val="tx2"/>
                </a:solidFill>
              </a:ln>
            </c:spPr>
          </c:errBars>
          <c:cat>
            <c:strRef>
              <c:f>'Change LOS'!$A$12:$A$17</c:f>
              <c:strCache>
                <c:ptCount val="6"/>
                <c:pt idx="0">
                  <c:v>Elderly medicine</c:v>
                </c:pt>
                <c:pt idx="1">
                  <c:v>General medicine</c:v>
                </c:pt>
                <c:pt idx="2">
                  <c:v>Renal</c:v>
                </c:pt>
                <c:pt idx="3">
                  <c:v>Vascular</c:v>
                </c:pt>
                <c:pt idx="4">
                  <c:v>Neonatal ICU</c:v>
                </c:pt>
                <c:pt idx="5">
                  <c:v>Adult ICU</c:v>
                </c:pt>
              </c:strCache>
            </c:strRef>
          </c:cat>
          <c:val>
            <c:numRef>
              <c:f>'Change LOS'!$B$12:$B$17</c:f>
              <c:numCache>
                <c:formatCode>General</c:formatCode>
                <c:ptCount val="6"/>
                <c:pt idx="0">
                  <c:v>0</c:v>
                </c:pt>
                <c:pt idx="1">
                  <c:v>10.6</c:v>
                </c:pt>
                <c:pt idx="2">
                  <c:v>8.9</c:v>
                </c:pt>
                <c:pt idx="3">
                  <c:v>16.7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</c:ser>
        <c:ser>
          <c:idx val="1"/>
          <c:order val="1"/>
          <c:tx>
            <c:strRef>
              <c:f>'Change LOS'!$E$11</c:f>
              <c:strCache>
                <c:ptCount val="1"/>
                <c:pt idx="0">
                  <c:v>Unadjusted ΔLOS mean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'Change LOS'!$G$12:$G$17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20.200000000000003</c:v>
                  </c:pt>
                  <c:pt idx="2">
                    <c:v>27.900000000000006</c:v>
                  </c:pt>
                  <c:pt idx="3">
                    <c:v>17.100000000000001</c:v>
                  </c:pt>
                  <c:pt idx="4">
                    <c:v>0</c:v>
                  </c:pt>
                  <c:pt idx="5">
                    <c:v>23.499999999999996</c:v>
                  </c:pt>
                </c:numCache>
              </c:numRef>
            </c:plus>
            <c:minus>
              <c:numRef>
                <c:f>'Change LOS'!$F$12:$F$17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10.6</c:v>
                  </c:pt>
                  <c:pt idx="2">
                    <c:v>27.799999999999997</c:v>
                  </c:pt>
                  <c:pt idx="3">
                    <c:v>17.200000000000003</c:v>
                  </c:pt>
                  <c:pt idx="4">
                    <c:v>0</c:v>
                  </c:pt>
                  <c:pt idx="5">
                    <c:v>9.8000000000000007</c:v>
                  </c:pt>
                </c:numCache>
              </c:numRef>
            </c:minus>
            <c:spPr>
              <a:ln>
                <a:solidFill>
                  <a:schemeClr val="accent2"/>
                </a:solidFill>
              </a:ln>
            </c:spPr>
          </c:errBars>
          <c:val>
            <c:numRef>
              <c:f>'Change LOS'!$E$12:$E$17</c:f>
              <c:numCache>
                <c:formatCode>General</c:formatCode>
                <c:ptCount val="6"/>
                <c:pt idx="0">
                  <c:v>18.5</c:v>
                </c:pt>
                <c:pt idx="1">
                  <c:v>10.6</c:v>
                </c:pt>
                <c:pt idx="2">
                  <c:v>33.799999999999997</c:v>
                </c:pt>
                <c:pt idx="3">
                  <c:v>38.1</c:v>
                </c:pt>
                <c:pt idx="4">
                  <c:v>1.9</c:v>
                </c:pt>
                <c:pt idx="5">
                  <c:v>9.8000000000000007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4071168"/>
        <c:axId val="104072704"/>
      </c:barChart>
      <c:catAx>
        <c:axId val="104071168"/>
        <c:scaling>
          <c:orientation val="minMax"/>
        </c:scaling>
        <c:delete val="0"/>
        <c:axPos val="l"/>
        <c:majorTickMark val="out"/>
        <c:minorTickMark val="none"/>
        <c:tickLblPos val="nextTo"/>
        <c:crossAx val="104072704"/>
        <c:crosses val="autoZero"/>
        <c:auto val="1"/>
        <c:lblAlgn val="ctr"/>
        <c:lblOffset val="100"/>
        <c:noMultiLvlLbl val="0"/>
      </c:catAx>
      <c:valAx>
        <c:axId val="104072704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l-GR"/>
                  <a:t>Δ</a:t>
                </a:r>
                <a:r>
                  <a:rPr lang="en-GB"/>
                  <a:t>LOS / days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40711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5.8692395760169741E-2"/>
          <c:y val="1.8922500674528537E-3"/>
          <c:w val="0.84714433801140743"/>
          <c:h val="6.9016934626311366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04045530623065E-2"/>
          <c:y val="8.7861683595013951E-2"/>
          <c:w val="0.89931888778392288"/>
          <c:h val="0.7492653096610911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data!$AH$2</c:f>
              <c:strCache>
                <c:ptCount val="1"/>
                <c:pt idx="0">
                  <c:v>Hospital A renal wards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numRef>
              <c:f>data!$AG$3:$AG$398</c:f>
              <c:numCache>
                <c:formatCode>m/d/yyyy</c:formatCode>
                <c:ptCount val="396"/>
                <c:pt idx="0">
                  <c:v>42005</c:v>
                </c:pt>
                <c:pt idx="1">
                  <c:v>42006</c:v>
                </c:pt>
                <c:pt idx="2">
                  <c:v>42007</c:v>
                </c:pt>
                <c:pt idx="3">
                  <c:v>42008</c:v>
                </c:pt>
                <c:pt idx="4">
                  <c:v>42009</c:v>
                </c:pt>
                <c:pt idx="5">
                  <c:v>42010</c:v>
                </c:pt>
                <c:pt idx="6">
                  <c:v>42011</c:v>
                </c:pt>
                <c:pt idx="7">
                  <c:v>42012</c:v>
                </c:pt>
                <c:pt idx="8">
                  <c:v>42013</c:v>
                </c:pt>
                <c:pt idx="9">
                  <c:v>42014</c:v>
                </c:pt>
                <c:pt idx="10">
                  <c:v>42015</c:v>
                </c:pt>
                <c:pt idx="11">
                  <c:v>42016</c:v>
                </c:pt>
                <c:pt idx="12">
                  <c:v>42017</c:v>
                </c:pt>
                <c:pt idx="13">
                  <c:v>42018</c:v>
                </c:pt>
                <c:pt idx="14">
                  <c:v>42019</c:v>
                </c:pt>
                <c:pt idx="15">
                  <c:v>42020</c:v>
                </c:pt>
                <c:pt idx="16">
                  <c:v>42021</c:v>
                </c:pt>
                <c:pt idx="17">
                  <c:v>42022</c:v>
                </c:pt>
                <c:pt idx="18">
                  <c:v>42023</c:v>
                </c:pt>
                <c:pt idx="19">
                  <c:v>42024</c:v>
                </c:pt>
                <c:pt idx="20">
                  <c:v>42025</c:v>
                </c:pt>
                <c:pt idx="21">
                  <c:v>42026</c:v>
                </c:pt>
                <c:pt idx="22">
                  <c:v>42027</c:v>
                </c:pt>
                <c:pt idx="23">
                  <c:v>42028</c:v>
                </c:pt>
                <c:pt idx="24">
                  <c:v>42029</c:v>
                </c:pt>
                <c:pt idx="25">
                  <c:v>42030</c:v>
                </c:pt>
                <c:pt idx="26">
                  <c:v>42031</c:v>
                </c:pt>
                <c:pt idx="27">
                  <c:v>42032</c:v>
                </c:pt>
                <c:pt idx="28">
                  <c:v>42033</c:v>
                </c:pt>
                <c:pt idx="29">
                  <c:v>42034</c:v>
                </c:pt>
                <c:pt idx="30">
                  <c:v>42035</c:v>
                </c:pt>
                <c:pt idx="31">
                  <c:v>42036</c:v>
                </c:pt>
                <c:pt idx="32">
                  <c:v>42037</c:v>
                </c:pt>
                <c:pt idx="33">
                  <c:v>42038</c:v>
                </c:pt>
                <c:pt idx="34">
                  <c:v>42039</c:v>
                </c:pt>
                <c:pt idx="35">
                  <c:v>42040</c:v>
                </c:pt>
                <c:pt idx="36">
                  <c:v>42041</c:v>
                </c:pt>
                <c:pt idx="37">
                  <c:v>42042</c:v>
                </c:pt>
                <c:pt idx="38">
                  <c:v>42043</c:v>
                </c:pt>
                <c:pt idx="39">
                  <c:v>42044</c:v>
                </c:pt>
                <c:pt idx="40">
                  <c:v>42045</c:v>
                </c:pt>
                <c:pt idx="41">
                  <c:v>42046</c:v>
                </c:pt>
                <c:pt idx="42">
                  <c:v>42047</c:v>
                </c:pt>
                <c:pt idx="43">
                  <c:v>42048</c:v>
                </c:pt>
                <c:pt idx="44">
                  <c:v>42049</c:v>
                </c:pt>
                <c:pt idx="45">
                  <c:v>42050</c:v>
                </c:pt>
                <c:pt idx="46">
                  <c:v>42051</c:v>
                </c:pt>
                <c:pt idx="47">
                  <c:v>42052</c:v>
                </c:pt>
                <c:pt idx="48">
                  <c:v>42053</c:v>
                </c:pt>
                <c:pt idx="49">
                  <c:v>42054</c:v>
                </c:pt>
                <c:pt idx="50">
                  <c:v>42055</c:v>
                </c:pt>
                <c:pt idx="51">
                  <c:v>42056</c:v>
                </c:pt>
                <c:pt idx="52">
                  <c:v>42057</c:v>
                </c:pt>
                <c:pt idx="53">
                  <c:v>42058</c:v>
                </c:pt>
                <c:pt idx="54">
                  <c:v>42059</c:v>
                </c:pt>
                <c:pt idx="55">
                  <c:v>42060</c:v>
                </c:pt>
                <c:pt idx="56">
                  <c:v>42061</c:v>
                </c:pt>
                <c:pt idx="57">
                  <c:v>42062</c:v>
                </c:pt>
                <c:pt idx="58">
                  <c:v>42063</c:v>
                </c:pt>
                <c:pt idx="59">
                  <c:v>42064</c:v>
                </c:pt>
                <c:pt idx="60">
                  <c:v>42065</c:v>
                </c:pt>
                <c:pt idx="61">
                  <c:v>42066</c:v>
                </c:pt>
                <c:pt idx="62">
                  <c:v>42067</c:v>
                </c:pt>
                <c:pt idx="63">
                  <c:v>42068</c:v>
                </c:pt>
                <c:pt idx="64">
                  <c:v>42069</c:v>
                </c:pt>
                <c:pt idx="65">
                  <c:v>42070</c:v>
                </c:pt>
                <c:pt idx="66">
                  <c:v>42071</c:v>
                </c:pt>
                <c:pt idx="67">
                  <c:v>42072</c:v>
                </c:pt>
                <c:pt idx="68">
                  <c:v>42073</c:v>
                </c:pt>
                <c:pt idx="69">
                  <c:v>42074</c:v>
                </c:pt>
                <c:pt idx="70">
                  <c:v>42075</c:v>
                </c:pt>
                <c:pt idx="71">
                  <c:v>42076</c:v>
                </c:pt>
                <c:pt idx="72">
                  <c:v>42077</c:v>
                </c:pt>
                <c:pt idx="73">
                  <c:v>42078</c:v>
                </c:pt>
                <c:pt idx="74">
                  <c:v>42079</c:v>
                </c:pt>
                <c:pt idx="75">
                  <c:v>42080</c:v>
                </c:pt>
                <c:pt idx="76">
                  <c:v>42081</c:v>
                </c:pt>
                <c:pt idx="77">
                  <c:v>42082</c:v>
                </c:pt>
                <c:pt idx="78">
                  <c:v>42083</c:v>
                </c:pt>
                <c:pt idx="79">
                  <c:v>42084</c:v>
                </c:pt>
                <c:pt idx="80">
                  <c:v>42085</c:v>
                </c:pt>
                <c:pt idx="81">
                  <c:v>42086</c:v>
                </c:pt>
                <c:pt idx="82">
                  <c:v>42087</c:v>
                </c:pt>
                <c:pt idx="83">
                  <c:v>42088</c:v>
                </c:pt>
                <c:pt idx="84">
                  <c:v>42089</c:v>
                </c:pt>
                <c:pt idx="85">
                  <c:v>42090</c:v>
                </c:pt>
                <c:pt idx="86">
                  <c:v>42091</c:v>
                </c:pt>
                <c:pt idx="87">
                  <c:v>42092</c:v>
                </c:pt>
                <c:pt idx="88">
                  <c:v>42093</c:v>
                </c:pt>
                <c:pt idx="89">
                  <c:v>42094</c:v>
                </c:pt>
                <c:pt idx="90">
                  <c:v>42095</c:v>
                </c:pt>
                <c:pt idx="91">
                  <c:v>42096</c:v>
                </c:pt>
                <c:pt idx="92">
                  <c:v>42097</c:v>
                </c:pt>
                <c:pt idx="93">
                  <c:v>42098</c:v>
                </c:pt>
                <c:pt idx="94">
                  <c:v>42099</c:v>
                </c:pt>
                <c:pt idx="95">
                  <c:v>42100</c:v>
                </c:pt>
                <c:pt idx="96">
                  <c:v>42101</c:v>
                </c:pt>
                <c:pt idx="97">
                  <c:v>42102</c:v>
                </c:pt>
                <c:pt idx="98">
                  <c:v>42103</c:v>
                </c:pt>
                <c:pt idx="99">
                  <c:v>42104</c:v>
                </c:pt>
                <c:pt idx="100">
                  <c:v>42105</c:v>
                </c:pt>
                <c:pt idx="101">
                  <c:v>42106</c:v>
                </c:pt>
                <c:pt idx="102">
                  <c:v>42107</c:v>
                </c:pt>
                <c:pt idx="103">
                  <c:v>42108</c:v>
                </c:pt>
                <c:pt idx="104">
                  <c:v>42109</c:v>
                </c:pt>
                <c:pt idx="105">
                  <c:v>42110</c:v>
                </c:pt>
                <c:pt idx="106">
                  <c:v>42111</c:v>
                </c:pt>
                <c:pt idx="107">
                  <c:v>42112</c:v>
                </c:pt>
                <c:pt idx="108">
                  <c:v>42113</c:v>
                </c:pt>
                <c:pt idx="109">
                  <c:v>42114</c:v>
                </c:pt>
                <c:pt idx="110">
                  <c:v>42115</c:v>
                </c:pt>
                <c:pt idx="111">
                  <c:v>42116</c:v>
                </c:pt>
                <c:pt idx="112">
                  <c:v>42117</c:v>
                </c:pt>
                <c:pt idx="113">
                  <c:v>42118</c:v>
                </c:pt>
                <c:pt idx="114">
                  <c:v>42119</c:v>
                </c:pt>
                <c:pt idx="115">
                  <c:v>42120</c:v>
                </c:pt>
                <c:pt idx="116">
                  <c:v>42121</c:v>
                </c:pt>
                <c:pt idx="117">
                  <c:v>42122</c:v>
                </c:pt>
                <c:pt idx="118">
                  <c:v>42123</c:v>
                </c:pt>
                <c:pt idx="119">
                  <c:v>42124</c:v>
                </c:pt>
                <c:pt idx="120">
                  <c:v>42125</c:v>
                </c:pt>
                <c:pt idx="121">
                  <c:v>42126</c:v>
                </c:pt>
                <c:pt idx="122">
                  <c:v>42127</c:v>
                </c:pt>
                <c:pt idx="123">
                  <c:v>42128</c:v>
                </c:pt>
                <c:pt idx="124">
                  <c:v>42129</c:v>
                </c:pt>
                <c:pt idx="125">
                  <c:v>42130</c:v>
                </c:pt>
                <c:pt idx="126">
                  <c:v>42131</c:v>
                </c:pt>
                <c:pt idx="127">
                  <c:v>42132</c:v>
                </c:pt>
                <c:pt idx="128">
                  <c:v>42133</c:v>
                </c:pt>
                <c:pt idx="129">
                  <c:v>42134</c:v>
                </c:pt>
                <c:pt idx="130">
                  <c:v>42135</c:v>
                </c:pt>
                <c:pt idx="131">
                  <c:v>42136</c:v>
                </c:pt>
                <c:pt idx="132">
                  <c:v>42137</c:v>
                </c:pt>
                <c:pt idx="133">
                  <c:v>42138</c:v>
                </c:pt>
                <c:pt idx="134">
                  <c:v>42139</c:v>
                </c:pt>
                <c:pt idx="135">
                  <c:v>42140</c:v>
                </c:pt>
                <c:pt idx="136">
                  <c:v>42141</c:v>
                </c:pt>
                <c:pt idx="137">
                  <c:v>42142</c:v>
                </c:pt>
                <c:pt idx="138">
                  <c:v>42143</c:v>
                </c:pt>
                <c:pt idx="139">
                  <c:v>42144</c:v>
                </c:pt>
                <c:pt idx="140">
                  <c:v>42145</c:v>
                </c:pt>
                <c:pt idx="141">
                  <c:v>42146</c:v>
                </c:pt>
                <c:pt idx="142">
                  <c:v>42147</c:v>
                </c:pt>
                <c:pt idx="143">
                  <c:v>42148</c:v>
                </c:pt>
                <c:pt idx="144">
                  <c:v>42149</c:v>
                </c:pt>
                <c:pt idx="145">
                  <c:v>42150</c:v>
                </c:pt>
                <c:pt idx="146">
                  <c:v>42151</c:v>
                </c:pt>
                <c:pt idx="147">
                  <c:v>42152</c:v>
                </c:pt>
                <c:pt idx="148">
                  <c:v>42153</c:v>
                </c:pt>
                <c:pt idx="149">
                  <c:v>42154</c:v>
                </c:pt>
                <c:pt idx="150">
                  <c:v>42155</c:v>
                </c:pt>
                <c:pt idx="151">
                  <c:v>42156</c:v>
                </c:pt>
                <c:pt idx="152">
                  <c:v>42157</c:v>
                </c:pt>
                <c:pt idx="153">
                  <c:v>42158</c:v>
                </c:pt>
                <c:pt idx="154">
                  <c:v>42159</c:v>
                </c:pt>
                <c:pt idx="155">
                  <c:v>42160</c:v>
                </c:pt>
                <c:pt idx="156">
                  <c:v>42161</c:v>
                </c:pt>
                <c:pt idx="157">
                  <c:v>42162</c:v>
                </c:pt>
                <c:pt idx="158">
                  <c:v>42163</c:v>
                </c:pt>
                <c:pt idx="159">
                  <c:v>42164</c:v>
                </c:pt>
                <c:pt idx="160">
                  <c:v>42165</c:v>
                </c:pt>
                <c:pt idx="161">
                  <c:v>42166</c:v>
                </c:pt>
                <c:pt idx="162">
                  <c:v>42167</c:v>
                </c:pt>
                <c:pt idx="163">
                  <c:v>42168</c:v>
                </c:pt>
                <c:pt idx="164">
                  <c:v>42169</c:v>
                </c:pt>
                <c:pt idx="165">
                  <c:v>42170</c:v>
                </c:pt>
                <c:pt idx="166">
                  <c:v>42171</c:v>
                </c:pt>
                <c:pt idx="167">
                  <c:v>42172</c:v>
                </c:pt>
                <c:pt idx="168">
                  <c:v>42173</c:v>
                </c:pt>
                <c:pt idx="169">
                  <c:v>42174</c:v>
                </c:pt>
                <c:pt idx="170">
                  <c:v>42175</c:v>
                </c:pt>
                <c:pt idx="171">
                  <c:v>42176</c:v>
                </c:pt>
                <c:pt idx="172">
                  <c:v>42177</c:v>
                </c:pt>
                <c:pt idx="173">
                  <c:v>42178</c:v>
                </c:pt>
                <c:pt idx="174">
                  <c:v>42179</c:v>
                </c:pt>
                <c:pt idx="175">
                  <c:v>42180</c:v>
                </c:pt>
                <c:pt idx="176">
                  <c:v>42181</c:v>
                </c:pt>
                <c:pt idx="177">
                  <c:v>42182</c:v>
                </c:pt>
                <c:pt idx="178">
                  <c:v>42183</c:v>
                </c:pt>
                <c:pt idx="179">
                  <c:v>42184</c:v>
                </c:pt>
                <c:pt idx="180">
                  <c:v>42185</c:v>
                </c:pt>
                <c:pt idx="181">
                  <c:v>42186</c:v>
                </c:pt>
                <c:pt idx="182">
                  <c:v>42187</c:v>
                </c:pt>
                <c:pt idx="183">
                  <c:v>42188</c:v>
                </c:pt>
                <c:pt idx="184">
                  <c:v>42189</c:v>
                </c:pt>
                <c:pt idx="185">
                  <c:v>42190</c:v>
                </c:pt>
                <c:pt idx="186">
                  <c:v>42191</c:v>
                </c:pt>
                <c:pt idx="187">
                  <c:v>42192</c:v>
                </c:pt>
                <c:pt idx="188">
                  <c:v>42193</c:v>
                </c:pt>
                <c:pt idx="189">
                  <c:v>42194</c:v>
                </c:pt>
                <c:pt idx="190">
                  <c:v>42195</c:v>
                </c:pt>
                <c:pt idx="191">
                  <c:v>42196</c:v>
                </c:pt>
                <c:pt idx="192">
                  <c:v>42197</c:v>
                </c:pt>
                <c:pt idx="193">
                  <c:v>42198</c:v>
                </c:pt>
                <c:pt idx="194">
                  <c:v>42199</c:v>
                </c:pt>
                <c:pt idx="195">
                  <c:v>42200</c:v>
                </c:pt>
                <c:pt idx="196">
                  <c:v>42201</c:v>
                </c:pt>
                <c:pt idx="197">
                  <c:v>42202</c:v>
                </c:pt>
                <c:pt idx="198">
                  <c:v>42203</c:v>
                </c:pt>
                <c:pt idx="199">
                  <c:v>42204</c:v>
                </c:pt>
                <c:pt idx="200">
                  <c:v>42205</c:v>
                </c:pt>
                <c:pt idx="201">
                  <c:v>42206</c:v>
                </c:pt>
                <c:pt idx="202">
                  <c:v>42207</c:v>
                </c:pt>
                <c:pt idx="203">
                  <c:v>42208</c:v>
                </c:pt>
                <c:pt idx="204">
                  <c:v>42209</c:v>
                </c:pt>
                <c:pt idx="205">
                  <c:v>42210</c:v>
                </c:pt>
                <c:pt idx="206">
                  <c:v>42211</c:v>
                </c:pt>
                <c:pt idx="207">
                  <c:v>42212</c:v>
                </c:pt>
                <c:pt idx="208">
                  <c:v>42213</c:v>
                </c:pt>
                <c:pt idx="209">
                  <c:v>42214</c:v>
                </c:pt>
                <c:pt idx="210">
                  <c:v>42215</c:v>
                </c:pt>
                <c:pt idx="211">
                  <c:v>42216</c:v>
                </c:pt>
                <c:pt idx="212">
                  <c:v>42217</c:v>
                </c:pt>
                <c:pt idx="213">
                  <c:v>42218</c:v>
                </c:pt>
                <c:pt idx="214">
                  <c:v>42219</c:v>
                </c:pt>
                <c:pt idx="215">
                  <c:v>42220</c:v>
                </c:pt>
                <c:pt idx="216">
                  <c:v>42221</c:v>
                </c:pt>
                <c:pt idx="217">
                  <c:v>42222</c:v>
                </c:pt>
                <c:pt idx="218">
                  <c:v>42223</c:v>
                </c:pt>
                <c:pt idx="219">
                  <c:v>42224</c:v>
                </c:pt>
                <c:pt idx="220">
                  <c:v>42225</c:v>
                </c:pt>
                <c:pt idx="221">
                  <c:v>42226</c:v>
                </c:pt>
                <c:pt idx="222">
                  <c:v>42227</c:v>
                </c:pt>
                <c:pt idx="223">
                  <c:v>42228</c:v>
                </c:pt>
                <c:pt idx="224">
                  <c:v>42229</c:v>
                </c:pt>
                <c:pt idx="225">
                  <c:v>42230</c:v>
                </c:pt>
                <c:pt idx="226">
                  <c:v>42231</c:v>
                </c:pt>
                <c:pt idx="227">
                  <c:v>42232</c:v>
                </c:pt>
                <c:pt idx="228">
                  <c:v>42233</c:v>
                </c:pt>
                <c:pt idx="229">
                  <c:v>42234</c:v>
                </c:pt>
                <c:pt idx="230">
                  <c:v>42235</c:v>
                </c:pt>
                <c:pt idx="231">
                  <c:v>42236</c:v>
                </c:pt>
                <c:pt idx="232">
                  <c:v>42237</c:v>
                </c:pt>
                <c:pt idx="233">
                  <c:v>42238</c:v>
                </c:pt>
                <c:pt idx="234">
                  <c:v>42239</c:v>
                </c:pt>
                <c:pt idx="235">
                  <c:v>42240</c:v>
                </c:pt>
                <c:pt idx="236">
                  <c:v>42241</c:v>
                </c:pt>
                <c:pt idx="237">
                  <c:v>42242</c:v>
                </c:pt>
                <c:pt idx="238">
                  <c:v>42243</c:v>
                </c:pt>
                <c:pt idx="239">
                  <c:v>42244</c:v>
                </c:pt>
                <c:pt idx="240">
                  <c:v>42245</c:v>
                </c:pt>
                <c:pt idx="241">
                  <c:v>42246</c:v>
                </c:pt>
                <c:pt idx="242">
                  <c:v>42247</c:v>
                </c:pt>
                <c:pt idx="243">
                  <c:v>42248</c:v>
                </c:pt>
                <c:pt idx="244">
                  <c:v>42249</c:v>
                </c:pt>
                <c:pt idx="245">
                  <c:v>42250</c:v>
                </c:pt>
                <c:pt idx="246">
                  <c:v>42251</c:v>
                </c:pt>
                <c:pt idx="247">
                  <c:v>42252</c:v>
                </c:pt>
                <c:pt idx="248">
                  <c:v>42253</c:v>
                </c:pt>
                <c:pt idx="249">
                  <c:v>42254</c:v>
                </c:pt>
                <c:pt idx="250">
                  <c:v>42255</c:v>
                </c:pt>
                <c:pt idx="251">
                  <c:v>42256</c:v>
                </c:pt>
                <c:pt idx="252">
                  <c:v>42257</c:v>
                </c:pt>
                <c:pt idx="253">
                  <c:v>42258</c:v>
                </c:pt>
                <c:pt idx="254">
                  <c:v>42259</c:v>
                </c:pt>
                <c:pt idx="255">
                  <c:v>42260</c:v>
                </c:pt>
                <c:pt idx="256">
                  <c:v>42261</c:v>
                </c:pt>
                <c:pt idx="257">
                  <c:v>42262</c:v>
                </c:pt>
                <c:pt idx="258">
                  <c:v>42263</c:v>
                </c:pt>
                <c:pt idx="259">
                  <c:v>42264</c:v>
                </c:pt>
                <c:pt idx="260">
                  <c:v>42265</c:v>
                </c:pt>
                <c:pt idx="261">
                  <c:v>42266</c:v>
                </c:pt>
                <c:pt idx="262">
                  <c:v>42267</c:v>
                </c:pt>
                <c:pt idx="263">
                  <c:v>42268</c:v>
                </c:pt>
                <c:pt idx="264">
                  <c:v>42269</c:v>
                </c:pt>
                <c:pt idx="265">
                  <c:v>42270</c:v>
                </c:pt>
                <c:pt idx="266">
                  <c:v>42271</c:v>
                </c:pt>
                <c:pt idx="267">
                  <c:v>42272</c:v>
                </c:pt>
                <c:pt idx="268">
                  <c:v>42273</c:v>
                </c:pt>
                <c:pt idx="269">
                  <c:v>42274</c:v>
                </c:pt>
                <c:pt idx="270">
                  <c:v>42275</c:v>
                </c:pt>
                <c:pt idx="271">
                  <c:v>42276</c:v>
                </c:pt>
                <c:pt idx="272">
                  <c:v>42277</c:v>
                </c:pt>
                <c:pt idx="273">
                  <c:v>42278</c:v>
                </c:pt>
                <c:pt idx="274">
                  <c:v>42279</c:v>
                </c:pt>
                <c:pt idx="275">
                  <c:v>42280</c:v>
                </c:pt>
                <c:pt idx="276">
                  <c:v>42281</c:v>
                </c:pt>
                <c:pt idx="277">
                  <c:v>42282</c:v>
                </c:pt>
                <c:pt idx="278">
                  <c:v>42283</c:v>
                </c:pt>
                <c:pt idx="279">
                  <c:v>42284</c:v>
                </c:pt>
                <c:pt idx="280">
                  <c:v>42285</c:v>
                </c:pt>
                <c:pt idx="281">
                  <c:v>42286</c:v>
                </c:pt>
                <c:pt idx="282">
                  <c:v>42287</c:v>
                </c:pt>
                <c:pt idx="283">
                  <c:v>42288</c:v>
                </c:pt>
                <c:pt idx="284">
                  <c:v>42289</c:v>
                </c:pt>
                <c:pt idx="285">
                  <c:v>42290</c:v>
                </c:pt>
                <c:pt idx="286">
                  <c:v>42291</c:v>
                </c:pt>
                <c:pt idx="287">
                  <c:v>42292</c:v>
                </c:pt>
                <c:pt idx="288">
                  <c:v>42293</c:v>
                </c:pt>
                <c:pt idx="289">
                  <c:v>42294</c:v>
                </c:pt>
                <c:pt idx="290">
                  <c:v>42295</c:v>
                </c:pt>
                <c:pt idx="291">
                  <c:v>42296</c:v>
                </c:pt>
                <c:pt idx="292">
                  <c:v>42297</c:v>
                </c:pt>
                <c:pt idx="293">
                  <c:v>42298</c:v>
                </c:pt>
                <c:pt idx="294">
                  <c:v>42299</c:v>
                </c:pt>
                <c:pt idx="295">
                  <c:v>42300</c:v>
                </c:pt>
                <c:pt idx="296">
                  <c:v>42301</c:v>
                </c:pt>
                <c:pt idx="297">
                  <c:v>42302</c:v>
                </c:pt>
                <c:pt idx="298">
                  <c:v>42303</c:v>
                </c:pt>
                <c:pt idx="299">
                  <c:v>42304</c:v>
                </c:pt>
                <c:pt idx="300">
                  <c:v>42305</c:v>
                </c:pt>
                <c:pt idx="301">
                  <c:v>42306</c:v>
                </c:pt>
                <c:pt idx="302">
                  <c:v>42307</c:v>
                </c:pt>
                <c:pt idx="303">
                  <c:v>42308</c:v>
                </c:pt>
                <c:pt idx="304">
                  <c:v>42309</c:v>
                </c:pt>
                <c:pt idx="305">
                  <c:v>42310</c:v>
                </c:pt>
                <c:pt idx="306">
                  <c:v>42311</c:v>
                </c:pt>
                <c:pt idx="307">
                  <c:v>42312</c:v>
                </c:pt>
                <c:pt idx="308">
                  <c:v>42313</c:v>
                </c:pt>
                <c:pt idx="309">
                  <c:v>42314</c:v>
                </c:pt>
                <c:pt idx="310">
                  <c:v>42315</c:v>
                </c:pt>
                <c:pt idx="311">
                  <c:v>42316</c:v>
                </c:pt>
                <c:pt idx="312">
                  <c:v>42317</c:v>
                </c:pt>
                <c:pt idx="313">
                  <c:v>42318</c:v>
                </c:pt>
                <c:pt idx="314">
                  <c:v>42319</c:v>
                </c:pt>
                <c:pt idx="315">
                  <c:v>42320</c:v>
                </c:pt>
                <c:pt idx="316">
                  <c:v>42321</c:v>
                </c:pt>
                <c:pt idx="317">
                  <c:v>42322</c:v>
                </c:pt>
                <c:pt idx="318">
                  <c:v>42323</c:v>
                </c:pt>
                <c:pt idx="319">
                  <c:v>42324</c:v>
                </c:pt>
                <c:pt idx="320">
                  <c:v>42325</c:v>
                </c:pt>
                <c:pt idx="321">
                  <c:v>42326</c:v>
                </c:pt>
                <c:pt idx="322">
                  <c:v>42327</c:v>
                </c:pt>
                <c:pt idx="323">
                  <c:v>42328</c:v>
                </c:pt>
                <c:pt idx="324">
                  <c:v>42329</c:v>
                </c:pt>
                <c:pt idx="325">
                  <c:v>42330</c:v>
                </c:pt>
                <c:pt idx="326">
                  <c:v>42331</c:v>
                </c:pt>
                <c:pt idx="327">
                  <c:v>42332</c:v>
                </c:pt>
                <c:pt idx="328">
                  <c:v>42333</c:v>
                </c:pt>
                <c:pt idx="329">
                  <c:v>42334</c:v>
                </c:pt>
                <c:pt idx="330">
                  <c:v>42335</c:v>
                </c:pt>
                <c:pt idx="331">
                  <c:v>42336</c:v>
                </c:pt>
                <c:pt idx="332">
                  <c:v>42337</c:v>
                </c:pt>
                <c:pt idx="333">
                  <c:v>42338</c:v>
                </c:pt>
                <c:pt idx="334">
                  <c:v>42339</c:v>
                </c:pt>
                <c:pt idx="335">
                  <c:v>42340</c:v>
                </c:pt>
                <c:pt idx="336">
                  <c:v>42341</c:v>
                </c:pt>
                <c:pt idx="337">
                  <c:v>42342</c:v>
                </c:pt>
                <c:pt idx="338">
                  <c:v>42343</c:v>
                </c:pt>
                <c:pt idx="339">
                  <c:v>42344</c:v>
                </c:pt>
                <c:pt idx="340">
                  <c:v>42345</c:v>
                </c:pt>
                <c:pt idx="341">
                  <c:v>42346</c:v>
                </c:pt>
                <c:pt idx="342">
                  <c:v>42347</c:v>
                </c:pt>
                <c:pt idx="343">
                  <c:v>42348</c:v>
                </c:pt>
                <c:pt idx="344">
                  <c:v>42349</c:v>
                </c:pt>
                <c:pt idx="345">
                  <c:v>42350</c:v>
                </c:pt>
                <c:pt idx="346">
                  <c:v>42351</c:v>
                </c:pt>
                <c:pt idx="347">
                  <c:v>42352</c:v>
                </c:pt>
                <c:pt idx="348">
                  <c:v>42353</c:v>
                </c:pt>
                <c:pt idx="349">
                  <c:v>42354</c:v>
                </c:pt>
                <c:pt idx="350">
                  <c:v>42355</c:v>
                </c:pt>
                <c:pt idx="351">
                  <c:v>42356</c:v>
                </c:pt>
                <c:pt idx="352">
                  <c:v>42357</c:v>
                </c:pt>
                <c:pt idx="353">
                  <c:v>42358</c:v>
                </c:pt>
                <c:pt idx="354">
                  <c:v>42359</c:v>
                </c:pt>
                <c:pt idx="355">
                  <c:v>42360</c:v>
                </c:pt>
                <c:pt idx="356">
                  <c:v>42361</c:v>
                </c:pt>
                <c:pt idx="357">
                  <c:v>42362</c:v>
                </c:pt>
                <c:pt idx="358">
                  <c:v>42363</c:v>
                </c:pt>
                <c:pt idx="359">
                  <c:v>42364</c:v>
                </c:pt>
                <c:pt idx="360">
                  <c:v>42365</c:v>
                </c:pt>
                <c:pt idx="361">
                  <c:v>42366</c:v>
                </c:pt>
                <c:pt idx="362">
                  <c:v>42367</c:v>
                </c:pt>
                <c:pt idx="363">
                  <c:v>42368</c:v>
                </c:pt>
                <c:pt idx="364">
                  <c:v>42369</c:v>
                </c:pt>
                <c:pt idx="365">
                  <c:v>42370</c:v>
                </c:pt>
                <c:pt idx="366">
                  <c:v>42371</c:v>
                </c:pt>
                <c:pt idx="367">
                  <c:v>42372</c:v>
                </c:pt>
                <c:pt idx="368">
                  <c:v>42373</c:v>
                </c:pt>
                <c:pt idx="369">
                  <c:v>42374</c:v>
                </c:pt>
                <c:pt idx="370">
                  <c:v>42375</c:v>
                </c:pt>
                <c:pt idx="371">
                  <c:v>42376</c:v>
                </c:pt>
                <c:pt idx="372">
                  <c:v>42377</c:v>
                </c:pt>
                <c:pt idx="373">
                  <c:v>42378</c:v>
                </c:pt>
                <c:pt idx="374">
                  <c:v>42379</c:v>
                </c:pt>
                <c:pt idx="375">
                  <c:v>42380</c:v>
                </c:pt>
                <c:pt idx="376">
                  <c:v>42381</c:v>
                </c:pt>
                <c:pt idx="377">
                  <c:v>42382</c:v>
                </c:pt>
                <c:pt idx="378">
                  <c:v>42383</c:v>
                </c:pt>
                <c:pt idx="379">
                  <c:v>42384</c:v>
                </c:pt>
                <c:pt idx="380">
                  <c:v>42385</c:v>
                </c:pt>
                <c:pt idx="381">
                  <c:v>42386</c:v>
                </c:pt>
                <c:pt idx="382">
                  <c:v>42387</c:v>
                </c:pt>
                <c:pt idx="383">
                  <c:v>42388</c:v>
                </c:pt>
                <c:pt idx="384">
                  <c:v>42389</c:v>
                </c:pt>
                <c:pt idx="385">
                  <c:v>42390</c:v>
                </c:pt>
                <c:pt idx="386">
                  <c:v>42391</c:v>
                </c:pt>
                <c:pt idx="387">
                  <c:v>42392</c:v>
                </c:pt>
                <c:pt idx="388">
                  <c:v>42393</c:v>
                </c:pt>
                <c:pt idx="389">
                  <c:v>42394</c:v>
                </c:pt>
                <c:pt idx="390">
                  <c:v>42395</c:v>
                </c:pt>
                <c:pt idx="391">
                  <c:v>42396</c:v>
                </c:pt>
                <c:pt idx="392">
                  <c:v>42397</c:v>
                </c:pt>
                <c:pt idx="393">
                  <c:v>42398</c:v>
                </c:pt>
                <c:pt idx="394">
                  <c:v>42399</c:v>
                </c:pt>
                <c:pt idx="395">
                  <c:v>42400</c:v>
                </c:pt>
              </c:numCache>
            </c:numRef>
          </c:cat>
          <c:val>
            <c:numRef>
              <c:f>data!$AH$3:$AH$398</c:f>
              <c:numCache>
                <c:formatCode>General</c:formatCode>
                <c:ptCount val="39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2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2</c:v>
                </c:pt>
                <c:pt idx="71">
                  <c:v>2</c:v>
                </c:pt>
                <c:pt idx="72">
                  <c:v>2</c:v>
                </c:pt>
                <c:pt idx="73">
                  <c:v>2</c:v>
                </c:pt>
                <c:pt idx="74">
                  <c:v>2</c:v>
                </c:pt>
                <c:pt idx="75">
                  <c:v>2</c:v>
                </c:pt>
                <c:pt idx="76">
                  <c:v>2</c:v>
                </c:pt>
                <c:pt idx="77">
                  <c:v>2</c:v>
                </c:pt>
                <c:pt idx="78">
                  <c:v>2</c:v>
                </c:pt>
                <c:pt idx="79">
                  <c:v>2</c:v>
                </c:pt>
                <c:pt idx="80">
                  <c:v>2</c:v>
                </c:pt>
                <c:pt idx="81">
                  <c:v>2</c:v>
                </c:pt>
                <c:pt idx="82">
                  <c:v>2</c:v>
                </c:pt>
                <c:pt idx="83">
                  <c:v>2</c:v>
                </c:pt>
                <c:pt idx="84">
                  <c:v>2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2</c:v>
                </c:pt>
                <c:pt idx="100">
                  <c:v>2</c:v>
                </c:pt>
                <c:pt idx="101">
                  <c:v>2</c:v>
                </c:pt>
                <c:pt idx="102">
                  <c:v>2</c:v>
                </c:pt>
                <c:pt idx="103">
                  <c:v>2</c:v>
                </c:pt>
                <c:pt idx="104">
                  <c:v>2</c:v>
                </c:pt>
                <c:pt idx="105">
                  <c:v>2</c:v>
                </c:pt>
                <c:pt idx="106">
                  <c:v>2</c:v>
                </c:pt>
                <c:pt idx="107">
                  <c:v>2</c:v>
                </c:pt>
                <c:pt idx="108">
                  <c:v>2</c:v>
                </c:pt>
                <c:pt idx="109">
                  <c:v>2</c:v>
                </c:pt>
                <c:pt idx="110">
                  <c:v>2</c:v>
                </c:pt>
                <c:pt idx="111">
                  <c:v>2</c:v>
                </c:pt>
                <c:pt idx="112">
                  <c:v>2</c:v>
                </c:pt>
                <c:pt idx="113">
                  <c:v>3</c:v>
                </c:pt>
                <c:pt idx="114">
                  <c:v>3</c:v>
                </c:pt>
                <c:pt idx="115">
                  <c:v>3</c:v>
                </c:pt>
                <c:pt idx="116">
                  <c:v>3</c:v>
                </c:pt>
                <c:pt idx="117">
                  <c:v>3</c:v>
                </c:pt>
                <c:pt idx="118">
                  <c:v>3</c:v>
                </c:pt>
                <c:pt idx="119">
                  <c:v>3</c:v>
                </c:pt>
                <c:pt idx="120">
                  <c:v>3</c:v>
                </c:pt>
                <c:pt idx="121">
                  <c:v>3</c:v>
                </c:pt>
                <c:pt idx="122">
                  <c:v>3</c:v>
                </c:pt>
                <c:pt idx="123">
                  <c:v>3</c:v>
                </c:pt>
                <c:pt idx="124">
                  <c:v>3</c:v>
                </c:pt>
                <c:pt idx="125">
                  <c:v>3</c:v>
                </c:pt>
                <c:pt idx="126">
                  <c:v>5</c:v>
                </c:pt>
                <c:pt idx="127">
                  <c:v>5</c:v>
                </c:pt>
                <c:pt idx="128">
                  <c:v>5</c:v>
                </c:pt>
                <c:pt idx="129">
                  <c:v>5</c:v>
                </c:pt>
                <c:pt idx="130">
                  <c:v>5</c:v>
                </c:pt>
                <c:pt idx="131">
                  <c:v>5</c:v>
                </c:pt>
                <c:pt idx="132">
                  <c:v>5</c:v>
                </c:pt>
                <c:pt idx="133">
                  <c:v>6</c:v>
                </c:pt>
                <c:pt idx="134">
                  <c:v>6</c:v>
                </c:pt>
                <c:pt idx="135">
                  <c:v>6</c:v>
                </c:pt>
                <c:pt idx="136">
                  <c:v>5</c:v>
                </c:pt>
                <c:pt idx="137">
                  <c:v>5</c:v>
                </c:pt>
                <c:pt idx="138">
                  <c:v>5</c:v>
                </c:pt>
                <c:pt idx="139">
                  <c:v>5</c:v>
                </c:pt>
                <c:pt idx="140">
                  <c:v>5</c:v>
                </c:pt>
                <c:pt idx="141">
                  <c:v>4</c:v>
                </c:pt>
                <c:pt idx="142">
                  <c:v>5</c:v>
                </c:pt>
                <c:pt idx="143">
                  <c:v>5</c:v>
                </c:pt>
                <c:pt idx="144">
                  <c:v>4</c:v>
                </c:pt>
                <c:pt idx="145">
                  <c:v>4</c:v>
                </c:pt>
                <c:pt idx="146">
                  <c:v>6</c:v>
                </c:pt>
                <c:pt idx="147">
                  <c:v>5</c:v>
                </c:pt>
                <c:pt idx="148">
                  <c:v>5</c:v>
                </c:pt>
                <c:pt idx="149">
                  <c:v>4</c:v>
                </c:pt>
                <c:pt idx="150">
                  <c:v>4</c:v>
                </c:pt>
                <c:pt idx="151">
                  <c:v>4</c:v>
                </c:pt>
                <c:pt idx="152">
                  <c:v>4</c:v>
                </c:pt>
                <c:pt idx="153">
                  <c:v>5</c:v>
                </c:pt>
                <c:pt idx="154">
                  <c:v>4</c:v>
                </c:pt>
                <c:pt idx="155">
                  <c:v>4</c:v>
                </c:pt>
                <c:pt idx="156">
                  <c:v>5</c:v>
                </c:pt>
                <c:pt idx="157">
                  <c:v>6</c:v>
                </c:pt>
                <c:pt idx="158">
                  <c:v>6</c:v>
                </c:pt>
                <c:pt idx="159">
                  <c:v>6</c:v>
                </c:pt>
                <c:pt idx="160">
                  <c:v>7</c:v>
                </c:pt>
                <c:pt idx="161">
                  <c:v>7</c:v>
                </c:pt>
                <c:pt idx="162">
                  <c:v>7</c:v>
                </c:pt>
                <c:pt idx="163">
                  <c:v>7</c:v>
                </c:pt>
                <c:pt idx="164">
                  <c:v>7</c:v>
                </c:pt>
                <c:pt idx="165">
                  <c:v>7</c:v>
                </c:pt>
                <c:pt idx="166">
                  <c:v>7</c:v>
                </c:pt>
                <c:pt idx="167">
                  <c:v>7</c:v>
                </c:pt>
                <c:pt idx="168">
                  <c:v>7</c:v>
                </c:pt>
                <c:pt idx="169">
                  <c:v>5</c:v>
                </c:pt>
                <c:pt idx="170">
                  <c:v>4</c:v>
                </c:pt>
                <c:pt idx="171">
                  <c:v>4</c:v>
                </c:pt>
                <c:pt idx="172">
                  <c:v>5</c:v>
                </c:pt>
                <c:pt idx="173">
                  <c:v>4</c:v>
                </c:pt>
                <c:pt idx="174">
                  <c:v>4</c:v>
                </c:pt>
                <c:pt idx="175">
                  <c:v>4</c:v>
                </c:pt>
                <c:pt idx="176">
                  <c:v>7</c:v>
                </c:pt>
                <c:pt idx="177">
                  <c:v>7</c:v>
                </c:pt>
                <c:pt idx="178">
                  <c:v>7</c:v>
                </c:pt>
                <c:pt idx="179">
                  <c:v>7</c:v>
                </c:pt>
                <c:pt idx="180">
                  <c:v>8</c:v>
                </c:pt>
                <c:pt idx="181">
                  <c:v>8</c:v>
                </c:pt>
                <c:pt idx="182">
                  <c:v>8</c:v>
                </c:pt>
                <c:pt idx="183">
                  <c:v>8</c:v>
                </c:pt>
                <c:pt idx="184">
                  <c:v>8</c:v>
                </c:pt>
                <c:pt idx="185">
                  <c:v>8</c:v>
                </c:pt>
                <c:pt idx="186">
                  <c:v>8</c:v>
                </c:pt>
                <c:pt idx="187">
                  <c:v>8</c:v>
                </c:pt>
                <c:pt idx="188">
                  <c:v>7</c:v>
                </c:pt>
                <c:pt idx="189">
                  <c:v>7</c:v>
                </c:pt>
                <c:pt idx="190">
                  <c:v>6</c:v>
                </c:pt>
                <c:pt idx="191">
                  <c:v>5</c:v>
                </c:pt>
                <c:pt idx="192">
                  <c:v>7</c:v>
                </c:pt>
                <c:pt idx="193">
                  <c:v>7</c:v>
                </c:pt>
                <c:pt idx="194">
                  <c:v>7</c:v>
                </c:pt>
                <c:pt idx="195">
                  <c:v>6</c:v>
                </c:pt>
                <c:pt idx="196">
                  <c:v>6</c:v>
                </c:pt>
                <c:pt idx="197">
                  <c:v>6</c:v>
                </c:pt>
                <c:pt idx="198">
                  <c:v>6</c:v>
                </c:pt>
                <c:pt idx="199">
                  <c:v>6</c:v>
                </c:pt>
                <c:pt idx="200">
                  <c:v>6</c:v>
                </c:pt>
                <c:pt idx="201">
                  <c:v>6</c:v>
                </c:pt>
                <c:pt idx="202">
                  <c:v>6</c:v>
                </c:pt>
                <c:pt idx="203">
                  <c:v>5</c:v>
                </c:pt>
                <c:pt idx="204">
                  <c:v>4</c:v>
                </c:pt>
                <c:pt idx="205">
                  <c:v>4</c:v>
                </c:pt>
                <c:pt idx="206">
                  <c:v>4</c:v>
                </c:pt>
                <c:pt idx="207">
                  <c:v>4</c:v>
                </c:pt>
                <c:pt idx="208">
                  <c:v>3</c:v>
                </c:pt>
                <c:pt idx="209">
                  <c:v>3</c:v>
                </c:pt>
                <c:pt idx="210">
                  <c:v>3</c:v>
                </c:pt>
                <c:pt idx="211">
                  <c:v>3</c:v>
                </c:pt>
                <c:pt idx="212">
                  <c:v>3</c:v>
                </c:pt>
                <c:pt idx="213">
                  <c:v>3</c:v>
                </c:pt>
                <c:pt idx="214">
                  <c:v>3</c:v>
                </c:pt>
                <c:pt idx="215">
                  <c:v>3</c:v>
                </c:pt>
                <c:pt idx="216">
                  <c:v>3</c:v>
                </c:pt>
                <c:pt idx="217">
                  <c:v>3</c:v>
                </c:pt>
                <c:pt idx="218">
                  <c:v>3</c:v>
                </c:pt>
                <c:pt idx="219">
                  <c:v>3</c:v>
                </c:pt>
                <c:pt idx="220">
                  <c:v>3</c:v>
                </c:pt>
                <c:pt idx="221">
                  <c:v>3</c:v>
                </c:pt>
                <c:pt idx="222">
                  <c:v>2</c:v>
                </c:pt>
                <c:pt idx="223">
                  <c:v>2</c:v>
                </c:pt>
                <c:pt idx="224">
                  <c:v>2</c:v>
                </c:pt>
                <c:pt idx="225">
                  <c:v>2</c:v>
                </c:pt>
                <c:pt idx="226">
                  <c:v>2</c:v>
                </c:pt>
                <c:pt idx="227">
                  <c:v>2</c:v>
                </c:pt>
                <c:pt idx="228">
                  <c:v>2</c:v>
                </c:pt>
                <c:pt idx="229">
                  <c:v>2</c:v>
                </c:pt>
                <c:pt idx="230">
                  <c:v>2</c:v>
                </c:pt>
                <c:pt idx="231">
                  <c:v>2</c:v>
                </c:pt>
                <c:pt idx="232">
                  <c:v>3</c:v>
                </c:pt>
                <c:pt idx="233">
                  <c:v>3</c:v>
                </c:pt>
                <c:pt idx="234">
                  <c:v>3</c:v>
                </c:pt>
                <c:pt idx="235">
                  <c:v>3</c:v>
                </c:pt>
                <c:pt idx="236">
                  <c:v>3</c:v>
                </c:pt>
                <c:pt idx="237">
                  <c:v>3</c:v>
                </c:pt>
                <c:pt idx="238">
                  <c:v>3</c:v>
                </c:pt>
                <c:pt idx="239">
                  <c:v>4</c:v>
                </c:pt>
                <c:pt idx="240">
                  <c:v>4</c:v>
                </c:pt>
                <c:pt idx="241">
                  <c:v>4</c:v>
                </c:pt>
                <c:pt idx="242">
                  <c:v>4</c:v>
                </c:pt>
                <c:pt idx="243">
                  <c:v>4</c:v>
                </c:pt>
                <c:pt idx="244">
                  <c:v>2</c:v>
                </c:pt>
                <c:pt idx="245">
                  <c:v>2</c:v>
                </c:pt>
                <c:pt idx="246">
                  <c:v>2</c:v>
                </c:pt>
                <c:pt idx="247">
                  <c:v>2</c:v>
                </c:pt>
                <c:pt idx="248">
                  <c:v>2</c:v>
                </c:pt>
                <c:pt idx="249">
                  <c:v>2</c:v>
                </c:pt>
                <c:pt idx="250">
                  <c:v>2</c:v>
                </c:pt>
                <c:pt idx="251">
                  <c:v>2</c:v>
                </c:pt>
                <c:pt idx="252">
                  <c:v>2</c:v>
                </c:pt>
                <c:pt idx="253">
                  <c:v>3</c:v>
                </c:pt>
                <c:pt idx="254">
                  <c:v>3</c:v>
                </c:pt>
                <c:pt idx="255">
                  <c:v>2</c:v>
                </c:pt>
                <c:pt idx="256">
                  <c:v>2</c:v>
                </c:pt>
                <c:pt idx="257">
                  <c:v>2</c:v>
                </c:pt>
                <c:pt idx="258">
                  <c:v>2</c:v>
                </c:pt>
                <c:pt idx="259">
                  <c:v>2</c:v>
                </c:pt>
                <c:pt idx="260">
                  <c:v>2</c:v>
                </c:pt>
                <c:pt idx="261">
                  <c:v>1</c:v>
                </c:pt>
                <c:pt idx="262">
                  <c:v>1</c:v>
                </c:pt>
                <c:pt idx="263">
                  <c:v>1</c:v>
                </c:pt>
                <c:pt idx="264">
                  <c:v>1</c:v>
                </c:pt>
                <c:pt idx="265">
                  <c:v>1</c:v>
                </c:pt>
                <c:pt idx="266">
                  <c:v>1</c:v>
                </c:pt>
                <c:pt idx="267">
                  <c:v>1</c:v>
                </c:pt>
                <c:pt idx="268">
                  <c:v>1</c:v>
                </c:pt>
                <c:pt idx="269">
                  <c:v>1</c:v>
                </c:pt>
                <c:pt idx="270">
                  <c:v>1</c:v>
                </c:pt>
                <c:pt idx="271">
                  <c:v>0</c:v>
                </c:pt>
                <c:pt idx="272">
                  <c:v>0</c:v>
                </c:pt>
                <c:pt idx="273">
                  <c:v>1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1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1</c:v>
                </c:pt>
                <c:pt idx="291">
                  <c:v>1</c:v>
                </c:pt>
                <c:pt idx="292">
                  <c:v>1</c:v>
                </c:pt>
                <c:pt idx="293">
                  <c:v>1</c:v>
                </c:pt>
                <c:pt idx="294">
                  <c:v>1</c:v>
                </c:pt>
                <c:pt idx="295">
                  <c:v>1</c:v>
                </c:pt>
                <c:pt idx="296">
                  <c:v>1</c:v>
                </c:pt>
                <c:pt idx="297">
                  <c:v>1</c:v>
                </c:pt>
                <c:pt idx="298">
                  <c:v>1</c:v>
                </c:pt>
                <c:pt idx="299">
                  <c:v>1</c:v>
                </c:pt>
                <c:pt idx="300">
                  <c:v>1</c:v>
                </c:pt>
                <c:pt idx="301">
                  <c:v>1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1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1</c:v>
                </c:pt>
                <c:pt idx="348">
                  <c:v>1</c:v>
                </c:pt>
                <c:pt idx="349">
                  <c:v>1</c:v>
                </c:pt>
                <c:pt idx="350">
                  <c:v>1</c:v>
                </c:pt>
                <c:pt idx="351">
                  <c:v>1</c:v>
                </c:pt>
                <c:pt idx="352">
                  <c:v>1</c:v>
                </c:pt>
                <c:pt idx="353">
                  <c:v>1</c:v>
                </c:pt>
                <c:pt idx="354">
                  <c:v>1</c:v>
                </c:pt>
                <c:pt idx="355">
                  <c:v>1</c:v>
                </c:pt>
                <c:pt idx="356">
                  <c:v>0</c:v>
                </c:pt>
                <c:pt idx="357">
                  <c:v>0</c:v>
                </c:pt>
                <c:pt idx="358">
                  <c:v>1</c:v>
                </c:pt>
                <c:pt idx="359">
                  <c:v>1</c:v>
                </c:pt>
                <c:pt idx="360">
                  <c:v>1</c:v>
                </c:pt>
                <c:pt idx="361">
                  <c:v>1</c:v>
                </c:pt>
                <c:pt idx="362">
                  <c:v>1</c:v>
                </c:pt>
                <c:pt idx="363">
                  <c:v>1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</c:numCache>
            </c:numRef>
          </c:val>
        </c:ser>
        <c:ser>
          <c:idx val="1"/>
          <c:order val="1"/>
          <c:tx>
            <c:strRef>
              <c:f>data!$AI$2</c:f>
              <c:strCache>
                <c:ptCount val="1"/>
                <c:pt idx="0">
                  <c:v>Hospital A other wards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cat>
            <c:numRef>
              <c:f>data!$AG$3:$AG$398</c:f>
              <c:numCache>
                <c:formatCode>m/d/yyyy</c:formatCode>
                <c:ptCount val="396"/>
                <c:pt idx="0">
                  <c:v>42005</c:v>
                </c:pt>
                <c:pt idx="1">
                  <c:v>42006</c:v>
                </c:pt>
                <c:pt idx="2">
                  <c:v>42007</c:v>
                </c:pt>
                <c:pt idx="3">
                  <c:v>42008</c:v>
                </c:pt>
                <c:pt idx="4">
                  <c:v>42009</c:v>
                </c:pt>
                <c:pt idx="5">
                  <c:v>42010</c:v>
                </c:pt>
                <c:pt idx="6">
                  <c:v>42011</c:v>
                </c:pt>
                <c:pt idx="7">
                  <c:v>42012</c:v>
                </c:pt>
                <c:pt idx="8">
                  <c:v>42013</c:v>
                </c:pt>
                <c:pt idx="9">
                  <c:v>42014</c:v>
                </c:pt>
                <c:pt idx="10">
                  <c:v>42015</c:v>
                </c:pt>
                <c:pt idx="11">
                  <c:v>42016</c:v>
                </c:pt>
                <c:pt idx="12">
                  <c:v>42017</c:v>
                </c:pt>
                <c:pt idx="13">
                  <c:v>42018</c:v>
                </c:pt>
                <c:pt idx="14">
                  <c:v>42019</c:v>
                </c:pt>
                <c:pt idx="15">
                  <c:v>42020</c:v>
                </c:pt>
                <c:pt idx="16">
                  <c:v>42021</c:v>
                </c:pt>
                <c:pt idx="17">
                  <c:v>42022</c:v>
                </c:pt>
                <c:pt idx="18">
                  <c:v>42023</c:v>
                </c:pt>
                <c:pt idx="19">
                  <c:v>42024</c:v>
                </c:pt>
                <c:pt idx="20">
                  <c:v>42025</c:v>
                </c:pt>
                <c:pt idx="21">
                  <c:v>42026</c:v>
                </c:pt>
                <c:pt idx="22">
                  <c:v>42027</c:v>
                </c:pt>
                <c:pt idx="23">
                  <c:v>42028</c:v>
                </c:pt>
                <c:pt idx="24">
                  <c:v>42029</c:v>
                </c:pt>
                <c:pt idx="25">
                  <c:v>42030</c:v>
                </c:pt>
                <c:pt idx="26">
                  <c:v>42031</c:v>
                </c:pt>
                <c:pt idx="27">
                  <c:v>42032</c:v>
                </c:pt>
                <c:pt idx="28">
                  <c:v>42033</c:v>
                </c:pt>
                <c:pt idx="29">
                  <c:v>42034</c:v>
                </c:pt>
                <c:pt idx="30">
                  <c:v>42035</c:v>
                </c:pt>
                <c:pt idx="31">
                  <c:v>42036</c:v>
                </c:pt>
                <c:pt idx="32">
                  <c:v>42037</c:v>
                </c:pt>
                <c:pt idx="33">
                  <c:v>42038</c:v>
                </c:pt>
                <c:pt idx="34">
                  <c:v>42039</c:v>
                </c:pt>
                <c:pt idx="35">
                  <c:v>42040</c:v>
                </c:pt>
                <c:pt idx="36">
                  <c:v>42041</c:v>
                </c:pt>
                <c:pt idx="37">
                  <c:v>42042</c:v>
                </c:pt>
                <c:pt idx="38">
                  <c:v>42043</c:v>
                </c:pt>
                <c:pt idx="39">
                  <c:v>42044</c:v>
                </c:pt>
                <c:pt idx="40">
                  <c:v>42045</c:v>
                </c:pt>
                <c:pt idx="41">
                  <c:v>42046</c:v>
                </c:pt>
                <c:pt idx="42">
                  <c:v>42047</c:v>
                </c:pt>
                <c:pt idx="43">
                  <c:v>42048</c:v>
                </c:pt>
                <c:pt idx="44">
                  <c:v>42049</c:v>
                </c:pt>
                <c:pt idx="45">
                  <c:v>42050</c:v>
                </c:pt>
                <c:pt idx="46">
                  <c:v>42051</c:v>
                </c:pt>
                <c:pt idx="47">
                  <c:v>42052</c:v>
                </c:pt>
                <c:pt idx="48">
                  <c:v>42053</c:v>
                </c:pt>
                <c:pt idx="49">
                  <c:v>42054</c:v>
                </c:pt>
                <c:pt idx="50">
                  <c:v>42055</c:v>
                </c:pt>
                <c:pt idx="51">
                  <c:v>42056</c:v>
                </c:pt>
                <c:pt idx="52">
                  <c:v>42057</c:v>
                </c:pt>
                <c:pt idx="53">
                  <c:v>42058</c:v>
                </c:pt>
                <c:pt idx="54">
                  <c:v>42059</c:v>
                </c:pt>
                <c:pt idx="55">
                  <c:v>42060</c:v>
                </c:pt>
                <c:pt idx="56">
                  <c:v>42061</c:v>
                </c:pt>
                <c:pt idx="57">
                  <c:v>42062</c:v>
                </c:pt>
                <c:pt idx="58">
                  <c:v>42063</c:v>
                </c:pt>
                <c:pt idx="59">
                  <c:v>42064</c:v>
                </c:pt>
                <c:pt idx="60">
                  <c:v>42065</c:v>
                </c:pt>
                <c:pt idx="61">
                  <c:v>42066</c:v>
                </c:pt>
                <c:pt idx="62">
                  <c:v>42067</c:v>
                </c:pt>
                <c:pt idx="63">
                  <c:v>42068</c:v>
                </c:pt>
                <c:pt idx="64">
                  <c:v>42069</c:v>
                </c:pt>
                <c:pt idx="65">
                  <c:v>42070</c:v>
                </c:pt>
                <c:pt idx="66">
                  <c:v>42071</c:v>
                </c:pt>
                <c:pt idx="67">
                  <c:v>42072</c:v>
                </c:pt>
                <c:pt idx="68">
                  <c:v>42073</c:v>
                </c:pt>
                <c:pt idx="69">
                  <c:v>42074</c:v>
                </c:pt>
                <c:pt idx="70">
                  <c:v>42075</c:v>
                </c:pt>
                <c:pt idx="71">
                  <c:v>42076</c:v>
                </c:pt>
                <c:pt idx="72">
                  <c:v>42077</c:v>
                </c:pt>
                <c:pt idx="73">
                  <c:v>42078</c:v>
                </c:pt>
                <c:pt idx="74">
                  <c:v>42079</c:v>
                </c:pt>
                <c:pt idx="75">
                  <c:v>42080</c:v>
                </c:pt>
                <c:pt idx="76">
                  <c:v>42081</c:v>
                </c:pt>
                <c:pt idx="77">
                  <c:v>42082</c:v>
                </c:pt>
                <c:pt idx="78">
                  <c:v>42083</c:v>
                </c:pt>
                <c:pt idx="79">
                  <c:v>42084</c:v>
                </c:pt>
                <c:pt idx="80">
                  <c:v>42085</c:v>
                </c:pt>
                <c:pt idx="81">
                  <c:v>42086</c:v>
                </c:pt>
                <c:pt idx="82">
                  <c:v>42087</c:v>
                </c:pt>
                <c:pt idx="83">
                  <c:v>42088</c:v>
                </c:pt>
                <c:pt idx="84">
                  <c:v>42089</c:v>
                </c:pt>
                <c:pt idx="85">
                  <c:v>42090</c:v>
                </c:pt>
                <c:pt idx="86">
                  <c:v>42091</c:v>
                </c:pt>
                <c:pt idx="87">
                  <c:v>42092</c:v>
                </c:pt>
                <c:pt idx="88">
                  <c:v>42093</c:v>
                </c:pt>
                <c:pt idx="89">
                  <c:v>42094</c:v>
                </c:pt>
                <c:pt idx="90">
                  <c:v>42095</c:v>
                </c:pt>
                <c:pt idx="91">
                  <c:v>42096</c:v>
                </c:pt>
                <c:pt idx="92">
                  <c:v>42097</c:v>
                </c:pt>
                <c:pt idx="93">
                  <c:v>42098</c:v>
                </c:pt>
                <c:pt idx="94">
                  <c:v>42099</c:v>
                </c:pt>
                <c:pt idx="95">
                  <c:v>42100</c:v>
                </c:pt>
                <c:pt idx="96">
                  <c:v>42101</c:v>
                </c:pt>
                <c:pt idx="97">
                  <c:v>42102</c:v>
                </c:pt>
                <c:pt idx="98">
                  <c:v>42103</c:v>
                </c:pt>
                <c:pt idx="99">
                  <c:v>42104</c:v>
                </c:pt>
                <c:pt idx="100">
                  <c:v>42105</c:v>
                </c:pt>
                <c:pt idx="101">
                  <c:v>42106</c:v>
                </c:pt>
                <c:pt idx="102">
                  <c:v>42107</c:v>
                </c:pt>
                <c:pt idx="103">
                  <c:v>42108</c:v>
                </c:pt>
                <c:pt idx="104">
                  <c:v>42109</c:v>
                </c:pt>
                <c:pt idx="105">
                  <c:v>42110</c:v>
                </c:pt>
                <c:pt idx="106">
                  <c:v>42111</c:v>
                </c:pt>
                <c:pt idx="107">
                  <c:v>42112</c:v>
                </c:pt>
                <c:pt idx="108">
                  <c:v>42113</c:v>
                </c:pt>
                <c:pt idx="109">
                  <c:v>42114</c:v>
                </c:pt>
                <c:pt idx="110">
                  <c:v>42115</c:v>
                </c:pt>
                <c:pt idx="111">
                  <c:v>42116</c:v>
                </c:pt>
                <c:pt idx="112">
                  <c:v>42117</c:v>
                </c:pt>
                <c:pt idx="113">
                  <c:v>42118</c:v>
                </c:pt>
                <c:pt idx="114">
                  <c:v>42119</c:v>
                </c:pt>
                <c:pt idx="115">
                  <c:v>42120</c:v>
                </c:pt>
                <c:pt idx="116">
                  <c:v>42121</c:v>
                </c:pt>
                <c:pt idx="117">
                  <c:v>42122</c:v>
                </c:pt>
                <c:pt idx="118">
                  <c:v>42123</c:v>
                </c:pt>
                <c:pt idx="119">
                  <c:v>42124</c:v>
                </c:pt>
                <c:pt idx="120">
                  <c:v>42125</c:v>
                </c:pt>
                <c:pt idx="121">
                  <c:v>42126</c:v>
                </c:pt>
                <c:pt idx="122">
                  <c:v>42127</c:v>
                </c:pt>
                <c:pt idx="123">
                  <c:v>42128</c:v>
                </c:pt>
                <c:pt idx="124">
                  <c:v>42129</c:v>
                </c:pt>
                <c:pt idx="125">
                  <c:v>42130</c:v>
                </c:pt>
                <c:pt idx="126">
                  <c:v>42131</c:v>
                </c:pt>
                <c:pt idx="127">
                  <c:v>42132</c:v>
                </c:pt>
                <c:pt idx="128">
                  <c:v>42133</c:v>
                </c:pt>
                <c:pt idx="129">
                  <c:v>42134</c:v>
                </c:pt>
                <c:pt idx="130">
                  <c:v>42135</c:v>
                </c:pt>
                <c:pt idx="131">
                  <c:v>42136</c:v>
                </c:pt>
                <c:pt idx="132">
                  <c:v>42137</c:v>
                </c:pt>
                <c:pt idx="133">
                  <c:v>42138</c:v>
                </c:pt>
                <c:pt idx="134">
                  <c:v>42139</c:v>
                </c:pt>
                <c:pt idx="135">
                  <c:v>42140</c:v>
                </c:pt>
                <c:pt idx="136">
                  <c:v>42141</c:v>
                </c:pt>
                <c:pt idx="137">
                  <c:v>42142</c:v>
                </c:pt>
                <c:pt idx="138">
                  <c:v>42143</c:v>
                </c:pt>
                <c:pt idx="139">
                  <c:v>42144</c:v>
                </c:pt>
                <c:pt idx="140">
                  <c:v>42145</c:v>
                </c:pt>
                <c:pt idx="141">
                  <c:v>42146</c:v>
                </c:pt>
                <c:pt idx="142">
                  <c:v>42147</c:v>
                </c:pt>
                <c:pt idx="143">
                  <c:v>42148</c:v>
                </c:pt>
                <c:pt idx="144">
                  <c:v>42149</c:v>
                </c:pt>
                <c:pt idx="145">
                  <c:v>42150</c:v>
                </c:pt>
                <c:pt idx="146">
                  <c:v>42151</c:v>
                </c:pt>
                <c:pt idx="147">
                  <c:v>42152</c:v>
                </c:pt>
                <c:pt idx="148">
                  <c:v>42153</c:v>
                </c:pt>
                <c:pt idx="149">
                  <c:v>42154</c:v>
                </c:pt>
                <c:pt idx="150">
                  <c:v>42155</c:v>
                </c:pt>
                <c:pt idx="151">
                  <c:v>42156</c:v>
                </c:pt>
                <c:pt idx="152">
                  <c:v>42157</c:v>
                </c:pt>
                <c:pt idx="153">
                  <c:v>42158</c:v>
                </c:pt>
                <c:pt idx="154">
                  <c:v>42159</c:v>
                </c:pt>
                <c:pt idx="155">
                  <c:v>42160</c:v>
                </c:pt>
                <c:pt idx="156">
                  <c:v>42161</c:v>
                </c:pt>
                <c:pt idx="157">
                  <c:v>42162</c:v>
                </c:pt>
                <c:pt idx="158">
                  <c:v>42163</c:v>
                </c:pt>
                <c:pt idx="159">
                  <c:v>42164</c:v>
                </c:pt>
                <c:pt idx="160">
                  <c:v>42165</c:v>
                </c:pt>
                <c:pt idx="161">
                  <c:v>42166</c:v>
                </c:pt>
                <c:pt idx="162">
                  <c:v>42167</c:v>
                </c:pt>
                <c:pt idx="163">
                  <c:v>42168</c:v>
                </c:pt>
                <c:pt idx="164">
                  <c:v>42169</c:v>
                </c:pt>
                <c:pt idx="165">
                  <c:v>42170</c:v>
                </c:pt>
                <c:pt idx="166">
                  <c:v>42171</c:v>
                </c:pt>
                <c:pt idx="167">
                  <c:v>42172</c:v>
                </c:pt>
                <c:pt idx="168">
                  <c:v>42173</c:v>
                </c:pt>
                <c:pt idx="169">
                  <c:v>42174</c:v>
                </c:pt>
                <c:pt idx="170">
                  <c:v>42175</c:v>
                </c:pt>
                <c:pt idx="171">
                  <c:v>42176</c:v>
                </c:pt>
                <c:pt idx="172">
                  <c:v>42177</c:v>
                </c:pt>
                <c:pt idx="173">
                  <c:v>42178</c:v>
                </c:pt>
                <c:pt idx="174">
                  <c:v>42179</c:v>
                </c:pt>
                <c:pt idx="175">
                  <c:v>42180</c:v>
                </c:pt>
                <c:pt idx="176">
                  <c:v>42181</c:v>
                </c:pt>
                <c:pt idx="177">
                  <c:v>42182</c:v>
                </c:pt>
                <c:pt idx="178">
                  <c:v>42183</c:v>
                </c:pt>
                <c:pt idx="179">
                  <c:v>42184</c:v>
                </c:pt>
                <c:pt idx="180">
                  <c:v>42185</c:v>
                </c:pt>
                <c:pt idx="181">
                  <c:v>42186</c:v>
                </c:pt>
                <c:pt idx="182">
                  <c:v>42187</c:v>
                </c:pt>
                <c:pt idx="183">
                  <c:v>42188</c:v>
                </c:pt>
                <c:pt idx="184">
                  <c:v>42189</c:v>
                </c:pt>
                <c:pt idx="185">
                  <c:v>42190</c:v>
                </c:pt>
                <c:pt idx="186">
                  <c:v>42191</c:v>
                </c:pt>
                <c:pt idx="187">
                  <c:v>42192</c:v>
                </c:pt>
                <c:pt idx="188">
                  <c:v>42193</c:v>
                </c:pt>
                <c:pt idx="189">
                  <c:v>42194</c:v>
                </c:pt>
                <c:pt idx="190">
                  <c:v>42195</c:v>
                </c:pt>
                <c:pt idx="191">
                  <c:v>42196</c:v>
                </c:pt>
                <c:pt idx="192">
                  <c:v>42197</c:v>
                </c:pt>
                <c:pt idx="193">
                  <c:v>42198</c:v>
                </c:pt>
                <c:pt idx="194">
                  <c:v>42199</c:v>
                </c:pt>
                <c:pt idx="195">
                  <c:v>42200</c:v>
                </c:pt>
                <c:pt idx="196">
                  <c:v>42201</c:v>
                </c:pt>
                <c:pt idx="197">
                  <c:v>42202</c:v>
                </c:pt>
                <c:pt idx="198">
                  <c:v>42203</c:v>
                </c:pt>
                <c:pt idx="199">
                  <c:v>42204</c:v>
                </c:pt>
                <c:pt idx="200">
                  <c:v>42205</c:v>
                </c:pt>
                <c:pt idx="201">
                  <c:v>42206</c:v>
                </c:pt>
                <c:pt idx="202">
                  <c:v>42207</c:v>
                </c:pt>
                <c:pt idx="203">
                  <c:v>42208</c:v>
                </c:pt>
                <c:pt idx="204">
                  <c:v>42209</c:v>
                </c:pt>
                <c:pt idx="205">
                  <c:v>42210</c:v>
                </c:pt>
                <c:pt idx="206">
                  <c:v>42211</c:v>
                </c:pt>
                <c:pt idx="207">
                  <c:v>42212</c:v>
                </c:pt>
                <c:pt idx="208">
                  <c:v>42213</c:v>
                </c:pt>
                <c:pt idx="209">
                  <c:v>42214</c:v>
                </c:pt>
                <c:pt idx="210">
                  <c:v>42215</c:v>
                </c:pt>
                <c:pt idx="211">
                  <c:v>42216</c:v>
                </c:pt>
                <c:pt idx="212">
                  <c:v>42217</c:v>
                </c:pt>
                <c:pt idx="213">
                  <c:v>42218</c:v>
                </c:pt>
                <c:pt idx="214">
                  <c:v>42219</c:v>
                </c:pt>
                <c:pt idx="215">
                  <c:v>42220</c:v>
                </c:pt>
                <c:pt idx="216">
                  <c:v>42221</c:v>
                </c:pt>
                <c:pt idx="217">
                  <c:v>42222</c:v>
                </c:pt>
                <c:pt idx="218">
                  <c:v>42223</c:v>
                </c:pt>
                <c:pt idx="219">
                  <c:v>42224</c:v>
                </c:pt>
                <c:pt idx="220">
                  <c:v>42225</c:v>
                </c:pt>
                <c:pt idx="221">
                  <c:v>42226</c:v>
                </c:pt>
                <c:pt idx="222">
                  <c:v>42227</c:v>
                </c:pt>
                <c:pt idx="223">
                  <c:v>42228</c:v>
                </c:pt>
                <c:pt idx="224">
                  <c:v>42229</c:v>
                </c:pt>
                <c:pt idx="225">
                  <c:v>42230</c:v>
                </c:pt>
                <c:pt idx="226">
                  <c:v>42231</c:v>
                </c:pt>
                <c:pt idx="227">
                  <c:v>42232</c:v>
                </c:pt>
                <c:pt idx="228">
                  <c:v>42233</c:v>
                </c:pt>
                <c:pt idx="229">
                  <c:v>42234</c:v>
                </c:pt>
                <c:pt idx="230">
                  <c:v>42235</c:v>
                </c:pt>
                <c:pt idx="231">
                  <c:v>42236</c:v>
                </c:pt>
                <c:pt idx="232">
                  <c:v>42237</c:v>
                </c:pt>
                <c:pt idx="233">
                  <c:v>42238</c:v>
                </c:pt>
                <c:pt idx="234">
                  <c:v>42239</c:v>
                </c:pt>
                <c:pt idx="235">
                  <c:v>42240</c:v>
                </c:pt>
                <c:pt idx="236">
                  <c:v>42241</c:v>
                </c:pt>
                <c:pt idx="237">
                  <c:v>42242</c:v>
                </c:pt>
                <c:pt idx="238">
                  <c:v>42243</c:v>
                </c:pt>
                <c:pt idx="239">
                  <c:v>42244</c:v>
                </c:pt>
                <c:pt idx="240">
                  <c:v>42245</c:v>
                </c:pt>
                <c:pt idx="241">
                  <c:v>42246</c:v>
                </c:pt>
                <c:pt idx="242">
                  <c:v>42247</c:v>
                </c:pt>
                <c:pt idx="243">
                  <c:v>42248</c:v>
                </c:pt>
                <c:pt idx="244">
                  <c:v>42249</c:v>
                </c:pt>
                <c:pt idx="245">
                  <c:v>42250</c:v>
                </c:pt>
                <c:pt idx="246">
                  <c:v>42251</c:v>
                </c:pt>
                <c:pt idx="247">
                  <c:v>42252</c:v>
                </c:pt>
                <c:pt idx="248">
                  <c:v>42253</c:v>
                </c:pt>
                <c:pt idx="249">
                  <c:v>42254</c:v>
                </c:pt>
                <c:pt idx="250">
                  <c:v>42255</c:v>
                </c:pt>
                <c:pt idx="251">
                  <c:v>42256</c:v>
                </c:pt>
                <c:pt idx="252">
                  <c:v>42257</c:v>
                </c:pt>
                <c:pt idx="253">
                  <c:v>42258</c:v>
                </c:pt>
                <c:pt idx="254">
                  <c:v>42259</c:v>
                </c:pt>
                <c:pt idx="255">
                  <c:v>42260</c:v>
                </c:pt>
                <c:pt idx="256">
                  <c:v>42261</c:v>
                </c:pt>
                <c:pt idx="257">
                  <c:v>42262</c:v>
                </c:pt>
                <c:pt idx="258">
                  <c:v>42263</c:v>
                </c:pt>
                <c:pt idx="259">
                  <c:v>42264</c:v>
                </c:pt>
                <c:pt idx="260">
                  <c:v>42265</c:v>
                </c:pt>
                <c:pt idx="261">
                  <c:v>42266</c:v>
                </c:pt>
                <c:pt idx="262">
                  <c:v>42267</c:v>
                </c:pt>
                <c:pt idx="263">
                  <c:v>42268</c:v>
                </c:pt>
                <c:pt idx="264">
                  <c:v>42269</c:v>
                </c:pt>
                <c:pt idx="265">
                  <c:v>42270</c:v>
                </c:pt>
                <c:pt idx="266">
                  <c:v>42271</c:v>
                </c:pt>
                <c:pt idx="267">
                  <c:v>42272</c:v>
                </c:pt>
                <c:pt idx="268">
                  <c:v>42273</c:v>
                </c:pt>
                <c:pt idx="269">
                  <c:v>42274</c:v>
                </c:pt>
                <c:pt idx="270">
                  <c:v>42275</c:v>
                </c:pt>
                <c:pt idx="271">
                  <c:v>42276</c:v>
                </c:pt>
                <c:pt idx="272">
                  <c:v>42277</c:v>
                </c:pt>
                <c:pt idx="273">
                  <c:v>42278</c:v>
                </c:pt>
                <c:pt idx="274">
                  <c:v>42279</c:v>
                </c:pt>
                <c:pt idx="275">
                  <c:v>42280</c:v>
                </c:pt>
                <c:pt idx="276">
                  <c:v>42281</c:v>
                </c:pt>
                <c:pt idx="277">
                  <c:v>42282</c:v>
                </c:pt>
                <c:pt idx="278">
                  <c:v>42283</c:v>
                </c:pt>
                <c:pt idx="279">
                  <c:v>42284</c:v>
                </c:pt>
                <c:pt idx="280">
                  <c:v>42285</c:v>
                </c:pt>
                <c:pt idx="281">
                  <c:v>42286</c:v>
                </c:pt>
                <c:pt idx="282">
                  <c:v>42287</c:v>
                </c:pt>
                <c:pt idx="283">
                  <c:v>42288</c:v>
                </c:pt>
                <c:pt idx="284">
                  <c:v>42289</c:v>
                </c:pt>
                <c:pt idx="285">
                  <c:v>42290</c:v>
                </c:pt>
                <c:pt idx="286">
                  <c:v>42291</c:v>
                </c:pt>
                <c:pt idx="287">
                  <c:v>42292</c:v>
                </c:pt>
                <c:pt idx="288">
                  <c:v>42293</c:v>
                </c:pt>
                <c:pt idx="289">
                  <c:v>42294</c:v>
                </c:pt>
                <c:pt idx="290">
                  <c:v>42295</c:v>
                </c:pt>
                <c:pt idx="291">
                  <c:v>42296</c:v>
                </c:pt>
                <c:pt idx="292">
                  <c:v>42297</c:v>
                </c:pt>
                <c:pt idx="293">
                  <c:v>42298</c:v>
                </c:pt>
                <c:pt idx="294">
                  <c:v>42299</c:v>
                </c:pt>
                <c:pt idx="295">
                  <c:v>42300</c:v>
                </c:pt>
                <c:pt idx="296">
                  <c:v>42301</c:v>
                </c:pt>
                <c:pt idx="297">
                  <c:v>42302</c:v>
                </c:pt>
                <c:pt idx="298">
                  <c:v>42303</c:v>
                </c:pt>
                <c:pt idx="299">
                  <c:v>42304</c:v>
                </c:pt>
                <c:pt idx="300">
                  <c:v>42305</c:v>
                </c:pt>
                <c:pt idx="301">
                  <c:v>42306</c:v>
                </c:pt>
                <c:pt idx="302">
                  <c:v>42307</c:v>
                </c:pt>
                <c:pt idx="303">
                  <c:v>42308</c:v>
                </c:pt>
                <c:pt idx="304">
                  <c:v>42309</c:v>
                </c:pt>
                <c:pt idx="305">
                  <c:v>42310</c:v>
                </c:pt>
                <c:pt idx="306">
                  <c:v>42311</c:v>
                </c:pt>
                <c:pt idx="307">
                  <c:v>42312</c:v>
                </c:pt>
                <c:pt idx="308">
                  <c:v>42313</c:v>
                </c:pt>
                <c:pt idx="309">
                  <c:v>42314</c:v>
                </c:pt>
                <c:pt idx="310">
                  <c:v>42315</c:v>
                </c:pt>
                <c:pt idx="311">
                  <c:v>42316</c:v>
                </c:pt>
                <c:pt idx="312">
                  <c:v>42317</c:v>
                </c:pt>
                <c:pt idx="313">
                  <c:v>42318</c:v>
                </c:pt>
                <c:pt idx="314">
                  <c:v>42319</c:v>
                </c:pt>
                <c:pt idx="315">
                  <c:v>42320</c:v>
                </c:pt>
                <c:pt idx="316">
                  <c:v>42321</c:v>
                </c:pt>
                <c:pt idx="317">
                  <c:v>42322</c:v>
                </c:pt>
                <c:pt idx="318">
                  <c:v>42323</c:v>
                </c:pt>
                <c:pt idx="319">
                  <c:v>42324</c:v>
                </c:pt>
                <c:pt idx="320">
                  <c:v>42325</c:v>
                </c:pt>
                <c:pt idx="321">
                  <c:v>42326</c:v>
                </c:pt>
                <c:pt idx="322">
                  <c:v>42327</c:v>
                </c:pt>
                <c:pt idx="323">
                  <c:v>42328</c:v>
                </c:pt>
                <c:pt idx="324">
                  <c:v>42329</c:v>
                </c:pt>
                <c:pt idx="325">
                  <c:v>42330</c:v>
                </c:pt>
                <c:pt idx="326">
                  <c:v>42331</c:v>
                </c:pt>
                <c:pt idx="327">
                  <c:v>42332</c:v>
                </c:pt>
                <c:pt idx="328">
                  <c:v>42333</c:v>
                </c:pt>
                <c:pt idx="329">
                  <c:v>42334</c:v>
                </c:pt>
                <c:pt idx="330">
                  <c:v>42335</c:v>
                </c:pt>
                <c:pt idx="331">
                  <c:v>42336</c:v>
                </c:pt>
                <c:pt idx="332">
                  <c:v>42337</c:v>
                </c:pt>
                <c:pt idx="333">
                  <c:v>42338</c:v>
                </c:pt>
                <c:pt idx="334">
                  <c:v>42339</c:v>
                </c:pt>
                <c:pt idx="335">
                  <c:v>42340</c:v>
                </c:pt>
                <c:pt idx="336">
                  <c:v>42341</c:v>
                </c:pt>
                <c:pt idx="337">
                  <c:v>42342</c:v>
                </c:pt>
                <c:pt idx="338">
                  <c:v>42343</c:v>
                </c:pt>
                <c:pt idx="339">
                  <c:v>42344</c:v>
                </c:pt>
                <c:pt idx="340">
                  <c:v>42345</c:v>
                </c:pt>
                <c:pt idx="341">
                  <c:v>42346</c:v>
                </c:pt>
                <c:pt idx="342">
                  <c:v>42347</c:v>
                </c:pt>
                <c:pt idx="343">
                  <c:v>42348</c:v>
                </c:pt>
                <c:pt idx="344">
                  <c:v>42349</c:v>
                </c:pt>
                <c:pt idx="345">
                  <c:v>42350</c:v>
                </c:pt>
                <c:pt idx="346">
                  <c:v>42351</c:v>
                </c:pt>
                <c:pt idx="347">
                  <c:v>42352</c:v>
                </c:pt>
                <c:pt idx="348">
                  <c:v>42353</c:v>
                </c:pt>
                <c:pt idx="349">
                  <c:v>42354</c:v>
                </c:pt>
                <c:pt idx="350">
                  <c:v>42355</c:v>
                </c:pt>
                <c:pt idx="351">
                  <c:v>42356</c:v>
                </c:pt>
                <c:pt idx="352">
                  <c:v>42357</c:v>
                </c:pt>
                <c:pt idx="353">
                  <c:v>42358</c:v>
                </c:pt>
                <c:pt idx="354">
                  <c:v>42359</c:v>
                </c:pt>
                <c:pt idx="355">
                  <c:v>42360</c:v>
                </c:pt>
                <c:pt idx="356">
                  <c:v>42361</c:v>
                </c:pt>
                <c:pt idx="357">
                  <c:v>42362</c:v>
                </c:pt>
                <c:pt idx="358">
                  <c:v>42363</c:v>
                </c:pt>
                <c:pt idx="359">
                  <c:v>42364</c:v>
                </c:pt>
                <c:pt idx="360">
                  <c:v>42365</c:v>
                </c:pt>
                <c:pt idx="361">
                  <c:v>42366</c:v>
                </c:pt>
                <c:pt idx="362">
                  <c:v>42367</c:v>
                </c:pt>
                <c:pt idx="363">
                  <c:v>42368</c:v>
                </c:pt>
                <c:pt idx="364">
                  <c:v>42369</c:v>
                </c:pt>
                <c:pt idx="365">
                  <c:v>42370</c:v>
                </c:pt>
                <c:pt idx="366">
                  <c:v>42371</c:v>
                </c:pt>
                <c:pt idx="367">
                  <c:v>42372</c:v>
                </c:pt>
                <c:pt idx="368">
                  <c:v>42373</c:v>
                </c:pt>
                <c:pt idx="369">
                  <c:v>42374</c:v>
                </c:pt>
                <c:pt idx="370">
                  <c:v>42375</c:v>
                </c:pt>
                <c:pt idx="371">
                  <c:v>42376</c:v>
                </c:pt>
                <c:pt idx="372">
                  <c:v>42377</c:v>
                </c:pt>
                <c:pt idx="373">
                  <c:v>42378</c:v>
                </c:pt>
                <c:pt idx="374">
                  <c:v>42379</c:v>
                </c:pt>
                <c:pt idx="375">
                  <c:v>42380</c:v>
                </c:pt>
                <c:pt idx="376">
                  <c:v>42381</c:v>
                </c:pt>
                <c:pt idx="377">
                  <c:v>42382</c:v>
                </c:pt>
                <c:pt idx="378">
                  <c:v>42383</c:v>
                </c:pt>
                <c:pt idx="379">
                  <c:v>42384</c:v>
                </c:pt>
                <c:pt idx="380">
                  <c:v>42385</c:v>
                </c:pt>
                <c:pt idx="381">
                  <c:v>42386</c:v>
                </c:pt>
                <c:pt idx="382">
                  <c:v>42387</c:v>
                </c:pt>
                <c:pt idx="383">
                  <c:v>42388</c:v>
                </c:pt>
                <c:pt idx="384">
                  <c:v>42389</c:v>
                </c:pt>
                <c:pt idx="385">
                  <c:v>42390</c:v>
                </c:pt>
                <c:pt idx="386">
                  <c:v>42391</c:v>
                </c:pt>
                <c:pt idx="387">
                  <c:v>42392</c:v>
                </c:pt>
                <c:pt idx="388">
                  <c:v>42393</c:v>
                </c:pt>
                <c:pt idx="389">
                  <c:v>42394</c:v>
                </c:pt>
                <c:pt idx="390">
                  <c:v>42395</c:v>
                </c:pt>
                <c:pt idx="391">
                  <c:v>42396</c:v>
                </c:pt>
                <c:pt idx="392">
                  <c:v>42397</c:v>
                </c:pt>
                <c:pt idx="393">
                  <c:v>42398</c:v>
                </c:pt>
                <c:pt idx="394">
                  <c:v>42399</c:v>
                </c:pt>
                <c:pt idx="395">
                  <c:v>42400</c:v>
                </c:pt>
              </c:numCache>
            </c:numRef>
          </c:cat>
          <c:val>
            <c:numRef>
              <c:f>data!$AI$3:$AI$398</c:f>
              <c:numCache>
                <c:formatCode>General</c:formatCode>
                <c:ptCount val="39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2</c:v>
                </c:pt>
                <c:pt idx="116">
                  <c:v>2</c:v>
                </c:pt>
                <c:pt idx="117">
                  <c:v>2</c:v>
                </c:pt>
                <c:pt idx="118">
                  <c:v>2</c:v>
                </c:pt>
                <c:pt idx="119">
                  <c:v>2</c:v>
                </c:pt>
                <c:pt idx="120">
                  <c:v>2</c:v>
                </c:pt>
                <c:pt idx="121">
                  <c:v>2</c:v>
                </c:pt>
                <c:pt idx="122">
                  <c:v>2</c:v>
                </c:pt>
                <c:pt idx="123">
                  <c:v>2</c:v>
                </c:pt>
                <c:pt idx="124">
                  <c:v>2</c:v>
                </c:pt>
                <c:pt idx="125">
                  <c:v>2</c:v>
                </c:pt>
                <c:pt idx="126">
                  <c:v>2</c:v>
                </c:pt>
                <c:pt idx="127">
                  <c:v>2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1</c:v>
                </c:pt>
                <c:pt idx="132">
                  <c:v>1</c:v>
                </c:pt>
                <c:pt idx="133">
                  <c:v>1</c:v>
                </c:pt>
                <c:pt idx="134">
                  <c:v>1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2</c:v>
                </c:pt>
                <c:pt idx="165">
                  <c:v>2</c:v>
                </c:pt>
                <c:pt idx="166">
                  <c:v>2</c:v>
                </c:pt>
                <c:pt idx="167">
                  <c:v>2</c:v>
                </c:pt>
                <c:pt idx="168">
                  <c:v>2</c:v>
                </c:pt>
                <c:pt idx="169">
                  <c:v>2</c:v>
                </c:pt>
                <c:pt idx="170">
                  <c:v>2</c:v>
                </c:pt>
                <c:pt idx="171">
                  <c:v>2</c:v>
                </c:pt>
                <c:pt idx="172">
                  <c:v>2</c:v>
                </c:pt>
                <c:pt idx="173">
                  <c:v>2</c:v>
                </c:pt>
                <c:pt idx="174">
                  <c:v>3</c:v>
                </c:pt>
                <c:pt idx="175">
                  <c:v>2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1</c:v>
                </c:pt>
                <c:pt idx="193">
                  <c:v>0</c:v>
                </c:pt>
                <c:pt idx="194">
                  <c:v>0</c:v>
                </c:pt>
                <c:pt idx="195">
                  <c:v>1</c:v>
                </c:pt>
                <c:pt idx="196">
                  <c:v>1</c:v>
                </c:pt>
                <c:pt idx="197">
                  <c:v>1</c:v>
                </c:pt>
                <c:pt idx="198">
                  <c:v>1</c:v>
                </c:pt>
                <c:pt idx="199">
                  <c:v>0</c:v>
                </c:pt>
                <c:pt idx="200">
                  <c:v>0</c:v>
                </c:pt>
                <c:pt idx="201">
                  <c:v>2</c:v>
                </c:pt>
                <c:pt idx="202">
                  <c:v>2</c:v>
                </c:pt>
                <c:pt idx="203">
                  <c:v>2</c:v>
                </c:pt>
                <c:pt idx="204">
                  <c:v>2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2</c:v>
                </c:pt>
                <c:pt idx="210">
                  <c:v>2</c:v>
                </c:pt>
                <c:pt idx="211">
                  <c:v>2</c:v>
                </c:pt>
                <c:pt idx="212">
                  <c:v>2</c:v>
                </c:pt>
                <c:pt idx="213">
                  <c:v>1</c:v>
                </c:pt>
                <c:pt idx="214">
                  <c:v>1</c:v>
                </c:pt>
                <c:pt idx="215">
                  <c:v>1</c:v>
                </c:pt>
                <c:pt idx="216">
                  <c:v>1</c:v>
                </c:pt>
                <c:pt idx="217">
                  <c:v>2</c:v>
                </c:pt>
                <c:pt idx="218">
                  <c:v>2</c:v>
                </c:pt>
                <c:pt idx="219">
                  <c:v>2</c:v>
                </c:pt>
                <c:pt idx="220">
                  <c:v>2</c:v>
                </c:pt>
                <c:pt idx="221">
                  <c:v>2</c:v>
                </c:pt>
                <c:pt idx="222">
                  <c:v>1</c:v>
                </c:pt>
                <c:pt idx="223">
                  <c:v>1</c:v>
                </c:pt>
                <c:pt idx="224">
                  <c:v>1</c:v>
                </c:pt>
                <c:pt idx="225">
                  <c:v>1</c:v>
                </c:pt>
                <c:pt idx="226">
                  <c:v>1</c:v>
                </c:pt>
                <c:pt idx="227">
                  <c:v>1</c:v>
                </c:pt>
                <c:pt idx="228">
                  <c:v>1</c:v>
                </c:pt>
                <c:pt idx="229">
                  <c:v>2</c:v>
                </c:pt>
                <c:pt idx="230">
                  <c:v>2</c:v>
                </c:pt>
                <c:pt idx="231">
                  <c:v>2</c:v>
                </c:pt>
                <c:pt idx="232">
                  <c:v>1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1</c:v>
                </c:pt>
                <c:pt idx="237">
                  <c:v>1</c:v>
                </c:pt>
                <c:pt idx="238">
                  <c:v>1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1</c:v>
                </c:pt>
                <c:pt idx="245">
                  <c:v>1</c:v>
                </c:pt>
                <c:pt idx="246">
                  <c:v>1</c:v>
                </c:pt>
                <c:pt idx="247">
                  <c:v>1</c:v>
                </c:pt>
                <c:pt idx="248">
                  <c:v>1</c:v>
                </c:pt>
                <c:pt idx="249">
                  <c:v>1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1</c:v>
                </c:pt>
                <c:pt idx="254">
                  <c:v>1</c:v>
                </c:pt>
                <c:pt idx="255">
                  <c:v>1</c:v>
                </c:pt>
                <c:pt idx="256">
                  <c:v>1</c:v>
                </c:pt>
                <c:pt idx="257">
                  <c:v>1</c:v>
                </c:pt>
                <c:pt idx="258">
                  <c:v>1</c:v>
                </c:pt>
                <c:pt idx="259">
                  <c:v>2</c:v>
                </c:pt>
                <c:pt idx="260">
                  <c:v>2</c:v>
                </c:pt>
                <c:pt idx="261">
                  <c:v>2</c:v>
                </c:pt>
                <c:pt idx="262">
                  <c:v>2</c:v>
                </c:pt>
                <c:pt idx="263">
                  <c:v>2</c:v>
                </c:pt>
                <c:pt idx="264">
                  <c:v>2</c:v>
                </c:pt>
                <c:pt idx="265">
                  <c:v>2</c:v>
                </c:pt>
                <c:pt idx="266">
                  <c:v>2</c:v>
                </c:pt>
                <c:pt idx="267">
                  <c:v>2</c:v>
                </c:pt>
                <c:pt idx="268">
                  <c:v>2</c:v>
                </c:pt>
                <c:pt idx="269">
                  <c:v>2</c:v>
                </c:pt>
                <c:pt idx="270">
                  <c:v>2</c:v>
                </c:pt>
                <c:pt idx="271">
                  <c:v>2</c:v>
                </c:pt>
                <c:pt idx="272">
                  <c:v>3</c:v>
                </c:pt>
                <c:pt idx="273">
                  <c:v>3</c:v>
                </c:pt>
                <c:pt idx="274">
                  <c:v>4</c:v>
                </c:pt>
                <c:pt idx="275">
                  <c:v>4</c:v>
                </c:pt>
                <c:pt idx="276">
                  <c:v>4</c:v>
                </c:pt>
                <c:pt idx="277">
                  <c:v>4</c:v>
                </c:pt>
                <c:pt idx="278">
                  <c:v>4</c:v>
                </c:pt>
                <c:pt idx="279">
                  <c:v>3</c:v>
                </c:pt>
                <c:pt idx="280">
                  <c:v>3</c:v>
                </c:pt>
                <c:pt idx="281">
                  <c:v>2</c:v>
                </c:pt>
                <c:pt idx="282">
                  <c:v>2</c:v>
                </c:pt>
                <c:pt idx="283">
                  <c:v>2</c:v>
                </c:pt>
                <c:pt idx="284">
                  <c:v>2</c:v>
                </c:pt>
                <c:pt idx="285">
                  <c:v>2</c:v>
                </c:pt>
                <c:pt idx="286">
                  <c:v>2</c:v>
                </c:pt>
                <c:pt idx="287">
                  <c:v>2</c:v>
                </c:pt>
                <c:pt idx="288">
                  <c:v>2</c:v>
                </c:pt>
                <c:pt idx="289">
                  <c:v>2</c:v>
                </c:pt>
                <c:pt idx="290">
                  <c:v>2</c:v>
                </c:pt>
                <c:pt idx="291">
                  <c:v>2</c:v>
                </c:pt>
                <c:pt idx="292">
                  <c:v>2</c:v>
                </c:pt>
                <c:pt idx="293">
                  <c:v>2</c:v>
                </c:pt>
                <c:pt idx="294">
                  <c:v>2</c:v>
                </c:pt>
                <c:pt idx="295">
                  <c:v>2</c:v>
                </c:pt>
                <c:pt idx="296">
                  <c:v>2</c:v>
                </c:pt>
                <c:pt idx="297">
                  <c:v>2</c:v>
                </c:pt>
                <c:pt idx="298">
                  <c:v>2</c:v>
                </c:pt>
                <c:pt idx="299">
                  <c:v>2</c:v>
                </c:pt>
                <c:pt idx="300">
                  <c:v>2</c:v>
                </c:pt>
                <c:pt idx="301">
                  <c:v>2</c:v>
                </c:pt>
                <c:pt idx="302">
                  <c:v>2</c:v>
                </c:pt>
                <c:pt idx="303">
                  <c:v>2</c:v>
                </c:pt>
                <c:pt idx="304">
                  <c:v>2</c:v>
                </c:pt>
                <c:pt idx="305">
                  <c:v>2</c:v>
                </c:pt>
                <c:pt idx="306">
                  <c:v>2</c:v>
                </c:pt>
                <c:pt idx="307">
                  <c:v>2</c:v>
                </c:pt>
                <c:pt idx="308">
                  <c:v>2</c:v>
                </c:pt>
                <c:pt idx="309">
                  <c:v>1</c:v>
                </c:pt>
                <c:pt idx="310">
                  <c:v>1</c:v>
                </c:pt>
                <c:pt idx="311">
                  <c:v>1</c:v>
                </c:pt>
                <c:pt idx="312">
                  <c:v>1</c:v>
                </c:pt>
                <c:pt idx="313">
                  <c:v>1</c:v>
                </c:pt>
                <c:pt idx="314">
                  <c:v>1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1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</c:numCache>
            </c:numRef>
          </c:val>
        </c:ser>
        <c:ser>
          <c:idx val="2"/>
          <c:order val="2"/>
          <c:tx>
            <c:strRef>
              <c:f>data!$AJ$2</c:f>
              <c:strCache>
                <c:ptCount val="1"/>
                <c:pt idx="0">
                  <c:v>Hospital B vascular wards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cat>
            <c:numRef>
              <c:f>data!$AG$3:$AG$398</c:f>
              <c:numCache>
                <c:formatCode>m/d/yyyy</c:formatCode>
                <c:ptCount val="396"/>
                <c:pt idx="0">
                  <c:v>42005</c:v>
                </c:pt>
                <c:pt idx="1">
                  <c:v>42006</c:v>
                </c:pt>
                <c:pt idx="2">
                  <c:v>42007</c:v>
                </c:pt>
                <c:pt idx="3">
                  <c:v>42008</c:v>
                </c:pt>
                <c:pt idx="4">
                  <c:v>42009</c:v>
                </c:pt>
                <c:pt idx="5">
                  <c:v>42010</c:v>
                </c:pt>
                <c:pt idx="6">
                  <c:v>42011</c:v>
                </c:pt>
                <c:pt idx="7">
                  <c:v>42012</c:v>
                </c:pt>
                <c:pt idx="8">
                  <c:v>42013</c:v>
                </c:pt>
                <c:pt idx="9">
                  <c:v>42014</c:v>
                </c:pt>
                <c:pt idx="10">
                  <c:v>42015</c:v>
                </c:pt>
                <c:pt idx="11">
                  <c:v>42016</c:v>
                </c:pt>
                <c:pt idx="12">
                  <c:v>42017</c:v>
                </c:pt>
                <c:pt idx="13">
                  <c:v>42018</c:v>
                </c:pt>
                <c:pt idx="14">
                  <c:v>42019</c:v>
                </c:pt>
                <c:pt idx="15">
                  <c:v>42020</c:v>
                </c:pt>
                <c:pt idx="16">
                  <c:v>42021</c:v>
                </c:pt>
                <c:pt idx="17">
                  <c:v>42022</c:v>
                </c:pt>
                <c:pt idx="18">
                  <c:v>42023</c:v>
                </c:pt>
                <c:pt idx="19">
                  <c:v>42024</c:v>
                </c:pt>
                <c:pt idx="20">
                  <c:v>42025</c:v>
                </c:pt>
                <c:pt idx="21">
                  <c:v>42026</c:v>
                </c:pt>
                <c:pt idx="22">
                  <c:v>42027</c:v>
                </c:pt>
                <c:pt idx="23">
                  <c:v>42028</c:v>
                </c:pt>
                <c:pt idx="24">
                  <c:v>42029</c:v>
                </c:pt>
                <c:pt idx="25">
                  <c:v>42030</c:v>
                </c:pt>
                <c:pt idx="26">
                  <c:v>42031</c:v>
                </c:pt>
                <c:pt idx="27">
                  <c:v>42032</c:v>
                </c:pt>
                <c:pt idx="28">
                  <c:v>42033</c:v>
                </c:pt>
                <c:pt idx="29">
                  <c:v>42034</c:v>
                </c:pt>
                <c:pt idx="30">
                  <c:v>42035</c:v>
                </c:pt>
                <c:pt idx="31">
                  <c:v>42036</c:v>
                </c:pt>
                <c:pt idx="32">
                  <c:v>42037</c:v>
                </c:pt>
                <c:pt idx="33">
                  <c:v>42038</c:v>
                </c:pt>
                <c:pt idx="34">
                  <c:v>42039</c:v>
                </c:pt>
                <c:pt idx="35">
                  <c:v>42040</c:v>
                </c:pt>
                <c:pt idx="36">
                  <c:v>42041</c:v>
                </c:pt>
                <c:pt idx="37">
                  <c:v>42042</c:v>
                </c:pt>
                <c:pt idx="38">
                  <c:v>42043</c:v>
                </c:pt>
                <c:pt idx="39">
                  <c:v>42044</c:v>
                </c:pt>
                <c:pt idx="40">
                  <c:v>42045</c:v>
                </c:pt>
                <c:pt idx="41">
                  <c:v>42046</c:v>
                </c:pt>
                <c:pt idx="42">
                  <c:v>42047</c:v>
                </c:pt>
                <c:pt idx="43">
                  <c:v>42048</c:v>
                </c:pt>
                <c:pt idx="44">
                  <c:v>42049</c:v>
                </c:pt>
                <c:pt idx="45">
                  <c:v>42050</c:v>
                </c:pt>
                <c:pt idx="46">
                  <c:v>42051</c:v>
                </c:pt>
                <c:pt idx="47">
                  <c:v>42052</c:v>
                </c:pt>
                <c:pt idx="48">
                  <c:v>42053</c:v>
                </c:pt>
                <c:pt idx="49">
                  <c:v>42054</c:v>
                </c:pt>
                <c:pt idx="50">
                  <c:v>42055</c:v>
                </c:pt>
                <c:pt idx="51">
                  <c:v>42056</c:v>
                </c:pt>
                <c:pt idx="52">
                  <c:v>42057</c:v>
                </c:pt>
                <c:pt idx="53">
                  <c:v>42058</c:v>
                </c:pt>
                <c:pt idx="54">
                  <c:v>42059</c:v>
                </c:pt>
                <c:pt idx="55">
                  <c:v>42060</c:v>
                </c:pt>
                <c:pt idx="56">
                  <c:v>42061</c:v>
                </c:pt>
                <c:pt idx="57">
                  <c:v>42062</c:v>
                </c:pt>
                <c:pt idx="58">
                  <c:v>42063</c:v>
                </c:pt>
                <c:pt idx="59">
                  <c:v>42064</c:v>
                </c:pt>
                <c:pt idx="60">
                  <c:v>42065</c:v>
                </c:pt>
                <c:pt idx="61">
                  <c:v>42066</c:v>
                </c:pt>
                <c:pt idx="62">
                  <c:v>42067</c:v>
                </c:pt>
                <c:pt idx="63">
                  <c:v>42068</c:v>
                </c:pt>
                <c:pt idx="64">
                  <c:v>42069</c:v>
                </c:pt>
                <c:pt idx="65">
                  <c:v>42070</c:v>
                </c:pt>
                <c:pt idx="66">
                  <c:v>42071</c:v>
                </c:pt>
                <c:pt idx="67">
                  <c:v>42072</c:v>
                </c:pt>
                <c:pt idx="68">
                  <c:v>42073</c:v>
                </c:pt>
                <c:pt idx="69">
                  <c:v>42074</c:v>
                </c:pt>
                <c:pt idx="70">
                  <c:v>42075</c:v>
                </c:pt>
                <c:pt idx="71">
                  <c:v>42076</c:v>
                </c:pt>
                <c:pt idx="72">
                  <c:v>42077</c:v>
                </c:pt>
                <c:pt idx="73">
                  <c:v>42078</c:v>
                </c:pt>
                <c:pt idx="74">
                  <c:v>42079</c:v>
                </c:pt>
                <c:pt idx="75">
                  <c:v>42080</c:v>
                </c:pt>
                <c:pt idx="76">
                  <c:v>42081</c:v>
                </c:pt>
                <c:pt idx="77">
                  <c:v>42082</c:v>
                </c:pt>
                <c:pt idx="78">
                  <c:v>42083</c:v>
                </c:pt>
                <c:pt idx="79">
                  <c:v>42084</c:v>
                </c:pt>
                <c:pt idx="80">
                  <c:v>42085</c:v>
                </c:pt>
                <c:pt idx="81">
                  <c:v>42086</c:v>
                </c:pt>
                <c:pt idx="82">
                  <c:v>42087</c:v>
                </c:pt>
                <c:pt idx="83">
                  <c:v>42088</c:v>
                </c:pt>
                <c:pt idx="84">
                  <c:v>42089</c:v>
                </c:pt>
                <c:pt idx="85">
                  <c:v>42090</c:v>
                </c:pt>
                <c:pt idx="86">
                  <c:v>42091</c:v>
                </c:pt>
                <c:pt idx="87">
                  <c:v>42092</c:v>
                </c:pt>
                <c:pt idx="88">
                  <c:v>42093</c:v>
                </c:pt>
                <c:pt idx="89">
                  <c:v>42094</c:v>
                </c:pt>
                <c:pt idx="90">
                  <c:v>42095</c:v>
                </c:pt>
                <c:pt idx="91">
                  <c:v>42096</c:v>
                </c:pt>
                <c:pt idx="92">
                  <c:v>42097</c:v>
                </c:pt>
                <c:pt idx="93">
                  <c:v>42098</c:v>
                </c:pt>
                <c:pt idx="94">
                  <c:v>42099</c:v>
                </c:pt>
                <c:pt idx="95">
                  <c:v>42100</c:v>
                </c:pt>
                <c:pt idx="96">
                  <c:v>42101</c:v>
                </c:pt>
                <c:pt idx="97">
                  <c:v>42102</c:v>
                </c:pt>
                <c:pt idx="98">
                  <c:v>42103</c:v>
                </c:pt>
                <c:pt idx="99">
                  <c:v>42104</c:v>
                </c:pt>
                <c:pt idx="100">
                  <c:v>42105</c:v>
                </c:pt>
                <c:pt idx="101">
                  <c:v>42106</c:v>
                </c:pt>
                <c:pt idx="102">
                  <c:v>42107</c:v>
                </c:pt>
                <c:pt idx="103">
                  <c:v>42108</c:v>
                </c:pt>
                <c:pt idx="104">
                  <c:v>42109</c:v>
                </c:pt>
                <c:pt idx="105">
                  <c:v>42110</c:v>
                </c:pt>
                <c:pt idx="106">
                  <c:v>42111</c:v>
                </c:pt>
                <c:pt idx="107">
                  <c:v>42112</c:v>
                </c:pt>
                <c:pt idx="108">
                  <c:v>42113</c:v>
                </c:pt>
                <c:pt idx="109">
                  <c:v>42114</c:v>
                </c:pt>
                <c:pt idx="110">
                  <c:v>42115</c:v>
                </c:pt>
                <c:pt idx="111">
                  <c:v>42116</c:v>
                </c:pt>
                <c:pt idx="112">
                  <c:v>42117</c:v>
                </c:pt>
                <c:pt idx="113">
                  <c:v>42118</c:v>
                </c:pt>
                <c:pt idx="114">
                  <c:v>42119</c:v>
                </c:pt>
                <c:pt idx="115">
                  <c:v>42120</c:v>
                </c:pt>
                <c:pt idx="116">
                  <c:v>42121</c:v>
                </c:pt>
                <c:pt idx="117">
                  <c:v>42122</c:v>
                </c:pt>
                <c:pt idx="118">
                  <c:v>42123</c:v>
                </c:pt>
                <c:pt idx="119">
                  <c:v>42124</c:v>
                </c:pt>
                <c:pt idx="120">
                  <c:v>42125</c:v>
                </c:pt>
                <c:pt idx="121">
                  <c:v>42126</c:v>
                </c:pt>
                <c:pt idx="122">
                  <c:v>42127</c:v>
                </c:pt>
                <c:pt idx="123">
                  <c:v>42128</c:v>
                </c:pt>
                <c:pt idx="124">
                  <c:v>42129</c:v>
                </c:pt>
                <c:pt idx="125">
                  <c:v>42130</c:v>
                </c:pt>
                <c:pt idx="126">
                  <c:v>42131</c:v>
                </c:pt>
                <c:pt idx="127">
                  <c:v>42132</c:v>
                </c:pt>
                <c:pt idx="128">
                  <c:v>42133</c:v>
                </c:pt>
                <c:pt idx="129">
                  <c:v>42134</c:v>
                </c:pt>
                <c:pt idx="130">
                  <c:v>42135</c:v>
                </c:pt>
                <c:pt idx="131">
                  <c:v>42136</c:v>
                </c:pt>
                <c:pt idx="132">
                  <c:v>42137</c:v>
                </c:pt>
                <c:pt idx="133">
                  <c:v>42138</c:v>
                </c:pt>
                <c:pt idx="134">
                  <c:v>42139</c:v>
                </c:pt>
                <c:pt idx="135">
                  <c:v>42140</c:v>
                </c:pt>
                <c:pt idx="136">
                  <c:v>42141</c:v>
                </c:pt>
                <c:pt idx="137">
                  <c:v>42142</c:v>
                </c:pt>
                <c:pt idx="138">
                  <c:v>42143</c:v>
                </c:pt>
                <c:pt idx="139">
                  <c:v>42144</c:v>
                </c:pt>
                <c:pt idx="140">
                  <c:v>42145</c:v>
                </c:pt>
                <c:pt idx="141">
                  <c:v>42146</c:v>
                </c:pt>
                <c:pt idx="142">
                  <c:v>42147</c:v>
                </c:pt>
                <c:pt idx="143">
                  <c:v>42148</c:v>
                </c:pt>
                <c:pt idx="144">
                  <c:v>42149</c:v>
                </c:pt>
                <c:pt idx="145">
                  <c:v>42150</c:v>
                </c:pt>
                <c:pt idx="146">
                  <c:v>42151</c:v>
                </c:pt>
                <c:pt idx="147">
                  <c:v>42152</c:v>
                </c:pt>
                <c:pt idx="148">
                  <c:v>42153</c:v>
                </c:pt>
                <c:pt idx="149">
                  <c:v>42154</c:v>
                </c:pt>
                <c:pt idx="150">
                  <c:v>42155</c:v>
                </c:pt>
                <c:pt idx="151">
                  <c:v>42156</c:v>
                </c:pt>
                <c:pt idx="152">
                  <c:v>42157</c:v>
                </c:pt>
                <c:pt idx="153">
                  <c:v>42158</c:v>
                </c:pt>
                <c:pt idx="154">
                  <c:v>42159</c:v>
                </c:pt>
                <c:pt idx="155">
                  <c:v>42160</c:v>
                </c:pt>
                <c:pt idx="156">
                  <c:v>42161</c:v>
                </c:pt>
                <c:pt idx="157">
                  <c:v>42162</c:v>
                </c:pt>
                <c:pt idx="158">
                  <c:v>42163</c:v>
                </c:pt>
                <c:pt idx="159">
                  <c:v>42164</c:v>
                </c:pt>
                <c:pt idx="160">
                  <c:v>42165</c:v>
                </c:pt>
                <c:pt idx="161">
                  <c:v>42166</c:v>
                </c:pt>
                <c:pt idx="162">
                  <c:v>42167</c:v>
                </c:pt>
                <c:pt idx="163">
                  <c:v>42168</c:v>
                </c:pt>
                <c:pt idx="164">
                  <c:v>42169</c:v>
                </c:pt>
                <c:pt idx="165">
                  <c:v>42170</c:v>
                </c:pt>
                <c:pt idx="166">
                  <c:v>42171</c:v>
                </c:pt>
                <c:pt idx="167">
                  <c:v>42172</c:v>
                </c:pt>
                <c:pt idx="168">
                  <c:v>42173</c:v>
                </c:pt>
                <c:pt idx="169">
                  <c:v>42174</c:v>
                </c:pt>
                <c:pt idx="170">
                  <c:v>42175</c:v>
                </c:pt>
                <c:pt idx="171">
                  <c:v>42176</c:v>
                </c:pt>
                <c:pt idx="172">
                  <c:v>42177</c:v>
                </c:pt>
                <c:pt idx="173">
                  <c:v>42178</c:v>
                </c:pt>
                <c:pt idx="174">
                  <c:v>42179</c:v>
                </c:pt>
                <c:pt idx="175">
                  <c:v>42180</c:v>
                </c:pt>
                <c:pt idx="176">
                  <c:v>42181</c:v>
                </c:pt>
                <c:pt idx="177">
                  <c:v>42182</c:v>
                </c:pt>
                <c:pt idx="178">
                  <c:v>42183</c:v>
                </c:pt>
                <c:pt idx="179">
                  <c:v>42184</c:v>
                </c:pt>
                <c:pt idx="180">
                  <c:v>42185</c:v>
                </c:pt>
                <c:pt idx="181">
                  <c:v>42186</c:v>
                </c:pt>
                <c:pt idx="182">
                  <c:v>42187</c:v>
                </c:pt>
                <c:pt idx="183">
                  <c:v>42188</c:v>
                </c:pt>
                <c:pt idx="184">
                  <c:v>42189</c:v>
                </c:pt>
                <c:pt idx="185">
                  <c:v>42190</c:v>
                </c:pt>
                <c:pt idx="186">
                  <c:v>42191</c:v>
                </c:pt>
                <c:pt idx="187">
                  <c:v>42192</c:v>
                </c:pt>
                <c:pt idx="188">
                  <c:v>42193</c:v>
                </c:pt>
                <c:pt idx="189">
                  <c:v>42194</c:v>
                </c:pt>
                <c:pt idx="190">
                  <c:v>42195</c:v>
                </c:pt>
                <c:pt idx="191">
                  <c:v>42196</c:v>
                </c:pt>
                <c:pt idx="192">
                  <c:v>42197</c:v>
                </c:pt>
                <c:pt idx="193">
                  <c:v>42198</c:v>
                </c:pt>
                <c:pt idx="194">
                  <c:v>42199</c:v>
                </c:pt>
                <c:pt idx="195">
                  <c:v>42200</c:v>
                </c:pt>
                <c:pt idx="196">
                  <c:v>42201</c:v>
                </c:pt>
                <c:pt idx="197">
                  <c:v>42202</c:v>
                </c:pt>
                <c:pt idx="198">
                  <c:v>42203</c:v>
                </c:pt>
                <c:pt idx="199">
                  <c:v>42204</c:v>
                </c:pt>
                <c:pt idx="200">
                  <c:v>42205</c:v>
                </c:pt>
                <c:pt idx="201">
                  <c:v>42206</c:v>
                </c:pt>
                <c:pt idx="202">
                  <c:v>42207</c:v>
                </c:pt>
                <c:pt idx="203">
                  <c:v>42208</c:v>
                </c:pt>
                <c:pt idx="204">
                  <c:v>42209</c:v>
                </c:pt>
                <c:pt idx="205">
                  <c:v>42210</c:v>
                </c:pt>
                <c:pt idx="206">
                  <c:v>42211</c:v>
                </c:pt>
                <c:pt idx="207">
                  <c:v>42212</c:v>
                </c:pt>
                <c:pt idx="208">
                  <c:v>42213</c:v>
                </c:pt>
                <c:pt idx="209">
                  <c:v>42214</c:v>
                </c:pt>
                <c:pt idx="210">
                  <c:v>42215</c:v>
                </c:pt>
                <c:pt idx="211">
                  <c:v>42216</c:v>
                </c:pt>
                <c:pt idx="212">
                  <c:v>42217</c:v>
                </c:pt>
                <c:pt idx="213">
                  <c:v>42218</c:v>
                </c:pt>
                <c:pt idx="214">
                  <c:v>42219</c:v>
                </c:pt>
                <c:pt idx="215">
                  <c:v>42220</c:v>
                </c:pt>
                <c:pt idx="216">
                  <c:v>42221</c:v>
                </c:pt>
                <c:pt idx="217">
                  <c:v>42222</c:v>
                </c:pt>
                <c:pt idx="218">
                  <c:v>42223</c:v>
                </c:pt>
                <c:pt idx="219">
                  <c:v>42224</c:v>
                </c:pt>
                <c:pt idx="220">
                  <c:v>42225</c:v>
                </c:pt>
                <c:pt idx="221">
                  <c:v>42226</c:v>
                </c:pt>
                <c:pt idx="222">
                  <c:v>42227</c:v>
                </c:pt>
                <c:pt idx="223">
                  <c:v>42228</c:v>
                </c:pt>
                <c:pt idx="224">
                  <c:v>42229</c:v>
                </c:pt>
                <c:pt idx="225">
                  <c:v>42230</c:v>
                </c:pt>
                <c:pt idx="226">
                  <c:v>42231</c:v>
                </c:pt>
                <c:pt idx="227">
                  <c:v>42232</c:v>
                </c:pt>
                <c:pt idx="228">
                  <c:v>42233</c:v>
                </c:pt>
                <c:pt idx="229">
                  <c:v>42234</c:v>
                </c:pt>
                <c:pt idx="230">
                  <c:v>42235</c:v>
                </c:pt>
                <c:pt idx="231">
                  <c:v>42236</c:v>
                </c:pt>
                <c:pt idx="232">
                  <c:v>42237</c:v>
                </c:pt>
                <c:pt idx="233">
                  <c:v>42238</c:v>
                </c:pt>
                <c:pt idx="234">
                  <c:v>42239</c:v>
                </c:pt>
                <c:pt idx="235">
                  <c:v>42240</c:v>
                </c:pt>
                <c:pt idx="236">
                  <c:v>42241</c:v>
                </c:pt>
                <c:pt idx="237">
                  <c:v>42242</c:v>
                </c:pt>
                <c:pt idx="238">
                  <c:v>42243</c:v>
                </c:pt>
                <c:pt idx="239">
                  <c:v>42244</c:v>
                </c:pt>
                <c:pt idx="240">
                  <c:v>42245</c:v>
                </c:pt>
                <c:pt idx="241">
                  <c:v>42246</c:v>
                </c:pt>
                <c:pt idx="242">
                  <c:v>42247</c:v>
                </c:pt>
                <c:pt idx="243">
                  <c:v>42248</c:v>
                </c:pt>
                <c:pt idx="244">
                  <c:v>42249</c:v>
                </c:pt>
                <c:pt idx="245">
                  <c:v>42250</c:v>
                </c:pt>
                <c:pt idx="246">
                  <c:v>42251</c:v>
                </c:pt>
                <c:pt idx="247">
                  <c:v>42252</c:v>
                </c:pt>
                <c:pt idx="248">
                  <c:v>42253</c:v>
                </c:pt>
                <c:pt idx="249">
                  <c:v>42254</c:v>
                </c:pt>
                <c:pt idx="250">
                  <c:v>42255</c:v>
                </c:pt>
                <c:pt idx="251">
                  <c:v>42256</c:v>
                </c:pt>
                <c:pt idx="252">
                  <c:v>42257</c:v>
                </c:pt>
                <c:pt idx="253">
                  <c:v>42258</c:v>
                </c:pt>
                <c:pt idx="254">
                  <c:v>42259</c:v>
                </c:pt>
                <c:pt idx="255">
                  <c:v>42260</c:v>
                </c:pt>
                <c:pt idx="256">
                  <c:v>42261</c:v>
                </c:pt>
                <c:pt idx="257">
                  <c:v>42262</c:v>
                </c:pt>
                <c:pt idx="258">
                  <c:v>42263</c:v>
                </c:pt>
                <c:pt idx="259">
                  <c:v>42264</c:v>
                </c:pt>
                <c:pt idx="260">
                  <c:v>42265</c:v>
                </c:pt>
                <c:pt idx="261">
                  <c:v>42266</c:v>
                </c:pt>
                <c:pt idx="262">
                  <c:v>42267</c:v>
                </c:pt>
                <c:pt idx="263">
                  <c:v>42268</c:v>
                </c:pt>
                <c:pt idx="264">
                  <c:v>42269</c:v>
                </c:pt>
                <c:pt idx="265">
                  <c:v>42270</c:v>
                </c:pt>
                <c:pt idx="266">
                  <c:v>42271</c:v>
                </c:pt>
                <c:pt idx="267">
                  <c:v>42272</c:v>
                </c:pt>
                <c:pt idx="268">
                  <c:v>42273</c:v>
                </c:pt>
                <c:pt idx="269">
                  <c:v>42274</c:v>
                </c:pt>
                <c:pt idx="270">
                  <c:v>42275</c:v>
                </c:pt>
                <c:pt idx="271">
                  <c:v>42276</c:v>
                </c:pt>
                <c:pt idx="272">
                  <c:v>42277</c:v>
                </c:pt>
                <c:pt idx="273">
                  <c:v>42278</c:v>
                </c:pt>
                <c:pt idx="274">
                  <c:v>42279</c:v>
                </c:pt>
                <c:pt idx="275">
                  <c:v>42280</c:v>
                </c:pt>
                <c:pt idx="276">
                  <c:v>42281</c:v>
                </c:pt>
                <c:pt idx="277">
                  <c:v>42282</c:v>
                </c:pt>
                <c:pt idx="278">
                  <c:v>42283</c:v>
                </c:pt>
                <c:pt idx="279">
                  <c:v>42284</c:v>
                </c:pt>
                <c:pt idx="280">
                  <c:v>42285</c:v>
                </c:pt>
                <c:pt idx="281">
                  <c:v>42286</c:v>
                </c:pt>
                <c:pt idx="282">
                  <c:v>42287</c:v>
                </c:pt>
                <c:pt idx="283">
                  <c:v>42288</c:v>
                </c:pt>
                <c:pt idx="284">
                  <c:v>42289</c:v>
                </c:pt>
                <c:pt idx="285">
                  <c:v>42290</c:v>
                </c:pt>
                <c:pt idx="286">
                  <c:v>42291</c:v>
                </c:pt>
                <c:pt idx="287">
                  <c:v>42292</c:v>
                </c:pt>
                <c:pt idx="288">
                  <c:v>42293</c:v>
                </c:pt>
                <c:pt idx="289">
                  <c:v>42294</c:v>
                </c:pt>
                <c:pt idx="290">
                  <c:v>42295</c:v>
                </c:pt>
                <c:pt idx="291">
                  <c:v>42296</c:v>
                </c:pt>
                <c:pt idx="292">
                  <c:v>42297</c:v>
                </c:pt>
                <c:pt idx="293">
                  <c:v>42298</c:v>
                </c:pt>
                <c:pt idx="294">
                  <c:v>42299</c:v>
                </c:pt>
                <c:pt idx="295">
                  <c:v>42300</c:v>
                </c:pt>
                <c:pt idx="296">
                  <c:v>42301</c:v>
                </c:pt>
                <c:pt idx="297">
                  <c:v>42302</c:v>
                </c:pt>
                <c:pt idx="298">
                  <c:v>42303</c:v>
                </c:pt>
                <c:pt idx="299">
                  <c:v>42304</c:v>
                </c:pt>
                <c:pt idx="300">
                  <c:v>42305</c:v>
                </c:pt>
                <c:pt idx="301">
                  <c:v>42306</c:v>
                </c:pt>
                <c:pt idx="302">
                  <c:v>42307</c:v>
                </c:pt>
                <c:pt idx="303">
                  <c:v>42308</c:v>
                </c:pt>
                <c:pt idx="304">
                  <c:v>42309</c:v>
                </c:pt>
                <c:pt idx="305">
                  <c:v>42310</c:v>
                </c:pt>
                <c:pt idx="306">
                  <c:v>42311</c:v>
                </c:pt>
                <c:pt idx="307">
                  <c:v>42312</c:v>
                </c:pt>
                <c:pt idx="308">
                  <c:v>42313</c:v>
                </c:pt>
                <c:pt idx="309">
                  <c:v>42314</c:v>
                </c:pt>
                <c:pt idx="310">
                  <c:v>42315</c:v>
                </c:pt>
                <c:pt idx="311">
                  <c:v>42316</c:v>
                </c:pt>
                <c:pt idx="312">
                  <c:v>42317</c:v>
                </c:pt>
                <c:pt idx="313">
                  <c:v>42318</c:v>
                </c:pt>
                <c:pt idx="314">
                  <c:v>42319</c:v>
                </c:pt>
                <c:pt idx="315">
                  <c:v>42320</c:v>
                </c:pt>
                <c:pt idx="316">
                  <c:v>42321</c:v>
                </c:pt>
                <c:pt idx="317">
                  <c:v>42322</c:v>
                </c:pt>
                <c:pt idx="318">
                  <c:v>42323</c:v>
                </c:pt>
                <c:pt idx="319">
                  <c:v>42324</c:v>
                </c:pt>
                <c:pt idx="320">
                  <c:v>42325</c:v>
                </c:pt>
                <c:pt idx="321">
                  <c:v>42326</c:v>
                </c:pt>
                <c:pt idx="322">
                  <c:v>42327</c:v>
                </c:pt>
                <c:pt idx="323">
                  <c:v>42328</c:v>
                </c:pt>
                <c:pt idx="324">
                  <c:v>42329</c:v>
                </c:pt>
                <c:pt idx="325">
                  <c:v>42330</c:v>
                </c:pt>
                <c:pt idx="326">
                  <c:v>42331</c:v>
                </c:pt>
                <c:pt idx="327">
                  <c:v>42332</c:v>
                </c:pt>
                <c:pt idx="328">
                  <c:v>42333</c:v>
                </c:pt>
                <c:pt idx="329">
                  <c:v>42334</c:v>
                </c:pt>
                <c:pt idx="330">
                  <c:v>42335</c:v>
                </c:pt>
                <c:pt idx="331">
                  <c:v>42336</c:v>
                </c:pt>
                <c:pt idx="332">
                  <c:v>42337</c:v>
                </c:pt>
                <c:pt idx="333">
                  <c:v>42338</c:v>
                </c:pt>
                <c:pt idx="334">
                  <c:v>42339</c:v>
                </c:pt>
                <c:pt idx="335">
                  <c:v>42340</c:v>
                </c:pt>
                <c:pt idx="336">
                  <c:v>42341</c:v>
                </c:pt>
                <c:pt idx="337">
                  <c:v>42342</c:v>
                </c:pt>
                <c:pt idx="338">
                  <c:v>42343</c:v>
                </c:pt>
                <c:pt idx="339">
                  <c:v>42344</c:v>
                </c:pt>
                <c:pt idx="340">
                  <c:v>42345</c:v>
                </c:pt>
                <c:pt idx="341">
                  <c:v>42346</c:v>
                </c:pt>
                <c:pt idx="342">
                  <c:v>42347</c:v>
                </c:pt>
                <c:pt idx="343">
                  <c:v>42348</c:v>
                </c:pt>
                <c:pt idx="344">
                  <c:v>42349</c:v>
                </c:pt>
                <c:pt idx="345">
                  <c:v>42350</c:v>
                </c:pt>
                <c:pt idx="346">
                  <c:v>42351</c:v>
                </c:pt>
                <c:pt idx="347">
                  <c:v>42352</c:v>
                </c:pt>
                <c:pt idx="348">
                  <c:v>42353</c:v>
                </c:pt>
                <c:pt idx="349">
                  <c:v>42354</c:v>
                </c:pt>
                <c:pt idx="350">
                  <c:v>42355</c:v>
                </c:pt>
                <c:pt idx="351">
                  <c:v>42356</c:v>
                </c:pt>
                <c:pt idx="352">
                  <c:v>42357</c:v>
                </c:pt>
                <c:pt idx="353">
                  <c:v>42358</c:v>
                </c:pt>
                <c:pt idx="354">
                  <c:v>42359</c:v>
                </c:pt>
                <c:pt idx="355">
                  <c:v>42360</c:v>
                </c:pt>
                <c:pt idx="356">
                  <c:v>42361</c:v>
                </c:pt>
                <c:pt idx="357">
                  <c:v>42362</c:v>
                </c:pt>
                <c:pt idx="358">
                  <c:v>42363</c:v>
                </c:pt>
                <c:pt idx="359">
                  <c:v>42364</c:v>
                </c:pt>
                <c:pt idx="360">
                  <c:v>42365</c:v>
                </c:pt>
                <c:pt idx="361">
                  <c:v>42366</c:v>
                </c:pt>
                <c:pt idx="362">
                  <c:v>42367</c:v>
                </c:pt>
                <c:pt idx="363">
                  <c:v>42368</c:v>
                </c:pt>
                <c:pt idx="364">
                  <c:v>42369</c:v>
                </c:pt>
                <c:pt idx="365">
                  <c:v>42370</c:v>
                </c:pt>
                <c:pt idx="366">
                  <c:v>42371</c:v>
                </c:pt>
                <c:pt idx="367">
                  <c:v>42372</c:v>
                </c:pt>
                <c:pt idx="368">
                  <c:v>42373</c:v>
                </c:pt>
                <c:pt idx="369">
                  <c:v>42374</c:v>
                </c:pt>
                <c:pt idx="370">
                  <c:v>42375</c:v>
                </c:pt>
                <c:pt idx="371">
                  <c:v>42376</c:v>
                </c:pt>
                <c:pt idx="372">
                  <c:v>42377</c:v>
                </c:pt>
                <c:pt idx="373">
                  <c:v>42378</c:v>
                </c:pt>
                <c:pt idx="374">
                  <c:v>42379</c:v>
                </c:pt>
                <c:pt idx="375">
                  <c:v>42380</c:v>
                </c:pt>
                <c:pt idx="376">
                  <c:v>42381</c:v>
                </c:pt>
                <c:pt idx="377">
                  <c:v>42382</c:v>
                </c:pt>
                <c:pt idx="378">
                  <c:v>42383</c:v>
                </c:pt>
                <c:pt idx="379">
                  <c:v>42384</c:v>
                </c:pt>
                <c:pt idx="380">
                  <c:v>42385</c:v>
                </c:pt>
                <c:pt idx="381">
                  <c:v>42386</c:v>
                </c:pt>
                <c:pt idx="382">
                  <c:v>42387</c:v>
                </c:pt>
                <c:pt idx="383">
                  <c:v>42388</c:v>
                </c:pt>
                <c:pt idx="384">
                  <c:v>42389</c:v>
                </c:pt>
                <c:pt idx="385">
                  <c:v>42390</c:v>
                </c:pt>
                <c:pt idx="386">
                  <c:v>42391</c:v>
                </c:pt>
                <c:pt idx="387">
                  <c:v>42392</c:v>
                </c:pt>
                <c:pt idx="388">
                  <c:v>42393</c:v>
                </c:pt>
                <c:pt idx="389">
                  <c:v>42394</c:v>
                </c:pt>
                <c:pt idx="390">
                  <c:v>42395</c:v>
                </c:pt>
                <c:pt idx="391">
                  <c:v>42396</c:v>
                </c:pt>
                <c:pt idx="392">
                  <c:v>42397</c:v>
                </c:pt>
                <c:pt idx="393">
                  <c:v>42398</c:v>
                </c:pt>
                <c:pt idx="394">
                  <c:v>42399</c:v>
                </c:pt>
                <c:pt idx="395">
                  <c:v>42400</c:v>
                </c:pt>
              </c:numCache>
            </c:numRef>
          </c:cat>
          <c:val>
            <c:numRef>
              <c:f>data!$AJ$3:$AJ$398</c:f>
              <c:numCache>
                <c:formatCode>General</c:formatCode>
                <c:ptCount val="39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2</c:v>
                </c:pt>
                <c:pt idx="102">
                  <c:v>2</c:v>
                </c:pt>
                <c:pt idx="103">
                  <c:v>2</c:v>
                </c:pt>
                <c:pt idx="104">
                  <c:v>2</c:v>
                </c:pt>
                <c:pt idx="105">
                  <c:v>3</c:v>
                </c:pt>
                <c:pt idx="106">
                  <c:v>3</c:v>
                </c:pt>
                <c:pt idx="107">
                  <c:v>5</c:v>
                </c:pt>
                <c:pt idx="108">
                  <c:v>7</c:v>
                </c:pt>
                <c:pt idx="109">
                  <c:v>6</c:v>
                </c:pt>
                <c:pt idx="110">
                  <c:v>5</c:v>
                </c:pt>
                <c:pt idx="111">
                  <c:v>5</c:v>
                </c:pt>
                <c:pt idx="112">
                  <c:v>5</c:v>
                </c:pt>
                <c:pt idx="113">
                  <c:v>3</c:v>
                </c:pt>
                <c:pt idx="114">
                  <c:v>4</c:v>
                </c:pt>
                <c:pt idx="115">
                  <c:v>4</c:v>
                </c:pt>
                <c:pt idx="116">
                  <c:v>5</c:v>
                </c:pt>
                <c:pt idx="117">
                  <c:v>5</c:v>
                </c:pt>
                <c:pt idx="118">
                  <c:v>3</c:v>
                </c:pt>
                <c:pt idx="119">
                  <c:v>2</c:v>
                </c:pt>
                <c:pt idx="120">
                  <c:v>3</c:v>
                </c:pt>
                <c:pt idx="121">
                  <c:v>3</c:v>
                </c:pt>
                <c:pt idx="122">
                  <c:v>3</c:v>
                </c:pt>
                <c:pt idx="123">
                  <c:v>3</c:v>
                </c:pt>
                <c:pt idx="124">
                  <c:v>3</c:v>
                </c:pt>
                <c:pt idx="125">
                  <c:v>3</c:v>
                </c:pt>
                <c:pt idx="126">
                  <c:v>3</c:v>
                </c:pt>
                <c:pt idx="127">
                  <c:v>3</c:v>
                </c:pt>
                <c:pt idx="128">
                  <c:v>3</c:v>
                </c:pt>
                <c:pt idx="129">
                  <c:v>2</c:v>
                </c:pt>
                <c:pt idx="130">
                  <c:v>2</c:v>
                </c:pt>
                <c:pt idx="131">
                  <c:v>2</c:v>
                </c:pt>
                <c:pt idx="132">
                  <c:v>2</c:v>
                </c:pt>
                <c:pt idx="133">
                  <c:v>2</c:v>
                </c:pt>
                <c:pt idx="134">
                  <c:v>2</c:v>
                </c:pt>
                <c:pt idx="135">
                  <c:v>2</c:v>
                </c:pt>
                <c:pt idx="136">
                  <c:v>2</c:v>
                </c:pt>
                <c:pt idx="137">
                  <c:v>2</c:v>
                </c:pt>
                <c:pt idx="138">
                  <c:v>2</c:v>
                </c:pt>
                <c:pt idx="139">
                  <c:v>2</c:v>
                </c:pt>
                <c:pt idx="140">
                  <c:v>2</c:v>
                </c:pt>
                <c:pt idx="141">
                  <c:v>4</c:v>
                </c:pt>
                <c:pt idx="142">
                  <c:v>6</c:v>
                </c:pt>
                <c:pt idx="143">
                  <c:v>6</c:v>
                </c:pt>
                <c:pt idx="144">
                  <c:v>6</c:v>
                </c:pt>
                <c:pt idx="145">
                  <c:v>6</c:v>
                </c:pt>
                <c:pt idx="146">
                  <c:v>5</c:v>
                </c:pt>
                <c:pt idx="147">
                  <c:v>5</c:v>
                </c:pt>
                <c:pt idx="148">
                  <c:v>5</c:v>
                </c:pt>
                <c:pt idx="149">
                  <c:v>5</c:v>
                </c:pt>
                <c:pt idx="150">
                  <c:v>5</c:v>
                </c:pt>
                <c:pt idx="151">
                  <c:v>5</c:v>
                </c:pt>
                <c:pt idx="152">
                  <c:v>5</c:v>
                </c:pt>
                <c:pt idx="153">
                  <c:v>4</c:v>
                </c:pt>
                <c:pt idx="154">
                  <c:v>4</c:v>
                </c:pt>
                <c:pt idx="155">
                  <c:v>4</c:v>
                </c:pt>
                <c:pt idx="156">
                  <c:v>4</c:v>
                </c:pt>
                <c:pt idx="157">
                  <c:v>4</c:v>
                </c:pt>
                <c:pt idx="158">
                  <c:v>4</c:v>
                </c:pt>
                <c:pt idx="159">
                  <c:v>4</c:v>
                </c:pt>
                <c:pt idx="160">
                  <c:v>4</c:v>
                </c:pt>
                <c:pt idx="161">
                  <c:v>4</c:v>
                </c:pt>
                <c:pt idx="162">
                  <c:v>4</c:v>
                </c:pt>
                <c:pt idx="163">
                  <c:v>4</c:v>
                </c:pt>
                <c:pt idx="164">
                  <c:v>4</c:v>
                </c:pt>
                <c:pt idx="165">
                  <c:v>4</c:v>
                </c:pt>
                <c:pt idx="166">
                  <c:v>4</c:v>
                </c:pt>
                <c:pt idx="167">
                  <c:v>4</c:v>
                </c:pt>
                <c:pt idx="168">
                  <c:v>4</c:v>
                </c:pt>
                <c:pt idx="169">
                  <c:v>4</c:v>
                </c:pt>
                <c:pt idx="170">
                  <c:v>3</c:v>
                </c:pt>
                <c:pt idx="171">
                  <c:v>4</c:v>
                </c:pt>
                <c:pt idx="172">
                  <c:v>4</c:v>
                </c:pt>
                <c:pt idx="173">
                  <c:v>4</c:v>
                </c:pt>
                <c:pt idx="174">
                  <c:v>4</c:v>
                </c:pt>
                <c:pt idx="175">
                  <c:v>4</c:v>
                </c:pt>
                <c:pt idx="176">
                  <c:v>3</c:v>
                </c:pt>
                <c:pt idx="177">
                  <c:v>3</c:v>
                </c:pt>
                <c:pt idx="178">
                  <c:v>3</c:v>
                </c:pt>
                <c:pt idx="179">
                  <c:v>2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1</c:v>
                </c:pt>
                <c:pt idx="193">
                  <c:v>1</c:v>
                </c:pt>
                <c:pt idx="194">
                  <c:v>1</c:v>
                </c:pt>
                <c:pt idx="195">
                  <c:v>1</c:v>
                </c:pt>
                <c:pt idx="196">
                  <c:v>1</c:v>
                </c:pt>
                <c:pt idx="197">
                  <c:v>1</c:v>
                </c:pt>
                <c:pt idx="198">
                  <c:v>1</c:v>
                </c:pt>
                <c:pt idx="199">
                  <c:v>2</c:v>
                </c:pt>
                <c:pt idx="200">
                  <c:v>2</c:v>
                </c:pt>
                <c:pt idx="201">
                  <c:v>0</c:v>
                </c:pt>
                <c:pt idx="202">
                  <c:v>2</c:v>
                </c:pt>
                <c:pt idx="203">
                  <c:v>1</c:v>
                </c:pt>
                <c:pt idx="204">
                  <c:v>1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1</c:v>
                </c:pt>
                <c:pt idx="212">
                  <c:v>1</c:v>
                </c:pt>
                <c:pt idx="213">
                  <c:v>1</c:v>
                </c:pt>
                <c:pt idx="214">
                  <c:v>1</c:v>
                </c:pt>
                <c:pt idx="215">
                  <c:v>2</c:v>
                </c:pt>
                <c:pt idx="216">
                  <c:v>2</c:v>
                </c:pt>
                <c:pt idx="217">
                  <c:v>3</c:v>
                </c:pt>
                <c:pt idx="218">
                  <c:v>3</c:v>
                </c:pt>
                <c:pt idx="219">
                  <c:v>3</c:v>
                </c:pt>
                <c:pt idx="220">
                  <c:v>3</c:v>
                </c:pt>
                <c:pt idx="221">
                  <c:v>3</c:v>
                </c:pt>
                <c:pt idx="222">
                  <c:v>3</c:v>
                </c:pt>
                <c:pt idx="223">
                  <c:v>3</c:v>
                </c:pt>
                <c:pt idx="224">
                  <c:v>3</c:v>
                </c:pt>
                <c:pt idx="225">
                  <c:v>3</c:v>
                </c:pt>
                <c:pt idx="226">
                  <c:v>3</c:v>
                </c:pt>
                <c:pt idx="227">
                  <c:v>3</c:v>
                </c:pt>
                <c:pt idx="228">
                  <c:v>3</c:v>
                </c:pt>
                <c:pt idx="229">
                  <c:v>3</c:v>
                </c:pt>
                <c:pt idx="230">
                  <c:v>3</c:v>
                </c:pt>
                <c:pt idx="231">
                  <c:v>3</c:v>
                </c:pt>
                <c:pt idx="232">
                  <c:v>3</c:v>
                </c:pt>
                <c:pt idx="233">
                  <c:v>3</c:v>
                </c:pt>
                <c:pt idx="234">
                  <c:v>3</c:v>
                </c:pt>
                <c:pt idx="235">
                  <c:v>3</c:v>
                </c:pt>
                <c:pt idx="236">
                  <c:v>3</c:v>
                </c:pt>
                <c:pt idx="237">
                  <c:v>3</c:v>
                </c:pt>
                <c:pt idx="238">
                  <c:v>3</c:v>
                </c:pt>
                <c:pt idx="239">
                  <c:v>2</c:v>
                </c:pt>
                <c:pt idx="240">
                  <c:v>2</c:v>
                </c:pt>
                <c:pt idx="241">
                  <c:v>2</c:v>
                </c:pt>
                <c:pt idx="242">
                  <c:v>2</c:v>
                </c:pt>
                <c:pt idx="243">
                  <c:v>2</c:v>
                </c:pt>
                <c:pt idx="244">
                  <c:v>2</c:v>
                </c:pt>
                <c:pt idx="245">
                  <c:v>2</c:v>
                </c:pt>
                <c:pt idx="246">
                  <c:v>2</c:v>
                </c:pt>
                <c:pt idx="247">
                  <c:v>2</c:v>
                </c:pt>
                <c:pt idx="248">
                  <c:v>2</c:v>
                </c:pt>
                <c:pt idx="249">
                  <c:v>2</c:v>
                </c:pt>
                <c:pt idx="250">
                  <c:v>2</c:v>
                </c:pt>
                <c:pt idx="251">
                  <c:v>2</c:v>
                </c:pt>
                <c:pt idx="252">
                  <c:v>2</c:v>
                </c:pt>
                <c:pt idx="253">
                  <c:v>2</c:v>
                </c:pt>
                <c:pt idx="254">
                  <c:v>2</c:v>
                </c:pt>
                <c:pt idx="255">
                  <c:v>2</c:v>
                </c:pt>
                <c:pt idx="256">
                  <c:v>2</c:v>
                </c:pt>
                <c:pt idx="257">
                  <c:v>2</c:v>
                </c:pt>
                <c:pt idx="258">
                  <c:v>2</c:v>
                </c:pt>
                <c:pt idx="259">
                  <c:v>2</c:v>
                </c:pt>
                <c:pt idx="260">
                  <c:v>2</c:v>
                </c:pt>
                <c:pt idx="261">
                  <c:v>1</c:v>
                </c:pt>
                <c:pt idx="262">
                  <c:v>1</c:v>
                </c:pt>
                <c:pt idx="263">
                  <c:v>1</c:v>
                </c:pt>
                <c:pt idx="264">
                  <c:v>1</c:v>
                </c:pt>
                <c:pt idx="265">
                  <c:v>1</c:v>
                </c:pt>
                <c:pt idx="266">
                  <c:v>1</c:v>
                </c:pt>
                <c:pt idx="267">
                  <c:v>1</c:v>
                </c:pt>
                <c:pt idx="268">
                  <c:v>1</c:v>
                </c:pt>
                <c:pt idx="269">
                  <c:v>1</c:v>
                </c:pt>
                <c:pt idx="270">
                  <c:v>1</c:v>
                </c:pt>
                <c:pt idx="271">
                  <c:v>1</c:v>
                </c:pt>
                <c:pt idx="272">
                  <c:v>1</c:v>
                </c:pt>
                <c:pt idx="273">
                  <c:v>1</c:v>
                </c:pt>
                <c:pt idx="274">
                  <c:v>1</c:v>
                </c:pt>
                <c:pt idx="275">
                  <c:v>1</c:v>
                </c:pt>
                <c:pt idx="276">
                  <c:v>1</c:v>
                </c:pt>
                <c:pt idx="277">
                  <c:v>1</c:v>
                </c:pt>
                <c:pt idx="278">
                  <c:v>1</c:v>
                </c:pt>
                <c:pt idx="279">
                  <c:v>1</c:v>
                </c:pt>
                <c:pt idx="280">
                  <c:v>1</c:v>
                </c:pt>
                <c:pt idx="281">
                  <c:v>1</c:v>
                </c:pt>
                <c:pt idx="282">
                  <c:v>1</c:v>
                </c:pt>
                <c:pt idx="283">
                  <c:v>1</c:v>
                </c:pt>
                <c:pt idx="284">
                  <c:v>1</c:v>
                </c:pt>
                <c:pt idx="285">
                  <c:v>1</c:v>
                </c:pt>
                <c:pt idx="286">
                  <c:v>1</c:v>
                </c:pt>
                <c:pt idx="287">
                  <c:v>1</c:v>
                </c:pt>
                <c:pt idx="288">
                  <c:v>1</c:v>
                </c:pt>
                <c:pt idx="289">
                  <c:v>1</c:v>
                </c:pt>
                <c:pt idx="290">
                  <c:v>1</c:v>
                </c:pt>
                <c:pt idx="291">
                  <c:v>1</c:v>
                </c:pt>
                <c:pt idx="292">
                  <c:v>1</c:v>
                </c:pt>
                <c:pt idx="293">
                  <c:v>1</c:v>
                </c:pt>
                <c:pt idx="294">
                  <c:v>1</c:v>
                </c:pt>
                <c:pt idx="295">
                  <c:v>1</c:v>
                </c:pt>
                <c:pt idx="296">
                  <c:v>1</c:v>
                </c:pt>
                <c:pt idx="297">
                  <c:v>1</c:v>
                </c:pt>
                <c:pt idx="298">
                  <c:v>1</c:v>
                </c:pt>
                <c:pt idx="299">
                  <c:v>1</c:v>
                </c:pt>
                <c:pt idx="300">
                  <c:v>1</c:v>
                </c:pt>
                <c:pt idx="301">
                  <c:v>1</c:v>
                </c:pt>
                <c:pt idx="302">
                  <c:v>1</c:v>
                </c:pt>
                <c:pt idx="303">
                  <c:v>1</c:v>
                </c:pt>
                <c:pt idx="304">
                  <c:v>1</c:v>
                </c:pt>
                <c:pt idx="305">
                  <c:v>1</c:v>
                </c:pt>
                <c:pt idx="306">
                  <c:v>1</c:v>
                </c:pt>
                <c:pt idx="307">
                  <c:v>1</c:v>
                </c:pt>
                <c:pt idx="308">
                  <c:v>1</c:v>
                </c:pt>
                <c:pt idx="309">
                  <c:v>1</c:v>
                </c:pt>
                <c:pt idx="310">
                  <c:v>1</c:v>
                </c:pt>
                <c:pt idx="311">
                  <c:v>1</c:v>
                </c:pt>
                <c:pt idx="312">
                  <c:v>1</c:v>
                </c:pt>
                <c:pt idx="313">
                  <c:v>1</c:v>
                </c:pt>
                <c:pt idx="314">
                  <c:v>1</c:v>
                </c:pt>
                <c:pt idx="315">
                  <c:v>2</c:v>
                </c:pt>
                <c:pt idx="316">
                  <c:v>1</c:v>
                </c:pt>
                <c:pt idx="317">
                  <c:v>1</c:v>
                </c:pt>
                <c:pt idx="318">
                  <c:v>1</c:v>
                </c:pt>
                <c:pt idx="319">
                  <c:v>1</c:v>
                </c:pt>
                <c:pt idx="320">
                  <c:v>1</c:v>
                </c:pt>
                <c:pt idx="321">
                  <c:v>1</c:v>
                </c:pt>
                <c:pt idx="322">
                  <c:v>1</c:v>
                </c:pt>
                <c:pt idx="323">
                  <c:v>1</c:v>
                </c:pt>
                <c:pt idx="324">
                  <c:v>1</c:v>
                </c:pt>
                <c:pt idx="325">
                  <c:v>1</c:v>
                </c:pt>
                <c:pt idx="326">
                  <c:v>1</c:v>
                </c:pt>
                <c:pt idx="327">
                  <c:v>1</c:v>
                </c:pt>
                <c:pt idx="328">
                  <c:v>1</c:v>
                </c:pt>
                <c:pt idx="329">
                  <c:v>1</c:v>
                </c:pt>
                <c:pt idx="330">
                  <c:v>1</c:v>
                </c:pt>
                <c:pt idx="331">
                  <c:v>1</c:v>
                </c:pt>
                <c:pt idx="332">
                  <c:v>1</c:v>
                </c:pt>
                <c:pt idx="333">
                  <c:v>1</c:v>
                </c:pt>
                <c:pt idx="334">
                  <c:v>1</c:v>
                </c:pt>
                <c:pt idx="335">
                  <c:v>1</c:v>
                </c:pt>
                <c:pt idx="336">
                  <c:v>1</c:v>
                </c:pt>
                <c:pt idx="337">
                  <c:v>1</c:v>
                </c:pt>
                <c:pt idx="338">
                  <c:v>1</c:v>
                </c:pt>
                <c:pt idx="339">
                  <c:v>1</c:v>
                </c:pt>
                <c:pt idx="340">
                  <c:v>1</c:v>
                </c:pt>
                <c:pt idx="341">
                  <c:v>1</c:v>
                </c:pt>
                <c:pt idx="342">
                  <c:v>1</c:v>
                </c:pt>
                <c:pt idx="343">
                  <c:v>1</c:v>
                </c:pt>
                <c:pt idx="344">
                  <c:v>1</c:v>
                </c:pt>
                <c:pt idx="345">
                  <c:v>1</c:v>
                </c:pt>
                <c:pt idx="346">
                  <c:v>1</c:v>
                </c:pt>
                <c:pt idx="347">
                  <c:v>1</c:v>
                </c:pt>
                <c:pt idx="348">
                  <c:v>1</c:v>
                </c:pt>
                <c:pt idx="349">
                  <c:v>1</c:v>
                </c:pt>
                <c:pt idx="350">
                  <c:v>1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</c:numCache>
            </c:numRef>
          </c:val>
        </c:ser>
        <c:ser>
          <c:idx val="3"/>
          <c:order val="3"/>
          <c:tx>
            <c:strRef>
              <c:f>data!$AK$2</c:f>
              <c:strCache>
                <c:ptCount val="1"/>
                <c:pt idx="0">
                  <c:v>Hospital B other wards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cat>
            <c:numRef>
              <c:f>data!$AG$3:$AG$398</c:f>
              <c:numCache>
                <c:formatCode>m/d/yyyy</c:formatCode>
                <c:ptCount val="396"/>
                <c:pt idx="0">
                  <c:v>42005</c:v>
                </c:pt>
                <c:pt idx="1">
                  <c:v>42006</c:v>
                </c:pt>
                <c:pt idx="2">
                  <c:v>42007</c:v>
                </c:pt>
                <c:pt idx="3">
                  <c:v>42008</c:v>
                </c:pt>
                <c:pt idx="4">
                  <c:v>42009</c:v>
                </c:pt>
                <c:pt idx="5">
                  <c:v>42010</c:v>
                </c:pt>
                <c:pt idx="6">
                  <c:v>42011</c:v>
                </c:pt>
                <c:pt idx="7">
                  <c:v>42012</c:v>
                </c:pt>
                <c:pt idx="8">
                  <c:v>42013</c:v>
                </c:pt>
                <c:pt idx="9">
                  <c:v>42014</c:v>
                </c:pt>
                <c:pt idx="10">
                  <c:v>42015</c:v>
                </c:pt>
                <c:pt idx="11">
                  <c:v>42016</c:v>
                </c:pt>
                <c:pt idx="12">
                  <c:v>42017</c:v>
                </c:pt>
                <c:pt idx="13">
                  <c:v>42018</c:v>
                </c:pt>
                <c:pt idx="14">
                  <c:v>42019</c:v>
                </c:pt>
                <c:pt idx="15">
                  <c:v>42020</c:v>
                </c:pt>
                <c:pt idx="16">
                  <c:v>42021</c:v>
                </c:pt>
                <c:pt idx="17">
                  <c:v>42022</c:v>
                </c:pt>
                <c:pt idx="18">
                  <c:v>42023</c:v>
                </c:pt>
                <c:pt idx="19">
                  <c:v>42024</c:v>
                </c:pt>
                <c:pt idx="20">
                  <c:v>42025</c:v>
                </c:pt>
                <c:pt idx="21">
                  <c:v>42026</c:v>
                </c:pt>
                <c:pt idx="22">
                  <c:v>42027</c:v>
                </c:pt>
                <c:pt idx="23">
                  <c:v>42028</c:v>
                </c:pt>
                <c:pt idx="24">
                  <c:v>42029</c:v>
                </c:pt>
                <c:pt idx="25">
                  <c:v>42030</c:v>
                </c:pt>
                <c:pt idx="26">
                  <c:v>42031</c:v>
                </c:pt>
                <c:pt idx="27">
                  <c:v>42032</c:v>
                </c:pt>
                <c:pt idx="28">
                  <c:v>42033</c:v>
                </c:pt>
                <c:pt idx="29">
                  <c:v>42034</c:v>
                </c:pt>
                <c:pt idx="30">
                  <c:v>42035</c:v>
                </c:pt>
                <c:pt idx="31">
                  <c:v>42036</c:v>
                </c:pt>
                <c:pt idx="32">
                  <c:v>42037</c:v>
                </c:pt>
                <c:pt idx="33">
                  <c:v>42038</c:v>
                </c:pt>
                <c:pt idx="34">
                  <c:v>42039</c:v>
                </c:pt>
                <c:pt idx="35">
                  <c:v>42040</c:v>
                </c:pt>
                <c:pt idx="36">
                  <c:v>42041</c:v>
                </c:pt>
                <c:pt idx="37">
                  <c:v>42042</c:v>
                </c:pt>
                <c:pt idx="38">
                  <c:v>42043</c:v>
                </c:pt>
                <c:pt idx="39">
                  <c:v>42044</c:v>
                </c:pt>
                <c:pt idx="40">
                  <c:v>42045</c:v>
                </c:pt>
                <c:pt idx="41">
                  <c:v>42046</c:v>
                </c:pt>
                <c:pt idx="42">
                  <c:v>42047</c:v>
                </c:pt>
                <c:pt idx="43">
                  <c:v>42048</c:v>
                </c:pt>
                <c:pt idx="44">
                  <c:v>42049</c:v>
                </c:pt>
                <c:pt idx="45">
                  <c:v>42050</c:v>
                </c:pt>
                <c:pt idx="46">
                  <c:v>42051</c:v>
                </c:pt>
                <c:pt idx="47">
                  <c:v>42052</c:v>
                </c:pt>
                <c:pt idx="48">
                  <c:v>42053</c:v>
                </c:pt>
                <c:pt idx="49">
                  <c:v>42054</c:v>
                </c:pt>
                <c:pt idx="50">
                  <c:v>42055</c:v>
                </c:pt>
                <c:pt idx="51">
                  <c:v>42056</c:v>
                </c:pt>
                <c:pt idx="52">
                  <c:v>42057</c:v>
                </c:pt>
                <c:pt idx="53">
                  <c:v>42058</c:v>
                </c:pt>
                <c:pt idx="54">
                  <c:v>42059</c:v>
                </c:pt>
                <c:pt idx="55">
                  <c:v>42060</c:v>
                </c:pt>
                <c:pt idx="56">
                  <c:v>42061</c:v>
                </c:pt>
                <c:pt idx="57">
                  <c:v>42062</c:v>
                </c:pt>
                <c:pt idx="58">
                  <c:v>42063</c:v>
                </c:pt>
                <c:pt idx="59">
                  <c:v>42064</c:v>
                </c:pt>
                <c:pt idx="60">
                  <c:v>42065</c:v>
                </c:pt>
                <c:pt idx="61">
                  <c:v>42066</c:v>
                </c:pt>
                <c:pt idx="62">
                  <c:v>42067</c:v>
                </c:pt>
                <c:pt idx="63">
                  <c:v>42068</c:v>
                </c:pt>
                <c:pt idx="64">
                  <c:v>42069</c:v>
                </c:pt>
                <c:pt idx="65">
                  <c:v>42070</c:v>
                </c:pt>
                <c:pt idx="66">
                  <c:v>42071</c:v>
                </c:pt>
                <c:pt idx="67">
                  <c:v>42072</c:v>
                </c:pt>
                <c:pt idx="68">
                  <c:v>42073</c:v>
                </c:pt>
                <c:pt idx="69">
                  <c:v>42074</c:v>
                </c:pt>
                <c:pt idx="70">
                  <c:v>42075</c:v>
                </c:pt>
                <c:pt idx="71">
                  <c:v>42076</c:v>
                </c:pt>
                <c:pt idx="72">
                  <c:v>42077</c:v>
                </c:pt>
                <c:pt idx="73">
                  <c:v>42078</c:v>
                </c:pt>
                <c:pt idx="74">
                  <c:v>42079</c:v>
                </c:pt>
                <c:pt idx="75">
                  <c:v>42080</c:v>
                </c:pt>
                <c:pt idx="76">
                  <c:v>42081</c:v>
                </c:pt>
                <c:pt idx="77">
                  <c:v>42082</c:v>
                </c:pt>
                <c:pt idx="78">
                  <c:v>42083</c:v>
                </c:pt>
                <c:pt idx="79">
                  <c:v>42084</c:v>
                </c:pt>
                <c:pt idx="80">
                  <c:v>42085</c:v>
                </c:pt>
                <c:pt idx="81">
                  <c:v>42086</c:v>
                </c:pt>
                <c:pt idx="82">
                  <c:v>42087</c:v>
                </c:pt>
                <c:pt idx="83">
                  <c:v>42088</c:v>
                </c:pt>
                <c:pt idx="84">
                  <c:v>42089</c:v>
                </c:pt>
                <c:pt idx="85">
                  <c:v>42090</c:v>
                </c:pt>
                <c:pt idx="86">
                  <c:v>42091</c:v>
                </c:pt>
                <c:pt idx="87">
                  <c:v>42092</c:v>
                </c:pt>
                <c:pt idx="88">
                  <c:v>42093</c:v>
                </c:pt>
                <c:pt idx="89">
                  <c:v>42094</c:v>
                </c:pt>
                <c:pt idx="90">
                  <c:v>42095</c:v>
                </c:pt>
                <c:pt idx="91">
                  <c:v>42096</c:v>
                </c:pt>
                <c:pt idx="92">
                  <c:v>42097</c:v>
                </c:pt>
                <c:pt idx="93">
                  <c:v>42098</c:v>
                </c:pt>
                <c:pt idx="94">
                  <c:v>42099</c:v>
                </c:pt>
                <c:pt idx="95">
                  <c:v>42100</c:v>
                </c:pt>
                <c:pt idx="96">
                  <c:v>42101</c:v>
                </c:pt>
                <c:pt idx="97">
                  <c:v>42102</c:v>
                </c:pt>
                <c:pt idx="98">
                  <c:v>42103</c:v>
                </c:pt>
                <c:pt idx="99">
                  <c:v>42104</c:v>
                </c:pt>
                <c:pt idx="100">
                  <c:v>42105</c:v>
                </c:pt>
                <c:pt idx="101">
                  <c:v>42106</c:v>
                </c:pt>
                <c:pt idx="102">
                  <c:v>42107</c:v>
                </c:pt>
                <c:pt idx="103">
                  <c:v>42108</c:v>
                </c:pt>
                <c:pt idx="104">
                  <c:v>42109</c:v>
                </c:pt>
                <c:pt idx="105">
                  <c:v>42110</c:v>
                </c:pt>
                <c:pt idx="106">
                  <c:v>42111</c:v>
                </c:pt>
                <c:pt idx="107">
                  <c:v>42112</c:v>
                </c:pt>
                <c:pt idx="108">
                  <c:v>42113</c:v>
                </c:pt>
                <c:pt idx="109">
                  <c:v>42114</c:v>
                </c:pt>
                <c:pt idx="110">
                  <c:v>42115</c:v>
                </c:pt>
                <c:pt idx="111">
                  <c:v>42116</c:v>
                </c:pt>
                <c:pt idx="112">
                  <c:v>42117</c:v>
                </c:pt>
                <c:pt idx="113">
                  <c:v>42118</c:v>
                </c:pt>
                <c:pt idx="114">
                  <c:v>42119</c:v>
                </c:pt>
                <c:pt idx="115">
                  <c:v>42120</c:v>
                </c:pt>
                <c:pt idx="116">
                  <c:v>42121</c:v>
                </c:pt>
                <c:pt idx="117">
                  <c:v>42122</c:v>
                </c:pt>
                <c:pt idx="118">
                  <c:v>42123</c:v>
                </c:pt>
                <c:pt idx="119">
                  <c:v>42124</c:v>
                </c:pt>
                <c:pt idx="120">
                  <c:v>42125</c:v>
                </c:pt>
                <c:pt idx="121">
                  <c:v>42126</c:v>
                </c:pt>
                <c:pt idx="122">
                  <c:v>42127</c:v>
                </c:pt>
                <c:pt idx="123">
                  <c:v>42128</c:v>
                </c:pt>
                <c:pt idx="124">
                  <c:v>42129</c:v>
                </c:pt>
                <c:pt idx="125">
                  <c:v>42130</c:v>
                </c:pt>
                <c:pt idx="126">
                  <c:v>42131</c:v>
                </c:pt>
                <c:pt idx="127">
                  <c:v>42132</c:v>
                </c:pt>
                <c:pt idx="128">
                  <c:v>42133</c:v>
                </c:pt>
                <c:pt idx="129">
                  <c:v>42134</c:v>
                </c:pt>
                <c:pt idx="130">
                  <c:v>42135</c:v>
                </c:pt>
                <c:pt idx="131">
                  <c:v>42136</c:v>
                </c:pt>
                <c:pt idx="132">
                  <c:v>42137</c:v>
                </c:pt>
                <c:pt idx="133">
                  <c:v>42138</c:v>
                </c:pt>
                <c:pt idx="134">
                  <c:v>42139</c:v>
                </c:pt>
                <c:pt idx="135">
                  <c:v>42140</c:v>
                </c:pt>
                <c:pt idx="136">
                  <c:v>42141</c:v>
                </c:pt>
                <c:pt idx="137">
                  <c:v>42142</c:v>
                </c:pt>
                <c:pt idx="138">
                  <c:v>42143</c:v>
                </c:pt>
                <c:pt idx="139">
                  <c:v>42144</c:v>
                </c:pt>
                <c:pt idx="140">
                  <c:v>42145</c:v>
                </c:pt>
                <c:pt idx="141">
                  <c:v>42146</c:v>
                </c:pt>
                <c:pt idx="142">
                  <c:v>42147</c:v>
                </c:pt>
                <c:pt idx="143">
                  <c:v>42148</c:v>
                </c:pt>
                <c:pt idx="144">
                  <c:v>42149</c:v>
                </c:pt>
                <c:pt idx="145">
                  <c:v>42150</c:v>
                </c:pt>
                <c:pt idx="146">
                  <c:v>42151</c:v>
                </c:pt>
                <c:pt idx="147">
                  <c:v>42152</c:v>
                </c:pt>
                <c:pt idx="148">
                  <c:v>42153</c:v>
                </c:pt>
                <c:pt idx="149">
                  <c:v>42154</c:v>
                </c:pt>
                <c:pt idx="150">
                  <c:v>42155</c:v>
                </c:pt>
                <c:pt idx="151">
                  <c:v>42156</c:v>
                </c:pt>
                <c:pt idx="152">
                  <c:v>42157</c:v>
                </c:pt>
                <c:pt idx="153">
                  <c:v>42158</c:v>
                </c:pt>
                <c:pt idx="154">
                  <c:v>42159</c:v>
                </c:pt>
                <c:pt idx="155">
                  <c:v>42160</c:v>
                </c:pt>
                <c:pt idx="156">
                  <c:v>42161</c:v>
                </c:pt>
                <c:pt idx="157">
                  <c:v>42162</c:v>
                </c:pt>
                <c:pt idx="158">
                  <c:v>42163</c:v>
                </c:pt>
                <c:pt idx="159">
                  <c:v>42164</c:v>
                </c:pt>
                <c:pt idx="160">
                  <c:v>42165</c:v>
                </c:pt>
                <c:pt idx="161">
                  <c:v>42166</c:v>
                </c:pt>
                <c:pt idx="162">
                  <c:v>42167</c:v>
                </c:pt>
                <c:pt idx="163">
                  <c:v>42168</c:v>
                </c:pt>
                <c:pt idx="164">
                  <c:v>42169</c:v>
                </c:pt>
                <c:pt idx="165">
                  <c:v>42170</c:v>
                </c:pt>
                <c:pt idx="166">
                  <c:v>42171</c:v>
                </c:pt>
                <c:pt idx="167">
                  <c:v>42172</c:v>
                </c:pt>
                <c:pt idx="168">
                  <c:v>42173</c:v>
                </c:pt>
                <c:pt idx="169">
                  <c:v>42174</c:v>
                </c:pt>
                <c:pt idx="170">
                  <c:v>42175</c:v>
                </c:pt>
                <c:pt idx="171">
                  <c:v>42176</c:v>
                </c:pt>
                <c:pt idx="172">
                  <c:v>42177</c:v>
                </c:pt>
                <c:pt idx="173">
                  <c:v>42178</c:v>
                </c:pt>
                <c:pt idx="174">
                  <c:v>42179</c:v>
                </c:pt>
                <c:pt idx="175">
                  <c:v>42180</c:v>
                </c:pt>
                <c:pt idx="176">
                  <c:v>42181</c:v>
                </c:pt>
                <c:pt idx="177">
                  <c:v>42182</c:v>
                </c:pt>
                <c:pt idx="178">
                  <c:v>42183</c:v>
                </c:pt>
                <c:pt idx="179">
                  <c:v>42184</c:v>
                </c:pt>
                <c:pt idx="180">
                  <c:v>42185</c:v>
                </c:pt>
                <c:pt idx="181">
                  <c:v>42186</c:v>
                </c:pt>
                <c:pt idx="182">
                  <c:v>42187</c:v>
                </c:pt>
                <c:pt idx="183">
                  <c:v>42188</c:v>
                </c:pt>
                <c:pt idx="184">
                  <c:v>42189</c:v>
                </c:pt>
                <c:pt idx="185">
                  <c:v>42190</c:v>
                </c:pt>
                <c:pt idx="186">
                  <c:v>42191</c:v>
                </c:pt>
                <c:pt idx="187">
                  <c:v>42192</c:v>
                </c:pt>
                <c:pt idx="188">
                  <c:v>42193</c:v>
                </c:pt>
                <c:pt idx="189">
                  <c:v>42194</c:v>
                </c:pt>
                <c:pt idx="190">
                  <c:v>42195</c:v>
                </c:pt>
                <c:pt idx="191">
                  <c:v>42196</c:v>
                </c:pt>
                <c:pt idx="192">
                  <c:v>42197</c:v>
                </c:pt>
                <c:pt idx="193">
                  <c:v>42198</c:v>
                </c:pt>
                <c:pt idx="194">
                  <c:v>42199</c:v>
                </c:pt>
                <c:pt idx="195">
                  <c:v>42200</c:v>
                </c:pt>
                <c:pt idx="196">
                  <c:v>42201</c:v>
                </c:pt>
                <c:pt idx="197">
                  <c:v>42202</c:v>
                </c:pt>
                <c:pt idx="198">
                  <c:v>42203</c:v>
                </c:pt>
                <c:pt idx="199">
                  <c:v>42204</c:v>
                </c:pt>
                <c:pt idx="200">
                  <c:v>42205</c:v>
                </c:pt>
                <c:pt idx="201">
                  <c:v>42206</c:v>
                </c:pt>
                <c:pt idx="202">
                  <c:v>42207</c:v>
                </c:pt>
                <c:pt idx="203">
                  <c:v>42208</c:v>
                </c:pt>
                <c:pt idx="204">
                  <c:v>42209</c:v>
                </c:pt>
                <c:pt idx="205">
                  <c:v>42210</c:v>
                </c:pt>
                <c:pt idx="206">
                  <c:v>42211</c:v>
                </c:pt>
                <c:pt idx="207">
                  <c:v>42212</c:v>
                </c:pt>
                <c:pt idx="208">
                  <c:v>42213</c:v>
                </c:pt>
                <c:pt idx="209">
                  <c:v>42214</c:v>
                </c:pt>
                <c:pt idx="210">
                  <c:v>42215</c:v>
                </c:pt>
                <c:pt idx="211">
                  <c:v>42216</c:v>
                </c:pt>
                <c:pt idx="212">
                  <c:v>42217</c:v>
                </c:pt>
                <c:pt idx="213">
                  <c:v>42218</c:v>
                </c:pt>
                <c:pt idx="214">
                  <c:v>42219</c:v>
                </c:pt>
                <c:pt idx="215">
                  <c:v>42220</c:v>
                </c:pt>
                <c:pt idx="216">
                  <c:v>42221</c:v>
                </c:pt>
                <c:pt idx="217">
                  <c:v>42222</c:v>
                </c:pt>
                <c:pt idx="218">
                  <c:v>42223</c:v>
                </c:pt>
                <c:pt idx="219">
                  <c:v>42224</c:v>
                </c:pt>
                <c:pt idx="220">
                  <c:v>42225</c:v>
                </c:pt>
                <c:pt idx="221">
                  <c:v>42226</c:v>
                </c:pt>
                <c:pt idx="222">
                  <c:v>42227</c:v>
                </c:pt>
                <c:pt idx="223">
                  <c:v>42228</c:v>
                </c:pt>
                <c:pt idx="224">
                  <c:v>42229</c:v>
                </c:pt>
                <c:pt idx="225">
                  <c:v>42230</c:v>
                </c:pt>
                <c:pt idx="226">
                  <c:v>42231</c:v>
                </c:pt>
                <c:pt idx="227">
                  <c:v>42232</c:v>
                </c:pt>
                <c:pt idx="228">
                  <c:v>42233</c:v>
                </c:pt>
                <c:pt idx="229">
                  <c:v>42234</c:v>
                </c:pt>
                <c:pt idx="230">
                  <c:v>42235</c:v>
                </c:pt>
                <c:pt idx="231">
                  <c:v>42236</c:v>
                </c:pt>
                <c:pt idx="232">
                  <c:v>42237</c:v>
                </c:pt>
                <c:pt idx="233">
                  <c:v>42238</c:v>
                </c:pt>
                <c:pt idx="234">
                  <c:v>42239</c:v>
                </c:pt>
                <c:pt idx="235">
                  <c:v>42240</c:v>
                </c:pt>
                <c:pt idx="236">
                  <c:v>42241</c:v>
                </c:pt>
                <c:pt idx="237">
                  <c:v>42242</c:v>
                </c:pt>
                <c:pt idx="238">
                  <c:v>42243</c:v>
                </c:pt>
                <c:pt idx="239">
                  <c:v>42244</c:v>
                </c:pt>
                <c:pt idx="240">
                  <c:v>42245</c:v>
                </c:pt>
                <c:pt idx="241">
                  <c:v>42246</c:v>
                </c:pt>
                <c:pt idx="242">
                  <c:v>42247</c:v>
                </c:pt>
                <c:pt idx="243">
                  <c:v>42248</c:v>
                </c:pt>
                <c:pt idx="244">
                  <c:v>42249</c:v>
                </c:pt>
                <c:pt idx="245">
                  <c:v>42250</c:v>
                </c:pt>
                <c:pt idx="246">
                  <c:v>42251</c:v>
                </c:pt>
                <c:pt idx="247">
                  <c:v>42252</c:v>
                </c:pt>
                <c:pt idx="248">
                  <c:v>42253</c:v>
                </c:pt>
                <c:pt idx="249">
                  <c:v>42254</c:v>
                </c:pt>
                <c:pt idx="250">
                  <c:v>42255</c:v>
                </c:pt>
                <c:pt idx="251">
                  <c:v>42256</c:v>
                </c:pt>
                <c:pt idx="252">
                  <c:v>42257</c:v>
                </c:pt>
                <c:pt idx="253">
                  <c:v>42258</c:v>
                </c:pt>
                <c:pt idx="254">
                  <c:v>42259</c:v>
                </c:pt>
                <c:pt idx="255">
                  <c:v>42260</c:v>
                </c:pt>
                <c:pt idx="256">
                  <c:v>42261</c:v>
                </c:pt>
                <c:pt idx="257">
                  <c:v>42262</c:v>
                </c:pt>
                <c:pt idx="258">
                  <c:v>42263</c:v>
                </c:pt>
                <c:pt idx="259">
                  <c:v>42264</c:v>
                </c:pt>
                <c:pt idx="260">
                  <c:v>42265</c:v>
                </c:pt>
                <c:pt idx="261">
                  <c:v>42266</c:v>
                </c:pt>
                <c:pt idx="262">
                  <c:v>42267</c:v>
                </c:pt>
                <c:pt idx="263">
                  <c:v>42268</c:v>
                </c:pt>
                <c:pt idx="264">
                  <c:v>42269</c:v>
                </c:pt>
                <c:pt idx="265">
                  <c:v>42270</c:v>
                </c:pt>
                <c:pt idx="266">
                  <c:v>42271</c:v>
                </c:pt>
                <c:pt idx="267">
                  <c:v>42272</c:v>
                </c:pt>
                <c:pt idx="268">
                  <c:v>42273</c:v>
                </c:pt>
                <c:pt idx="269">
                  <c:v>42274</c:v>
                </c:pt>
                <c:pt idx="270">
                  <c:v>42275</c:v>
                </c:pt>
                <c:pt idx="271">
                  <c:v>42276</c:v>
                </c:pt>
                <c:pt idx="272">
                  <c:v>42277</c:v>
                </c:pt>
                <c:pt idx="273">
                  <c:v>42278</c:v>
                </c:pt>
                <c:pt idx="274">
                  <c:v>42279</c:v>
                </c:pt>
                <c:pt idx="275">
                  <c:v>42280</c:v>
                </c:pt>
                <c:pt idx="276">
                  <c:v>42281</c:v>
                </c:pt>
                <c:pt idx="277">
                  <c:v>42282</c:v>
                </c:pt>
                <c:pt idx="278">
                  <c:v>42283</c:v>
                </c:pt>
                <c:pt idx="279">
                  <c:v>42284</c:v>
                </c:pt>
                <c:pt idx="280">
                  <c:v>42285</c:v>
                </c:pt>
                <c:pt idx="281">
                  <c:v>42286</c:v>
                </c:pt>
                <c:pt idx="282">
                  <c:v>42287</c:v>
                </c:pt>
                <c:pt idx="283">
                  <c:v>42288</c:v>
                </c:pt>
                <c:pt idx="284">
                  <c:v>42289</c:v>
                </c:pt>
                <c:pt idx="285">
                  <c:v>42290</c:v>
                </c:pt>
                <c:pt idx="286">
                  <c:v>42291</c:v>
                </c:pt>
                <c:pt idx="287">
                  <c:v>42292</c:v>
                </c:pt>
                <c:pt idx="288">
                  <c:v>42293</c:v>
                </c:pt>
                <c:pt idx="289">
                  <c:v>42294</c:v>
                </c:pt>
                <c:pt idx="290">
                  <c:v>42295</c:v>
                </c:pt>
                <c:pt idx="291">
                  <c:v>42296</c:v>
                </c:pt>
                <c:pt idx="292">
                  <c:v>42297</c:v>
                </c:pt>
                <c:pt idx="293">
                  <c:v>42298</c:v>
                </c:pt>
                <c:pt idx="294">
                  <c:v>42299</c:v>
                </c:pt>
                <c:pt idx="295">
                  <c:v>42300</c:v>
                </c:pt>
                <c:pt idx="296">
                  <c:v>42301</c:v>
                </c:pt>
                <c:pt idx="297">
                  <c:v>42302</c:v>
                </c:pt>
                <c:pt idx="298">
                  <c:v>42303</c:v>
                </c:pt>
                <c:pt idx="299">
                  <c:v>42304</c:v>
                </c:pt>
                <c:pt idx="300">
                  <c:v>42305</c:v>
                </c:pt>
                <c:pt idx="301">
                  <c:v>42306</c:v>
                </c:pt>
                <c:pt idx="302">
                  <c:v>42307</c:v>
                </c:pt>
                <c:pt idx="303">
                  <c:v>42308</c:v>
                </c:pt>
                <c:pt idx="304">
                  <c:v>42309</c:v>
                </c:pt>
                <c:pt idx="305">
                  <c:v>42310</c:v>
                </c:pt>
                <c:pt idx="306">
                  <c:v>42311</c:v>
                </c:pt>
                <c:pt idx="307">
                  <c:v>42312</c:v>
                </c:pt>
                <c:pt idx="308">
                  <c:v>42313</c:v>
                </c:pt>
                <c:pt idx="309">
                  <c:v>42314</c:v>
                </c:pt>
                <c:pt idx="310">
                  <c:v>42315</c:v>
                </c:pt>
                <c:pt idx="311">
                  <c:v>42316</c:v>
                </c:pt>
                <c:pt idx="312">
                  <c:v>42317</c:v>
                </c:pt>
                <c:pt idx="313">
                  <c:v>42318</c:v>
                </c:pt>
                <c:pt idx="314">
                  <c:v>42319</c:v>
                </c:pt>
                <c:pt idx="315">
                  <c:v>42320</c:v>
                </c:pt>
                <c:pt idx="316">
                  <c:v>42321</c:v>
                </c:pt>
                <c:pt idx="317">
                  <c:v>42322</c:v>
                </c:pt>
                <c:pt idx="318">
                  <c:v>42323</c:v>
                </c:pt>
                <c:pt idx="319">
                  <c:v>42324</c:v>
                </c:pt>
                <c:pt idx="320">
                  <c:v>42325</c:v>
                </c:pt>
                <c:pt idx="321">
                  <c:v>42326</c:v>
                </c:pt>
                <c:pt idx="322">
                  <c:v>42327</c:v>
                </c:pt>
                <c:pt idx="323">
                  <c:v>42328</c:v>
                </c:pt>
                <c:pt idx="324">
                  <c:v>42329</c:v>
                </c:pt>
                <c:pt idx="325">
                  <c:v>42330</c:v>
                </c:pt>
                <c:pt idx="326">
                  <c:v>42331</c:v>
                </c:pt>
                <c:pt idx="327">
                  <c:v>42332</c:v>
                </c:pt>
                <c:pt idx="328">
                  <c:v>42333</c:v>
                </c:pt>
                <c:pt idx="329">
                  <c:v>42334</c:v>
                </c:pt>
                <c:pt idx="330">
                  <c:v>42335</c:v>
                </c:pt>
                <c:pt idx="331">
                  <c:v>42336</c:v>
                </c:pt>
                <c:pt idx="332">
                  <c:v>42337</c:v>
                </c:pt>
                <c:pt idx="333">
                  <c:v>42338</c:v>
                </c:pt>
                <c:pt idx="334">
                  <c:v>42339</c:v>
                </c:pt>
                <c:pt idx="335">
                  <c:v>42340</c:v>
                </c:pt>
                <c:pt idx="336">
                  <c:v>42341</c:v>
                </c:pt>
                <c:pt idx="337">
                  <c:v>42342</c:v>
                </c:pt>
                <c:pt idx="338">
                  <c:v>42343</c:v>
                </c:pt>
                <c:pt idx="339">
                  <c:v>42344</c:v>
                </c:pt>
                <c:pt idx="340">
                  <c:v>42345</c:v>
                </c:pt>
                <c:pt idx="341">
                  <c:v>42346</c:v>
                </c:pt>
                <c:pt idx="342">
                  <c:v>42347</c:v>
                </c:pt>
                <c:pt idx="343">
                  <c:v>42348</c:v>
                </c:pt>
                <c:pt idx="344">
                  <c:v>42349</c:v>
                </c:pt>
                <c:pt idx="345">
                  <c:v>42350</c:v>
                </c:pt>
                <c:pt idx="346">
                  <c:v>42351</c:v>
                </c:pt>
                <c:pt idx="347">
                  <c:v>42352</c:v>
                </c:pt>
                <c:pt idx="348">
                  <c:v>42353</c:v>
                </c:pt>
                <c:pt idx="349">
                  <c:v>42354</c:v>
                </c:pt>
                <c:pt idx="350">
                  <c:v>42355</c:v>
                </c:pt>
                <c:pt idx="351">
                  <c:v>42356</c:v>
                </c:pt>
                <c:pt idx="352">
                  <c:v>42357</c:v>
                </c:pt>
                <c:pt idx="353">
                  <c:v>42358</c:v>
                </c:pt>
                <c:pt idx="354">
                  <c:v>42359</c:v>
                </c:pt>
                <c:pt idx="355">
                  <c:v>42360</c:v>
                </c:pt>
                <c:pt idx="356">
                  <c:v>42361</c:v>
                </c:pt>
                <c:pt idx="357">
                  <c:v>42362</c:v>
                </c:pt>
                <c:pt idx="358">
                  <c:v>42363</c:v>
                </c:pt>
                <c:pt idx="359">
                  <c:v>42364</c:v>
                </c:pt>
                <c:pt idx="360">
                  <c:v>42365</c:v>
                </c:pt>
                <c:pt idx="361">
                  <c:v>42366</c:v>
                </c:pt>
                <c:pt idx="362">
                  <c:v>42367</c:v>
                </c:pt>
                <c:pt idx="363">
                  <c:v>42368</c:v>
                </c:pt>
                <c:pt idx="364">
                  <c:v>42369</c:v>
                </c:pt>
                <c:pt idx="365">
                  <c:v>42370</c:v>
                </c:pt>
                <c:pt idx="366">
                  <c:v>42371</c:v>
                </c:pt>
                <c:pt idx="367">
                  <c:v>42372</c:v>
                </c:pt>
                <c:pt idx="368">
                  <c:v>42373</c:v>
                </c:pt>
                <c:pt idx="369">
                  <c:v>42374</c:v>
                </c:pt>
                <c:pt idx="370">
                  <c:v>42375</c:v>
                </c:pt>
                <c:pt idx="371">
                  <c:v>42376</c:v>
                </c:pt>
                <c:pt idx="372">
                  <c:v>42377</c:v>
                </c:pt>
                <c:pt idx="373">
                  <c:v>42378</c:v>
                </c:pt>
                <c:pt idx="374">
                  <c:v>42379</c:v>
                </c:pt>
                <c:pt idx="375">
                  <c:v>42380</c:v>
                </c:pt>
                <c:pt idx="376">
                  <c:v>42381</c:v>
                </c:pt>
                <c:pt idx="377">
                  <c:v>42382</c:v>
                </c:pt>
                <c:pt idx="378">
                  <c:v>42383</c:v>
                </c:pt>
                <c:pt idx="379">
                  <c:v>42384</c:v>
                </c:pt>
                <c:pt idx="380">
                  <c:v>42385</c:v>
                </c:pt>
                <c:pt idx="381">
                  <c:v>42386</c:v>
                </c:pt>
                <c:pt idx="382">
                  <c:v>42387</c:v>
                </c:pt>
                <c:pt idx="383">
                  <c:v>42388</c:v>
                </c:pt>
                <c:pt idx="384">
                  <c:v>42389</c:v>
                </c:pt>
                <c:pt idx="385">
                  <c:v>42390</c:v>
                </c:pt>
                <c:pt idx="386">
                  <c:v>42391</c:v>
                </c:pt>
                <c:pt idx="387">
                  <c:v>42392</c:v>
                </c:pt>
                <c:pt idx="388">
                  <c:v>42393</c:v>
                </c:pt>
                <c:pt idx="389">
                  <c:v>42394</c:v>
                </c:pt>
                <c:pt idx="390">
                  <c:v>42395</c:v>
                </c:pt>
                <c:pt idx="391">
                  <c:v>42396</c:v>
                </c:pt>
                <c:pt idx="392">
                  <c:v>42397</c:v>
                </c:pt>
                <c:pt idx="393">
                  <c:v>42398</c:v>
                </c:pt>
                <c:pt idx="394">
                  <c:v>42399</c:v>
                </c:pt>
                <c:pt idx="395">
                  <c:v>42400</c:v>
                </c:pt>
              </c:numCache>
            </c:numRef>
          </c:cat>
          <c:val>
            <c:numRef>
              <c:f>data!$AK$3:$AK$398</c:f>
              <c:numCache>
                <c:formatCode>General</c:formatCode>
                <c:ptCount val="39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1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1</c:v>
                </c:pt>
                <c:pt idx="137">
                  <c:v>1</c:v>
                </c:pt>
                <c:pt idx="138">
                  <c:v>1</c:v>
                </c:pt>
                <c:pt idx="139">
                  <c:v>1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0</c:v>
                </c:pt>
                <c:pt idx="145">
                  <c:v>0</c:v>
                </c:pt>
                <c:pt idx="146">
                  <c:v>1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1</c:v>
                </c:pt>
                <c:pt idx="193">
                  <c:v>1</c:v>
                </c:pt>
                <c:pt idx="194">
                  <c:v>1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1</c:v>
                </c:pt>
                <c:pt idx="199">
                  <c:v>1</c:v>
                </c:pt>
                <c:pt idx="200">
                  <c:v>1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1</c:v>
                </c:pt>
                <c:pt idx="216">
                  <c:v>1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3</c:v>
                </c:pt>
                <c:pt idx="225">
                  <c:v>3</c:v>
                </c:pt>
                <c:pt idx="226">
                  <c:v>2</c:v>
                </c:pt>
                <c:pt idx="227">
                  <c:v>2</c:v>
                </c:pt>
                <c:pt idx="228">
                  <c:v>3</c:v>
                </c:pt>
                <c:pt idx="229">
                  <c:v>3</c:v>
                </c:pt>
                <c:pt idx="230">
                  <c:v>2</c:v>
                </c:pt>
                <c:pt idx="231">
                  <c:v>2</c:v>
                </c:pt>
                <c:pt idx="232">
                  <c:v>1</c:v>
                </c:pt>
                <c:pt idx="233">
                  <c:v>2</c:v>
                </c:pt>
                <c:pt idx="234">
                  <c:v>2</c:v>
                </c:pt>
                <c:pt idx="235">
                  <c:v>1</c:v>
                </c:pt>
                <c:pt idx="236">
                  <c:v>1</c:v>
                </c:pt>
                <c:pt idx="237">
                  <c:v>1</c:v>
                </c:pt>
                <c:pt idx="238">
                  <c:v>1</c:v>
                </c:pt>
                <c:pt idx="239">
                  <c:v>1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1</c:v>
                </c:pt>
                <c:pt idx="245">
                  <c:v>1</c:v>
                </c:pt>
                <c:pt idx="246">
                  <c:v>1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1</c:v>
                </c:pt>
                <c:pt idx="253">
                  <c:v>1</c:v>
                </c:pt>
                <c:pt idx="254">
                  <c:v>1</c:v>
                </c:pt>
                <c:pt idx="255">
                  <c:v>1</c:v>
                </c:pt>
                <c:pt idx="256">
                  <c:v>1</c:v>
                </c:pt>
                <c:pt idx="257">
                  <c:v>1</c:v>
                </c:pt>
                <c:pt idx="258">
                  <c:v>1</c:v>
                </c:pt>
                <c:pt idx="259">
                  <c:v>1</c:v>
                </c:pt>
                <c:pt idx="260">
                  <c:v>1</c:v>
                </c:pt>
                <c:pt idx="261">
                  <c:v>2</c:v>
                </c:pt>
                <c:pt idx="262">
                  <c:v>2</c:v>
                </c:pt>
                <c:pt idx="263">
                  <c:v>2</c:v>
                </c:pt>
                <c:pt idx="264">
                  <c:v>2</c:v>
                </c:pt>
                <c:pt idx="265">
                  <c:v>2</c:v>
                </c:pt>
                <c:pt idx="266">
                  <c:v>2</c:v>
                </c:pt>
                <c:pt idx="267">
                  <c:v>2</c:v>
                </c:pt>
                <c:pt idx="268">
                  <c:v>1</c:v>
                </c:pt>
                <c:pt idx="269">
                  <c:v>1</c:v>
                </c:pt>
                <c:pt idx="270">
                  <c:v>1</c:v>
                </c:pt>
                <c:pt idx="271">
                  <c:v>1</c:v>
                </c:pt>
                <c:pt idx="272">
                  <c:v>1</c:v>
                </c:pt>
                <c:pt idx="273">
                  <c:v>1</c:v>
                </c:pt>
                <c:pt idx="274">
                  <c:v>1</c:v>
                </c:pt>
                <c:pt idx="275">
                  <c:v>1</c:v>
                </c:pt>
                <c:pt idx="276">
                  <c:v>1</c:v>
                </c:pt>
                <c:pt idx="277">
                  <c:v>1</c:v>
                </c:pt>
                <c:pt idx="278">
                  <c:v>1</c:v>
                </c:pt>
                <c:pt idx="279">
                  <c:v>1</c:v>
                </c:pt>
                <c:pt idx="280">
                  <c:v>1</c:v>
                </c:pt>
                <c:pt idx="281">
                  <c:v>1</c:v>
                </c:pt>
                <c:pt idx="282">
                  <c:v>1</c:v>
                </c:pt>
                <c:pt idx="283">
                  <c:v>1</c:v>
                </c:pt>
                <c:pt idx="284">
                  <c:v>1</c:v>
                </c:pt>
                <c:pt idx="285">
                  <c:v>1</c:v>
                </c:pt>
                <c:pt idx="286">
                  <c:v>1</c:v>
                </c:pt>
                <c:pt idx="287">
                  <c:v>1</c:v>
                </c:pt>
                <c:pt idx="288">
                  <c:v>1</c:v>
                </c:pt>
                <c:pt idx="289">
                  <c:v>1</c:v>
                </c:pt>
                <c:pt idx="290">
                  <c:v>1</c:v>
                </c:pt>
                <c:pt idx="291">
                  <c:v>1</c:v>
                </c:pt>
                <c:pt idx="292">
                  <c:v>1</c:v>
                </c:pt>
                <c:pt idx="293">
                  <c:v>1</c:v>
                </c:pt>
                <c:pt idx="294">
                  <c:v>1</c:v>
                </c:pt>
                <c:pt idx="295">
                  <c:v>1</c:v>
                </c:pt>
                <c:pt idx="296">
                  <c:v>1</c:v>
                </c:pt>
                <c:pt idx="297">
                  <c:v>1</c:v>
                </c:pt>
                <c:pt idx="298">
                  <c:v>1</c:v>
                </c:pt>
                <c:pt idx="299">
                  <c:v>1</c:v>
                </c:pt>
                <c:pt idx="300">
                  <c:v>1</c:v>
                </c:pt>
                <c:pt idx="301">
                  <c:v>1</c:v>
                </c:pt>
                <c:pt idx="302">
                  <c:v>1</c:v>
                </c:pt>
                <c:pt idx="303">
                  <c:v>1</c:v>
                </c:pt>
                <c:pt idx="304">
                  <c:v>1</c:v>
                </c:pt>
                <c:pt idx="305">
                  <c:v>1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1</c:v>
                </c:pt>
                <c:pt idx="319">
                  <c:v>1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</c:numCache>
            </c:numRef>
          </c:val>
        </c:ser>
        <c:ser>
          <c:idx val="4"/>
          <c:order val="4"/>
          <c:tx>
            <c:strRef>
              <c:f>data!$AL$2</c:f>
              <c:strCache>
                <c:ptCount val="1"/>
                <c:pt idx="0">
                  <c:v>Hospital C wards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cat>
            <c:numRef>
              <c:f>data!$AG$3:$AG$398</c:f>
              <c:numCache>
                <c:formatCode>m/d/yyyy</c:formatCode>
                <c:ptCount val="396"/>
                <c:pt idx="0">
                  <c:v>42005</c:v>
                </c:pt>
                <c:pt idx="1">
                  <c:v>42006</c:v>
                </c:pt>
                <c:pt idx="2">
                  <c:v>42007</c:v>
                </c:pt>
                <c:pt idx="3">
                  <c:v>42008</c:v>
                </c:pt>
                <c:pt idx="4">
                  <c:v>42009</c:v>
                </c:pt>
                <c:pt idx="5">
                  <c:v>42010</c:v>
                </c:pt>
                <c:pt idx="6">
                  <c:v>42011</c:v>
                </c:pt>
                <c:pt idx="7">
                  <c:v>42012</c:v>
                </c:pt>
                <c:pt idx="8">
                  <c:v>42013</c:v>
                </c:pt>
                <c:pt idx="9">
                  <c:v>42014</c:v>
                </c:pt>
                <c:pt idx="10">
                  <c:v>42015</c:v>
                </c:pt>
                <c:pt idx="11">
                  <c:v>42016</c:v>
                </c:pt>
                <c:pt idx="12">
                  <c:v>42017</c:v>
                </c:pt>
                <c:pt idx="13">
                  <c:v>42018</c:v>
                </c:pt>
                <c:pt idx="14">
                  <c:v>42019</c:v>
                </c:pt>
                <c:pt idx="15">
                  <c:v>42020</c:v>
                </c:pt>
                <c:pt idx="16">
                  <c:v>42021</c:v>
                </c:pt>
                <c:pt idx="17">
                  <c:v>42022</c:v>
                </c:pt>
                <c:pt idx="18">
                  <c:v>42023</c:v>
                </c:pt>
                <c:pt idx="19">
                  <c:v>42024</c:v>
                </c:pt>
                <c:pt idx="20">
                  <c:v>42025</c:v>
                </c:pt>
                <c:pt idx="21">
                  <c:v>42026</c:v>
                </c:pt>
                <c:pt idx="22">
                  <c:v>42027</c:v>
                </c:pt>
                <c:pt idx="23">
                  <c:v>42028</c:v>
                </c:pt>
                <c:pt idx="24">
                  <c:v>42029</c:v>
                </c:pt>
                <c:pt idx="25">
                  <c:v>42030</c:v>
                </c:pt>
                <c:pt idx="26">
                  <c:v>42031</c:v>
                </c:pt>
                <c:pt idx="27">
                  <c:v>42032</c:v>
                </c:pt>
                <c:pt idx="28">
                  <c:v>42033</c:v>
                </c:pt>
                <c:pt idx="29">
                  <c:v>42034</c:v>
                </c:pt>
                <c:pt idx="30">
                  <c:v>42035</c:v>
                </c:pt>
                <c:pt idx="31">
                  <c:v>42036</c:v>
                </c:pt>
                <c:pt idx="32">
                  <c:v>42037</c:v>
                </c:pt>
                <c:pt idx="33">
                  <c:v>42038</c:v>
                </c:pt>
                <c:pt idx="34">
                  <c:v>42039</c:v>
                </c:pt>
                <c:pt idx="35">
                  <c:v>42040</c:v>
                </c:pt>
                <c:pt idx="36">
                  <c:v>42041</c:v>
                </c:pt>
                <c:pt idx="37">
                  <c:v>42042</c:v>
                </c:pt>
                <c:pt idx="38">
                  <c:v>42043</c:v>
                </c:pt>
                <c:pt idx="39">
                  <c:v>42044</c:v>
                </c:pt>
                <c:pt idx="40">
                  <c:v>42045</c:v>
                </c:pt>
                <c:pt idx="41">
                  <c:v>42046</c:v>
                </c:pt>
                <c:pt idx="42">
                  <c:v>42047</c:v>
                </c:pt>
                <c:pt idx="43">
                  <c:v>42048</c:v>
                </c:pt>
                <c:pt idx="44">
                  <c:v>42049</c:v>
                </c:pt>
                <c:pt idx="45">
                  <c:v>42050</c:v>
                </c:pt>
                <c:pt idx="46">
                  <c:v>42051</c:v>
                </c:pt>
                <c:pt idx="47">
                  <c:v>42052</c:v>
                </c:pt>
                <c:pt idx="48">
                  <c:v>42053</c:v>
                </c:pt>
                <c:pt idx="49">
                  <c:v>42054</c:v>
                </c:pt>
                <c:pt idx="50">
                  <c:v>42055</c:v>
                </c:pt>
                <c:pt idx="51">
                  <c:v>42056</c:v>
                </c:pt>
                <c:pt idx="52">
                  <c:v>42057</c:v>
                </c:pt>
                <c:pt idx="53">
                  <c:v>42058</c:v>
                </c:pt>
                <c:pt idx="54">
                  <c:v>42059</c:v>
                </c:pt>
                <c:pt idx="55">
                  <c:v>42060</c:v>
                </c:pt>
                <c:pt idx="56">
                  <c:v>42061</c:v>
                </c:pt>
                <c:pt idx="57">
                  <c:v>42062</c:v>
                </c:pt>
                <c:pt idx="58">
                  <c:v>42063</c:v>
                </c:pt>
                <c:pt idx="59">
                  <c:v>42064</c:v>
                </c:pt>
                <c:pt idx="60">
                  <c:v>42065</c:v>
                </c:pt>
                <c:pt idx="61">
                  <c:v>42066</c:v>
                </c:pt>
                <c:pt idx="62">
                  <c:v>42067</c:v>
                </c:pt>
                <c:pt idx="63">
                  <c:v>42068</c:v>
                </c:pt>
                <c:pt idx="64">
                  <c:v>42069</c:v>
                </c:pt>
                <c:pt idx="65">
                  <c:v>42070</c:v>
                </c:pt>
                <c:pt idx="66">
                  <c:v>42071</c:v>
                </c:pt>
                <c:pt idx="67">
                  <c:v>42072</c:v>
                </c:pt>
                <c:pt idx="68">
                  <c:v>42073</c:v>
                </c:pt>
                <c:pt idx="69">
                  <c:v>42074</c:v>
                </c:pt>
                <c:pt idx="70">
                  <c:v>42075</c:v>
                </c:pt>
                <c:pt idx="71">
                  <c:v>42076</c:v>
                </c:pt>
                <c:pt idx="72">
                  <c:v>42077</c:v>
                </c:pt>
                <c:pt idx="73">
                  <c:v>42078</c:v>
                </c:pt>
                <c:pt idx="74">
                  <c:v>42079</c:v>
                </c:pt>
                <c:pt idx="75">
                  <c:v>42080</c:v>
                </c:pt>
                <c:pt idx="76">
                  <c:v>42081</c:v>
                </c:pt>
                <c:pt idx="77">
                  <c:v>42082</c:v>
                </c:pt>
                <c:pt idx="78">
                  <c:v>42083</c:v>
                </c:pt>
                <c:pt idx="79">
                  <c:v>42084</c:v>
                </c:pt>
                <c:pt idx="80">
                  <c:v>42085</c:v>
                </c:pt>
                <c:pt idx="81">
                  <c:v>42086</c:v>
                </c:pt>
                <c:pt idx="82">
                  <c:v>42087</c:v>
                </c:pt>
                <c:pt idx="83">
                  <c:v>42088</c:v>
                </c:pt>
                <c:pt idx="84">
                  <c:v>42089</c:v>
                </c:pt>
                <c:pt idx="85">
                  <c:v>42090</c:v>
                </c:pt>
                <c:pt idx="86">
                  <c:v>42091</c:v>
                </c:pt>
                <c:pt idx="87">
                  <c:v>42092</c:v>
                </c:pt>
                <c:pt idx="88">
                  <c:v>42093</c:v>
                </c:pt>
                <c:pt idx="89">
                  <c:v>42094</c:v>
                </c:pt>
                <c:pt idx="90">
                  <c:v>42095</c:v>
                </c:pt>
                <c:pt idx="91">
                  <c:v>42096</c:v>
                </c:pt>
                <c:pt idx="92">
                  <c:v>42097</c:v>
                </c:pt>
                <c:pt idx="93">
                  <c:v>42098</c:v>
                </c:pt>
                <c:pt idx="94">
                  <c:v>42099</c:v>
                </c:pt>
                <c:pt idx="95">
                  <c:v>42100</c:v>
                </c:pt>
                <c:pt idx="96">
                  <c:v>42101</c:v>
                </c:pt>
                <c:pt idx="97">
                  <c:v>42102</c:v>
                </c:pt>
                <c:pt idx="98">
                  <c:v>42103</c:v>
                </c:pt>
                <c:pt idx="99">
                  <c:v>42104</c:v>
                </c:pt>
                <c:pt idx="100">
                  <c:v>42105</c:v>
                </c:pt>
                <c:pt idx="101">
                  <c:v>42106</c:v>
                </c:pt>
                <c:pt idx="102">
                  <c:v>42107</c:v>
                </c:pt>
                <c:pt idx="103">
                  <c:v>42108</c:v>
                </c:pt>
                <c:pt idx="104">
                  <c:v>42109</c:v>
                </c:pt>
                <c:pt idx="105">
                  <c:v>42110</c:v>
                </c:pt>
                <c:pt idx="106">
                  <c:v>42111</c:v>
                </c:pt>
                <c:pt idx="107">
                  <c:v>42112</c:v>
                </c:pt>
                <c:pt idx="108">
                  <c:v>42113</c:v>
                </c:pt>
                <c:pt idx="109">
                  <c:v>42114</c:v>
                </c:pt>
                <c:pt idx="110">
                  <c:v>42115</c:v>
                </c:pt>
                <c:pt idx="111">
                  <c:v>42116</c:v>
                </c:pt>
                <c:pt idx="112">
                  <c:v>42117</c:v>
                </c:pt>
                <c:pt idx="113">
                  <c:v>42118</c:v>
                </c:pt>
                <c:pt idx="114">
                  <c:v>42119</c:v>
                </c:pt>
                <c:pt idx="115">
                  <c:v>42120</c:v>
                </c:pt>
                <c:pt idx="116">
                  <c:v>42121</c:v>
                </c:pt>
                <c:pt idx="117">
                  <c:v>42122</c:v>
                </c:pt>
                <c:pt idx="118">
                  <c:v>42123</c:v>
                </c:pt>
                <c:pt idx="119">
                  <c:v>42124</c:v>
                </c:pt>
                <c:pt idx="120">
                  <c:v>42125</c:v>
                </c:pt>
                <c:pt idx="121">
                  <c:v>42126</c:v>
                </c:pt>
                <c:pt idx="122">
                  <c:v>42127</c:v>
                </c:pt>
                <c:pt idx="123">
                  <c:v>42128</c:v>
                </c:pt>
                <c:pt idx="124">
                  <c:v>42129</c:v>
                </c:pt>
                <c:pt idx="125">
                  <c:v>42130</c:v>
                </c:pt>
                <c:pt idx="126">
                  <c:v>42131</c:v>
                </c:pt>
                <c:pt idx="127">
                  <c:v>42132</c:v>
                </c:pt>
                <c:pt idx="128">
                  <c:v>42133</c:v>
                </c:pt>
                <c:pt idx="129">
                  <c:v>42134</c:v>
                </c:pt>
                <c:pt idx="130">
                  <c:v>42135</c:v>
                </c:pt>
                <c:pt idx="131">
                  <c:v>42136</c:v>
                </c:pt>
                <c:pt idx="132">
                  <c:v>42137</c:v>
                </c:pt>
                <c:pt idx="133">
                  <c:v>42138</c:v>
                </c:pt>
                <c:pt idx="134">
                  <c:v>42139</c:v>
                </c:pt>
                <c:pt idx="135">
                  <c:v>42140</c:v>
                </c:pt>
                <c:pt idx="136">
                  <c:v>42141</c:v>
                </c:pt>
                <c:pt idx="137">
                  <c:v>42142</c:v>
                </c:pt>
                <c:pt idx="138">
                  <c:v>42143</c:v>
                </c:pt>
                <c:pt idx="139">
                  <c:v>42144</c:v>
                </c:pt>
                <c:pt idx="140">
                  <c:v>42145</c:v>
                </c:pt>
                <c:pt idx="141">
                  <c:v>42146</c:v>
                </c:pt>
                <c:pt idx="142">
                  <c:v>42147</c:v>
                </c:pt>
                <c:pt idx="143">
                  <c:v>42148</c:v>
                </c:pt>
                <c:pt idx="144">
                  <c:v>42149</c:v>
                </c:pt>
                <c:pt idx="145">
                  <c:v>42150</c:v>
                </c:pt>
                <c:pt idx="146">
                  <c:v>42151</c:v>
                </c:pt>
                <c:pt idx="147">
                  <c:v>42152</c:v>
                </c:pt>
                <c:pt idx="148">
                  <c:v>42153</c:v>
                </c:pt>
                <c:pt idx="149">
                  <c:v>42154</c:v>
                </c:pt>
                <c:pt idx="150">
                  <c:v>42155</c:v>
                </c:pt>
                <c:pt idx="151">
                  <c:v>42156</c:v>
                </c:pt>
                <c:pt idx="152">
                  <c:v>42157</c:v>
                </c:pt>
                <c:pt idx="153">
                  <c:v>42158</c:v>
                </c:pt>
                <c:pt idx="154">
                  <c:v>42159</c:v>
                </c:pt>
                <c:pt idx="155">
                  <c:v>42160</c:v>
                </c:pt>
                <c:pt idx="156">
                  <c:v>42161</c:v>
                </c:pt>
                <c:pt idx="157">
                  <c:v>42162</c:v>
                </c:pt>
                <c:pt idx="158">
                  <c:v>42163</c:v>
                </c:pt>
                <c:pt idx="159">
                  <c:v>42164</c:v>
                </c:pt>
                <c:pt idx="160">
                  <c:v>42165</c:v>
                </c:pt>
                <c:pt idx="161">
                  <c:v>42166</c:v>
                </c:pt>
                <c:pt idx="162">
                  <c:v>42167</c:v>
                </c:pt>
                <c:pt idx="163">
                  <c:v>42168</c:v>
                </c:pt>
                <c:pt idx="164">
                  <c:v>42169</c:v>
                </c:pt>
                <c:pt idx="165">
                  <c:v>42170</c:v>
                </c:pt>
                <c:pt idx="166">
                  <c:v>42171</c:v>
                </c:pt>
                <c:pt idx="167">
                  <c:v>42172</c:v>
                </c:pt>
                <c:pt idx="168">
                  <c:v>42173</c:v>
                </c:pt>
                <c:pt idx="169">
                  <c:v>42174</c:v>
                </c:pt>
                <c:pt idx="170">
                  <c:v>42175</c:v>
                </c:pt>
                <c:pt idx="171">
                  <c:v>42176</c:v>
                </c:pt>
                <c:pt idx="172">
                  <c:v>42177</c:v>
                </c:pt>
                <c:pt idx="173">
                  <c:v>42178</c:v>
                </c:pt>
                <c:pt idx="174">
                  <c:v>42179</c:v>
                </c:pt>
                <c:pt idx="175">
                  <c:v>42180</c:v>
                </c:pt>
                <c:pt idx="176">
                  <c:v>42181</c:v>
                </c:pt>
                <c:pt idx="177">
                  <c:v>42182</c:v>
                </c:pt>
                <c:pt idx="178">
                  <c:v>42183</c:v>
                </c:pt>
                <c:pt idx="179">
                  <c:v>42184</c:v>
                </c:pt>
                <c:pt idx="180">
                  <c:v>42185</c:v>
                </c:pt>
                <c:pt idx="181">
                  <c:v>42186</c:v>
                </c:pt>
                <c:pt idx="182">
                  <c:v>42187</c:v>
                </c:pt>
                <c:pt idx="183">
                  <c:v>42188</c:v>
                </c:pt>
                <c:pt idx="184">
                  <c:v>42189</c:v>
                </c:pt>
                <c:pt idx="185">
                  <c:v>42190</c:v>
                </c:pt>
                <c:pt idx="186">
                  <c:v>42191</c:v>
                </c:pt>
                <c:pt idx="187">
                  <c:v>42192</c:v>
                </c:pt>
                <c:pt idx="188">
                  <c:v>42193</c:v>
                </c:pt>
                <c:pt idx="189">
                  <c:v>42194</c:v>
                </c:pt>
                <c:pt idx="190">
                  <c:v>42195</c:v>
                </c:pt>
                <c:pt idx="191">
                  <c:v>42196</c:v>
                </c:pt>
                <c:pt idx="192">
                  <c:v>42197</c:v>
                </c:pt>
                <c:pt idx="193">
                  <c:v>42198</c:v>
                </c:pt>
                <c:pt idx="194">
                  <c:v>42199</c:v>
                </c:pt>
                <c:pt idx="195">
                  <c:v>42200</c:v>
                </c:pt>
                <c:pt idx="196">
                  <c:v>42201</c:v>
                </c:pt>
                <c:pt idx="197">
                  <c:v>42202</c:v>
                </c:pt>
                <c:pt idx="198">
                  <c:v>42203</c:v>
                </c:pt>
                <c:pt idx="199">
                  <c:v>42204</c:v>
                </c:pt>
                <c:pt idx="200">
                  <c:v>42205</c:v>
                </c:pt>
                <c:pt idx="201">
                  <c:v>42206</c:v>
                </c:pt>
                <c:pt idx="202">
                  <c:v>42207</c:v>
                </c:pt>
                <c:pt idx="203">
                  <c:v>42208</c:v>
                </c:pt>
                <c:pt idx="204">
                  <c:v>42209</c:v>
                </c:pt>
                <c:pt idx="205">
                  <c:v>42210</c:v>
                </c:pt>
                <c:pt idx="206">
                  <c:v>42211</c:v>
                </c:pt>
                <c:pt idx="207">
                  <c:v>42212</c:v>
                </c:pt>
                <c:pt idx="208">
                  <c:v>42213</c:v>
                </c:pt>
                <c:pt idx="209">
                  <c:v>42214</c:v>
                </c:pt>
                <c:pt idx="210">
                  <c:v>42215</c:v>
                </c:pt>
                <c:pt idx="211">
                  <c:v>42216</c:v>
                </c:pt>
                <c:pt idx="212">
                  <c:v>42217</c:v>
                </c:pt>
                <c:pt idx="213">
                  <c:v>42218</c:v>
                </c:pt>
                <c:pt idx="214">
                  <c:v>42219</c:v>
                </c:pt>
                <c:pt idx="215">
                  <c:v>42220</c:v>
                </c:pt>
                <c:pt idx="216">
                  <c:v>42221</c:v>
                </c:pt>
                <c:pt idx="217">
                  <c:v>42222</c:v>
                </c:pt>
                <c:pt idx="218">
                  <c:v>42223</c:v>
                </c:pt>
                <c:pt idx="219">
                  <c:v>42224</c:v>
                </c:pt>
                <c:pt idx="220">
                  <c:v>42225</c:v>
                </c:pt>
                <c:pt idx="221">
                  <c:v>42226</c:v>
                </c:pt>
                <c:pt idx="222">
                  <c:v>42227</c:v>
                </c:pt>
                <c:pt idx="223">
                  <c:v>42228</c:v>
                </c:pt>
                <c:pt idx="224">
                  <c:v>42229</c:v>
                </c:pt>
                <c:pt idx="225">
                  <c:v>42230</c:v>
                </c:pt>
                <c:pt idx="226">
                  <c:v>42231</c:v>
                </c:pt>
                <c:pt idx="227">
                  <c:v>42232</c:v>
                </c:pt>
                <c:pt idx="228">
                  <c:v>42233</c:v>
                </c:pt>
                <c:pt idx="229">
                  <c:v>42234</c:v>
                </c:pt>
                <c:pt idx="230">
                  <c:v>42235</c:v>
                </c:pt>
                <c:pt idx="231">
                  <c:v>42236</c:v>
                </c:pt>
                <c:pt idx="232">
                  <c:v>42237</c:v>
                </c:pt>
                <c:pt idx="233">
                  <c:v>42238</c:v>
                </c:pt>
                <c:pt idx="234">
                  <c:v>42239</c:v>
                </c:pt>
                <c:pt idx="235">
                  <c:v>42240</c:v>
                </c:pt>
                <c:pt idx="236">
                  <c:v>42241</c:v>
                </c:pt>
                <c:pt idx="237">
                  <c:v>42242</c:v>
                </c:pt>
                <c:pt idx="238">
                  <c:v>42243</c:v>
                </c:pt>
                <c:pt idx="239">
                  <c:v>42244</c:v>
                </c:pt>
                <c:pt idx="240">
                  <c:v>42245</c:v>
                </c:pt>
                <c:pt idx="241">
                  <c:v>42246</c:v>
                </c:pt>
                <c:pt idx="242">
                  <c:v>42247</c:v>
                </c:pt>
                <c:pt idx="243">
                  <c:v>42248</c:v>
                </c:pt>
                <c:pt idx="244">
                  <c:v>42249</c:v>
                </c:pt>
                <c:pt idx="245">
                  <c:v>42250</c:v>
                </c:pt>
                <c:pt idx="246">
                  <c:v>42251</c:v>
                </c:pt>
                <c:pt idx="247">
                  <c:v>42252</c:v>
                </c:pt>
                <c:pt idx="248">
                  <c:v>42253</c:v>
                </c:pt>
                <c:pt idx="249">
                  <c:v>42254</c:v>
                </c:pt>
                <c:pt idx="250">
                  <c:v>42255</c:v>
                </c:pt>
                <c:pt idx="251">
                  <c:v>42256</c:v>
                </c:pt>
                <c:pt idx="252">
                  <c:v>42257</c:v>
                </c:pt>
                <c:pt idx="253">
                  <c:v>42258</c:v>
                </c:pt>
                <c:pt idx="254">
                  <c:v>42259</c:v>
                </c:pt>
                <c:pt idx="255">
                  <c:v>42260</c:v>
                </c:pt>
                <c:pt idx="256">
                  <c:v>42261</c:v>
                </c:pt>
                <c:pt idx="257">
                  <c:v>42262</c:v>
                </c:pt>
                <c:pt idx="258">
                  <c:v>42263</c:v>
                </c:pt>
                <c:pt idx="259">
                  <c:v>42264</c:v>
                </c:pt>
                <c:pt idx="260">
                  <c:v>42265</c:v>
                </c:pt>
                <c:pt idx="261">
                  <c:v>42266</c:v>
                </c:pt>
                <c:pt idx="262">
                  <c:v>42267</c:v>
                </c:pt>
                <c:pt idx="263">
                  <c:v>42268</c:v>
                </c:pt>
                <c:pt idx="264">
                  <c:v>42269</c:v>
                </c:pt>
                <c:pt idx="265">
                  <c:v>42270</c:v>
                </c:pt>
                <c:pt idx="266">
                  <c:v>42271</c:v>
                </c:pt>
                <c:pt idx="267">
                  <c:v>42272</c:v>
                </c:pt>
                <c:pt idx="268">
                  <c:v>42273</c:v>
                </c:pt>
                <c:pt idx="269">
                  <c:v>42274</c:v>
                </c:pt>
                <c:pt idx="270">
                  <c:v>42275</c:v>
                </c:pt>
                <c:pt idx="271">
                  <c:v>42276</c:v>
                </c:pt>
                <c:pt idx="272">
                  <c:v>42277</c:v>
                </c:pt>
                <c:pt idx="273">
                  <c:v>42278</c:v>
                </c:pt>
                <c:pt idx="274">
                  <c:v>42279</c:v>
                </c:pt>
                <c:pt idx="275">
                  <c:v>42280</c:v>
                </c:pt>
                <c:pt idx="276">
                  <c:v>42281</c:v>
                </c:pt>
                <c:pt idx="277">
                  <c:v>42282</c:v>
                </c:pt>
                <c:pt idx="278">
                  <c:v>42283</c:v>
                </c:pt>
                <c:pt idx="279">
                  <c:v>42284</c:v>
                </c:pt>
                <c:pt idx="280">
                  <c:v>42285</c:v>
                </c:pt>
                <c:pt idx="281">
                  <c:v>42286</c:v>
                </c:pt>
                <c:pt idx="282">
                  <c:v>42287</c:v>
                </c:pt>
                <c:pt idx="283">
                  <c:v>42288</c:v>
                </c:pt>
                <c:pt idx="284">
                  <c:v>42289</c:v>
                </c:pt>
                <c:pt idx="285">
                  <c:v>42290</c:v>
                </c:pt>
                <c:pt idx="286">
                  <c:v>42291</c:v>
                </c:pt>
                <c:pt idx="287">
                  <c:v>42292</c:v>
                </c:pt>
                <c:pt idx="288">
                  <c:v>42293</c:v>
                </c:pt>
                <c:pt idx="289">
                  <c:v>42294</c:v>
                </c:pt>
                <c:pt idx="290">
                  <c:v>42295</c:v>
                </c:pt>
                <c:pt idx="291">
                  <c:v>42296</c:v>
                </c:pt>
                <c:pt idx="292">
                  <c:v>42297</c:v>
                </c:pt>
                <c:pt idx="293">
                  <c:v>42298</c:v>
                </c:pt>
                <c:pt idx="294">
                  <c:v>42299</c:v>
                </c:pt>
                <c:pt idx="295">
                  <c:v>42300</c:v>
                </c:pt>
                <c:pt idx="296">
                  <c:v>42301</c:v>
                </c:pt>
                <c:pt idx="297">
                  <c:v>42302</c:v>
                </c:pt>
                <c:pt idx="298">
                  <c:v>42303</c:v>
                </c:pt>
                <c:pt idx="299">
                  <c:v>42304</c:v>
                </c:pt>
                <c:pt idx="300">
                  <c:v>42305</c:v>
                </c:pt>
                <c:pt idx="301">
                  <c:v>42306</c:v>
                </c:pt>
                <c:pt idx="302">
                  <c:v>42307</c:v>
                </c:pt>
                <c:pt idx="303">
                  <c:v>42308</c:v>
                </c:pt>
                <c:pt idx="304">
                  <c:v>42309</c:v>
                </c:pt>
                <c:pt idx="305">
                  <c:v>42310</c:v>
                </c:pt>
                <c:pt idx="306">
                  <c:v>42311</c:v>
                </c:pt>
                <c:pt idx="307">
                  <c:v>42312</c:v>
                </c:pt>
                <c:pt idx="308">
                  <c:v>42313</c:v>
                </c:pt>
                <c:pt idx="309">
                  <c:v>42314</c:v>
                </c:pt>
                <c:pt idx="310">
                  <c:v>42315</c:v>
                </c:pt>
                <c:pt idx="311">
                  <c:v>42316</c:v>
                </c:pt>
                <c:pt idx="312">
                  <c:v>42317</c:v>
                </c:pt>
                <c:pt idx="313">
                  <c:v>42318</c:v>
                </c:pt>
                <c:pt idx="314">
                  <c:v>42319</c:v>
                </c:pt>
                <c:pt idx="315">
                  <c:v>42320</c:v>
                </c:pt>
                <c:pt idx="316">
                  <c:v>42321</c:v>
                </c:pt>
                <c:pt idx="317">
                  <c:v>42322</c:v>
                </c:pt>
                <c:pt idx="318">
                  <c:v>42323</c:v>
                </c:pt>
                <c:pt idx="319">
                  <c:v>42324</c:v>
                </c:pt>
                <c:pt idx="320">
                  <c:v>42325</c:v>
                </c:pt>
                <c:pt idx="321">
                  <c:v>42326</c:v>
                </c:pt>
                <c:pt idx="322">
                  <c:v>42327</c:v>
                </c:pt>
                <c:pt idx="323">
                  <c:v>42328</c:v>
                </c:pt>
                <c:pt idx="324">
                  <c:v>42329</c:v>
                </c:pt>
                <c:pt idx="325">
                  <c:v>42330</c:v>
                </c:pt>
                <c:pt idx="326">
                  <c:v>42331</c:v>
                </c:pt>
                <c:pt idx="327">
                  <c:v>42332</c:v>
                </c:pt>
                <c:pt idx="328">
                  <c:v>42333</c:v>
                </c:pt>
                <c:pt idx="329">
                  <c:v>42334</c:v>
                </c:pt>
                <c:pt idx="330">
                  <c:v>42335</c:v>
                </c:pt>
                <c:pt idx="331">
                  <c:v>42336</c:v>
                </c:pt>
                <c:pt idx="332">
                  <c:v>42337</c:v>
                </c:pt>
                <c:pt idx="333">
                  <c:v>42338</c:v>
                </c:pt>
                <c:pt idx="334">
                  <c:v>42339</c:v>
                </c:pt>
                <c:pt idx="335">
                  <c:v>42340</c:v>
                </c:pt>
                <c:pt idx="336">
                  <c:v>42341</c:v>
                </c:pt>
                <c:pt idx="337">
                  <c:v>42342</c:v>
                </c:pt>
                <c:pt idx="338">
                  <c:v>42343</c:v>
                </c:pt>
                <c:pt idx="339">
                  <c:v>42344</c:v>
                </c:pt>
                <c:pt idx="340">
                  <c:v>42345</c:v>
                </c:pt>
                <c:pt idx="341">
                  <c:v>42346</c:v>
                </c:pt>
                <c:pt idx="342">
                  <c:v>42347</c:v>
                </c:pt>
                <c:pt idx="343">
                  <c:v>42348</c:v>
                </c:pt>
                <c:pt idx="344">
                  <c:v>42349</c:v>
                </c:pt>
                <c:pt idx="345">
                  <c:v>42350</c:v>
                </c:pt>
                <c:pt idx="346">
                  <c:v>42351</c:v>
                </c:pt>
                <c:pt idx="347">
                  <c:v>42352</c:v>
                </c:pt>
                <c:pt idx="348">
                  <c:v>42353</c:v>
                </c:pt>
                <c:pt idx="349">
                  <c:v>42354</c:v>
                </c:pt>
                <c:pt idx="350">
                  <c:v>42355</c:v>
                </c:pt>
                <c:pt idx="351">
                  <c:v>42356</c:v>
                </c:pt>
                <c:pt idx="352">
                  <c:v>42357</c:v>
                </c:pt>
                <c:pt idx="353">
                  <c:v>42358</c:v>
                </c:pt>
                <c:pt idx="354">
                  <c:v>42359</c:v>
                </c:pt>
                <c:pt idx="355">
                  <c:v>42360</c:v>
                </c:pt>
                <c:pt idx="356">
                  <c:v>42361</c:v>
                </c:pt>
                <c:pt idx="357">
                  <c:v>42362</c:v>
                </c:pt>
                <c:pt idx="358">
                  <c:v>42363</c:v>
                </c:pt>
                <c:pt idx="359">
                  <c:v>42364</c:v>
                </c:pt>
                <c:pt idx="360">
                  <c:v>42365</c:v>
                </c:pt>
                <c:pt idx="361">
                  <c:v>42366</c:v>
                </c:pt>
                <c:pt idx="362">
                  <c:v>42367</c:v>
                </c:pt>
                <c:pt idx="363">
                  <c:v>42368</c:v>
                </c:pt>
                <c:pt idx="364">
                  <c:v>42369</c:v>
                </c:pt>
                <c:pt idx="365">
                  <c:v>42370</c:v>
                </c:pt>
                <c:pt idx="366">
                  <c:v>42371</c:v>
                </c:pt>
                <c:pt idx="367">
                  <c:v>42372</c:v>
                </c:pt>
                <c:pt idx="368">
                  <c:v>42373</c:v>
                </c:pt>
                <c:pt idx="369">
                  <c:v>42374</c:v>
                </c:pt>
                <c:pt idx="370">
                  <c:v>42375</c:v>
                </c:pt>
                <c:pt idx="371">
                  <c:v>42376</c:v>
                </c:pt>
                <c:pt idx="372">
                  <c:v>42377</c:v>
                </c:pt>
                <c:pt idx="373">
                  <c:v>42378</c:v>
                </c:pt>
                <c:pt idx="374">
                  <c:v>42379</c:v>
                </c:pt>
                <c:pt idx="375">
                  <c:v>42380</c:v>
                </c:pt>
                <c:pt idx="376">
                  <c:v>42381</c:v>
                </c:pt>
                <c:pt idx="377">
                  <c:v>42382</c:v>
                </c:pt>
                <c:pt idx="378">
                  <c:v>42383</c:v>
                </c:pt>
                <c:pt idx="379">
                  <c:v>42384</c:v>
                </c:pt>
                <c:pt idx="380">
                  <c:v>42385</c:v>
                </c:pt>
                <c:pt idx="381">
                  <c:v>42386</c:v>
                </c:pt>
                <c:pt idx="382">
                  <c:v>42387</c:v>
                </c:pt>
                <c:pt idx="383">
                  <c:v>42388</c:v>
                </c:pt>
                <c:pt idx="384">
                  <c:v>42389</c:v>
                </c:pt>
                <c:pt idx="385">
                  <c:v>42390</c:v>
                </c:pt>
                <c:pt idx="386">
                  <c:v>42391</c:v>
                </c:pt>
                <c:pt idx="387">
                  <c:v>42392</c:v>
                </c:pt>
                <c:pt idx="388">
                  <c:v>42393</c:v>
                </c:pt>
                <c:pt idx="389">
                  <c:v>42394</c:v>
                </c:pt>
                <c:pt idx="390">
                  <c:v>42395</c:v>
                </c:pt>
                <c:pt idx="391">
                  <c:v>42396</c:v>
                </c:pt>
                <c:pt idx="392">
                  <c:v>42397</c:v>
                </c:pt>
                <c:pt idx="393">
                  <c:v>42398</c:v>
                </c:pt>
                <c:pt idx="394">
                  <c:v>42399</c:v>
                </c:pt>
                <c:pt idx="395">
                  <c:v>42400</c:v>
                </c:pt>
              </c:numCache>
            </c:numRef>
          </c:cat>
          <c:val>
            <c:numRef>
              <c:f>data!$AL$3:$AL$398</c:f>
              <c:numCache>
                <c:formatCode>General</c:formatCode>
                <c:ptCount val="39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1</c:v>
                </c:pt>
                <c:pt idx="155">
                  <c:v>1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1</c:v>
                </c:pt>
                <c:pt idx="175">
                  <c:v>1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1</c:v>
                </c:pt>
                <c:pt idx="274">
                  <c:v>1</c:v>
                </c:pt>
                <c:pt idx="275">
                  <c:v>1</c:v>
                </c:pt>
                <c:pt idx="276">
                  <c:v>1</c:v>
                </c:pt>
                <c:pt idx="277">
                  <c:v>1</c:v>
                </c:pt>
                <c:pt idx="278">
                  <c:v>1</c:v>
                </c:pt>
                <c:pt idx="279">
                  <c:v>1</c:v>
                </c:pt>
                <c:pt idx="280">
                  <c:v>1</c:v>
                </c:pt>
                <c:pt idx="281">
                  <c:v>2</c:v>
                </c:pt>
                <c:pt idx="282">
                  <c:v>2</c:v>
                </c:pt>
                <c:pt idx="283">
                  <c:v>2</c:v>
                </c:pt>
                <c:pt idx="284">
                  <c:v>2</c:v>
                </c:pt>
                <c:pt idx="285">
                  <c:v>2</c:v>
                </c:pt>
                <c:pt idx="286">
                  <c:v>2</c:v>
                </c:pt>
                <c:pt idx="287">
                  <c:v>2</c:v>
                </c:pt>
                <c:pt idx="288">
                  <c:v>2</c:v>
                </c:pt>
                <c:pt idx="289">
                  <c:v>2</c:v>
                </c:pt>
                <c:pt idx="290">
                  <c:v>2</c:v>
                </c:pt>
                <c:pt idx="291">
                  <c:v>2</c:v>
                </c:pt>
                <c:pt idx="292">
                  <c:v>2</c:v>
                </c:pt>
                <c:pt idx="293">
                  <c:v>2</c:v>
                </c:pt>
                <c:pt idx="294">
                  <c:v>2</c:v>
                </c:pt>
                <c:pt idx="295">
                  <c:v>2</c:v>
                </c:pt>
                <c:pt idx="296">
                  <c:v>1</c:v>
                </c:pt>
                <c:pt idx="297">
                  <c:v>1</c:v>
                </c:pt>
                <c:pt idx="298">
                  <c:v>1</c:v>
                </c:pt>
                <c:pt idx="299">
                  <c:v>1</c:v>
                </c:pt>
                <c:pt idx="300">
                  <c:v>1</c:v>
                </c:pt>
                <c:pt idx="301">
                  <c:v>1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4114048"/>
        <c:axId val="103694336"/>
      </c:barChart>
      <c:dateAx>
        <c:axId val="104114048"/>
        <c:scaling>
          <c:orientation val="minMax"/>
          <c:max val="42369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Date</a:t>
                </a:r>
              </a:p>
            </c:rich>
          </c:tx>
          <c:layout/>
          <c:overlay val="0"/>
        </c:title>
        <c:numFmt formatCode="m/d/yyyy" sourceLinked="1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en-US"/>
          </a:p>
        </c:txPr>
        <c:crossAx val="103694336"/>
        <c:crosses val="autoZero"/>
        <c:auto val="1"/>
        <c:lblOffset val="100"/>
        <c:baseTimeUnit val="days"/>
        <c:majorUnit val="1"/>
        <c:majorTimeUnit val="months"/>
        <c:minorUnit val="1"/>
        <c:minorTimeUnit val="days"/>
      </c:dateAx>
      <c:valAx>
        <c:axId val="10369433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GB" b="0"/>
                  <a:t>Number of inpatients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411404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0"/>
          <c:w val="1"/>
          <c:h val="0.10447928493645249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'Anti-infectives pivot'!$B$2</c:f>
              <c:strCache>
                <c:ptCount val="1"/>
                <c:pt idx="0">
                  <c:v>Colistin</c:v>
                </c:pt>
              </c:strCache>
            </c:strRef>
          </c:tx>
          <c:invertIfNegative val="0"/>
          <c:cat>
            <c:strRef>
              <c:f>'Anti-infectives pivot'!$A$3:$A$20</c:f>
              <c:strCache>
                <c:ptCount val="18"/>
                <c:pt idx="0">
                  <c:v>Patient 1</c:v>
                </c:pt>
                <c:pt idx="1">
                  <c:v>Patient 2</c:v>
                </c:pt>
                <c:pt idx="2">
                  <c:v>Patient 3</c:v>
                </c:pt>
                <c:pt idx="3">
                  <c:v>Patient 4</c:v>
                </c:pt>
                <c:pt idx="4">
                  <c:v>Patient 5</c:v>
                </c:pt>
                <c:pt idx="5">
                  <c:v>Patient 6</c:v>
                </c:pt>
                <c:pt idx="6">
                  <c:v>Patient 7</c:v>
                </c:pt>
                <c:pt idx="7">
                  <c:v>Patient 8</c:v>
                </c:pt>
                <c:pt idx="8">
                  <c:v>Patient 9</c:v>
                </c:pt>
                <c:pt idx="9">
                  <c:v>Patient 10</c:v>
                </c:pt>
                <c:pt idx="10">
                  <c:v>Patient 11</c:v>
                </c:pt>
                <c:pt idx="11">
                  <c:v>Patient 12</c:v>
                </c:pt>
                <c:pt idx="12">
                  <c:v>Patient 13</c:v>
                </c:pt>
                <c:pt idx="13">
                  <c:v>Patient 14</c:v>
                </c:pt>
                <c:pt idx="14">
                  <c:v>Patient 15</c:v>
                </c:pt>
                <c:pt idx="15">
                  <c:v>Patient 16</c:v>
                </c:pt>
                <c:pt idx="16">
                  <c:v>Patient 17</c:v>
                </c:pt>
                <c:pt idx="17">
                  <c:v>Patient 18</c:v>
                </c:pt>
              </c:strCache>
            </c:strRef>
          </c:cat>
          <c:val>
            <c:numRef>
              <c:f>'Anti-infectives pivot'!$B$3:$B$20</c:f>
              <c:numCache>
                <c:formatCode>0</c:formatCode>
                <c:ptCount val="18"/>
                <c:pt idx="0">
                  <c:v>1.8480000000000001</c:v>
                </c:pt>
                <c:pt idx="1">
                  <c:v>18.48</c:v>
                </c:pt>
                <c:pt idx="6">
                  <c:v>187.32</c:v>
                </c:pt>
                <c:pt idx="8">
                  <c:v>55.44</c:v>
                </c:pt>
                <c:pt idx="9">
                  <c:v>332.64</c:v>
                </c:pt>
                <c:pt idx="10">
                  <c:v>55.44</c:v>
                </c:pt>
                <c:pt idx="11">
                  <c:v>55.44</c:v>
                </c:pt>
                <c:pt idx="12">
                  <c:v>131.208</c:v>
                </c:pt>
                <c:pt idx="13">
                  <c:v>364.05599999999998</c:v>
                </c:pt>
                <c:pt idx="14">
                  <c:v>260.56800000000004</c:v>
                </c:pt>
                <c:pt idx="15">
                  <c:v>613.53599999999983</c:v>
                </c:pt>
                <c:pt idx="16">
                  <c:v>240.23999999999998</c:v>
                </c:pt>
                <c:pt idx="17">
                  <c:v>288.28799999999995</c:v>
                </c:pt>
              </c:numCache>
            </c:numRef>
          </c:val>
        </c:ser>
        <c:ser>
          <c:idx val="1"/>
          <c:order val="1"/>
          <c:tx>
            <c:strRef>
              <c:f>'Anti-infectives pivot'!$C$2</c:f>
              <c:strCache>
                <c:ptCount val="1"/>
                <c:pt idx="0">
                  <c:v>Colistin levels</c:v>
                </c:pt>
              </c:strCache>
            </c:strRef>
          </c:tx>
          <c:invertIfNegative val="0"/>
          <c:cat>
            <c:strRef>
              <c:f>'Anti-infectives pivot'!$A$3:$A$20</c:f>
              <c:strCache>
                <c:ptCount val="18"/>
                <c:pt idx="0">
                  <c:v>Patient 1</c:v>
                </c:pt>
                <c:pt idx="1">
                  <c:v>Patient 2</c:v>
                </c:pt>
                <c:pt idx="2">
                  <c:v>Patient 3</c:v>
                </c:pt>
                <c:pt idx="3">
                  <c:v>Patient 4</c:v>
                </c:pt>
                <c:pt idx="4">
                  <c:v>Patient 5</c:v>
                </c:pt>
                <c:pt idx="5">
                  <c:v>Patient 6</c:v>
                </c:pt>
                <c:pt idx="6">
                  <c:v>Patient 7</c:v>
                </c:pt>
                <c:pt idx="7">
                  <c:v>Patient 8</c:v>
                </c:pt>
                <c:pt idx="8">
                  <c:v>Patient 9</c:v>
                </c:pt>
                <c:pt idx="9">
                  <c:v>Patient 10</c:v>
                </c:pt>
                <c:pt idx="10">
                  <c:v>Patient 11</c:v>
                </c:pt>
                <c:pt idx="11">
                  <c:v>Patient 12</c:v>
                </c:pt>
                <c:pt idx="12">
                  <c:v>Patient 13</c:v>
                </c:pt>
                <c:pt idx="13">
                  <c:v>Patient 14</c:v>
                </c:pt>
                <c:pt idx="14">
                  <c:v>Patient 15</c:v>
                </c:pt>
                <c:pt idx="15">
                  <c:v>Patient 16</c:v>
                </c:pt>
                <c:pt idx="16">
                  <c:v>Patient 17</c:v>
                </c:pt>
                <c:pt idx="17">
                  <c:v>Patient 18</c:v>
                </c:pt>
              </c:strCache>
            </c:strRef>
          </c:cat>
          <c:val>
            <c:numRef>
              <c:f>'Anti-infectives pivot'!$C$3:$C$20</c:f>
              <c:numCache>
                <c:formatCode>0</c:formatCode>
                <c:ptCount val="18"/>
                <c:pt idx="0">
                  <c:v>200</c:v>
                </c:pt>
                <c:pt idx="1">
                  <c:v>200</c:v>
                </c:pt>
                <c:pt idx="6">
                  <c:v>200</c:v>
                </c:pt>
                <c:pt idx="8">
                  <c:v>200</c:v>
                </c:pt>
                <c:pt idx="9">
                  <c:v>200</c:v>
                </c:pt>
                <c:pt idx="10">
                  <c:v>200</c:v>
                </c:pt>
                <c:pt idx="11">
                  <c:v>200</c:v>
                </c:pt>
                <c:pt idx="12">
                  <c:v>200</c:v>
                </c:pt>
                <c:pt idx="13">
                  <c:v>200</c:v>
                </c:pt>
                <c:pt idx="14">
                  <c:v>200</c:v>
                </c:pt>
                <c:pt idx="15">
                  <c:v>200</c:v>
                </c:pt>
                <c:pt idx="16">
                  <c:v>200</c:v>
                </c:pt>
                <c:pt idx="17">
                  <c:v>200</c:v>
                </c:pt>
              </c:numCache>
            </c:numRef>
          </c:val>
        </c:ser>
        <c:ser>
          <c:idx val="2"/>
          <c:order val="2"/>
          <c:tx>
            <c:strRef>
              <c:f>'Anti-infectives pivot'!$D$2</c:f>
              <c:strCache>
                <c:ptCount val="1"/>
                <c:pt idx="0">
                  <c:v>Tigecycline</c:v>
                </c:pt>
              </c:strCache>
            </c:strRef>
          </c:tx>
          <c:invertIfNegative val="0"/>
          <c:cat>
            <c:strRef>
              <c:f>'Anti-infectives pivot'!$A$3:$A$20</c:f>
              <c:strCache>
                <c:ptCount val="18"/>
                <c:pt idx="0">
                  <c:v>Patient 1</c:v>
                </c:pt>
                <c:pt idx="1">
                  <c:v>Patient 2</c:v>
                </c:pt>
                <c:pt idx="2">
                  <c:v>Patient 3</c:v>
                </c:pt>
                <c:pt idx="3">
                  <c:v>Patient 4</c:v>
                </c:pt>
                <c:pt idx="4">
                  <c:v>Patient 5</c:v>
                </c:pt>
                <c:pt idx="5">
                  <c:v>Patient 6</c:v>
                </c:pt>
                <c:pt idx="6">
                  <c:v>Patient 7</c:v>
                </c:pt>
                <c:pt idx="7">
                  <c:v>Patient 8</c:v>
                </c:pt>
                <c:pt idx="8">
                  <c:v>Patient 9</c:v>
                </c:pt>
                <c:pt idx="9">
                  <c:v>Patient 10</c:v>
                </c:pt>
                <c:pt idx="10">
                  <c:v>Patient 11</c:v>
                </c:pt>
                <c:pt idx="11">
                  <c:v>Patient 12</c:v>
                </c:pt>
                <c:pt idx="12">
                  <c:v>Patient 13</c:v>
                </c:pt>
                <c:pt idx="13">
                  <c:v>Patient 14</c:v>
                </c:pt>
                <c:pt idx="14">
                  <c:v>Patient 15</c:v>
                </c:pt>
                <c:pt idx="15">
                  <c:v>Patient 16</c:v>
                </c:pt>
                <c:pt idx="16">
                  <c:v>Patient 17</c:v>
                </c:pt>
                <c:pt idx="17">
                  <c:v>Patient 18</c:v>
                </c:pt>
              </c:strCache>
            </c:strRef>
          </c:cat>
          <c:val>
            <c:numRef>
              <c:f>'Anti-infectives pivot'!$D$3:$D$20</c:f>
              <c:numCache>
                <c:formatCode>General</c:formatCode>
                <c:ptCount val="18"/>
                <c:pt idx="2" formatCode="0">
                  <c:v>77.543999999999997</c:v>
                </c:pt>
                <c:pt idx="3" formatCode="0">
                  <c:v>387.72</c:v>
                </c:pt>
                <c:pt idx="4" formatCode="0">
                  <c:v>542.80799999999999</c:v>
                </c:pt>
                <c:pt idx="5" formatCode="0">
                  <c:v>542.80799999999999</c:v>
                </c:pt>
                <c:pt idx="6" formatCode="0">
                  <c:v>387.72</c:v>
                </c:pt>
                <c:pt idx="7" formatCode="0">
                  <c:v>775.44</c:v>
                </c:pt>
                <c:pt idx="8" formatCode="0">
                  <c:v>1046.8440000000001</c:v>
                </c:pt>
                <c:pt idx="9" formatCode="0">
                  <c:v>1550.88</c:v>
                </c:pt>
                <c:pt idx="10" formatCode="0">
                  <c:v>2326.3200000000002</c:v>
                </c:pt>
                <c:pt idx="11" formatCode="0">
                  <c:v>3101.76</c:v>
                </c:pt>
                <c:pt idx="12" formatCode="0">
                  <c:v>3605.7960000000003</c:v>
                </c:pt>
                <c:pt idx="13" formatCode="0">
                  <c:v>4691.4120000000003</c:v>
                </c:pt>
                <c:pt idx="14" formatCode="0">
                  <c:v>4885.2720000000018</c:v>
                </c:pt>
                <c:pt idx="15" formatCode="0">
                  <c:v>4575.0960000000014</c:v>
                </c:pt>
                <c:pt idx="16" formatCode="0">
                  <c:v>5428.0800000000017</c:v>
                </c:pt>
                <c:pt idx="17" formatCode="0">
                  <c:v>6901.4160000000011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7446272"/>
        <c:axId val="87447808"/>
      </c:barChart>
      <c:catAx>
        <c:axId val="87446272"/>
        <c:scaling>
          <c:orientation val="minMax"/>
        </c:scaling>
        <c:delete val="0"/>
        <c:axPos val="b"/>
        <c:majorTickMark val="out"/>
        <c:minorTickMark val="none"/>
        <c:tickLblPos val="nextTo"/>
        <c:crossAx val="87447808"/>
        <c:crosses val="autoZero"/>
        <c:auto val="1"/>
        <c:lblAlgn val="ctr"/>
        <c:lblOffset val="100"/>
        <c:noMultiLvlLbl val="0"/>
      </c:catAx>
      <c:valAx>
        <c:axId val="8744780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Cost / £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874462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8142111406697182"/>
          <c:y val="5.5555555555555552E-2"/>
          <c:w val="0.55557896892717129"/>
          <c:h val="0.7821682706328375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'Cost hierachy'!$B$1</c:f>
              <c:strCache>
                <c:ptCount val="1"/>
                <c:pt idx="0">
                  <c:v>Actual expenditure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'Cost hierachy'!$A$2:$A$10</c:f>
              <c:strCache>
                <c:ptCount val="9"/>
                <c:pt idx="0">
                  <c:v>Ward-based monitors</c:v>
                </c:pt>
                <c:pt idx="1">
                  <c:v>HPV decontamination</c:v>
                </c:pt>
                <c:pt idx="2">
                  <c:v>Anti-infective costs</c:v>
                </c:pt>
                <c:pt idx="3">
                  <c:v>Contact precautions</c:v>
                </c:pt>
                <c:pt idx="4">
                  <c:v>Bed / bay / ward closures</c:v>
                </c:pt>
                <c:pt idx="5">
                  <c:v>Screening</c:v>
                </c:pt>
                <c:pt idx="6">
                  <c:v>Additional length of stay</c:v>
                </c:pt>
                <c:pt idx="7">
                  <c:v>Staff time</c:v>
                </c:pt>
                <c:pt idx="8">
                  <c:v>Elective surgical missed revenue</c:v>
                </c:pt>
              </c:strCache>
            </c:strRef>
          </c:cat>
          <c:val>
            <c:numRef>
              <c:f>'Cost hierachy'!$B$2:$B$10</c:f>
              <c:numCache>
                <c:formatCode>0</c:formatCode>
                <c:ptCount val="9"/>
                <c:pt idx="0">
                  <c:v>35510.400000000001</c:v>
                </c:pt>
                <c:pt idx="1">
                  <c:v>36311.5</c:v>
                </c:pt>
                <c:pt idx="2">
                  <c:v>46031.42</c:v>
                </c:pt>
                <c:pt idx="3">
                  <c:v>61575.29249</c:v>
                </c:pt>
                <c:pt idx="4">
                  <c:v>5355.21234</c:v>
                </c:pt>
                <c:pt idx="5">
                  <c:v>79416</c:v>
                </c:pt>
              </c:numCache>
            </c:numRef>
          </c:val>
        </c:ser>
        <c:ser>
          <c:idx val="1"/>
          <c:order val="1"/>
          <c:tx>
            <c:strRef>
              <c:f>'Cost hierachy'!$C$1</c:f>
              <c:strCache>
                <c:ptCount val="1"/>
                <c:pt idx="0">
                  <c:v>Opportunity cost</c:v>
                </c:pt>
              </c:strCache>
            </c:strRef>
          </c:tx>
          <c:spPr>
            <a:noFill/>
            <a:ln>
              <a:noFill/>
            </a:ln>
            <a:effectLst>
              <a:outerShdw blurRad="40000" dist="20000" dir="5400000" rotWithShape="0">
                <a:schemeClr val="bg1">
                  <a:alpha val="38000"/>
                </a:scheme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'Cost hierachy'!$E$2:$E$11</c:f>
                <c:numCache>
                  <c:formatCode>General</c:formatCode>
                  <c:ptCount val="10"/>
                  <c:pt idx="6">
                    <c:v>227043.44666666808</c:v>
                  </c:pt>
                  <c:pt idx="7">
                    <c:v>19344.238375000023</c:v>
                  </c:pt>
                </c:numCache>
              </c:numRef>
            </c:plus>
            <c:minus>
              <c:numRef>
                <c:f>'Cost hierachy'!$D$2:$D$11</c:f>
                <c:numCache>
                  <c:formatCode>General</c:formatCode>
                  <c:ptCount val="10"/>
                  <c:pt idx="6">
                    <c:v>141918.15333333187</c:v>
                  </c:pt>
                  <c:pt idx="7">
                    <c:v>19344.238374999975</c:v>
                  </c:pt>
                </c:numCache>
              </c:numRef>
            </c:minus>
            <c:spPr>
              <a:ln>
                <a:solidFill>
                  <a:schemeClr val="accent1"/>
                </a:solidFill>
              </a:ln>
            </c:spPr>
          </c:errBars>
          <c:cat>
            <c:strRef>
              <c:f>'Cost hierachy'!$A$2:$A$10</c:f>
              <c:strCache>
                <c:ptCount val="9"/>
                <c:pt idx="0">
                  <c:v>Ward-based monitors</c:v>
                </c:pt>
                <c:pt idx="1">
                  <c:v>HPV decontamination</c:v>
                </c:pt>
                <c:pt idx="2">
                  <c:v>Anti-infective costs</c:v>
                </c:pt>
                <c:pt idx="3">
                  <c:v>Contact precautions</c:v>
                </c:pt>
                <c:pt idx="4">
                  <c:v>Bed / bay / ward closures</c:v>
                </c:pt>
                <c:pt idx="5">
                  <c:v>Screening</c:v>
                </c:pt>
                <c:pt idx="6">
                  <c:v>Additional length of stay</c:v>
                </c:pt>
                <c:pt idx="7">
                  <c:v>Staff time</c:v>
                </c:pt>
                <c:pt idx="8">
                  <c:v>Elective surgical missed revenue</c:v>
                </c:pt>
              </c:strCache>
            </c:strRef>
          </c:cat>
          <c:val>
            <c:numRef>
              <c:f>'Cost hierachy'!$C$2:$C$10</c:f>
              <c:numCache>
                <c:formatCode>General</c:formatCode>
                <c:ptCount val="9"/>
                <c:pt idx="4" formatCode="0">
                  <c:v>65250</c:v>
                </c:pt>
                <c:pt idx="6" formatCode="0">
                  <c:v>141918.15333333187</c:v>
                </c:pt>
                <c:pt idx="7" formatCode="0">
                  <c:v>193442.38375000001</c:v>
                </c:pt>
                <c:pt idx="8" formatCode="0">
                  <c:v>295704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7520000"/>
        <c:axId val="87521536"/>
      </c:barChart>
      <c:catAx>
        <c:axId val="87520000"/>
        <c:scaling>
          <c:orientation val="minMax"/>
        </c:scaling>
        <c:delete val="0"/>
        <c:axPos val="l"/>
        <c:majorTickMark val="out"/>
        <c:minorTickMark val="none"/>
        <c:tickLblPos val="nextTo"/>
        <c:crossAx val="87521536"/>
        <c:crosses val="autoZero"/>
        <c:auto val="1"/>
        <c:lblAlgn val="ctr"/>
        <c:lblOffset val="100"/>
        <c:noMultiLvlLbl val="0"/>
      </c:catAx>
      <c:valAx>
        <c:axId val="87521536"/>
        <c:scaling>
          <c:orientation val="minMax"/>
          <c:max val="400000"/>
          <c:min val="0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Cost / £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87520000"/>
        <c:crosses val="autoZero"/>
        <c:crossBetween val="between"/>
        <c:majorUnit val="100000"/>
      </c:valAx>
    </c:plotArea>
    <c:plotVisOnly val="1"/>
    <c:dispBlanksAs val="gap"/>
    <c:showDLblsOverMax val="0"/>
  </c:chart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093267414731696E-2"/>
          <c:y val="2.9381367628000338E-2"/>
          <c:w val="0.49410921934599861"/>
          <c:h val="0.8525276178546175"/>
        </c:manualLayout>
      </c:layout>
      <c:bubbleChart>
        <c:varyColors val="0"/>
        <c:ser>
          <c:idx val="0"/>
          <c:order val="0"/>
          <c:tx>
            <c:strRef>
              <c:f>Discussion!$B$2</c:f>
              <c:strCache>
                <c:ptCount val="1"/>
                <c:pt idx="0">
                  <c:v>K. pneumoniae (CPE) (Otter 2016) - £1m</c:v>
                </c:pt>
              </c:strCache>
            </c:strRef>
          </c:tx>
          <c:invertIfNegative val="0"/>
          <c:xVal>
            <c:numRef>
              <c:f>Discussion!$C$2</c:f>
              <c:numCache>
                <c:formatCode>General</c:formatCode>
                <c:ptCount val="1"/>
                <c:pt idx="0">
                  <c:v>40</c:v>
                </c:pt>
              </c:numCache>
            </c:numRef>
          </c:xVal>
          <c:yVal>
            <c:numRef>
              <c:f>Discussion!$D$2</c:f>
              <c:numCache>
                <c:formatCode>0.0</c:formatCode>
                <c:ptCount val="1"/>
                <c:pt idx="0">
                  <c:v>10</c:v>
                </c:pt>
              </c:numCache>
            </c:numRef>
          </c:yVal>
          <c:bubbleSize>
            <c:numRef>
              <c:f>Discussion!$E$2</c:f>
              <c:numCache>
                <c:formatCode>0</c:formatCode>
                <c:ptCount val="1"/>
                <c:pt idx="0">
                  <c:v>960514.36191333178</c:v>
                </c:pt>
              </c:numCache>
            </c:numRef>
          </c:bubbleSize>
          <c:bubble3D val="1"/>
        </c:ser>
        <c:ser>
          <c:idx val="1"/>
          <c:order val="1"/>
          <c:tx>
            <c:strRef>
              <c:f>Discussion!$B$3</c:f>
              <c:strCache>
                <c:ptCount val="1"/>
                <c:pt idx="0">
                  <c:v>A. baumannii (Jiang 2016) - £280k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Discussion!$C$3</c:f>
              <c:numCache>
                <c:formatCode>General</c:formatCode>
                <c:ptCount val="1"/>
                <c:pt idx="0">
                  <c:v>9</c:v>
                </c:pt>
              </c:numCache>
            </c:numRef>
          </c:xVal>
          <c:yVal>
            <c:numRef>
              <c:f>Discussion!$D$3</c:f>
              <c:numCache>
                <c:formatCode>0.0</c:formatCode>
                <c:ptCount val="1"/>
                <c:pt idx="0">
                  <c:v>2.25</c:v>
                </c:pt>
              </c:numCache>
            </c:numRef>
          </c:yVal>
          <c:bubbleSize>
            <c:numRef>
              <c:f>Discussion!$E$3</c:f>
              <c:numCache>
                <c:formatCode>0</c:formatCode>
                <c:ptCount val="1"/>
                <c:pt idx="0">
                  <c:v>283026.27118644072</c:v>
                </c:pt>
              </c:numCache>
            </c:numRef>
          </c:bubbleSize>
          <c:bubble3D val="1"/>
        </c:ser>
        <c:ser>
          <c:idx val="2"/>
          <c:order val="2"/>
          <c:tx>
            <c:strRef>
              <c:f>Discussion!$B$4</c:f>
              <c:strCache>
                <c:ptCount val="1"/>
                <c:pt idx="0">
                  <c:v>P. aeruginosa (Bou 2009) - £260k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Discussion!$C$4</c:f>
              <c:numCache>
                <c:formatCode>General</c:formatCode>
                <c:ptCount val="1"/>
                <c:pt idx="0">
                  <c:v>67</c:v>
                </c:pt>
              </c:numCache>
            </c:numRef>
          </c:xVal>
          <c:yVal>
            <c:numRef>
              <c:f>Discussion!$D$4</c:f>
              <c:numCache>
                <c:formatCode>0.0</c:formatCode>
                <c:ptCount val="1"/>
                <c:pt idx="0">
                  <c:v>3</c:v>
                </c:pt>
              </c:numCache>
            </c:numRef>
          </c:yVal>
          <c:bubbleSize>
            <c:numRef>
              <c:f>Discussion!$E$4</c:f>
              <c:numCache>
                <c:formatCode>0</c:formatCode>
                <c:ptCount val="1"/>
                <c:pt idx="0">
                  <c:v>265200</c:v>
                </c:pt>
              </c:numCache>
            </c:numRef>
          </c:bubbleSize>
          <c:bubble3D val="1"/>
        </c:ser>
        <c:ser>
          <c:idx val="3"/>
          <c:order val="3"/>
          <c:tx>
            <c:strRef>
              <c:f>Discussion!$B$5</c:f>
              <c:strCache>
                <c:ptCount val="1"/>
                <c:pt idx="0">
                  <c:v>A. baumannii (Garlantézec 2011) - £220k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Discussion!$C$5</c:f>
              <c:numCache>
                <c:formatCode>General</c:formatCode>
                <c:ptCount val="1"/>
                <c:pt idx="0">
                  <c:v>5</c:v>
                </c:pt>
              </c:numCache>
            </c:numRef>
          </c:xVal>
          <c:yVal>
            <c:numRef>
              <c:f>Discussion!$D$5</c:f>
              <c:numCache>
                <c:formatCode>0.0</c:formatCode>
                <c:ptCount val="1"/>
                <c:pt idx="0">
                  <c:v>2</c:v>
                </c:pt>
              </c:numCache>
            </c:numRef>
          </c:yVal>
          <c:bubbleSize>
            <c:numRef>
              <c:f>Discussion!$E$5</c:f>
              <c:numCache>
                <c:formatCode>0</c:formatCode>
                <c:ptCount val="1"/>
                <c:pt idx="0">
                  <c:v>224197.45762711865</c:v>
                </c:pt>
              </c:numCache>
            </c:numRef>
          </c:bubbleSize>
          <c:bubble3D val="1"/>
        </c:ser>
        <c:ser>
          <c:idx val="4"/>
          <c:order val="4"/>
          <c:tx>
            <c:strRef>
              <c:f>Discussion!$B$6</c:f>
              <c:strCache>
                <c:ptCount val="1"/>
                <c:pt idx="0">
                  <c:v>Salmonella sp. (Spearing 2000) - £72k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Discussion!$C$6</c:f>
              <c:numCache>
                <c:formatCode>General</c:formatCode>
                <c:ptCount val="1"/>
                <c:pt idx="0">
                  <c:v>52</c:v>
                </c:pt>
              </c:numCache>
            </c:numRef>
          </c:xVal>
          <c:yVal>
            <c:numRef>
              <c:f>Discussion!$D$6</c:f>
              <c:numCache>
                <c:formatCode>0.0</c:formatCode>
                <c:ptCount val="1"/>
                <c:pt idx="0">
                  <c:v>1</c:v>
                </c:pt>
              </c:numCache>
            </c:numRef>
          </c:yVal>
          <c:bubbleSize>
            <c:numRef>
              <c:f>Discussion!$E$6</c:f>
              <c:numCache>
                <c:formatCode>0</c:formatCode>
                <c:ptCount val="1"/>
                <c:pt idx="0">
                  <c:v>72033.898305084746</c:v>
                </c:pt>
              </c:numCache>
            </c:numRef>
          </c:bubbleSize>
          <c:bubble3D val="1"/>
        </c:ser>
        <c:ser>
          <c:idx val="5"/>
          <c:order val="5"/>
          <c:tx>
            <c:strRef>
              <c:f>Discussion!$B$7</c:f>
              <c:strCache>
                <c:ptCount val="1"/>
                <c:pt idx="0">
                  <c:v>S. marcescens (Dik 2016) - £38k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Discussion!$C$7</c:f>
              <c:numCache>
                <c:formatCode>General</c:formatCode>
                <c:ptCount val="1"/>
                <c:pt idx="0">
                  <c:v>8</c:v>
                </c:pt>
              </c:numCache>
            </c:numRef>
          </c:xVal>
          <c:yVal>
            <c:numRef>
              <c:f>Discussion!$D$7</c:f>
              <c:numCache>
                <c:formatCode>0.0</c:formatCode>
                <c:ptCount val="1"/>
                <c:pt idx="0">
                  <c:v>2.8666666666666667</c:v>
                </c:pt>
              </c:numCache>
            </c:numRef>
          </c:yVal>
          <c:bubbleSize>
            <c:numRef>
              <c:f>Discussion!$E$7</c:f>
              <c:numCache>
                <c:formatCode>0</c:formatCode>
                <c:ptCount val="1"/>
                <c:pt idx="0">
                  <c:v>37791.898305084746</c:v>
                </c:pt>
              </c:numCache>
            </c:numRef>
          </c:bubbleSize>
          <c:bubble3D val="1"/>
        </c:ser>
        <c:ser>
          <c:idx val="6"/>
          <c:order val="6"/>
          <c:tx>
            <c:strRef>
              <c:f>Discussion!$B$8</c:f>
              <c:strCache>
                <c:ptCount val="1"/>
                <c:pt idx="0">
                  <c:v>K. pneumonia (ESBL) 1 (Dik 2016) - £28k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Discussion!$C$8</c:f>
              <c:numCache>
                <c:formatCode>General</c:formatCode>
                <c:ptCount val="1"/>
                <c:pt idx="0">
                  <c:v>5</c:v>
                </c:pt>
              </c:numCache>
            </c:numRef>
          </c:xVal>
          <c:yVal>
            <c:numRef>
              <c:f>Discussion!$D$8</c:f>
              <c:numCache>
                <c:formatCode>0.0</c:formatCode>
                <c:ptCount val="1"/>
                <c:pt idx="0">
                  <c:v>0.8</c:v>
                </c:pt>
              </c:numCache>
            </c:numRef>
          </c:yVal>
          <c:bubbleSize>
            <c:numRef>
              <c:f>Discussion!$E$8</c:f>
              <c:numCache>
                <c:formatCode>0</c:formatCode>
                <c:ptCount val="1"/>
                <c:pt idx="0">
                  <c:v>27842.4406779661</c:v>
                </c:pt>
              </c:numCache>
            </c:numRef>
          </c:bubbleSize>
          <c:bubble3D val="1"/>
        </c:ser>
        <c:ser>
          <c:idx val="7"/>
          <c:order val="7"/>
          <c:tx>
            <c:strRef>
              <c:f>Discussion!$B$9</c:f>
              <c:strCache>
                <c:ptCount val="1"/>
                <c:pt idx="0">
                  <c:v>K. pneumonia (ESBL) 2 (Dik 2016) - £14k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Discussion!$C$9</c:f>
              <c:numCache>
                <c:formatCode>General</c:formatCode>
                <c:ptCount val="1"/>
                <c:pt idx="0">
                  <c:v>9</c:v>
                </c:pt>
              </c:numCache>
            </c:numRef>
          </c:xVal>
          <c:yVal>
            <c:numRef>
              <c:f>Discussion!$D$9</c:f>
              <c:numCache>
                <c:formatCode>0.0</c:formatCode>
                <c:ptCount val="1"/>
                <c:pt idx="0">
                  <c:v>0.56666666666666665</c:v>
                </c:pt>
              </c:numCache>
            </c:numRef>
          </c:yVal>
          <c:bubbleSize>
            <c:numRef>
              <c:f>Discussion!$E$9</c:f>
              <c:numCache>
                <c:formatCode>0</c:formatCode>
                <c:ptCount val="1"/>
                <c:pt idx="0">
                  <c:v>14125.991525423729</c:v>
                </c:pt>
              </c:numCache>
            </c:numRef>
          </c:bubbleSize>
          <c:bubble3D val="1"/>
        </c:ser>
        <c:ser>
          <c:idx val="8"/>
          <c:order val="8"/>
          <c:tx>
            <c:strRef>
              <c:f>Discussion!$B$10</c:f>
              <c:strCache>
                <c:ptCount val="1"/>
                <c:pt idx="0">
                  <c:v>Pantoea spp. (Dik 2016) - £3k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Discussion!$C$10</c:f>
              <c:numCache>
                <c:formatCode>General</c:formatCode>
                <c:ptCount val="1"/>
                <c:pt idx="0">
                  <c:v>9</c:v>
                </c:pt>
              </c:numCache>
            </c:numRef>
          </c:xVal>
          <c:yVal>
            <c:numRef>
              <c:f>Discussion!$D$10</c:f>
              <c:numCache>
                <c:formatCode>0.0</c:formatCode>
                <c:ptCount val="1"/>
                <c:pt idx="0">
                  <c:v>1.2</c:v>
                </c:pt>
              </c:numCache>
            </c:numRef>
          </c:yVal>
          <c:bubbleSize>
            <c:numRef>
              <c:f>Discussion!$E$10</c:f>
              <c:numCache>
                <c:formatCode>0</c:formatCode>
                <c:ptCount val="1"/>
                <c:pt idx="0">
                  <c:v>2688.1016949152545</c:v>
                </c:pt>
              </c:numCache>
            </c:numRef>
          </c:bubbleSize>
          <c:bubble3D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87677184"/>
        <c:axId val="87683456"/>
      </c:bubbleChart>
      <c:valAx>
        <c:axId val="87677184"/>
        <c:scaling>
          <c:orientation val="minMax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/>
                  <a:t>n cases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87683456"/>
        <c:crosses val="autoZero"/>
        <c:crossBetween val="midCat"/>
      </c:valAx>
      <c:valAx>
        <c:axId val="87683456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Duration / months</a:t>
                </a:r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8767718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57316328278339446"/>
          <c:y val="4.3009302109153248E-2"/>
          <c:w val="0.42683671721660554"/>
          <c:h val="0.8643209838704734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A71AF8-9353-4088-A1CC-1879E2B16251}" type="doc">
      <dgm:prSet loTypeId="urn:microsoft.com/office/officeart/2005/8/layout/hierarchy1" loCatId="hierarchy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en-GB"/>
        </a:p>
      </dgm:t>
    </dgm:pt>
    <dgm:pt modelId="{582904ED-42D8-4F7E-BBA1-016A0714E245}">
      <dgm:prSet phldrT="[Text]" custT="1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en-GB" sz="2000" smtClean="0">
              <a:latin typeface="Arial" panose="020B0604020202020204" pitchFamily="34" charset="0"/>
              <a:cs typeface="Arial" panose="020B0604020202020204" pitchFamily="34" charset="0"/>
            </a:rPr>
            <a:t>Actual expenditure</a:t>
          </a:r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ADD5EE-11D2-449D-AC0D-F48E5F550A6E}" type="parTrans" cxnId="{5B4DD243-FD77-42E0-B589-324E0BD4DED2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D518FC-2322-40AE-9223-B54F5922369B}" type="sibTrans" cxnId="{5B4DD243-FD77-42E0-B589-324E0BD4DED2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C73B69-C29E-4DE3-AC65-E51255F59D01}">
      <dgm:prSet phldrT="[Text]" custT="1"/>
      <dgm:spPr>
        <a:solidFill>
          <a:schemeClr val="accent1">
            <a:alpha val="90000"/>
          </a:schemeClr>
        </a:solidFill>
      </dgm:spPr>
      <dgm:t>
        <a:bodyPr/>
        <a:lstStyle/>
        <a:p>
          <a:r>
            <a:rPr lang="en-GB" sz="2000" smtClean="0">
              <a:latin typeface="Arial" panose="020B0604020202020204" pitchFamily="34" charset="0"/>
              <a:cs typeface="Arial" panose="020B0604020202020204" pitchFamily="34" charset="0"/>
            </a:rPr>
            <a:t>Opportunity cost</a:t>
          </a:r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C4F9E0-A3BE-441D-8512-2C287457BC04}" type="parTrans" cxnId="{99652C52-8CAD-4CB4-A05E-0252F5CBDC7B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761E45-9EF8-47B6-AA7D-756B7B919C8D}" type="sibTrans" cxnId="{99652C52-8CAD-4CB4-A05E-0252F5CBDC7B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668F07-23AD-477D-BE62-4AD058D10144}">
      <dgm:prSet custT="1"/>
      <dgm:spPr>
        <a:solidFill>
          <a:schemeClr val="accent1">
            <a:alpha val="90000"/>
          </a:schemeClr>
        </a:solidFill>
      </dgm:spPr>
      <dgm:t>
        <a:bodyPr/>
        <a:lstStyle/>
        <a:p>
          <a:r>
            <a:rPr lang="en-GB" sz="2000" smtClean="0">
              <a:latin typeface="Arial" panose="020B0604020202020204" pitchFamily="34" charset="0"/>
              <a:cs typeface="Arial" panose="020B0604020202020204" pitchFamily="34" charset="0"/>
            </a:rPr>
            <a:t>Staff time</a:t>
          </a:r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AC9615-91A4-42C6-8AB9-39396F46EC87}" type="parTrans" cxnId="{B4FE07CD-84BA-49C5-B715-9B79F0DE5502}">
      <dgm:prSet/>
      <dgm:spPr/>
      <dgm:t>
        <a:bodyPr/>
        <a:lstStyle/>
        <a:p>
          <a:endParaRPr lang="en-GB"/>
        </a:p>
      </dgm:t>
    </dgm:pt>
    <dgm:pt modelId="{F3FF910F-3CB9-48B8-9C9C-C81E8533D092}" type="sibTrans" cxnId="{B4FE07CD-84BA-49C5-B715-9B79F0DE5502}">
      <dgm:prSet/>
      <dgm:spPr/>
      <dgm:t>
        <a:bodyPr/>
        <a:lstStyle/>
        <a:p>
          <a:endParaRPr lang="en-GB"/>
        </a:p>
      </dgm:t>
    </dgm:pt>
    <dgm:pt modelId="{4214ADF4-C741-4AF3-8815-F700B3A80772}">
      <dgm:prSet phldrT="[Text]" custT="1"/>
      <dgm:spPr/>
      <dgm:t>
        <a:bodyPr/>
        <a:lstStyle/>
        <a:p>
          <a:r>
            <a:rPr lang="en-GB" sz="2000" smtClean="0">
              <a:latin typeface="Arial" panose="020B0604020202020204" pitchFamily="34" charset="0"/>
              <a:cs typeface="Arial" panose="020B0604020202020204" pitchFamily="34" charset="0"/>
            </a:rPr>
            <a:t>Cost categories</a:t>
          </a:r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7C80B1D-B389-40A0-9879-EDDC8491FD79}" type="sibTrans" cxnId="{376D0DCA-CB6A-46AF-921B-4903A25A9E40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1E01B7-68BC-4D75-9FFE-F1FA1201D156}" type="parTrans" cxnId="{376D0DCA-CB6A-46AF-921B-4903A25A9E40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FE3C5F-61BA-4E83-9343-016CA0EDE301}">
      <dgm:prSet custT="1"/>
      <dgm:spPr>
        <a:solidFill>
          <a:schemeClr val="accent1">
            <a:alpha val="90000"/>
          </a:schemeClr>
        </a:solidFill>
      </dgm:spPr>
      <dgm:t>
        <a:bodyPr/>
        <a:lstStyle/>
        <a:p>
          <a:r>
            <a:rPr lang="en-GB" sz="2000" dirty="0" smtClean="0">
              <a:latin typeface="Arial" panose="020B0604020202020204" pitchFamily="34" charset="0"/>
              <a:cs typeface="Arial" panose="020B0604020202020204" pitchFamily="34" charset="0"/>
            </a:rPr>
            <a:t>Missed surgical revenue</a:t>
          </a:r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6CC322-75A5-466D-880F-F077CF5D2A14}" type="parTrans" cxnId="{EEF2F4C7-C031-4114-9022-1F92E10B97DD}">
      <dgm:prSet/>
      <dgm:spPr/>
      <dgm:t>
        <a:bodyPr/>
        <a:lstStyle/>
        <a:p>
          <a:endParaRPr lang="en-GB"/>
        </a:p>
      </dgm:t>
    </dgm:pt>
    <dgm:pt modelId="{012C1B47-A08F-48F5-B432-AF01C8DB2BCB}" type="sibTrans" cxnId="{EEF2F4C7-C031-4114-9022-1F92E10B97DD}">
      <dgm:prSet/>
      <dgm:spPr/>
      <dgm:t>
        <a:bodyPr/>
        <a:lstStyle/>
        <a:p>
          <a:endParaRPr lang="en-GB"/>
        </a:p>
      </dgm:t>
    </dgm:pt>
    <dgm:pt modelId="{36712C16-69FA-4B15-9703-40105BD55028}">
      <dgm:prSet custT="1"/>
      <dgm:spPr>
        <a:solidFill>
          <a:schemeClr val="accent1">
            <a:alpha val="90000"/>
          </a:schemeClr>
        </a:solidFill>
      </dgm:spPr>
      <dgm:t>
        <a:bodyPr/>
        <a:lstStyle/>
        <a:p>
          <a:r>
            <a:rPr lang="en-GB" sz="2000" smtClean="0">
              <a:latin typeface="Arial" panose="020B0604020202020204" pitchFamily="34" charset="0"/>
              <a:cs typeface="Arial" panose="020B0604020202020204" pitchFamily="34" charset="0"/>
            </a:rPr>
            <a:t>Bed days</a:t>
          </a:r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12E3B9-FB4B-4FA9-8745-ABCDA5A8EAEC}" type="parTrans" cxnId="{49713A8A-F2B1-4128-9744-2FABD7C50904}">
      <dgm:prSet/>
      <dgm:spPr/>
      <dgm:t>
        <a:bodyPr/>
        <a:lstStyle/>
        <a:p>
          <a:endParaRPr lang="en-GB"/>
        </a:p>
      </dgm:t>
    </dgm:pt>
    <dgm:pt modelId="{A85BFC19-6B07-40E9-BCA9-B418B9089FA4}" type="sibTrans" cxnId="{49713A8A-F2B1-4128-9744-2FABD7C50904}">
      <dgm:prSet/>
      <dgm:spPr/>
      <dgm:t>
        <a:bodyPr/>
        <a:lstStyle/>
        <a:p>
          <a:endParaRPr lang="en-GB"/>
        </a:p>
      </dgm:t>
    </dgm:pt>
    <dgm:pt modelId="{4A607014-9941-468E-9D8E-DB3EDB1E96EE}" type="pres">
      <dgm:prSet presAssocID="{0AA71AF8-9353-4088-A1CC-1879E2B1625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8B23F671-A7EC-4570-8A6C-15DC9B2D0ACA}" type="pres">
      <dgm:prSet presAssocID="{4214ADF4-C741-4AF3-8815-F700B3A80772}" presName="hierRoot1" presStyleCnt="0"/>
      <dgm:spPr/>
      <dgm:t>
        <a:bodyPr/>
        <a:lstStyle/>
        <a:p>
          <a:endParaRPr lang="en-GB"/>
        </a:p>
      </dgm:t>
    </dgm:pt>
    <dgm:pt modelId="{3EC9A26C-42AC-43E5-88D6-8A04A07B779F}" type="pres">
      <dgm:prSet presAssocID="{4214ADF4-C741-4AF3-8815-F700B3A80772}" presName="composite" presStyleCnt="0"/>
      <dgm:spPr/>
      <dgm:t>
        <a:bodyPr/>
        <a:lstStyle/>
        <a:p>
          <a:endParaRPr lang="en-GB"/>
        </a:p>
      </dgm:t>
    </dgm:pt>
    <dgm:pt modelId="{1C191374-D15B-4DF9-9D28-34FA571CE60F}" type="pres">
      <dgm:prSet presAssocID="{4214ADF4-C741-4AF3-8815-F700B3A80772}" presName="background" presStyleLbl="node0" presStyleIdx="0" presStyleCnt="1"/>
      <dgm:spPr/>
      <dgm:t>
        <a:bodyPr/>
        <a:lstStyle/>
        <a:p>
          <a:endParaRPr lang="en-GB"/>
        </a:p>
      </dgm:t>
    </dgm:pt>
    <dgm:pt modelId="{017A8C0B-D95A-4C55-9D21-D67FB9E7457A}" type="pres">
      <dgm:prSet presAssocID="{4214ADF4-C741-4AF3-8815-F700B3A80772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3808AC0-4049-4D71-9F76-2380BE58F2AC}" type="pres">
      <dgm:prSet presAssocID="{4214ADF4-C741-4AF3-8815-F700B3A80772}" presName="hierChild2" presStyleCnt="0"/>
      <dgm:spPr/>
      <dgm:t>
        <a:bodyPr/>
        <a:lstStyle/>
        <a:p>
          <a:endParaRPr lang="en-GB"/>
        </a:p>
      </dgm:t>
    </dgm:pt>
    <dgm:pt modelId="{887D9B65-8AA6-46E4-899D-CA8B08E1AEB6}" type="pres">
      <dgm:prSet presAssocID="{E7ADD5EE-11D2-449D-AC0D-F48E5F550A6E}" presName="Name10" presStyleLbl="parChTrans1D2" presStyleIdx="0" presStyleCnt="2"/>
      <dgm:spPr/>
      <dgm:t>
        <a:bodyPr/>
        <a:lstStyle/>
        <a:p>
          <a:endParaRPr lang="en-GB"/>
        </a:p>
      </dgm:t>
    </dgm:pt>
    <dgm:pt modelId="{09440276-B182-4A88-8B87-2AFE0A9B228A}" type="pres">
      <dgm:prSet presAssocID="{582904ED-42D8-4F7E-BBA1-016A0714E245}" presName="hierRoot2" presStyleCnt="0"/>
      <dgm:spPr/>
      <dgm:t>
        <a:bodyPr/>
        <a:lstStyle/>
        <a:p>
          <a:endParaRPr lang="en-GB"/>
        </a:p>
      </dgm:t>
    </dgm:pt>
    <dgm:pt modelId="{7260B232-5D27-4C7B-B9E4-656187C46FC3}" type="pres">
      <dgm:prSet presAssocID="{582904ED-42D8-4F7E-BBA1-016A0714E245}" presName="composite2" presStyleCnt="0"/>
      <dgm:spPr/>
      <dgm:t>
        <a:bodyPr/>
        <a:lstStyle/>
        <a:p>
          <a:endParaRPr lang="en-GB"/>
        </a:p>
      </dgm:t>
    </dgm:pt>
    <dgm:pt modelId="{3E38E811-93CE-4473-A5C6-5F5FC04881BB}" type="pres">
      <dgm:prSet presAssocID="{582904ED-42D8-4F7E-BBA1-016A0714E245}" presName="background2" presStyleLbl="node2" presStyleIdx="0" presStyleCnt="2"/>
      <dgm:spPr/>
      <dgm:t>
        <a:bodyPr/>
        <a:lstStyle/>
        <a:p>
          <a:endParaRPr lang="en-GB"/>
        </a:p>
      </dgm:t>
    </dgm:pt>
    <dgm:pt modelId="{4A3D51C2-40F1-489C-940E-50A0FC2B2E52}" type="pres">
      <dgm:prSet presAssocID="{582904ED-42D8-4F7E-BBA1-016A0714E245}" presName="text2" presStyleLbl="fgAcc2" presStyleIdx="0" presStyleCnt="2" custLinFactNeighborX="-37858" custLinFactNeighborY="-30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E956565-3DC3-44E4-9E1C-7CEBE99B6FE2}" type="pres">
      <dgm:prSet presAssocID="{582904ED-42D8-4F7E-BBA1-016A0714E245}" presName="hierChild3" presStyleCnt="0"/>
      <dgm:spPr/>
      <dgm:t>
        <a:bodyPr/>
        <a:lstStyle/>
        <a:p>
          <a:endParaRPr lang="en-GB"/>
        </a:p>
      </dgm:t>
    </dgm:pt>
    <dgm:pt modelId="{3433D473-5C73-40AE-A069-2F1AFAEFD6D5}" type="pres">
      <dgm:prSet presAssocID="{40C4F9E0-A3BE-441D-8512-2C287457BC04}" presName="Name10" presStyleLbl="parChTrans1D2" presStyleIdx="1" presStyleCnt="2"/>
      <dgm:spPr/>
      <dgm:t>
        <a:bodyPr/>
        <a:lstStyle/>
        <a:p>
          <a:endParaRPr lang="en-GB"/>
        </a:p>
      </dgm:t>
    </dgm:pt>
    <dgm:pt modelId="{FE45E0C8-109C-4BC8-BE59-419C0B7AE63C}" type="pres">
      <dgm:prSet presAssocID="{07C73B69-C29E-4DE3-AC65-E51255F59D01}" presName="hierRoot2" presStyleCnt="0"/>
      <dgm:spPr/>
      <dgm:t>
        <a:bodyPr/>
        <a:lstStyle/>
        <a:p>
          <a:endParaRPr lang="en-GB"/>
        </a:p>
      </dgm:t>
    </dgm:pt>
    <dgm:pt modelId="{620DCCAD-45F6-43CC-8F68-08737FCED67F}" type="pres">
      <dgm:prSet presAssocID="{07C73B69-C29E-4DE3-AC65-E51255F59D01}" presName="composite2" presStyleCnt="0"/>
      <dgm:spPr/>
      <dgm:t>
        <a:bodyPr/>
        <a:lstStyle/>
        <a:p>
          <a:endParaRPr lang="en-GB"/>
        </a:p>
      </dgm:t>
    </dgm:pt>
    <dgm:pt modelId="{1E89C19F-E700-4FE2-8F1B-C5F290A034FC}" type="pres">
      <dgm:prSet presAssocID="{07C73B69-C29E-4DE3-AC65-E51255F59D01}" presName="background2" presStyleLbl="node2" presStyleIdx="1" presStyleCnt="2"/>
      <dgm:spPr/>
      <dgm:t>
        <a:bodyPr/>
        <a:lstStyle/>
        <a:p>
          <a:endParaRPr lang="en-GB"/>
        </a:p>
      </dgm:t>
    </dgm:pt>
    <dgm:pt modelId="{E5F97D4E-D42C-4ADF-B6A8-B868D5E40D16}" type="pres">
      <dgm:prSet presAssocID="{07C73B69-C29E-4DE3-AC65-E51255F59D01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5C88780-3968-484E-938E-DCA898E8B05A}" type="pres">
      <dgm:prSet presAssocID="{07C73B69-C29E-4DE3-AC65-E51255F59D01}" presName="hierChild3" presStyleCnt="0"/>
      <dgm:spPr/>
      <dgm:t>
        <a:bodyPr/>
        <a:lstStyle/>
        <a:p>
          <a:endParaRPr lang="en-GB"/>
        </a:p>
      </dgm:t>
    </dgm:pt>
    <dgm:pt modelId="{9BB5C546-07D6-46E3-843D-3074DBF26678}" type="pres">
      <dgm:prSet presAssocID="{ECAC9615-91A4-42C6-8AB9-39396F46EC87}" presName="Name17" presStyleLbl="parChTrans1D3" presStyleIdx="0" presStyleCnt="3"/>
      <dgm:spPr/>
      <dgm:t>
        <a:bodyPr/>
        <a:lstStyle/>
        <a:p>
          <a:endParaRPr lang="en-GB"/>
        </a:p>
      </dgm:t>
    </dgm:pt>
    <dgm:pt modelId="{7E399164-DA10-41B6-8393-CDE3569FC083}" type="pres">
      <dgm:prSet presAssocID="{8F668F07-23AD-477D-BE62-4AD058D10144}" presName="hierRoot3" presStyleCnt="0"/>
      <dgm:spPr/>
      <dgm:t>
        <a:bodyPr/>
        <a:lstStyle/>
        <a:p>
          <a:endParaRPr lang="en-GB"/>
        </a:p>
      </dgm:t>
    </dgm:pt>
    <dgm:pt modelId="{1C564685-106C-475E-873A-85615229D287}" type="pres">
      <dgm:prSet presAssocID="{8F668F07-23AD-477D-BE62-4AD058D10144}" presName="composite3" presStyleCnt="0"/>
      <dgm:spPr/>
      <dgm:t>
        <a:bodyPr/>
        <a:lstStyle/>
        <a:p>
          <a:endParaRPr lang="en-GB"/>
        </a:p>
      </dgm:t>
    </dgm:pt>
    <dgm:pt modelId="{A65AE0C0-D6DD-4401-9ABC-A15E517D7AE9}" type="pres">
      <dgm:prSet presAssocID="{8F668F07-23AD-477D-BE62-4AD058D10144}" presName="background3" presStyleLbl="node3" presStyleIdx="0" presStyleCnt="3"/>
      <dgm:spPr/>
      <dgm:t>
        <a:bodyPr/>
        <a:lstStyle/>
        <a:p>
          <a:endParaRPr lang="en-GB"/>
        </a:p>
      </dgm:t>
    </dgm:pt>
    <dgm:pt modelId="{F467DB12-5CA6-4F5D-B66A-93BCDE58155C}" type="pres">
      <dgm:prSet presAssocID="{8F668F07-23AD-477D-BE62-4AD058D10144}" presName="text3" presStyleLbl="fgAcc3" presStyleIdx="0" presStyleCnt="3" custLinFactX="17284" custLinFactNeighborX="100000" custLinFactNeighborY="9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C392D6C-290E-4573-8844-324BFC68E8FD}" type="pres">
      <dgm:prSet presAssocID="{8F668F07-23AD-477D-BE62-4AD058D10144}" presName="hierChild4" presStyleCnt="0"/>
      <dgm:spPr/>
      <dgm:t>
        <a:bodyPr/>
        <a:lstStyle/>
        <a:p>
          <a:endParaRPr lang="en-GB"/>
        </a:p>
      </dgm:t>
    </dgm:pt>
    <dgm:pt modelId="{1A4E1F89-AE03-4AC8-9C7F-47F549056FB2}" type="pres">
      <dgm:prSet presAssocID="{6A6CC322-75A5-466D-880F-F077CF5D2A14}" presName="Name17" presStyleLbl="parChTrans1D3" presStyleIdx="1" presStyleCnt="3"/>
      <dgm:spPr/>
      <dgm:t>
        <a:bodyPr/>
        <a:lstStyle/>
        <a:p>
          <a:endParaRPr lang="en-GB"/>
        </a:p>
      </dgm:t>
    </dgm:pt>
    <dgm:pt modelId="{46297325-4044-49C7-A7AC-67BCB96A4AE5}" type="pres">
      <dgm:prSet presAssocID="{FBFE3C5F-61BA-4E83-9343-016CA0EDE301}" presName="hierRoot3" presStyleCnt="0"/>
      <dgm:spPr/>
      <dgm:t>
        <a:bodyPr/>
        <a:lstStyle/>
        <a:p>
          <a:endParaRPr lang="en-GB"/>
        </a:p>
      </dgm:t>
    </dgm:pt>
    <dgm:pt modelId="{143070A2-3F5E-443E-89C1-5045C0AF7B3D}" type="pres">
      <dgm:prSet presAssocID="{FBFE3C5F-61BA-4E83-9343-016CA0EDE301}" presName="composite3" presStyleCnt="0"/>
      <dgm:spPr/>
      <dgm:t>
        <a:bodyPr/>
        <a:lstStyle/>
        <a:p>
          <a:endParaRPr lang="en-GB"/>
        </a:p>
      </dgm:t>
    </dgm:pt>
    <dgm:pt modelId="{15893384-3ABE-4DB5-8567-7FFD76076FA1}" type="pres">
      <dgm:prSet presAssocID="{FBFE3C5F-61BA-4E83-9343-016CA0EDE301}" presName="background3" presStyleLbl="node3" presStyleIdx="1" presStyleCnt="3"/>
      <dgm:spPr/>
      <dgm:t>
        <a:bodyPr/>
        <a:lstStyle/>
        <a:p>
          <a:endParaRPr lang="en-GB"/>
        </a:p>
      </dgm:t>
    </dgm:pt>
    <dgm:pt modelId="{F88B8314-4F36-4517-887D-98A50C92C529}" type="pres">
      <dgm:prSet presAssocID="{FBFE3C5F-61BA-4E83-9343-016CA0EDE301}" presName="text3" presStyleLbl="fgAcc3" presStyleIdx="1" presStyleCnt="3" custLinFactX="15717" custLinFactNeighborX="100000" custLinFactNeighborY="9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5820B9C-E6E6-4313-9870-0BA5D28D48CD}" type="pres">
      <dgm:prSet presAssocID="{FBFE3C5F-61BA-4E83-9343-016CA0EDE301}" presName="hierChild4" presStyleCnt="0"/>
      <dgm:spPr/>
      <dgm:t>
        <a:bodyPr/>
        <a:lstStyle/>
        <a:p>
          <a:endParaRPr lang="en-GB"/>
        </a:p>
      </dgm:t>
    </dgm:pt>
    <dgm:pt modelId="{DA172044-D22A-43D0-9D93-E1CA2E5C714D}" type="pres">
      <dgm:prSet presAssocID="{F012E3B9-FB4B-4FA9-8745-ABCDA5A8EAEC}" presName="Name17" presStyleLbl="parChTrans1D3" presStyleIdx="2" presStyleCnt="3"/>
      <dgm:spPr/>
      <dgm:t>
        <a:bodyPr/>
        <a:lstStyle/>
        <a:p>
          <a:endParaRPr lang="en-GB"/>
        </a:p>
      </dgm:t>
    </dgm:pt>
    <dgm:pt modelId="{F9D5DC80-1102-4B54-8B11-777C5826C451}" type="pres">
      <dgm:prSet presAssocID="{36712C16-69FA-4B15-9703-40105BD55028}" presName="hierRoot3" presStyleCnt="0"/>
      <dgm:spPr/>
      <dgm:t>
        <a:bodyPr/>
        <a:lstStyle/>
        <a:p>
          <a:endParaRPr lang="en-GB"/>
        </a:p>
      </dgm:t>
    </dgm:pt>
    <dgm:pt modelId="{09B14D97-FF66-4320-8271-52B39F6152E7}" type="pres">
      <dgm:prSet presAssocID="{36712C16-69FA-4B15-9703-40105BD55028}" presName="composite3" presStyleCnt="0"/>
      <dgm:spPr/>
      <dgm:t>
        <a:bodyPr/>
        <a:lstStyle/>
        <a:p>
          <a:endParaRPr lang="en-GB"/>
        </a:p>
      </dgm:t>
    </dgm:pt>
    <dgm:pt modelId="{E919890A-C052-491B-8DF5-B3210BAF36A7}" type="pres">
      <dgm:prSet presAssocID="{36712C16-69FA-4B15-9703-40105BD55028}" presName="background3" presStyleLbl="node3" presStyleIdx="2" presStyleCnt="3"/>
      <dgm:spPr/>
      <dgm:t>
        <a:bodyPr/>
        <a:lstStyle/>
        <a:p>
          <a:endParaRPr lang="en-GB"/>
        </a:p>
      </dgm:t>
    </dgm:pt>
    <dgm:pt modelId="{31AA10DF-A98A-4714-A817-DA1872B88630}" type="pres">
      <dgm:prSet presAssocID="{36712C16-69FA-4B15-9703-40105BD55028}" presName="text3" presStyleLbl="fgAcc3" presStyleIdx="2" presStyleCnt="3" custLinFactX="16480" custLinFactNeighborX="100000" custLinFactNeighborY="9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48D527C-4AF1-4384-9297-72C61A3E6577}" type="pres">
      <dgm:prSet presAssocID="{36712C16-69FA-4B15-9703-40105BD55028}" presName="hierChild4" presStyleCnt="0"/>
      <dgm:spPr/>
      <dgm:t>
        <a:bodyPr/>
        <a:lstStyle/>
        <a:p>
          <a:endParaRPr lang="en-GB"/>
        </a:p>
      </dgm:t>
    </dgm:pt>
  </dgm:ptLst>
  <dgm:cxnLst>
    <dgm:cxn modelId="{99652C52-8CAD-4CB4-A05E-0252F5CBDC7B}" srcId="{4214ADF4-C741-4AF3-8815-F700B3A80772}" destId="{07C73B69-C29E-4DE3-AC65-E51255F59D01}" srcOrd="1" destOrd="0" parTransId="{40C4F9E0-A3BE-441D-8512-2C287457BC04}" sibTransId="{45761E45-9EF8-47B6-AA7D-756B7B919C8D}"/>
    <dgm:cxn modelId="{80EBED4A-24C9-445C-9E91-2D5054091765}" type="presOf" srcId="{4214ADF4-C741-4AF3-8815-F700B3A80772}" destId="{017A8C0B-D95A-4C55-9D21-D67FB9E7457A}" srcOrd="0" destOrd="0" presId="urn:microsoft.com/office/officeart/2005/8/layout/hierarchy1"/>
    <dgm:cxn modelId="{3B25176B-B3A0-4A47-9B1A-D12C1697CD20}" type="presOf" srcId="{6A6CC322-75A5-466D-880F-F077CF5D2A14}" destId="{1A4E1F89-AE03-4AC8-9C7F-47F549056FB2}" srcOrd="0" destOrd="0" presId="urn:microsoft.com/office/officeart/2005/8/layout/hierarchy1"/>
    <dgm:cxn modelId="{EEF2F4C7-C031-4114-9022-1F92E10B97DD}" srcId="{07C73B69-C29E-4DE3-AC65-E51255F59D01}" destId="{FBFE3C5F-61BA-4E83-9343-016CA0EDE301}" srcOrd="1" destOrd="0" parTransId="{6A6CC322-75A5-466D-880F-F077CF5D2A14}" sibTransId="{012C1B47-A08F-48F5-B432-AF01C8DB2BCB}"/>
    <dgm:cxn modelId="{5F5CE591-0816-4DC4-9DC9-A63FBB4B0663}" type="presOf" srcId="{07C73B69-C29E-4DE3-AC65-E51255F59D01}" destId="{E5F97D4E-D42C-4ADF-B6A8-B868D5E40D16}" srcOrd="0" destOrd="0" presId="urn:microsoft.com/office/officeart/2005/8/layout/hierarchy1"/>
    <dgm:cxn modelId="{F23E1290-4EF8-48E6-BA40-40E61C9D8447}" type="presOf" srcId="{F012E3B9-FB4B-4FA9-8745-ABCDA5A8EAEC}" destId="{DA172044-D22A-43D0-9D93-E1CA2E5C714D}" srcOrd="0" destOrd="0" presId="urn:microsoft.com/office/officeart/2005/8/layout/hierarchy1"/>
    <dgm:cxn modelId="{376D0DCA-CB6A-46AF-921B-4903A25A9E40}" srcId="{0AA71AF8-9353-4088-A1CC-1879E2B16251}" destId="{4214ADF4-C741-4AF3-8815-F700B3A80772}" srcOrd="0" destOrd="0" parTransId="{AF1E01B7-68BC-4D75-9FFE-F1FA1201D156}" sibTransId="{87C80B1D-B389-40A0-9879-EDDC8491FD79}"/>
    <dgm:cxn modelId="{C7027A37-1105-42AF-893C-9BF341B73ABF}" type="presOf" srcId="{ECAC9615-91A4-42C6-8AB9-39396F46EC87}" destId="{9BB5C546-07D6-46E3-843D-3074DBF26678}" srcOrd="0" destOrd="0" presId="urn:microsoft.com/office/officeart/2005/8/layout/hierarchy1"/>
    <dgm:cxn modelId="{57750678-84F5-404F-B44D-7BFAE50472EB}" type="presOf" srcId="{8F668F07-23AD-477D-BE62-4AD058D10144}" destId="{F467DB12-5CA6-4F5D-B66A-93BCDE58155C}" srcOrd="0" destOrd="0" presId="urn:microsoft.com/office/officeart/2005/8/layout/hierarchy1"/>
    <dgm:cxn modelId="{49713A8A-F2B1-4128-9744-2FABD7C50904}" srcId="{07C73B69-C29E-4DE3-AC65-E51255F59D01}" destId="{36712C16-69FA-4B15-9703-40105BD55028}" srcOrd="2" destOrd="0" parTransId="{F012E3B9-FB4B-4FA9-8745-ABCDA5A8EAEC}" sibTransId="{A85BFC19-6B07-40E9-BCA9-B418B9089FA4}"/>
    <dgm:cxn modelId="{F7BCC7A3-AAAC-4B8E-A77E-10C80DCFFBE5}" type="presOf" srcId="{582904ED-42D8-4F7E-BBA1-016A0714E245}" destId="{4A3D51C2-40F1-489C-940E-50A0FC2B2E52}" srcOrd="0" destOrd="0" presId="urn:microsoft.com/office/officeart/2005/8/layout/hierarchy1"/>
    <dgm:cxn modelId="{2D0EBD83-D6D6-4B8E-BDF5-BD6724FBE946}" type="presOf" srcId="{0AA71AF8-9353-4088-A1CC-1879E2B16251}" destId="{4A607014-9941-468E-9D8E-DB3EDB1E96EE}" srcOrd="0" destOrd="0" presId="urn:microsoft.com/office/officeart/2005/8/layout/hierarchy1"/>
    <dgm:cxn modelId="{C8639089-863D-48FB-BE69-B32A8C69A379}" type="presOf" srcId="{40C4F9E0-A3BE-441D-8512-2C287457BC04}" destId="{3433D473-5C73-40AE-A069-2F1AFAEFD6D5}" srcOrd="0" destOrd="0" presId="urn:microsoft.com/office/officeart/2005/8/layout/hierarchy1"/>
    <dgm:cxn modelId="{5B4DD243-FD77-42E0-B589-324E0BD4DED2}" srcId="{4214ADF4-C741-4AF3-8815-F700B3A80772}" destId="{582904ED-42D8-4F7E-BBA1-016A0714E245}" srcOrd="0" destOrd="0" parTransId="{E7ADD5EE-11D2-449D-AC0D-F48E5F550A6E}" sibTransId="{00D518FC-2322-40AE-9223-B54F5922369B}"/>
    <dgm:cxn modelId="{EB159577-C4F6-4ABD-9BEF-55F5A3F9B019}" type="presOf" srcId="{FBFE3C5F-61BA-4E83-9343-016CA0EDE301}" destId="{F88B8314-4F36-4517-887D-98A50C92C529}" srcOrd="0" destOrd="0" presId="urn:microsoft.com/office/officeart/2005/8/layout/hierarchy1"/>
    <dgm:cxn modelId="{B4FE07CD-84BA-49C5-B715-9B79F0DE5502}" srcId="{07C73B69-C29E-4DE3-AC65-E51255F59D01}" destId="{8F668F07-23AD-477D-BE62-4AD058D10144}" srcOrd="0" destOrd="0" parTransId="{ECAC9615-91A4-42C6-8AB9-39396F46EC87}" sibTransId="{F3FF910F-3CB9-48B8-9C9C-C81E8533D092}"/>
    <dgm:cxn modelId="{B4351923-544F-439F-B7EF-7E2AAB58927B}" type="presOf" srcId="{36712C16-69FA-4B15-9703-40105BD55028}" destId="{31AA10DF-A98A-4714-A817-DA1872B88630}" srcOrd="0" destOrd="0" presId="urn:microsoft.com/office/officeart/2005/8/layout/hierarchy1"/>
    <dgm:cxn modelId="{94719281-54FD-440F-96AF-96186BD7280C}" type="presOf" srcId="{E7ADD5EE-11D2-449D-AC0D-F48E5F550A6E}" destId="{887D9B65-8AA6-46E4-899D-CA8B08E1AEB6}" srcOrd="0" destOrd="0" presId="urn:microsoft.com/office/officeart/2005/8/layout/hierarchy1"/>
    <dgm:cxn modelId="{F147FAE0-3F1A-4492-843A-957ACAA43C7E}" type="presParOf" srcId="{4A607014-9941-468E-9D8E-DB3EDB1E96EE}" destId="{8B23F671-A7EC-4570-8A6C-15DC9B2D0ACA}" srcOrd="0" destOrd="0" presId="urn:microsoft.com/office/officeart/2005/8/layout/hierarchy1"/>
    <dgm:cxn modelId="{9EF24BAB-4B5C-446F-B7A7-5D6321492596}" type="presParOf" srcId="{8B23F671-A7EC-4570-8A6C-15DC9B2D0ACA}" destId="{3EC9A26C-42AC-43E5-88D6-8A04A07B779F}" srcOrd="0" destOrd="0" presId="urn:microsoft.com/office/officeart/2005/8/layout/hierarchy1"/>
    <dgm:cxn modelId="{28EBF345-32E1-4820-B31D-206F9E9FD793}" type="presParOf" srcId="{3EC9A26C-42AC-43E5-88D6-8A04A07B779F}" destId="{1C191374-D15B-4DF9-9D28-34FA571CE60F}" srcOrd="0" destOrd="0" presId="urn:microsoft.com/office/officeart/2005/8/layout/hierarchy1"/>
    <dgm:cxn modelId="{603D2B10-2874-429A-BD15-666FA95EDC93}" type="presParOf" srcId="{3EC9A26C-42AC-43E5-88D6-8A04A07B779F}" destId="{017A8C0B-D95A-4C55-9D21-D67FB9E7457A}" srcOrd="1" destOrd="0" presId="urn:microsoft.com/office/officeart/2005/8/layout/hierarchy1"/>
    <dgm:cxn modelId="{6C6198E9-E66B-49BD-9DC0-2949602315F4}" type="presParOf" srcId="{8B23F671-A7EC-4570-8A6C-15DC9B2D0ACA}" destId="{23808AC0-4049-4D71-9F76-2380BE58F2AC}" srcOrd="1" destOrd="0" presId="urn:microsoft.com/office/officeart/2005/8/layout/hierarchy1"/>
    <dgm:cxn modelId="{1541A5E2-86CC-4A73-8E75-0CB08E3E553E}" type="presParOf" srcId="{23808AC0-4049-4D71-9F76-2380BE58F2AC}" destId="{887D9B65-8AA6-46E4-899D-CA8B08E1AEB6}" srcOrd="0" destOrd="0" presId="urn:microsoft.com/office/officeart/2005/8/layout/hierarchy1"/>
    <dgm:cxn modelId="{F3E2626E-E3FB-4FBD-98B4-E2747711F186}" type="presParOf" srcId="{23808AC0-4049-4D71-9F76-2380BE58F2AC}" destId="{09440276-B182-4A88-8B87-2AFE0A9B228A}" srcOrd="1" destOrd="0" presId="urn:microsoft.com/office/officeart/2005/8/layout/hierarchy1"/>
    <dgm:cxn modelId="{0EFB99D2-1B5E-4967-A219-434C1654A0C8}" type="presParOf" srcId="{09440276-B182-4A88-8B87-2AFE0A9B228A}" destId="{7260B232-5D27-4C7B-B9E4-656187C46FC3}" srcOrd="0" destOrd="0" presId="urn:microsoft.com/office/officeart/2005/8/layout/hierarchy1"/>
    <dgm:cxn modelId="{AD331615-CE90-44EB-BC66-7143EDE2DC5D}" type="presParOf" srcId="{7260B232-5D27-4C7B-B9E4-656187C46FC3}" destId="{3E38E811-93CE-4473-A5C6-5F5FC04881BB}" srcOrd="0" destOrd="0" presId="urn:microsoft.com/office/officeart/2005/8/layout/hierarchy1"/>
    <dgm:cxn modelId="{AAD40792-2AB7-4B3D-BA66-D96CD6C4F0F8}" type="presParOf" srcId="{7260B232-5D27-4C7B-B9E4-656187C46FC3}" destId="{4A3D51C2-40F1-489C-940E-50A0FC2B2E52}" srcOrd="1" destOrd="0" presId="urn:microsoft.com/office/officeart/2005/8/layout/hierarchy1"/>
    <dgm:cxn modelId="{C6F25C52-2DB7-43ED-9759-8D0FDE55201E}" type="presParOf" srcId="{09440276-B182-4A88-8B87-2AFE0A9B228A}" destId="{3E956565-3DC3-44E4-9E1C-7CEBE99B6FE2}" srcOrd="1" destOrd="0" presId="urn:microsoft.com/office/officeart/2005/8/layout/hierarchy1"/>
    <dgm:cxn modelId="{01776E6F-F0A6-44DC-9DE8-AC6C28705A42}" type="presParOf" srcId="{23808AC0-4049-4D71-9F76-2380BE58F2AC}" destId="{3433D473-5C73-40AE-A069-2F1AFAEFD6D5}" srcOrd="2" destOrd="0" presId="urn:microsoft.com/office/officeart/2005/8/layout/hierarchy1"/>
    <dgm:cxn modelId="{174CA07E-857B-4397-9639-EF3609E2D0DE}" type="presParOf" srcId="{23808AC0-4049-4D71-9F76-2380BE58F2AC}" destId="{FE45E0C8-109C-4BC8-BE59-419C0B7AE63C}" srcOrd="3" destOrd="0" presId="urn:microsoft.com/office/officeart/2005/8/layout/hierarchy1"/>
    <dgm:cxn modelId="{D5D6FE2F-B46D-44F3-9775-35E034A7180B}" type="presParOf" srcId="{FE45E0C8-109C-4BC8-BE59-419C0B7AE63C}" destId="{620DCCAD-45F6-43CC-8F68-08737FCED67F}" srcOrd="0" destOrd="0" presId="urn:microsoft.com/office/officeart/2005/8/layout/hierarchy1"/>
    <dgm:cxn modelId="{ADA3AAD2-4087-434A-914D-A86F12B51E47}" type="presParOf" srcId="{620DCCAD-45F6-43CC-8F68-08737FCED67F}" destId="{1E89C19F-E700-4FE2-8F1B-C5F290A034FC}" srcOrd="0" destOrd="0" presId="urn:microsoft.com/office/officeart/2005/8/layout/hierarchy1"/>
    <dgm:cxn modelId="{65E2FD1C-163D-4546-9E9A-B829FC62D501}" type="presParOf" srcId="{620DCCAD-45F6-43CC-8F68-08737FCED67F}" destId="{E5F97D4E-D42C-4ADF-B6A8-B868D5E40D16}" srcOrd="1" destOrd="0" presId="urn:microsoft.com/office/officeart/2005/8/layout/hierarchy1"/>
    <dgm:cxn modelId="{C312F499-5A56-46B2-98AD-F841063D6B10}" type="presParOf" srcId="{FE45E0C8-109C-4BC8-BE59-419C0B7AE63C}" destId="{45C88780-3968-484E-938E-DCA898E8B05A}" srcOrd="1" destOrd="0" presId="urn:microsoft.com/office/officeart/2005/8/layout/hierarchy1"/>
    <dgm:cxn modelId="{C5D87113-386A-4DE1-8E87-BE2B819BEAA8}" type="presParOf" srcId="{45C88780-3968-484E-938E-DCA898E8B05A}" destId="{9BB5C546-07D6-46E3-843D-3074DBF26678}" srcOrd="0" destOrd="0" presId="urn:microsoft.com/office/officeart/2005/8/layout/hierarchy1"/>
    <dgm:cxn modelId="{123B5AE7-3836-490C-8560-B10142B36BED}" type="presParOf" srcId="{45C88780-3968-484E-938E-DCA898E8B05A}" destId="{7E399164-DA10-41B6-8393-CDE3569FC083}" srcOrd="1" destOrd="0" presId="urn:microsoft.com/office/officeart/2005/8/layout/hierarchy1"/>
    <dgm:cxn modelId="{402AA9FC-6A1F-4A66-854D-9FF157A9E3D6}" type="presParOf" srcId="{7E399164-DA10-41B6-8393-CDE3569FC083}" destId="{1C564685-106C-475E-873A-85615229D287}" srcOrd="0" destOrd="0" presId="urn:microsoft.com/office/officeart/2005/8/layout/hierarchy1"/>
    <dgm:cxn modelId="{21FFFBD7-F7E3-4C42-B437-AE48FEB89A77}" type="presParOf" srcId="{1C564685-106C-475E-873A-85615229D287}" destId="{A65AE0C0-D6DD-4401-9ABC-A15E517D7AE9}" srcOrd="0" destOrd="0" presId="urn:microsoft.com/office/officeart/2005/8/layout/hierarchy1"/>
    <dgm:cxn modelId="{912BD014-3D72-4E94-9602-EEBD52316621}" type="presParOf" srcId="{1C564685-106C-475E-873A-85615229D287}" destId="{F467DB12-5CA6-4F5D-B66A-93BCDE58155C}" srcOrd="1" destOrd="0" presId="urn:microsoft.com/office/officeart/2005/8/layout/hierarchy1"/>
    <dgm:cxn modelId="{2986355B-2486-4877-9941-A0FF540C85B4}" type="presParOf" srcId="{7E399164-DA10-41B6-8393-CDE3569FC083}" destId="{2C392D6C-290E-4573-8844-324BFC68E8FD}" srcOrd="1" destOrd="0" presId="urn:microsoft.com/office/officeart/2005/8/layout/hierarchy1"/>
    <dgm:cxn modelId="{76736800-780F-4853-97D9-6B482994B8D3}" type="presParOf" srcId="{45C88780-3968-484E-938E-DCA898E8B05A}" destId="{1A4E1F89-AE03-4AC8-9C7F-47F549056FB2}" srcOrd="2" destOrd="0" presId="urn:microsoft.com/office/officeart/2005/8/layout/hierarchy1"/>
    <dgm:cxn modelId="{F5828CC8-8B2E-49A5-8F00-C6D68FB43421}" type="presParOf" srcId="{45C88780-3968-484E-938E-DCA898E8B05A}" destId="{46297325-4044-49C7-A7AC-67BCB96A4AE5}" srcOrd="3" destOrd="0" presId="urn:microsoft.com/office/officeart/2005/8/layout/hierarchy1"/>
    <dgm:cxn modelId="{AC039DFC-C2D1-46A1-BB80-4A863FC3810A}" type="presParOf" srcId="{46297325-4044-49C7-A7AC-67BCB96A4AE5}" destId="{143070A2-3F5E-443E-89C1-5045C0AF7B3D}" srcOrd="0" destOrd="0" presId="urn:microsoft.com/office/officeart/2005/8/layout/hierarchy1"/>
    <dgm:cxn modelId="{1B688D72-84F5-4C32-9748-6DECAA6B3802}" type="presParOf" srcId="{143070A2-3F5E-443E-89C1-5045C0AF7B3D}" destId="{15893384-3ABE-4DB5-8567-7FFD76076FA1}" srcOrd="0" destOrd="0" presId="urn:microsoft.com/office/officeart/2005/8/layout/hierarchy1"/>
    <dgm:cxn modelId="{46E143A9-57BA-4959-8B49-7DD5021D2B1B}" type="presParOf" srcId="{143070A2-3F5E-443E-89C1-5045C0AF7B3D}" destId="{F88B8314-4F36-4517-887D-98A50C92C529}" srcOrd="1" destOrd="0" presId="urn:microsoft.com/office/officeart/2005/8/layout/hierarchy1"/>
    <dgm:cxn modelId="{DE100118-E30B-4F07-8E4D-133DC73BEC38}" type="presParOf" srcId="{46297325-4044-49C7-A7AC-67BCB96A4AE5}" destId="{95820B9C-E6E6-4313-9870-0BA5D28D48CD}" srcOrd="1" destOrd="0" presId="urn:microsoft.com/office/officeart/2005/8/layout/hierarchy1"/>
    <dgm:cxn modelId="{8370B69F-F305-48AA-A611-D21EB2885EC7}" type="presParOf" srcId="{45C88780-3968-484E-938E-DCA898E8B05A}" destId="{DA172044-D22A-43D0-9D93-E1CA2E5C714D}" srcOrd="4" destOrd="0" presId="urn:microsoft.com/office/officeart/2005/8/layout/hierarchy1"/>
    <dgm:cxn modelId="{A33E7529-DF6C-4BAD-9DC2-3E311A8A4EAB}" type="presParOf" srcId="{45C88780-3968-484E-938E-DCA898E8B05A}" destId="{F9D5DC80-1102-4B54-8B11-777C5826C451}" srcOrd="5" destOrd="0" presId="urn:microsoft.com/office/officeart/2005/8/layout/hierarchy1"/>
    <dgm:cxn modelId="{8FBF295A-190B-4371-84D1-FCAEF96E658B}" type="presParOf" srcId="{F9D5DC80-1102-4B54-8B11-777C5826C451}" destId="{09B14D97-FF66-4320-8271-52B39F6152E7}" srcOrd="0" destOrd="0" presId="urn:microsoft.com/office/officeart/2005/8/layout/hierarchy1"/>
    <dgm:cxn modelId="{103C8D3D-D9BB-48A1-8282-DC47093E73C1}" type="presParOf" srcId="{09B14D97-FF66-4320-8271-52B39F6152E7}" destId="{E919890A-C052-491B-8DF5-B3210BAF36A7}" srcOrd="0" destOrd="0" presId="urn:microsoft.com/office/officeart/2005/8/layout/hierarchy1"/>
    <dgm:cxn modelId="{F84DA5B8-AE1E-434F-835D-15C28AC39D12}" type="presParOf" srcId="{09B14D97-FF66-4320-8271-52B39F6152E7}" destId="{31AA10DF-A98A-4714-A817-DA1872B88630}" srcOrd="1" destOrd="0" presId="urn:microsoft.com/office/officeart/2005/8/layout/hierarchy1"/>
    <dgm:cxn modelId="{65017E53-44D2-49EB-8308-E89C777E19F2}" type="presParOf" srcId="{F9D5DC80-1102-4B54-8B11-777C5826C451}" destId="{C48D527C-4AF1-4384-9297-72C61A3E6577}" srcOrd="1" destOrd="0" presId="urn:microsoft.com/office/officeart/2005/8/layout/hierarchy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06ECF1-6531-4F36-B9B1-06F2576272A5}" type="doc">
      <dgm:prSet loTypeId="urn:microsoft.com/office/officeart/2005/8/layout/hierarchy2" loCatId="hierarchy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en-GB"/>
        </a:p>
      </dgm:t>
    </dgm:pt>
    <dgm:pt modelId="{86EE0D5E-2834-4A01-9417-7920131BAE3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8 bay and 4 ward closures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1D2DFD-D9B3-4587-8D63-7A438B610C06}" type="parTrans" cxnId="{9FA843F2-F482-4379-AE4C-4A7F8D029DA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7CA761-ECAF-433F-AD44-4118DD6CEA0F}" type="sibTrans" cxnId="{9FA843F2-F482-4379-AE4C-4A7F8D029DA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65626D-B931-4123-AD25-68EE2D3C6AFE}">
      <dgm:prSet phldrT="[Text]"/>
      <dgm:spPr>
        <a:solidFill>
          <a:schemeClr val="accent1"/>
        </a:solidFill>
      </dgm:spPr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£</a:t>
          </a:r>
          <a:r>
            <a:rPr lang="en-GB" b="0" i="0" u="none" dirty="0" smtClean="0">
              <a:latin typeface="Arial" panose="020B0604020202020204" pitchFamily="34" charset="0"/>
              <a:cs typeface="Arial" panose="020B0604020202020204" pitchFamily="34" charset="0"/>
            </a:rPr>
            <a:t>65,250 in </a:t>
          </a:r>
          <a:r>
            <a:rPr lang="en-GB" b="0" i="0" u="none" smtClean="0">
              <a:latin typeface="Arial" panose="020B0604020202020204" pitchFamily="34" charset="0"/>
              <a:cs typeface="Arial" panose="020B0604020202020204" pitchFamily="34" charset="0"/>
            </a:rPr>
            <a:t>b</a:t>
          </a:r>
          <a:r>
            <a:rPr lang="en-GB" smtClean="0">
              <a:latin typeface="Arial" panose="020B0604020202020204" pitchFamily="34" charset="0"/>
              <a:cs typeface="Arial" panose="020B0604020202020204" pitchFamily="34" charset="0"/>
            </a:rPr>
            <a:t>ed closures</a:t>
          </a:r>
          <a:r>
            <a:rPr lang="en-GB" baseline="30000" smtClean="0">
              <a:latin typeface="Arial" panose="020B0604020202020204" pitchFamily="34" charset="0"/>
              <a:cs typeface="Arial" panose="020B0604020202020204" pitchFamily="34" charset="0"/>
            </a:rPr>
            <a:t>1</a:t>
          </a:r>
          <a:r>
            <a:rPr lang="en-GB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289172-C9B1-4846-B034-4DBF198C068C}" type="parTrans" cxnId="{14A66F1A-F137-4F38-958A-8CD87CB8DF5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DD4E56-47CD-45A6-AE19-B35DF66B0FFD}" type="sibTrans" cxnId="{14A66F1A-F137-4F38-958A-8CD87CB8DF5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08B523-801A-4343-97D6-49D9703588BC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£5,355 in curtain changes, mattress disposal, and infectious waste</a:t>
          </a:r>
          <a:r>
            <a:rPr lang="en-GB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2</a:t>
          </a:r>
          <a:endParaRPr lang="en-GB" baseline="30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E2A888-FBFD-4A3B-95B6-01225199DAA0}" type="parTrans" cxnId="{D2DBCB8A-1ED1-4246-A4E6-F365AAE948E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E5E5ED-47DE-4F09-B2BB-7080C338A51D}" type="sibTrans" cxnId="{D2DBCB8A-1ED1-4246-A4E6-F365AAE948E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EA592E-1100-4E80-B3B8-7978E56078AD}">
      <dgm:prSet/>
      <dgm:spPr>
        <a:solidFill>
          <a:schemeClr val="accent1"/>
        </a:solidFill>
      </dgm:spPr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£</a:t>
          </a:r>
          <a:r>
            <a:rPr lang="en-GB" b="0" i="0" u="none" dirty="0" smtClean="0">
              <a:latin typeface="Arial" panose="020B0604020202020204" pitchFamily="34" charset="0"/>
              <a:cs typeface="Arial" panose="020B0604020202020204" pitchFamily="34" charset="0"/>
            </a:rPr>
            <a:t>295,704 in lost revenue from elective vascular surgery</a:t>
          </a:r>
          <a:r>
            <a:rPr lang="en-GB" b="0" i="0" u="none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3</a:t>
          </a:r>
          <a:endParaRPr lang="en-GB" baseline="30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39B709-1180-4685-AB34-F5E403583446}" type="parTrans" cxnId="{201F3C20-45B6-41F0-B229-F678E659EE0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83FF37-E59C-4F40-97AE-E7E489A9B218}" type="sibTrans" cxnId="{201F3C20-45B6-41F0-B229-F678E659EE0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67DA8B-4A89-4CF3-A4C0-E073528284B1}" type="pres">
      <dgm:prSet presAssocID="{E306ECF1-6531-4F36-B9B1-06F2576272A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2341743-92D4-4EE0-88BF-5E40EFC5D012}" type="pres">
      <dgm:prSet presAssocID="{86EE0D5E-2834-4A01-9417-7920131BAE39}" presName="root1" presStyleCnt="0"/>
      <dgm:spPr/>
      <dgm:t>
        <a:bodyPr/>
        <a:lstStyle/>
        <a:p>
          <a:endParaRPr lang="en-GB"/>
        </a:p>
      </dgm:t>
    </dgm:pt>
    <dgm:pt modelId="{014D8A7F-E464-4C38-899E-CF5A737E7C49}" type="pres">
      <dgm:prSet presAssocID="{86EE0D5E-2834-4A01-9417-7920131BAE39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B5989E3-CF59-4DA6-8887-C1187F4751E1}" type="pres">
      <dgm:prSet presAssocID="{86EE0D5E-2834-4A01-9417-7920131BAE39}" presName="level2hierChild" presStyleCnt="0"/>
      <dgm:spPr/>
      <dgm:t>
        <a:bodyPr/>
        <a:lstStyle/>
        <a:p>
          <a:endParaRPr lang="en-GB"/>
        </a:p>
      </dgm:t>
    </dgm:pt>
    <dgm:pt modelId="{F54E09F5-4618-48C0-9114-72544F67B147}" type="pres">
      <dgm:prSet presAssocID="{65289172-C9B1-4846-B034-4DBF198C068C}" presName="conn2-1" presStyleLbl="parChTrans1D2" presStyleIdx="0" presStyleCnt="3"/>
      <dgm:spPr/>
      <dgm:t>
        <a:bodyPr/>
        <a:lstStyle/>
        <a:p>
          <a:endParaRPr lang="en-GB"/>
        </a:p>
      </dgm:t>
    </dgm:pt>
    <dgm:pt modelId="{94E053B9-B660-4DA7-A9EE-E260B3EF865B}" type="pres">
      <dgm:prSet presAssocID="{65289172-C9B1-4846-B034-4DBF198C068C}" presName="connTx" presStyleLbl="parChTrans1D2" presStyleIdx="0" presStyleCnt="3"/>
      <dgm:spPr/>
      <dgm:t>
        <a:bodyPr/>
        <a:lstStyle/>
        <a:p>
          <a:endParaRPr lang="en-GB"/>
        </a:p>
      </dgm:t>
    </dgm:pt>
    <dgm:pt modelId="{6AD56B97-490E-4AA1-BCD6-0C72F42C2E95}" type="pres">
      <dgm:prSet presAssocID="{2965626D-B931-4123-AD25-68EE2D3C6AFE}" presName="root2" presStyleCnt="0"/>
      <dgm:spPr/>
      <dgm:t>
        <a:bodyPr/>
        <a:lstStyle/>
        <a:p>
          <a:endParaRPr lang="en-GB"/>
        </a:p>
      </dgm:t>
    </dgm:pt>
    <dgm:pt modelId="{536EEE41-623E-4C5C-96D2-4312B6C10CE3}" type="pres">
      <dgm:prSet presAssocID="{2965626D-B931-4123-AD25-68EE2D3C6AFE}" presName="LevelTwoTextNode" presStyleLbl="node2" presStyleIdx="0" presStyleCnt="3" custScaleX="15556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6251F-56F0-4A2E-9311-500C82B6918E}" type="pres">
      <dgm:prSet presAssocID="{2965626D-B931-4123-AD25-68EE2D3C6AFE}" presName="level3hierChild" presStyleCnt="0"/>
      <dgm:spPr/>
      <dgm:t>
        <a:bodyPr/>
        <a:lstStyle/>
        <a:p>
          <a:endParaRPr lang="en-GB"/>
        </a:p>
      </dgm:t>
    </dgm:pt>
    <dgm:pt modelId="{C1E54DBC-2187-4B05-8D24-B8BF765D6992}" type="pres">
      <dgm:prSet presAssocID="{5AE2A888-FBFD-4A3B-95B6-01225199DAA0}" presName="conn2-1" presStyleLbl="parChTrans1D2" presStyleIdx="1" presStyleCnt="3"/>
      <dgm:spPr/>
      <dgm:t>
        <a:bodyPr/>
        <a:lstStyle/>
        <a:p>
          <a:endParaRPr lang="en-GB"/>
        </a:p>
      </dgm:t>
    </dgm:pt>
    <dgm:pt modelId="{852A8B97-D6F6-497B-8291-96C07DCBC592}" type="pres">
      <dgm:prSet presAssocID="{5AE2A888-FBFD-4A3B-95B6-01225199DAA0}" presName="connTx" presStyleLbl="parChTrans1D2" presStyleIdx="1" presStyleCnt="3"/>
      <dgm:spPr/>
      <dgm:t>
        <a:bodyPr/>
        <a:lstStyle/>
        <a:p>
          <a:endParaRPr lang="en-GB"/>
        </a:p>
      </dgm:t>
    </dgm:pt>
    <dgm:pt modelId="{03AC36EC-8F24-481F-80B9-CF01CB423BAA}" type="pres">
      <dgm:prSet presAssocID="{3108B523-801A-4343-97D6-49D9703588BC}" presName="root2" presStyleCnt="0"/>
      <dgm:spPr/>
      <dgm:t>
        <a:bodyPr/>
        <a:lstStyle/>
        <a:p>
          <a:endParaRPr lang="en-GB"/>
        </a:p>
      </dgm:t>
    </dgm:pt>
    <dgm:pt modelId="{FC7CCD4B-6C4D-4F10-9C44-6FAE9D5DD775}" type="pres">
      <dgm:prSet presAssocID="{3108B523-801A-4343-97D6-49D9703588BC}" presName="LevelTwoTextNode" presStyleLbl="node2" presStyleIdx="1" presStyleCnt="3" custScaleX="15556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CC89065-2C1D-4CDC-9EE8-25E50C9F638A}" type="pres">
      <dgm:prSet presAssocID="{3108B523-801A-4343-97D6-49D9703588BC}" presName="level3hierChild" presStyleCnt="0"/>
      <dgm:spPr/>
      <dgm:t>
        <a:bodyPr/>
        <a:lstStyle/>
        <a:p>
          <a:endParaRPr lang="en-GB"/>
        </a:p>
      </dgm:t>
    </dgm:pt>
    <dgm:pt modelId="{1EAED7DA-90E4-472D-AFD2-10EA285E1B55}" type="pres">
      <dgm:prSet presAssocID="{5439B709-1180-4685-AB34-F5E403583446}" presName="conn2-1" presStyleLbl="parChTrans1D2" presStyleIdx="2" presStyleCnt="3"/>
      <dgm:spPr/>
      <dgm:t>
        <a:bodyPr/>
        <a:lstStyle/>
        <a:p>
          <a:endParaRPr lang="en-GB"/>
        </a:p>
      </dgm:t>
    </dgm:pt>
    <dgm:pt modelId="{432B4EB9-5A3B-4678-961C-530D63492FAE}" type="pres">
      <dgm:prSet presAssocID="{5439B709-1180-4685-AB34-F5E403583446}" presName="connTx" presStyleLbl="parChTrans1D2" presStyleIdx="2" presStyleCnt="3"/>
      <dgm:spPr/>
      <dgm:t>
        <a:bodyPr/>
        <a:lstStyle/>
        <a:p>
          <a:endParaRPr lang="en-GB"/>
        </a:p>
      </dgm:t>
    </dgm:pt>
    <dgm:pt modelId="{3F450B07-0640-41FB-859D-3EECA658B9A6}" type="pres">
      <dgm:prSet presAssocID="{D7EA592E-1100-4E80-B3B8-7978E56078AD}" presName="root2" presStyleCnt="0"/>
      <dgm:spPr/>
      <dgm:t>
        <a:bodyPr/>
        <a:lstStyle/>
        <a:p>
          <a:endParaRPr lang="en-GB"/>
        </a:p>
      </dgm:t>
    </dgm:pt>
    <dgm:pt modelId="{54291819-2A1E-4F88-BE5D-E992AF42443E}" type="pres">
      <dgm:prSet presAssocID="{D7EA592E-1100-4E80-B3B8-7978E56078AD}" presName="LevelTwoTextNode" presStyleLbl="node2" presStyleIdx="2" presStyleCnt="3" custScaleX="15556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F80392A-7BDB-4604-8083-7217F39763D0}" type="pres">
      <dgm:prSet presAssocID="{D7EA592E-1100-4E80-B3B8-7978E56078AD}" presName="level3hierChild" presStyleCnt="0"/>
      <dgm:spPr/>
      <dgm:t>
        <a:bodyPr/>
        <a:lstStyle/>
        <a:p>
          <a:endParaRPr lang="en-GB"/>
        </a:p>
      </dgm:t>
    </dgm:pt>
  </dgm:ptLst>
  <dgm:cxnLst>
    <dgm:cxn modelId="{763C6E15-CB97-45A6-ACF6-7759C3983421}" type="presOf" srcId="{5439B709-1180-4685-AB34-F5E403583446}" destId="{432B4EB9-5A3B-4678-961C-530D63492FAE}" srcOrd="1" destOrd="0" presId="urn:microsoft.com/office/officeart/2005/8/layout/hierarchy2"/>
    <dgm:cxn modelId="{D2DBCB8A-1ED1-4246-A4E6-F365AAE948E7}" srcId="{86EE0D5E-2834-4A01-9417-7920131BAE39}" destId="{3108B523-801A-4343-97D6-49D9703588BC}" srcOrd="1" destOrd="0" parTransId="{5AE2A888-FBFD-4A3B-95B6-01225199DAA0}" sibTransId="{61E5E5ED-47DE-4F09-B2BB-7080C338A51D}"/>
    <dgm:cxn modelId="{D32A19C6-0B35-4137-AD4C-C2849AE6847D}" type="presOf" srcId="{2965626D-B931-4123-AD25-68EE2D3C6AFE}" destId="{536EEE41-623E-4C5C-96D2-4312B6C10CE3}" srcOrd="0" destOrd="0" presId="urn:microsoft.com/office/officeart/2005/8/layout/hierarchy2"/>
    <dgm:cxn modelId="{31CC5D99-FA3F-43B8-9A44-5A828F5EBE37}" type="presOf" srcId="{65289172-C9B1-4846-B034-4DBF198C068C}" destId="{94E053B9-B660-4DA7-A9EE-E260B3EF865B}" srcOrd="1" destOrd="0" presId="urn:microsoft.com/office/officeart/2005/8/layout/hierarchy2"/>
    <dgm:cxn modelId="{AEBD34B9-8F99-4839-BF6E-3884F3099435}" type="presOf" srcId="{5439B709-1180-4685-AB34-F5E403583446}" destId="{1EAED7DA-90E4-472D-AFD2-10EA285E1B55}" srcOrd="0" destOrd="0" presId="urn:microsoft.com/office/officeart/2005/8/layout/hierarchy2"/>
    <dgm:cxn modelId="{2566DF52-119C-416E-BE6D-647F4785B86D}" type="presOf" srcId="{D7EA592E-1100-4E80-B3B8-7978E56078AD}" destId="{54291819-2A1E-4F88-BE5D-E992AF42443E}" srcOrd="0" destOrd="0" presId="urn:microsoft.com/office/officeart/2005/8/layout/hierarchy2"/>
    <dgm:cxn modelId="{3B4F5A55-1B4C-4843-81AB-BA04304D4491}" type="presOf" srcId="{E306ECF1-6531-4F36-B9B1-06F2576272A5}" destId="{1C67DA8B-4A89-4CF3-A4C0-E073528284B1}" srcOrd="0" destOrd="0" presId="urn:microsoft.com/office/officeart/2005/8/layout/hierarchy2"/>
    <dgm:cxn modelId="{14A66F1A-F137-4F38-958A-8CD87CB8DF57}" srcId="{86EE0D5E-2834-4A01-9417-7920131BAE39}" destId="{2965626D-B931-4123-AD25-68EE2D3C6AFE}" srcOrd="0" destOrd="0" parTransId="{65289172-C9B1-4846-B034-4DBF198C068C}" sibTransId="{9BDD4E56-47CD-45A6-AE19-B35DF66B0FFD}"/>
    <dgm:cxn modelId="{A4D2BE07-51D0-4887-B8DD-47119E7729FE}" type="presOf" srcId="{86EE0D5E-2834-4A01-9417-7920131BAE39}" destId="{014D8A7F-E464-4C38-899E-CF5A737E7C49}" srcOrd="0" destOrd="0" presId="urn:microsoft.com/office/officeart/2005/8/layout/hierarchy2"/>
    <dgm:cxn modelId="{09A74E07-3665-43E5-A477-1B95A49A20A4}" type="presOf" srcId="{5AE2A888-FBFD-4A3B-95B6-01225199DAA0}" destId="{852A8B97-D6F6-497B-8291-96C07DCBC592}" srcOrd="1" destOrd="0" presId="urn:microsoft.com/office/officeart/2005/8/layout/hierarchy2"/>
    <dgm:cxn modelId="{9FA843F2-F482-4379-AE4C-4A7F8D029DAF}" srcId="{E306ECF1-6531-4F36-B9B1-06F2576272A5}" destId="{86EE0D5E-2834-4A01-9417-7920131BAE39}" srcOrd="0" destOrd="0" parTransId="{951D2DFD-D9B3-4587-8D63-7A438B610C06}" sibTransId="{B17CA761-ECAF-433F-AD44-4118DD6CEA0F}"/>
    <dgm:cxn modelId="{E5A1D3B1-5F2D-4669-9E64-AB95FFC6E913}" type="presOf" srcId="{5AE2A888-FBFD-4A3B-95B6-01225199DAA0}" destId="{C1E54DBC-2187-4B05-8D24-B8BF765D6992}" srcOrd="0" destOrd="0" presId="urn:microsoft.com/office/officeart/2005/8/layout/hierarchy2"/>
    <dgm:cxn modelId="{00DD1D45-E320-4953-A2DA-CAB2559BD31B}" type="presOf" srcId="{65289172-C9B1-4846-B034-4DBF198C068C}" destId="{F54E09F5-4618-48C0-9114-72544F67B147}" srcOrd="0" destOrd="0" presId="urn:microsoft.com/office/officeart/2005/8/layout/hierarchy2"/>
    <dgm:cxn modelId="{201F3C20-45B6-41F0-B229-F678E659EE02}" srcId="{86EE0D5E-2834-4A01-9417-7920131BAE39}" destId="{D7EA592E-1100-4E80-B3B8-7978E56078AD}" srcOrd="2" destOrd="0" parTransId="{5439B709-1180-4685-AB34-F5E403583446}" sibTransId="{5983FF37-E59C-4F40-97AE-E7E489A9B218}"/>
    <dgm:cxn modelId="{D2996B4A-86FD-4F91-8AD3-5A9D9FC56A7D}" type="presOf" srcId="{3108B523-801A-4343-97D6-49D9703588BC}" destId="{FC7CCD4B-6C4D-4F10-9C44-6FAE9D5DD775}" srcOrd="0" destOrd="0" presId="urn:microsoft.com/office/officeart/2005/8/layout/hierarchy2"/>
    <dgm:cxn modelId="{A73829BD-752F-4303-95B6-2BDF9344776A}" type="presParOf" srcId="{1C67DA8B-4A89-4CF3-A4C0-E073528284B1}" destId="{22341743-92D4-4EE0-88BF-5E40EFC5D012}" srcOrd="0" destOrd="0" presId="urn:microsoft.com/office/officeart/2005/8/layout/hierarchy2"/>
    <dgm:cxn modelId="{5C3C1FD3-57A3-49DD-BDBE-166C0EC354FF}" type="presParOf" srcId="{22341743-92D4-4EE0-88BF-5E40EFC5D012}" destId="{014D8A7F-E464-4C38-899E-CF5A737E7C49}" srcOrd="0" destOrd="0" presId="urn:microsoft.com/office/officeart/2005/8/layout/hierarchy2"/>
    <dgm:cxn modelId="{9F5AF2A5-8271-4A46-A6C7-1EEC6E8E4917}" type="presParOf" srcId="{22341743-92D4-4EE0-88BF-5E40EFC5D012}" destId="{DB5989E3-CF59-4DA6-8887-C1187F4751E1}" srcOrd="1" destOrd="0" presId="urn:microsoft.com/office/officeart/2005/8/layout/hierarchy2"/>
    <dgm:cxn modelId="{EDF94529-7674-4CD2-BDDC-B69CCBB2C644}" type="presParOf" srcId="{DB5989E3-CF59-4DA6-8887-C1187F4751E1}" destId="{F54E09F5-4618-48C0-9114-72544F67B147}" srcOrd="0" destOrd="0" presId="urn:microsoft.com/office/officeart/2005/8/layout/hierarchy2"/>
    <dgm:cxn modelId="{9DF59228-2DA5-4EBC-8024-A33A6EF8048C}" type="presParOf" srcId="{F54E09F5-4618-48C0-9114-72544F67B147}" destId="{94E053B9-B660-4DA7-A9EE-E260B3EF865B}" srcOrd="0" destOrd="0" presId="urn:microsoft.com/office/officeart/2005/8/layout/hierarchy2"/>
    <dgm:cxn modelId="{42DA584D-925B-4C86-BA3B-8C0861E0584D}" type="presParOf" srcId="{DB5989E3-CF59-4DA6-8887-C1187F4751E1}" destId="{6AD56B97-490E-4AA1-BCD6-0C72F42C2E95}" srcOrd="1" destOrd="0" presId="urn:microsoft.com/office/officeart/2005/8/layout/hierarchy2"/>
    <dgm:cxn modelId="{269AB7B3-0B07-471F-8595-CD1489BAA24E}" type="presParOf" srcId="{6AD56B97-490E-4AA1-BCD6-0C72F42C2E95}" destId="{536EEE41-623E-4C5C-96D2-4312B6C10CE3}" srcOrd="0" destOrd="0" presId="urn:microsoft.com/office/officeart/2005/8/layout/hierarchy2"/>
    <dgm:cxn modelId="{F16E88DB-C08E-4990-8A76-A6A9E63D5C05}" type="presParOf" srcId="{6AD56B97-490E-4AA1-BCD6-0C72F42C2E95}" destId="{ACD6251F-56F0-4A2E-9311-500C82B6918E}" srcOrd="1" destOrd="0" presId="urn:microsoft.com/office/officeart/2005/8/layout/hierarchy2"/>
    <dgm:cxn modelId="{074425BD-C929-4B44-9057-085058579DDA}" type="presParOf" srcId="{DB5989E3-CF59-4DA6-8887-C1187F4751E1}" destId="{C1E54DBC-2187-4B05-8D24-B8BF765D6992}" srcOrd="2" destOrd="0" presId="urn:microsoft.com/office/officeart/2005/8/layout/hierarchy2"/>
    <dgm:cxn modelId="{994D1191-9947-402A-B071-41478BC2137A}" type="presParOf" srcId="{C1E54DBC-2187-4B05-8D24-B8BF765D6992}" destId="{852A8B97-D6F6-497B-8291-96C07DCBC592}" srcOrd="0" destOrd="0" presId="urn:microsoft.com/office/officeart/2005/8/layout/hierarchy2"/>
    <dgm:cxn modelId="{3FB975E0-9007-440D-A08B-4DE10BD98201}" type="presParOf" srcId="{DB5989E3-CF59-4DA6-8887-C1187F4751E1}" destId="{03AC36EC-8F24-481F-80B9-CF01CB423BAA}" srcOrd="3" destOrd="0" presId="urn:microsoft.com/office/officeart/2005/8/layout/hierarchy2"/>
    <dgm:cxn modelId="{5556A7A6-012F-41E1-9FD5-C4BF86C5E12E}" type="presParOf" srcId="{03AC36EC-8F24-481F-80B9-CF01CB423BAA}" destId="{FC7CCD4B-6C4D-4F10-9C44-6FAE9D5DD775}" srcOrd="0" destOrd="0" presId="urn:microsoft.com/office/officeart/2005/8/layout/hierarchy2"/>
    <dgm:cxn modelId="{A97A43D0-287D-4554-AD75-F546D43A99B0}" type="presParOf" srcId="{03AC36EC-8F24-481F-80B9-CF01CB423BAA}" destId="{2CC89065-2C1D-4CDC-9EE8-25E50C9F638A}" srcOrd="1" destOrd="0" presId="urn:microsoft.com/office/officeart/2005/8/layout/hierarchy2"/>
    <dgm:cxn modelId="{3CBE9738-219B-40D0-9D91-4F8E9ACF6A84}" type="presParOf" srcId="{DB5989E3-CF59-4DA6-8887-C1187F4751E1}" destId="{1EAED7DA-90E4-472D-AFD2-10EA285E1B55}" srcOrd="4" destOrd="0" presId="urn:microsoft.com/office/officeart/2005/8/layout/hierarchy2"/>
    <dgm:cxn modelId="{87FBB811-C0E2-49B4-AD2E-F95C0C903D40}" type="presParOf" srcId="{1EAED7DA-90E4-472D-AFD2-10EA285E1B55}" destId="{432B4EB9-5A3B-4678-961C-530D63492FAE}" srcOrd="0" destOrd="0" presId="urn:microsoft.com/office/officeart/2005/8/layout/hierarchy2"/>
    <dgm:cxn modelId="{2C48E012-C966-4201-9E10-C5EA6311EA26}" type="presParOf" srcId="{DB5989E3-CF59-4DA6-8887-C1187F4751E1}" destId="{3F450B07-0640-41FB-859D-3EECA658B9A6}" srcOrd="5" destOrd="0" presId="urn:microsoft.com/office/officeart/2005/8/layout/hierarchy2"/>
    <dgm:cxn modelId="{1C557E40-831B-4153-AAF5-B37F691F5408}" type="presParOf" srcId="{3F450B07-0640-41FB-859D-3EECA658B9A6}" destId="{54291819-2A1E-4F88-BE5D-E992AF42443E}" srcOrd="0" destOrd="0" presId="urn:microsoft.com/office/officeart/2005/8/layout/hierarchy2"/>
    <dgm:cxn modelId="{11A41FDD-5969-4873-BBFB-D2FDA97D3F1F}" type="presParOf" srcId="{3F450B07-0640-41FB-859D-3EECA658B9A6}" destId="{1F80392A-7BDB-4604-8083-7217F39763D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172044-D22A-43D0-9D93-E1CA2E5C714D}">
      <dsp:nvSpPr>
        <dsp:cNvPr id="0" name=""/>
        <dsp:cNvSpPr/>
      </dsp:nvSpPr>
      <dsp:spPr>
        <a:xfrm>
          <a:off x="4935247" y="2446824"/>
          <a:ext cx="3740506" cy="4567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1545"/>
              </a:lnTo>
              <a:lnTo>
                <a:pt x="3740506" y="311545"/>
              </a:lnTo>
              <a:lnTo>
                <a:pt x="3740506" y="456711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4E1F89-AE03-4AC8-9C7F-47F549056FB2}">
      <dsp:nvSpPr>
        <dsp:cNvPr id="0" name=""/>
        <dsp:cNvSpPr/>
      </dsp:nvSpPr>
      <dsp:spPr>
        <a:xfrm>
          <a:off x="4935247" y="2446824"/>
          <a:ext cx="1813305" cy="4567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1545"/>
              </a:lnTo>
              <a:lnTo>
                <a:pt x="1813305" y="311545"/>
              </a:lnTo>
              <a:lnTo>
                <a:pt x="1813305" y="456711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B5C546-07D6-46E3-843D-3074DBF26678}">
      <dsp:nvSpPr>
        <dsp:cNvPr id="0" name=""/>
        <dsp:cNvSpPr/>
      </dsp:nvSpPr>
      <dsp:spPr>
        <a:xfrm>
          <a:off x="4812144" y="2446824"/>
          <a:ext cx="91440" cy="456711"/>
        </a:xfrm>
        <a:custGeom>
          <a:avLst/>
          <a:gdLst/>
          <a:ahLst/>
          <a:cxnLst/>
          <a:rect l="0" t="0" r="0" b="0"/>
          <a:pathLst>
            <a:path>
              <a:moveTo>
                <a:pt x="123102" y="0"/>
              </a:moveTo>
              <a:lnTo>
                <a:pt x="123102" y="311545"/>
              </a:lnTo>
              <a:lnTo>
                <a:pt x="45720" y="311545"/>
              </a:lnTo>
              <a:lnTo>
                <a:pt x="45720" y="456711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33D473-5C73-40AE-A069-2F1AFAEFD6D5}">
      <dsp:nvSpPr>
        <dsp:cNvPr id="0" name=""/>
        <dsp:cNvSpPr/>
      </dsp:nvSpPr>
      <dsp:spPr>
        <a:xfrm>
          <a:off x="3977625" y="996027"/>
          <a:ext cx="957621" cy="4557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574"/>
              </a:lnTo>
              <a:lnTo>
                <a:pt x="957621" y="310574"/>
              </a:lnTo>
              <a:lnTo>
                <a:pt x="957621" y="455740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7D9B65-8AA6-46E4-899D-CA8B08E1AEB6}">
      <dsp:nvSpPr>
        <dsp:cNvPr id="0" name=""/>
        <dsp:cNvSpPr/>
      </dsp:nvSpPr>
      <dsp:spPr>
        <a:xfrm>
          <a:off x="2426762" y="996027"/>
          <a:ext cx="1550863" cy="452716"/>
        </a:xfrm>
        <a:custGeom>
          <a:avLst/>
          <a:gdLst/>
          <a:ahLst/>
          <a:cxnLst/>
          <a:rect l="0" t="0" r="0" b="0"/>
          <a:pathLst>
            <a:path>
              <a:moveTo>
                <a:pt x="1550863" y="0"/>
              </a:moveTo>
              <a:lnTo>
                <a:pt x="1550863" y="307549"/>
              </a:lnTo>
              <a:lnTo>
                <a:pt x="0" y="307549"/>
              </a:lnTo>
              <a:lnTo>
                <a:pt x="0" y="45271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191374-D15B-4DF9-9D28-34FA571CE60F}">
      <dsp:nvSpPr>
        <dsp:cNvPr id="0" name=""/>
        <dsp:cNvSpPr/>
      </dsp:nvSpPr>
      <dsp:spPr>
        <a:xfrm>
          <a:off x="3194116" y="970"/>
          <a:ext cx="1567017" cy="99505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17A8C0B-D95A-4C55-9D21-D67FB9E7457A}">
      <dsp:nvSpPr>
        <dsp:cNvPr id="0" name=""/>
        <dsp:cNvSpPr/>
      </dsp:nvSpPr>
      <dsp:spPr>
        <a:xfrm>
          <a:off x="3368229" y="166378"/>
          <a:ext cx="1567017" cy="995056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smtClean="0">
              <a:latin typeface="Arial" panose="020B0604020202020204" pitchFamily="34" charset="0"/>
              <a:cs typeface="Arial" panose="020B0604020202020204" pitchFamily="34" charset="0"/>
            </a:rPr>
            <a:t>Cost categories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97373" y="195522"/>
        <a:ext cx="1508729" cy="936768"/>
      </dsp:txXfrm>
    </dsp:sp>
    <dsp:sp modelId="{3E38E811-93CE-4473-A5C6-5F5FC04881BB}">
      <dsp:nvSpPr>
        <dsp:cNvPr id="0" name=""/>
        <dsp:cNvSpPr/>
      </dsp:nvSpPr>
      <dsp:spPr>
        <a:xfrm>
          <a:off x="1643253" y="1448743"/>
          <a:ext cx="1567017" cy="99505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A3D51C2-40F1-489C-940E-50A0FC2B2E52}">
      <dsp:nvSpPr>
        <dsp:cNvPr id="0" name=""/>
        <dsp:cNvSpPr/>
      </dsp:nvSpPr>
      <dsp:spPr>
        <a:xfrm>
          <a:off x="1817366" y="1614150"/>
          <a:ext cx="1567017" cy="995056"/>
        </a:xfrm>
        <a:prstGeom prst="roundRect">
          <a:avLst>
            <a:gd name="adj" fmla="val 10000"/>
          </a:avLst>
        </a:prstGeom>
        <a:solidFill>
          <a:schemeClr val="accent2">
            <a:alpha val="9000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smtClean="0">
              <a:latin typeface="Arial" panose="020B0604020202020204" pitchFamily="34" charset="0"/>
              <a:cs typeface="Arial" panose="020B0604020202020204" pitchFamily="34" charset="0"/>
            </a:rPr>
            <a:t>Actual expenditure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46510" y="1643294"/>
        <a:ext cx="1508729" cy="936768"/>
      </dsp:txXfrm>
    </dsp:sp>
    <dsp:sp modelId="{1E89C19F-E700-4FE2-8F1B-C5F290A034FC}">
      <dsp:nvSpPr>
        <dsp:cNvPr id="0" name=""/>
        <dsp:cNvSpPr/>
      </dsp:nvSpPr>
      <dsp:spPr>
        <a:xfrm>
          <a:off x="4151738" y="1451768"/>
          <a:ext cx="1567017" cy="99505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5F97D4E-D42C-4ADF-B6A8-B868D5E40D16}">
      <dsp:nvSpPr>
        <dsp:cNvPr id="0" name=""/>
        <dsp:cNvSpPr/>
      </dsp:nvSpPr>
      <dsp:spPr>
        <a:xfrm>
          <a:off x="4325851" y="1617175"/>
          <a:ext cx="1567017" cy="995056"/>
        </a:xfrm>
        <a:prstGeom prst="roundRect">
          <a:avLst>
            <a:gd name="adj" fmla="val 10000"/>
          </a:avLst>
        </a:prstGeom>
        <a:solidFill>
          <a:schemeClr val="accent1">
            <a:alpha val="9000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smtClean="0">
              <a:latin typeface="Arial" panose="020B0604020202020204" pitchFamily="34" charset="0"/>
              <a:cs typeface="Arial" panose="020B0604020202020204" pitchFamily="34" charset="0"/>
            </a:rPr>
            <a:t>Opportunity cost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54995" y="1646319"/>
        <a:ext cx="1508729" cy="936768"/>
      </dsp:txXfrm>
    </dsp:sp>
    <dsp:sp modelId="{A65AE0C0-D6DD-4401-9ABC-A15E517D7AE9}">
      <dsp:nvSpPr>
        <dsp:cNvPr id="0" name=""/>
        <dsp:cNvSpPr/>
      </dsp:nvSpPr>
      <dsp:spPr>
        <a:xfrm>
          <a:off x="4074355" y="2903536"/>
          <a:ext cx="1567017" cy="99505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467DB12-5CA6-4F5D-B66A-93BCDE58155C}">
      <dsp:nvSpPr>
        <dsp:cNvPr id="0" name=""/>
        <dsp:cNvSpPr/>
      </dsp:nvSpPr>
      <dsp:spPr>
        <a:xfrm>
          <a:off x="4248468" y="3068943"/>
          <a:ext cx="1567017" cy="995056"/>
        </a:xfrm>
        <a:prstGeom prst="roundRect">
          <a:avLst>
            <a:gd name="adj" fmla="val 10000"/>
          </a:avLst>
        </a:prstGeom>
        <a:solidFill>
          <a:schemeClr val="accent1">
            <a:alpha val="9000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smtClean="0">
              <a:latin typeface="Arial" panose="020B0604020202020204" pitchFamily="34" charset="0"/>
              <a:cs typeface="Arial" panose="020B0604020202020204" pitchFamily="34" charset="0"/>
            </a:rPr>
            <a:t>Staff time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77612" y="3098087"/>
        <a:ext cx="1508729" cy="936768"/>
      </dsp:txXfrm>
    </dsp:sp>
    <dsp:sp modelId="{15893384-3ABE-4DB5-8567-7FFD76076FA1}">
      <dsp:nvSpPr>
        <dsp:cNvPr id="0" name=""/>
        <dsp:cNvSpPr/>
      </dsp:nvSpPr>
      <dsp:spPr>
        <a:xfrm>
          <a:off x="5965044" y="2903536"/>
          <a:ext cx="1567017" cy="99505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88B8314-4F36-4517-887D-98A50C92C529}">
      <dsp:nvSpPr>
        <dsp:cNvPr id="0" name=""/>
        <dsp:cNvSpPr/>
      </dsp:nvSpPr>
      <dsp:spPr>
        <a:xfrm>
          <a:off x="6139157" y="3068943"/>
          <a:ext cx="1567017" cy="995056"/>
        </a:xfrm>
        <a:prstGeom prst="roundRect">
          <a:avLst>
            <a:gd name="adj" fmla="val 10000"/>
          </a:avLst>
        </a:prstGeom>
        <a:solidFill>
          <a:schemeClr val="accent1">
            <a:alpha val="9000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Missed surgical revenue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68301" y="3098087"/>
        <a:ext cx="1508729" cy="936768"/>
      </dsp:txXfrm>
    </dsp:sp>
    <dsp:sp modelId="{E919890A-C052-491B-8DF5-B3210BAF36A7}">
      <dsp:nvSpPr>
        <dsp:cNvPr id="0" name=""/>
        <dsp:cNvSpPr/>
      </dsp:nvSpPr>
      <dsp:spPr>
        <a:xfrm>
          <a:off x="7892244" y="2903536"/>
          <a:ext cx="1567017" cy="99505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1AA10DF-A98A-4714-A817-DA1872B88630}">
      <dsp:nvSpPr>
        <dsp:cNvPr id="0" name=""/>
        <dsp:cNvSpPr/>
      </dsp:nvSpPr>
      <dsp:spPr>
        <a:xfrm>
          <a:off x="8066357" y="3068943"/>
          <a:ext cx="1567017" cy="995056"/>
        </a:xfrm>
        <a:prstGeom prst="roundRect">
          <a:avLst>
            <a:gd name="adj" fmla="val 10000"/>
          </a:avLst>
        </a:prstGeom>
        <a:solidFill>
          <a:schemeClr val="accent1">
            <a:alpha val="9000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smtClean="0">
              <a:latin typeface="Arial" panose="020B0604020202020204" pitchFamily="34" charset="0"/>
              <a:cs typeface="Arial" panose="020B0604020202020204" pitchFamily="34" charset="0"/>
            </a:rPr>
            <a:t>Bed days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095501" y="3098087"/>
        <a:ext cx="1508729" cy="9367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4D8A7F-E464-4C38-899E-CF5A737E7C49}">
      <dsp:nvSpPr>
        <dsp:cNvPr id="0" name=""/>
        <dsp:cNvSpPr/>
      </dsp:nvSpPr>
      <dsp:spPr>
        <a:xfrm>
          <a:off x="576057" y="1416843"/>
          <a:ext cx="2460624" cy="123031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>
              <a:latin typeface="Arial" panose="020B0604020202020204" pitchFamily="34" charset="0"/>
              <a:cs typeface="Arial" panose="020B0604020202020204" pitchFamily="34" charset="0"/>
            </a:rPr>
            <a:t>8 bay and 4 ward closures</a:t>
          </a:r>
          <a:endParaRPr lang="en-GB" sz="2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2092" y="1452878"/>
        <a:ext cx="2388554" cy="1158242"/>
      </dsp:txXfrm>
    </dsp:sp>
    <dsp:sp modelId="{F54E09F5-4618-48C0-9114-72544F67B147}">
      <dsp:nvSpPr>
        <dsp:cNvPr id="0" name=""/>
        <dsp:cNvSpPr/>
      </dsp:nvSpPr>
      <dsp:spPr>
        <a:xfrm rot="18289469">
          <a:off x="2667040" y="1297324"/>
          <a:ext cx="1723535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723535" y="2724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85719" y="1281481"/>
        <a:ext cx="86176" cy="86176"/>
      </dsp:txXfrm>
    </dsp:sp>
    <dsp:sp modelId="{536EEE41-623E-4C5C-96D2-4312B6C10CE3}">
      <dsp:nvSpPr>
        <dsp:cNvPr id="0" name=""/>
        <dsp:cNvSpPr/>
      </dsp:nvSpPr>
      <dsp:spPr>
        <a:xfrm>
          <a:off x="4020932" y="1984"/>
          <a:ext cx="3827945" cy="1230312"/>
        </a:xfrm>
        <a:prstGeom prst="roundRect">
          <a:avLst>
            <a:gd name="adj" fmla="val 10000"/>
          </a:avLst>
        </a:prstGeom>
        <a:solidFill>
          <a:schemeClr val="accent1"/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£</a:t>
          </a:r>
          <a:r>
            <a:rPr lang="en-GB" sz="2300" b="0" i="0" u="none" kern="1200" dirty="0" smtClean="0">
              <a:latin typeface="Arial" panose="020B0604020202020204" pitchFamily="34" charset="0"/>
              <a:cs typeface="Arial" panose="020B0604020202020204" pitchFamily="34" charset="0"/>
            </a:rPr>
            <a:t>65,250 in </a:t>
          </a:r>
          <a:r>
            <a:rPr lang="en-GB" sz="2300" b="0" i="0" u="none" kern="1200" smtClean="0">
              <a:latin typeface="Arial" panose="020B0604020202020204" pitchFamily="34" charset="0"/>
              <a:cs typeface="Arial" panose="020B0604020202020204" pitchFamily="34" charset="0"/>
            </a:rPr>
            <a:t>b</a:t>
          </a:r>
          <a:r>
            <a:rPr lang="en-GB" sz="2300" kern="1200" smtClean="0">
              <a:latin typeface="Arial" panose="020B0604020202020204" pitchFamily="34" charset="0"/>
              <a:cs typeface="Arial" panose="020B0604020202020204" pitchFamily="34" charset="0"/>
            </a:rPr>
            <a:t>ed closures</a:t>
          </a:r>
          <a:r>
            <a:rPr lang="en-GB" sz="2300" kern="1200" baseline="30000" smtClean="0">
              <a:latin typeface="Arial" panose="020B0604020202020204" pitchFamily="34" charset="0"/>
              <a:cs typeface="Arial" panose="020B0604020202020204" pitchFamily="34" charset="0"/>
            </a:rPr>
            <a:t>1</a:t>
          </a:r>
          <a:r>
            <a:rPr lang="en-GB" sz="2300" kern="120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GB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56967" y="38019"/>
        <a:ext cx="3755875" cy="1158242"/>
      </dsp:txXfrm>
    </dsp:sp>
    <dsp:sp modelId="{C1E54DBC-2187-4B05-8D24-B8BF765D6992}">
      <dsp:nvSpPr>
        <dsp:cNvPr id="0" name=""/>
        <dsp:cNvSpPr/>
      </dsp:nvSpPr>
      <dsp:spPr>
        <a:xfrm>
          <a:off x="3036682" y="2004753"/>
          <a:ext cx="984250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984250" y="2724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4201" y="2007393"/>
        <a:ext cx="49212" cy="49212"/>
      </dsp:txXfrm>
    </dsp:sp>
    <dsp:sp modelId="{FC7CCD4B-6C4D-4F10-9C44-6FAE9D5DD775}">
      <dsp:nvSpPr>
        <dsp:cNvPr id="0" name=""/>
        <dsp:cNvSpPr/>
      </dsp:nvSpPr>
      <dsp:spPr>
        <a:xfrm>
          <a:off x="4020932" y="1416843"/>
          <a:ext cx="3827945" cy="1230312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>
              <a:latin typeface="Arial" panose="020B0604020202020204" pitchFamily="34" charset="0"/>
              <a:cs typeface="Arial" panose="020B0604020202020204" pitchFamily="34" charset="0"/>
            </a:rPr>
            <a:t>£5,355 in curtain changes, mattress disposal, and infectious waste</a:t>
          </a:r>
          <a:r>
            <a:rPr lang="en-GB" sz="2200" kern="120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2</a:t>
          </a:r>
          <a:endParaRPr lang="en-GB" sz="2200" kern="1200" baseline="300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56967" y="1452878"/>
        <a:ext cx="3755875" cy="1158242"/>
      </dsp:txXfrm>
    </dsp:sp>
    <dsp:sp modelId="{1EAED7DA-90E4-472D-AFD2-10EA285E1B55}">
      <dsp:nvSpPr>
        <dsp:cNvPr id="0" name=""/>
        <dsp:cNvSpPr/>
      </dsp:nvSpPr>
      <dsp:spPr>
        <a:xfrm rot="3310531">
          <a:off x="2667040" y="2712183"/>
          <a:ext cx="1723535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723535" y="2724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85719" y="2696341"/>
        <a:ext cx="86176" cy="86176"/>
      </dsp:txXfrm>
    </dsp:sp>
    <dsp:sp modelId="{54291819-2A1E-4F88-BE5D-E992AF42443E}">
      <dsp:nvSpPr>
        <dsp:cNvPr id="0" name=""/>
        <dsp:cNvSpPr/>
      </dsp:nvSpPr>
      <dsp:spPr>
        <a:xfrm>
          <a:off x="4020932" y="2831703"/>
          <a:ext cx="3827945" cy="1230312"/>
        </a:xfrm>
        <a:prstGeom prst="roundRect">
          <a:avLst>
            <a:gd name="adj" fmla="val 10000"/>
          </a:avLst>
        </a:prstGeom>
        <a:solidFill>
          <a:schemeClr val="accent1"/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>
              <a:latin typeface="Arial" panose="020B0604020202020204" pitchFamily="34" charset="0"/>
              <a:cs typeface="Arial" panose="020B0604020202020204" pitchFamily="34" charset="0"/>
            </a:rPr>
            <a:t>£</a:t>
          </a:r>
          <a:r>
            <a:rPr lang="en-GB" sz="2200" b="0" i="0" u="none" kern="1200" dirty="0" smtClean="0">
              <a:latin typeface="Arial" panose="020B0604020202020204" pitchFamily="34" charset="0"/>
              <a:cs typeface="Arial" panose="020B0604020202020204" pitchFamily="34" charset="0"/>
            </a:rPr>
            <a:t>295,704 in lost revenue from elective vascular surgery</a:t>
          </a:r>
          <a:r>
            <a:rPr lang="en-GB" sz="2200" b="0" i="0" u="none" kern="120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3</a:t>
          </a:r>
          <a:endParaRPr lang="en-GB" sz="2200" kern="1200" baseline="300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56967" y="2867738"/>
        <a:ext cx="3755875" cy="11582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0.71545</cdr:x>
      <cdr:y>0.31429</cdr:y>
    </cdr:from>
    <cdr:to>
      <cdr:x>0.71545</cdr:x>
      <cdr:y>0.45333</cdr:y>
    </cdr:to>
    <cdr:cxnSp macro="">
      <cdr:nvCxnSpPr>
        <cdr:cNvPr id="3" name="Straight Arrow Connector 2"/>
        <cdr:cNvCxnSpPr/>
      </cdr:nvCxnSpPr>
      <cdr:spPr>
        <a:xfrm xmlns:a="http://schemas.openxmlformats.org/drawingml/2006/main" flipV="1">
          <a:off x="6336703" y="1584175"/>
          <a:ext cx="0" cy="700839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headEnd type="arrow"/>
          <a:tailEnd type="non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0.60163</cdr:x>
      <cdr:y>0.21429</cdr:y>
    </cdr:from>
    <cdr:to>
      <cdr:x>0.8331</cdr:x>
      <cdr:y>0.35715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328591" y="1080119"/>
          <a:ext cx="2050128" cy="7201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GB" sz="1200" dirty="0">
              <a:latin typeface="Arial" panose="020B0604020202020204" pitchFamily="34" charset="0"/>
              <a:cs typeface="Arial" panose="020B0604020202020204" pitchFamily="34" charset="0"/>
            </a:rPr>
            <a:t>Last likely in-hospital</a:t>
          </a:r>
          <a:r>
            <a:rPr lang="en-GB" sz="1200" baseline="0" dirty="0">
              <a:latin typeface="Arial" panose="020B0604020202020204" pitchFamily="34" charset="0"/>
              <a:cs typeface="Arial" panose="020B0604020202020204" pitchFamily="34" charset="0"/>
            </a:rPr>
            <a:t> acquisition</a:t>
          </a:r>
          <a:endParaRPr lang="en-GB" sz="12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E4F140F9-B3B9-4F9B-A491-B4C3FA8EFF8D}" type="datetimeFigureOut">
              <a:rPr lang="en-US"/>
              <a:pPr>
                <a:defRPr/>
              </a:pPr>
              <a:t>11/10/2016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2475"/>
            <a:ext cx="5016500" cy="3762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734" tIns="48367" rIns="96734" bIns="48367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765675"/>
            <a:ext cx="5518150" cy="4514850"/>
          </a:xfrm>
          <a:prstGeom prst="rect">
            <a:avLst/>
          </a:prstGeom>
        </p:spPr>
        <p:txBody>
          <a:bodyPr vert="horz" wrap="square" lIns="96734" tIns="48367" rIns="96734" bIns="48367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29763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9529763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8E72ECC7-CE5A-4BC4-BAE9-C71FB0DA28D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588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4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6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7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40" name="Line 44"/>
          <p:cNvSpPr>
            <a:spLocks noChangeShapeType="1"/>
          </p:cNvSpPr>
          <p:nvPr/>
        </p:nvSpPr>
        <p:spPr bwMode="auto">
          <a:xfrm rot="10800000" flipH="1">
            <a:off x="-1000125" y="5791200"/>
            <a:ext cx="0" cy="106680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Line 46"/>
          <p:cNvSpPr>
            <a:spLocks noChangeShapeType="1"/>
          </p:cNvSpPr>
          <p:nvPr/>
        </p:nvSpPr>
        <p:spPr bwMode="auto">
          <a:xfrm rot="16200000" flipH="1">
            <a:off x="-500062" y="5286375"/>
            <a:ext cx="0" cy="100012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34"/>
          <p:cNvSpPr>
            <a:spLocks noChangeShapeType="1"/>
          </p:cNvSpPr>
          <p:nvPr/>
        </p:nvSpPr>
        <p:spPr bwMode="auto">
          <a:xfrm flipH="1">
            <a:off x="7315200" y="715962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4" name="Line 44"/>
          <p:cNvSpPr>
            <a:spLocks noChangeShapeType="1"/>
          </p:cNvSpPr>
          <p:nvPr/>
        </p:nvSpPr>
        <p:spPr bwMode="auto">
          <a:xfrm rot="10800000" flipH="1">
            <a:off x="-939800" y="-39688"/>
            <a:ext cx="0" cy="182880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5" name="Line 42"/>
          <p:cNvSpPr>
            <a:spLocks noChangeShapeType="1"/>
          </p:cNvSpPr>
          <p:nvPr/>
        </p:nvSpPr>
        <p:spPr bwMode="auto">
          <a:xfrm rot="16200000" flipH="1">
            <a:off x="-562769" y="1280319"/>
            <a:ext cx="0" cy="10175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6" name="Text Box 45"/>
          <p:cNvSpPr txBox="1">
            <a:spLocks noChangeArrowheads="1"/>
          </p:cNvSpPr>
          <p:nvPr/>
        </p:nvSpPr>
        <p:spPr bwMode="auto">
          <a:xfrm rot="16200000">
            <a:off x="-1493838" y="904875"/>
            <a:ext cx="8032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50mm</a:t>
            </a:r>
          </a:p>
        </p:txBody>
      </p:sp>
      <p:sp>
        <p:nvSpPr>
          <p:cNvPr id="47" name="Text Box 29"/>
          <p:cNvSpPr txBox="1">
            <a:spLocks noChangeArrowheads="1"/>
          </p:cNvSpPr>
          <p:nvPr/>
        </p:nvSpPr>
        <p:spPr bwMode="auto">
          <a:xfrm>
            <a:off x="-1857375" y="1857375"/>
            <a:ext cx="1243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8" name="Text Box 29"/>
          <p:cNvSpPr txBox="1">
            <a:spLocks noChangeArrowheads="1"/>
          </p:cNvSpPr>
          <p:nvPr/>
        </p:nvSpPr>
        <p:spPr bwMode="auto">
          <a:xfrm>
            <a:off x="-1857375" y="5286375"/>
            <a:ext cx="1243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9" name="Text Box 47"/>
          <p:cNvSpPr txBox="1">
            <a:spLocks noChangeArrowheads="1"/>
          </p:cNvSpPr>
          <p:nvPr/>
        </p:nvSpPr>
        <p:spPr bwMode="auto">
          <a:xfrm rot="16200000">
            <a:off x="-1388269" y="62460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0" name="Text Box 52"/>
          <p:cNvSpPr txBox="1">
            <a:spLocks noChangeArrowheads="1"/>
          </p:cNvSpPr>
          <p:nvPr/>
        </p:nvSpPr>
        <p:spPr bwMode="auto">
          <a:xfrm rot="16200000">
            <a:off x="-1976437" y="3721100"/>
            <a:ext cx="335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Maximum height of any graphic/image with text</a:t>
            </a:r>
          </a:p>
        </p:txBody>
      </p:sp>
      <p:sp>
        <p:nvSpPr>
          <p:cNvPr id="51" name="Line 79"/>
          <p:cNvSpPr>
            <a:spLocks noChangeShapeType="1"/>
          </p:cNvSpPr>
          <p:nvPr/>
        </p:nvSpPr>
        <p:spPr bwMode="auto">
          <a:xfrm rot="10800000" flipH="1">
            <a:off x="-571500" y="1789113"/>
            <a:ext cx="20637" cy="396240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2" name="Text Box 80"/>
          <p:cNvSpPr txBox="1">
            <a:spLocks noChangeArrowheads="1"/>
          </p:cNvSpPr>
          <p:nvPr/>
        </p:nvSpPr>
        <p:spPr bwMode="auto">
          <a:xfrm>
            <a:off x="-3071813" y="4286250"/>
            <a:ext cx="18288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Images should not be used on the title slides.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53" name="Line 46"/>
          <p:cNvSpPr>
            <a:spLocks noChangeShapeType="1"/>
          </p:cNvSpPr>
          <p:nvPr/>
        </p:nvSpPr>
        <p:spPr bwMode="auto">
          <a:xfrm rot="16200000" flipH="1">
            <a:off x="-464344" y="5631656"/>
            <a:ext cx="0" cy="9286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4" name="Text Box 47"/>
          <p:cNvSpPr txBox="1">
            <a:spLocks noChangeArrowheads="1"/>
          </p:cNvSpPr>
          <p:nvPr/>
        </p:nvSpPr>
        <p:spPr bwMode="auto">
          <a:xfrm rot="16200000">
            <a:off x="-1153319" y="630316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5" name="Line 44"/>
          <p:cNvSpPr>
            <a:spLocks noChangeShapeType="1"/>
          </p:cNvSpPr>
          <p:nvPr/>
        </p:nvSpPr>
        <p:spPr bwMode="auto">
          <a:xfrm rot="10800000">
            <a:off x="-928688" y="6143625"/>
            <a:ext cx="0" cy="71437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8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2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4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5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6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8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6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7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8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9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4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7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8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4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556" y="6200805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/>
        </p:nvSpPr>
        <p:spPr bwMode="auto">
          <a:xfrm rot="16200000">
            <a:off x="9132496" y="6207046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30mm</a:t>
            </a:r>
          </a:p>
        </p:txBody>
      </p:sp>
      <p:sp>
        <p:nvSpPr>
          <p:cNvPr id="7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Box 50"/>
          <p:cNvSpPr txBox="1">
            <a:spLocks noChangeArrowheads="1"/>
          </p:cNvSpPr>
          <p:nvPr/>
        </p:nvSpPr>
        <p:spPr bwMode="auto">
          <a:xfrm>
            <a:off x="7057253" y="7102475"/>
            <a:ext cx="9476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logo safe area</a:t>
            </a:r>
          </a:p>
        </p:txBody>
      </p:sp>
      <p:sp>
        <p:nvSpPr>
          <p:cNvPr id="17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 logo safe area</a:t>
            </a: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 logo safe area</a:t>
            </a: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EDITING NOTES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 FONT SIZES</a:t>
            </a:r>
            <a:endParaRPr lang="en-GB" sz="1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SLIDE TITLE: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(Optional SLIDE SUB-TITLE: 18pt)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1ST LEVEL BULLET: 14pt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SUB-BULLETS: 12pt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FONT TYPEFACE TO BE IN VERDANA</a:t>
            </a: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0919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exceed</a:t>
            </a:r>
          </a:p>
        </p:txBody>
      </p:sp>
      <p:sp>
        <p:nvSpPr>
          <p:cNvPr id="37" name="Line 53"/>
          <p:cNvSpPr>
            <a:spLocks noChangeShapeType="1"/>
          </p:cNvSpPr>
          <p:nvPr/>
        </p:nvSpPr>
        <p:spPr bwMode="auto">
          <a:xfrm flipH="1" flipV="1">
            <a:off x="395288" y="7459663"/>
            <a:ext cx="8367712" cy="7937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Box 54"/>
          <p:cNvSpPr txBox="1">
            <a:spLocks noChangeArrowheads="1"/>
          </p:cNvSpPr>
          <p:nvPr/>
        </p:nvSpPr>
        <p:spPr bwMode="auto">
          <a:xfrm>
            <a:off x="3748088" y="7010400"/>
            <a:ext cx="141256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content limit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228600" y="914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00540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exceed</a:t>
            </a:r>
          </a:p>
        </p:txBody>
      </p:sp>
      <p:sp>
        <p:nvSpPr>
          <p:cNvPr id="41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Line 46"/>
          <p:cNvSpPr>
            <a:spLocks noChangeShapeType="1"/>
          </p:cNvSpPr>
          <p:nvPr/>
        </p:nvSpPr>
        <p:spPr bwMode="auto">
          <a:xfrm rot="16200000" flipH="1">
            <a:off x="-250031" y="821531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Box 47"/>
          <p:cNvSpPr txBox="1">
            <a:spLocks noChangeArrowheads="1"/>
          </p:cNvSpPr>
          <p:nvPr/>
        </p:nvSpPr>
        <p:spPr bwMode="auto">
          <a:xfrm rot="16200000">
            <a:off x="-575861" y="604759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20mm</a:t>
            </a:r>
          </a:p>
        </p:txBody>
      </p: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-1357313" y="6000750"/>
            <a:ext cx="10919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exceed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23275" cy="711183"/>
          </a:xfrm>
          <a:prstGeom prst="rect">
            <a:avLst/>
          </a:prstGeom>
        </p:spPr>
        <p:txBody>
          <a:bodyPr/>
          <a:lstStyle>
            <a:lvl1pPr algn="ctr">
              <a:defRPr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363" y="1142985"/>
            <a:ext cx="8423275" cy="5137166"/>
          </a:xfrm>
          <a:prstGeom prst="rect">
            <a:avLst/>
          </a:prstGeom>
        </p:spPr>
        <p:txBody>
          <a:bodyPr/>
          <a:lstStyle>
            <a:lvl1pPr marL="0" indent="-273050">
              <a:buFont typeface="Arial" pitchFamily="34" charset="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9138" indent="-261938">
              <a:buClr>
                <a:srgbClr val="C00000"/>
              </a:buClr>
              <a:buFont typeface="Wingdings" panose="05000000000000000000" pitchFamily="2" charset="2"/>
              <a:buChar char="§"/>
              <a:defRPr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C00000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C00000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C00000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5" name="Date Placeholder 3"/>
          <p:cNvSpPr>
            <a:spLocks noGrp="1"/>
          </p:cNvSpPr>
          <p:nvPr>
            <p:ph type="dt" sz="half" idx="10"/>
          </p:nvPr>
        </p:nvSpPr>
        <p:spPr>
          <a:xfrm>
            <a:off x="1000125" y="6276975"/>
            <a:ext cx="1071563" cy="2238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C418067-6FC9-4A1E-A82D-64DEB6A222E5}" type="datetime1">
              <a:rPr lang="en-US" smtClean="0"/>
              <a:pPr>
                <a:defRPr/>
              </a:pPr>
              <a:t>11/10/2016</a:t>
            </a:fld>
            <a:endParaRPr lang="en-GB"/>
          </a:p>
        </p:txBody>
      </p:sp>
      <p:sp>
        <p:nvSpPr>
          <p:cNvPr id="4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71688" y="6276975"/>
            <a:ext cx="2786062" cy="2238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7188" y="6278563"/>
            <a:ext cx="571500" cy="222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3600AE6-4B78-4D6B-B8E8-BF18A7ABE0F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4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556" y="6200805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2286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5192009-84AB-4A99-8A8E-906BC75F2480}" type="datetimeFigureOut">
              <a:rPr lang="en-GB" smtClean="0"/>
              <a:pPr/>
              <a:t>10/11/2016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556" y="6200805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0303195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5192009-84AB-4A99-8A8E-906BC75F2480}" type="datetimeFigureOut">
              <a:rPr lang="en-GB" smtClean="0"/>
              <a:pPr/>
              <a:t>10/11/2016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556" y="6200805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639254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48" r:id="rId6"/>
    <p:sldLayoutId id="2147483849" r:id="rId7"/>
    <p:sldLayoutId id="2147483850" r:id="rId8"/>
  </p:sldLayoutIdLst>
  <p:transition spd="slow"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 kern="1200">
          <a:solidFill>
            <a:srgbClr val="4B63A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9pPr>
    </p:titleStyle>
    <p:bodyStyle>
      <a:lvl1pPr marL="342900" indent="-615950" algn="l" rtl="0" eaLnBrk="0" fontAlgn="base" hangingPunct="0">
        <a:spcBef>
          <a:spcPct val="20000"/>
        </a:spcBef>
        <a:spcAft>
          <a:spcPct val="0"/>
        </a:spcAft>
        <a:buClr>
          <a:srgbClr val="4B63AE"/>
        </a:buClr>
        <a:buFont typeface="Arial" charset="0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19138" indent="-261938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hyperlink" Target="http://www.jonotter.net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chart" Target="../charts/chart3.xml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emf"/><Relationship Id="rId4" Type="http://schemas.openxmlformats.org/officeDocument/2006/relationships/package" Target="../embeddings/Microsoft_Excel_Worksheet1.xlsx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chart" Target="../charts/chart7.xml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hyperlink" Target="http://www.jonotter.net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455468"/>
            <a:ext cx="842493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Counting the cost of controlling an outbreak of </a:t>
            </a:r>
            <a:r>
              <a:rPr lang="en-GB" sz="3200" b="1" dirty="0" smtClean="0"/>
              <a:t>CPE: </a:t>
            </a:r>
            <a:r>
              <a:rPr lang="en-GB" sz="3200" b="1" dirty="0"/>
              <a:t>an economic </a:t>
            </a:r>
            <a:r>
              <a:rPr lang="en-GB" sz="3200" b="1" dirty="0" smtClean="0"/>
              <a:t>evaluation</a:t>
            </a:r>
            <a:endParaRPr lang="en-GB" sz="3200" dirty="0"/>
          </a:p>
          <a:p>
            <a:endParaRPr lang="en-GB" sz="2000" dirty="0"/>
          </a:p>
          <a:p>
            <a:r>
              <a:rPr lang="en-GB" sz="2000" dirty="0" smtClean="0"/>
              <a:t>Jonathan </a:t>
            </a:r>
            <a:r>
              <a:rPr lang="en-GB" sz="2000" dirty="0"/>
              <a:t>A. </a:t>
            </a:r>
            <a:r>
              <a:rPr lang="en-GB" sz="2000" dirty="0" smtClean="0"/>
              <a:t>Otter,</a:t>
            </a:r>
            <a:r>
              <a:rPr lang="en-GB" sz="2000" baseline="30000" dirty="0" smtClean="0"/>
              <a:t>1,2</a:t>
            </a:r>
            <a:r>
              <a:rPr lang="en-GB" sz="2000" dirty="0" smtClean="0"/>
              <a:t> </a:t>
            </a:r>
            <a:r>
              <a:rPr lang="en-GB" sz="2000" dirty="0"/>
              <a:t>Philip </a:t>
            </a:r>
            <a:r>
              <a:rPr lang="en-GB" sz="2000" dirty="0" smtClean="0"/>
              <a:t>Burgess,</a:t>
            </a:r>
            <a:r>
              <a:rPr lang="en-GB" sz="2000" baseline="30000" dirty="0"/>
              <a:t>3</a:t>
            </a:r>
            <a:r>
              <a:rPr lang="en-GB" sz="2000" dirty="0" smtClean="0"/>
              <a:t> </a:t>
            </a:r>
            <a:r>
              <a:rPr lang="en-GB" sz="2000" dirty="0"/>
              <a:t>Frances </a:t>
            </a:r>
            <a:r>
              <a:rPr lang="en-GB" sz="2000" dirty="0" smtClean="0"/>
              <a:t>Davies,</a:t>
            </a:r>
            <a:r>
              <a:rPr lang="en-GB" sz="2000" baseline="30000" dirty="0"/>
              <a:t>2</a:t>
            </a:r>
            <a:r>
              <a:rPr lang="en-GB" sz="2000" dirty="0" smtClean="0"/>
              <a:t> </a:t>
            </a:r>
            <a:r>
              <a:rPr lang="en-GB" sz="2000" dirty="0"/>
              <a:t>Siddharth </a:t>
            </a:r>
            <a:r>
              <a:rPr lang="en-GB" sz="2000" dirty="0" smtClean="0"/>
              <a:t>Mookerjee,</a:t>
            </a:r>
            <a:r>
              <a:rPr lang="en-GB" sz="2000" baseline="30000" dirty="0" smtClean="0"/>
              <a:t>2</a:t>
            </a:r>
            <a:r>
              <a:rPr lang="en-GB" sz="2000" dirty="0" smtClean="0"/>
              <a:t> Julie Singleton,</a:t>
            </a:r>
            <a:r>
              <a:rPr lang="en-GB" sz="2000" baseline="30000" dirty="0"/>
              <a:t>2</a:t>
            </a:r>
            <a:r>
              <a:rPr lang="en-GB" sz="2000" dirty="0" smtClean="0"/>
              <a:t> </a:t>
            </a:r>
            <a:r>
              <a:rPr lang="en-GB" sz="2000" dirty="0"/>
              <a:t>Mark </a:t>
            </a:r>
            <a:r>
              <a:rPr lang="en-GB" sz="2000" dirty="0" smtClean="0"/>
              <a:t>Gilchrist,</a:t>
            </a:r>
            <a:r>
              <a:rPr lang="en-GB" sz="2000" baseline="30000" dirty="0"/>
              <a:t>2</a:t>
            </a:r>
            <a:r>
              <a:rPr lang="en-GB" sz="2000" baseline="30000" dirty="0" smtClean="0"/>
              <a:t> </a:t>
            </a:r>
            <a:r>
              <a:rPr lang="en-GB" sz="2000" dirty="0"/>
              <a:t>Darren </a:t>
            </a:r>
            <a:r>
              <a:rPr lang="en-GB" sz="2000" dirty="0" smtClean="0"/>
              <a:t>Parsons,</a:t>
            </a:r>
            <a:r>
              <a:rPr lang="en-GB" sz="2000" baseline="30000" dirty="0"/>
              <a:t>2</a:t>
            </a:r>
            <a:r>
              <a:rPr lang="en-GB" sz="2000" dirty="0" smtClean="0"/>
              <a:t> </a:t>
            </a:r>
            <a:r>
              <a:rPr lang="en-GB" sz="2000" dirty="0"/>
              <a:t>Eimear T. </a:t>
            </a:r>
            <a:r>
              <a:rPr lang="en-GB" sz="2000" dirty="0" smtClean="0"/>
              <a:t>Brannigan</a:t>
            </a:r>
            <a:r>
              <a:rPr lang="en-GB" sz="2000" i="1" dirty="0" smtClean="0"/>
              <a:t>,</a:t>
            </a:r>
            <a:r>
              <a:rPr lang="en-GB" sz="2000" baseline="30000" dirty="0"/>
              <a:t>2</a:t>
            </a:r>
            <a:r>
              <a:rPr lang="en-GB" sz="2000" baseline="30000" dirty="0" smtClean="0"/>
              <a:t> </a:t>
            </a:r>
            <a:r>
              <a:rPr lang="en-GB" sz="2000" dirty="0"/>
              <a:t>Julie  </a:t>
            </a:r>
            <a:r>
              <a:rPr lang="en-GB" sz="2000" dirty="0" smtClean="0"/>
              <a:t>Robotham,</a:t>
            </a:r>
            <a:r>
              <a:rPr lang="en-GB" sz="2000" baseline="30000" dirty="0"/>
              <a:t>1</a:t>
            </a:r>
            <a:r>
              <a:rPr lang="en-GB" sz="2000" baseline="30000" dirty="0" smtClean="0"/>
              <a:t>,4</a:t>
            </a:r>
            <a:r>
              <a:rPr lang="en-GB" sz="2000" dirty="0" smtClean="0"/>
              <a:t> </a:t>
            </a:r>
            <a:r>
              <a:rPr lang="en-GB" sz="2000" dirty="0"/>
              <a:t>Alison H </a:t>
            </a:r>
            <a:r>
              <a:rPr lang="en-GB" sz="2000" dirty="0" smtClean="0"/>
              <a:t>Holmes.</a:t>
            </a:r>
            <a:r>
              <a:rPr lang="en-GB" sz="2000" baseline="30000" dirty="0" smtClean="0"/>
              <a:t>1,2</a:t>
            </a:r>
            <a:endParaRPr lang="en-GB" sz="2000" dirty="0"/>
          </a:p>
          <a:p>
            <a:r>
              <a:rPr lang="en-GB" sz="2000" dirty="0"/>
              <a:t> 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dirty="0"/>
              <a:t>Imperial College London, NIHR Health Protection Research Unit (HPRU).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2000" dirty="0" smtClean="0"/>
              <a:t>Imperial </a:t>
            </a:r>
            <a:r>
              <a:rPr lang="en-GB" sz="2000" dirty="0"/>
              <a:t>College Healthcare NHS </a:t>
            </a:r>
            <a:r>
              <a:rPr lang="en-GB" sz="2000" dirty="0" smtClean="0"/>
              <a:t>Trust.</a:t>
            </a:r>
            <a:endParaRPr lang="en-GB" sz="2000" dirty="0"/>
          </a:p>
          <a:p>
            <a:pPr marL="514350" lvl="0" indent="-514350">
              <a:buFont typeface="+mj-lt"/>
              <a:buAutoNum type="arabicPeriod"/>
            </a:pPr>
            <a:r>
              <a:rPr lang="en-GB" sz="2000" dirty="0"/>
              <a:t>Department of </a:t>
            </a:r>
            <a:r>
              <a:rPr lang="en-GB" sz="2000" dirty="0" smtClean="0"/>
              <a:t>Health.</a:t>
            </a:r>
            <a:endParaRPr lang="en-GB" sz="2000" dirty="0"/>
          </a:p>
          <a:p>
            <a:pPr marL="514350" lvl="0" indent="-514350">
              <a:buFont typeface="+mj-lt"/>
              <a:buAutoNum type="arabicPeriod"/>
            </a:pPr>
            <a:r>
              <a:rPr lang="en-GB" sz="2000" dirty="0"/>
              <a:t>Public Health England (PHE</a:t>
            </a:r>
            <a:r>
              <a:rPr lang="en-GB" sz="2000" dirty="0" smtClean="0"/>
              <a:t>).</a:t>
            </a:r>
            <a:endParaRPr lang="en-GB" sz="2000" dirty="0"/>
          </a:p>
          <a:p>
            <a:endParaRPr lang="en-GB" sz="20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     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0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0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>
                <a:latin typeface="Arial" pitchFamily="34" charset="0"/>
                <a:cs typeface="Arial" pitchFamily="34" charset="0"/>
                <a:sym typeface="Wingdings"/>
              </a:rPr>
              <a:t>You can download these slides from </a:t>
            </a:r>
            <a:r>
              <a:rPr lang="en-GB" sz="2000" dirty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www.jonotter.net</a:t>
            </a:r>
            <a:r>
              <a:rPr lang="en-GB" sz="2000" dirty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12" y="5128216"/>
            <a:ext cx="359988" cy="35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5233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220072" y="6165304"/>
            <a:ext cx="392392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391418"/>
              </p:ext>
            </p:extLst>
          </p:nvPr>
        </p:nvGraphicFramePr>
        <p:xfrm>
          <a:off x="467544" y="980728"/>
          <a:ext cx="8280920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197768"/>
            <a:ext cx="9036496" cy="1143000"/>
          </a:xfrm>
        </p:spPr>
        <p:txBody>
          <a:bodyPr>
            <a:normAutofit/>
          </a:bodyPr>
          <a:lstStyle/>
          <a:p>
            <a:pPr algn="ctr"/>
            <a:r>
              <a:rPr lang="en-GB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Detection of new CPE cases at ICHT by month</a:t>
            </a:r>
            <a:endParaRPr lang="en-GB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412" y="6518459"/>
            <a:ext cx="79239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75% screens, 25% clinical cultures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1864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220072" y="6165304"/>
            <a:ext cx="392392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2" y="197768"/>
            <a:ext cx="9155360" cy="1143000"/>
          </a:xfrm>
        </p:spPr>
        <p:txBody>
          <a:bodyPr>
            <a:normAutofit/>
          </a:bodyPr>
          <a:lstStyle/>
          <a:p>
            <a:r>
              <a:rPr lang="en-GB" sz="2800" i="1" dirty="0" smtClean="0">
                <a:latin typeface="Arial" pitchFamily="34" charset="0"/>
                <a:cs typeface="Arial" pitchFamily="34" charset="0"/>
              </a:rPr>
              <a:t>K. pneumoniae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 NDM outbreak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; total number of cases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1576432"/>
              </p:ext>
            </p:extLst>
          </p:nvPr>
        </p:nvGraphicFramePr>
        <p:xfrm>
          <a:off x="575048" y="764704"/>
          <a:ext cx="856895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7504" y="6237312"/>
            <a:ext cx="8784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8 cases first identified by clinical culture, 32 by screening culture; of these 32, 14 had a subsequent positive clinical  culture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9902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42605941"/>
              </p:ext>
            </p:extLst>
          </p:nvPr>
        </p:nvGraphicFramePr>
        <p:xfrm>
          <a:off x="-900608" y="1165200"/>
          <a:ext cx="1004460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Methods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948264" y="5301208"/>
            <a:ext cx="201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Extended LOS**</a:t>
            </a:r>
          </a:p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Closed beds</a:t>
            </a:r>
          </a:p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6165304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HPV = Hydrogen peroxide vapour</a:t>
            </a: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** LOS = Length of stay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544" y="3861048"/>
            <a:ext cx="24482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Anti-infective costs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Screening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Contact precautions</a:t>
            </a:r>
          </a:p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Ward monitors</a:t>
            </a:r>
          </a:p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HPV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decon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[Estates renovations]</a:t>
            </a:r>
          </a:p>
        </p:txBody>
      </p:sp>
    </p:spTree>
    <p:extLst>
      <p:ext uri="{BB962C8B-B14F-4D97-AF65-F5344CB8AC3E}">
        <p14:creationId xmlns:p14="http://schemas.microsoft.com/office/powerpoint/2010/main" val="618632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20072" y="6165304"/>
            <a:ext cx="392392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6228184" y="5334307"/>
            <a:ext cx="2520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£130k</a:t>
            </a:r>
            <a:endParaRPr lang="en-GB" sz="48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19872" y="5651956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Estates renovations</a:t>
            </a:r>
            <a:endParaRPr lang="en-GB" sz="24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72200" y="1412776"/>
            <a:ext cx="2969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Actual expenditure</a:t>
            </a:r>
            <a:endParaRPr lang="en-GB" sz="2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4" t="38039" r="16857" b="35566"/>
          <a:stretch/>
        </p:blipFill>
        <p:spPr bwMode="auto">
          <a:xfrm>
            <a:off x="554231" y="2040341"/>
            <a:ext cx="6198481" cy="1684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372200" y="2564904"/>
            <a:ext cx="2969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Opportunity cost</a:t>
            </a:r>
            <a:endParaRPr lang="en-GB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5" t="20740" r="20847" b="61931"/>
          <a:stretch/>
        </p:blipFill>
        <p:spPr bwMode="auto">
          <a:xfrm>
            <a:off x="286601" y="934105"/>
            <a:ext cx="6085597" cy="1106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98546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23275" cy="711183"/>
          </a:xfrm>
        </p:spPr>
        <p:txBody>
          <a:bodyPr/>
          <a:lstStyle/>
          <a:p>
            <a:pPr algn="ctr"/>
            <a:r>
              <a:rPr lang="en-GB" dirty="0" smtClean="0"/>
              <a:t>Cost hierarchy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755576" y="908720"/>
            <a:ext cx="75227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Error bars represent range</a:t>
            </a:r>
            <a:endParaRPr lang="en-GB" dirty="0"/>
          </a:p>
        </p:txBody>
      </p:sp>
      <p:pic>
        <p:nvPicPr>
          <p:cNvPr id="2054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0" descr="Image result for contact precautions barb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60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2091" b="26450"/>
          <a:stretch/>
        </p:blipFill>
        <p:spPr bwMode="auto">
          <a:xfrm>
            <a:off x="3432076" y="3717032"/>
            <a:ext cx="324059" cy="35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Image result for cartoon syrin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211005"/>
            <a:ext cx="300599" cy="29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18" descr="Image result for surgery clipar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68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074" y="1477722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Image result for hydrogen peroxide vapour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9" r="24485"/>
          <a:stretch/>
        </p:blipFill>
        <p:spPr bwMode="auto">
          <a:xfrm>
            <a:off x="3430436" y="4565872"/>
            <a:ext cx="216024" cy="43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4" descr="Image result for cartoon syrin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599" y="4217278"/>
            <a:ext cx="300599" cy="29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757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847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058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870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8484" y="1920869"/>
            <a:ext cx="336692" cy="311774"/>
          </a:xfrm>
          <a:prstGeom prst="rect">
            <a:avLst/>
          </a:prstGeom>
        </p:spPr>
      </p:pic>
      <p:pic>
        <p:nvPicPr>
          <p:cNvPr id="40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5114" y="1916832"/>
            <a:ext cx="336692" cy="311774"/>
          </a:xfrm>
          <a:prstGeom prst="rect">
            <a:avLst/>
          </a:prstGeom>
        </p:spPr>
      </p:pic>
      <p:pic>
        <p:nvPicPr>
          <p:cNvPr id="41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8522" y="1916832"/>
            <a:ext cx="336692" cy="311774"/>
          </a:xfrm>
          <a:prstGeom prst="rect">
            <a:avLst/>
          </a:prstGeom>
        </p:spPr>
      </p:pic>
      <p:pic>
        <p:nvPicPr>
          <p:cNvPr id="42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8562" y="1916832"/>
            <a:ext cx="336692" cy="311774"/>
          </a:xfrm>
          <a:prstGeom prst="rect">
            <a:avLst/>
          </a:prstGeom>
        </p:spPr>
      </p:pic>
      <p:pic>
        <p:nvPicPr>
          <p:cNvPr id="43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8602" y="1916832"/>
            <a:ext cx="336692" cy="311774"/>
          </a:xfrm>
          <a:prstGeom prst="rect">
            <a:avLst/>
          </a:prstGeom>
        </p:spPr>
      </p:pic>
      <p:pic>
        <p:nvPicPr>
          <p:cNvPr id="44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8642" y="1916832"/>
            <a:ext cx="336692" cy="311774"/>
          </a:xfrm>
          <a:prstGeom prst="rect">
            <a:avLst/>
          </a:prstGeom>
        </p:spPr>
      </p:pic>
      <p:pic>
        <p:nvPicPr>
          <p:cNvPr id="45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8682" y="1916832"/>
            <a:ext cx="336692" cy="311774"/>
          </a:xfrm>
          <a:prstGeom prst="rect">
            <a:avLst/>
          </a:prstGeom>
        </p:spPr>
      </p:pic>
      <p:pic>
        <p:nvPicPr>
          <p:cNvPr id="46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477722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173" y="1477722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151" y="1477722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598" y="1481253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576" y="1477147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616" y="1473616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594" y="1473616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041" y="1477147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488" y="1473041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0" descr="Image result for surgery clipart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47"/>
          <a:stretch/>
        </p:blipFill>
        <p:spPr bwMode="auto">
          <a:xfrm>
            <a:off x="6948264" y="1467129"/>
            <a:ext cx="158635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070" y="335699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955" y="335699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6" descr="Image result for bed cartoon  hospital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456"/>
          <a:stretch/>
        </p:blipFill>
        <p:spPr bwMode="auto">
          <a:xfrm>
            <a:off x="4107045" y="3356992"/>
            <a:ext cx="187157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2091" b="26450"/>
          <a:stretch/>
        </p:blipFill>
        <p:spPr bwMode="auto">
          <a:xfrm>
            <a:off x="3759125" y="3717032"/>
            <a:ext cx="324059" cy="35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71398" b="26450"/>
          <a:stretch/>
        </p:blipFill>
        <p:spPr bwMode="auto">
          <a:xfrm>
            <a:off x="4064134" y="3717032"/>
            <a:ext cx="136489" cy="35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757" y="5085184"/>
            <a:ext cx="336692" cy="311774"/>
          </a:xfrm>
          <a:prstGeom prst="rect">
            <a:avLst/>
          </a:prstGeom>
        </p:spPr>
      </p:pic>
      <p:pic>
        <p:nvPicPr>
          <p:cNvPr id="62" name="chart"/>
          <p:cNvPicPr>
            <a:picLocks noChangeAspect="1"/>
          </p:cNvPicPr>
          <p:nvPr/>
        </p:nvPicPr>
        <p:blipFill rotWithShape="1">
          <a:blip r:embed="rId7"/>
          <a:srcRect r="74002"/>
          <a:stretch/>
        </p:blipFill>
        <p:spPr>
          <a:xfrm>
            <a:off x="3764387" y="5081147"/>
            <a:ext cx="87533" cy="311774"/>
          </a:xfrm>
          <a:prstGeom prst="rect">
            <a:avLst/>
          </a:prstGeom>
        </p:spPr>
      </p:pic>
      <p:pic>
        <p:nvPicPr>
          <p:cNvPr id="63" name="Picture 22" descr="Image result for hydrogen peroxide vapour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9" r="24485"/>
          <a:stretch/>
        </p:blipFill>
        <p:spPr bwMode="auto">
          <a:xfrm>
            <a:off x="3666376" y="4567828"/>
            <a:ext cx="216024" cy="43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808" y="2886892"/>
            <a:ext cx="336691" cy="25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085" y="2888450"/>
            <a:ext cx="336691" cy="25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88450"/>
            <a:ext cx="336691" cy="25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7322213"/>
              </p:ext>
            </p:extLst>
          </p:nvPr>
        </p:nvGraphicFramePr>
        <p:xfrm>
          <a:off x="0" y="1124744"/>
          <a:ext cx="8964488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24854381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Bed / bay / ward closures</a:t>
            </a:r>
            <a:endParaRPr lang="en-GB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770827511"/>
              </p:ext>
            </p:extLst>
          </p:nvPr>
        </p:nvGraphicFramePr>
        <p:xfrm>
          <a:off x="323528" y="980728"/>
          <a:ext cx="842493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79512" y="5354632"/>
            <a:ext cx="878497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lvl="0" indent="-228600">
              <a:buFontTx/>
              <a:buAutoNum type="arabicPeriod"/>
            </a:pPr>
            <a:r>
              <a:rPr lang="en-GB" sz="1400" dirty="0" smtClean="0"/>
              <a:t>309 </a:t>
            </a:r>
            <a:r>
              <a:rPr lang="en-GB" sz="1400" dirty="0"/>
              <a:t>regular level care </a:t>
            </a:r>
            <a:r>
              <a:rPr lang="en-GB" sz="1400" dirty="0" smtClean="0"/>
              <a:t>bed days, </a:t>
            </a:r>
            <a:r>
              <a:rPr lang="en-GB" sz="1400" dirty="0"/>
              <a:t>and 57 </a:t>
            </a:r>
            <a:r>
              <a:rPr lang="en-GB" sz="1400" dirty="0" smtClean="0"/>
              <a:t>HDU </a:t>
            </a:r>
            <a:r>
              <a:rPr lang="en-GB" sz="1400" dirty="0"/>
              <a:t>bed days were lost due to closures during the </a:t>
            </a:r>
            <a:r>
              <a:rPr lang="en-GB" sz="1400" dirty="0" smtClean="0"/>
              <a:t>outbreak.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GB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129 curtain changes /  laundered. Five regular mattress</a:t>
            </a:r>
            <a:r>
              <a:rPr kumimoji="0" lang="en-GB" alt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and four dynamic mattresses were discarded.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en-GB" altLang="en-US" sz="1400" baseline="0" dirty="0" smtClean="0">
                <a:latin typeface="Arial" pitchFamily="34" charset="0"/>
                <a:cs typeface="Arial" pitchFamily="34" charset="0"/>
              </a:rPr>
              <a:t>72 cases were cancelled (22) or not booked</a:t>
            </a:r>
            <a:r>
              <a:rPr lang="en-GB" altLang="en-US" sz="1400" dirty="0" smtClean="0">
                <a:latin typeface="Arial" pitchFamily="34" charset="0"/>
                <a:cs typeface="Arial" pitchFamily="34" charset="0"/>
              </a:rPr>
              <a:t> due to reduced capacity (50).</a:t>
            </a:r>
            <a:endParaRPr kumimoji="0" lang="en-GB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3808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Staff time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468837"/>
              </p:ext>
            </p:extLst>
          </p:nvPr>
        </p:nvGraphicFramePr>
        <p:xfrm>
          <a:off x="323528" y="1075521"/>
          <a:ext cx="8615187" cy="2523744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2525887"/>
                <a:gridCol w="4097003"/>
                <a:gridCol w="1048655"/>
                <a:gridCol w="943642"/>
              </a:tblGrid>
              <a:tr h="2703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hours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</a:tr>
              <a:tr h="2703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IPC team time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IPC nurse site team (</a:t>
                      </a:r>
                      <a:r>
                        <a:rPr lang="en-GB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hours)</a:t>
                      </a:r>
                      <a:r>
                        <a:rPr lang="en-GB" sz="1600" baseline="30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1600" baseline="30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1440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98927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</a:tr>
              <a:tr h="2703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and epidemiology team (</a:t>
                      </a:r>
                      <a:r>
                        <a:rPr lang="en-GB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hours)</a:t>
                      </a:r>
                      <a:r>
                        <a:rPr lang="en-GB" sz="1600" baseline="30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288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17084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</a:tr>
              <a:tr h="2703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Management team (</a:t>
                      </a:r>
                      <a:r>
                        <a:rPr lang="en-GB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hours)</a:t>
                      </a:r>
                      <a:r>
                        <a:rPr lang="en-GB" sz="1600" baseline="30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36427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</a:tr>
              <a:tr h="651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Staff time outside of IPC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MDT meetings re treatment (</a:t>
                      </a:r>
                      <a:r>
                        <a:rPr lang="en-GB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hours)</a:t>
                      </a:r>
                      <a:r>
                        <a:rPr lang="en-GB" sz="1600" baseline="30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6550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</a:tr>
              <a:tr h="2703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Mortality review panel (</a:t>
                      </a:r>
                      <a:r>
                        <a:rPr lang="en-GB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hours)</a:t>
                      </a:r>
                      <a:r>
                        <a:rPr lang="en-GB" sz="1600" baseline="30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65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3911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</a:tr>
              <a:tr h="2703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Facilities (</a:t>
                      </a:r>
                      <a:r>
                        <a:rPr lang="en-GB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hours)</a:t>
                      </a:r>
                      <a:r>
                        <a:rPr lang="en-GB" sz="1600" baseline="30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1827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</a:tr>
              <a:tr h="1005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Communications </a:t>
                      </a: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representative (</a:t>
                      </a:r>
                      <a:r>
                        <a:rPr lang="en-GB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hours)</a:t>
                      </a:r>
                      <a:r>
                        <a:rPr lang="en-GB" sz="1600" baseline="30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2668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</a:tr>
              <a:tr h="600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GB" sz="16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1993</a:t>
                      </a:r>
                      <a:endParaRPr lang="en-GB" sz="16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141859</a:t>
                      </a:r>
                      <a:endParaRPr lang="en-GB" sz="1600" b="1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ctr"/>
                </a:tc>
              </a:tr>
            </a:tbl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51520" y="3717032"/>
            <a:ext cx="8712968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GB" altLang="en-US" sz="11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2 days per week (16 hours) at Hospital B for 36 weeks (576 </a:t>
            </a:r>
            <a:r>
              <a:rPr kumimoji="0" lang="en-GB" altLang="en-US" sz="11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hrs</a:t>
            </a:r>
            <a:r>
              <a:rPr kumimoji="0" lang="en-GB" altLang="en-US" sz="11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) plus 3 days per week (24 </a:t>
            </a:r>
            <a:r>
              <a:rPr kumimoji="0" lang="en-GB" altLang="en-US" sz="11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hrs</a:t>
            </a:r>
            <a:r>
              <a:rPr kumimoji="0" lang="en-GB" altLang="en-US" sz="11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) at Hospital A for 36 weeks (864 hours) = 1440 (each including a band 8a site lead, and a band 7 senior nurse). </a:t>
            </a:r>
            <a:endParaRPr lang="en-GB" altLang="en-US" sz="1050" dirty="0" bmk=""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GB" altLang="en-US" sz="11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1 day (8 hours) per week for 36 weeks (288 hours) (including an 8a hospital epidemiologist, and a band 5 analyst). </a:t>
            </a:r>
            <a:endParaRPr lang="en-GB" altLang="en-US" sz="1050" dirty="0" bmk=""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GB" altLang="en-US" sz="11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1 hour per week for internal outbreak meetings (36 weeks = 36 hours), 2 hours per external teleconferences (26 teleconferences = 52 hours)</a:t>
            </a:r>
            <a:r>
              <a:rPr kumimoji="0" lang="en-GB" altLang="en-US" sz="1100" b="0" i="0" u="none" strike="noStrike" cap="none" normalizeH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altLang="en-US" sz="11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(including three senior medical consultants (director of infection prevention and control, infection control doctor, and senior microbiologist), a consultant pharmacist, lead IPCN, non-clinical service manager, and an administrator. </a:t>
            </a:r>
            <a:endParaRPr lang="en-GB" altLang="en-US" sz="1050" dirty="0" bmk=""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GB" altLang="en-US" sz="11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MDT = multidisciplinary team: 18 hours required, one for each patient that was treated using antibiotics (including a consultant pharmacist, two infection consultants, a senior IPCN, patient’s consultant, and ward manager).</a:t>
            </a:r>
            <a:endParaRPr lang="en-GB" altLang="en-US" sz="1050" dirty="0" bmk=""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GB" altLang="en-US" sz="11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Cost of 13 reviews. Each review required 2 hours of senior medical consultant time, 1 hour of infection doctor time, 2 hours of co-ordinator time; a total of 65 hours.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GB" altLang="en-US" sz="11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9 hours of 8b management time</a:t>
            </a:r>
            <a:r>
              <a:rPr kumimoji="0" lang="en-GB" altLang="en-US" sz="1100" b="0" i="0" u="none" strike="noStrike" cap="none" normalizeH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altLang="en-US" sz="11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for 2 sites (18 hours) plus 1 hour for each HPV (24 hours). </a:t>
            </a:r>
            <a:endParaRPr lang="en-GB" altLang="en-US" sz="1050" dirty="0" bmk=""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26 teleconferences = 52 hours of 8c Trust communications representative time.</a:t>
            </a:r>
            <a:endParaRPr kumimoji="0" lang="en-GB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3746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Adjusting for time to event</a:t>
            </a:r>
            <a:endParaRPr lang="en-GB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9355231"/>
              </p:ext>
            </p:extLst>
          </p:nvPr>
        </p:nvGraphicFramePr>
        <p:xfrm>
          <a:off x="755576" y="1412776"/>
          <a:ext cx="7229029" cy="4176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9" name="Worksheet" r:id="rId4" imgW="4962593" imgH="2866965" progId="Excel.Sheet.12">
                  <p:embed/>
                </p:oleObj>
              </mc:Choice>
              <mc:Fallback>
                <p:oleObj name="Worksheet" r:id="rId4" imgW="4962593" imgH="286696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55576" y="1412776"/>
                        <a:ext cx="7229029" cy="41764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4788024" y="1052736"/>
            <a:ext cx="0" cy="4896544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5496" y="6474822"/>
            <a:ext cx="75227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/>
              <a:t>Nelson </a:t>
            </a:r>
            <a:r>
              <a:rPr lang="en-GB" sz="1600" i="1" dirty="0" smtClean="0"/>
              <a:t>et al. Infect </a:t>
            </a:r>
            <a:r>
              <a:rPr lang="en-GB" sz="1600" i="1" dirty="0"/>
              <a:t>Control </a:t>
            </a:r>
            <a:r>
              <a:rPr lang="en-GB" sz="1600" i="1" dirty="0" err="1"/>
              <a:t>Hosp</a:t>
            </a:r>
            <a:r>
              <a:rPr lang="en-GB" sz="1600" i="1" dirty="0"/>
              <a:t> </a:t>
            </a:r>
            <a:r>
              <a:rPr lang="en-GB" sz="1600" i="1" dirty="0" err="1"/>
              <a:t>Epidemiol</a:t>
            </a:r>
            <a:r>
              <a:rPr lang="en-GB" sz="1600" i="1" dirty="0"/>
              <a:t> </a:t>
            </a:r>
            <a:r>
              <a:rPr lang="en-GB" sz="1600" dirty="0"/>
              <a:t>2015;36:1089-94.</a:t>
            </a:r>
          </a:p>
        </p:txBody>
      </p:sp>
    </p:spTree>
    <p:extLst>
      <p:ext uri="{BB962C8B-B14F-4D97-AF65-F5344CB8AC3E}">
        <p14:creationId xmlns:p14="http://schemas.microsoft.com/office/powerpoint/2010/main" val="37677329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Impact of time to event adjustment</a:t>
            </a:r>
            <a:endParaRPr lang="en-GB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657033"/>
              </p:ext>
            </p:extLst>
          </p:nvPr>
        </p:nvGraphicFramePr>
        <p:xfrm>
          <a:off x="395536" y="1196752"/>
          <a:ext cx="8496944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11560" y="827420"/>
            <a:ext cx="75227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Error bars represent range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7971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Screening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027229"/>
              </p:ext>
            </p:extLst>
          </p:nvPr>
        </p:nvGraphicFramePr>
        <p:xfrm>
          <a:off x="1043608" y="908720"/>
          <a:ext cx="6341054" cy="3435096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5469159"/>
                <a:gridCol w="871895"/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GB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screens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Outpatient screens</a:t>
                      </a:r>
                      <a:endParaRPr lang="en-GB" sz="140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GB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Renal outpatient screening</a:t>
                      </a:r>
                      <a:endParaRPr lang="en-GB" sz="1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1293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Admission screens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Admission screens - vascular </a:t>
                      </a:r>
                      <a:r>
                        <a:rPr lang="en-GB" sz="14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wards</a:t>
                      </a:r>
                      <a:r>
                        <a:rPr lang="en-GB" sz="1400" b="0" baseline="30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1400" b="0" baseline="30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518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Admission screens - renal </a:t>
                      </a:r>
                      <a:r>
                        <a:rPr lang="en-GB" sz="14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wards</a:t>
                      </a:r>
                      <a:r>
                        <a:rPr lang="en-GB" sz="1400" b="0" baseline="30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1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1178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admission screens</a:t>
                      </a:r>
                      <a:endParaRPr lang="en-GB" sz="1400" b="0" i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1696</a:t>
                      </a:r>
                      <a:endParaRPr lang="en-GB" sz="1400" i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Weekly screens - vascular and renal wards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inpatient beds - vascular wards</a:t>
                      </a:r>
                      <a:endParaRPr lang="en-GB" sz="1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inpatient beds - renal wards</a:t>
                      </a:r>
                      <a:endParaRPr lang="en-GB" sz="1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weekly screens (36 weeks)</a:t>
                      </a:r>
                      <a:endParaRPr lang="en-GB" sz="1400" b="0" i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4536</a:t>
                      </a:r>
                      <a:endParaRPr lang="en-GB" sz="1400" i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Outlier weekly </a:t>
                      </a: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screens</a:t>
                      </a:r>
                      <a:r>
                        <a:rPr lang="en-GB" sz="1400" baseline="30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Weekly screening outliers in non-renal/vascular wards</a:t>
                      </a:r>
                      <a:endParaRPr lang="en-GB" sz="1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2402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GB" sz="14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9927</a:t>
                      </a:r>
                      <a:endParaRPr lang="en-GB" sz="14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043608" y="4387751"/>
            <a:ext cx="810039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GB" altLang="en-US" sz="11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518 (76.8%) of 674 admissions to vascular wards were screened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en-GB" altLang="en-US" sz="1100" dirty="0" bmk="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en-GB" altLang="en-US" sz="11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178 (90.9%) of 1296 admissions to renal wards were screened.</a:t>
            </a:r>
            <a:endParaRPr lang="en-GB" altLang="en-US" sz="1000" dirty="0" bmk=""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Outlier’ = patient with a CPE outbreak strain who was an inpatient on a non-renal/vascular ward. In this scenario, weekly screening of all patients on the ward occurred during their stay and for four weeks after their discharge from the ward.</a:t>
            </a:r>
            <a:endParaRPr kumimoji="0" lang="en-GB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5157192"/>
            <a:ext cx="8496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total cost associated with collecting and processing these screens was £130,999 (£79,416 on lab costs, and £51,583 on staff time collecting the swabs)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3974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Contact precautions</a:t>
            </a:r>
            <a:endParaRPr lang="en-GB" dirty="0"/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913805"/>
              </p:ext>
            </p:extLst>
          </p:nvPr>
        </p:nvGraphicFramePr>
        <p:xfrm>
          <a:off x="107505" y="1052737"/>
          <a:ext cx="8856984" cy="504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5220072" y="6165304"/>
            <a:ext cx="392392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611560" y="836712"/>
            <a:ext cx="75227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The number of inpatients with known CPE carriage, daily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5733256"/>
            <a:ext cx="8496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1831 contact precautions days generated, at a cost of £61,575 (£37,389 in gloves and aprons, £23,588 in stock disposal, and £598 in infectious waste disposal)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2165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Anti-infective costs</a:t>
            </a:r>
            <a:endParaRPr lang="en-GB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5007159"/>
              </p:ext>
            </p:extLst>
          </p:nvPr>
        </p:nvGraphicFramePr>
        <p:xfrm>
          <a:off x="755576" y="1124744"/>
          <a:ext cx="7704856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33505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23275" cy="711183"/>
          </a:xfrm>
        </p:spPr>
        <p:txBody>
          <a:bodyPr/>
          <a:lstStyle/>
          <a:p>
            <a:pPr algn="ctr"/>
            <a:r>
              <a:rPr lang="en-GB" dirty="0" smtClean="0"/>
              <a:t>Cost hierarchy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755576" y="908720"/>
            <a:ext cx="75227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Error bars represent range</a:t>
            </a:r>
            <a:endParaRPr lang="en-GB" dirty="0"/>
          </a:p>
        </p:txBody>
      </p:sp>
      <p:pic>
        <p:nvPicPr>
          <p:cNvPr id="2054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0" descr="Image result for contact precautions barb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60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2091" b="26450"/>
          <a:stretch/>
        </p:blipFill>
        <p:spPr bwMode="auto">
          <a:xfrm>
            <a:off x="3432076" y="3717032"/>
            <a:ext cx="324059" cy="35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Image result for cartoon syrin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211005"/>
            <a:ext cx="300599" cy="29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18" descr="Image result for surgery clipar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68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074" y="1477722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Image result for hydrogen peroxide vapour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9" r="24485"/>
          <a:stretch/>
        </p:blipFill>
        <p:spPr bwMode="auto">
          <a:xfrm>
            <a:off x="3430436" y="4565872"/>
            <a:ext cx="216024" cy="43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4" descr="Image result for cartoon syrin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599" y="4217278"/>
            <a:ext cx="300599" cy="29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757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847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058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870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8484" y="1920869"/>
            <a:ext cx="336692" cy="311774"/>
          </a:xfrm>
          <a:prstGeom prst="rect">
            <a:avLst/>
          </a:prstGeom>
        </p:spPr>
      </p:pic>
      <p:pic>
        <p:nvPicPr>
          <p:cNvPr id="40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5114" y="1916832"/>
            <a:ext cx="336692" cy="311774"/>
          </a:xfrm>
          <a:prstGeom prst="rect">
            <a:avLst/>
          </a:prstGeom>
        </p:spPr>
      </p:pic>
      <p:pic>
        <p:nvPicPr>
          <p:cNvPr id="41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8522" y="1916832"/>
            <a:ext cx="336692" cy="311774"/>
          </a:xfrm>
          <a:prstGeom prst="rect">
            <a:avLst/>
          </a:prstGeom>
        </p:spPr>
      </p:pic>
      <p:pic>
        <p:nvPicPr>
          <p:cNvPr id="42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8562" y="1916832"/>
            <a:ext cx="336692" cy="311774"/>
          </a:xfrm>
          <a:prstGeom prst="rect">
            <a:avLst/>
          </a:prstGeom>
        </p:spPr>
      </p:pic>
      <p:pic>
        <p:nvPicPr>
          <p:cNvPr id="43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8602" y="1916832"/>
            <a:ext cx="336692" cy="311774"/>
          </a:xfrm>
          <a:prstGeom prst="rect">
            <a:avLst/>
          </a:prstGeom>
        </p:spPr>
      </p:pic>
      <p:pic>
        <p:nvPicPr>
          <p:cNvPr id="44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8642" y="1916832"/>
            <a:ext cx="336692" cy="311774"/>
          </a:xfrm>
          <a:prstGeom prst="rect">
            <a:avLst/>
          </a:prstGeom>
        </p:spPr>
      </p:pic>
      <p:pic>
        <p:nvPicPr>
          <p:cNvPr id="45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8682" y="1916832"/>
            <a:ext cx="336692" cy="311774"/>
          </a:xfrm>
          <a:prstGeom prst="rect">
            <a:avLst/>
          </a:prstGeom>
        </p:spPr>
      </p:pic>
      <p:pic>
        <p:nvPicPr>
          <p:cNvPr id="46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477722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173" y="1477722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151" y="1477722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598" y="1481253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576" y="1477147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616" y="1473616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594" y="1473616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041" y="1477147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488" y="1473041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0" descr="Image result for surgery clipart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47"/>
          <a:stretch/>
        </p:blipFill>
        <p:spPr bwMode="auto">
          <a:xfrm>
            <a:off x="6948264" y="1467129"/>
            <a:ext cx="158635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070" y="335699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955" y="335699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6" descr="Image result for bed cartoon  hospital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456"/>
          <a:stretch/>
        </p:blipFill>
        <p:spPr bwMode="auto">
          <a:xfrm>
            <a:off x="4107045" y="3356992"/>
            <a:ext cx="187157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2091" b="26450"/>
          <a:stretch/>
        </p:blipFill>
        <p:spPr bwMode="auto">
          <a:xfrm>
            <a:off x="3759125" y="3717032"/>
            <a:ext cx="324059" cy="35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71398" b="26450"/>
          <a:stretch/>
        </p:blipFill>
        <p:spPr bwMode="auto">
          <a:xfrm>
            <a:off x="4064134" y="3717032"/>
            <a:ext cx="136489" cy="35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757" y="5085184"/>
            <a:ext cx="336692" cy="311774"/>
          </a:xfrm>
          <a:prstGeom prst="rect">
            <a:avLst/>
          </a:prstGeom>
        </p:spPr>
      </p:pic>
      <p:pic>
        <p:nvPicPr>
          <p:cNvPr id="62" name="chart"/>
          <p:cNvPicPr>
            <a:picLocks noChangeAspect="1"/>
          </p:cNvPicPr>
          <p:nvPr/>
        </p:nvPicPr>
        <p:blipFill rotWithShape="1">
          <a:blip r:embed="rId7"/>
          <a:srcRect r="74002"/>
          <a:stretch/>
        </p:blipFill>
        <p:spPr>
          <a:xfrm>
            <a:off x="3764387" y="5081147"/>
            <a:ext cx="87533" cy="311774"/>
          </a:xfrm>
          <a:prstGeom prst="rect">
            <a:avLst/>
          </a:prstGeom>
        </p:spPr>
      </p:pic>
      <p:pic>
        <p:nvPicPr>
          <p:cNvPr id="63" name="Picture 22" descr="Image result for hydrogen peroxide vapour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9" r="24485"/>
          <a:stretch/>
        </p:blipFill>
        <p:spPr bwMode="auto">
          <a:xfrm>
            <a:off x="3666376" y="4567828"/>
            <a:ext cx="216024" cy="43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808" y="2886892"/>
            <a:ext cx="336691" cy="25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085" y="2888450"/>
            <a:ext cx="336691" cy="25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88450"/>
            <a:ext cx="336691" cy="25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1467871"/>
              </p:ext>
            </p:extLst>
          </p:nvPr>
        </p:nvGraphicFramePr>
        <p:xfrm>
          <a:off x="0" y="1124744"/>
          <a:ext cx="8964488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6457410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34383"/>
              </p:ext>
            </p:extLst>
          </p:nvPr>
        </p:nvGraphicFramePr>
        <p:xfrm>
          <a:off x="323528" y="1266574"/>
          <a:ext cx="8640960" cy="5114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 in context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861740" y="192888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£1m</a:t>
            </a:r>
            <a:endParaRPr lang="en-GB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55576" y="836712"/>
            <a:ext cx="75227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Bubble size represents the total cost of the outbreak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80359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Discussion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363" y="1052736"/>
            <a:ext cx="8423275" cy="5137166"/>
          </a:xfrm>
        </p:spPr>
        <p:txBody>
          <a:bodyPr/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n-GB" sz="2000" dirty="0" smtClean="0"/>
              <a:t>Comprehensive coverage of costs, including actual expenditure and opportunity costs.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n-GB" sz="2000" dirty="0" smtClean="0"/>
              <a:t>Opportunity costs was larger, but more difficult to account for.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n-GB" sz="2000" dirty="0" smtClean="0"/>
              <a:t>We did not include:</a:t>
            </a:r>
          </a:p>
          <a:p>
            <a:pPr marL="1079501" lvl="1" indent="-360363">
              <a:buFont typeface="Arial" panose="020B0604020202020204" pitchFamily="34" charset="0"/>
              <a:buChar char="•"/>
            </a:pPr>
            <a:r>
              <a:rPr lang="en-GB" sz="1800" dirty="0"/>
              <a:t>S</a:t>
            </a:r>
            <a:r>
              <a:rPr lang="en-GB" sz="1800" dirty="0" smtClean="0"/>
              <a:t>ubstantial cleaning costs, which were absorbed by our contract cleaner.</a:t>
            </a:r>
          </a:p>
          <a:p>
            <a:pPr marL="1079501" lvl="1" indent="-360363">
              <a:buFont typeface="Arial" panose="020B0604020202020204" pitchFamily="34" charset="0"/>
              <a:buChar char="•"/>
            </a:pPr>
            <a:r>
              <a:rPr lang="en-GB" sz="1800" dirty="0" smtClean="0"/>
              <a:t>Litigation costs (none that we are aware of).</a:t>
            </a:r>
            <a:endParaRPr lang="en-GB" sz="1800" dirty="0"/>
          </a:p>
          <a:p>
            <a:pPr marL="1079501" lvl="1" indent="-360363">
              <a:buFont typeface="Arial" panose="020B0604020202020204" pitchFamily="34" charset="0"/>
              <a:buChar char="•"/>
            </a:pPr>
            <a:r>
              <a:rPr lang="en-GB" sz="1800" dirty="0" smtClean="0"/>
              <a:t>Reputational costs.</a:t>
            </a:r>
          </a:p>
          <a:p>
            <a:pPr marL="1079501" lvl="1" indent="-360363">
              <a:buFont typeface="Arial" panose="020B0604020202020204" pitchFamily="34" charset="0"/>
              <a:buChar char="•"/>
            </a:pPr>
            <a:r>
              <a:rPr lang="en-GB" sz="1800" dirty="0" smtClean="0"/>
              <a:t>Socioeconomic costs.</a:t>
            </a:r>
          </a:p>
          <a:p>
            <a:pPr marL="1079501" lvl="1" indent="-360363">
              <a:buFont typeface="Arial" panose="020B0604020202020204" pitchFamily="34" charset="0"/>
              <a:buChar char="•"/>
            </a:pPr>
            <a:r>
              <a:rPr lang="en-GB" sz="1800" dirty="0" err="1" smtClean="0"/>
              <a:t>Ongoing</a:t>
            </a:r>
            <a:r>
              <a:rPr lang="en-GB" sz="1800" dirty="0" smtClean="0"/>
              <a:t> costs outside the acute outbreak phase.</a:t>
            </a:r>
          </a:p>
          <a:p>
            <a:pPr marL="1079501" lvl="1" indent="-360363">
              <a:buFont typeface="Arial" panose="020B0604020202020204" pitchFamily="34" charset="0"/>
              <a:buChar char="•"/>
            </a:pPr>
            <a:r>
              <a:rPr lang="en-GB" sz="1800" dirty="0" smtClean="0"/>
              <a:t>Changes to the antimicrobial programme.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n-GB" sz="2000" dirty="0" smtClean="0"/>
              <a:t>Whilst we did adjust for time to event, our estimate of attributable length of stay is rather crude.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n-GB" sz="2000" dirty="0" smtClean="0"/>
              <a:t>The large cost accrued over 10 months argues for interventions to prevent CPE transmission being cost effective in the long-term.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1862002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8" t="11065" r="4030" b="4713"/>
          <a:stretch/>
        </p:blipFill>
        <p:spPr bwMode="auto">
          <a:xfrm>
            <a:off x="7541" y="476672"/>
            <a:ext cx="908562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5496" y="6474822"/>
            <a:ext cx="75227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/>
              <a:t>Otter </a:t>
            </a:r>
            <a:r>
              <a:rPr lang="en-GB" sz="1600" i="1" dirty="0" smtClean="0"/>
              <a:t>et al. </a:t>
            </a:r>
            <a:r>
              <a:rPr lang="en-GB" sz="1600" i="1" dirty="0" err="1" smtClean="0"/>
              <a:t>Clin</a:t>
            </a:r>
            <a:r>
              <a:rPr lang="en-GB" sz="1600" i="1" dirty="0" smtClean="0"/>
              <a:t> </a:t>
            </a:r>
            <a:r>
              <a:rPr lang="en-GB" sz="1600" i="1" dirty="0" err="1" smtClean="0"/>
              <a:t>Microbiol</a:t>
            </a:r>
            <a:r>
              <a:rPr lang="en-GB" sz="1600" i="1" dirty="0" smtClean="0"/>
              <a:t> Infect </a:t>
            </a:r>
            <a:r>
              <a:rPr lang="en-GB" sz="1600" dirty="0" smtClean="0"/>
              <a:t>2016 in press.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108359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455468"/>
            <a:ext cx="842493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Counting the cost of controlling an outbreak of </a:t>
            </a:r>
            <a:r>
              <a:rPr lang="en-GB" sz="3200" b="1" dirty="0" smtClean="0"/>
              <a:t>CPE: </a:t>
            </a:r>
            <a:r>
              <a:rPr lang="en-GB" sz="3200" b="1" dirty="0"/>
              <a:t>an economic </a:t>
            </a:r>
            <a:r>
              <a:rPr lang="en-GB" sz="3200" b="1" dirty="0" smtClean="0"/>
              <a:t>evaluation</a:t>
            </a:r>
            <a:endParaRPr lang="en-GB" sz="3200" dirty="0"/>
          </a:p>
          <a:p>
            <a:endParaRPr lang="en-GB" sz="2000" dirty="0"/>
          </a:p>
          <a:p>
            <a:r>
              <a:rPr lang="en-GB" sz="2000" dirty="0" smtClean="0"/>
              <a:t>Jonathan </a:t>
            </a:r>
            <a:r>
              <a:rPr lang="en-GB" sz="2000" dirty="0"/>
              <a:t>A. </a:t>
            </a:r>
            <a:r>
              <a:rPr lang="en-GB" sz="2000" dirty="0" smtClean="0"/>
              <a:t>Otter,</a:t>
            </a:r>
            <a:r>
              <a:rPr lang="en-GB" sz="2000" baseline="30000" dirty="0" smtClean="0"/>
              <a:t>1,2</a:t>
            </a:r>
            <a:r>
              <a:rPr lang="en-GB" sz="2000" dirty="0" smtClean="0"/>
              <a:t> </a:t>
            </a:r>
            <a:r>
              <a:rPr lang="en-GB" sz="2000" dirty="0"/>
              <a:t>Philip </a:t>
            </a:r>
            <a:r>
              <a:rPr lang="en-GB" sz="2000" dirty="0" smtClean="0"/>
              <a:t>Burgess,</a:t>
            </a:r>
            <a:r>
              <a:rPr lang="en-GB" sz="2000" baseline="30000" dirty="0"/>
              <a:t>3</a:t>
            </a:r>
            <a:r>
              <a:rPr lang="en-GB" sz="2000" dirty="0" smtClean="0"/>
              <a:t> </a:t>
            </a:r>
            <a:r>
              <a:rPr lang="en-GB" sz="2000" dirty="0"/>
              <a:t>Frances </a:t>
            </a:r>
            <a:r>
              <a:rPr lang="en-GB" sz="2000" dirty="0" smtClean="0"/>
              <a:t>Davies,</a:t>
            </a:r>
            <a:r>
              <a:rPr lang="en-GB" sz="2000" baseline="30000" dirty="0"/>
              <a:t>2</a:t>
            </a:r>
            <a:r>
              <a:rPr lang="en-GB" sz="2000" dirty="0" smtClean="0"/>
              <a:t> </a:t>
            </a:r>
            <a:r>
              <a:rPr lang="en-GB" sz="2000" dirty="0"/>
              <a:t>Siddharth </a:t>
            </a:r>
            <a:r>
              <a:rPr lang="en-GB" sz="2000" dirty="0" smtClean="0"/>
              <a:t>Mookerjee,</a:t>
            </a:r>
            <a:r>
              <a:rPr lang="en-GB" sz="2000" baseline="30000" dirty="0" smtClean="0"/>
              <a:t>2</a:t>
            </a:r>
            <a:r>
              <a:rPr lang="en-GB" sz="2000" dirty="0" smtClean="0"/>
              <a:t> Julie Singleton,</a:t>
            </a:r>
            <a:r>
              <a:rPr lang="en-GB" sz="2000" baseline="30000" dirty="0"/>
              <a:t>2</a:t>
            </a:r>
            <a:r>
              <a:rPr lang="en-GB" sz="2000" dirty="0" smtClean="0"/>
              <a:t> </a:t>
            </a:r>
            <a:r>
              <a:rPr lang="en-GB" sz="2000" dirty="0"/>
              <a:t>Mark </a:t>
            </a:r>
            <a:r>
              <a:rPr lang="en-GB" sz="2000" dirty="0" smtClean="0"/>
              <a:t>Gilchrist,</a:t>
            </a:r>
            <a:r>
              <a:rPr lang="en-GB" sz="2000" baseline="30000" dirty="0"/>
              <a:t>2</a:t>
            </a:r>
            <a:r>
              <a:rPr lang="en-GB" sz="2000" baseline="30000" dirty="0" smtClean="0"/>
              <a:t> </a:t>
            </a:r>
            <a:r>
              <a:rPr lang="en-GB" sz="2000" dirty="0"/>
              <a:t>Darren </a:t>
            </a:r>
            <a:r>
              <a:rPr lang="en-GB" sz="2000" dirty="0" smtClean="0"/>
              <a:t>Parsons,</a:t>
            </a:r>
            <a:r>
              <a:rPr lang="en-GB" sz="2000" baseline="30000" dirty="0"/>
              <a:t>2</a:t>
            </a:r>
            <a:r>
              <a:rPr lang="en-GB" sz="2000" dirty="0" smtClean="0"/>
              <a:t> </a:t>
            </a:r>
            <a:r>
              <a:rPr lang="en-GB" sz="2000" dirty="0"/>
              <a:t>Eimear T. </a:t>
            </a:r>
            <a:r>
              <a:rPr lang="en-GB" sz="2000" dirty="0" smtClean="0"/>
              <a:t>Brannigan</a:t>
            </a:r>
            <a:r>
              <a:rPr lang="en-GB" sz="2000" i="1" dirty="0" smtClean="0"/>
              <a:t>,</a:t>
            </a:r>
            <a:r>
              <a:rPr lang="en-GB" sz="2000" baseline="30000" dirty="0"/>
              <a:t>2</a:t>
            </a:r>
            <a:r>
              <a:rPr lang="en-GB" sz="2000" baseline="30000" dirty="0" smtClean="0"/>
              <a:t> </a:t>
            </a:r>
            <a:r>
              <a:rPr lang="en-GB" sz="2000" dirty="0"/>
              <a:t>Julie  </a:t>
            </a:r>
            <a:r>
              <a:rPr lang="en-GB" sz="2000" dirty="0" smtClean="0"/>
              <a:t>Robotham,</a:t>
            </a:r>
            <a:r>
              <a:rPr lang="en-GB" sz="2000" baseline="30000" dirty="0"/>
              <a:t>1</a:t>
            </a:r>
            <a:r>
              <a:rPr lang="en-GB" sz="2000" baseline="30000" dirty="0" smtClean="0"/>
              <a:t>,4</a:t>
            </a:r>
            <a:r>
              <a:rPr lang="en-GB" sz="2000" dirty="0" smtClean="0"/>
              <a:t> </a:t>
            </a:r>
            <a:r>
              <a:rPr lang="en-GB" sz="2000" dirty="0"/>
              <a:t>Alison H </a:t>
            </a:r>
            <a:r>
              <a:rPr lang="en-GB" sz="2000" dirty="0" smtClean="0"/>
              <a:t>Holmes.</a:t>
            </a:r>
            <a:r>
              <a:rPr lang="en-GB" sz="2000" baseline="30000" dirty="0" smtClean="0"/>
              <a:t>1,2</a:t>
            </a:r>
            <a:endParaRPr lang="en-GB" sz="2000" dirty="0"/>
          </a:p>
          <a:p>
            <a:r>
              <a:rPr lang="en-GB" sz="2000" dirty="0"/>
              <a:t> 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dirty="0"/>
              <a:t>Imperial College London, NIHR Health Protection Research Unit (HPRU).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2000" dirty="0" smtClean="0"/>
              <a:t>Imperial </a:t>
            </a:r>
            <a:r>
              <a:rPr lang="en-GB" sz="2000" dirty="0"/>
              <a:t>College Healthcare NHS </a:t>
            </a:r>
            <a:r>
              <a:rPr lang="en-GB" sz="2000" dirty="0" smtClean="0"/>
              <a:t>Trust.</a:t>
            </a:r>
            <a:endParaRPr lang="en-GB" sz="2000" dirty="0"/>
          </a:p>
          <a:p>
            <a:pPr marL="514350" lvl="0" indent="-514350">
              <a:buFont typeface="+mj-lt"/>
              <a:buAutoNum type="arabicPeriod"/>
            </a:pPr>
            <a:r>
              <a:rPr lang="en-GB" sz="2000" dirty="0"/>
              <a:t>Department of </a:t>
            </a:r>
            <a:r>
              <a:rPr lang="en-GB" sz="2000" dirty="0" smtClean="0"/>
              <a:t>Health.</a:t>
            </a:r>
            <a:endParaRPr lang="en-GB" sz="2000" dirty="0"/>
          </a:p>
          <a:p>
            <a:pPr marL="514350" lvl="0" indent="-514350">
              <a:buFont typeface="+mj-lt"/>
              <a:buAutoNum type="arabicPeriod"/>
            </a:pPr>
            <a:r>
              <a:rPr lang="en-GB" sz="2000" dirty="0"/>
              <a:t>Public Health England (PHE</a:t>
            </a:r>
            <a:r>
              <a:rPr lang="en-GB" sz="2000" dirty="0" smtClean="0"/>
              <a:t>).</a:t>
            </a:r>
            <a:endParaRPr lang="en-GB" sz="2000" dirty="0"/>
          </a:p>
          <a:p>
            <a:endParaRPr lang="en-GB" sz="20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000" dirty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000" dirty="0">
                <a:latin typeface="Arial" pitchFamily="34" charset="0"/>
                <a:cs typeface="Arial" pitchFamily="34" charset="0"/>
                <a:sym typeface="Wingdings"/>
              </a:rPr>
              <a:t>         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    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0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0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>
                <a:latin typeface="Arial" pitchFamily="34" charset="0"/>
                <a:cs typeface="Arial" pitchFamily="34" charset="0"/>
                <a:sym typeface="Wingdings"/>
              </a:rPr>
              <a:t>You can download these slides from </a:t>
            </a:r>
            <a:r>
              <a:rPr lang="en-GB" sz="2000" dirty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www.jonotter.net</a:t>
            </a:r>
            <a:r>
              <a:rPr lang="en-GB" sz="2000" dirty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12" y="5128216"/>
            <a:ext cx="359988" cy="35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6725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220072" y="6165304"/>
            <a:ext cx="392392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018374"/>
              </p:ext>
            </p:extLst>
          </p:nvPr>
        </p:nvGraphicFramePr>
        <p:xfrm>
          <a:off x="179512" y="260648"/>
          <a:ext cx="8884135" cy="618057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794423"/>
                <a:gridCol w="2985256"/>
                <a:gridCol w="792088"/>
                <a:gridCol w="1062689"/>
                <a:gridCol w="725891"/>
                <a:gridCol w="803708"/>
                <a:gridCol w="720080"/>
              </a:tblGrid>
              <a:tr h="128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Actual expenditure </a:t>
                      </a: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(£)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Opportunity cost </a:t>
                      </a: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(£)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560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Staffing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Missed revenue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Bed </a:t>
                      </a: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days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8014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Additional bed days </a:t>
                      </a: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 </a:t>
                      </a: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patients (days)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840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141918</a:t>
                      </a: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Anti-infective costs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Anti-infective costs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46031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Laboratory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Screening (n screens)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9927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79416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Staff time to collect screens (</a:t>
                      </a:r>
                      <a:r>
                        <a:rPr lang="en-GB" sz="135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hrs</a:t>
                      </a: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2482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51583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IPC team time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IPC nurse site team </a:t>
                      </a: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GB" sz="135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hrs</a:t>
                      </a: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1440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83837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and epidemiology team (</a:t>
                      </a:r>
                      <a:r>
                        <a:rPr lang="en-GB" sz="135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hrs</a:t>
                      </a: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288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14478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Management team (</a:t>
                      </a:r>
                      <a:r>
                        <a:rPr lang="en-GB" sz="135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hrs</a:t>
                      </a: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30870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staff time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MDT meetings re treatment (</a:t>
                      </a:r>
                      <a:r>
                        <a:rPr lang="en-GB" sz="135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hrs</a:t>
                      </a: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5551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Mortality review (</a:t>
                      </a:r>
                      <a:r>
                        <a:rPr lang="en-GB" sz="135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hrs</a:t>
                      </a: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65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3314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Facilities (</a:t>
                      </a:r>
                      <a:r>
                        <a:rPr lang="en-GB" sz="135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hrs</a:t>
                      </a: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1549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Trust Communications </a:t>
                      </a: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GB" sz="135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hrs</a:t>
                      </a: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2261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Contact precautions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Gloves </a:t>
                      </a: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 aprons (</a:t>
                      </a: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isolation days</a:t>
                      </a: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1831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37389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Stock disposal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23588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Infectious </a:t>
                      </a: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waste </a:t>
                      </a: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</a:t>
                      </a:r>
                      <a:r>
                        <a:rPr lang="en-GB" sz="135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isolation </a:t>
                      </a: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days</a:t>
                      </a: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1831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598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60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Ward-based monitors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Hours of HCA time (hours)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2592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35510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Environment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HPV decontamination (n rooms)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36312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Estates work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130000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14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Elective surgical missed </a:t>
                      </a: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revenue (n procedures)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295704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Closed beds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Bay </a:t>
                      </a: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 ward closures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65250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Infectious </a:t>
                      </a: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waste stream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669</a:t>
                      </a: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Curtain changes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1637</a:t>
                      </a: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Mattress disposal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3050</a:t>
                      </a: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Totals</a:t>
                      </a:r>
                      <a:endParaRPr lang="en-GB" sz="135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Grand total = </a:t>
                      </a:r>
                      <a:r>
                        <a:rPr lang="en-GB" sz="135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£960514</a:t>
                      </a:r>
                      <a:endParaRPr lang="en-GB" sz="135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5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35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rial"/>
                        </a:rPr>
                        <a:t>264200</a:t>
                      </a:r>
                      <a:endParaRPr lang="en-GB" sz="1800" b="0" i="0" u="none" strike="noStrike">
                        <a:effectLst/>
                        <a:latin typeface="Arial"/>
                      </a:endParaRPr>
                    </a:p>
                  </a:txBody>
                  <a:tcPr marL="57404" marR="57404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35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193442</a:t>
                      </a:r>
                      <a:endParaRPr lang="en-GB" sz="1800" b="0" i="0" u="none" strike="noStrike">
                        <a:effectLst/>
                        <a:latin typeface="Arial"/>
                      </a:endParaRPr>
                    </a:p>
                  </a:txBody>
                  <a:tcPr marL="57404" marR="57404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35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295704</a:t>
                      </a:r>
                      <a:endParaRPr lang="en-GB" sz="1800" b="0" i="0" u="none" strike="noStrike">
                        <a:effectLst/>
                        <a:latin typeface="Arial"/>
                      </a:endParaRPr>
                    </a:p>
                  </a:txBody>
                  <a:tcPr marL="57404" marR="57404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35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207168</a:t>
                      </a:r>
                      <a:endParaRPr lang="en-GB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7404" marR="57404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4540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ioquell Corp UK White PowerPoint Template v1.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Bioquell Corp UK White PowerPoint Template v1.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Bioquell Corp UK White PowerPoint Template v1.1</Template>
  <TotalTime>6665</TotalTime>
  <Words>1198</Words>
  <Application>Microsoft Office PowerPoint</Application>
  <PresentationFormat>On-screen Show (4:3)</PresentationFormat>
  <Paragraphs>337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1_Bioquell Corp UK White PowerPoint Template v1.1</vt:lpstr>
      <vt:lpstr>Worksheet</vt:lpstr>
      <vt:lpstr>PowerPoint Presentation</vt:lpstr>
      <vt:lpstr>Detection of new CPE cases at ICHT by month</vt:lpstr>
      <vt:lpstr>K. pneumoniae NDM outbreak; total number of cases</vt:lpstr>
      <vt:lpstr>Methods</vt:lpstr>
      <vt:lpstr>PowerPoint Presentation</vt:lpstr>
      <vt:lpstr>Cost hierarchy</vt:lpstr>
      <vt:lpstr>Bed / bay / ward closures</vt:lpstr>
      <vt:lpstr>Staff time</vt:lpstr>
      <vt:lpstr>Adjusting for time to event</vt:lpstr>
      <vt:lpstr>Impact of time to event adjustment</vt:lpstr>
      <vt:lpstr>Screening</vt:lpstr>
      <vt:lpstr>Contact precautions</vt:lpstr>
      <vt:lpstr>Anti-infective costs</vt:lpstr>
      <vt:lpstr>Cost hierarchy</vt:lpstr>
      <vt:lpstr>Results in context</vt:lpstr>
      <vt:lpstr>Discussion</vt:lpstr>
      <vt:lpstr>PowerPoint Presentation</vt:lpstr>
      <vt:lpstr>PowerPoint Presentation</vt:lpstr>
      <vt:lpstr>PowerPoint Presentation</vt:lpstr>
    </vt:vector>
  </TitlesOfParts>
  <Company>Bioquell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syezli</dc:creator>
  <cp:lastModifiedBy>Jon Otter</cp:lastModifiedBy>
  <cp:revision>724</cp:revision>
  <dcterms:created xsi:type="dcterms:W3CDTF">2010-07-26T10:02:08Z</dcterms:created>
  <dcterms:modified xsi:type="dcterms:W3CDTF">2016-11-10T13:09:18Z</dcterms:modified>
</cp:coreProperties>
</file>