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theme/themeOverride1.xml" ContentType="application/vnd.openxmlformats-officedocument.themeOverride+xml"/>
  <Override PartName="/ppt/charts/chart5.xml" ContentType="application/vnd.openxmlformats-officedocument.drawingml.chart+xml"/>
  <Override PartName="/ppt/theme/themeOverride2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6.xml" ContentType="application/vnd.openxmlformats-officedocument.drawingml.chart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charts/chart7.xml" ContentType="application/vnd.openxmlformats-officedocument.drawingml.chart+xml"/>
  <Override PartName="/ppt/theme/themeOverride3.xml" ContentType="application/vnd.openxmlformats-officedocument.themeOverride+xml"/>
  <Override PartName="/ppt/charts/chart8.xml" ContentType="application/vnd.openxmlformats-officedocument.drawingml.chart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9.xml" ContentType="application/vnd.openxmlformats-officedocument.drawingml.chart+xml"/>
  <Override PartName="/ppt/notesSlides/notesSlide12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348" r:id="rId2"/>
    <p:sldId id="333" r:id="rId3"/>
    <p:sldId id="334" r:id="rId4"/>
    <p:sldId id="257" r:id="rId5"/>
    <p:sldId id="390" r:id="rId6"/>
    <p:sldId id="391" r:id="rId7"/>
    <p:sldId id="314" r:id="rId8"/>
    <p:sldId id="338" r:id="rId9"/>
    <p:sldId id="261" r:id="rId10"/>
    <p:sldId id="262" r:id="rId11"/>
    <p:sldId id="263" r:id="rId12"/>
    <p:sldId id="384" r:id="rId13"/>
    <p:sldId id="353" r:id="rId14"/>
    <p:sldId id="385" r:id="rId15"/>
    <p:sldId id="392" r:id="rId16"/>
    <p:sldId id="361" r:id="rId17"/>
    <p:sldId id="308" r:id="rId18"/>
    <p:sldId id="355" r:id="rId19"/>
    <p:sldId id="356" r:id="rId20"/>
    <p:sldId id="357" r:id="rId21"/>
    <p:sldId id="358" r:id="rId22"/>
    <p:sldId id="366" r:id="rId23"/>
    <p:sldId id="362" r:id="rId24"/>
    <p:sldId id="393" r:id="rId25"/>
    <p:sldId id="363" r:id="rId26"/>
    <p:sldId id="394" r:id="rId27"/>
    <p:sldId id="395" r:id="rId28"/>
    <p:sldId id="396" r:id="rId29"/>
    <p:sldId id="369" r:id="rId30"/>
    <p:sldId id="368" r:id="rId31"/>
    <p:sldId id="367" r:id="rId32"/>
    <p:sldId id="370" r:id="rId33"/>
    <p:sldId id="372" r:id="rId34"/>
    <p:sldId id="373" r:id="rId35"/>
    <p:sldId id="374" r:id="rId36"/>
    <p:sldId id="375" r:id="rId37"/>
    <p:sldId id="292" r:id="rId38"/>
    <p:sldId id="386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94660"/>
  </p:normalViewPr>
  <p:slideViewPr>
    <p:cSldViewPr>
      <p:cViewPr varScale="1">
        <p:scale>
          <a:sx n="65" d="100"/>
          <a:sy n="65" d="100"/>
        </p:scale>
        <p:origin x="-14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tter\Documents\Presentations\Images\MRSA%20PHE%20data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tter\Documents\Personal\CV\PHE\Charts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Images\161122%20PHE%20annual%20summary%20data%201516.ods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1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2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CPE\NDM%20outbreak%20report\Cost\160830%20Cost%20calculator%20NDM%20outbreak_no%20pt%20identifiers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otter\Documents\Presentations\HISIPS2014%20GNR\CRE%20vital%20signs.xlsx" TargetMode="External"/><Relationship Id="rId1" Type="http://schemas.openxmlformats.org/officeDocument/2006/relationships/themeOverride" Target="../theme/themeOverride3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tter\Documents\Blog\Images\EARS-Net%202014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tter\Documents\Presentations\Images\Hou%202014%20AMR%20stewardship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2001557764907612E-2"/>
          <c:y val="2.3180454649398882E-2"/>
          <c:w val="0.88713169941965764"/>
          <c:h val="0.85162812436450075"/>
        </c:manualLayout>
      </c:layout>
      <c:lineChart>
        <c:grouping val="standard"/>
        <c:varyColors val="0"/>
        <c:ser>
          <c:idx val="0"/>
          <c:order val="0"/>
          <c:tx>
            <c:v>All cases</c:v>
          </c:tx>
          <c:cat>
            <c:multiLvlStrRef>
              <c:f>'Archive Table 1'!$F$12:$BA$13</c:f>
              <c:multiLvlStrCache>
                <c:ptCount val="48"/>
                <c:lvl>
                  <c:pt idx="0">
                    <c:v>Q2</c:v>
                  </c:pt>
                  <c:pt idx="1">
                    <c:v>Q3</c:v>
                  </c:pt>
                  <c:pt idx="2">
                    <c:v>Q4</c:v>
                  </c:pt>
                  <c:pt idx="3">
                    <c:v>Q1</c:v>
                  </c:pt>
                  <c:pt idx="4">
                    <c:v>Q2</c:v>
                  </c:pt>
                  <c:pt idx="5">
                    <c:v>Q3</c:v>
                  </c:pt>
                  <c:pt idx="6">
                    <c:v>Q4</c:v>
                  </c:pt>
                  <c:pt idx="7">
                    <c:v>Q1</c:v>
                  </c:pt>
                  <c:pt idx="8">
                    <c:v>Q2</c:v>
                  </c:pt>
                  <c:pt idx="9">
                    <c:v>Q3</c:v>
                  </c:pt>
                  <c:pt idx="10">
                    <c:v>Q4</c:v>
                  </c:pt>
                  <c:pt idx="11">
                    <c:v>Q1</c:v>
                  </c:pt>
                  <c:pt idx="12">
                    <c:v>Q2</c:v>
                  </c:pt>
                  <c:pt idx="13">
                    <c:v>Q3</c:v>
                  </c:pt>
                  <c:pt idx="14">
                    <c:v>Q4</c:v>
                  </c:pt>
                  <c:pt idx="15">
                    <c:v>Q1</c:v>
                  </c:pt>
                  <c:pt idx="16">
                    <c:v>Q2</c:v>
                  </c:pt>
                  <c:pt idx="17">
                    <c:v>Q3</c:v>
                  </c:pt>
                  <c:pt idx="18">
                    <c:v>Q4</c:v>
                  </c:pt>
                  <c:pt idx="19">
                    <c:v>Q1</c:v>
                  </c:pt>
                  <c:pt idx="20">
                    <c:v>Q2</c:v>
                  </c:pt>
                  <c:pt idx="21">
                    <c:v>Q3</c:v>
                  </c:pt>
                  <c:pt idx="22">
                    <c:v>Q4</c:v>
                  </c:pt>
                  <c:pt idx="23">
                    <c:v>Q1</c:v>
                  </c:pt>
                  <c:pt idx="24">
                    <c:v>Q2</c:v>
                  </c:pt>
                  <c:pt idx="25">
                    <c:v>Q3</c:v>
                  </c:pt>
                  <c:pt idx="26">
                    <c:v>Q4</c:v>
                  </c:pt>
                  <c:pt idx="27">
                    <c:v>Q1</c:v>
                  </c:pt>
                  <c:pt idx="28">
                    <c:v>Q2</c:v>
                  </c:pt>
                  <c:pt idx="29">
                    <c:v>Q3</c:v>
                  </c:pt>
                  <c:pt idx="30">
                    <c:v>Q4</c:v>
                  </c:pt>
                  <c:pt idx="31">
                    <c:v>Q1</c:v>
                  </c:pt>
                  <c:pt idx="32">
                    <c:v>Q2</c:v>
                  </c:pt>
                  <c:pt idx="33">
                    <c:v>Q3</c:v>
                  </c:pt>
                  <c:pt idx="34">
                    <c:v>Q4</c:v>
                  </c:pt>
                  <c:pt idx="35">
                    <c:v>Q1</c:v>
                  </c:pt>
                  <c:pt idx="36">
                    <c:v>Q2</c:v>
                  </c:pt>
                  <c:pt idx="37">
                    <c:v>Q3</c:v>
                  </c:pt>
                  <c:pt idx="38">
                    <c:v>Q4</c:v>
                  </c:pt>
                  <c:pt idx="39">
                    <c:v>Q1</c:v>
                  </c:pt>
                  <c:pt idx="40">
                    <c:v>Q2</c:v>
                  </c:pt>
                  <c:pt idx="41">
                    <c:v>Q3</c:v>
                  </c:pt>
                  <c:pt idx="42">
                    <c:v>Q4</c:v>
                  </c:pt>
                  <c:pt idx="43">
                    <c:v>Q1</c:v>
                  </c:pt>
                  <c:pt idx="44">
                    <c:v>Q2</c:v>
                  </c:pt>
                  <c:pt idx="45">
                    <c:v>Q3</c:v>
                  </c:pt>
                  <c:pt idx="46">
                    <c:v>Q4</c:v>
                  </c:pt>
                  <c:pt idx="47">
                    <c:v>Q1</c:v>
                  </c:pt>
                </c:lvl>
                <c:lvl>
                  <c:pt idx="0">
                    <c:v>2001</c:v>
                  </c:pt>
                  <c:pt idx="3">
                    <c:v>2002</c:v>
                  </c:pt>
                  <c:pt idx="7">
                    <c:v>2003</c:v>
                  </c:pt>
                  <c:pt idx="11">
                    <c:v>2004</c:v>
                  </c:pt>
                  <c:pt idx="15">
                    <c:v>2005</c:v>
                  </c:pt>
                  <c:pt idx="19">
                    <c:v>2006</c:v>
                  </c:pt>
                  <c:pt idx="23">
                    <c:v>2007</c:v>
                  </c:pt>
                  <c:pt idx="27">
                    <c:v>2008</c:v>
                  </c:pt>
                  <c:pt idx="31">
                    <c:v>2009</c:v>
                  </c:pt>
                  <c:pt idx="35">
                    <c:v>2010</c:v>
                  </c:pt>
                  <c:pt idx="39">
                    <c:v>2011</c:v>
                  </c:pt>
                  <c:pt idx="43">
                    <c:v>2012</c:v>
                  </c:pt>
                  <c:pt idx="47">
                    <c:v>2013</c:v>
                  </c:pt>
                </c:lvl>
              </c:multiLvlStrCache>
            </c:multiLvlStrRef>
          </c:cat>
          <c:val>
            <c:numRef>
              <c:f>'Archive Table 1'!$F$14:$BA$14</c:f>
              <c:numCache>
                <c:formatCode>#,##0</c:formatCode>
                <c:ptCount val="48"/>
                <c:pt idx="0">
                  <c:v>1807</c:v>
                </c:pt>
                <c:pt idx="1">
                  <c:v>1813</c:v>
                </c:pt>
                <c:pt idx="2">
                  <c:v>1868</c:v>
                </c:pt>
                <c:pt idx="3">
                  <c:v>1803</c:v>
                </c:pt>
                <c:pt idx="4">
                  <c:v>1770</c:v>
                </c:pt>
                <c:pt idx="5">
                  <c:v>1842</c:v>
                </c:pt>
                <c:pt idx="6">
                  <c:v>1859</c:v>
                </c:pt>
                <c:pt idx="7">
                  <c:v>1955</c:v>
                </c:pt>
                <c:pt idx="8">
                  <c:v>1842</c:v>
                </c:pt>
                <c:pt idx="9">
                  <c:v>1903</c:v>
                </c:pt>
                <c:pt idx="10">
                  <c:v>1959</c:v>
                </c:pt>
                <c:pt idx="11">
                  <c:v>1996</c:v>
                </c:pt>
                <c:pt idx="12">
                  <c:v>1845</c:v>
                </c:pt>
                <c:pt idx="13">
                  <c:v>1703</c:v>
                </c:pt>
                <c:pt idx="14">
                  <c:v>1785</c:v>
                </c:pt>
                <c:pt idx="15">
                  <c:v>1900</c:v>
                </c:pt>
                <c:pt idx="16">
                  <c:v>1872</c:v>
                </c:pt>
                <c:pt idx="17">
                  <c:v>1698</c:v>
                </c:pt>
                <c:pt idx="18">
                  <c:v>1691</c:v>
                </c:pt>
                <c:pt idx="19">
                  <c:v>1835</c:v>
                </c:pt>
                <c:pt idx="20">
                  <c:v>1742</c:v>
                </c:pt>
                <c:pt idx="21">
                  <c:v>1651</c:v>
                </c:pt>
                <c:pt idx="22">
                  <c:v>1543</c:v>
                </c:pt>
                <c:pt idx="23">
                  <c:v>1447</c:v>
                </c:pt>
                <c:pt idx="24">
                  <c:v>1306</c:v>
                </c:pt>
                <c:pt idx="25">
                  <c:v>1083</c:v>
                </c:pt>
                <c:pt idx="26">
                  <c:v>1092</c:v>
                </c:pt>
                <c:pt idx="27">
                  <c:v>970</c:v>
                </c:pt>
                <c:pt idx="28">
                  <c:v>839</c:v>
                </c:pt>
                <c:pt idx="29">
                  <c:v>724</c:v>
                </c:pt>
                <c:pt idx="30">
                  <c:v>678</c:v>
                </c:pt>
                <c:pt idx="31">
                  <c:v>694</c:v>
                </c:pt>
                <c:pt idx="32">
                  <c:v>510</c:v>
                </c:pt>
                <c:pt idx="33">
                  <c:v>462</c:v>
                </c:pt>
                <c:pt idx="34">
                  <c:v>443</c:v>
                </c:pt>
                <c:pt idx="35">
                  <c:v>483</c:v>
                </c:pt>
                <c:pt idx="36">
                  <c:v>421</c:v>
                </c:pt>
                <c:pt idx="37">
                  <c:v>396</c:v>
                </c:pt>
                <c:pt idx="38">
                  <c:v>331</c:v>
                </c:pt>
                <c:pt idx="39">
                  <c:v>333</c:v>
                </c:pt>
                <c:pt idx="40">
                  <c:v>319</c:v>
                </c:pt>
                <c:pt idx="41">
                  <c:v>266</c:v>
                </c:pt>
                <c:pt idx="42">
                  <c:v>269</c:v>
                </c:pt>
                <c:pt idx="43">
                  <c:v>262</c:v>
                </c:pt>
                <c:pt idx="44">
                  <c:v>224</c:v>
                </c:pt>
                <c:pt idx="45">
                  <c:v>229</c:v>
                </c:pt>
                <c:pt idx="46">
                  <c:v>219</c:v>
                </c:pt>
                <c:pt idx="47">
                  <c:v>252</c:v>
                </c:pt>
              </c:numCache>
            </c:numRef>
          </c:val>
          <c:smooth val="0"/>
        </c:ser>
        <c:ser>
          <c:idx val="1"/>
          <c:order val="1"/>
          <c:tx>
            <c:v>Trust apportioned</c:v>
          </c:tx>
          <c:cat>
            <c:multiLvlStrRef>
              <c:f>'Archive Table 1'!$F$12:$BA$13</c:f>
              <c:multiLvlStrCache>
                <c:ptCount val="48"/>
                <c:lvl>
                  <c:pt idx="0">
                    <c:v>Q2</c:v>
                  </c:pt>
                  <c:pt idx="1">
                    <c:v>Q3</c:v>
                  </c:pt>
                  <c:pt idx="2">
                    <c:v>Q4</c:v>
                  </c:pt>
                  <c:pt idx="3">
                    <c:v>Q1</c:v>
                  </c:pt>
                  <c:pt idx="4">
                    <c:v>Q2</c:v>
                  </c:pt>
                  <c:pt idx="5">
                    <c:v>Q3</c:v>
                  </c:pt>
                  <c:pt idx="6">
                    <c:v>Q4</c:v>
                  </c:pt>
                  <c:pt idx="7">
                    <c:v>Q1</c:v>
                  </c:pt>
                  <c:pt idx="8">
                    <c:v>Q2</c:v>
                  </c:pt>
                  <c:pt idx="9">
                    <c:v>Q3</c:v>
                  </c:pt>
                  <c:pt idx="10">
                    <c:v>Q4</c:v>
                  </c:pt>
                  <c:pt idx="11">
                    <c:v>Q1</c:v>
                  </c:pt>
                  <c:pt idx="12">
                    <c:v>Q2</c:v>
                  </c:pt>
                  <c:pt idx="13">
                    <c:v>Q3</c:v>
                  </c:pt>
                  <c:pt idx="14">
                    <c:v>Q4</c:v>
                  </c:pt>
                  <c:pt idx="15">
                    <c:v>Q1</c:v>
                  </c:pt>
                  <c:pt idx="16">
                    <c:v>Q2</c:v>
                  </c:pt>
                  <c:pt idx="17">
                    <c:v>Q3</c:v>
                  </c:pt>
                  <c:pt idx="18">
                    <c:v>Q4</c:v>
                  </c:pt>
                  <c:pt idx="19">
                    <c:v>Q1</c:v>
                  </c:pt>
                  <c:pt idx="20">
                    <c:v>Q2</c:v>
                  </c:pt>
                  <c:pt idx="21">
                    <c:v>Q3</c:v>
                  </c:pt>
                  <c:pt idx="22">
                    <c:v>Q4</c:v>
                  </c:pt>
                  <c:pt idx="23">
                    <c:v>Q1</c:v>
                  </c:pt>
                  <c:pt idx="24">
                    <c:v>Q2</c:v>
                  </c:pt>
                  <c:pt idx="25">
                    <c:v>Q3</c:v>
                  </c:pt>
                  <c:pt idx="26">
                    <c:v>Q4</c:v>
                  </c:pt>
                  <c:pt idx="27">
                    <c:v>Q1</c:v>
                  </c:pt>
                  <c:pt idx="28">
                    <c:v>Q2</c:v>
                  </c:pt>
                  <c:pt idx="29">
                    <c:v>Q3</c:v>
                  </c:pt>
                  <c:pt idx="30">
                    <c:v>Q4</c:v>
                  </c:pt>
                  <c:pt idx="31">
                    <c:v>Q1</c:v>
                  </c:pt>
                  <c:pt idx="32">
                    <c:v>Q2</c:v>
                  </c:pt>
                  <c:pt idx="33">
                    <c:v>Q3</c:v>
                  </c:pt>
                  <c:pt idx="34">
                    <c:v>Q4</c:v>
                  </c:pt>
                  <c:pt idx="35">
                    <c:v>Q1</c:v>
                  </c:pt>
                  <c:pt idx="36">
                    <c:v>Q2</c:v>
                  </c:pt>
                  <c:pt idx="37">
                    <c:v>Q3</c:v>
                  </c:pt>
                  <c:pt idx="38">
                    <c:v>Q4</c:v>
                  </c:pt>
                  <c:pt idx="39">
                    <c:v>Q1</c:v>
                  </c:pt>
                  <c:pt idx="40">
                    <c:v>Q2</c:v>
                  </c:pt>
                  <c:pt idx="41">
                    <c:v>Q3</c:v>
                  </c:pt>
                  <c:pt idx="42">
                    <c:v>Q4</c:v>
                  </c:pt>
                  <c:pt idx="43">
                    <c:v>Q1</c:v>
                  </c:pt>
                  <c:pt idx="44">
                    <c:v>Q2</c:v>
                  </c:pt>
                  <c:pt idx="45">
                    <c:v>Q3</c:v>
                  </c:pt>
                  <c:pt idx="46">
                    <c:v>Q4</c:v>
                  </c:pt>
                  <c:pt idx="47">
                    <c:v>Q1</c:v>
                  </c:pt>
                </c:lvl>
                <c:lvl>
                  <c:pt idx="0">
                    <c:v>2001</c:v>
                  </c:pt>
                  <c:pt idx="3">
                    <c:v>2002</c:v>
                  </c:pt>
                  <c:pt idx="7">
                    <c:v>2003</c:v>
                  </c:pt>
                  <c:pt idx="11">
                    <c:v>2004</c:v>
                  </c:pt>
                  <c:pt idx="15">
                    <c:v>2005</c:v>
                  </c:pt>
                  <c:pt idx="19">
                    <c:v>2006</c:v>
                  </c:pt>
                  <c:pt idx="23">
                    <c:v>2007</c:v>
                  </c:pt>
                  <c:pt idx="27">
                    <c:v>2008</c:v>
                  </c:pt>
                  <c:pt idx="31">
                    <c:v>2009</c:v>
                  </c:pt>
                  <c:pt idx="35">
                    <c:v>2010</c:v>
                  </c:pt>
                  <c:pt idx="39">
                    <c:v>2011</c:v>
                  </c:pt>
                  <c:pt idx="43">
                    <c:v>2012</c:v>
                  </c:pt>
                  <c:pt idx="47">
                    <c:v>2013</c:v>
                  </c:pt>
                </c:lvl>
              </c:multiLvlStrCache>
            </c:multiLvlStrRef>
          </c:cat>
          <c:val>
            <c:numRef>
              <c:f>'Archive Table 1'!$F$15:$BA$15</c:f>
              <c:numCache>
                <c:formatCode>General</c:formatCode>
                <c:ptCount val="48"/>
                <c:pt idx="28" formatCode="#,##0">
                  <c:v>459</c:v>
                </c:pt>
                <c:pt idx="29" formatCode="#,##0">
                  <c:v>389</c:v>
                </c:pt>
                <c:pt idx="30" formatCode="#,##0">
                  <c:v>369</c:v>
                </c:pt>
                <c:pt idx="31" formatCode="#,##0">
                  <c:v>389</c:v>
                </c:pt>
                <c:pt idx="32" formatCode="#,##0">
                  <c:v>251</c:v>
                </c:pt>
                <c:pt idx="33" formatCode="#,##0">
                  <c:v>237</c:v>
                </c:pt>
                <c:pt idx="34" formatCode="#,##0">
                  <c:v>237</c:v>
                </c:pt>
                <c:pt idx="35" formatCode="#,##0">
                  <c:v>279</c:v>
                </c:pt>
                <c:pt idx="36" formatCode="#,##0">
                  <c:v>198</c:v>
                </c:pt>
                <c:pt idx="37" formatCode="#,##0">
                  <c:v>186</c:v>
                </c:pt>
                <c:pt idx="38" formatCode="#,##0">
                  <c:v>155</c:v>
                </c:pt>
                <c:pt idx="39" formatCode="#,##0">
                  <c:v>149</c:v>
                </c:pt>
                <c:pt idx="40" formatCode="#,##0">
                  <c:v>148</c:v>
                </c:pt>
                <c:pt idx="41" formatCode="#,##0">
                  <c:v>103</c:v>
                </c:pt>
                <c:pt idx="42" formatCode="#,##0">
                  <c:v>105</c:v>
                </c:pt>
                <c:pt idx="43" formatCode="#,##0">
                  <c:v>117</c:v>
                </c:pt>
                <c:pt idx="44" formatCode="#,##0">
                  <c:v>94</c:v>
                </c:pt>
                <c:pt idx="45" formatCode="#,##0">
                  <c:v>96</c:v>
                </c:pt>
                <c:pt idx="46" formatCode="#,##0">
                  <c:v>92</c:v>
                </c:pt>
                <c:pt idx="47" formatCode="#,##0">
                  <c:v>116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3887104"/>
        <c:axId val="135262976"/>
      </c:lineChart>
      <c:catAx>
        <c:axId val="1338871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/>
            </a:pPr>
            <a:endParaRPr lang="en-US"/>
          </a:p>
        </c:txPr>
        <c:crossAx val="135262976"/>
        <c:crosses val="autoZero"/>
        <c:auto val="1"/>
        <c:lblAlgn val="ctr"/>
        <c:lblOffset val="100"/>
        <c:noMultiLvlLbl val="0"/>
      </c:catAx>
      <c:valAx>
        <c:axId val="135262976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b="0"/>
                </a:pPr>
                <a:r>
                  <a:rPr lang="en-GB" b="0" dirty="0" smtClean="0"/>
                  <a:t>Number of MRSA </a:t>
                </a:r>
                <a:r>
                  <a:rPr lang="en-GB" b="0" dirty="0" err="1" smtClean="0"/>
                  <a:t>bacteraemias</a:t>
                </a:r>
                <a:endParaRPr lang="en-GB" b="0" dirty="0" smtClean="0"/>
              </a:p>
            </c:rich>
          </c:tx>
          <c:layout>
            <c:manualLayout>
              <c:xMode val="edge"/>
              <c:yMode val="edge"/>
              <c:x val="0"/>
              <c:y val="0.25011937359650499"/>
            </c:manualLayout>
          </c:layout>
          <c:overlay val="0"/>
        </c:title>
        <c:numFmt formatCode="#,##0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133887104"/>
        <c:crosses val="autoZero"/>
        <c:crossBetween val="between"/>
      </c:valAx>
      <c:spPr>
        <a:noFill/>
      </c:spPr>
    </c:plotArea>
    <c:legend>
      <c:legendPos val="r"/>
      <c:layout>
        <c:manualLayout>
          <c:xMode val="edge"/>
          <c:yMode val="edge"/>
          <c:x val="0.11074671677509514"/>
          <c:y val="0.60774034244197805"/>
          <c:w val="0.21519064466992804"/>
          <c:h val="0.15295533113305917"/>
        </c:manualLayout>
      </c:layout>
      <c:overlay val="0"/>
    </c:legend>
    <c:plotVisOnly val="1"/>
    <c:dispBlanksAs val="gap"/>
    <c:showDLblsOverMax val="0"/>
  </c:chart>
  <c:spPr>
    <a:noFill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293164916885389"/>
          <c:y val="2.3180454649398802E-2"/>
          <c:w val="0.84335958005249345"/>
          <c:h val="0.8138506467146337"/>
        </c:manualLayout>
      </c:layout>
      <c:lineChart>
        <c:grouping val="standard"/>
        <c:varyColors val="0"/>
        <c:ser>
          <c:idx val="0"/>
          <c:order val="0"/>
          <c:tx>
            <c:v>All cases</c:v>
          </c:tx>
          <c:cat>
            <c:multiLvlStrRef>
              <c:f>'Archive Table 1'!$Q$17:$BA$18</c:f>
              <c:multiLvlStrCache>
                <c:ptCount val="37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Q1</c:v>
                  </c:pt>
                  <c:pt idx="5">
                    <c:v>Q2</c:v>
                  </c:pt>
                  <c:pt idx="6">
                    <c:v>Q3</c:v>
                  </c:pt>
                  <c:pt idx="7">
                    <c:v>Q4</c:v>
                  </c:pt>
                  <c:pt idx="8">
                    <c:v>Q1</c:v>
                  </c:pt>
                  <c:pt idx="9">
                    <c:v>Q2</c:v>
                  </c:pt>
                  <c:pt idx="10">
                    <c:v>Q3</c:v>
                  </c:pt>
                  <c:pt idx="11">
                    <c:v>Q4</c:v>
                  </c:pt>
                  <c:pt idx="12">
                    <c:v>Q1</c:v>
                  </c:pt>
                  <c:pt idx="13">
                    <c:v>Q2</c:v>
                  </c:pt>
                  <c:pt idx="14">
                    <c:v>Q3</c:v>
                  </c:pt>
                  <c:pt idx="15">
                    <c:v>Q4</c:v>
                  </c:pt>
                  <c:pt idx="16">
                    <c:v>Q1</c:v>
                  </c:pt>
                  <c:pt idx="17">
                    <c:v>Q2</c:v>
                  </c:pt>
                  <c:pt idx="18">
                    <c:v>Q3</c:v>
                  </c:pt>
                  <c:pt idx="19">
                    <c:v>Q4</c:v>
                  </c:pt>
                  <c:pt idx="20">
                    <c:v>Q1</c:v>
                  </c:pt>
                  <c:pt idx="21">
                    <c:v>Q2</c:v>
                  </c:pt>
                  <c:pt idx="22">
                    <c:v>Q3</c:v>
                  </c:pt>
                  <c:pt idx="23">
                    <c:v>Q4</c:v>
                  </c:pt>
                  <c:pt idx="24">
                    <c:v>Q1</c:v>
                  </c:pt>
                  <c:pt idx="25">
                    <c:v>Q2</c:v>
                  </c:pt>
                  <c:pt idx="26">
                    <c:v>Q3</c:v>
                  </c:pt>
                  <c:pt idx="27">
                    <c:v>Q4</c:v>
                  </c:pt>
                  <c:pt idx="28">
                    <c:v>Q1</c:v>
                  </c:pt>
                  <c:pt idx="29">
                    <c:v>Q2</c:v>
                  </c:pt>
                  <c:pt idx="30">
                    <c:v>Q3</c:v>
                  </c:pt>
                  <c:pt idx="31">
                    <c:v>Q4</c:v>
                  </c:pt>
                  <c:pt idx="32">
                    <c:v>Q1</c:v>
                  </c:pt>
                  <c:pt idx="33">
                    <c:v>Q2</c:v>
                  </c:pt>
                  <c:pt idx="34">
                    <c:v>Q3</c:v>
                  </c:pt>
                  <c:pt idx="35">
                    <c:v>Q4</c:v>
                  </c:pt>
                  <c:pt idx="36">
                    <c:v>Q1</c:v>
                  </c:pt>
                </c:lvl>
                <c:lvl>
                  <c:pt idx="0">
                    <c:v>2004</c:v>
                  </c:pt>
                  <c:pt idx="4">
                    <c:v>2005</c:v>
                  </c:pt>
                  <c:pt idx="8">
                    <c:v>2006</c:v>
                  </c:pt>
                  <c:pt idx="12">
                    <c:v>2007</c:v>
                  </c:pt>
                  <c:pt idx="16">
                    <c:v>2008</c:v>
                  </c:pt>
                  <c:pt idx="20">
                    <c:v>2009</c:v>
                  </c:pt>
                  <c:pt idx="24">
                    <c:v>2010</c:v>
                  </c:pt>
                  <c:pt idx="28">
                    <c:v>2011</c:v>
                  </c:pt>
                  <c:pt idx="32">
                    <c:v>2012</c:v>
                  </c:pt>
                  <c:pt idx="36">
                    <c:v>2013</c:v>
                  </c:pt>
                </c:lvl>
              </c:multiLvlStrCache>
            </c:multiLvlStrRef>
          </c:cat>
          <c:val>
            <c:numRef>
              <c:f>'Archive Table 1'!$Q$19:$BA$19</c:f>
              <c:numCache>
                <c:formatCode>#,##0</c:formatCode>
                <c:ptCount val="37"/>
                <c:pt idx="0">
                  <c:v>12068</c:v>
                </c:pt>
                <c:pt idx="1">
                  <c:v>10838</c:v>
                </c:pt>
                <c:pt idx="2">
                  <c:v>10412</c:v>
                </c:pt>
                <c:pt idx="3">
                  <c:v>11245</c:v>
                </c:pt>
                <c:pt idx="4">
                  <c:v>15197</c:v>
                </c:pt>
                <c:pt idx="5">
                  <c:v>13860</c:v>
                </c:pt>
                <c:pt idx="6">
                  <c:v>11431</c:v>
                </c:pt>
                <c:pt idx="7">
                  <c:v>11341</c:v>
                </c:pt>
                <c:pt idx="8">
                  <c:v>15349</c:v>
                </c:pt>
                <c:pt idx="9">
                  <c:v>14689</c:v>
                </c:pt>
                <c:pt idx="10">
                  <c:v>12821</c:v>
                </c:pt>
                <c:pt idx="11">
                  <c:v>12776</c:v>
                </c:pt>
                <c:pt idx="12">
                  <c:v>15644</c:v>
                </c:pt>
                <c:pt idx="13">
                  <c:v>16864</c:v>
                </c:pt>
                <c:pt idx="14">
                  <c:v>13419</c:v>
                </c:pt>
                <c:pt idx="15">
                  <c:v>12248</c:v>
                </c:pt>
                <c:pt idx="16">
                  <c:v>12967</c:v>
                </c:pt>
                <c:pt idx="17">
                  <c:v>10883</c:v>
                </c:pt>
                <c:pt idx="18">
                  <c:v>8948</c:v>
                </c:pt>
                <c:pt idx="19">
                  <c:v>7907</c:v>
                </c:pt>
                <c:pt idx="20">
                  <c:v>8357</c:v>
                </c:pt>
                <c:pt idx="21">
                  <c:v>6854</c:v>
                </c:pt>
                <c:pt idx="22">
                  <c:v>6407</c:v>
                </c:pt>
                <c:pt idx="23">
                  <c:v>6002</c:v>
                </c:pt>
                <c:pt idx="24">
                  <c:v>6341</c:v>
                </c:pt>
                <c:pt idx="25">
                  <c:v>5981</c:v>
                </c:pt>
                <c:pt idx="26">
                  <c:v>5909</c:v>
                </c:pt>
                <c:pt idx="27">
                  <c:v>4984</c:v>
                </c:pt>
                <c:pt idx="28">
                  <c:v>4833</c:v>
                </c:pt>
                <c:pt idx="29">
                  <c:v>4967</c:v>
                </c:pt>
                <c:pt idx="30">
                  <c:v>4994</c:v>
                </c:pt>
                <c:pt idx="31">
                  <c:v>4350</c:v>
                </c:pt>
                <c:pt idx="32">
                  <c:v>3711</c:v>
                </c:pt>
                <c:pt idx="33">
                  <c:v>3655</c:v>
                </c:pt>
                <c:pt idx="34">
                  <c:v>3867</c:v>
                </c:pt>
                <c:pt idx="35">
                  <c:v>3754</c:v>
                </c:pt>
                <c:pt idx="36">
                  <c:v>3411</c:v>
                </c:pt>
              </c:numCache>
            </c:numRef>
          </c:val>
          <c:smooth val="0"/>
        </c:ser>
        <c:ser>
          <c:idx val="1"/>
          <c:order val="1"/>
          <c:tx>
            <c:v>Trust apportioned</c:v>
          </c:tx>
          <c:cat>
            <c:multiLvlStrRef>
              <c:f>'Archive Table 1'!$Q$17:$BA$18</c:f>
              <c:multiLvlStrCache>
                <c:ptCount val="37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Q1</c:v>
                  </c:pt>
                  <c:pt idx="5">
                    <c:v>Q2</c:v>
                  </c:pt>
                  <c:pt idx="6">
                    <c:v>Q3</c:v>
                  </c:pt>
                  <c:pt idx="7">
                    <c:v>Q4</c:v>
                  </c:pt>
                  <c:pt idx="8">
                    <c:v>Q1</c:v>
                  </c:pt>
                  <c:pt idx="9">
                    <c:v>Q2</c:v>
                  </c:pt>
                  <c:pt idx="10">
                    <c:v>Q3</c:v>
                  </c:pt>
                  <c:pt idx="11">
                    <c:v>Q4</c:v>
                  </c:pt>
                  <c:pt idx="12">
                    <c:v>Q1</c:v>
                  </c:pt>
                  <c:pt idx="13">
                    <c:v>Q2</c:v>
                  </c:pt>
                  <c:pt idx="14">
                    <c:v>Q3</c:v>
                  </c:pt>
                  <c:pt idx="15">
                    <c:v>Q4</c:v>
                  </c:pt>
                  <c:pt idx="16">
                    <c:v>Q1</c:v>
                  </c:pt>
                  <c:pt idx="17">
                    <c:v>Q2</c:v>
                  </c:pt>
                  <c:pt idx="18">
                    <c:v>Q3</c:v>
                  </c:pt>
                  <c:pt idx="19">
                    <c:v>Q4</c:v>
                  </c:pt>
                  <c:pt idx="20">
                    <c:v>Q1</c:v>
                  </c:pt>
                  <c:pt idx="21">
                    <c:v>Q2</c:v>
                  </c:pt>
                  <c:pt idx="22">
                    <c:v>Q3</c:v>
                  </c:pt>
                  <c:pt idx="23">
                    <c:v>Q4</c:v>
                  </c:pt>
                  <c:pt idx="24">
                    <c:v>Q1</c:v>
                  </c:pt>
                  <c:pt idx="25">
                    <c:v>Q2</c:v>
                  </c:pt>
                  <c:pt idx="26">
                    <c:v>Q3</c:v>
                  </c:pt>
                  <c:pt idx="27">
                    <c:v>Q4</c:v>
                  </c:pt>
                  <c:pt idx="28">
                    <c:v>Q1</c:v>
                  </c:pt>
                  <c:pt idx="29">
                    <c:v>Q2</c:v>
                  </c:pt>
                  <c:pt idx="30">
                    <c:v>Q3</c:v>
                  </c:pt>
                  <c:pt idx="31">
                    <c:v>Q4</c:v>
                  </c:pt>
                  <c:pt idx="32">
                    <c:v>Q1</c:v>
                  </c:pt>
                  <c:pt idx="33">
                    <c:v>Q2</c:v>
                  </c:pt>
                  <c:pt idx="34">
                    <c:v>Q3</c:v>
                  </c:pt>
                  <c:pt idx="35">
                    <c:v>Q4</c:v>
                  </c:pt>
                  <c:pt idx="36">
                    <c:v>Q1</c:v>
                  </c:pt>
                </c:lvl>
                <c:lvl>
                  <c:pt idx="0">
                    <c:v>2004</c:v>
                  </c:pt>
                  <c:pt idx="4">
                    <c:v>2005</c:v>
                  </c:pt>
                  <c:pt idx="8">
                    <c:v>2006</c:v>
                  </c:pt>
                  <c:pt idx="12">
                    <c:v>2007</c:v>
                  </c:pt>
                  <c:pt idx="16">
                    <c:v>2008</c:v>
                  </c:pt>
                  <c:pt idx="20">
                    <c:v>2009</c:v>
                  </c:pt>
                  <c:pt idx="24">
                    <c:v>2010</c:v>
                  </c:pt>
                  <c:pt idx="28">
                    <c:v>2011</c:v>
                  </c:pt>
                  <c:pt idx="32">
                    <c:v>2012</c:v>
                  </c:pt>
                  <c:pt idx="36">
                    <c:v>2013</c:v>
                  </c:pt>
                </c:lvl>
              </c:multiLvlStrCache>
            </c:multiLvlStrRef>
          </c:cat>
          <c:val>
            <c:numRef>
              <c:f>'Archive Table 1'!$Q$20:$BA$20</c:f>
              <c:numCache>
                <c:formatCode>General</c:formatCode>
                <c:ptCount val="37"/>
                <c:pt idx="13" formatCode="#,##0">
                  <c:v>10440</c:v>
                </c:pt>
                <c:pt idx="14" formatCode="#,##0">
                  <c:v>7915</c:v>
                </c:pt>
                <c:pt idx="15" formatCode="#,##0">
                  <c:v>7157</c:v>
                </c:pt>
                <c:pt idx="16" formatCode="#,##0">
                  <c:v>7930</c:v>
                </c:pt>
                <c:pt idx="17" formatCode="#,##0">
                  <c:v>6158</c:v>
                </c:pt>
                <c:pt idx="18" formatCode="#,##0">
                  <c:v>4687</c:v>
                </c:pt>
                <c:pt idx="19" formatCode="#,##0">
                  <c:v>4310</c:v>
                </c:pt>
                <c:pt idx="20" formatCode="#,##0">
                  <c:v>4772</c:v>
                </c:pt>
                <c:pt idx="21" formatCode="#,##0">
                  <c:v>3605</c:v>
                </c:pt>
                <c:pt idx="22" formatCode="#,##0">
                  <c:v>3097</c:v>
                </c:pt>
                <c:pt idx="23" formatCode="#,##0">
                  <c:v>3029</c:v>
                </c:pt>
                <c:pt idx="24" formatCode="#,##0">
                  <c:v>3489</c:v>
                </c:pt>
                <c:pt idx="25" formatCode="#,##0">
                  <c:v>2996</c:v>
                </c:pt>
                <c:pt idx="26" formatCode="#,##0">
                  <c:v>2632</c:v>
                </c:pt>
                <c:pt idx="27" formatCode="#,##0">
                  <c:v>2431</c:v>
                </c:pt>
                <c:pt idx="28" formatCode="#,##0">
                  <c:v>2358</c:v>
                </c:pt>
                <c:pt idx="29" formatCode="#,##0">
                  <c:v>2206</c:v>
                </c:pt>
                <c:pt idx="30" formatCode="#,##0">
                  <c:v>2046</c:v>
                </c:pt>
                <c:pt idx="31" formatCode="#,##0">
                  <c:v>1824</c:v>
                </c:pt>
                <c:pt idx="32" formatCode="#,##0">
                  <c:v>1613</c:v>
                </c:pt>
                <c:pt idx="33" formatCode="#,##0">
                  <c:v>1516</c:v>
                </c:pt>
                <c:pt idx="34" formatCode="#,##0">
                  <c:v>1432</c:v>
                </c:pt>
                <c:pt idx="35" formatCode="#,##0">
                  <c:v>1524</c:v>
                </c:pt>
                <c:pt idx="36" formatCode="#,##0">
                  <c:v>1502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6425088"/>
        <c:axId val="96426624"/>
      </c:lineChart>
      <c:catAx>
        <c:axId val="964250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96426624"/>
        <c:crosses val="autoZero"/>
        <c:auto val="1"/>
        <c:lblAlgn val="ctr"/>
        <c:lblOffset val="100"/>
        <c:noMultiLvlLbl val="0"/>
      </c:catAx>
      <c:valAx>
        <c:axId val="9642662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0" i="1"/>
                </a:pPr>
                <a:r>
                  <a:rPr lang="en-GB" b="0" i="1"/>
                  <a:t>C. difficile infection (CDI)I cases</a:t>
                </a:r>
              </a:p>
            </c:rich>
          </c:tx>
          <c:layout>
            <c:manualLayout>
              <c:xMode val="edge"/>
              <c:yMode val="edge"/>
              <c:x val="2.0833333333333388E-2"/>
              <c:y val="0.18290423164142397"/>
            </c:manualLayout>
          </c:layout>
          <c:overlay val="0"/>
        </c:title>
        <c:numFmt formatCode="#,##0" sourceLinked="1"/>
        <c:majorTickMark val="out"/>
        <c:minorTickMark val="none"/>
        <c:tickLblPos val="nextTo"/>
        <c:crossAx val="96425088"/>
        <c:crosses val="autoZero"/>
        <c:crossBetween val="between"/>
      </c:valAx>
      <c:spPr>
        <a:noFill/>
      </c:spPr>
    </c:plotArea>
    <c:legend>
      <c:legendPos val="r"/>
      <c:layout>
        <c:manualLayout>
          <c:xMode val="edge"/>
          <c:yMode val="edge"/>
          <c:x val="0.16736909448818899"/>
          <c:y val="0.55125720904840569"/>
          <c:w val="0.23316229221347334"/>
          <c:h val="0.13773079453512196"/>
        </c:manualLayout>
      </c:layout>
      <c:overlay val="0"/>
    </c:legend>
    <c:plotVisOnly val="1"/>
    <c:dispBlanksAs val="gap"/>
    <c:showDLblsOverMax val="0"/>
  </c:chart>
  <c:spPr>
    <a:noFill/>
  </c:spPr>
  <c:txPr>
    <a:bodyPr/>
    <a:lstStyle/>
    <a:p>
      <a:pPr>
        <a:defRPr sz="1200">
          <a:solidFill>
            <a:schemeClr val="tx1"/>
          </a:solidFill>
          <a:latin typeface="+mj-lt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MRSA BSI</c:v>
                </c:pt>
              </c:strCache>
            </c:strRef>
          </c:tx>
          <c:cat>
            <c:strRef>
              <c:f>Sheet1!$A$3:$A$11</c:f>
              <c:strCache>
                <c:ptCount val="9"/>
                <c:pt idx="0">
                  <c:v>2007/08</c:v>
                </c:pt>
                <c:pt idx="1">
                  <c:v>2008/09</c:v>
                </c:pt>
                <c:pt idx="2">
                  <c:v>2009/10</c:v>
                </c:pt>
                <c:pt idx="3">
                  <c:v>2010/11</c:v>
                </c:pt>
                <c:pt idx="4">
                  <c:v>2011/12</c:v>
                </c:pt>
                <c:pt idx="5">
                  <c:v>2012/13</c:v>
                </c:pt>
                <c:pt idx="6">
                  <c:v>2013/14</c:v>
                </c:pt>
                <c:pt idx="7">
                  <c:v>2014/15</c:v>
                </c:pt>
                <c:pt idx="8">
                  <c:v>2015/16</c:v>
                </c:pt>
              </c:strCache>
            </c:strRef>
          </c:cat>
          <c:val>
            <c:numRef>
              <c:f>Sheet1!$B$3:$B$11</c:f>
              <c:numCache>
                <c:formatCode>" "#,##0" ";"-"#,##0" ";" -"00" ";" "@" "</c:formatCode>
                <c:ptCount val="9"/>
                <c:pt idx="0">
                  <c:v>4451</c:v>
                </c:pt>
                <c:pt idx="1">
                  <c:v>2935</c:v>
                </c:pt>
                <c:pt idx="2">
                  <c:v>1898</c:v>
                </c:pt>
                <c:pt idx="3">
                  <c:v>1481</c:v>
                </c:pt>
                <c:pt idx="4">
                  <c:v>1116</c:v>
                </c:pt>
                <c:pt idx="5">
                  <c:v>924</c:v>
                </c:pt>
                <c:pt idx="6">
                  <c:v>862</c:v>
                </c:pt>
                <c:pt idx="7">
                  <c:v>800</c:v>
                </c:pt>
                <c:pt idx="8">
                  <c:v>819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MSSA BSI</c:v>
                </c:pt>
              </c:strCache>
            </c:strRef>
          </c:tx>
          <c:cat>
            <c:strRef>
              <c:f>Sheet1!$A$3:$A$11</c:f>
              <c:strCache>
                <c:ptCount val="9"/>
                <c:pt idx="0">
                  <c:v>2007/08</c:v>
                </c:pt>
                <c:pt idx="1">
                  <c:v>2008/09</c:v>
                </c:pt>
                <c:pt idx="2">
                  <c:v>2009/10</c:v>
                </c:pt>
                <c:pt idx="3">
                  <c:v>2010/11</c:v>
                </c:pt>
                <c:pt idx="4">
                  <c:v>2011/12</c:v>
                </c:pt>
                <c:pt idx="5">
                  <c:v>2012/13</c:v>
                </c:pt>
                <c:pt idx="6">
                  <c:v>2013/14</c:v>
                </c:pt>
                <c:pt idx="7">
                  <c:v>2014/15</c:v>
                </c:pt>
                <c:pt idx="8">
                  <c:v>2015/16</c:v>
                </c:pt>
              </c:strCache>
            </c:strRef>
          </c:cat>
          <c:val>
            <c:numRef>
              <c:f>Sheet1!$C$3:$C$11</c:f>
              <c:numCache>
                <c:formatCode>General</c:formatCode>
                <c:ptCount val="9"/>
                <c:pt idx="4" formatCode="&quot; &quot;#,##0&quot; &quot;;&quot;-&quot;#,##0&quot; &quot;;&quot; -&quot;00&quot; &quot;;&quot; &quot;@&quot; &quot;">
                  <c:v>8767</c:v>
                </c:pt>
                <c:pt idx="5" formatCode="&quot; &quot;#,##0&quot; &quot;;&quot;-&quot;#,##0&quot; &quot;;&quot; -&quot;00&quot; &quot;;&quot; &quot;@&quot; &quot;">
                  <c:v>8812</c:v>
                </c:pt>
                <c:pt idx="6" formatCode="&quot; &quot;#,##0&quot; &quot;;&quot;-&quot;#,##0&quot; &quot;;&quot; -&quot;00&quot; &quot;;&quot; &quot;@&quot; &quot;">
                  <c:v>9290</c:v>
                </c:pt>
                <c:pt idx="7" formatCode="&quot; &quot;#,##0&quot; &quot;;&quot;-&quot;#,##0&quot; &quot;;&quot; -&quot;00&quot; &quot;;&quot; &quot;@&quot; &quot;">
                  <c:v>9845</c:v>
                </c:pt>
                <c:pt idx="8" formatCode="&quot; &quot;#,##0&quot; &quot;;&quot;-&quot;#,##0&quot; &quot;;&quot; -&quot;00&quot; &quot;;&quot; &quot;@&quot; &quot;">
                  <c:v>10586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Sheet1!$D$2</c:f>
              <c:strCache>
                <c:ptCount val="1"/>
                <c:pt idx="0">
                  <c:v>E. coli BSI</c:v>
                </c:pt>
              </c:strCache>
            </c:strRef>
          </c:tx>
          <c:cat>
            <c:strRef>
              <c:f>Sheet1!$A$3:$A$11</c:f>
              <c:strCache>
                <c:ptCount val="9"/>
                <c:pt idx="0">
                  <c:v>2007/08</c:v>
                </c:pt>
                <c:pt idx="1">
                  <c:v>2008/09</c:v>
                </c:pt>
                <c:pt idx="2">
                  <c:v>2009/10</c:v>
                </c:pt>
                <c:pt idx="3">
                  <c:v>2010/11</c:v>
                </c:pt>
                <c:pt idx="4">
                  <c:v>2011/12</c:v>
                </c:pt>
                <c:pt idx="5">
                  <c:v>2012/13</c:v>
                </c:pt>
                <c:pt idx="6">
                  <c:v>2013/14</c:v>
                </c:pt>
                <c:pt idx="7">
                  <c:v>2014/15</c:v>
                </c:pt>
                <c:pt idx="8">
                  <c:v>2015/16</c:v>
                </c:pt>
              </c:strCache>
            </c:strRef>
          </c:cat>
          <c:val>
            <c:numRef>
              <c:f>Sheet1!$D$3:$D$11</c:f>
              <c:numCache>
                <c:formatCode>General</c:formatCode>
                <c:ptCount val="9"/>
                <c:pt idx="5" formatCode="&quot; &quot;#,##0&quot; &quot;;&quot;-&quot;#,##0&quot; &quot;;&quot; -&quot;00&quot; &quot;;&quot; &quot;@&quot; &quot;">
                  <c:v>32309</c:v>
                </c:pt>
                <c:pt idx="6" formatCode="&quot; &quot;#,##0&quot; &quot;;&quot;-&quot;#,##0&quot; &quot;;&quot; -&quot;00&quot; &quot;;&quot; &quot;@&quot; &quot;">
                  <c:v>34286</c:v>
                </c:pt>
                <c:pt idx="7" formatCode="&quot; &quot;#,##0&quot; &quot;;&quot;-&quot;#,##0&quot; &quot;;&quot; -&quot;00&quot; &quot;;&quot; &quot;@&quot; &quot;">
                  <c:v>35764</c:v>
                </c:pt>
                <c:pt idx="8" formatCode="&quot; &quot;#,##0&quot; &quot;;&quot;-&quot;#,##0&quot; &quot;;&quot; -&quot;00&quot; &quot;;&quot; &quot;@&quot; &quot;">
                  <c:v>38132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Sheet1!$E$2</c:f>
              <c:strCache>
                <c:ptCount val="1"/>
                <c:pt idx="0">
                  <c:v>C. difficile</c:v>
                </c:pt>
              </c:strCache>
            </c:strRef>
          </c:tx>
          <c:cat>
            <c:strRef>
              <c:f>Sheet1!$A$3:$A$11</c:f>
              <c:strCache>
                <c:ptCount val="9"/>
                <c:pt idx="0">
                  <c:v>2007/08</c:v>
                </c:pt>
                <c:pt idx="1">
                  <c:v>2008/09</c:v>
                </c:pt>
                <c:pt idx="2">
                  <c:v>2009/10</c:v>
                </c:pt>
                <c:pt idx="3">
                  <c:v>2010/11</c:v>
                </c:pt>
                <c:pt idx="4">
                  <c:v>2011/12</c:v>
                </c:pt>
                <c:pt idx="5">
                  <c:v>2012/13</c:v>
                </c:pt>
                <c:pt idx="6">
                  <c:v>2013/14</c:v>
                </c:pt>
                <c:pt idx="7">
                  <c:v>2014/15</c:v>
                </c:pt>
                <c:pt idx="8">
                  <c:v>2015/16</c:v>
                </c:pt>
              </c:strCache>
            </c:strRef>
          </c:cat>
          <c:val>
            <c:numRef>
              <c:f>Sheet1!$E$3:$E$11</c:f>
              <c:numCache>
                <c:formatCode>" "#,##0" ";"-"#,##0" ";" -"00" ";" "@" "</c:formatCode>
                <c:ptCount val="9"/>
                <c:pt idx="0">
                  <c:v>55498</c:v>
                </c:pt>
                <c:pt idx="1">
                  <c:v>36095</c:v>
                </c:pt>
                <c:pt idx="2">
                  <c:v>25604</c:v>
                </c:pt>
                <c:pt idx="3">
                  <c:v>21707</c:v>
                </c:pt>
                <c:pt idx="4">
                  <c:v>18022</c:v>
                </c:pt>
                <c:pt idx="5">
                  <c:v>14694</c:v>
                </c:pt>
                <c:pt idx="6">
                  <c:v>13362</c:v>
                </c:pt>
                <c:pt idx="7">
                  <c:v>14192</c:v>
                </c:pt>
                <c:pt idx="8">
                  <c:v>14139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7549312"/>
        <c:axId val="137550848"/>
      </c:lineChart>
      <c:catAx>
        <c:axId val="13754931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137550848"/>
        <c:crosses val="autoZero"/>
        <c:auto val="1"/>
        <c:lblAlgn val="ctr"/>
        <c:lblOffset val="100"/>
        <c:noMultiLvlLbl val="0"/>
      </c:catAx>
      <c:valAx>
        <c:axId val="13755084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GB" b="0"/>
                  <a:t>Number of cases</a:t>
                </a:r>
              </a:p>
            </c:rich>
          </c:tx>
          <c:layout>
            <c:manualLayout>
              <c:xMode val="edge"/>
              <c:yMode val="edge"/>
              <c:x val="4.7667376297528506E-3"/>
              <c:y val="0.18294705470435946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crossAx val="13754931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i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6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D5377B"/>
              </a:solidFill>
            </c:spPr>
          </c:dPt>
          <c:dPt>
            <c:idx val="1"/>
            <c:bubble3D val="0"/>
            <c:spPr>
              <a:solidFill>
                <a:schemeClr val="tx1"/>
              </a:solidFill>
            </c:spPr>
          </c:dPt>
          <c:val>
            <c:numRef>
              <c:f>Sheet1!$A$2:$A$3</c:f>
              <c:numCache>
                <c:formatCode>General</c:formatCod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D5377B"/>
              </a:solidFill>
            </c:spPr>
          </c:dPt>
          <c:dPt>
            <c:idx val="1"/>
            <c:bubble3D val="0"/>
            <c:spPr>
              <a:solidFill>
                <a:prstClr val="black"/>
              </a:solidFill>
            </c:spPr>
          </c:dPt>
          <c:val>
            <c:numRef>
              <c:f>Sheet1!$A$5:$A$6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8142111406697182"/>
          <c:y val="5.5555555555555552E-2"/>
          <c:w val="0.55557896892717129"/>
          <c:h val="0.78216827063283756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'Cost hierachy'!$B$1</c:f>
              <c:strCache>
                <c:ptCount val="1"/>
                <c:pt idx="0">
                  <c:v>Actual expenditure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'Cost hierachy'!$A$2:$A$10</c:f>
              <c:strCache>
                <c:ptCount val="9"/>
                <c:pt idx="0">
                  <c:v>Ward-based monitors</c:v>
                </c:pt>
                <c:pt idx="1">
                  <c:v>HPV decontamination</c:v>
                </c:pt>
                <c:pt idx="2">
                  <c:v>Anti-infective costs</c:v>
                </c:pt>
                <c:pt idx="3">
                  <c:v>Contact precautions</c:v>
                </c:pt>
                <c:pt idx="4">
                  <c:v>Bed / bay / ward closures</c:v>
                </c:pt>
                <c:pt idx="5">
                  <c:v>Screening</c:v>
                </c:pt>
                <c:pt idx="6">
                  <c:v>Additional length of stay</c:v>
                </c:pt>
                <c:pt idx="7">
                  <c:v>Staff time</c:v>
                </c:pt>
                <c:pt idx="8">
                  <c:v>Elective surgical missed revenue</c:v>
                </c:pt>
              </c:strCache>
            </c:strRef>
          </c:cat>
          <c:val>
            <c:numRef>
              <c:f>'Cost hierachy'!$B$2:$B$10</c:f>
              <c:numCache>
                <c:formatCode>0</c:formatCode>
                <c:ptCount val="9"/>
                <c:pt idx="0">
                  <c:v>35510.400000000001</c:v>
                </c:pt>
                <c:pt idx="1">
                  <c:v>36311.5</c:v>
                </c:pt>
                <c:pt idx="2">
                  <c:v>46031.42</c:v>
                </c:pt>
                <c:pt idx="3">
                  <c:v>61575.29249</c:v>
                </c:pt>
                <c:pt idx="4">
                  <c:v>5355.21234</c:v>
                </c:pt>
                <c:pt idx="5">
                  <c:v>79416</c:v>
                </c:pt>
              </c:numCache>
            </c:numRef>
          </c:val>
        </c:ser>
        <c:ser>
          <c:idx val="1"/>
          <c:order val="1"/>
          <c:tx>
            <c:strRef>
              <c:f>'Cost hierachy'!$C$1</c:f>
              <c:strCache>
                <c:ptCount val="1"/>
                <c:pt idx="0">
                  <c:v>Opportunity cost</c:v>
                </c:pt>
              </c:strCache>
            </c:strRef>
          </c:tx>
          <c:spPr>
            <a:noFill/>
            <a:ln>
              <a:noFill/>
            </a:ln>
            <a:effectLst>
              <a:outerShdw blurRad="40000" dist="20000" dir="5400000" rotWithShape="0">
                <a:schemeClr val="bg1">
                  <a:alpha val="38000"/>
                </a:schemeClr>
              </a:outerShdw>
            </a:effectLst>
          </c:spPr>
          <c:invertIfNegative val="0"/>
          <c:errBars>
            <c:errBarType val="both"/>
            <c:errValType val="cust"/>
            <c:noEndCap val="0"/>
            <c:plus>
              <c:numRef>
                <c:f>'Cost hierachy'!$E$2:$E$11</c:f>
                <c:numCache>
                  <c:formatCode>General</c:formatCode>
                  <c:ptCount val="10"/>
                  <c:pt idx="6">
                    <c:v>227043.44666666808</c:v>
                  </c:pt>
                  <c:pt idx="7">
                    <c:v>19344.238375000023</c:v>
                  </c:pt>
                </c:numCache>
              </c:numRef>
            </c:plus>
            <c:minus>
              <c:numRef>
                <c:f>'Cost hierachy'!$D$2:$D$11</c:f>
                <c:numCache>
                  <c:formatCode>General</c:formatCode>
                  <c:ptCount val="10"/>
                  <c:pt idx="6">
                    <c:v>141918.15333333187</c:v>
                  </c:pt>
                  <c:pt idx="7">
                    <c:v>19344.238374999975</c:v>
                  </c:pt>
                </c:numCache>
              </c:numRef>
            </c:minus>
            <c:spPr>
              <a:ln>
                <a:solidFill>
                  <a:schemeClr val="accent1"/>
                </a:solidFill>
              </a:ln>
            </c:spPr>
          </c:errBars>
          <c:cat>
            <c:strRef>
              <c:f>'Cost hierachy'!$A$2:$A$10</c:f>
              <c:strCache>
                <c:ptCount val="9"/>
                <c:pt idx="0">
                  <c:v>Ward-based monitors</c:v>
                </c:pt>
                <c:pt idx="1">
                  <c:v>HPV decontamination</c:v>
                </c:pt>
                <c:pt idx="2">
                  <c:v>Anti-infective costs</c:v>
                </c:pt>
                <c:pt idx="3">
                  <c:v>Contact precautions</c:v>
                </c:pt>
                <c:pt idx="4">
                  <c:v>Bed / bay / ward closures</c:v>
                </c:pt>
                <c:pt idx="5">
                  <c:v>Screening</c:v>
                </c:pt>
                <c:pt idx="6">
                  <c:v>Additional length of stay</c:v>
                </c:pt>
                <c:pt idx="7">
                  <c:v>Staff time</c:v>
                </c:pt>
                <c:pt idx="8">
                  <c:v>Elective surgical missed revenue</c:v>
                </c:pt>
              </c:strCache>
            </c:strRef>
          </c:cat>
          <c:val>
            <c:numRef>
              <c:f>'Cost hierachy'!$C$2:$C$10</c:f>
              <c:numCache>
                <c:formatCode>General</c:formatCode>
                <c:ptCount val="9"/>
                <c:pt idx="4" formatCode="0">
                  <c:v>65250</c:v>
                </c:pt>
                <c:pt idx="6" formatCode="0">
                  <c:v>141918.15333333187</c:v>
                </c:pt>
                <c:pt idx="7" formatCode="0">
                  <c:v>193442.38375000001</c:v>
                </c:pt>
                <c:pt idx="8" formatCode="0">
                  <c:v>295704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0725760"/>
        <c:axId val="150727296"/>
      </c:barChart>
      <c:catAx>
        <c:axId val="150725760"/>
        <c:scaling>
          <c:orientation val="minMax"/>
        </c:scaling>
        <c:delete val="0"/>
        <c:axPos val="l"/>
        <c:majorTickMark val="out"/>
        <c:minorTickMark val="none"/>
        <c:tickLblPos val="nextTo"/>
        <c:crossAx val="150727296"/>
        <c:crosses val="autoZero"/>
        <c:auto val="1"/>
        <c:lblAlgn val="ctr"/>
        <c:lblOffset val="100"/>
        <c:noMultiLvlLbl val="0"/>
      </c:catAx>
      <c:valAx>
        <c:axId val="150727296"/>
        <c:scaling>
          <c:orientation val="minMax"/>
          <c:max val="400000"/>
          <c:min val="0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Cost / £</a:t>
                </a:r>
              </a:p>
            </c:rich>
          </c:tx>
          <c:overlay val="0"/>
        </c:title>
        <c:numFmt formatCode="0" sourceLinked="1"/>
        <c:majorTickMark val="out"/>
        <c:minorTickMark val="none"/>
        <c:tickLblPos val="nextTo"/>
        <c:crossAx val="150725760"/>
        <c:crosses val="autoZero"/>
        <c:crossBetween val="between"/>
        <c:majorUnit val="100000"/>
      </c:valAx>
    </c:plotArea>
    <c:plotVisOnly val="1"/>
    <c:dispBlanksAs val="gap"/>
    <c:showDLblsOverMax val="0"/>
  </c:chart>
  <c:txPr>
    <a:bodyPr/>
    <a:lstStyle/>
    <a:p>
      <a:pPr>
        <a:defRPr sz="16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4616743317154868"/>
          <c:y val="5.1411552136656415E-2"/>
          <c:w val="0.42747595499212282"/>
          <c:h val="0.8157255242308018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K. pneumoniae / oxytoca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circle"/>
            <c:size val="10"/>
            <c:spPr>
              <a:solidFill>
                <a:srgbClr val="C00000"/>
              </a:solidFill>
              <a:ln>
                <a:solidFill>
                  <a:srgbClr val="C00000"/>
                </a:solidFill>
              </a:ln>
            </c:spPr>
          </c:marker>
          <c:cat>
            <c:numRef>
              <c:f>Sheet1!$B$1:$C$1</c:f>
              <c:numCache>
                <c:formatCode>General</c:formatCode>
                <c:ptCount val="2"/>
                <c:pt idx="0">
                  <c:v>2001</c:v>
                </c:pt>
                <c:pt idx="1">
                  <c:v>2011</c:v>
                </c:pt>
              </c:numCache>
            </c:numRef>
          </c:cat>
          <c:val>
            <c:numRef>
              <c:f>Sheet1!$B$2:$C$2</c:f>
              <c:numCache>
                <c:formatCode>General</c:formatCode>
                <c:ptCount val="2"/>
                <c:pt idx="0">
                  <c:v>1.6</c:v>
                </c:pt>
                <c:pt idx="1">
                  <c:v>10.4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All Enterobacteriaceae</c:v>
                </c:pt>
              </c:strCache>
            </c:strRef>
          </c:tx>
          <c:spPr>
            <a:ln>
              <a:solidFill>
                <a:srgbClr val="333399"/>
              </a:solidFill>
            </a:ln>
          </c:spPr>
          <c:marker>
            <c:symbol val="circle"/>
            <c:size val="10"/>
            <c:spPr>
              <a:solidFill>
                <a:srgbClr val="333399"/>
              </a:solidFill>
              <a:ln>
                <a:solidFill>
                  <a:schemeClr val="accent2"/>
                </a:solidFill>
              </a:ln>
            </c:spPr>
          </c:marker>
          <c:cat>
            <c:numRef>
              <c:f>Sheet1!$B$1:$C$1</c:f>
              <c:numCache>
                <c:formatCode>General</c:formatCode>
                <c:ptCount val="2"/>
                <c:pt idx="0">
                  <c:v>2001</c:v>
                </c:pt>
                <c:pt idx="1">
                  <c:v>2011</c:v>
                </c:pt>
              </c:numCache>
            </c:numRef>
          </c:cat>
          <c:val>
            <c:numRef>
              <c:f>Sheet1!$B$3:$C$3</c:f>
              <c:numCache>
                <c:formatCode>General</c:formatCode>
                <c:ptCount val="2"/>
                <c:pt idx="0">
                  <c:v>1.2</c:v>
                </c:pt>
                <c:pt idx="1">
                  <c:v>4.2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0807296"/>
        <c:axId val="150809216"/>
      </c:lineChart>
      <c:catAx>
        <c:axId val="1508072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50809216"/>
        <c:crosses val="autoZero"/>
        <c:auto val="1"/>
        <c:lblAlgn val="ctr"/>
        <c:lblOffset val="100"/>
        <c:noMultiLvlLbl val="0"/>
      </c:catAx>
      <c:valAx>
        <c:axId val="15080921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% </a:t>
                </a:r>
                <a:r>
                  <a:rPr lang="en-US" dirty="0" smtClean="0"/>
                  <a:t>CRE</a:t>
                </a:r>
                <a:endParaRPr lang="en-US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5080729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1746027706160957"/>
          <c:y val="0.26507547157621347"/>
          <c:w val="0.48253972293839026"/>
          <c:h val="0.24239114283068541"/>
        </c:manualLayout>
      </c:layout>
      <c:overlay val="0"/>
      <c:txPr>
        <a:bodyPr/>
        <a:lstStyle/>
        <a:p>
          <a:pPr>
            <a:defRPr i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2400" b="0">
          <a:solidFill>
            <a:schemeClr val="tx1"/>
          </a:solidFill>
          <a:latin typeface="Arial" pitchFamily="34" charset="0"/>
          <a:cs typeface="Arial" pitchFamily="34" charset="0"/>
        </a:defRPr>
      </a:pPr>
      <a:endParaRPr lang="en-US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Sheet1!$O$147</c:f>
              <c:strCache>
                <c:ptCount val="1"/>
                <c:pt idx="0">
                  <c:v>Greece</c:v>
                </c:pt>
              </c:strCache>
            </c:strRef>
          </c:tx>
          <c:cat>
            <c:numRef>
              <c:f>Sheet1!$N$148:$N$156</c:f>
              <c:numCache>
                <c:formatCode>General</c:formatCode>
                <c:ptCount val="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</c:numCache>
            </c:numRef>
          </c:cat>
          <c:val>
            <c:numRef>
              <c:f>Sheet1!$O$148:$O$156</c:f>
              <c:numCache>
                <c:formatCode>0.0%</c:formatCode>
                <c:ptCount val="9"/>
                <c:pt idx="0">
                  <c:v>0.45900000000000002</c:v>
                </c:pt>
                <c:pt idx="1">
                  <c:v>0.38100000000000067</c:v>
                </c:pt>
                <c:pt idx="2">
                  <c:v>0.43300000000000038</c:v>
                </c:pt>
                <c:pt idx="3">
                  <c:v>0.50700000000000001</c:v>
                </c:pt>
                <c:pt idx="4">
                  <c:v>0.54</c:v>
                </c:pt>
                <c:pt idx="5">
                  <c:v>0.57399999999999995</c:v>
                </c:pt>
                <c:pt idx="6">
                  <c:v>0.64100000000000135</c:v>
                </c:pt>
                <c:pt idx="7">
                  <c:v>0.59899999999999998</c:v>
                </c:pt>
                <c:pt idx="8">
                  <c:v>0.55400000000000005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Sheet1!$P$147</c:f>
              <c:strCache>
                <c:ptCount val="1"/>
                <c:pt idx="0">
                  <c:v>Italy</c:v>
                </c:pt>
              </c:strCache>
            </c:strRef>
          </c:tx>
          <c:cat>
            <c:numRef>
              <c:f>Sheet1!$N$148:$N$156</c:f>
              <c:numCache>
                <c:formatCode>General</c:formatCode>
                <c:ptCount val="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</c:numCache>
            </c:numRef>
          </c:cat>
          <c:val>
            <c:numRef>
              <c:f>Sheet1!$P$148:$P$156</c:f>
              <c:numCache>
                <c:formatCode>0.0%</c:formatCode>
                <c:ptCount val="9"/>
                <c:pt idx="0">
                  <c:v>2.8000000000000001E-2</c:v>
                </c:pt>
                <c:pt idx="1">
                  <c:v>0.16900000000000001</c:v>
                </c:pt>
                <c:pt idx="2">
                  <c:v>0.17900000000000021</c:v>
                </c:pt>
                <c:pt idx="3">
                  <c:v>0.223</c:v>
                </c:pt>
                <c:pt idx="4">
                  <c:v>0.126</c:v>
                </c:pt>
                <c:pt idx="5">
                  <c:v>0.26300000000000001</c:v>
                </c:pt>
                <c:pt idx="6">
                  <c:v>0.32900000000000085</c:v>
                </c:pt>
                <c:pt idx="7">
                  <c:v>0.40200000000000002</c:v>
                </c:pt>
                <c:pt idx="8">
                  <c:v>0.41900000000000032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Sheet1!$Q$147</c:f>
              <c:strCache>
                <c:ptCount val="1"/>
                <c:pt idx="0">
                  <c:v>Portugal</c:v>
                </c:pt>
              </c:strCache>
            </c:strRef>
          </c:tx>
          <c:cat>
            <c:numRef>
              <c:f>Sheet1!$N$148:$N$156</c:f>
              <c:numCache>
                <c:formatCode>General</c:formatCode>
                <c:ptCount val="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</c:numCache>
            </c:numRef>
          </c:cat>
          <c:val>
            <c:numRef>
              <c:f>Sheet1!$Q$148:$Q$156</c:f>
              <c:numCache>
                <c:formatCode>0.0%</c:formatCode>
                <c:ptCount val="9"/>
                <c:pt idx="1">
                  <c:v>8.4000000000000047E-2</c:v>
                </c:pt>
                <c:pt idx="2">
                  <c:v>7.0000000000000021E-2</c:v>
                </c:pt>
                <c:pt idx="3">
                  <c:v>8.9000000000000065E-2</c:v>
                </c:pt>
                <c:pt idx="4">
                  <c:v>0.14500000000000021</c:v>
                </c:pt>
                <c:pt idx="5">
                  <c:v>0.19400000000000001</c:v>
                </c:pt>
                <c:pt idx="6">
                  <c:v>0.20800000000000021</c:v>
                </c:pt>
                <c:pt idx="7">
                  <c:v>0.251</c:v>
                </c:pt>
                <c:pt idx="8">
                  <c:v>0.21900000000000033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Sheet1!$R$147</c:f>
              <c:strCache>
                <c:ptCount val="1"/>
                <c:pt idx="0">
                  <c:v>UK</c:v>
                </c:pt>
              </c:strCache>
            </c:strRef>
          </c:tx>
          <c:cat>
            <c:numRef>
              <c:f>Sheet1!$N$148:$N$156</c:f>
              <c:numCache>
                <c:formatCode>General</c:formatCode>
                <c:ptCount val="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</c:numCache>
            </c:numRef>
          </c:cat>
          <c:val>
            <c:numRef>
              <c:f>Sheet1!$R$148:$R$156</c:f>
              <c:numCache>
                <c:formatCode>0.0%</c:formatCode>
                <c:ptCount val="9"/>
                <c:pt idx="0">
                  <c:v>5.7000000000000023E-2</c:v>
                </c:pt>
                <c:pt idx="1">
                  <c:v>7.8000000000000014E-2</c:v>
                </c:pt>
                <c:pt idx="2">
                  <c:v>7.0000000000000021E-2</c:v>
                </c:pt>
                <c:pt idx="3">
                  <c:v>4.5999999999999999E-2</c:v>
                </c:pt>
                <c:pt idx="4">
                  <c:v>3.1000000000000052E-2</c:v>
                </c:pt>
                <c:pt idx="5">
                  <c:v>3.5999999999999997E-2</c:v>
                </c:pt>
                <c:pt idx="6">
                  <c:v>2.1000000000000012E-2</c:v>
                </c:pt>
                <c:pt idx="7">
                  <c:v>2.3E-2</c:v>
                </c:pt>
                <c:pt idx="8">
                  <c:v>4.9000000000000099E-2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0849792"/>
        <c:axId val="150851584"/>
      </c:lineChart>
      <c:catAx>
        <c:axId val="1508497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50851584"/>
        <c:crosses val="autoZero"/>
        <c:auto val="1"/>
        <c:lblAlgn val="ctr"/>
        <c:lblOffset val="100"/>
        <c:noMultiLvlLbl val="0"/>
      </c:catAx>
      <c:valAx>
        <c:axId val="15085158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GB"/>
                  <a:t>% resistant</a:t>
                </a:r>
              </a:p>
            </c:rich>
          </c:tx>
          <c:layout>
            <c:manualLayout>
              <c:xMode val="edge"/>
              <c:yMode val="edge"/>
              <c:x val="1.1111111111111125E-2"/>
              <c:y val="0.37642053076698812"/>
            </c:manualLayout>
          </c:layout>
          <c:overlay val="0"/>
        </c:title>
        <c:numFmt formatCode="0.0%" sourceLinked="1"/>
        <c:majorTickMark val="out"/>
        <c:minorTickMark val="none"/>
        <c:tickLblPos val="nextTo"/>
        <c:crossAx val="15084979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600" b="0">
          <a:latin typeface="Verdana" pitchFamily="34" charset="0"/>
          <a:ea typeface="Verdana" pitchFamily="34" charset="0"/>
          <a:cs typeface="Verdana" pitchFamily="34" charset="0"/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Sheet1!$A$3</c:f>
              <c:strCache>
                <c:ptCount val="1"/>
                <c:pt idx="0">
                  <c:v>Amikacin</c:v>
                </c:pt>
              </c:strCache>
            </c:strRef>
          </c:tx>
          <c:invertIfNegative val="0"/>
          <c:cat>
            <c:multiLvlStrRef>
              <c:f>Sheet1!$B$1:$G$2</c:f>
              <c:multiLvlStrCache>
                <c:ptCount val="6"/>
                <c:lvl>
                  <c:pt idx="0">
                    <c:v>Before</c:v>
                  </c:pt>
                  <c:pt idx="1">
                    <c:v>After</c:v>
                  </c:pt>
                  <c:pt idx="2">
                    <c:v>Before</c:v>
                  </c:pt>
                  <c:pt idx="3">
                    <c:v>After</c:v>
                  </c:pt>
                  <c:pt idx="4">
                    <c:v>Before</c:v>
                  </c:pt>
                  <c:pt idx="5">
                    <c:v>After</c:v>
                  </c:pt>
                </c:lvl>
                <c:lvl>
                  <c:pt idx="0">
                    <c:v>Enterobacteriaceae</c:v>
                  </c:pt>
                  <c:pt idx="2">
                    <c:v>Non-fermenters</c:v>
                  </c:pt>
                  <c:pt idx="4">
                    <c:v>Gram-positive cocci</c:v>
                  </c:pt>
                </c:lvl>
              </c:multiLvlStrCache>
            </c:multiLvlStrRef>
          </c:cat>
          <c:val>
            <c:numRef>
              <c:f>Sheet1!$B$3:$G$3</c:f>
              <c:numCache>
                <c:formatCode>General</c:formatCode>
                <c:ptCount val="6"/>
                <c:pt idx="0">
                  <c:v>83</c:v>
                </c:pt>
                <c:pt idx="1">
                  <c:v>45</c:v>
                </c:pt>
                <c:pt idx="2">
                  <c:v>89</c:v>
                </c:pt>
                <c:pt idx="3">
                  <c:v>81</c:v>
                </c:pt>
              </c:numCache>
            </c:numRef>
          </c:val>
        </c:ser>
        <c:ser>
          <c:idx val="1"/>
          <c:order val="1"/>
          <c:tx>
            <c:strRef>
              <c:f>Sheet1!$A$4</c:f>
              <c:strCache>
                <c:ptCount val="1"/>
                <c:pt idx="0">
                  <c:v>Gentamicin</c:v>
                </c:pt>
              </c:strCache>
            </c:strRef>
          </c:tx>
          <c:invertIfNegative val="0"/>
          <c:cat>
            <c:multiLvlStrRef>
              <c:f>Sheet1!$B$1:$G$2</c:f>
              <c:multiLvlStrCache>
                <c:ptCount val="6"/>
                <c:lvl>
                  <c:pt idx="0">
                    <c:v>Before</c:v>
                  </c:pt>
                  <c:pt idx="1">
                    <c:v>After</c:v>
                  </c:pt>
                  <c:pt idx="2">
                    <c:v>Before</c:v>
                  </c:pt>
                  <c:pt idx="3">
                    <c:v>After</c:v>
                  </c:pt>
                  <c:pt idx="4">
                    <c:v>Before</c:v>
                  </c:pt>
                  <c:pt idx="5">
                    <c:v>After</c:v>
                  </c:pt>
                </c:lvl>
                <c:lvl>
                  <c:pt idx="0">
                    <c:v>Enterobacteriaceae</c:v>
                  </c:pt>
                  <c:pt idx="2">
                    <c:v>Non-fermenters</c:v>
                  </c:pt>
                  <c:pt idx="4">
                    <c:v>Gram-positive cocci</c:v>
                  </c:pt>
                </c:lvl>
              </c:multiLvlStrCache>
            </c:multiLvlStrRef>
          </c:cat>
          <c:val>
            <c:numRef>
              <c:f>Sheet1!$B$4:$G$4</c:f>
              <c:numCache>
                <c:formatCode>General</c:formatCode>
                <c:ptCount val="6"/>
                <c:pt idx="0">
                  <c:v>91</c:v>
                </c:pt>
                <c:pt idx="1">
                  <c:v>39</c:v>
                </c:pt>
                <c:pt idx="4">
                  <c:v>91</c:v>
                </c:pt>
                <c:pt idx="5">
                  <c:v>100</c:v>
                </c:pt>
              </c:numCache>
            </c:numRef>
          </c:val>
        </c:ser>
        <c:ser>
          <c:idx val="2"/>
          <c:order val="2"/>
          <c:tx>
            <c:strRef>
              <c:f>Sheet1!$A$5</c:f>
              <c:strCache>
                <c:ptCount val="1"/>
                <c:pt idx="0">
                  <c:v>Ciprofloxacin</c:v>
                </c:pt>
              </c:strCache>
            </c:strRef>
          </c:tx>
          <c:invertIfNegative val="0"/>
          <c:cat>
            <c:multiLvlStrRef>
              <c:f>Sheet1!$B$1:$G$2</c:f>
              <c:multiLvlStrCache>
                <c:ptCount val="6"/>
                <c:lvl>
                  <c:pt idx="0">
                    <c:v>Before</c:v>
                  </c:pt>
                  <c:pt idx="1">
                    <c:v>After</c:v>
                  </c:pt>
                  <c:pt idx="2">
                    <c:v>Before</c:v>
                  </c:pt>
                  <c:pt idx="3">
                    <c:v>After</c:v>
                  </c:pt>
                  <c:pt idx="4">
                    <c:v>Before</c:v>
                  </c:pt>
                  <c:pt idx="5">
                    <c:v>After</c:v>
                  </c:pt>
                </c:lvl>
                <c:lvl>
                  <c:pt idx="0">
                    <c:v>Enterobacteriaceae</c:v>
                  </c:pt>
                  <c:pt idx="2">
                    <c:v>Non-fermenters</c:v>
                  </c:pt>
                  <c:pt idx="4">
                    <c:v>Gram-positive cocci</c:v>
                  </c:pt>
                </c:lvl>
              </c:multiLvlStrCache>
            </c:multiLvlStrRef>
          </c:cat>
          <c:val>
            <c:numRef>
              <c:f>Sheet1!$B$5:$G$5</c:f>
              <c:numCache>
                <c:formatCode>General</c:formatCode>
                <c:ptCount val="6"/>
                <c:pt idx="0">
                  <c:v>91</c:v>
                </c:pt>
                <c:pt idx="1">
                  <c:v>45</c:v>
                </c:pt>
                <c:pt idx="2">
                  <c:v>91</c:v>
                </c:pt>
                <c:pt idx="3">
                  <c:v>84</c:v>
                </c:pt>
                <c:pt idx="4">
                  <c:v>90</c:v>
                </c:pt>
                <c:pt idx="5">
                  <c:v>89</c:v>
                </c:pt>
              </c:numCache>
            </c:numRef>
          </c:val>
        </c:ser>
        <c:ser>
          <c:idx val="3"/>
          <c:order val="3"/>
          <c:tx>
            <c:strRef>
              <c:f>Sheet1!$A$6</c:f>
              <c:strCache>
                <c:ptCount val="1"/>
                <c:pt idx="0">
                  <c:v>Ceftazimime</c:v>
                </c:pt>
              </c:strCache>
            </c:strRef>
          </c:tx>
          <c:invertIfNegative val="0"/>
          <c:cat>
            <c:multiLvlStrRef>
              <c:f>Sheet1!$B$1:$G$2</c:f>
              <c:multiLvlStrCache>
                <c:ptCount val="6"/>
                <c:lvl>
                  <c:pt idx="0">
                    <c:v>Before</c:v>
                  </c:pt>
                  <c:pt idx="1">
                    <c:v>After</c:v>
                  </c:pt>
                  <c:pt idx="2">
                    <c:v>Before</c:v>
                  </c:pt>
                  <c:pt idx="3">
                    <c:v>After</c:v>
                  </c:pt>
                  <c:pt idx="4">
                    <c:v>Before</c:v>
                  </c:pt>
                  <c:pt idx="5">
                    <c:v>After</c:v>
                  </c:pt>
                </c:lvl>
                <c:lvl>
                  <c:pt idx="0">
                    <c:v>Enterobacteriaceae</c:v>
                  </c:pt>
                  <c:pt idx="2">
                    <c:v>Non-fermenters</c:v>
                  </c:pt>
                  <c:pt idx="4">
                    <c:v>Gram-positive cocci</c:v>
                  </c:pt>
                </c:lvl>
              </c:multiLvlStrCache>
            </c:multiLvlStrRef>
          </c:cat>
          <c:val>
            <c:numRef>
              <c:f>Sheet1!$B$6:$G$6</c:f>
              <c:numCache>
                <c:formatCode>General</c:formatCode>
                <c:ptCount val="6"/>
                <c:pt idx="0">
                  <c:v>78</c:v>
                </c:pt>
                <c:pt idx="1">
                  <c:v>39</c:v>
                </c:pt>
                <c:pt idx="2">
                  <c:v>86</c:v>
                </c:pt>
                <c:pt idx="3">
                  <c:v>65</c:v>
                </c:pt>
              </c:numCache>
            </c:numRef>
          </c:val>
        </c:ser>
        <c:ser>
          <c:idx val="4"/>
          <c:order val="4"/>
          <c:tx>
            <c:strRef>
              <c:f>Sheet1!$A$7</c:f>
              <c:strCache>
                <c:ptCount val="1"/>
                <c:pt idx="0">
                  <c:v>Imipenem</c:v>
                </c:pt>
              </c:strCache>
            </c:strRef>
          </c:tx>
          <c:invertIfNegative val="0"/>
          <c:cat>
            <c:multiLvlStrRef>
              <c:f>Sheet1!$B$1:$G$2</c:f>
              <c:multiLvlStrCache>
                <c:ptCount val="6"/>
                <c:lvl>
                  <c:pt idx="0">
                    <c:v>Before</c:v>
                  </c:pt>
                  <c:pt idx="1">
                    <c:v>After</c:v>
                  </c:pt>
                  <c:pt idx="2">
                    <c:v>Before</c:v>
                  </c:pt>
                  <c:pt idx="3">
                    <c:v>After</c:v>
                  </c:pt>
                  <c:pt idx="4">
                    <c:v>Before</c:v>
                  </c:pt>
                  <c:pt idx="5">
                    <c:v>After</c:v>
                  </c:pt>
                </c:lvl>
                <c:lvl>
                  <c:pt idx="0">
                    <c:v>Enterobacteriaceae</c:v>
                  </c:pt>
                  <c:pt idx="2">
                    <c:v>Non-fermenters</c:v>
                  </c:pt>
                  <c:pt idx="4">
                    <c:v>Gram-positive cocci</c:v>
                  </c:pt>
                </c:lvl>
              </c:multiLvlStrCache>
            </c:multiLvlStrRef>
          </c:cat>
          <c:val>
            <c:numRef>
              <c:f>Sheet1!$B$7:$G$7</c:f>
              <c:numCache>
                <c:formatCode>General</c:formatCode>
                <c:ptCount val="6"/>
                <c:pt idx="0">
                  <c:v>4</c:v>
                </c:pt>
                <c:pt idx="1">
                  <c:v>0</c:v>
                </c:pt>
                <c:pt idx="2">
                  <c:v>86</c:v>
                </c:pt>
                <c:pt idx="3">
                  <c:v>59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0786432"/>
        <c:axId val="150787968"/>
      </c:barChart>
      <c:catAx>
        <c:axId val="150786432"/>
        <c:scaling>
          <c:orientation val="minMax"/>
        </c:scaling>
        <c:delete val="0"/>
        <c:axPos val="b"/>
        <c:majorTickMark val="out"/>
        <c:minorTickMark val="none"/>
        <c:tickLblPos val="nextTo"/>
        <c:crossAx val="150787968"/>
        <c:crosses val="autoZero"/>
        <c:auto val="1"/>
        <c:lblAlgn val="ctr"/>
        <c:lblOffset val="100"/>
        <c:noMultiLvlLbl val="0"/>
      </c:catAx>
      <c:valAx>
        <c:axId val="150787968"/>
        <c:scaling>
          <c:orientation val="minMax"/>
          <c:max val="10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% isolates resistant</a:t>
                </a:r>
              </a:p>
            </c:rich>
          </c:tx>
          <c:layout>
            <c:manualLayout>
              <c:xMode val="edge"/>
              <c:yMode val="edge"/>
              <c:x val="1.8691588785046735E-2"/>
              <c:y val="0.2145695069366329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5078643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6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E2E2B7-E315-4A5A-A7C8-8F28C979F3D9}" type="doc">
      <dgm:prSet loTypeId="urn:microsoft.com/office/officeart/2005/8/layout/chevron1" loCatId="process" qsTypeId="urn:microsoft.com/office/officeart/2005/8/quickstyle/3d1" qsCatId="3D" csTypeId="urn:microsoft.com/office/officeart/2005/8/colors/colorful1" csCatId="colorful" phldr="1"/>
      <dgm:spPr/>
    </dgm:pt>
    <dgm:pt modelId="{6BB1D909-0C1A-4023-83D7-ECA9CEE0BBE7}">
      <dgm:prSet phldrT="[Text]"/>
      <dgm:spPr/>
      <dgm:t>
        <a:bodyPr/>
        <a:lstStyle/>
        <a:p>
          <a:r>
            <a:rPr lang="en-GB" dirty="0" err="1" smtClean="0">
              <a:latin typeface="Arial" pitchFamily="34" charset="0"/>
              <a:cs typeface="Arial" pitchFamily="34" charset="0"/>
            </a:rPr>
            <a:t>Enterobacteriaceae</a:t>
          </a:r>
          <a:endParaRPr lang="en-GB" dirty="0">
            <a:latin typeface="Arial" pitchFamily="34" charset="0"/>
            <a:cs typeface="Arial" pitchFamily="34" charset="0"/>
          </a:endParaRPr>
        </a:p>
      </dgm:t>
    </dgm:pt>
    <dgm:pt modelId="{7A65F58B-26CA-410E-AEC9-7E441FA53319}" type="parTrans" cxnId="{07082DB3-D0D8-4905-9FDB-CEC22E8A8030}">
      <dgm:prSet/>
      <dgm:spPr/>
      <dgm:t>
        <a:bodyPr/>
        <a:lstStyle/>
        <a:p>
          <a:endParaRPr lang="en-GB">
            <a:latin typeface="Arial" pitchFamily="34" charset="0"/>
            <a:cs typeface="Arial" pitchFamily="34" charset="0"/>
          </a:endParaRPr>
        </a:p>
      </dgm:t>
    </dgm:pt>
    <dgm:pt modelId="{B858D1AA-C943-4889-9071-BCF703FA717D}" type="sibTrans" cxnId="{07082DB3-D0D8-4905-9FDB-CEC22E8A8030}">
      <dgm:prSet/>
      <dgm:spPr/>
      <dgm:t>
        <a:bodyPr/>
        <a:lstStyle/>
        <a:p>
          <a:endParaRPr lang="en-GB">
            <a:latin typeface="Arial" pitchFamily="34" charset="0"/>
            <a:cs typeface="Arial" pitchFamily="34" charset="0"/>
          </a:endParaRPr>
        </a:p>
      </dgm:t>
    </dgm:pt>
    <dgm:pt modelId="{67C834F1-97F9-47AA-9E7D-3B1D00E7BC2D}">
      <dgm:prSet phldrT="[Text]" custT="1"/>
      <dgm:spPr/>
      <dgm:t>
        <a:bodyPr/>
        <a:lstStyle/>
        <a:p>
          <a:r>
            <a:rPr lang="en-GB" sz="3200" dirty="0" smtClean="0">
              <a:latin typeface="Arial" pitchFamily="34" charset="0"/>
              <a:cs typeface="Arial" pitchFamily="34" charset="0"/>
            </a:rPr>
            <a:t>ESBLs</a:t>
          </a:r>
          <a:endParaRPr lang="en-GB" sz="3200" dirty="0">
            <a:latin typeface="Arial" pitchFamily="34" charset="0"/>
            <a:cs typeface="Arial" pitchFamily="34" charset="0"/>
          </a:endParaRPr>
        </a:p>
      </dgm:t>
    </dgm:pt>
    <dgm:pt modelId="{F38F2345-DA56-4F3B-B0B2-302D6AA1622C}" type="parTrans" cxnId="{1C91974A-F581-4046-AE76-6ACB4ADE5FA6}">
      <dgm:prSet/>
      <dgm:spPr/>
      <dgm:t>
        <a:bodyPr/>
        <a:lstStyle/>
        <a:p>
          <a:endParaRPr lang="en-GB">
            <a:latin typeface="Arial" pitchFamily="34" charset="0"/>
            <a:cs typeface="Arial" pitchFamily="34" charset="0"/>
          </a:endParaRPr>
        </a:p>
      </dgm:t>
    </dgm:pt>
    <dgm:pt modelId="{978A63AF-0C48-4305-8E0A-91F07E0624B2}" type="sibTrans" cxnId="{1C91974A-F581-4046-AE76-6ACB4ADE5FA6}">
      <dgm:prSet/>
      <dgm:spPr/>
      <dgm:t>
        <a:bodyPr/>
        <a:lstStyle/>
        <a:p>
          <a:endParaRPr lang="en-GB">
            <a:latin typeface="Arial" pitchFamily="34" charset="0"/>
            <a:cs typeface="Arial" pitchFamily="34" charset="0"/>
          </a:endParaRPr>
        </a:p>
      </dgm:t>
    </dgm:pt>
    <dgm:pt modelId="{83B04FCC-76AF-4FBC-87CE-12B6B2AA6D3B}">
      <dgm:prSet phldrT="[Text]" custT="1"/>
      <dgm:spPr/>
      <dgm:t>
        <a:bodyPr/>
        <a:lstStyle/>
        <a:p>
          <a:r>
            <a:rPr lang="en-GB" sz="4800" dirty="0" smtClean="0">
              <a:latin typeface="Arial" pitchFamily="34" charset="0"/>
              <a:cs typeface="Arial" pitchFamily="34" charset="0"/>
            </a:rPr>
            <a:t>CPE</a:t>
          </a:r>
          <a:endParaRPr lang="en-GB" sz="4800" dirty="0">
            <a:latin typeface="Arial" pitchFamily="34" charset="0"/>
            <a:cs typeface="Arial" pitchFamily="34" charset="0"/>
          </a:endParaRPr>
        </a:p>
      </dgm:t>
    </dgm:pt>
    <dgm:pt modelId="{CF309340-8652-462A-AA3C-1FB871E11E9A}" type="parTrans" cxnId="{CF976951-58D7-4B56-9BA6-276854382416}">
      <dgm:prSet/>
      <dgm:spPr/>
      <dgm:t>
        <a:bodyPr/>
        <a:lstStyle/>
        <a:p>
          <a:endParaRPr lang="en-GB">
            <a:latin typeface="Arial" pitchFamily="34" charset="0"/>
            <a:cs typeface="Arial" pitchFamily="34" charset="0"/>
          </a:endParaRPr>
        </a:p>
      </dgm:t>
    </dgm:pt>
    <dgm:pt modelId="{ABC77BC9-6564-4B9B-8A68-85A19F203C1A}" type="sibTrans" cxnId="{CF976951-58D7-4B56-9BA6-276854382416}">
      <dgm:prSet/>
      <dgm:spPr/>
      <dgm:t>
        <a:bodyPr/>
        <a:lstStyle/>
        <a:p>
          <a:endParaRPr lang="en-GB">
            <a:latin typeface="Arial" pitchFamily="34" charset="0"/>
            <a:cs typeface="Arial" pitchFamily="34" charset="0"/>
          </a:endParaRPr>
        </a:p>
      </dgm:t>
    </dgm:pt>
    <dgm:pt modelId="{2B095EDB-1A80-4FE2-89D0-E0A04215BF78}" type="pres">
      <dgm:prSet presAssocID="{D1E2E2B7-E315-4A5A-A7C8-8F28C979F3D9}" presName="Name0" presStyleCnt="0">
        <dgm:presLayoutVars>
          <dgm:dir/>
          <dgm:animLvl val="lvl"/>
          <dgm:resizeHandles val="exact"/>
        </dgm:presLayoutVars>
      </dgm:prSet>
      <dgm:spPr/>
    </dgm:pt>
    <dgm:pt modelId="{1148AD56-9CD3-4DB2-A287-09542366576D}" type="pres">
      <dgm:prSet presAssocID="{6BB1D909-0C1A-4023-83D7-ECA9CEE0BBE7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9999D73-ABEB-4981-AB1F-AE9ED1E90B32}" type="pres">
      <dgm:prSet presAssocID="{B858D1AA-C943-4889-9071-BCF703FA717D}" presName="parTxOnlySpace" presStyleCnt="0"/>
      <dgm:spPr/>
    </dgm:pt>
    <dgm:pt modelId="{AE4291AF-8402-44D5-9A1D-E024563B0AFB}" type="pres">
      <dgm:prSet presAssocID="{67C834F1-97F9-47AA-9E7D-3B1D00E7BC2D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D919C40-FF88-4917-9604-5AC279160C21}" type="pres">
      <dgm:prSet presAssocID="{978A63AF-0C48-4305-8E0A-91F07E0624B2}" presName="parTxOnlySpace" presStyleCnt="0"/>
      <dgm:spPr/>
    </dgm:pt>
    <dgm:pt modelId="{A1988E90-6B49-49EC-BFB6-09E5476A57DE}" type="pres">
      <dgm:prSet presAssocID="{83B04FCC-76AF-4FBC-87CE-12B6B2AA6D3B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1C91974A-F581-4046-AE76-6ACB4ADE5FA6}" srcId="{D1E2E2B7-E315-4A5A-A7C8-8F28C979F3D9}" destId="{67C834F1-97F9-47AA-9E7D-3B1D00E7BC2D}" srcOrd="1" destOrd="0" parTransId="{F38F2345-DA56-4F3B-B0B2-302D6AA1622C}" sibTransId="{978A63AF-0C48-4305-8E0A-91F07E0624B2}"/>
    <dgm:cxn modelId="{CF976951-58D7-4B56-9BA6-276854382416}" srcId="{D1E2E2B7-E315-4A5A-A7C8-8F28C979F3D9}" destId="{83B04FCC-76AF-4FBC-87CE-12B6B2AA6D3B}" srcOrd="2" destOrd="0" parTransId="{CF309340-8652-462A-AA3C-1FB871E11E9A}" sibTransId="{ABC77BC9-6564-4B9B-8A68-85A19F203C1A}"/>
    <dgm:cxn modelId="{9B83DB5F-9933-4761-93CD-1A8340A73B36}" type="presOf" srcId="{D1E2E2B7-E315-4A5A-A7C8-8F28C979F3D9}" destId="{2B095EDB-1A80-4FE2-89D0-E0A04215BF78}" srcOrd="0" destOrd="0" presId="urn:microsoft.com/office/officeart/2005/8/layout/chevron1"/>
    <dgm:cxn modelId="{D68427FB-22DB-45DA-A39D-B575A78FEBBF}" type="presOf" srcId="{6BB1D909-0C1A-4023-83D7-ECA9CEE0BBE7}" destId="{1148AD56-9CD3-4DB2-A287-09542366576D}" srcOrd="0" destOrd="0" presId="urn:microsoft.com/office/officeart/2005/8/layout/chevron1"/>
    <dgm:cxn modelId="{07082DB3-D0D8-4905-9FDB-CEC22E8A8030}" srcId="{D1E2E2B7-E315-4A5A-A7C8-8F28C979F3D9}" destId="{6BB1D909-0C1A-4023-83D7-ECA9CEE0BBE7}" srcOrd="0" destOrd="0" parTransId="{7A65F58B-26CA-410E-AEC9-7E441FA53319}" sibTransId="{B858D1AA-C943-4889-9071-BCF703FA717D}"/>
    <dgm:cxn modelId="{054EF391-116A-414A-B44A-7C890871D0C4}" type="presOf" srcId="{67C834F1-97F9-47AA-9E7D-3B1D00E7BC2D}" destId="{AE4291AF-8402-44D5-9A1D-E024563B0AFB}" srcOrd="0" destOrd="0" presId="urn:microsoft.com/office/officeart/2005/8/layout/chevron1"/>
    <dgm:cxn modelId="{92FF743E-CBC5-48E7-A7B2-524FF43722DE}" type="presOf" srcId="{83B04FCC-76AF-4FBC-87CE-12B6B2AA6D3B}" destId="{A1988E90-6B49-49EC-BFB6-09E5476A57DE}" srcOrd="0" destOrd="0" presId="urn:microsoft.com/office/officeart/2005/8/layout/chevron1"/>
    <dgm:cxn modelId="{EBF7DC18-78A0-4CD3-BE09-B53653787E9F}" type="presParOf" srcId="{2B095EDB-1A80-4FE2-89D0-E0A04215BF78}" destId="{1148AD56-9CD3-4DB2-A287-09542366576D}" srcOrd="0" destOrd="0" presId="urn:microsoft.com/office/officeart/2005/8/layout/chevron1"/>
    <dgm:cxn modelId="{62237C01-8DC3-4AC8-B09C-FAFFA6C96C8E}" type="presParOf" srcId="{2B095EDB-1A80-4FE2-89D0-E0A04215BF78}" destId="{09999D73-ABEB-4981-AB1F-AE9ED1E90B32}" srcOrd="1" destOrd="0" presId="urn:microsoft.com/office/officeart/2005/8/layout/chevron1"/>
    <dgm:cxn modelId="{032F10C1-8442-4623-B359-E15C727E9281}" type="presParOf" srcId="{2B095EDB-1A80-4FE2-89D0-E0A04215BF78}" destId="{AE4291AF-8402-44D5-9A1D-E024563B0AFB}" srcOrd="2" destOrd="0" presId="urn:microsoft.com/office/officeart/2005/8/layout/chevron1"/>
    <dgm:cxn modelId="{3DE120CE-6458-41E1-A55E-D3A4C4B33A51}" type="presParOf" srcId="{2B095EDB-1A80-4FE2-89D0-E0A04215BF78}" destId="{6D919C40-FF88-4917-9604-5AC279160C21}" srcOrd="3" destOrd="0" presId="urn:microsoft.com/office/officeart/2005/8/layout/chevron1"/>
    <dgm:cxn modelId="{F79666EC-9664-4594-9377-752192B9AB71}" type="presParOf" srcId="{2B095EDB-1A80-4FE2-89D0-E0A04215BF78}" destId="{A1988E90-6B49-49EC-BFB6-09E5476A57DE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38FCACB-DA03-44AE-ACBB-144816471DE5}" type="doc">
      <dgm:prSet loTypeId="urn:microsoft.com/office/officeart/2005/8/layout/radial5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349340CD-929D-4D9C-ABB1-DD80B36249FF}">
      <dgm:prSet phldrT="[Text]"/>
      <dgm:spPr/>
      <dgm:t>
        <a:bodyPr/>
        <a:lstStyle/>
        <a:p>
          <a:r>
            <a:rPr lang="en-GB" dirty="0" smtClean="0">
              <a:latin typeface="Arial Narrow" pitchFamily="34" charset="0"/>
            </a:rPr>
            <a:t>Rapid spread</a:t>
          </a:r>
          <a:endParaRPr lang="en-GB" dirty="0">
            <a:latin typeface="Arial Narrow" pitchFamily="34" charset="0"/>
          </a:endParaRPr>
        </a:p>
      </dgm:t>
    </dgm:pt>
    <dgm:pt modelId="{69545F10-3597-4403-8B1C-1BA70DF96522}" type="parTrans" cxnId="{237ED626-6254-4A37-B1E9-AFDFA1924D9C}">
      <dgm:prSet/>
      <dgm:spPr/>
      <dgm:t>
        <a:bodyPr/>
        <a:lstStyle/>
        <a:p>
          <a:endParaRPr lang="en-GB">
            <a:latin typeface="Arial Narrow" pitchFamily="34" charset="0"/>
          </a:endParaRPr>
        </a:p>
      </dgm:t>
    </dgm:pt>
    <dgm:pt modelId="{FB52F08F-F50E-45F4-A6CA-5020F647A769}" type="sibTrans" cxnId="{237ED626-6254-4A37-B1E9-AFDFA1924D9C}">
      <dgm:prSet/>
      <dgm:spPr/>
      <dgm:t>
        <a:bodyPr/>
        <a:lstStyle/>
        <a:p>
          <a:endParaRPr lang="en-GB">
            <a:latin typeface="Arial Narrow" pitchFamily="34" charset="0"/>
          </a:endParaRPr>
        </a:p>
      </dgm:t>
    </dgm:pt>
    <dgm:pt modelId="{6C679E0E-1FCE-4A4E-8D4C-68F1E8D50D7D}">
      <dgm:prSet phldrT="[Text]"/>
      <dgm:spPr/>
      <dgm:t>
        <a:bodyPr/>
        <a:lstStyle/>
        <a:p>
          <a:r>
            <a:rPr lang="en-GB" dirty="0" err="1" smtClean="0">
              <a:latin typeface="Arial Narrow" pitchFamily="34" charset="0"/>
            </a:rPr>
            <a:t>Clonal</a:t>
          </a:r>
          <a:r>
            <a:rPr lang="en-GB" dirty="0" smtClean="0">
              <a:latin typeface="Arial Narrow" pitchFamily="34" charset="0"/>
            </a:rPr>
            <a:t> expansion</a:t>
          </a:r>
          <a:endParaRPr lang="en-GB" dirty="0">
            <a:latin typeface="Arial Narrow" pitchFamily="34" charset="0"/>
          </a:endParaRPr>
        </a:p>
      </dgm:t>
    </dgm:pt>
    <dgm:pt modelId="{098BD2AC-3D07-4EF3-895D-D66F7557C0AF}" type="parTrans" cxnId="{E7AE5C0C-F583-4584-902B-B2895BF9D9E3}">
      <dgm:prSet/>
      <dgm:spPr/>
      <dgm:t>
        <a:bodyPr/>
        <a:lstStyle/>
        <a:p>
          <a:endParaRPr lang="en-GB">
            <a:latin typeface="Arial Narrow" pitchFamily="34" charset="0"/>
          </a:endParaRPr>
        </a:p>
      </dgm:t>
    </dgm:pt>
    <dgm:pt modelId="{6624810E-D71B-4D78-84D2-7AA7F7508DDD}" type="sibTrans" cxnId="{E7AE5C0C-F583-4584-902B-B2895BF9D9E3}">
      <dgm:prSet/>
      <dgm:spPr/>
      <dgm:t>
        <a:bodyPr/>
        <a:lstStyle/>
        <a:p>
          <a:endParaRPr lang="en-GB">
            <a:latin typeface="Arial Narrow" pitchFamily="34" charset="0"/>
          </a:endParaRPr>
        </a:p>
      </dgm:t>
    </dgm:pt>
    <dgm:pt modelId="{A090F42C-58C0-4561-A0F6-A228FD1AB439}">
      <dgm:prSet phldrT="[Text]"/>
      <dgm:spPr/>
      <dgm:t>
        <a:bodyPr/>
        <a:lstStyle/>
        <a:p>
          <a:r>
            <a:rPr lang="en-GB" dirty="0" smtClean="0">
              <a:latin typeface="Arial Narrow" pitchFamily="34" charset="0"/>
            </a:rPr>
            <a:t>GI carriage</a:t>
          </a:r>
          <a:endParaRPr lang="en-GB" dirty="0">
            <a:latin typeface="Arial Narrow" pitchFamily="34" charset="0"/>
          </a:endParaRPr>
        </a:p>
      </dgm:t>
    </dgm:pt>
    <dgm:pt modelId="{C0E1EF24-1421-45E2-AD83-578228B5C810}" type="parTrans" cxnId="{507F0760-4248-48F3-A8A9-CBCC03E59358}">
      <dgm:prSet/>
      <dgm:spPr/>
      <dgm:t>
        <a:bodyPr/>
        <a:lstStyle/>
        <a:p>
          <a:endParaRPr lang="en-GB">
            <a:latin typeface="Arial Narrow" pitchFamily="34" charset="0"/>
          </a:endParaRPr>
        </a:p>
      </dgm:t>
    </dgm:pt>
    <dgm:pt modelId="{427A9379-C539-4105-96B1-9FED4FE6C482}" type="sibTrans" cxnId="{507F0760-4248-48F3-A8A9-CBCC03E59358}">
      <dgm:prSet/>
      <dgm:spPr/>
      <dgm:t>
        <a:bodyPr/>
        <a:lstStyle/>
        <a:p>
          <a:endParaRPr lang="en-GB">
            <a:latin typeface="Arial Narrow" pitchFamily="34" charset="0"/>
          </a:endParaRPr>
        </a:p>
      </dgm:t>
    </dgm:pt>
    <dgm:pt modelId="{B2957E52-211C-468C-A60A-20F853336C99}">
      <dgm:prSet phldrT="[Text]"/>
      <dgm:spPr/>
      <dgm:t>
        <a:bodyPr/>
        <a:lstStyle/>
        <a:p>
          <a:r>
            <a:rPr lang="en-GB" dirty="0" smtClean="0">
              <a:latin typeface="Arial Narrow" pitchFamily="34" charset="0"/>
            </a:rPr>
            <a:t>Horizontal gene transfer</a:t>
          </a:r>
          <a:endParaRPr lang="en-GB" dirty="0">
            <a:latin typeface="Arial Narrow" pitchFamily="34" charset="0"/>
          </a:endParaRPr>
        </a:p>
      </dgm:t>
    </dgm:pt>
    <dgm:pt modelId="{96ADD433-11AE-4FBF-8418-2199EA883495}" type="parTrans" cxnId="{EAFCF069-7EC2-4AD3-9318-106A2C5F32B9}">
      <dgm:prSet/>
      <dgm:spPr/>
      <dgm:t>
        <a:bodyPr/>
        <a:lstStyle/>
        <a:p>
          <a:endParaRPr lang="en-GB">
            <a:latin typeface="Arial Narrow" pitchFamily="34" charset="0"/>
          </a:endParaRPr>
        </a:p>
      </dgm:t>
    </dgm:pt>
    <dgm:pt modelId="{F2A43A6B-1E7C-4955-9AD6-A5D8A068A700}" type="sibTrans" cxnId="{EAFCF069-7EC2-4AD3-9318-106A2C5F32B9}">
      <dgm:prSet/>
      <dgm:spPr/>
      <dgm:t>
        <a:bodyPr/>
        <a:lstStyle/>
        <a:p>
          <a:endParaRPr lang="en-GB">
            <a:latin typeface="Arial Narrow" pitchFamily="34" charset="0"/>
          </a:endParaRPr>
        </a:p>
      </dgm:t>
    </dgm:pt>
    <dgm:pt modelId="{70EC019E-4BB8-466C-ABB0-4E3661239DFF}" type="pres">
      <dgm:prSet presAssocID="{238FCACB-DA03-44AE-ACBB-144816471DE5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48841F0-0C2C-415A-AB92-65B3F889A5EF}" type="pres">
      <dgm:prSet presAssocID="{349340CD-929D-4D9C-ABB1-DD80B36249FF}" presName="centerShape" presStyleLbl="node0" presStyleIdx="0" presStyleCnt="1" custScaleX="124533" custScaleY="124533"/>
      <dgm:spPr/>
      <dgm:t>
        <a:bodyPr/>
        <a:lstStyle/>
        <a:p>
          <a:endParaRPr lang="en-GB"/>
        </a:p>
      </dgm:t>
    </dgm:pt>
    <dgm:pt modelId="{A61E8F51-48C4-48F8-BDFF-02D0C55F264B}" type="pres">
      <dgm:prSet presAssocID="{098BD2AC-3D07-4EF3-895D-D66F7557C0AF}" presName="parTrans" presStyleLbl="sibTrans2D1" presStyleIdx="0" presStyleCnt="3" custAng="10800000"/>
      <dgm:spPr/>
      <dgm:t>
        <a:bodyPr/>
        <a:lstStyle/>
        <a:p>
          <a:endParaRPr lang="en-US"/>
        </a:p>
      </dgm:t>
    </dgm:pt>
    <dgm:pt modelId="{F3B4B682-0D5D-4453-B1F6-EBF819BDD89D}" type="pres">
      <dgm:prSet presAssocID="{098BD2AC-3D07-4EF3-895D-D66F7557C0AF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DE5D8C6D-10C7-4D16-9E78-9CBC436C480A}" type="pres">
      <dgm:prSet presAssocID="{6C679E0E-1FCE-4A4E-8D4C-68F1E8D50D7D}" presName="node" presStyleLbl="node1" presStyleIdx="0" presStyleCnt="3" custScaleX="110800" custScaleY="11080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B14EC59-4F7C-4F23-B926-A426B6FDE079}" type="pres">
      <dgm:prSet presAssocID="{C0E1EF24-1421-45E2-AD83-578228B5C810}" presName="parTrans" presStyleLbl="sibTrans2D1" presStyleIdx="1" presStyleCnt="3" custAng="11268742"/>
      <dgm:spPr/>
      <dgm:t>
        <a:bodyPr/>
        <a:lstStyle/>
        <a:p>
          <a:endParaRPr lang="en-US"/>
        </a:p>
      </dgm:t>
    </dgm:pt>
    <dgm:pt modelId="{A08253EC-9785-475A-88C5-CC0880644B7F}" type="pres">
      <dgm:prSet presAssocID="{C0E1EF24-1421-45E2-AD83-578228B5C810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E124437D-1D4A-450B-A96C-2DB5B8C07FDC}" type="pres">
      <dgm:prSet presAssocID="{A090F42C-58C0-4561-A0F6-A228FD1AB439}" presName="node" presStyleLbl="node1" presStyleIdx="1" presStyleCnt="3" custScaleX="110979" custScaleY="1109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8F29DD-4A04-487F-9E0B-EB826DCBEC3D}" type="pres">
      <dgm:prSet presAssocID="{96ADD433-11AE-4FBF-8418-2199EA883495}" presName="parTrans" presStyleLbl="sibTrans2D1" presStyleIdx="2" presStyleCnt="3" custAng="10847534"/>
      <dgm:spPr/>
      <dgm:t>
        <a:bodyPr/>
        <a:lstStyle/>
        <a:p>
          <a:endParaRPr lang="en-US"/>
        </a:p>
      </dgm:t>
    </dgm:pt>
    <dgm:pt modelId="{54795DC6-9E4E-4015-A734-B3B288562276}" type="pres">
      <dgm:prSet presAssocID="{96ADD433-11AE-4FBF-8418-2199EA883495}" presName="connectorText" presStyleLbl="sibTrans2D1" presStyleIdx="2" presStyleCnt="3"/>
      <dgm:spPr/>
      <dgm:t>
        <a:bodyPr/>
        <a:lstStyle/>
        <a:p>
          <a:endParaRPr lang="en-US"/>
        </a:p>
      </dgm:t>
    </dgm:pt>
    <dgm:pt modelId="{2C350BD0-8C51-4826-A99A-CDEF12055937}" type="pres">
      <dgm:prSet presAssocID="{B2957E52-211C-468C-A60A-20F853336C99}" presName="node" presStyleLbl="node1" presStyleIdx="2" presStyleCnt="3" custScaleX="114573" custScaleY="1145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4D9431B-FA3E-4994-9B17-BA414F29F831}" type="presOf" srcId="{6C679E0E-1FCE-4A4E-8D4C-68F1E8D50D7D}" destId="{DE5D8C6D-10C7-4D16-9E78-9CBC436C480A}" srcOrd="0" destOrd="0" presId="urn:microsoft.com/office/officeart/2005/8/layout/radial5"/>
    <dgm:cxn modelId="{0F92C3E6-15FD-4D82-9D1A-E74C48A9BF37}" type="presOf" srcId="{96ADD433-11AE-4FBF-8418-2199EA883495}" destId="{54795DC6-9E4E-4015-A734-B3B288562276}" srcOrd="1" destOrd="0" presId="urn:microsoft.com/office/officeart/2005/8/layout/radial5"/>
    <dgm:cxn modelId="{3E968A71-9DE1-49D7-A21D-142440331CD6}" type="presOf" srcId="{A090F42C-58C0-4561-A0F6-A228FD1AB439}" destId="{E124437D-1D4A-450B-A96C-2DB5B8C07FDC}" srcOrd="0" destOrd="0" presId="urn:microsoft.com/office/officeart/2005/8/layout/radial5"/>
    <dgm:cxn modelId="{9EBF41F0-0AB0-411A-82B3-76EC34F2806C}" type="presOf" srcId="{098BD2AC-3D07-4EF3-895D-D66F7557C0AF}" destId="{F3B4B682-0D5D-4453-B1F6-EBF819BDD89D}" srcOrd="1" destOrd="0" presId="urn:microsoft.com/office/officeart/2005/8/layout/radial5"/>
    <dgm:cxn modelId="{E7AE5C0C-F583-4584-902B-B2895BF9D9E3}" srcId="{349340CD-929D-4D9C-ABB1-DD80B36249FF}" destId="{6C679E0E-1FCE-4A4E-8D4C-68F1E8D50D7D}" srcOrd="0" destOrd="0" parTransId="{098BD2AC-3D07-4EF3-895D-D66F7557C0AF}" sibTransId="{6624810E-D71B-4D78-84D2-7AA7F7508DDD}"/>
    <dgm:cxn modelId="{31D49236-B6BC-45EE-85D2-5ECDA1B21CAD}" type="presOf" srcId="{238FCACB-DA03-44AE-ACBB-144816471DE5}" destId="{70EC019E-4BB8-466C-ABB0-4E3661239DFF}" srcOrd="0" destOrd="0" presId="urn:microsoft.com/office/officeart/2005/8/layout/radial5"/>
    <dgm:cxn modelId="{507F0760-4248-48F3-A8A9-CBCC03E59358}" srcId="{349340CD-929D-4D9C-ABB1-DD80B36249FF}" destId="{A090F42C-58C0-4561-A0F6-A228FD1AB439}" srcOrd="1" destOrd="0" parTransId="{C0E1EF24-1421-45E2-AD83-578228B5C810}" sibTransId="{427A9379-C539-4105-96B1-9FED4FE6C482}"/>
    <dgm:cxn modelId="{D47A3320-361B-49A3-B26A-4CCBB925014C}" type="presOf" srcId="{C0E1EF24-1421-45E2-AD83-578228B5C810}" destId="{A08253EC-9785-475A-88C5-CC0880644B7F}" srcOrd="1" destOrd="0" presId="urn:microsoft.com/office/officeart/2005/8/layout/radial5"/>
    <dgm:cxn modelId="{237ED626-6254-4A37-B1E9-AFDFA1924D9C}" srcId="{238FCACB-DA03-44AE-ACBB-144816471DE5}" destId="{349340CD-929D-4D9C-ABB1-DD80B36249FF}" srcOrd="0" destOrd="0" parTransId="{69545F10-3597-4403-8B1C-1BA70DF96522}" sibTransId="{FB52F08F-F50E-45F4-A6CA-5020F647A769}"/>
    <dgm:cxn modelId="{B104961E-8034-42FB-8F4A-6C5E056AE34B}" type="presOf" srcId="{B2957E52-211C-468C-A60A-20F853336C99}" destId="{2C350BD0-8C51-4826-A99A-CDEF12055937}" srcOrd="0" destOrd="0" presId="urn:microsoft.com/office/officeart/2005/8/layout/radial5"/>
    <dgm:cxn modelId="{289E2D00-641D-4CFD-9F41-DC3DC1A356AE}" type="presOf" srcId="{349340CD-929D-4D9C-ABB1-DD80B36249FF}" destId="{148841F0-0C2C-415A-AB92-65B3F889A5EF}" srcOrd="0" destOrd="0" presId="urn:microsoft.com/office/officeart/2005/8/layout/radial5"/>
    <dgm:cxn modelId="{A9BA54AF-7CE2-4453-BA6B-15786BB2F51F}" type="presOf" srcId="{098BD2AC-3D07-4EF3-895D-D66F7557C0AF}" destId="{A61E8F51-48C4-48F8-BDFF-02D0C55F264B}" srcOrd="0" destOrd="0" presId="urn:microsoft.com/office/officeart/2005/8/layout/radial5"/>
    <dgm:cxn modelId="{EAFCF069-7EC2-4AD3-9318-106A2C5F32B9}" srcId="{349340CD-929D-4D9C-ABB1-DD80B36249FF}" destId="{B2957E52-211C-468C-A60A-20F853336C99}" srcOrd="2" destOrd="0" parTransId="{96ADD433-11AE-4FBF-8418-2199EA883495}" sibTransId="{F2A43A6B-1E7C-4955-9AD6-A5D8A068A700}"/>
    <dgm:cxn modelId="{68BEEDA9-35DC-477E-8017-838A30C02221}" type="presOf" srcId="{C0E1EF24-1421-45E2-AD83-578228B5C810}" destId="{3B14EC59-4F7C-4F23-B926-A426B6FDE079}" srcOrd="0" destOrd="0" presId="urn:microsoft.com/office/officeart/2005/8/layout/radial5"/>
    <dgm:cxn modelId="{5D62B781-23F8-4640-BB3A-BA1761DEC325}" type="presOf" srcId="{96ADD433-11AE-4FBF-8418-2199EA883495}" destId="{A98F29DD-4A04-487F-9E0B-EB826DCBEC3D}" srcOrd="0" destOrd="0" presId="urn:microsoft.com/office/officeart/2005/8/layout/radial5"/>
    <dgm:cxn modelId="{BA0C88A3-E4AC-4D6C-B4E9-A1E533909DDF}" type="presParOf" srcId="{70EC019E-4BB8-466C-ABB0-4E3661239DFF}" destId="{148841F0-0C2C-415A-AB92-65B3F889A5EF}" srcOrd="0" destOrd="0" presId="urn:microsoft.com/office/officeart/2005/8/layout/radial5"/>
    <dgm:cxn modelId="{71825B04-5131-41CF-943F-94D0F63AB352}" type="presParOf" srcId="{70EC019E-4BB8-466C-ABB0-4E3661239DFF}" destId="{A61E8F51-48C4-48F8-BDFF-02D0C55F264B}" srcOrd="1" destOrd="0" presId="urn:microsoft.com/office/officeart/2005/8/layout/radial5"/>
    <dgm:cxn modelId="{1F83D5DE-DEC1-4652-A75A-1F81DBE1A846}" type="presParOf" srcId="{A61E8F51-48C4-48F8-BDFF-02D0C55F264B}" destId="{F3B4B682-0D5D-4453-B1F6-EBF819BDD89D}" srcOrd="0" destOrd="0" presId="urn:microsoft.com/office/officeart/2005/8/layout/radial5"/>
    <dgm:cxn modelId="{E413CBEE-2274-468B-A16A-915BD09B12A8}" type="presParOf" srcId="{70EC019E-4BB8-466C-ABB0-4E3661239DFF}" destId="{DE5D8C6D-10C7-4D16-9E78-9CBC436C480A}" srcOrd="2" destOrd="0" presId="urn:microsoft.com/office/officeart/2005/8/layout/radial5"/>
    <dgm:cxn modelId="{6864A9FF-5B0C-4A9E-A6BD-E6F4CA521E54}" type="presParOf" srcId="{70EC019E-4BB8-466C-ABB0-4E3661239DFF}" destId="{3B14EC59-4F7C-4F23-B926-A426B6FDE079}" srcOrd="3" destOrd="0" presId="urn:microsoft.com/office/officeart/2005/8/layout/radial5"/>
    <dgm:cxn modelId="{4C6A4124-0B5E-4292-9063-10CFB8DC0E9B}" type="presParOf" srcId="{3B14EC59-4F7C-4F23-B926-A426B6FDE079}" destId="{A08253EC-9785-475A-88C5-CC0880644B7F}" srcOrd="0" destOrd="0" presId="urn:microsoft.com/office/officeart/2005/8/layout/radial5"/>
    <dgm:cxn modelId="{FECEED9D-1556-42DC-932E-9EBDCAEAF2B4}" type="presParOf" srcId="{70EC019E-4BB8-466C-ABB0-4E3661239DFF}" destId="{E124437D-1D4A-450B-A96C-2DB5B8C07FDC}" srcOrd="4" destOrd="0" presId="urn:microsoft.com/office/officeart/2005/8/layout/radial5"/>
    <dgm:cxn modelId="{BFF907D7-6442-4124-876B-2A2EFFDE83AA}" type="presParOf" srcId="{70EC019E-4BB8-466C-ABB0-4E3661239DFF}" destId="{A98F29DD-4A04-487F-9E0B-EB826DCBEC3D}" srcOrd="5" destOrd="0" presId="urn:microsoft.com/office/officeart/2005/8/layout/radial5"/>
    <dgm:cxn modelId="{C9BA8E91-535C-4228-A6A3-10F18CA52B72}" type="presParOf" srcId="{A98F29DD-4A04-487F-9E0B-EB826DCBEC3D}" destId="{54795DC6-9E4E-4015-A734-B3B288562276}" srcOrd="0" destOrd="0" presId="urn:microsoft.com/office/officeart/2005/8/layout/radial5"/>
    <dgm:cxn modelId="{CB97C3BF-679C-4226-8BC6-7B63B2C16327}" type="presParOf" srcId="{70EC019E-4BB8-466C-ABB0-4E3661239DFF}" destId="{2C350BD0-8C51-4826-A99A-CDEF12055937}" srcOrd="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892F491-B09A-45FD-BFEE-CEDFCF7D69CA}" type="doc">
      <dgm:prSet loTypeId="urn:microsoft.com/office/officeart/2005/8/layout/radial1" loCatId="cycle" qsTypeId="urn:microsoft.com/office/officeart/2005/8/quickstyle/3d3" qsCatId="3D" csTypeId="urn:microsoft.com/office/officeart/2005/8/colors/colorful1#1" csCatId="colorful" phldr="1"/>
      <dgm:spPr/>
      <dgm:t>
        <a:bodyPr/>
        <a:lstStyle/>
        <a:p>
          <a:endParaRPr lang="en-GB"/>
        </a:p>
      </dgm:t>
    </dgm:pt>
    <dgm:pt modelId="{8715AFC6-36CD-4620-973E-32392D175DAD}">
      <dgm:prSet phldrT="[Text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-GB" sz="1600" b="1" dirty="0" smtClean="0">
              <a:latin typeface="Arial" pitchFamily="34" charset="0"/>
              <a:ea typeface="Verdana" pitchFamily="34" charset="0"/>
              <a:cs typeface="Arial" pitchFamily="34" charset="0"/>
            </a:rPr>
            <a:t>CPE Toolbox</a:t>
          </a:r>
          <a:endParaRPr lang="en-GB" sz="1600" b="1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DB7A71A3-DDBD-48EF-996D-BC3BE3DCD33A}" type="parTrans" cxnId="{658C310A-B2E9-4BE2-A652-B915C043CCB5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3CB9D06F-3ADF-4737-B446-9C0401E1CD74}" type="sibTrans" cxnId="{658C310A-B2E9-4BE2-A652-B915C043CCB5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8272ECC6-BC77-4D6B-8347-8F610F8237FF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Hand hygiene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5C92E9D5-3F9A-48B7-AFFD-FD5BBAF7D360}" type="parTrans" cxnId="{EF86872F-CCCE-4D23-9EE6-68501BF6D0F3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A6864BEE-75DD-42C4-A3AB-ECD657D3DED4}" type="sibTrans" cxnId="{EF86872F-CCCE-4D23-9EE6-68501BF6D0F3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524186CD-B6C7-431D-81A8-A265F171B424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Contact precautions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B77610A5-4DDC-4EEE-A8DE-B1AC8F25349C}" type="parTrans" cxnId="{C8AB892F-88CD-4081-AF1D-1AC5C71CAB92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E366F979-1B1E-475A-8BB8-423F9BB0D2A6}" type="sibTrans" cxnId="{C8AB892F-88CD-4081-AF1D-1AC5C71CAB92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CCE1C0B0-DE76-4F28-93F7-6524373D5EF4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Active screening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8324FD19-721A-48E6-9B7F-C10C2826DCB1}" type="parTrans" cxnId="{866C8899-A799-445D-AA91-65A9285DE251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CDA08381-9A02-453E-B988-6B8DDFBB64CD}" type="sibTrans" cxnId="{866C8899-A799-445D-AA91-65A9285DE251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EA6DA222-2801-4BDE-96FC-414C08C9BE4B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Antibiotic stewardship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295B469E-CAC4-48A0-ADC6-D65C51EAF43B}" type="parTrans" cxnId="{70CBC78F-FAE6-4EAC-AE2D-8404B1883CA9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62D90F40-0E10-4163-ADCA-A0BF8F889187}" type="sibTrans" cxnId="{70CBC78F-FAE6-4EAC-AE2D-8404B1883CA9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5E79D641-A8F3-465A-8585-9B054D204568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Cleaning / disinfection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5F7567EC-E434-4278-9430-FFCD43F627BD}" type="parTrans" cxnId="{A6C15010-FAC8-4C88-805F-CBA8C6230987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94916EAA-8A3B-4AED-9B45-6599268B9417}" type="sibTrans" cxnId="{A6C15010-FAC8-4C88-805F-CBA8C6230987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1DC898E1-3483-45BF-B469-9390DAD40BF2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Cohorting</a:t>
          </a:r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 staff / patients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F7EF704C-7F0C-423B-91C3-C406E2F09E75}" type="parTrans" cxnId="{2DEA5D6D-69AB-4ED6-B535-7693D67DFE6A}">
      <dgm:prSet custT="1"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 sz="6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1BA15873-F536-450F-B037-319CE9AD15EE}" type="sibTrans" cxnId="{2DEA5D6D-69AB-4ED6-B535-7693D67DFE6A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4E0FB591-084E-44E4-982F-B3DB632290BD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Note flagging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DFD433B9-07C6-4B21-B9C4-816FCBFA6608}" type="parTrans" cxnId="{7414494E-B782-49ED-A909-CEF92AE8B474}">
      <dgm:prSet custT="1"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 sz="2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381D4F15-E8C6-441C-9727-40562D2BF115}" type="sibTrans" cxnId="{7414494E-B782-49ED-A909-CEF92AE8B474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2F3D5F60-995D-493A-AB8E-8211A1E937DB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HCW screening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729817D1-DDE8-49A6-89D2-945592EDE396}" type="parTrans" cxnId="{3E39BDBB-DBF2-426D-9939-47E54CEBD191}">
      <dgm:prSet custT="1"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 sz="800"/>
        </a:p>
      </dgm:t>
    </dgm:pt>
    <dgm:pt modelId="{758E6241-CA54-490B-9C78-05E77CDDA755}" type="sibTrans" cxnId="{3E39BDBB-DBF2-426D-9939-47E54CEBD191}">
      <dgm:prSet/>
      <dgm:spPr/>
      <dgm:t>
        <a:bodyPr/>
        <a:lstStyle/>
        <a:p>
          <a:endParaRPr lang="en-GB" sz="1600"/>
        </a:p>
      </dgm:t>
    </dgm:pt>
    <dgm:pt modelId="{30B0427D-F77E-4EBB-9690-E3F339F718ED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Education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B54B3BDF-AD3C-4C1C-9126-E53081C4B6EE}" type="parTrans" cxnId="{C20FDDA5-6920-451F-AAC5-BEBA74AEB85B}">
      <dgm:prSet custT="1"/>
      <dgm:spPr>
        <a:ln>
          <a:solidFill>
            <a:schemeClr val="accent2">
              <a:hueOff val="0"/>
              <a:satOff val="0"/>
              <a:lumOff val="0"/>
            </a:schemeClr>
          </a:solidFill>
          <a:prstDash val="dash"/>
        </a:ln>
      </dgm:spPr>
      <dgm:t>
        <a:bodyPr/>
        <a:lstStyle/>
        <a:p>
          <a:endParaRPr lang="en-GB" sz="400"/>
        </a:p>
      </dgm:t>
    </dgm:pt>
    <dgm:pt modelId="{7A85F858-FEE5-482B-BB60-64B1A39EA05D}" type="sibTrans" cxnId="{C20FDDA5-6920-451F-AAC5-BEBA74AEB85B}">
      <dgm:prSet/>
      <dgm:spPr/>
      <dgm:t>
        <a:bodyPr/>
        <a:lstStyle/>
        <a:p>
          <a:endParaRPr lang="en-GB" sz="1600"/>
        </a:p>
      </dgm:t>
    </dgm:pt>
    <dgm:pt modelId="{172E6AE5-0134-4779-8165-EFF5EB52F991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Env</a:t>
          </a:r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. screening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C5E0D87E-1CC1-4A3D-9881-1ED07C493769}" type="parTrans" cxnId="{4ADAC36A-1538-4E79-91A1-63FF6812AE90}">
      <dgm:prSet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/>
        </a:p>
      </dgm:t>
    </dgm:pt>
    <dgm:pt modelId="{2E30D3CB-6DD1-4196-9D7D-556003FAD13E}" type="sibTrans" cxnId="{4ADAC36A-1538-4E79-91A1-63FF6812AE90}">
      <dgm:prSet/>
      <dgm:spPr/>
      <dgm:t>
        <a:bodyPr/>
        <a:lstStyle/>
        <a:p>
          <a:endParaRPr lang="en-GB"/>
        </a:p>
      </dgm:t>
    </dgm:pt>
    <dgm:pt modelId="{D03877C3-1884-4EF4-85EB-8BD069228909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Decol</a:t>
          </a:r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.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75C834B3-37A1-4BD1-BF07-2439FF971427}" type="parTrans" cxnId="{C380DB8D-1B6A-4BFD-A275-DF48520A7820}">
      <dgm:prSet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/>
        </a:p>
      </dgm:t>
    </dgm:pt>
    <dgm:pt modelId="{982B13C8-8BB8-4C27-A524-A66EE8D3F6D7}" type="sibTrans" cxnId="{C380DB8D-1B6A-4BFD-A275-DF48520A7820}">
      <dgm:prSet/>
      <dgm:spPr/>
      <dgm:t>
        <a:bodyPr/>
        <a:lstStyle/>
        <a:p>
          <a:endParaRPr lang="en-GB"/>
        </a:p>
      </dgm:t>
    </dgm:pt>
    <dgm:pt modelId="{A49E0152-2DD2-49A2-9CC5-612774D21184}" type="pres">
      <dgm:prSet presAssocID="{4892F491-B09A-45FD-BFEE-CEDFCF7D69CA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8D5BE3AC-461A-4E9C-BBE1-0A9BF9DDA728}" type="pres">
      <dgm:prSet presAssocID="{8715AFC6-36CD-4620-973E-32392D175DAD}" presName="centerShape" presStyleLbl="node0" presStyleIdx="0" presStyleCnt="1" custScaleX="111398" custScaleY="111780" custLinFactNeighborX="-13632"/>
      <dgm:spPr/>
      <dgm:t>
        <a:bodyPr/>
        <a:lstStyle/>
        <a:p>
          <a:endParaRPr lang="en-GB"/>
        </a:p>
      </dgm:t>
    </dgm:pt>
    <dgm:pt modelId="{DB8F51CD-C538-4588-A588-A84B010586D4}" type="pres">
      <dgm:prSet presAssocID="{5C92E9D5-3F9A-48B7-AFFD-FD5BBAF7D360}" presName="Name9" presStyleLbl="parChTrans1D2" presStyleIdx="0" presStyleCnt="11"/>
      <dgm:spPr/>
      <dgm:t>
        <a:bodyPr/>
        <a:lstStyle/>
        <a:p>
          <a:endParaRPr lang="en-GB"/>
        </a:p>
      </dgm:t>
    </dgm:pt>
    <dgm:pt modelId="{CD16E292-EBF1-4852-8449-B8A883995D41}" type="pres">
      <dgm:prSet presAssocID="{5C92E9D5-3F9A-48B7-AFFD-FD5BBAF7D360}" presName="connTx" presStyleLbl="parChTrans1D2" presStyleIdx="0" presStyleCnt="11"/>
      <dgm:spPr/>
      <dgm:t>
        <a:bodyPr/>
        <a:lstStyle/>
        <a:p>
          <a:endParaRPr lang="en-GB"/>
        </a:p>
      </dgm:t>
    </dgm:pt>
    <dgm:pt modelId="{AFABF447-E48A-423B-B49F-6EA32EBB3358}" type="pres">
      <dgm:prSet presAssocID="{8272ECC6-BC77-4D6B-8347-8F610F8237FF}" presName="node" presStyleLbl="node1" presStyleIdx="0" presStyleCnt="11" custScaleX="114445" custScaleY="114445" custRadScaleRad="99164" custRadScaleInc="-4377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D54B6E2-7739-424F-AD0F-5C0CCB7D7C11}" type="pres">
      <dgm:prSet presAssocID="{5F7567EC-E434-4278-9430-FFCD43F627BD}" presName="Name9" presStyleLbl="parChTrans1D2" presStyleIdx="1" presStyleCnt="11"/>
      <dgm:spPr/>
      <dgm:t>
        <a:bodyPr/>
        <a:lstStyle/>
        <a:p>
          <a:endParaRPr lang="en-GB"/>
        </a:p>
      </dgm:t>
    </dgm:pt>
    <dgm:pt modelId="{8CC5B607-0528-4753-B71B-C47E55CDE24D}" type="pres">
      <dgm:prSet presAssocID="{5F7567EC-E434-4278-9430-FFCD43F627BD}" presName="connTx" presStyleLbl="parChTrans1D2" presStyleIdx="1" presStyleCnt="11"/>
      <dgm:spPr/>
      <dgm:t>
        <a:bodyPr/>
        <a:lstStyle/>
        <a:p>
          <a:endParaRPr lang="en-GB"/>
        </a:p>
      </dgm:t>
    </dgm:pt>
    <dgm:pt modelId="{F742DEE1-3A8E-4ACB-8223-B85092990354}" type="pres">
      <dgm:prSet presAssocID="{5E79D641-A8F3-465A-8585-9B054D204568}" presName="node" presStyleLbl="node1" presStyleIdx="1" presStyleCnt="11" custScaleX="114445" custScaleY="114445" custRadScaleRad="74820" custRadScaleInc="-1390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48BC795-2B71-4D53-89F4-C8C4F00A8740}" type="pres">
      <dgm:prSet presAssocID="{729817D1-DDE8-49A6-89D2-945592EDE396}" presName="Name9" presStyleLbl="parChTrans1D2" presStyleIdx="2" presStyleCnt="11"/>
      <dgm:spPr/>
      <dgm:t>
        <a:bodyPr/>
        <a:lstStyle/>
        <a:p>
          <a:endParaRPr lang="en-GB"/>
        </a:p>
      </dgm:t>
    </dgm:pt>
    <dgm:pt modelId="{D2C82444-4781-471A-B305-6DC405DAD0AB}" type="pres">
      <dgm:prSet presAssocID="{729817D1-DDE8-49A6-89D2-945592EDE396}" presName="connTx" presStyleLbl="parChTrans1D2" presStyleIdx="2" presStyleCnt="11"/>
      <dgm:spPr/>
      <dgm:t>
        <a:bodyPr/>
        <a:lstStyle/>
        <a:p>
          <a:endParaRPr lang="en-GB"/>
        </a:p>
      </dgm:t>
    </dgm:pt>
    <dgm:pt modelId="{09E20101-E01D-44D7-A5E2-CBAFA2BAA369}" type="pres">
      <dgm:prSet presAssocID="{2F3D5F60-995D-493A-AB8E-8211A1E937DB}" presName="node" presStyleLbl="node1" presStyleIdx="2" presStyleCnt="11" custScaleX="114445" custScaleY="114445" custRadScaleRad="142223" custRadScaleInc="-3029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7EBF4B6-5A60-49E3-BAE3-9569A8941223}" type="pres">
      <dgm:prSet presAssocID="{75C834B3-37A1-4BD1-BF07-2439FF971427}" presName="Name9" presStyleLbl="parChTrans1D2" presStyleIdx="3" presStyleCnt="11"/>
      <dgm:spPr/>
      <dgm:t>
        <a:bodyPr/>
        <a:lstStyle/>
        <a:p>
          <a:endParaRPr lang="en-GB"/>
        </a:p>
      </dgm:t>
    </dgm:pt>
    <dgm:pt modelId="{A9BBBB1D-F357-4DFA-8799-2F40A9DBE6CF}" type="pres">
      <dgm:prSet presAssocID="{75C834B3-37A1-4BD1-BF07-2439FF971427}" presName="connTx" presStyleLbl="parChTrans1D2" presStyleIdx="3" presStyleCnt="11"/>
      <dgm:spPr/>
      <dgm:t>
        <a:bodyPr/>
        <a:lstStyle/>
        <a:p>
          <a:endParaRPr lang="en-GB"/>
        </a:p>
      </dgm:t>
    </dgm:pt>
    <dgm:pt modelId="{9C0566EF-5437-4189-A58F-D7ED4475F7E6}" type="pres">
      <dgm:prSet presAssocID="{D03877C3-1884-4EF4-85EB-8BD069228909}" presName="node" presStyleLbl="node1" presStyleIdx="3" presStyleCnt="11" custScaleX="114445" custScaleY="114445" custRadScaleRad="135383" custRadScaleInc="-8075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7B946FE-59D8-4D12-8C09-BC0537958DAE}" type="pres">
      <dgm:prSet presAssocID="{F7EF704C-7F0C-423B-91C3-C406E2F09E75}" presName="Name9" presStyleLbl="parChTrans1D2" presStyleIdx="4" presStyleCnt="11"/>
      <dgm:spPr/>
      <dgm:t>
        <a:bodyPr/>
        <a:lstStyle/>
        <a:p>
          <a:endParaRPr lang="en-GB"/>
        </a:p>
      </dgm:t>
    </dgm:pt>
    <dgm:pt modelId="{3E6C9985-DBDD-4EED-8D41-8D7A934D85AD}" type="pres">
      <dgm:prSet presAssocID="{F7EF704C-7F0C-423B-91C3-C406E2F09E75}" presName="connTx" presStyleLbl="parChTrans1D2" presStyleIdx="4" presStyleCnt="11"/>
      <dgm:spPr/>
      <dgm:t>
        <a:bodyPr/>
        <a:lstStyle/>
        <a:p>
          <a:endParaRPr lang="en-GB"/>
        </a:p>
      </dgm:t>
    </dgm:pt>
    <dgm:pt modelId="{5CAC3CA5-4D4E-4CD5-B029-F343138D5FD6}" type="pres">
      <dgm:prSet presAssocID="{1DC898E1-3483-45BF-B469-9390DAD40BF2}" presName="node" presStyleLbl="node1" presStyleIdx="4" presStyleCnt="11" custScaleX="114445" custScaleY="114445" custRadScaleRad="145875" custRadScaleInc="-12944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401F99C-04ED-41B4-8658-7B8E1CC84941}" type="pres">
      <dgm:prSet presAssocID="{DFD433B9-07C6-4B21-B9C4-816FCBFA6608}" presName="Name9" presStyleLbl="parChTrans1D2" presStyleIdx="5" presStyleCnt="11"/>
      <dgm:spPr/>
      <dgm:t>
        <a:bodyPr/>
        <a:lstStyle/>
        <a:p>
          <a:endParaRPr lang="en-GB"/>
        </a:p>
      </dgm:t>
    </dgm:pt>
    <dgm:pt modelId="{12060A79-2244-4244-AA48-F91B8FBCA874}" type="pres">
      <dgm:prSet presAssocID="{DFD433B9-07C6-4B21-B9C4-816FCBFA6608}" presName="connTx" presStyleLbl="parChTrans1D2" presStyleIdx="5" presStyleCnt="11"/>
      <dgm:spPr/>
      <dgm:t>
        <a:bodyPr/>
        <a:lstStyle/>
        <a:p>
          <a:endParaRPr lang="en-GB"/>
        </a:p>
      </dgm:t>
    </dgm:pt>
    <dgm:pt modelId="{D9DC1811-6482-4882-BD97-6C1DF4FB7C5E}" type="pres">
      <dgm:prSet presAssocID="{4E0FB591-084E-44E4-982F-B3DB632290BD}" presName="node" presStyleLbl="node1" presStyleIdx="5" presStyleCnt="11" custScaleX="114445" custScaleY="114445" custRadScaleRad="114401" custRadScaleInc="-16887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4D7B32E-51E5-469E-81C3-B09D2C7CCD65}" type="pres">
      <dgm:prSet presAssocID="{B54B3BDF-AD3C-4C1C-9126-E53081C4B6EE}" presName="Name9" presStyleLbl="parChTrans1D2" presStyleIdx="6" presStyleCnt="11"/>
      <dgm:spPr/>
      <dgm:t>
        <a:bodyPr/>
        <a:lstStyle/>
        <a:p>
          <a:endParaRPr lang="en-GB"/>
        </a:p>
      </dgm:t>
    </dgm:pt>
    <dgm:pt modelId="{3E22750F-2164-4CC6-96AD-91A0A3D037DD}" type="pres">
      <dgm:prSet presAssocID="{B54B3BDF-AD3C-4C1C-9126-E53081C4B6EE}" presName="connTx" presStyleLbl="parChTrans1D2" presStyleIdx="6" presStyleCnt="11"/>
      <dgm:spPr/>
      <dgm:t>
        <a:bodyPr/>
        <a:lstStyle/>
        <a:p>
          <a:endParaRPr lang="en-GB"/>
        </a:p>
      </dgm:t>
    </dgm:pt>
    <dgm:pt modelId="{4725C341-6B0C-4ABF-99AD-5931983A12A4}" type="pres">
      <dgm:prSet presAssocID="{30B0427D-F77E-4EBB-9690-E3F339F718ED}" presName="node" presStyleLbl="node1" presStyleIdx="6" presStyleCnt="11" custScaleX="114445" custScaleY="114445" custRadScaleRad="91472" custRadScaleInc="-14989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868F5E0-3D5A-4E7C-91D4-012296AD59B3}" type="pres">
      <dgm:prSet presAssocID="{C5E0D87E-1CC1-4A3D-9881-1ED07C493769}" presName="Name9" presStyleLbl="parChTrans1D2" presStyleIdx="7" presStyleCnt="11"/>
      <dgm:spPr/>
      <dgm:t>
        <a:bodyPr/>
        <a:lstStyle/>
        <a:p>
          <a:endParaRPr lang="en-GB"/>
        </a:p>
      </dgm:t>
    </dgm:pt>
    <dgm:pt modelId="{A532EF75-F26C-471F-ADFF-DDB83451C2E4}" type="pres">
      <dgm:prSet presAssocID="{C5E0D87E-1CC1-4A3D-9881-1ED07C493769}" presName="connTx" presStyleLbl="parChTrans1D2" presStyleIdx="7" presStyleCnt="11"/>
      <dgm:spPr/>
      <dgm:t>
        <a:bodyPr/>
        <a:lstStyle/>
        <a:p>
          <a:endParaRPr lang="en-GB"/>
        </a:p>
      </dgm:t>
    </dgm:pt>
    <dgm:pt modelId="{C1BA877E-160B-49D7-ACE8-9733322D575C}" type="pres">
      <dgm:prSet presAssocID="{172E6AE5-0134-4779-8165-EFF5EB52F991}" presName="node" presStyleLbl="node1" presStyleIdx="7" presStyleCnt="11" custScaleX="114445" custScaleY="114445" custRadScaleRad="101984" custRadScaleInc="-9542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21FD191-AC28-4012-8BFC-AAD3D4C0C750}" type="pres">
      <dgm:prSet presAssocID="{B77610A5-4DDC-4EEE-A8DE-B1AC8F25349C}" presName="Name9" presStyleLbl="parChTrans1D2" presStyleIdx="8" presStyleCnt="11"/>
      <dgm:spPr/>
      <dgm:t>
        <a:bodyPr/>
        <a:lstStyle/>
        <a:p>
          <a:endParaRPr lang="en-GB"/>
        </a:p>
      </dgm:t>
    </dgm:pt>
    <dgm:pt modelId="{E8C2D3D2-ED36-4F0D-8D48-2D57758E38D2}" type="pres">
      <dgm:prSet presAssocID="{B77610A5-4DDC-4EEE-A8DE-B1AC8F25349C}" presName="connTx" presStyleLbl="parChTrans1D2" presStyleIdx="8" presStyleCnt="11"/>
      <dgm:spPr/>
      <dgm:t>
        <a:bodyPr/>
        <a:lstStyle/>
        <a:p>
          <a:endParaRPr lang="en-GB"/>
        </a:p>
      </dgm:t>
    </dgm:pt>
    <dgm:pt modelId="{D03D7B20-5052-4A55-A9CD-47AAF7D35EA4}" type="pres">
      <dgm:prSet presAssocID="{524186CD-B6C7-431D-81A8-A265F171B424}" presName="node" presStyleLbl="node1" presStyleIdx="8" presStyleCnt="11" custScaleX="114445" custScaleY="114445" custRadScaleRad="102272" custRadScaleInc="-1401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20E6570-9767-471F-815E-B4D0543DB38A}" type="pres">
      <dgm:prSet presAssocID="{8324FD19-721A-48E6-9B7F-C10C2826DCB1}" presName="Name9" presStyleLbl="parChTrans1D2" presStyleIdx="9" presStyleCnt="11"/>
      <dgm:spPr/>
      <dgm:t>
        <a:bodyPr/>
        <a:lstStyle/>
        <a:p>
          <a:endParaRPr lang="en-GB"/>
        </a:p>
      </dgm:t>
    </dgm:pt>
    <dgm:pt modelId="{F71B67E4-A572-48AD-8A92-C56BFE8B1B0E}" type="pres">
      <dgm:prSet presAssocID="{8324FD19-721A-48E6-9B7F-C10C2826DCB1}" presName="connTx" presStyleLbl="parChTrans1D2" presStyleIdx="9" presStyleCnt="11"/>
      <dgm:spPr/>
      <dgm:t>
        <a:bodyPr/>
        <a:lstStyle/>
        <a:p>
          <a:endParaRPr lang="en-GB"/>
        </a:p>
      </dgm:t>
    </dgm:pt>
    <dgm:pt modelId="{B63D901A-D3CC-4C32-BB43-D8907AFB5273}" type="pres">
      <dgm:prSet presAssocID="{CCE1C0B0-DE76-4F28-93F7-6524373D5EF4}" presName="node" presStyleLbl="node1" presStyleIdx="9" presStyleCnt="11" custScaleX="114445" custScaleY="114445" custRadScaleRad="111676" custRadScaleInc="-1383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3DBB19A-08A9-404C-9A85-907E2DFCBF40}" type="pres">
      <dgm:prSet presAssocID="{295B469E-CAC4-48A0-ADC6-D65C51EAF43B}" presName="Name9" presStyleLbl="parChTrans1D2" presStyleIdx="10" presStyleCnt="11"/>
      <dgm:spPr/>
      <dgm:t>
        <a:bodyPr/>
        <a:lstStyle/>
        <a:p>
          <a:endParaRPr lang="en-GB"/>
        </a:p>
      </dgm:t>
    </dgm:pt>
    <dgm:pt modelId="{FE2B994C-3F60-4D7A-BA7A-AF7D18DD4163}" type="pres">
      <dgm:prSet presAssocID="{295B469E-CAC4-48A0-ADC6-D65C51EAF43B}" presName="connTx" presStyleLbl="parChTrans1D2" presStyleIdx="10" presStyleCnt="11"/>
      <dgm:spPr/>
      <dgm:t>
        <a:bodyPr/>
        <a:lstStyle/>
        <a:p>
          <a:endParaRPr lang="en-GB"/>
        </a:p>
      </dgm:t>
    </dgm:pt>
    <dgm:pt modelId="{2E3885CB-49A2-41CF-8BE0-0102112EC607}" type="pres">
      <dgm:prSet presAssocID="{EA6DA222-2801-4BDE-96FC-414C08C9BE4B}" presName="node" presStyleLbl="node1" presStyleIdx="10" presStyleCnt="11" custScaleX="114445" custScaleY="114445" custRadScaleRad="121409" custRadScaleInc="-3550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B27EED3C-5271-4B7B-B41B-711FAD8AD0B0}" type="presOf" srcId="{DFD433B9-07C6-4B21-B9C4-816FCBFA6608}" destId="{0401F99C-04ED-41B4-8658-7B8E1CC84941}" srcOrd="0" destOrd="0" presId="urn:microsoft.com/office/officeart/2005/8/layout/radial1"/>
    <dgm:cxn modelId="{209FEA59-D663-4BD4-B903-C840CFA64D0D}" type="presOf" srcId="{C5E0D87E-1CC1-4A3D-9881-1ED07C493769}" destId="{A532EF75-F26C-471F-ADFF-DDB83451C2E4}" srcOrd="1" destOrd="0" presId="urn:microsoft.com/office/officeart/2005/8/layout/radial1"/>
    <dgm:cxn modelId="{3E39BDBB-DBF2-426D-9939-47E54CEBD191}" srcId="{8715AFC6-36CD-4620-973E-32392D175DAD}" destId="{2F3D5F60-995D-493A-AB8E-8211A1E937DB}" srcOrd="2" destOrd="0" parTransId="{729817D1-DDE8-49A6-89D2-945592EDE396}" sibTransId="{758E6241-CA54-490B-9C78-05E77CDDA755}"/>
    <dgm:cxn modelId="{F4A29540-D1FE-47D2-AB2F-39D6A7B527B3}" type="presOf" srcId="{75C834B3-37A1-4BD1-BF07-2439FF971427}" destId="{87EBF4B6-5A60-49E3-BAE3-9569A8941223}" srcOrd="0" destOrd="0" presId="urn:microsoft.com/office/officeart/2005/8/layout/radial1"/>
    <dgm:cxn modelId="{BC46846D-333B-4D30-8887-F1947F9E2568}" type="presOf" srcId="{5C92E9D5-3F9A-48B7-AFFD-FD5BBAF7D360}" destId="{DB8F51CD-C538-4588-A588-A84B010586D4}" srcOrd="0" destOrd="0" presId="urn:microsoft.com/office/officeart/2005/8/layout/radial1"/>
    <dgm:cxn modelId="{70CBC78F-FAE6-4EAC-AE2D-8404B1883CA9}" srcId="{8715AFC6-36CD-4620-973E-32392D175DAD}" destId="{EA6DA222-2801-4BDE-96FC-414C08C9BE4B}" srcOrd="10" destOrd="0" parTransId="{295B469E-CAC4-48A0-ADC6-D65C51EAF43B}" sibTransId="{62D90F40-0E10-4163-ADCA-A0BF8F889187}"/>
    <dgm:cxn modelId="{D45AADFC-90F8-49B0-800B-49A0766A0B44}" type="presOf" srcId="{C5E0D87E-1CC1-4A3D-9881-1ED07C493769}" destId="{3868F5E0-3D5A-4E7C-91D4-012296AD59B3}" srcOrd="0" destOrd="0" presId="urn:microsoft.com/office/officeart/2005/8/layout/radial1"/>
    <dgm:cxn modelId="{77060956-68F1-460A-9DAD-C92731A201A6}" type="presOf" srcId="{729817D1-DDE8-49A6-89D2-945592EDE396}" destId="{D2C82444-4781-471A-B305-6DC405DAD0AB}" srcOrd="1" destOrd="0" presId="urn:microsoft.com/office/officeart/2005/8/layout/radial1"/>
    <dgm:cxn modelId="{04074AE0-E7E3-4C96-97D9-D6532CFDF8D6}" type="presOf" srcId="{5C92E9D5-3F9A-48B7-AFFD-FD5BBAF7D360}" destId="{CD16E292-EBF1-4852-8449-B8A883995D41}" srcOrd="1" destOrd="0" presId="urn:microsoft.com/office/officeart/2005/8/layout/radial1"/>
    <dgm:cxn modelId="{05050EEE-53B6-4D5D-9448-F740519E9026}" type="presOf" srcId="{8272ECC6-BC77-4D6B-8347-8F610F8237FF}" destId="{AFABF447-E48A-423B-B49F-6EA32EBB3358}" srcOrd="0" destOrd="0" presId="urn:microsoft.com/office/officeart/2005/8/layout/radial1"/>
    <dgm:cxn modelId="{49BE6DDF-2E6D-47E1-8505-215F103C37DA}" type="presOf" srcId="{EA6DA222-2801-4BDE-96FC-414C08C9BE4B}" destId="{2E3885CB-49A2-41CF-8BE0-0102112EC607}" srcOrd="0" destOrd="0" presId="urn:microsoft.com/office/officeart/2005/8/layout/radial1"/>
    <dgm:cxn modelId="{B8CFF76E-4C3A-4D8C-906D-4CDA152CEF7B}" type="presOf" srcId="{729817D1-DDE8-49A6-89D2-945592EDE396}" destId="{448BC795-2B71-4D53-89F4-C8C4F00A8740}" srcOrd="0" destOrd="0" presId="urn:microsoft.com/office/officeart/2005/8/layout/radial1"/>
    <dgm:cxn modelId="{F0098427-359C-414D-A91E-18662F915C46}" type="presOf" srcId="{F7EF704C-7F0C-423B-91C3-C406E2F09E75}" destId="{3E6C9985-DBDD-4EED-8D41-8D7A934D85AD}" srcOrd="1" destOrd="0" presId="urn:microsoft.com/office/officeart/2005/8/layout/radial1"/>
    <dgm:cxn modelId="{5E648AC4-913B-4E47-B477-BCA3F5F09DFA}" type="presOf" srcId="{B54B3BDF-AD3C-4C1C-9126-E53081C4B6EE}" destId="{3E22750F-2164-4CC6-96AD-91A0A3D037DD}" srcOrd="1" destOrd="0" presId="urn:microsoft.com/office/officeart/2005/8/layout/radial1"/>
    <dgm:cxn modelId="{4B2BB31E-2453-45D8-96C2-945C45DA6E47}" type="presOf" srcId="{F7EF704C-7F0C-423B-91C3-C406E2F09E75}" destId="{C7B946FE-59D8-4D12-8C09-BC0537958DAE}" srcOrd="0" destOrd="0" presId="urn:microsoft.com/office/officeart/2005/8/layout/radial1"/>
    <dgm:cxn modelId="{E146D6BD-A20B-4F6C-81B3-5B4832C261CC}" type="presOf" srcId="{172E6AE5-0134-4779-8165-EFF5EB52F991}" destId="{C1BA877E-160B-49D7-ACE8-9733322D575C}" srcOrd="0" destOrd="0" presId="urn:microsoft.com/office/officeart/2005/8/layout/radial1"/>
    <dgm:cxn modelId="{C20FDDA5-6920-451F-AAC5-BEBA74AEB85B}" srcId="{8715AFC6-36CD-4620-973E-32392D175DAD}" destId="{30B0427D-F77E-4EBB-9690-E3F339F718ED}" srcOrd="6" destOrd="0" parTransId="{B54B3BDF-AD3C-4C1C-9126-E53081C4B6EE}" sibTransId="{7A85F858-FEE5-482B-BB60-64B1A39EA05D}"/>
    <dgm:cxn modelId="{866C8899-A799-445D-AA91-65A9285DE251}" srcId="{8715AFC6-36CD-4620-973E-32392D175DAD}" destId="{CCE1C0B0-DE76-4F28-93F7-6524373D5EF4}" srcOrd="9" destOrd="0" parTransId="{8324FD19-721A-48E6-9B7F-C10C2826DCB1}" sibTransId="{CDA08381-9A02-453E-B988-6B8DDFBB64CD}"/>
    <dgm:cxn modelId="{DC068482-CF3B-4ACC-BB8E-3643F138FF1D}" type="presOf" srcId="{30B0427D-F77E-4EBB-9690-E3F339F718ED}" destId="{4725C341-6B0C-4ABF-99AD-5931983A12A4}" srcOrd="0" destOrd="0" presId="urn:microsoft.com/office/officeart/2005/8/layout/radial1"/>
    <dgm:cxn modelId="{CDFF8496-5FAC-47E1-8C48-92E48B06FB87}" type="presOf" srcId="{295B469E-CAC4-48A0-ADC6-D65C51EAF43B}" destId="{23DBB19A-08A9-404C-9A85-907E2DFCBF40}" srcOrd="0" destOrd="0" presId="urn:microsoft.com/office/officeart/2005/8/layout/radial1"/>
    <dgm:cxn modelId="{945317F3-C492-481E-A04E-DDAA9399CF1A}" type="presOf" srcId="{524186CD-B6C7-431D-81A8-A265F171B424}" destId="{D03D7B20-5052-4A55-A9CD-47AAF7D35EA4}" srcOrd="0" destOrd="0" presId="urn:microsoft.com/office/officeart/2005/8/layout/radial1"/>
    <dgm:cxn modelId="{39079806-6D9E-433A-97DA-74AC1DA18890}" type="presOf" srcId="{295B469E-CAC4-48A0-ADC6-D65C51EAF43B}" destId="{FE2B994C-3F60-4D7A-BA7A-AF7D18DD4163}" srcOrd="1" destOrd="0" presId="urn:microsoft.com/office/officeart/2005/8/layout/radial1"/>
    <dgm:cxn modelId="{991ED385-3945-4561-B200-EBE689E5C6FB}" type="presOf" srcId="{5E79D641-A8F3-465A-8585-9B054D204568}" destId="{F742DEE1-3A8E-4ACB-8223-B85092990354}" srcOrd="0" destOrd="0" presId="urn:microsoft.com/office/officeart/2005/8/layout/radial1"/>
    <dgm:cxn modelId="{C8AB892F-88CD-4081-AF1D-1AC5C71CAB92}" srcId="{8715AFC6-36CD-4620-973E-32392D175DAD}" destId="{524186CD-B6C7-431D-81A8-A265F171B424}" srcOrd="8" destOrd="0" parTransId="{B77610A5-4DDC-4EEE-A8DE-B1AC8F25349C}" sibTransId="{E366F979-1B1E-475A-8BB8-423F9BB0D2A6}"/>
    <dgm:cxn modelId="{91A4E6D2-C34F-4201-BABE-22841C0804C4}" type="presOf" srcId="{75C834B3-37A1-4BD1-BF07-2439FF971427}" destId="{A9BBBB1D-F357-4DFA-8799-2F40A9DBE6CF}" srcOrd="1" destOrd="0" presId="urn:microsoft.com/office/officeart/2005/8/layout/radial1"/>
    <dgm:cxn modelId="{A6C15010-FAC8-4C88-805F-CBA8C6230987}" srcId="{8715AFC6-36CD-4620-973E-32392D175DAD}" destId="{5E79D641-A8F3-465A-8585-9B054D204568}" srcOrd="1" destOrd="0" parTransId="{5F7567EC-E434-4278-9430-FFCD43F627BD}" sibTransId="{94916EAA-8A3B-4AED-9B45-6599268B9417}"/>
    <dgm:cxn modelId="{A3DC73A6-DA98-4644-9A7E-C3D6CE7658AD}" type="presOf" srcId="{D03877C3-1884-4EF4-85EB-8BD069228909}" destId="{9C0566EF-5437-4189-A58F-D7ED4475F7E6}" srcOrd="0" destOrd="0" presId="urn:microsoft.com/office/officeart/2005/8/layout/radial1"/>
    <dgm:cxn modelId="{AD86C71C-5484-4A64-9095-A1443434A343}" type="presOf" srcId="{2F3D5F60-995D-493A-AB8E-8211A1E937DB}" destId="{09E20101-E01D-44D7-A5E2-CBAFA2BAA369}" srcOrd="0" destOrd="0" presId="urn:microsoft.com/office/officeart/2005/8/layout/radial1"/>
    <dgm:cxn modelId="{CE4A77F1-3875-4D0D-AEDE-8508FD209F2B}" type="presOf" srcId="{8324FD19-721A-48E6-9B7F-C10C2826DCB1}" destId="{F71B67E4-A572-48AD-8A92-C56BFE8B1B0E}" srcOrd="1" destOrd="0" presId="urn:microsoft.com/office/officeart/2005/8/layout/radial1"/>
    <dgm:cxn modelId="{C380DB8D-1B6A-4BFD-A275-DF48520A7820}" srcId="{8715AFC6-36CD-4620-973E-32392D175DAD}" destId="{D03877C3-1884-4EF4-85EB-8BD069228909}" srcOrd="3" destOrd="0" parTransId="{75C834B3-37A1-4BD1-BF07-2439FF971427}" sibTransId="{982B13C8-8BB8-4C27-A524-A66EE8D3F6D7}"/>
    <dgm:cxn modelId="{98B6EDB7-FBE4-4821-A424-BB5C57DB38FF}" type="presOf" srcId="{4E0FB591-084E-44E4-982F-B3DB632290BD}" destId="{D9DC1811-6482-4882-BD97-6C1DF4FB7C5E}" srcOrd="0" destOrd="0" presId="urn:microsoft.com/office/officeart/2005/8/layout/radial1"/>
    <dgm:cxn modelId="{3514FF76-ECF2-43CD-BEE0-094B726A3537}" type="presOf" srcId="{4892F491-B09A-45FD-BFEE-CEDFCF7D69CA}" destId="{A49E0152-2DD2-49A2-9CC5-612774D21184}" srcOrd="0" destOrd="0" presId="urn:microsoft.com/office/officeart/2005/8/layout/radial1"/>
    <dgm:cxn modelId="{9D5921D0-F085-48CE-B1E7-4627B3DB1D54}" type="presOf" srcId="{DFD433B9-07C6-4B21-B9C4-816FCBFA6608}" destId="{12060A79-2244-4244-AA48-F91B8FBCA874}" srcOrd="1" destOrd="0" presId="urn:microsoft.com/office/officeart/2005/8/layout/radial1"/>
    <dgm:cxn modelId="{2DEA5D6D-69AB-4ED6-B535-7693D67DFE6A}" srcId="{8715AFC6-36CD-4620-973E-32392D175DAD}" destId="{1DC898E1-3483-45BF-B469-9390DAD40BF2}" srcOrd="4" destOrd="0" parTransId="{F7EF704C-7F0C-423B-91C3-C406E2F09E75}" sibTransId="{1BA15873-F536-450F-B037-319CE9AD15EE}"/>
    <dgm:cxn modelId="{70A427B4-9638-4101-A1BA-0C6C306A76CE}" type="presOf" srcId="{8324FD19-721A-48E6-9B7F-C10C2826DCB1}" destId="{720E6570-9767-471F-815E-B4D0543DB38A}" srcOrd="0" destOrd="0" presId="urn:microsoft.com/office/officeart/2005/8/layout/radial1"/>
    <dgm:cxn modelId="{7414494E-B782-49ED-A909-CEF92AE8B474}" srcId="{8715AFC6-36CD-4620-973E-32392D175DAD}" destId="{4E0FB591-084E-44E4-982F-B3DB632290BD}" srcOrd="5" destOrd="0" parTransId="{DFD433B9-07C6-4B21-B9C4-816FCBFA6608}" sibTransId="{381D4F15-E8C6-441C-9727-40562D2BF115}"/>
    <dgm:cxn modelId="{84369FCA-4D21-4E39-99CD-C329B46D2FE1}" type="presOf" srcId="{5F7567EC-E434-4278-9430-FFCD43F627BD}" destId="{8CC5B607-0528-4753-B71B-C47E55CDE24D}" srcOrd="1" destOrd="0" presId="urn:microsoft.com/office/officeart/2005/8/layout/radial1"/>
    <dgm:cxn modelId="{EF86872F-CCCE-4D23-9EE6-68501BF6D0F3}" srcId="{8715AFC6-36CD-4620-973E-32392D175DAD}" destId="{8272ECC6-BC77-4D6B-8347-8F610F8237FF}" srcOrd="0" destOrd="0" parTransId="{5C92E9D5-3F9A-48B7-AFFD-FD5BBAF7D360}" sibTransId="{A6864BEE-75DD-42C4-A3AB-ECD657D3DED4}"/>
    <dgm:cxn modelId="{E177D3B6-ABA9-4639-BE64-A03412CC0880}" type="presOf" srcId="{CCE1C0B0-DE76-4F28-93F7-6524373D5EF4}" destId="{B63D901A-D3CC-4C32-BB43-D8907AFB5273}" srcOrd="0" destOrd="0" presId="urn:microsoft.com/office/officeart/2005/8/layout/radial1"/>
    <dgm:cxn modelId="{DD7C11DF-3399-4154-B081-7744C39B51EC}" type="presOf" srcId="{5F7567EC-E434-4278-9430-FFCD43F627BD}" destId="{6D54B6E2-7739-424F-AD0F-5C0CCB7D7C11}" srcOrd="0" destOrd="0" presId="urn:microsoft.com/office/officeart/2005/8/layout/radial1"/>
    <dgm:cxn modelId="{658C310A-B2E9-4BE2-A652-B915C043CCB5}" srcId="{4892F491-B09A-45FD-BFEE-CEDFCF7D69CA}" destId="{8715AFC6-36CD-4620-973E-32392D175DAD}" srcOrd="0" destOrd="0" parTransId="{DB7A71A3-DDBD-48EF-996D-BC3BE3DCD33A}" sibTransId="{3CB9D06F-3ADF-4737-B446-9C0401E1CD74}"/>
    <dgm:cxn modelId="{4ADAC36A-1538-4E79-91A1-63FF6812AE90}" srcId="{8715AFC6-36CD-4620-973E-32392D175DAD}" destId="{172E6AE5-0134-4779-8165-EFF5EB52F991}" srcOrd="7" destOrd="0" parTransId="{C5E0D87E-1CC1-4A3D-9881-1ED07C493769}" sibTransId="{2E30D3CB-6DD1-4196-9D7D-556003FAD13E}"/>
    <dgm:cxn modelId="{D007DA96-2A47-49E0-83D1-C6A87E8D8A29}" type="presOf" srcId="{B77610A5-4DDC-4EEE-A8DE-B1AC8F25349C}" destId="{421FD191-AC28-4012-8BFC-AAD3D4C0C750}" srcOrd="0" destOrd="0" presId="urn:microsoft.com/office/officeart/2005/8/layout/radial1"/>
    <dgm:cxn modelId="{BA27179B-5F1D-4C0C-A3A4-1E49DC999AD5}" type="presOf" srcId="{B77610A5-4DDC-4EEE-A8DE-B1AC8F25349C}" destId="{E8C2D3D2-ED36-4F0D-8D48-2D57758E38D2}" srcOrd="1" destOrd="0" presId="urn:microsoft.com/office/officeart/2005/8/layout/radial1"/>
    <dgm:cxn modelId="{622FD8D6-8A1B-4B5E-B6D7-B793E436FC60}" type="presOf" srcId="{1DC898E1-3483-45BF-B469-9390DAD40BF2}" destId="{5CAC3CA5-4D4E-4CD5-B029-F343138D5FD6}" srcOrd="0" destOrd="0" presId="urn:microsoft.com/office/officeart/2005/8/layout/radial1"/>
    <dgm:cxn modelId="{C7C2BE87-0650-4EA2-95F7-4CA91AE8702F}" type="presOf" srcId="{B54B3BDF-AD3C-4C1C-9126-E53081C4B6EE}" destId="{94D7B32E-51E5-469E-81C3-B09D2C7CCD65}" srcOrd="0" destOrd="0" presId="urn:microsoft.com/office/officeart/2005/8/layout/radial1"/>
    <dgm:cxn modelId="{3DA63169-7297-4FCA-A505-3C28A7B9A895}" type="presOf" srcId="{8715AFC6-36CD-4620-973E-32392D175DAD}" destId="{8D5BE3AC-461A-4E9C-BBE1-0A9BF9DDA728}" srcOrd="0" destOrd="0" presId="urn:microsoft.com/office/officeart/2005/8/layout/radial1"/>
    <dgm:cxn modelId="{29F1A9CC-6E75-4A26-A290-41099A1DD1F2}" type="presParOf" srcId="{A49E0152-2DD2-49A2-9CC5-612774D21184}" destId="{8D5BE3AC-461A-4E9C-BBE1-0A9BF9DDA728}" srcOrd="0" destOrd="0" presId="urn:microsoft.com/office/officeart/2005/8/layout/radial1"/>
    <dgm:cxn modelId="{3C3025DF-C783-41B8-805D-41313C60FC72}" type="presParOf" srcId="{A49E0152-2DD2-49A2-9CC5-612774D21184}" destId="{DB8F51CD-C538-4588-A588-A84B010586D4}" srcOrd="1" destOrd="0" presId="urn:microsoft.com/office/officeart/2005/8/layout/radial1"/>
    <dgm:cxn modelId="{13C154E1-4AA0-4DE6-8064-69EA3F3F3530}" type="presParOf" srcId="{DB8F51CD-C538-4588-A588-A84B010586D4}" destId="{CD16E292-EBF1-4852-8449-B8A883995D41}" srcOrd="0" destOrd="0" presId="urn:microsoft.com/office/officeart/2005/8/layout/radial1"/>
    <dgm:cxn modelId="{D8921EB5-7C85-4039-8BDD-FF830EB71507}" type="presParOf" srcId="{A49E0152-2DD2-49A2-9CC5-612774D21184}" destId="{AFABF447-E48A-423B-B49F-6EA32EBB3358}" srcOrd="2" destOrd="0" presId="urn:microsoft.com/office/officeart/2005/8/layout/radial1"/>
    <dgm:cxn modelId="{2281D0E5-0137-496E-A3D3-E8B31A9B4CC0}" type="presParOf" srcId="{A49E0152-2DD2-49A2-9CC5-612774D21184}" destId="{6D54B6E2-7739-424F-AD0F-5C0CCB7D7C11}" srcOrd="3" destOrd="0" presId="urn:microsoft.com/office/officeart/2005/8/layout/radial1"/>
    <dgm:cxn modelId="{B54533BF-4170-402D-BC44-346394BF6498}" type="presParOf" srcId="{6D54B6E2-7739-424F-AD0F-5C0CCB7D7C11}" destId="{8CC5B607-0528-4753-B71B-C47E55CDE24D}" srcOrd="0" destOrd="0" presId="urn:microsoft.com/office/officeart/2005/8/layout/radial1"/>
    <dgm:cxn modelId="{E065A356-7646-44E7-B48D-92AE74F2A946}" type="presParOf" srcId="{A49E0152-2DD2-49A2-9CC5-612774D21184}" destId="{F742DEE1-3A8E-4ACB-8223-B85092990354}" srcOrd="4" destOrd="0" presId="urn:microsoft.com/office/officeart/2005/8/layout/radial1"/>
    <dgm:cxn modelId="{4D224581-6EB9-45DB-B677-3DFC87360E8E}" type="presParOf" srcId="{A49E0152-2DD2-49A2-9CC5-612774D21184}" destId="{448BC795-2B71-4D53-89F4-C8C4F00A8740}" srcOrd="5" destOrd="0" presId="urn:microsoft.com/office/officeart/2005/8/layout/radial1"/>
    <dgm:cxn modelId="{C6EBD958-7759-422D-AD48-CDC995BBB723}" type="presParOf" srcId="{448BC795-2B71-4D53-89F4-C8C4F00A8740}" destId="{D2C82444-4781-471A-B305-6DC405DAD0AB}" srcOrd="0" destOrd="0" presId="urn:microsoft.com/office/officeart/2005/8/layout/radial1"/>
    <dgm:cxn modelId="{BB6B1BE2-E588-4C1C-9812-5A60E9F3CE8C}" type="presParOf" srcId="{A49E0152-2DD2-49A2-9CC5-612774D21184}" destId="{09E20101-E01D-44D7-A5E2-CBAFA2BAA369}" srcOrd="6" destOrd="0" presId="urn:microsoft.com/office/officeart/2005/8/layout/radial1"/>
    <dgm:cxn modelId="{B039DE9E-8C53-46F5-90C2-B4D6B010A09B}" type="presParOf" srcId="{A49E0152-2DD2-49A2-9CC5-612774D21184}" destId="{87EBF4B6-5A60-49E3-BAE3-9569A8941223}" srcOrd="7" destOrd="0" presId="urn:microsoft.com/office/officeart/2005/8/layout/radial1"/>
    <dgm:cxn modelId="{532D3FEF-1B36-48F6-A2F2-2CDE4E937E4E}" type="presParOf" srcId="{87EBF4B6-5A60-49E3-BAE3-9569A8941223}" destId="{A9BBBB1D-F357-4DFA-8799-2F40A9DBE6CF}" srcOrd="0" destOrd="0" presId="urn:microsoft.com/office/officeart/2005/8/layout/radial1"/>
    <dgm:cxn modelId="{AB05F916-8E0B-43C8-A25C-9494277DE98A}" type="presParOf" srcId="{A49E0152-2DD2-49A2-9CC5-612774D21184}" destId="{9C0566EF-5437-4189-A58F-D7ED4475F7E6}" srcOrd="8" destOrd="0" presId="urn:microsoft.com/office/officeart/2005/8/layout/radial1"/>
    <dgm:cxn modelId="{14261FE3-5143-4A40-B8ED-8FD2C7235A22}" type="presParOf" srcId="{A49E0152-2DD2-49A2-9CC5-612774D21184}" destId="{C7B946FE-59D8-4D12-8C09-BC0537958DAE}" srcOrd="9" destOrd="0" presId="urn:microsoft.com/office/officeart/2005/8/layout/radial1"/>
    <dgm:cxn modelId="{241D4E78-5F58-4CBB-9AB0-0C6D9BFF2917}" type="presParOf" srcId="{C7B946FE-59D8-4D12-8C09-BC0537958DAE}" destId="{3E6C9985-DBDD-4EED-8D41-8D7A934D85AD}" srcOrd="0" destOrd="0" presId="urn:microsoft.com/office/officeart/2005/8/layout/radial1"/>
    <dgm:cxn modelId="{28187401-32FB-4CFE-A9D3-81AA927420EC}" type="presParOf" srcId="{A49E0152-2DD2-49A2-9CC5-612774D21184}" destId="{5CAC3CA5-4D4E-4CD5-B029-F343138D5FD6}" srcOrd="10" destOrd="0" presId="urn:microsoft.com/office/officeart/2005/8/layout/radial1"/>
    <dgm:cxn modelId="{BECB065A-9049-4EA6-94C9-C678C28AB362}" type="presParOf" srcId="{A49E0152-2DD2-49A2-9CC5-612774D21184}" destId="{0401F99C-04ED-41B4-8658-7B8E1CC84941}" srcOrd="11" destOrd="0" presId="urn:microsoft.com/office/officeart/2005/8/layout/radial1"/>
    <dgm:cxn modelId="{F51AAFA4-6CCA-41DD-96F5-D46CA925F132}" type="presParOf" srcId="{0401F99C-04ED-41B4-8658-7B8E1CC84941}" destId="{12060A79-2244-4244-AA48-F91B8FBCA874}" srcOrd="0" destOrd="0" presId="urn:microsoft.com/office/officeart/2005/8/layout/radial1"/>
    <dgm:cxn modelId="{117F74BC-F058-4126-A54A-97706E531E7D}" type="presParOf" srcId="{A49E0152-2DD2-49A2-9CC5-612774D21184}" destId="{D9DC1811-6482-4882-BD97-6C1DF4FB7C5E}" srcOrd="12" destOrd="0" presId="urn:microsoft.com/office/officeart/2005/8/layout/radial1"/>
    <dgm:cxn modelId="{EBCE7A58-B6F1-4CC5-B41F-A7728B12AB3F}" type="presParOf" srcId="{A49E0152-2DD2-49A2-9CC5-612774D21184}" destId="{94D7B32E-51E5-469E-81C3-B09D2C7CCD65}" srcOrd="13" destOrd="0" presId="urn:microsoft.com/office/officeart/2005/8/layout/radial1"/>
    <dgm:cxn modelId="{30C5904A-C3BB-495C-BE23-A0DFD79DD43A}" type="presParOf" srcId="{94D7B32E-51E5-469E-81C3-B09D2C7CCD65}" destId="{3E22750F-2164-4CC6-96AD-91A0A3D037DD}" srcOrd="0" destOrd="0" presId="urn:microsoft.com/office/officeart/2005/8/layout/radial1"/>
    <dgm:cxn modelId="{5B1982C1-FEB1-4944-BDCC-889FE9C7DFF5}" type="presParOf" srcId="{A49E0152-2DD2-49A2-9CC5-612774D21184}" destId="{4725C341-6B0C-4ABF-99AD-5931983A12A4}" srcOrd="14" destOrd="0" presId="urn:microsoft.com/office/officeart/2005/8/layout/radial1"/>
    <dgm:cxn modelId="{1661FA5C-40E1-4675-8D40-95EA9F2C76BF}" type="presParOf" srcId="{A49E0152-2DD2-49A2-9CC5-612774D21184}" destId="{3868F5E0-3D5A-4E7C-91D4-012296AD59B3}" srcOrd="15" destOrd="0" presId="urn:microsoft.com/office/officeart/2005/8/layout/radial1"/>
    <dgm:cxn modelId="{90503589-B7BD-4B87-9C8F-9DA330BC1491}" type="presParOf" srcId="{3868F5E0-3D5A-4E7C-91D4-012296AD59B3}" destId="{A532EF75-F26C-471F-ADFF-DDB83451C2E4}" srcOrd="0" destOrd="0" presId="urn:microsoft.com/office/officeart/2005/8/layout/radial1"/>
    <dgm:cxn modelId="{6D9F0795-21BC-4B8F-B582-4243DBCD6B6E}" type="presParOf" srcId="{A49E0152-2DD2-49A2-9CC5-612774D21184}" destId="{C1BA877E-160B-49D7-ACE8-9733322D575C}" srcOrd="16" destOrd="0" presId="urn:microsoft.com/office/officeart/2005/8/layout/radial1"/>
    <dgm:cxn modelId="{F8D194E8-DEFA-4560-872C-816FEE34EA12}" type="presParOf" srcId="{A49E0152-2DD2-49A2-9CC5-612774D21184}" destId="{421FD191-AC28-4012-8BFC-AAD3D4C0C750}" srcOrd="17" destOrd="0" presId="urn:microsoft.com/office/officeart/2005/8/layout/radial1"/>
    <dgm:cxn modelId="{382454A4-5002-4587-BD21-E18E6A1A79B6}" type="presParOf" srcId="{421FD191-AC28-4012-8BFC-AAD3D4C0C750}" destId="{E8C2D3D2-ED36-4F0D-8D48-2D57758E38D2}" srcOrd="0" destOrd="0" presId="urn:microsoft.com/office/officeart/2005/8/layout/radial1"/>
    <dgm:cxn modelId="{4106A3F6-7A8B-402D-BF99-F8F402729A0C}" type="presParOf" srcId="{A49E0152-2DD2-49A2-9CC5-612774D21184}" destId="{D03D7B20-5052-4A55-A9CD-47AAF7D35EA4}" srcOrd="18" destOrd="0" presId="urn:microsoft.com/office/officeart/2005/8/layout/radial1"/>
    <dgm:cxn modelId="{D3C644AC-A635-442A-8392-B750693B9023}" type="presParOf" srcId="{A49E0152-2DD2-49A2-9CC5-612774D21184}" destId="{720E6570-9767-471F-815E-B4D0543DB38A}" srcOrd="19" destOrd="0" presId="urn:microsoft.com/office/officeart/2005/8/layout/radial1"/>
    <dgm:cxn modelId="{F9361A0F-68DD-4610-91BD-B0FBC8B907BD}" type="presParOf" srcId="{720E6570-9767-471F-815E-B4D0543DB38A}" destId="{F71B67E4-A572-48AD-8A92-C56BFE8B1B0E}" srcOrd="0" destOrd="0" presId="urn:microsoft.com/office/officeart/2005/8/layout/radial1"/>
    <dgm:cxn modelId="{42FAB466-9F31-4AF4-A309-FE5D77F79E4C}" type="presParOf" srcId="{A49E0152-2DD2-49A2-9CC5-612774D21184}" destId="{B63D901A-D3CC-4C32-BB43-D8907AFB5273}" srcOrd="20" destOrd="0" presId="urn:microsoft.com/office/officeart/2005/8/layout/radial1"/>
    <dgm:cxn modelId="{BE1E9B5F-F6F1-4550-A4D8-6A7100F6EE82}" type="presParOf" srcId="{A49E0152-2DD2-49A2-9CC5-612774D21184}" destId="{23DBB19A-08A9-404C-9A85-907E2DFCBF40}" srcOrd="21" destOrd="0" presId="urn:microsoft.com/office/officeart/2005/8/layout/radial1"/>
    <dgm:cxn modelId="{4A0ED860-9FD8-4D45-93C0-A4E228457A0C}" type="presParOf" srcId="{23DBB19A-08A9-404C-9A85-907E2DFCBF40}" destId="{FE2B994C-3F60-4D7A-BA7A-AF7D18DD4163}" srcOrd="0" destOrd="0" presId="urn:microsoft.com/office/officeart/2005/8/layout/radial1"/>
    <dgm:cxn modelId="{82FFB3DF-1E49-4505-8D59-974ED855E76E}" type="presParOf" srcId="{A49E0152-2DD2-49A2-9CC5-612774D21184}" destId="{2E3885CB-49A2-41CF-8BE0-0102112EC607}" srcOrd="22" destOrd="0" presId="urn:microsoft.com/office/officeart/2005/8/layout/radial1"/>
  </dgm:cxnLst>
  <dgm:bg/>
  <dgm:whole>
    <a:ln w="9525" cap="flat" cmpd="sng" algn="ctr">
      <a:noFill/>
      <a:prstDash val="dash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892F491-B09A-45FD-BFEE-CEDFCF7D69CA}" type="doc">
      <dgm:prSet loTypeId="urn:microsoft.com/office/officeart/2005/8/layout/radial1" loCatId="cycle" qsTypeId="urn:microsoft.com/office/officeart/2005/8/quickstyle/3d3" qsCatId="3D" csTypeId="urn:microsoft.com/office/officeart/2005/8/colors/colorful1#1" csCatId="colorful" phldr="1"/>
      <dgm:spPr/>
      <dgm:t>
        <a:bodyPr/>
        <a:lstStyle/>
        <a:p>
          <a:endParaRPr lang="en-GB"/>
        </a:p>
      </dgm:t>
    </dgm:pt>
    <dgm:pt modelId="{8715AFC6-36CD-4620-973E-32392D175DAD}">
      <dgm:prSet phldrT="[Text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-GB" sz="1600" b="1" dirty="0" smtClean="0">
              <a:latin typeface="Arial" pitchFamily="34" charset="0"/>
              <a:ea typeface="Verdana" pitchFamily="34" charset="0"/>
              <a:cs typeface="Arial" pitchFamily="34" charset="0"/>
            </a:rPr>
            <a:t>CPE Toolbox</a:t>
          </a:r>
          <a:endParaRPr lang="en-GB" sz="1600" b="1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DB7A71A3-DDBD-48EF-996D-BC3BE3DCD33A}" type="parTrans" cxnId="{658C310A-B2E9-4BE2-A652-B915C043CCB5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3CB9D06F-3ADF-4737-B446-9C0401E1CD74}" type="sibTrans" cxnId="{658C310A-B2E9-4BE2-A652-B915C043CCB5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8272ECC6-BC77-4D6B-8347-8F610F8237FF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Hand hygiene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5C92E9D5-3F9A-48B7-AFFD-FD5BBAF7D360}" type="parTrans" cxnId="{EF86872F-CCCE-4D23-9EE6-68501BF6D0F3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A6864BEE-75DD-42C4-A3AB-ECD657D3DED4}" type="sibTrans" cxnId="{EF86872F-CCCE-4D23-9EE6-68501BF6D0F3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524186CD-B6C7-431D-81A8-A265F171B424}">
      <dgm:prSet phldrT="[Text]" custT="1"/>
      <dgm:spPr>
        <a:solidFill>
          <a:schemeClr val="tx1"/>
        </a:solidFill>
        <a:ln w="63500">
          <a:solidFill>
            <a:schemeClr val="accent2"/>
          </a:solidFill>
        </a:ln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Contact precautions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B77610A5-4DDC-4EEE-A8DE-B1AC8F25349C}" type="parTrans" cxnId="{C8AB892F-88CD-4081-AF1D-1AC5C71CAB92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E366F979-1B1E-475A-8BB8-423F9BB0D2A6}" type="sibTrans" cxnId="{C8AB892F-88CD-4081-AF1D-1AC5C71CAB92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CCE1C0B0-DE76-4F28-93F7-6524373D5EF4}">
      <dgm:prSet phldrT="[Text]" custT="1"/>
      <dgm:spPr>
        <a:solidFill>
          <a:schemeClr val="tx1"/>
        </a:solidFill>
        <a:ln w="63500">
          <a:solidFill>
            <a:schemeClr val="accent2"/>
          </a:solidFill>
        </a:ln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Active screening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8324FD19-721A-48E6-9B7F-C10C2826DCB1}" type="parTrans" cxnId="{866C8899-A799-445D-AA91-65A9285DE251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CDA08381-9A02-453E-B988-6B8DDFBB64CD}" type="sibTrans" cxnId="{866C8899-A799-445D-AA91-65A9285DE251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EA6DA222-2801-4BDE-96FC-414C08C9BE4B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Antibiotic stewardship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295B469E-CAC4-48A0-ADC6-D65C51EAF43B}" type="parTrans" cxnId="{70CBC78F-FAE6-4EAC-AE2D-8404B1883CA9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62D90F40-0E10-4163-ADCA-A0BF8F889187}" type="sibTrans" cxnId="{70CBC78F-FAE6-4EAC-AE2D-8404B1883CA9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5E79D641-A8F3-465A-8585-9B054D204568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Cleaning / disinfection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5F7567EC-E434-4278-9430-FFCD43F627BD}" type="parTrans" cxnId="{A6C15010-FAC8-4C88-805F-CBA8C6230987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94916EAA-8A3B-4AED-9B45-6599268B9417}" type="sibTrans" cxnId="{A6C15010-FAC8-4C88-805F-CBA8C6230987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1DC898E1-3483-45BF-B469-9390DAD40BF2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Cohorting</a:t>
          </a:r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 staff / patients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F7EF704C-7F0C-423B-91C3-C406E2F09E75}" type="parTrans" cxnId="{2DEA5D6D-69AB-4ED6-B535-7693D67DFE6A}">
      <dgm:prSet custT="1"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 sz="6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1BA15873-F536-450F-B037-319CE9AD15EE}" type="sibTrans" cxnId="{2DEA5D6D-69AB-4ED6-B535-7693D67DFE6A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4E0FB591-084E-44E4-982F-B3DB632290BD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Note flagging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DFD433B9-07C6-4B21-B9C4-816FCBFA6608}" type="parTrans" cxnId="{7414494E-B782-49ED-A909-CEF92AE8B474}">
      <dgm:prSet custT="1"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 sz="2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381D4F15-E8C6-441C-9727-40562D2BF115}" type="sibTrans" cxnId="{7414494E-B782-49ED-A909-CEF92AE8B474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2F3D5F60-995D-493A-AB8E-8211A1E937DB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HCW screening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729817D1-DDE8-49A6-89D2-945592EDE396}" type="parTrans" cxnId="{3E39BDBB-DBF2-426D-9939-47E54CEBD191}">
      <dgm:prSet custT="1"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 sz="800"/>
        </a:p>
      </dgm:t>
    </dgm:pt>
    <dgm:pt modelId="{758E6241-CA54-490B-9C78-05E77CDDA755}" type="sibTrans" cxnId="{3E39BDBB-DBF2-426D-9939-47E54CEBD191}">
      <dgm:prSet/>
      <dgm:spPr/>
      <dgm:t>
        <a:bodyPr/>
        <a:lstStyle/>
        <a:p>
          <a:endParaRPr lang="en-GB" sz="1600"/>
        </a:p>
      </dgm:t>
    </dgm:pt>
    <dgm:pt modelId="{30B0427D-F77E-4EBB-9690-E3F339F718ED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Education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B54B3BDF-AD3C-4C1C-9126-E53081C4B6EE}" type="parTrans" cxnId="{C20FDDA5-6920-451F-AAC5-BEBA74AEB85B}">
      <dgm:prSet custT="1"/>
      <dgm:spPr>
        <a:ln>
          <a:solidFill>
            <a:schemeClr val="accent2">
              <a:hueOff val="0"/>
              <a:satOff val="0"/>
              <a:lumOff val="0"/>
            </a:schemeClr>
          </a:solidFill>
          <a:prstDash val="dash"/>
        </a:ln>
      </dgm:spPr>
      <dgm:t>
        <a:bodyPr/>
        <a:lstStyle/>
        <a:p>
          <a:endParaRPr lang="en-GB" sz="400"/>
        </a:p>
      </dgm:t>
    </dgm:pt>
    <dgm:pt modelId="{7A85F858-FEE5-482B-BB60-64B1A39EA05D}" type="sibTrans" cxnId="{C20FDDA5-6920-451F-AAC5-BEBA74AEB85B}">
      <dgm:prSet/>
      <dgm:spPr/>
      <dgm:t>
        <a:bodyPr/>
        <a:lstStyle/>
        <a:p>
          <a:endParaRPr lang="en-GB" sz="1600"/>
        </a:p>
      </dgm:t>
    </dgm:pt>
    <dgm:pt modelId="{172E6AE5-0134-4779-8165-EFF5EB52F991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Env</a:t>
          </a:r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. screening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C5E0D87E-1CC1-4A3D-9881-1ED07C493769}" type="parTrans" cxnId="{4ADAC36A-1538-4E79-91A1-63FF6812AE90}">
      <dgm:prSet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/>
        </a:p>
      </dgm:t>
    </dgm:pt>
    <dgm:pt modelId="{2E30D3CB-6DD1-4196-9D7D-556003FAD13E}" type="sibTrans" cxnId="{4ADAC36A-1538-4E79-91A1-63FF6812AE90}">
      <dgm:prSet/>
      <dgm:spPr/>
      <dgm:t>
        <a:bodyPr/>
        <a:lstStyle/>
        <a:p>
          <a:endParaRPr lang="en-GB"/>
        </a:p>
      </dgm:t>
    </dgm:pt>
    <dgm:pt modelId="{D03877C3-1884-4EF4-85EB-8BD069228909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Decol</a:t>
          </a:r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.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75C834B3-37A1-4BD1-BF07-2439FF971427}" type="parTrans" cxnId="{C380DB8D-1B6A-4BFD-A275-DF48520A7820}">
      <dgm:prSet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/>
        </a:p>
      </dgm:t>
    </dgm:pt>
    <dgm:pt modelId="{982B13C8-8BB8-4C27-A524-A66EE8D3F6D7}" type="sibTrans" cxnId="{C380DB8D-1B6A-4BFD-A275-DF48520A7820}">
      <dgm:prSet/>
      <dgm:spPr/>
      <dgm:t>
        <a:bodyPr/>
        <a:lstStyle/>
        <a:p>
          <a:endParaRPr lang="en-GB"/>
        </a:p>
      </dgm:t>
    </dgm:pt>
    <dgm:pt modelId="{A49E0152-2DD2-49A2-9CC5-612774D21184}" type="pres">
      <dgm:prSet presAssocID="{4892F491-B09A-45FD-BFEE-CEDFCF7D69CA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8D5BE3AC-461A-4E9C-BBE1-0A9BF9DDA728}" type="pres">
      <dgm:prSet presAssocID="{8715AFC6-36CD-4620-973E-32392D175DAD}" presName="centerShape" presStyleLbl="node0" presStyleIdx="0" presStyleCnt="1" custScaleX="111398" custScaleY="111780" custLinFactNeighborX="-13632"/>
      <dgm:spPr/>
      <dgm:t>
        <a:bodyPr/>
        <a:lstStyle/>
        <a:p>
          <a:endParaRPr lang="en-GB"/>
        </a:p>
      </dgm:t>
    </dgm:pt>
    <dgm:pt modelId="{DB8F51CD-C538-4588-A588-A84B010586D4}" type="pres">
      <dgm:prSet presAssocID="{5C92E9D5-3F9A-48B7-AFFD-FD5BBAF7D360}" presName="Name9" presStyleLbl="parChTrans1D2" presStyleIdx="0" presStyleCnt="11"/>
      <dgm:spPr/>
      <dgm:t>
        <a:bodyPr/>
        <a:lstStyle/>
        <a:p>
          <a:endParaRPr lang="en-GB"/>
        </a:p>
      </dgm:t>
    </dgm:pt>
    <dgm:pt modelId="{CD16E292-EBF1-4852-8449-B8A883995D41}" type="pres">
      <dgm:prSet presAssocID="{5C92E9D5-3F9A-48B7-AFFD-FD5BBAF7D360}" presName="connTx" presStyleLbl="parChTrans1D2" presStyleIdx="0" presStyleCnt="11"/>
      <dgm:spPr/>
      <dgm:t>
        <a:bodyPr/>
        <a:lstStyle/>
        <a:p>
          <a:endParaRPr lang="en-GB"/>
        </a:p>
      </dgm:t>
    </dgm:pt>
    <dgm:pt modelId="{AFABF447-E48A-423B-B49F-6EA32EBB3358}" type="pres">
      <dgm:prSet presAssocID="{8272ECC6-BC77-4D6B-8347-8F610F8237FF}" presName="node" presStyleLbl="node1" presStyleIdx="0" presStyleCnt="11" custScaleX="114445" custScaleY="114445" custRadScaleRad="99164" custRadScaleInc="-4377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D54B6E2-7739-424F-AD0F-5C0CCB7D7C11}" type="pres">
      <dgm:prSet presAssocID="{5F7567EC-E434-4278-9430-FFCD43F627BD}" presName="Name9" presStyleLbl="parChTrans1D2" presStyleIdx="1" presStyleCnt="11"/>
      <dgm:spPr/>
      <dgm:t>
        <a:bodyPr/>
        <a:lstStyle/>
        <a:p>
          <a:endParaRPr lang="en-GB"/>
        </a:p>
      </dgm:t>
    </dgm:pt>
    <dgm:pt modelId="{8CC5B607-0528-4753-B71B-C47E55CDE24D}" type="pres">
      <dgm:prSet presAssocID="{5F7567EC-E434-4278-9430-FFCD43F627BD}" presName="connTx" presStyleLbl="parChTrans1D2" presStyleIdx="1" presStyleCnt="11"/>
      <dgm:spPr/>
      <dgm:t>
        <a:bodyPr/>
        <a:lstStyle/>
        <a:p>
          <a:endParaRPr lang="en-GB"/>
        </a:p>
      </dgm:t>
    </dgm:pt>
    <dgm:pt modelId="{F742DEE1-3A8E-4ACB-8223-B85092990354}" type="pres">
      <dgm:prSet presAssocID="{5E79D641-A8F3-465A-8585-9B054D204568}" presName="node" presStyleLbl="node1" presStyleIdx="1" presStyleCnt="11" custScaleX="114445" custScaleY="114445" custRadScaleRad="74820" custRadScaleInc="-1390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48BC795-2B71-4D53-89F4-C8C4F00A8740}" type="pres">
      <dgm:prSet presAssocID="{729817D1-DDE8-49A6-89D2-945592EDE396}" presName="Name9" presStyleLbl="parChTrans1D2" presStyleIdx="2" presStyleCnt="11"/>
      <dgm:spPr/>
      <dgm:t>
        <a:bodyPr/>
        <a:lstStyle/>
        <a:p>
          <a:endParaRPr lang="en-GB"/>
        </a:p>
      </dgm:t>
    </dgm:pt>
    <dgm:pt modelId="{D2C82444-4781-471A-B305-6DC405DAD0AB}" type="pres">
      <dgm:prSet presAssocID="{729817D1-DDE8-49A6-89D2-945592EDE396}" presName="connTx" presStyleLbl="parChTrans1D2" presStyleIdx="2" presStyleCnt="11"/>
      <dgm:spPr/>
      <dgm:t>
        <a:bodyPr/>
        <a:lstStyle/>
        <a:p>
          <a:endParaRPr lang="en-GB"/>
        </a:p>
      </dgm:t>
    </dgm:pt>
    <dgm:pt modelId="{09E20101-E01D-44D7-A5E2-CBAFA2BAA369}" type="pres">
      <dgm:prSet presAssocID="{2F3D5F60-995D-493A-AB8E-8211A1E937DB}" presName="node" presStyleLbl="node1" presStyleIdx="2" presStyleCnt="11" custScaleX="114445" custScaleY="114445" custRadScaleRad="142223" custRadScaleInc="-3029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7EBF4B6-5A60-49E3-BAE3-9569A8941223}" type="pres">
      <dgm:prSet presAssocID="{75C834B3-37A1-4BD1-BF07-2439FF971427}" presName="Name9" presStyleLbl="parChTrans1D2" presStyleIdx="3" presStyleCnt="11"/>
      <dgm:spPr/>
      <dgm:t>
        <a:bodyPr/>
        <a:lstStyle/>
        <a:p>
          <a:endParaRPr lang="en-GB"/>
        </a:p>
      </dgm:t>
    </dgm:pt>
    <dgm:pt modelId="{A9BBBB1D-F357-4DFA-8799-2F40A9DBE6CF}" type="pres">
      <dgm:prSet presAssocID="{75C834B3-37A1-4BD1-BF07-2439FF971427}" presName="connTx" presStyleLbl="parChTrans1D2" presStyleIdx="3" presStyleCnt="11"/>
      <dgm:spPr/>
      <dgm:t>
        <a:bodyPr/>
        <a:lstStyle/>
        <a:p>
          <a:endParaRPr lang="en-GB"/>
        </a:p>
      </dgm:t>
    </dgm:pt>
    <dgm:pt modelId="{9C0566EF-5437-4189-A58F-D7ED4475F7E6}" type="pres">
      <dgm:prSet presAssocID="{D03877C3-1884-4EF4-85EB-8BD069228909}" presName="node" presStyleLbl="node1" presStyleIdx="3" presStyleCnt="11" custScaleX="114445" custScaleY="114445" custRadScaleRad="135383" custRadScaleInc="-8075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7B946FE-59D8-4D12-8C09-BC0537958DAE}" type="pres">
      <dgm:prSet presAssocID="{F7EF704C-7F0C-423B-91C3-C406E2F09E75}" presName="Name9" presStyleLbl="parChTrans1D2" presStyleIdx="4" presStyleCnt="11"/>
      <dgm:spPr/>
      <dgm:t>
        <a:bodyPr/>
        <a:lstStyle/>
        <a:p>
          <a:endParaRPr lang="en-GB"/>
        </a:p>
      </dgm:t>
    </dgm:pt>
    <dgm:pt modelId="{3E6C9985-DBDD-4EED-8D41-8D7A934D85AD}" type="pres">
      <dgm:prSet presAssocID="{F7EF704C-7F0C-423B-91C3-C406E2F09E75}" presName="connTx" presStyleLbl="parChTrans1D2" presStyleIdx="4" presStyleCnt="11"/>
      <dgm:spPr/>
      <dgm:t>
        <a:bodyPr/>
        <a:lstStyle/>
        <a:p>
          <a:endParaRPr lang="en-GB"/>
        </a:p>
      </dgm:t>
    </dgm:pt>
    <dgm:pt modelId="{5CAC3CA5-4D4E-4CD5-B029-F343138D5FD6}" type="pres">
      <dgm:prSet presAssocID="{1DC898E1-3483-45BF-B469-9390DAD40BF2}" presName="node" presStyleLbl="node1" presStyleIdx="4" presStyleCnt="11" custScaleX="114445" custScaleY="114445" custRadScaleRad="145875" custRadScaleInc="-12944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401F99C-04ED-41B4-8658-7B8E1CC84941}" type="pres">
      <dgm:prSet presAssocID="{DFD433B9-07C6-4B21-B9C4-816FCBFA6608}" presName="Name9" presStyleLbl="parChTrans1D2" presStyleIdx="5" presStyleCnt="11"/>
      <dgm:spPr/>
      <dgm:t>
        <a:bodyPr/>
        <a:lstStyle/>
        <a:p>
          <a:endParaRPr lang="en-GB"/>
        </a:p>
      </dgm:t>
    </dgm:pt>
    <dgm:pt modelId="{12060A79-2244-4244-AA48-F91B8FBCA874}" type="pres">
      <dgm:prSet presAssocID="{DFD433B9-07C6-4B21-B9C4-816FCBFA6608}" presName="connTx" presStyleLbl="parChTrans1D2" presStyleIdx="5" presStyleCnt="11"/>
      <dgm:spPr/>
      <dgm:t>
        <a:bodyPr/>
        <a:lstStyle/>
        <a:p>
          <a:endParaRPr lang="en-GB"/>
        </a:p>
      </dgm:t>
    </dgm:pt>
    <dgm:pt modelId="{D9DC1811-6482-4882-BD97-6C1DF4FB7C5E}" type="pres">
      <dgm:prSet presAssocID="{4E0FB591-084E-44E4-982F-B3DB632290BD}" presName="node" presStyleLbl="node1" presStyleIdx="5" presStyleCnt="11" custScaleX="114445" custScaleY="114445" custRadScaleRad="114401" custRadScaleInc="-16887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4D7B32E-51E5-469E-81C3-B09D2C7CCD65}" type="pres">
      <dgm:prSet presAssocID="{B54B3BDF-AD3C-4C1C-9126-E53081C4B6EE}" presName="Name9" presStyleLbl="parChTrans1D2" presStyleIdx="6" presStyleCnt="11"/>
      <dgm:spPr/>
      <dgm:t>
        <a:bodyPr/>
        <a:lstStyle/>
        <a:p>
          <a:endParaRPr lang="en-GB"/>
        </a:p>
      </dgm:t>
    </dgm:pt>
    <dgm:pt modelId="{3E22750F-2164-4CC6-96AD-91A0A3D037DD}" type="pres">
      <dgm:prSet presAssocID="{B54B3BDF-AD3C-4C1C-9126-E53081C4B6EE}" presName="connTx" presStyleLbl="parChTrans1D2" presStyleIdx="6" presStyleCnt="11"/>
      <dgm:spPr/>
      <dgm:t>
        <a:bodyPr/>
        <a:lstStyle/>
        <a:p>
          <a:endParaRPr lang="en-GB"/>
        </a:p>
      </dgm:t>
    </dgm:pt>
    <dgm:pt modelId="{4725C341-6B0C-4ABF-99AD-5931983A12A4}" type="pres">
      <dgm:prSet presAssocID="{30B0427D-F77E-4EBB-9690-E3F339F718ED}" presName="node" presStyleLbl="node1" presStyleIdx="6" presStyleCnt="11" custScaleX="114445" custScaleY="114445" custRadScaleRad="91472" custRadScaleInc="-14989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868F5E0-3D5A-4E7C-91D4-012296AD59B3}" type="pres">
      <dgm:prSet presAssocID="{C5E0D87E-1CC1-4A3D-9881-1ED07C493769}" presName="Name9" presStyleLbl="parChTrans1D2" presStyleIdx="7" presStyleCnt="11"/>
      <dgm:spPr/>
      <dgm:t>
        <a:bodyPr/>
        <a:lstStyle/>
        <a:p>
          <a:endParaRPr lang="en-GB"/>
        </a:p>
      </dgm:t>
    </dgm:pt>
    <dgm:pt modelId="{A532EF75-F26C-471F-ADFF-DDB83451C2E4}" type="pres">
      <dgm:prSet presAssocID="{C5E0D87E-1CC1-4A3D-9881-1ED07C493769}" presName="connTx" presStyleLbl="parChTrans1D2" presStyleIdx="7" presStyleCnt="11"/>
      <dgm:spPr/>
      <dgm:t>
        <a:bodyPr/>
        <a:lstStyle/>
        <a:p>
          <a:endParaRPr lang="en-GB"/>
        </a:p>
      </dgm:t>
    </dgm:pt>
    <dgm:pt modelId="{C1BA877E-160B-49D7-ACE8-9733322D575C}" type="pres">
      <dgm:prSet presAssocID="{172E6AE5-0134-4779-8165-EFF5EB52F991}" presName="node" presStyleLbl="node1" presStyleIdx="7" presStyleCnt="11" custScaleX="114445" custScaleY="114445" custRadScaleRad="101984" custRadScaleInc="-9542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21FD191-AC28-4012-8BFC-AAD3D4C0C750}" type="pres">
      <dgm:prSet presAssocID="{B77610A5-4DDC-4EEE-A8DE-B1AC8F25349C}" presName="Name9" presStyleLbl="parChTrans1D2" presStyleIdx="8" presStyleCnt="11"/>
      <dgm:spPr/>
      <dgm:t>
        <a:bodyPr/>
        <a:lstStyle/>
        <a:p>
          <a:endParaRPr lang="en-GB"/>
        </a:p>
      </dgm:t>
    </dgm:pt>
    <dgm:pt modelId="{E8C2D3D2-ED36-4F0D-8D48-2D57758E38D2}" type="pres">
      <dgm:prSet presAssocID="{B77610A5-4DDC-4EEE-A8DE-B1AC8F25349C}" presName="connTx" presStyleLbl="parChTrans1D2" presStyleIdx="8" presStyleCnt="11"/>
      <dgm:spPr/>
      <dgm:t>
        <a:bodyPr/>
        <a:lstStyle/>
        <a:p>
          <a:endParaRPr lang="en-GB"/>
        </a:p>
      </dgm:t>
    </dgm:pt>
    <dgm:pt modelId="{D03D7B20-5052-4A55-A9CD-47AAF7D35EA4}" type="pres">
      <dgm:prSet presAssocID="{524186CD-B6C7-431D-81A8-A265F171B424}" presName="node" presStyleLbl="node1" presStyleIdx="8" presStyleCnt="11" custScaleX="114445" custScaleY="114445" custRadScaleRad="102272" custRadScaleInc="-1401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20E6570-9767-471F-815E-B4D0543DB38A}" type="pres">
      <dgm:prSet presAssocID="{8324FD19-721A-48E6-9B7F-C10C2826DCB1}" presName="Name9" presStyleLbl="parChTrans1D2" presStyleIdx="9" presStyleCnt="11"/>
      <dgm:spPr/>
      <dgm:t>
        <a:bodyPr/>
        <a:lstStyle/>
        <a:p>
          <a:endParaRPr lang="en-GB"/>
        </a:p>
      </dgm:t>
    </dgm:pt>
    <dgm:pt modelId="{F71B67E4-A572-48AD-8A92-C56BFE8B1B0E}" type="pres">
      <dgm:prSet presAssocID="{8324FD19-721A-48E6-9B7F-C10C2826DCB1}" presName="connTx" presStyleLbl="parChTrans1D2" presStyleIdx="9" presStyleCnt="11"/>
      <dgm:spPr/>
      <dgm:t>
        <a:bodyPr/>
        <a:lstStyle/>
        <a:p>
          <a:endParaRPr lang="en-GB"/>
        </a:p>
      </dgm:t>
    </dgm:pt>
    <dgm:pt modelId="{B63D901A-D3CC-4C32-BB43-D8907AFB5273}" type="pres">
      <dgm:prSet presAssocID="{CCE1C0B0-DE76-4F28-93F7-6524373D5EF4}" presName="node" presStyleLbl="node1" presStyleIdx="9" presStyleCnt="11" custScaleX="114445" custScaleY="114445" custRadScaleRad="111676" custRadScaleInc="-1383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3DBB19A-08A9-404C-9A85-907E2DFCBF40}" type="pres">
      <dgm:prSet presAssocID="{295B469E-CAC4-48A0-ADC6-D65C51EAF43B}" presName="Name9" presStyleLbl="parChTrans1D2" presStyleIdx="10" presStyleCnt="11"/>
      <dgm:spPr/>
      <dgm:t>
        <a:bodyPr/>
        <a:lstStyle/>
        <a:p>
          <a:endParaRPr lang="en-GB"/>
        </a:p>
      </dgm:t>
    </dgm:pt>
    <dgm:pt modelId="{FE2B994C-3F60-4D7A-BA7A-AF7D18DD4163}" type="pres">
      <dgm:prSet presAssocID="{295B469E-CAC4-48A0-ADC6-D65C51EAF43B}" presName="connTx" presStyleLbl="parChTrans1D2" presStyleIdx="10" presStyleCnt="11"/>
      <dgm:spPr/>
      <dgm:t>
        <a:bodyPr/>
        <a:lstStyle/>
        <a:p>
          <a:endParaRPr lang="en-GB"/>
        </a:p>
      </dgm:t>
    </dgm:pt>
    <dgm:pt modelId="{2E3885CB-49A2-41CF-8BE0-0102112EC607}" type="pres">
      <dgm:prSet presAssocID="{EA6DA222-2801-4BDE-96FC-414C08C9BE4B}" presName="node" presStyleLbl="node1" presStyleIdx="10" presStyleCnt="11" custScaleX="114445" custScaleY="114445" custRadScaleRad="121409" custRadScaleInc="-3550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AF1083C5-FCB5-4E21-85CD-98AF18F51610}" type="presOf" srcId="{295B469E-CAC4-48A0-ADC6-D65C51EAF43B}" destId="{23DBB19A-08A9-404C-9A85-907E2DFCBF40}" srcOrd="0" destOrd="0" presId="urn:microsoft.com/office/officeart/2005/8/layout/radial1"/>
    <dgm:cxn modelId="{EEEA30AA-7581-4CE5-B8ED-43227F089F1E}" type="presOf" srcId="{DFD433B9-07C6-4B21-B9C4-816FCBFA6608}" destId="{12060A79-2244-4244-AA48-F91B8FBCA874}" srcOrd="1" destOrd="0" presId="urn:microsoft.com/office/officeart/2005/8/layout/radial1"/>
    <dgm:cxn modelId="{0D75509C-6BE5-4707-8E9D-E26120D32EA3}" type="presOf" srcId="{172E6AE5-0134-4779-8165-EFF5EB52F991}" destId="{C1BA877E-160B-49D7-ACE8-9733322D575C}" srcOrd="0" destOrd="0" presId="urn:microsoft.com/office/officeart/2005/8/layout/radial1"/>
    <dgm:cxn modelId="{8FCB8959-CA39-4BDD-9492-30F709447D1E}" type="presOf" srcId="{5F7567EC-E434-4278-9430-FFCD43F627BD}" destId="{6D54B6E2-7739-424F-AD0F-5C0CCB7D7C11}" srcOrd="0" destOrd="0" presId="urn:microsoft.com/office/officeart/2005/8/layout/radial1"/>
    <dgm:cxn modelId="{B0373B5D-BBF4-45BB-B1C3-AAB58AD1AFE2}" type="presOf" srcId="{729817D1-DDE8-49A6-89D2-945592EDE396}" destId="{D2C82444-4781-471A-B305-6DC405DAD0AB}" srcOrd="1" destOrd="0" presId="urn:microsoft.com/office/officeart/2005/8/layout/radial1"/>
    <dgm:cxn modelId="{3E39BDBB-DBF2-426D-9939-47E54CEBD191}" srcId="{8715AFC6-36CD-4620-973E-32392D175DAD}" destId="{2F3D5F60-995D-493A-AB8E-8211A1E937DB}" srcOrd="2" destOrd="0" parTransId="{729817D1-DDE8-49A6-89D2-945592EDE396}" sibTransId="{758E6241-CA54-490B-9C78-05E77CDDA755}"/>
    <dgm:cxn modelId="{70CBC78F-FAE6-4EAC-AE2D-8404B1883CA9}" srcId="{8715AFC6-36CD-4620-973E-32392D175DAD}" destId="{EA6DA222-2801-4BDE-96FC-414C08C9BE4B}" srcOrd="10" destOrd="0" parTransId="{295B469E-CAC4-48A0-ADC6-D65C51EAF43B}" sibTransId="{62D90F40-0E10-4163-ADCA-A0BF8F889187}"/>
    <dgm:cxn modelId="{C86F1EF3-1705-4E9E-A6BD-71BA9197C3AB}" type="presOf" srcId="{30B0427D-F77E-4EBB-9690-E3F339F718ED}" destId="{4725C341-6B0C-4ABF-99AD-5931983A12A4}" srcOrd="0" destOrd="0" presId="urn:microsoft.com/office/officeart/2005/8/layout/radial1"/>
    <dgm:cxn modelId="{59EC6C3B-2C17-473A-AB5B-43110EA48898}" type="presOf" srcId="{5E79D641-A8F3-465A-8585-9B054D204568}" destId="{F742DEE1-3A8E-4ACB-8223-B85092990354}" srcOrd="0" destOrd="0" presId="urn:microsoft.com/office/officeart/2005/8/layout/radial1"/>
    <dgm:cxn modelId="{BAA8D09D-718A-42A4-A23E-419AA4A1DCEE}" type="presOf" srcId="{F7EF704C-7F0C-423B-91C3-C406E2F09E75}" destId="{3E6C9985-DBDD-4EED-8D41-8D7A934D85AD}" srcOrd="1" destOrd="0" presId="urn:microsoft.com/office/officeart/2005/8/layout/radial1"/>
    <dgm:cxn modelId="{65B27F95-238F-4E00-8D5D-EBC2BB6EDE5B}" type="presOf" srcId="{295B469E-CAC4-48A0-ADC6-D65C51EAF43B}" destId="{FE2B994C-3F60-4D7A-BA7A-AF7D18DD4163}" srcOrd="1" destOrd="0" presId="urn:microsoft.com/office/officeart/2005/8/layout/radial1"/>
    <dgm:cxn modelId="{C636FECD-1E5A-40B9-85BA-A8FF4305762D}" type="presOf" srcId="{5C92E9D5-3F9A-48B7-AFFD-FD5BBAF7D360}" destId="{DB8F51CD-C538-4588-A588-A84B010586D4}" srcOrd="0" destOrd="0" presId="urn:microsoft.com/office/officeart/2005/8/layout/radial1"/>
    <dgm:cxn modelId="{58A7BCE8-670A-45E4-8C85-491CE4557A52}" type="presOf" srcId="{2F3D5F60-995D-493A-AB8E-8211A1E937DB}" destId="{09E20101-E01D-44D7-A5E2-CBAFA2BAA369}" srcOrd="0" destOrd="0" presId="urn:microsoft.com/office/officeart/2005/8/layout/radial1"/>
    <dgm:cxn modelId="{560C74A9-5F94-405F-BC39-D4013B96D464}" type="presOf" srcId="{729817D1-DDE8-49A6-89D2-945592EDE396}" destId="{448BC795-2B71-4D53-89F4-C8C4F00A8740}" srcOrd="0" destOrd="0" presId="urn:microsoft.com/office/officeart/2005/8/layout/radial1"/>
    <dgm:cxn modelId="{C3B52183-1917-4DAE-8760-3ED3A5D5DD8A}" type="presOf" srcId="{8324FD19-721A-48E6-9B7F-C10C2826DCB1}" destId="{F71B67E4-A572-48AD-8A92-C56BFE8B1B0E}" srcOrd="1" destOrd="0" presId="urn:microsoft.com/office/officeart/2005/8/layout/radial1"/>
    <dgm:cxn modelId="{1B995ED5-CF8D-415C-937B-DB4FB9D76E3D}" type="presOf" srcId="{524186CD-B6C7-431D-81A8-A265F171B424}" destId="{D03D7B20-5052-4A55-A9CD-47AAF7D35EA4}" srcOrd="0" destOrd="0" presId="urn:microsoft.com/office/officeart/2005/8/layout/radial1"/>
    <dgm:cxn modelId="{9D0EE9A4-F2CF-41C3-B220-02749AC4931F}" type="presOf" srcId="{4892F491-B09A-45FD-BFEE-CEDFCF7D69CA}" destId="{A49E0152-2DD2-49A2-9CC5-612774D21184}" srcOrd="0" destOrd="0" presId="urn:microsoft.com/office/officeart/2005/8/layout/radial1"/>
    <dgm:cxn modelId="{C20FDDA5-6920-451F-AAC5-BEBA74AEB85B}" srcId="{8715AFC6-36CD-4620-973E-32392D175DAD}" destId="{30B0427D-F77E-4EBB-9690-E3F339F718ED}" srcOrd="6" destOrd="0" parTransId="{B54B3BDF-AD3C-4C1C-9126-E53081C4B6EE}" sibTransId="{7A85F858-FEE5-482B-BB60-64B1A39EA05D}"/>
    <dgm:cxn modelId="{866C8899-A799-445D-AA91-65A9285DE251}" srcId="{8715AFC6-36CD-4620-973E-32392D175DAD}" destId="{CCE1C0B0-DE76-4F28-93F7-6524373D5EF4}" srcOrd="9" destOrd="0" parTransId="{8324FD19-721A-48E6-9B7F-C10C2826DCB1}" sibTransId="{CDA08381-9A02-453E-B988-6B8DDFBB64CD}"/>
    <dgm:cxn modelId="{504EE4E3-4FA2-479C-B5D7-F6198C70285F}" type="presOf" srcId="{8272ECC6-BC77-4D6B-8347-8F610F8237FF}" destId="{AFABF447-E48A-423B-B49F-6EA32EBB3358}" srcOrd="0" destOrd="0" presId="urn:microsoft.com/office/officeart/2005/8/layout/radial1"/>
    <dgm:cxn modelId="{7A004800-D469-42A1-938E-126BE141BB3F}" type="presOf" srcId="{8715AFC6-36CD-4620-973E-32392D175DAD}" destId="{8D5BE3AC-461A-4E9C-BBE1-0A9BF9DDA728}" srcOrd="0" destOrd="0" presId="urn:microsoft.com/office/officeart/2005/8/layout/radial1"/>
    <dgm:cxn modelId="{CAC45F60-4BDC-498A-BC81-EBCFE51F1751}" type="presOf" srcId="{C5E0D87E-1CC1-4A3D-9881-1ED07C493769}" destId="{A532EF75-F26C-471F-ADFF-DDB83451C2E4}" srcOrd="1" destOrd="0" presId="urn:microsoft.com/office/officeart/2005/8/layout/radial1"/>
    <dgm:cxn modelId="{C8AB892F-88CD-4081-AF1D-1AC5C71CAB92}" srcId="{8715AFC6-36CD-4620-973E-32392D175DAD}" destId="{524186CD-B6C7-431D-81A8-A265F171B424}" srcOrd="8" destOrd="0" parTransId="{B77610A5-4DDC-4EEE-A8DE-B1AC8F25349C}" sibTransId="{E366F979-1B1E-475A-8BB8-423F9BB0D2A6}"/>
    <dgm:cxn modelId="{0486C59D-D8F0-4247-9C4C-0DEFC2E5E023}" type="presOf" srcId="{5F7567EC-E434-4278-9430-FFCD43F627BD}" destId="{8CC5B607-0528-4753-B71B-C47E55CDE24D}" srcOrd="1" destOrd="0" presId="urn:microsoft.com/office/officeart/2005/8/layout/radial1"/>
    <dgm:cxn modelId="{77DDBA85-1565-40CE-AC57-B8864C8EB715}" type="presOf" srcId="{8324FD19-721A-48E6-9B7F-C10C2826DCB1}" destId="{720E6570-9767-471F-815E-B4D0543DB38A}" srcOrd="0" destOrd="0" presId="urn:microsoft.com/office/officeart/2005/8/layout/radial1"/>
    <dgm:cxn modelId="{7765A703-2E1C-4CE0-BEE4-9D6CA2760112}" type="presOf" srcId="{75C834B3-37A1-4BD1-BF07-2439FF971427}" destId="{A9BBBB1D-F357-4DFA-8799-2F40A9DBE6CF}" srcOrd="1" destOrd="0" presId="urn:microsoft.com/office/officeart/2005/8/layout/radial1"/>
    <dgm:cxn modelId="{A6C15010-FAC8-4C88-805F-CBA8C6230987}" srcId="{8715AFC6-36CD-4620-973E-32392D175DAD}" destId="{5E79D641-A8F3-465A-8585-9B054D204568}" srcOrd="1" destOrd="0" parTransId="{5F7567EC-E434-4278-9430-FFCD43F627BD}" sibTransId="{94916EAA-8A3B-4AED-9B45-6599268B9417}"/>
    <dgm:cxn modelId="{8316322D-229C-4148-BB2C-F0FDB5101ECE}" type="presOf" srcId="{B77610A5-4DDC-4EEE-A8DE-B1AC8F25349C}" destId="{E8C2D3D2-ED36-4F0D-8D48-2D57758E38D2}" srcOrd="1" destOrd="0" presId="urn:microsoft.com/office/officeart/2005/8/layout/radial1"/>
    <dgm:cxn modelId="{1B509FEE-EF5A-4182-B992-0C917292B381}" type="presOf" srcId="{B54B3BDF-AD3C-4C1C-9126-E53081C4B6EE}" destId="{3E22750F-2164-4CC6-96AD-91A0A3D037DD}" srcOrd="1" destOrd="0" presId="urn:microsoft.com/office/officeart/2005/8/layout/radial1"/>
    <dgm:cxn modelId="{C380DB8D-1B6A-4BFD-A275-DF48520A7820}" srcId="{8715AFC6-36CD-4620-973E-32392D175DAD}" destId="{D03877C3-1884-4EF4-85EB-8BD069228909}" srcOrd="3" destOrd="0" parTransId="{75C834B3-37A1-4BD1-BF07-2439FF971427}" sibTransId="{982B13C8-8BB8-4C27-A524-A66EE8D3F6D7}"/>
    <dgm:cxn modelId="{78630BCF-36E2-44EF-9CFA-06C4B3BE4333}" type="presOf" srcId="{75C834B3-37A1-4BD1-BF07-2439FF971427}" destId="{87EBF4B6-5A60-49E3-BAE3-9569A8941223}" srcOrd="0" destOrd="0" presId="urn:microsoft.com/office/officeart/2005/8/layout/radial1"/>
    <dgm:cxn modelId="{9F080B10-D815-4A49-88AE-5637E7CA97AB}" type="presOf" srcId="{B77610A5-4DDC-4EEE-A8DE-B1AC8F25349C}" destId="{421FD191-AC28-4012-8BFC-AAD3D4C0C750}" srcOrd="0" destOrd="0" presId="urn:microsoft.com/office/officeart/2005/8/layout/radial1"/>
    <dgm:cxn modelId="{2DEA5D6D-69AB-4ED6-B535-7693D67DFE6A}" srcId="{8715AFC6-36CD-4620-973E-32392D175DAD}" destId="{1DC898E1-3483-45BF-B469-9390DAD40BF2}" srcOrd="4" destOrd="0" parTransId="{F7EF704C-7F0C-423B-91C3-C406E2F09E75}" sibTransId="{1BA15873-F536-450F-B037-319CE9AD15EE}"/>
    <dgm:cxn modelId="{17AA35C8-631A-4207-A8BC-4E39721698ED}" type="presOf" srcId="{4E0FB591-084E-44E4-982F-B3DB632290BD}" destId="{D9DC1811-6482-4882-BD97-6C1DF4FB7C5E}" srcOrd="0" destOrd="0" presId="urn:microsoft.com/office/officeart/2005/8/layout/radial1"/>
    <dgm:cxn modelId="{A513515F-344D-48B2-A480-F1B934BBB4F4}" type="presOf" srcId="{DFD433B9-07C6-4B21-B9C4-816FCBFA6608}" destId="{0401F99C-04ED-41B4-8658-7B8E1CC84941}" srcOrd="0" destOrd="0" presId="urn:microsoft.com/office/officeart/2005/8/layout/radial1"/>
    <dgm:cxn modelId="{79CF5C23-CEBA-4E93-8A82-60B9E379CA80}" type="presOf" srcId="{C5E0D87E-1CC1-4A3D-9881-1ED07C493769}" destId="{3868F5E0-3D5A-4E7C-91D4-012296AD59B3}" srcOrd="0" destOrd="0" presId="urn:microsoft.com/office/officeart/2005/8/layout/radial1"/>
    <dgm:cxn modelId="{7414494E-B782-49ED-A909-CEF92AE8B474}" srcId="{8715AFC6-36CD-4620-973E-32392D175DAD}" destId="{4E0FB591-084E-44E4-982F-B3DB632290BD}" srcOrd="5" destOrd="0" parTransId="{DFD433B9-07C6-4B21-B9C4-816FCBFA6608}" sibTransId="{381D4F15-E8C6-441C-9727-40562D2BF115}"/>
    <dgm:cxn modelId="{9D3C0C94-AAD1-4778-98E8-925F0C2797FF}" type="presOf" srcId="{D03877C3-1884-4EF4-85EB-8BD069228909}" destId="{9C0566EF-5437-4189-A58F-D7ED4475F7E6}" srcOrd="0" destOrd="0" presId="urn:microsoft.com/office/officeart/2005/8/layout/radial1"/>
    <dgm:cxn modelId="{EF86872F-CCCE-4D23-9EE6-68501BF6D0F3}" srcId="{8715AFC6-36CD-4620-973E-32392D175DAD}" destId="{8272ECC6-BC77-4D6B-8347-8F610F8237FF}" srcOrd="0" destOrd="0" parTransId="{5C92E9D5-3F9A-48B7-AFFD-FD5BBAF7D360}" sibTransId="{A6864BEE-75DD-42C4-A3AB-ECD657D3DED4}"/>
    <dgm:cxn modelId="{29956AD6-4E76-445C-BB08-A796C25A9B68}" type="presOf" srcId="{EA6DA222-2801-4BDE-96FC-414C08C9BE4B}" destId="{2E3885CB-49A2-41CF-8BE0-0102112EC607}" srcOrd="0" destOrd="0" presId="urn:microsoft.com/office/officeart/2005/8/layout/radial1"/>
    <dgm:cxn modelId="{658C310A-B2E9-4BE2-A652-B915C043CCB5}" srcId="{4892F491-B09A-45FD-BFEE-CEDFCF7D69CA}" destId="{8715AFC6-36CD-4620-973E-32392D175DAD}" srcOrd="0" destOrd="0" parTransId="{DB7A71A3-DDBD-48EF-996D-BC3BE3DCD33A}" sibTransId="{3CB9D06F-3ADF-4737-B446-9C0401E1CD74}"/>
    <dgm:cxn modelId="{4ADAC36A-1538-4E79-91A1-63FF6812AE90}" srcId="{8715AFC6-36CD-4620-973E-32392D175DAD}" destId="{172E6AE5-0134-4779-8165-EFF5EB52F991}" srcOrd="7" destOrd="0" parTransId="{C5E0D87E-1CC1-4A3D-9881-1ED07C493769}" sibTransId="{2E30D3CB-6DD1-4196-9D7D-556003FAD13E}"/>
    <dgm:cxn modelId="{198080E9-F186-414C-9055-D1DFA0EB0DE7}" type="presOf" srcId="{B54B3BDF-AD3C-4C1C-9126-E53081C4B6EE}" destId="{94D7B32E-51E5-469E-81C3-B09D2C7CCD65}" srcOrd="0" destOrd="0" presId="urn:microsoft.com/office/officeart/2005/8/layout/radial1"/>
    <dgm:cxn modelId="{DF1170D7-F4F2-4CAC-893B-14AA58C15AC3}" type="presOf" srcId="{5C92E9D5-3F9A-48B7-AFFD-FD5BBAF7D360}" destId="{CD16E292-EBF1-4852-8449-B8A883995D41}" srcOrd="1" destOrd="0" presId="urn:microsoft.com/office/officeart/2005/8/layout/radial1"/>
    <dgm:cxn modelId="{B3F789A3-7BDE-47E1-A7D0-C6B0E8CB78EF}" type="presOf" srcId="{CCE1C0B0-DE76-4F28-93F7-6524373D5EF4}" destId="{B63D901A-D3CC-4C32-BB43-D8907AFB5273}" srcOrd="0" destOrd="0" presId="urn:microsoft.com/office/officeart/2005/8/layout/radial1"/>
    <dgm:cxn modelId="{9FA578F5-6DB4-43F4-B5C1-4DA916672090}" type="presOf" srcId="{1DC898E1-3483-45BF-B469-9390DAD40BF2}" destId="{5CAC3CA5-4D4E-4CD5-B029-F343138D5FD6}" srcOrd="0" destOrd="0" presId="urn:microsoft.com/office/officeart/2005/8/layout/radial1"/>
    <dgm:cxn modelId="{0B097B55-49CB-4C2F-9F88-1A0F223A86CF}" type="presOf" srcId="{F7EF704C-7F0C-423B-91C3-C406E2F09E75}" destId="{C7B946FE-59D8-4D12-8C09-BC0537958DAE}" srcOrd="0" destOrd="0" presId="urn:microsoft.com/office/officeart/2005/8/layout/radial1"/>
    <dgm:cxn modelId="{5C872BF4-ABF5-4FA3-AEBE-614B4C11E876}" type="presParOf" srcId="{A49E0152-2DD2-49A2-9CC5-612774D21184}" destId="{8D5BE3AC-461A-4E9C-BBE1-0A9BF9DDA728}" srcOrd="0" destOrd="0" presId="urn:microsoft.com/office/officeart/2005/8/layout/radial1"/>
    <dgm:cxn modelId="{424C40AA-F1C4-4DF4-858C-6BF0E936B0E4}" type="presParOf" srcId="{A49E0152-2DD2-49A2-9CC5-612774D21184}" destId="{DB8F51CD-C538-4588-A588-A84B010586D4}" srcOrd="1" destOrd="0" presId="urn:microsoft.com/office/officeart/2005/8/layout/radial1"/>
    <dgm:cxn modelId="{6225F028-C0A7-45C7-9A93-CF9B46B3EC2D}" type="presParOf" srcId="{DB8F51CD-C538-4588-A588-A84B010586D4}" destId="{CD16E292-EBF1-4852-8449-B8A883995D41}" srcOrd="0" destOrd="0" presId="urn:microsoft.com/office/officeart/2005/8/layout/radial1"/>
    <dgm:cxn modelId="{4EECA84B-A25D-4298-A095-622D5C48BFA8}" type="presParOf" srcId="{A49E0152-2DD2-49A2-9CC5-612774D21184}" destId="{AFABF447-E48A-423B-B49F-6EA32EBB3358}" srcOrd="2" destOrd="0" presId="urn:microsoft.com/office/officeart/2005/8/layout/radial1"/>
    <dgm:cxn modelId="{CDCB3381-4435-415A-8930-70B4BF73171E}" type="presParOf" srcId="{A49E0152-2DD2-49A2-9CC5-612774D21184}" destId="{6D54B6E2-7739-424F-AD0F-5C0CCB7D7C11}" srcOrd="3" destOrd="0" presId="urn:microsoft.com/office/officeart/2005/8/layout/radial1"/>
    <dgm:cxn modelId="{292E505C-D571-42C5-8789-8ED5B799BD47}" type="presParOf" srcId="{6D54B6E2-7739-424F-AD0F-5C0CCB7D7C11}" destId="{8CC5B607-0528-4753-B71B-C47E55CDE24D}" srcOrd="0" destOrd="0" presId="urn:microsoft.com/office/officeart/2005/8/layout/radial1"/>
    <dgm:cxn modelId="{0E99BFCD-2578-4AA2-B365-FF83CAD29123}" type="presParOf" srcId="{A49E0152-2DD2-49A2-9CC5-612774D21184}" destId="{F742DEE1-3A8E-4ACB-8223-B85092990354}" srcOrd="4" destOrd="0" presId="urn:microsoft.com/office/officeart/2005/8/layout/radial1"/>
    <dgm:cxn modelId="{7B0C4CCF-46AD-4D5E-BF0A-AC26BDE91DB1}" type="presParOf" srcId="{A49E0152-2DD2-49A2-9CC5-612774D21184}" destId="{448BC795-2B71-4D53-89F4-C8C4F00A8740}" srcOrd="5" destOrd="0" presId="urn:microsoft.com/office/officeart/2005/8/layout/radial1"/>
    <dgm:cxn modelId="{19AD3780-EC4B-45C9-8D36-D3A332049CF2}" type="presParOf" srcId="{448BC795-2B71-4D53-89F4-C8C4F00A8740}" destId="{D2C82444-4781-471A-B305-6DC405DAD0AB}" srcOrd="0" destOrd="0" presId="urn:microsoft.com/office/officeart/2005/8/layout/radial1"/>
    <dgm:cxn modelId="{FEF0803D-CDC5-42C6-82D1-33C901770214}" type="presParOf" srcId="{A49E0152-2DD2-49A2-9CC5-612774D21184}" destId="{09E20101-E01D-44D7-A5E2-CBAFA2BAA369}" srcOrd="6" destOrd="0" presId="urn:microsoft.com/office/officeart/2005/8/layout/radial1"/>
    <dgm:cxn modelId="{7799EE45-2C48-41D8-9457-FE28EF268AF4}" type="presParOf" srcId="{A49E0152-2DD2-49A2-9CC5-612774D21184}" destId="{87EBF4B6-5A60-49E3-BAE3-9569A8941223}" srcOrd="7" destOrd="0" presId="urn:microsoft.com/office/officeart/2005/8/layout/radial1"/>
    <dgm:cxn modelId="{6E96C2A3-FB5D-4015-A3C5-A0005BCDE0D3}" type="presParOf" srcId="{87EBF4B6-5A60-49E3-BAE3-9569A8941223}" destId="{A9BBBB1D-F357-4DFA-8799-2F40A9DBE6CF}" srcOrd="0" destOrd="0" presId="urn:microsoft.com/office/officeart/2005/8/layout/radial1"/>
    <dgm:cxn modelId="{5AE71783-B48A-4586-9D54-136BA8BAAAFE}" type="presParOf" srcId="{A49E0152-2DD2-49A2-9CC5-612774D21184}" destId="{9C0566EF-5437-4189-A58F-D7ED4475F7E6}" srcOrd="8" destOrd="0" presId="urn:microsoft.com/office/officeart/2005/8/layout/radial1"/>
    <dgm:cxn modelId="{FC8B0B6A-CCB9-4006-9732-E743E162A8D2}" type="presParOf" srcId="{A49E0152-2DD2-49A2-9CC5-612774D21184}" destId="{C7B946FE-59D8-4D12-8C09-BC0537958DAE}" srcOrd="9" destOrd="0" presId="urn:microsoft.com/office/officeart/2005/8/layout/radial1"/>
    <dgm:cxn modelId="{AE04949D-D59C-4964-A4D6-E2B36869E38A}" type="presParOf" srcId="{C7B946FE-59D8-4D12-8C09-BC0537958DAE}" destId="{3E6C9985-DBDD-4EED-8D41-8D7A934D85AD}" srcOrd="0" destOrd="0" presId="urn:microsoft.com/office/officeart/2005/8/layout/radial1"/>
    <dgm:cxn modelId="{C8BDE29B-9821-41EC-87BB-9328DD06F683}" type="presParOf" srcId="{A49E0152-2DD2-49A2-9CC5-612774D21184}" destId="{5CAC3CA5-4D4E-4CD5-B029-F343138D5FD6}" srcOrd="10" destOrd="0" presId="urn:microsoft.com/office/officeart/2005/8/layout/radial1"/>
    <dgm:cxn modelId="{219344A9-93CF-4123-9114-01C52EA39744}" type="presParOf" srcId="{A49E0152-2DD2-49A2-9CC5-612774D21184}" destId="{0401F99C-04ED-41B4-8658-7B8E1CC84941}" srcOrd="11" destOrd="0" presId="urn:microsoft.com/office/officeart/2005/8/layout/radial1"/>
    <dgm:cxn modelId="{40B5B2B4-423D-4835-9823-E6F824DE2867}" type="presParOf" srcId="{0401F99C-04ED-41B4-8658-7B8E1CC84941}" destId="{12060A79-2244-4244-AA48-F91B8FBCA874}" srcOrd="0" destOrd="0" presId="urn:microsoft.com/office/officeart/2005/8/layout/radial1"/>
    <dgm:cxn modelId="{EB52FFA6-28F5-44AF-BB2B-8014145E0663}" type="presParOf" srcId="{A49E0152-2DD2-49A2-9CC5-612774D21184}" destId="{D9DC1811-6482-4882-BD97-6C1DF4FB7C5E}" srcOrd="12" destOrd="0" presId="urn:microsoft.com/office/officeart/2005/8/layout/radial1"/>
    <dgm:cxn modelId="{BB265350-6F4A-4758-A194-7C49B4B12862}" type="presParOf" srcId="{A49E0152-2DD2-49A2-9CC5-612774D21184}" destId="{94D7B32E-51E5-469E-81C3-B09D2C7CCD65}" srcOrd="13" destOrd="0" presId="urn:microsoft.com/office/officeart/2005/8/layout/radial1"/>
    <dgm:cxn modelId="{B3E14114-DA96-4892-879C-35B8074D4F24}" type="presParOf" srcId="{94D7B32E-51E5-469E-81C3-B09D2C7CCD65}" destId="{3E22750F-2164-4CC6-96AD-91A0A3D037DD}" srcOrd="0" destOrd="0" presId="urn:microsoft.com/office/officeart/2005/8/layout/radial1"/>
    <dgm:cxn modelId="{9E0AD898-F55D-48ED-BC03-2DF33A972E85}" type="presParOf" srcId="{A49E0152-2DD2-49A2-9CC5-612774D21184}" destId="{4725C341-6B0C-4ABF-99AD-5931983A12A4}" srcOrd="14" destOrd="0" presId="urn:microsoft.com/office/officeart/2005/8/layout/radial1"/>
    <dgm:cxn modelId="{1E8080EF-615F-484D-80D4-D0BF0C475B38}" type="presParOf" srcId="{A49E0152-2DD2-49A2-9CC5-612774D21184}" destId="{3868F5E0-3D5A-4E7C-91D4-012296AD59B3}" srcOrd="15" destOrd="0" presId="urn:microsoft.com/office/officeart/2005/8/layout/radial1"/>
    <dgm:cxn modelId="{4E4CD69A-C8EF-4AD7-B518-FAD89BE52931}" type="presParOf" srcId="{3868F5E0-3D5A-4E7C-91D4-012296AD59B3}" destId="{A532EF75-F26C-471F-ADFF-DDB83451C2E4}" srcOrd="0" destOrd="0" presId="urn:microsoft.com/office/officeart/2005/8/layout/radial1"/>
    <dgm:cxn modelId="{70156944-C85A-4CE5-9C77-C7795D97C05C}" type="presParOf" srcId="{A49E0152-2DD2-49A2-9CC5-612774D21184}" destId="{C1BA877E-160B-49D7-ACE8-9733322D575C}" srcOrd="16" destOrd="0" presId="urn:microsoft.com/office/officeart/2005/8/layout/radial1"/>
    <dgm:cxn modelId="{F084BC48-69ED-4D7E-8AA3-E2A594995EAD}" type="presParOf" srcId="{A49E0152-2DD2-49A2-9CC5-612774D21184}" destId="{421FD191-AC28-4012-8BFC-AAD3D4C0C750}" srcOrd="17" destOrd="0" presId="urn:microsoft.com/office/officeart/2005/8/layout/radial1"/>
    <dgm:cxn modelId="{EF0FD861-4673-4D01-865A-34DA9D6F8C71}" type="presParOf" srcId="{421FD191-AC28-4012-8BFC-AAD3D4C0C750}" destId="{E8C2D3D2-ED36-4F0D-8D48-2D57758E38D2}" srcOrd="0" destOrd="0" presId="urn:microsoft.com/office/officeart/2005/8/layout/radial1"/>
    <dgm:cxn modelId="{0CCCF02B-C325-42FC-B767-BE2F5A031B8F}" type="presParOf" srcId="{A49E0152-2DD2-49A2-9CC5-612774D21184}" destId="{D03D7B20-5052-4A55-A9CD-47AAF7D35EA4}" srcOrd="18" destOrd="0" presId="urn:microsoft.com/office/officeart/2005/8/layout/radial1"/>
    <dgm:cxn modelId="{72910BB6-4249-4488-9089-008A9FABEB9D}" type="presParOf" srcId="{A49E0152-2DD2-49A2-9CC5-612774D21184}" destId="{720E6570-9767-471F-815E-B4D0543DB38A}" srcOrd="19" destOrd="0" presId="urn:microsoft.com/office/officeart/2005/8/layout/radial1"/>
    <dgm:cxn modelId="{F2E63A9E-558C-429D-8429-57ECFB6BC408}" type="presParOf" srcId="{720E6570-9767-471F-815E-B4D0543DB38A}" destId="{F71B67E4-A572-48AD-8A92-C56BFE8B1B0E}" srcOrd="0" destOrd="0" presId="urn:microsoft.com/office/officeart/2005/8/layout/radial1"/>
    <dgm:cxn modelId="{DF25397F-B34F-42F6-B041-1BAC5B72658A}" type="presParOf" srcId="{A49E0152-2DD2-49A2-9CC5-612774D21184}" destId="{B63D901A-D3CC-4C32-BB43-D8907AFB5273}" srcOrd="20" destOrd="0" presId="urn:microsoft.com/office/officeart/2005/8/layout/radial1"/>
    <dgm:cxn modelId="{852B178A-8186-4C08-B941-7FC6D6F65438}" type="presParOf" srcId="{A49E0152-2DD2-49A2-9CC5-612774D21184}" destId="{23DBB19A-08A9-404C-9A85-907E2DFCBF40}" srcOrd="21" destOrd="0" presId="urn:microsoft.com/office/officeart/2005/8/layout/radial1"/>
    <dgm:cxn modelId="{CCFD4912-6D2E-498F-BDB4-52EB73BB6D0B}" type="presParOf" srcId="{23DBB19A-08A9-404C-9A85-907E2DFCBF40}" destId="{FE2B994C-3F60-4D7A-BA7A-AF7D18DD4163}" srcOrd="0" destOrd="0" presId="urn:microsoft.com/office/officeart/2005/8/layout/radial1"/>
    <dgm:cxn modelId="{07AC82DF-5081-4184-AA34-E950B42B6593}" type="presParOf" srcId="{A49E0152-2DD2-49A2-9CC5-612774D21184}" destId="{2E3885CB-49A2-41CF-8BE0-0102112EC607}" srcOrd="22" destOrd="0" presId="urn:microsoft.com/office/officeart/2005/8/layout/radial1"/>
  </dgm:cxnLst>
  <dgm:bg/>
  <dgm:whole>
    <a:ln w="9525" cap="flat" cmpd="sng" algn="ctr">
      <a:noFill/>
      <a:prstDash val="dash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892F491-B09A-45FD-BFEE-CEDFCF7D69CA}" type="doc">
      <dgm:prSet loTypeId="urn:microsoft.com/office/officeart/2005/8/layout/radial1" loCatId="cycle" qsTypeId="urn:microsoft.com/office/officeart/2005/8/quickstyle/3d3" qsCatId="3D" csTypeId="urn:microsoft.com/office/officeart/2005/8/colors/colorful1#1" csCatId="colorful" phldr="1"/>
      <dgm:spPr/>
      <dgm:t>
        <a:bodyPr/>
        <a:lstStyle/>
        <a:p>
          <a:endParaRPr lang="en-GB"/>
        </a:p>
      </dgm:t>
    </dgm:pt>
    <dgm:pt modelId="{8715AFC6-36CD-4620-973E-32392D175DAD}">
      <dgm:prSet phldrT="[Text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-GB" sz="1600" b="1" dirty="0" smtClean="0">
              <a:latin typeface="Arial" pitchFamily="34" charset="0"/>
              <a:ea typeface="Verdana" pitchFamily="34" charset="0"/>
              <a:cs typeface="Arial" pitchFamily="34" charset="0"/>
            </a:rPr>
            <a:t>CPE Toolbox</a:t>
          </a:r>
          <a:endParaRPr lang="en-GB" sz="1600" b="1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DB7A71A3-DDBD-48EF-996D-BC3BE3DCD33A}" type="parTrans" cxnId="{658C310A-B2E9-4BE2-A652-B915C043CCB5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3CB9D06F-3ADF-4737-B446-9C0401E1CD74}" type="sibTrans" cxnId="{658C310A-B2E9-4BE2-A652-B915C043CCB5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8272ECC6-BC77-4D6B-8347-8F610F8237FF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Hand hygiene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5C92E9D5-3F9A-48B7-AFFD-FD5BBAF7D360}" type="parTrans" cxnId="{EF86872F-CCCE-4D23-9EE6-68501BF6D0F3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A6864BEE-75DD-42C4-A3AB-ECD657D3DED4}" type="sibTrans" cxnId="{EF86872F-CCCE-4D23-9EE6-68501BF6D0F3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524186CD-B6C7-431D-81A8-A265F171B424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Contact precautions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B77610A5-4DDC-4EEE-A8DE-B1AC8F25349C}" type="parTrans" cxnId="{C8AB892F-88CD-4081-AF1D-1AC5C71CAB92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E366F979-1B1E-475A-8BB8-423F9BB0D2A6}" type="sibTrans" cxnId="{C8AB892F-88CD-4081-AF1D-1AC5C71CAB92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CCE1C0B0-DE76-4F28-93F7-6524373D5EF4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Active screening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8324FD19-721A-48E6-9B7F-C10C2826DCB1}" type="parTrans" cxnId="{866C8899-A799-445D-AA91-65A9285DE251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CDA08381-9A02-453E-B988-6B8DDFBB64CD}" type="sibTrans" cxnId="{866C8899-A799-445D-AA91-65A9285DE251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EA6DA222-2801-4BDE-96FC-414C08C9BE4B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Antibiotic stewardship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295B469E-CAC4-48A0-ADC6-D65C51EAF43B}" type="parTrans" cxnId="{70CBC78F-FAE6-4EAC-AE2D-8404B1883CA9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62D90F40-0E10-4163-ADCA-A0BF8F889187}" type="sibTrans" cxnId="{70CBC78F-FAE6-4EAC-AE2D-8404B1883CA9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5E79D641-A8F3-465A-8585-9B054D204568}">
      <dgm:prSet phldrT="[Text]" custT="1"/>
      <dgm:spPr>
        <a:solidFill>
          <a:schemeClr val="tx1"/>
        </a:solidFill>
        <a:ln w="63500">
          <a:solidFill>
            <a:schemeClr val="accent2"/>
          </a:solidFill>
        </a:ln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Cleaning / disinfection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5F7567EC-E434-4278-9430-FFCD43F627BD}" type="parTrans" cxnId="{A6C15010-FAC8-4C88-805F-CBA8C6230987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94916EAA-8A3B-4AED-9B45-6599268B9417}" type="sibTrans" cxnId="{A6C15010-FAC8-4C88-805F-CBA8C6230987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1DC898E1-3483-45BF-B469-9390DAD40BF2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Cohorting</a:t>
          </a:r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 staff / patients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F7EF704C-7F0C-423B-91C3-C406E2F09E75}" type="parTrans" cxnId="{2DEA5D6D-69AB-4ED6-B535-7693D67DFE6A}">
      <dgm:prSet custT="1"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 sz="6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1BA15873-F536-450F-B037-319CE9AD15EE}" type="sibTrans" cxnId="{2DEA5D6D-69AB-4ED6-B535-7693D67DFE6A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4E0FB591-084E-44E4-982F-B3DB632290BD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Note flagging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DFD433B9-07C6-4B21-B9C4-816FCBFA6608}" type="parTrans" cxnId="{7414494E-B782-49ED-A909-CEF92AE8B474}">
      <dgm:prSet custT="1"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 sz="2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381D4F15-E8C6-441C-9727-40562D2BF115}" type="sibTrans" cxnId="{7414494E-B782-49ED-A909-CEF92AE8B474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2F3D5F60-995D-493A-AB8E-8211A1E937DB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HCW screening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729817D1-DDE8-49A6-89D2-945592EDE396}" type="parTrans" cxnId="{3E39BDBB-DBF2-426D-9939-47E54CEBD191}">
      <dgm:prSet custT="1"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 sz="800"/>
        </a:p>
      </dgm:t>
    </dgm:pt>
    <dgm:pt modelId="{758E6241-CA54-490B-9C78-05E77CDDA755}" type="sibTrans" cxnId="{3E39BDBB-DBF2-426D-9939-47E54CEBD191}">
      <dgm:prSet/>
      <dgm:spPr/>
      <dgm:t>
        <a:bodyPr/>
        <a:lstStyle/>
        <a:p>
          <a:endParaRPr lang="en-GB" sz="1600"/>
        </a:p>
      </dgm:t>
    </dgm:pt>
    <dgm:pt modelId="{30B0427D-F77E-4EBB-9690-E3F339F718ED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Education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B54B3BDF-AD3C-4C1C-9126-E53081C4B6EE}" type="parTrans" cxnId="{C20FDDA5-6920-451F-AAC5-BEBA74AEB85B}">
      <dgm:prSet custT="1"/>
      <dgm:spPr>
        <a:ln>
          <a:solidFill>
            <a:schemeClr val="accent2">
              <a:hueOff val="0"/>
              <a:satOff val="0"/>
              <a:lumOff val="0"/>
            </a:schemeClr>
          </a:solidFill>
          <a:prstDash val="dash"/>
        </a:ln>
      </dgm:spPr>
      <dgm:t>
        <a:bodyPr/>
        <a:lstStyle/>
        <a:p>
          <a:endParaRPr lang="en-GB" sz="400"/>
        </a:p>
      </dgm:t>
    </dgm:pt>
    <dgm:pt modelId="{7A85F858-FEE5-482B-BB60-64B1A39EA05D}" type="sibTrans" cxnId="{C20FDDA5-6920-451F-AAC5-BEBA74AEB85B}">
      <dgm:prSet/>
      <dgm:spPr/>
      <dgm:t>
        <a:bodyPr/>
        <a:lstStyle/>
        <a:p>
          <a:endParaRPr lang="en-GB" sz="1600"/>
        </a:p>
      </dgm:t>
    </dgm:pt>
    <dgm:pt modelId="{172E6AE5-0134-4779-8165-EFF5EB52F991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Env</a:t>
          </a:r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. screening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C5E0D87E-1CC1-4A3D-9881-1ED07C493769}" type="parTrans" cxnId="{4ADAC36A-1538-4E79-91A1-63FF6812AE90}">
      <dgm:prSet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/>
        </a:p>
      </dgm:t>
    </dgm:pt>
    <dgm:pt modelId="{2E30D3CB-6DD1-4196-9D7D-556003FAD13E}" type="sibTrans" cxnId="{4ADAC36A-1538-4E79-91A1-63FF6812AE90}">
      <dgm:prSet/>
      <dgm:spPr/>
      <dgm:t>
        <a:bodyPr/>
        <a:lstStyle/>
        <a:p>
          <a:endParaRPr lang="en-GB"/>
        </a:p>
      </dgm:t>
    </dgm:pt>
    <dgm:pt modelId="{D03877C3-1884-4EF4-85EB-8BD069228909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Decol</a:t>
          </a:r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.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75C834B3-37A1-4BD1-BF07-2439FF971427}" type="parTrans" cxnId="{C380DB8D-1B6A-4BFD-A275-DF48520A7820}">
      <dgm:prSet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/>
        </a:p>
      </dgm:t>
    </dgm:pt>
    <dgm:pt modelId="{982B13C8-8BB8-4C27-A524-A66EE8D3F6D7}" type="sibTrans" cxnId="{C380DB8D-1B6A-4BFD-A275-DF48520A7820}">
      <dgm:prSet/>
      <dgm:spPr/>
      <dgm:t>
        <a:bodyPr/>
        <a:lstStyle/>
        <a:p>
          <a:endParaRPr lang="en-GB"/>
        </a:p>
      </dgm:t>
    </dgm:pt>
    <dgm:pt modelId="{A49E0152-2DD2-49A2-9CC5-612774D21184}" type="pres">
      <dgm:prSet presAssocID="{4892F491-B09A-45FD-BFEE-CEDFCF7D69CA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8D5BE3AC-461A-4E9C-BBE1-0A9BF9DDA728}" type="pres">
      <dgm:prSet presAssocID="{8715AFC6-36CD-4620-973E-32392D175DAD}" presName="centerShape" presStyleLbl="node0" presStyleIdx="0" presStyleCnt="1" custScaleX="111398" custScaleY="111780" custLinFactNeighborX="-13632"/>
      <dgm:spPr/>
      <dgm:t>
        <a:bodyPr/>
        <a:lstStyle/>
        <a:p>
          <a:endParaRPr lang="en-GB"/>
        </a:p>
      </dgm:t>
    </dgm:pt>
    <dgm:pt modelId="{DB8F51CD-C538-4588-A588-A84B010586D4}" type="pres">
      <dgm:prSet presAssocID="{5C92E9D5-3F9A-48B7-AFFD-FD5BBAF7D360}" presName="Name9" presStyleLbl="parChTrans1D2" presStyleIdx="0" presStyleCnt="11"/>
      <dgm:spPr/>
      <dgm:t>
        <a:bodyPr/>
        <a:lstStyle/>
        <a:p>
          <a:endParaRPr lang="en-GB"/>
        </a:p>
      </dgm:t>
    </dgm:pt>
    <dgm:pt modelId="{CD16E292-EBF1-4852-8449-B8A883995D41}" type="pres">
      <dgm:prSet presAssocID="{5C92E9D5-3F9A-48B7-AFFD-FD5BBAF7D360}" presName="connTx" presStyleLbl="parChTrans1D2" presStyleIdx="0" presStyleCnt="11"/>
      <dgm:spPr/>
      <dgm:t>
        <a:bodyPr/>
        <a:lstStyle/>
        <a:p>
          <a:endParaRPr lang="en-GB"/>
        </a:p>
      </dgm:t>
    </dgm:pt>
    <dgm:pt modelId="{AFABF447-E48A-423B-B49F-6EA32EBB3358}" type="pres">
      <dgm:prSet presAssocID="{8272ECC6-BC77-4D6B-8347-8F610F8237FF}" presName="node" presStyleLbl="node1" presStyleIdx="0" presStyleCnt="11" custScaleX="114445" custScaleY="114445" custRadScaleRad="99164" custRadScaleInc="-4377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D54B6E2-7739-424F-AD0F-5C0CCB7D7C11}" type="pres">
      <dgm:prSet presAssocID="{5F7567EC-E434-4278-9430-FFCD43F627BD}" presName="Name9" presStyleLbl="parChTrans1D2" presStyleIdx="1" presStyleCnt="11"/>
      <dgm:spPr/>
      <dgm:t>
        <a:bodyPr/>
        <a:lstStyle/>
        <a:p>
          <a:endParaRPr lang="en-GB"/>
        </a:p>
      </dgm:t>
    </dgm:pt>
    <dgm:pt modelId="{8CC5B607-0528-4753-B71B-C47E55CDE24D}" type="pres">
      <dgm:prSet presAssocID="{5F7567EC-E434-4278-9430-FFCD43F627BD}" presName="connTx" presStyleLbl="parChTrans1D2" presStyleIdx="1" presStyleCnt="11"/>
      <dgm:spPr/>
      <dgm:t>
        <a:bodyPr/>
        <a:lstStyle/>
        <a:p>
          <a:endParaRPr lang="en-GB"/>
        </a:p>
      </dgm:t>
    </dgm:pt>
    <dgm:pt modelId="{F742DEE1-3A8E-4ACB-8223-B85092990354}" type="pres">
      <dgm:prSet presAssocID="{5E79D641-A8F3-465A-8585-9B054D204568}" presName="node" presStyleLbl="node1" presStyleIdx="1" presStyleCnt="11" custScaleX="114445" custScaleY="114445" custRadScaleRad="74820" custRadScaleInc="-1390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48BC795-2B71-4D53-89F4-C8C4F00A8740}" type="pres">
      <dgm:prSet presAssocID="{729817D1-DDE8-49A6-89D2-945592EDE396}" presName="Name9" presStyleLbl="parChTrans1D2" presStyleIdx="2" presStyleCnt="11"/>
      <dgm:spPr/>
      <dgm:t>
        <a:bodyPr/>
        <a:lstStyle/>
        <a:p>
          <a:endParaRPr lang="en-GB"/>
        </a:p>
      </dgm:t>
    </dgm:pt>
    <dgm:pt modelId="{D2C82444-4781-471A-B305-6DC405DAD0AB}" type="pres">
      <dgm:prSet presAssocID="{729817D1-DDE8-49A6-89D2-945592EDE396}" presName="connTx" presStyleLbl="parChTrans1D2" presStyleIdx="2" presStyleCnt="11"/>
      <dgm:spPr/>
      <dgm:t>
        <a:bodyPr/>
        <a:lstStyle/>
        <a:p>
          <a:endParaRPr lang="en-GB"/>
        </a:p>
      </dgm:t>
    </dgm:pt>
    <dgm:pt modelId="{09E20101-E01D-44D7-A5E2-CBAFA2BAA369}" type="pres">
      <dgm:prSet presAssocID="{2F3D5F60-995D-493A-AB8E-8211A1E937DB}" presName="node" presStyleLbl="node1" presStyleIdx="2" presStyleCnt="11" custScaleX="114445" custScaleY="114445" custRadScaleRad="142223" custRadScaleInc="-3029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7EBF4B6-5A60-49E3-BAE3-9569A8941223}" type="pres">
      <dgm:prSet presAssocID="{75C834B3-37A1-4BD1-BF07-2439FF971427}" presName="Name9" presStyleLbl="parChTrans1D2" presStyleIdx="3" presStyleCnt="11"/>
      <dgm:spPr/>
      <dgm:t>
        <a:bodyPr/>
        <a:lstStyle/>
        <a:p>
          <a:endParaRPr lang="en-GB"/>
        </a:p>
      </dgm:t>
    </dgm:pt>
    <dgm:pt modelId="{A9BBBB1D-F357-4DFA-8799-2F40A9DBE6CF}" type="pres">
      <dgm:prSet presAssocID="{75C834B3-37A1-4BD1-BF07-2439FF971427}" presName="connTx" presStyleLbl="parChTrans1D2" presStyleIdx="3" presStyleCnt="11"/>
      <dgm:spPr/>
      <dgm:t>
        <a:bodyPr/>
        <a:lstStyle/>
        <a:p>
          <a:endParaRPr lang="en-GB"/>
        </a:p>
      </dgm:t>
    </dgm:pt>
    <dgm:pt modelId="{9C0566EF-5437-4189-A58F-D7ED4475F7E6}" type="pres">
      <dgm:prSet presAssocID="{D03877C3-1884-4EF4-85EB-8BD069228909}" presName="node" presStyleLbl="node1" presStyleIdx="3" presStyleCnt="11" custScaleX="114445" custScaleY="114445" custRadScaleRad="135383" custRadScaleInc="-8075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7B946FE-59D8-4D12-8C09-BC0537958DAE}" type="pres">
      <dgm:prSet presAssocID="{F7EF704C-7F0C-423B-91C3-C406E2F09E75}" presName="Name9" presStyleLbl="parChTrans1D2" presStyleIdx="4" presStyleCnt="11"/>
      <dgm:spPr/>
      <dgm:t>
        <a:bodyPr/>
        <a:lstStyle/>
        <a:p>
          <a:endParaRPr lang="en-GB"/>
        </a:p>
      </dgm:t>
    </dgm:pt>
    <dgm:pt modelId="{3E6C9985-DBDD-4EED-8D41-8D7A934D85AD}" type="pres">
      <dgm:prSet presAssocID="{F7EF704C-7F0C-423B-91C3-C406E2F09E75}" presName="connTx" presStyleLbl="parChTrans1D2" presStyleIdx="4" presStyleCnt="11"/>
      <dgm:spPr/>
      <dgm:t>
        <a:bodyPr/>
        <a:lstStyle/>
        <a:p>
          <a:endParaRPr lang="en-GB"/>
        </a:p>
      </dgm:t>
    </dgm:pt>
    <dgm:pt modelId="{5CAC3CA5-4D4E-4CD5-B029-F343138D5FD6}" type="pres">
      <dgm:prSet presAssocID="{1DC898E1-3483-45BF-B469-9390DAD40BF2}" presName="node" presStyleLbl="node1" presStyleIdx="4" presStyleCnt="11" custScaleX="114445" custScaleY="114445" custRadScaleRad="145875" custRadScaleInc="-12944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401F99C-04ED-41B4-8658-7B8E1CC84941}" type="pres">
      <dgm:prSet presAssocID="{DFD433B9-07C6-4B21-B9C4-816FCBFA6608}" presName="Name9" presStyleLbl="parChTrans1D2" presStyleIdx="5" presStyleCnt="11"/>
      <dgm:spPr/>
      <dgm:t>
        <a:bodyPr/>
        <a:lstStyle/>
        <a:p>
          <a:endParaRPr lang="en-GB"/>
        </a:p>
      </dgm:t>
    </dgm:pt>
    <dgm:pt modelId="{12060A79-2244-4244-AA48-F91B8FBCA874}" type="pres">
      <dgm:prSet presAssocID="{DFD433B9-07C6-4B21-B9C4-816FCBFA6608}" presName="connTx" presStyleLbl="parChTrans1D2" presStyleIdx="5" presStyleCnt="11"/>
      <dgm:spPr/>
      <dgm:t>
        <a:bodyPr/>
        <a:lstStyle/>
        <a:p>
          <a:endParaRPr lang="en-GB"/>
        </a:p>
      </dgm:t>
    </dgm:pt>
    <dgm:pt modelId="{D9DC1811-6482-4882-BD97-6C1DF4FB7C5E}" type="pres">
      <dgm:prSet presAssocID="{4E0FB591-084E-44E4-982F-B3DB632290BD}" presName="node" presStyleLbl="node1" presStyleIdx="5" presStyleCnt="11" custScaleX="114445" custScaleY="114445" custRadScaleRad="114401" custRadScaleInc="-16887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4D7B32E-51E5-469E-81C3-B09D2C7CCD65}" type="pres">
      <dgm:prSet presAssocID="{B54B3BDF-AD3C-4C1C-9126-E53081C4B6EE}" presName="Name9" presStyleLbl="parChTrans1D2" presStyleIdx="6" presStyleCnt="11"/>
      <dgm:spPr/>
      <dgm:t>
        <a:bodyPr/>
        <a:lstStyle/>
        <a:p>
          <a:endParaRPr lang="en-GB"/>
        </a:p>
      </dgm:t>
    </dgm:pt>
    <dgm:pt modelId="{3E22750F-2164-4CC6-96AD-91A0A3D037DD}" type="pres">
      <dgm:prSet presAssocID="{B54B3BDF-AD3C-4C1C-9126-E53081C4B6EE}" presName="connTx" presStyleLbl="parChTrans1D2" presStyleIdx="6" presStyleCnt="11"/>
      <dgm:spPr/>
      <dgm:t>
        <a:bodyPr/>
        <a:lstStyle/>
        <a:p>
          <a:endParaRPr lang="en-GB"/>
        </a:p>
      </dgm:t>
    </dgm:pt>
    <dgm:pt modelId="{4725C341-6B0C-4ABF-99AD-5931983A12A4}" type="pres">
      <dgm:prSet presAssocID="{30B0427D-F77E-4EBB-9690-E3F339F718ED}" presName="node" presStyleLbl="node1" presStyleIdx="6" presStyleCnt="11" custScaleX="114445" custScaleY="114445" custRadScaleRad="91472" custRadScaleInc="-14989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868F5E0-3D5A-4E7C-91D4-012296AD59B3}" type="pres">
      <dgm:prSet presAssocID="{C5E0D87E-1CC1-4A3D-9881-1ED07C493769}" presName="Name9" presStyleLbl="parChTrans1D2" presStyleIdx="7" presStyleCnt="11"/>
      <dgm:spPr/>
      <dgm:t>
        <a:bodyPr/>
        <a:lstStyle/>
        <a:p>
          <a:endParaRPr lang="en-GB"/>
        </a:p>
      </dgm:t>
    </dgm:pt>
    <dgm:pt modelId="{A532EF75-F26C-471F-ADFF-DDB83451C2E4}" type="pres">
      <dgm:prSet presAssocID="{C5E0D87E-1CC1-4A3D-9881-1ED07C493769}" presName="connTx" presStyleLbl="parChTrans1D2" presStyleIdx="7" presStyleCnt="11"/>
      <dgm:spPr/>
      <dgm:t>
        <a:bodyPr/>
        <a:lstStyle/>
        <a:p>
          <a:endParaRPr lang="en-GB"/>
        </a:p>
      </dgm:t>
    </dgm:pt>
    <dgm:pt modelId="{C1BA877E-160B-49D7-ACE8-9733322D575C}" type="pres">
      <dgm:prSet presAssocID="{172E6AE5-0134-4779-8165-EFF5EB52F991}" presName="node" presStyleLbl="node1" presStyleIdx="7" presStyleCnt="11" custScaleX="114445" custScaleY="114445" custRadScaleRad="101984" custRadScaleInc="-9542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21FD191-AC28-4012-8BFC-AAD3D4C0C750}" type="pres">
      <dgm:prSet presAssocID="{B77610A5-4DDC-4EEE-A8DE-B1AC8F25349C}" presName="Name9" presStyleLbl="parChTrans1D2" presStyleIdx="8" presStyleCnt="11"/>
      <dgm:spPr/>
      <dgm:t>
        <a:bodyPr/>
        <a:lstStyle/>
        <a:p>
          <a:endParaRPr lang="en-GB"/>
        </a:p>
      </dgm:t>
    </dgm:pt>
    <dgm:pt modelId="{E8C2D3D2-ED36-4F0D-8D48-2D57758E38D2}" type="pres">
      <dgm:prSet presAssocID="{B77610A5-4DDC-4EEE-A8DE-B1AC8F25349C}" presName="connTx" presStyleLbl="parChTrans1D2" presStyleIdx="8" presStyleCnt="11"/>
      <dgm:spPr/>
      <dgm:t>
        <a:bodyPr/>
        <a:lstStyle/>
        <a:p>
          <a:endParaRPr lang="en-GB"/>
        </a:p>
      </dgm:t>
    </dgm:pt>
    <dgm:pt modelId="{D03D7B20-5052-4A55-A9CD-47AAF7D35EA4}" type="pres">
      <dgm:prSet presAssocID="{524186CD-B6C7-431D-81A8-A265F171B424}" presName="node" presStyleLbl="node1" presStyleIdx="8" presStyleCnt="11" custScaleX="114445" custScaleY="114445" custRadScaleRad="102272" custRadScaleInc="-1401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20E6570-9767-471F-815E-B4D0543DB38A}" type="pres">
      <dgm:prSet presAssocID="{8324FD19-721A-48E6-9B7F-C10C2826DCB1}" presName="Name9" presStyleLbl="parChTrans1D2" presStyleIdx="9" presStyleCnt="11"/>
      <dgm:spPr/>
      <dgm:t>
        <a:bodyPr/>
        <a:lstStyle/>
        <a:p>
          <a:endParaRPr lang="en-GB"/>
        </a:p>
      </dgm:t>
    </dgm:pt>
    <dgm:pt modelId="{F71B67E4-A572-48AD-8A92-C56BFE8B1B0E}" type="pres">
      <dgm:prSet presAssocID="{8324FD19-721A-48E6-9B7F-C10C2826DCB1}" presName="connTx" presStyleLbl="parChTrans1D2" presStyleIdx="9" presStyleCnt="11"/>
      <dgm:spPr/>
      <dgm:t>
        <a:bodyPr/>
        <a:lstStyle/>
        <a:p>
          <a:endParaRPr lang="en-GB"/>
        </a:p>
      </dgm:t>
    </dgm:pt>
    <dgm:pt modelId="{B63D901A-D3CC-4C32-BB43-D8907AFB5273}" type="pres">
      <dgm:prSet presAssocID="{CCE1C0B0-DE76-4F28-93F7-6524373D5EF4}" presName="node" presStyleLbl="node1" presStyleIdx="9" presStyleCnt="11" custScaleX="114445" custScaleY="114445" custRadScaleRad="111676" custRadScaleInc="-1383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3DBB19A-08A9-404C-9A85-907E2DFCBF40}" type="pres">
      <dgm:prSet presAssocID="{295B469E-CAC4-48A0-ADC6-D65C51EAF43B}" presName="Name9" presStyleLbl="parChTrans1D2" presStyleIdx="10" presStyleCnt="11"/>
      <dgm:spPr/>
      <dgm:t>
        <a:bodyPr/>
        <a:lstStyle/>
        <a:p>
          <a:endParaRPr lang="en-GB"/>
        </a:p>
      </dgm:t>
    </dgm:pt>
    <dgm:pt modelId="{FE2B994C-3F60-4D7A-BA7A-AF7D18DD4163}" type="pres">
      <dgm:prSet presAssocID="{295B469E-CAC4-48A0-ADC6-D65C51EAF43B}" presName="connTx" presStyleLbl="parChTrans1D2" presStyleIdx="10" presStyleCnt="11"/>
      <dgm:spPr/>
      <dgm:t>
        <a:bodyPr/>
        <a:lstStyle/>
        <a:p>
          <a:endParaRPr lang="en-GB"/>
        </a:p>
      </dgm:t>
    </dgm:pt>
    <dgm:pt modelId="{2E3885CB-49A2-41CF-8BE0-0102112EC607}" type="pres">
      <dgm:prSet presAssocID="{EA6DA222-2801-4BDE-96FC-414C08C9BE4B}" presName="node" presStyleLbl="node1" presStyleIdx="10" presStyleCnt="11" custScaleX="114445" custScaleY="114445" custRadScaleRad="121409" custRadScaleInc="-3550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E857EECC-F81C-4A90-929C-6888527AE0A4}" type="presOf" srcId="{5E79D641-A8F3-465A-8585-9B054D204568}" destId="{F742DEE1-3A8E-4ACB-8223-B85092990354}" srcOrd="0" destOrd="0" presId="urn:microsoft.com/office/officeart/2005/8/layout/radial1"/>
    <dgm:cxn modelId="{E5E2AD7F-6504-476B-98B6-69CE85AC1AFE}" type="presOf" srcId="{B54B3BDF-AD3C-4C1C-9126-E53081C4B6EE}" destId="{94D7B32E-51E5-469E-81C3-B09D2C7CCD65}" srcOrd="0" destOrd="0" presId="urn:microsoft.com/office/officeart/2005/8/layout/radial1"/>
    <dgm:cxn modelId="{68932668-F86B-4E70-8C86-0782DE6FB794}" type="presOf" srcId="{8324FD19-721A-48E6-9B7F-C10C2826DCB1}" destId="{720E6570-9767-471F-815E-B4D0543DB38A}" srcOrd="0" destOrd="0" presId="urn:microsoft.com/office/officeart/2005/8/layout/radial1"/>
    <dgm:cxn modelId="{3E39BDBB-DBF2-426D-9939-47E54CEBD191}" srcId="{8715AFC6-36CD-4620-973E-32392D175DAD}" destId="{2F3D5F60-995D-493A-AB8E-8211A1E937DB}" srcOrd="2" destOrd="0" parTransId="{729817D1-DDE8-49A6-89D2-945592EDE396}" sibTransId="{758E6241-CA54-490B-9C78-05E77CDDA755}"/>
    <dgm:cxn modelId="{753507A3-FB84-4F6E-95D0-1EA47D8A9229}" type="presOf" srcId="{4E0FB591-084E-44E4-982F-B3DB632290BD}" destId="{D9DC1811-6482-4882-BD97-6C1DF4FB7C5E}" srcOrd="0" destOrd="0" presId="urn:microsoft.com/office/officeart/2005/8/layout/radial1"/>
    <dgm:cxn modelId="{90271626-52AF-416E-B967-797B22C94AE2}" type="presOf" srcId="{F7EF704C-7F0C-423B-91C3-C406E2F09E75}" destId="{C7B946FE-59D8-4D12-8C09-BC0537958DAE}" srcOrd="0" destOrd="0" presId="urn:microsoft.com/office/officeart/2005/8/layout/radial1"/>
    <dgm:cxn modelId="{70CBC78F-FAE6-4EAC-AE2D-8404B1883CA9}" srcId="{8715AFC6-36CD-4620-973E-32392D175DAD}" destId="{EA6DA222-2801-4BDE-96FC-414C08C9BE4B}" srcOrd="10" destOrd="0" parTransId="{295B469E-CAC4-48A0-ADC6-D65C51EAF43B}" sibTransId="{62D90F40-0E10-4163-ADCA-A0BF8F889187}"/>
    <dgm:cxn modelId="{C97006BB-5173-4B17-A863-5B2B3127FBB8}" type="presOf" srcId="{B77610A5-4DDC-4EEE-A8DE-B1AC8F25349C}" destId="{E8C2D3D2-ED36-4F0D-8D48-2D57758E38D2}" srcOrd="1" destOrd="0" presId="urn:microsoft.com/office/officeart/2005/8/layout/radial1"/>
    <dgm:cxn modelId="{1D60B82B-70A2-433E-B872-F33179BB8CAB}" type="presOf" srcId="{B54B3BDF-AD3C-4C1C-9126-E53081C4B6EE}" destId="{3E22750F-2164-4CC6-96AD-91A0A3D037DD}" srcOrd="1" destOrd="0" presId="urn:microsoft.com/office/officeart/2005/8/layout/radial1"/>
    <dgm:cxn modelId="{DF030C27-5880-4B7B-A2A6-5F710FB9DC4E}" type="presOf" srcId="{F7EF704C-7F0C-423B-91C3-C406E2F09E75}" destId="{3E6C9985-DBDD-4EED-8D41-8D7A934D85AD}" srcOrd="1" destOrd="0" presId="urn:microsoft.com/office/officeart/2005/8/layout/radial1"/>
    <dgm:cxn modelId="{BB0E9860-8EB6-4632-971C-B6C860CEDCFF}" type="presOf" srcId="{295B469E-CAC4-48A0-ADC6-D65C51EAF43B}" destId="{23DBB19A-08A9-404C-9A85-907E2DFCBF40}" srcOrd="0" destOrd="0" presId="urn:microsoft.com/office/officeart/2005/8/layout/radial1"/>
    <dgm:cxn modelId="{F29D73FA-5323-4034-9962-29B8F06EC162}" type="presOf" srcId="{75C834B3-37A1-4BD1-BF07-2439FF971427}" destId="{A9BBBB1D-F357-4DFA-8799-2F40A9DBE6CF}" srcOrd="1" destOrd="0" presId="urn:microsoft.com/office/officeart/2005/8/layout/radial1"/>
    <dgm:cxn modelId="{82350C29-C27A-4AC6-A49C-698D6E88D31C}" type="presOf" srcId="{B77610A5-4DDC-4EEE-A8DE-B1AC8F25349C}" destId="{421FD191-AC28-4012-8BFC-AAD3D4C0C750}" srcOrd="0" destOrd="0" presId="urn:microsoft.com/office/officeart/2005/8/layout/radial1"/>
    <dgm:cxn modelId="{87CBB0DC-5518-4F51-8E83-6EC8E4F5C9D4}" type="presOf" srcId="{2F3D5F60-995D-493A-AB8E-8211A1E937DB}" destId="{09E20101-E01D-44D7-A5E2-CBAFA2BAA369}" srcOrd="0" destOrd="0" presId="urn:microsoft.com/office/officeart/2005/8/layout/radial1"/>
    <dgm:cxn modelId="{A7EBCE40-919A-4602-A35C-30E55ADD5627}" type="presOf" srcId="{729817D1-DDE8-49A6-89D2-945592EDE396}" destId="{448BC795-2B71-4D53-89F4-C8C4F00A8740}" srcOrd="0" destOrd="0" presId="urn:microsoft.com/office/officeart/2005/8/layout/radial1"/>
    <dgm:cxn modelId="{20D0B218-64F3-4227-9747-9211649FC641}" type="presOf" srcId="{1DC898E1-3483-45BF-B469-9390DAD40BF2}" destId="{5CAC3CA5-4D4E-4CD5-B029-F343138D5FD6}" srcOrd="0" destOrd="0" presId="urn:microsoft.com/office/officeart/2005/8/layout/radial1"/>
    <dgm:cxn modelId="{8D7D9E40-2E00-4238-ABD2-9C306116B555}" type="presOf" srcId="{EA6DA222-2801-4BDE-96FC-414C08C9BE4B}" destId="{2E3885CB-49A2-41CF-8BE0-0102112EC607}" srcOrd="0" destOrd="0" presId="urn:microsoft.com/office/officeart/2005/8/layout/radial1"/>
    <dgm:cxn modelId="{C20FDDA5-6920-451F-AAC5-BEBA74AEB85B}" srcId="{8715AFC6-36CD-4620-973E-32392D175DAD}" destId="{30B0427D-F77E-4EBB-9690-E3F339F718ED}" srcOrd="6" destOrd="0" parTransId="{B54B3BDF-AD3C-4C1C-9126-E53081C4B6EE}" sibTransId="{7A85F858-FEE5-482B-BB60-64B1A39EA05D}"/>
    <dgm:cxn modelId="{0840D23B-4A28-4C54-9F8C-CC175A6187CF}" type="presOf" srcId="{295B469E-CAC4-48A0-ADC6-D65C51EAF43B}" destId="{FE2B994C-3F60-4D7A-BA7A-AF7D18DD4163}" srcOrd="1" destOrd="0" presId="urn:microsoft.com/office/officeart/2005/8/layout/radial1"/>
    <dgm:cxn modelId="{2CF96F4D-3F2F-48AA-B342-0061BE035B5D}" type="presOf" srcId="{DFD433B9-07C6-4B21-B9C4-816FCBFA6608}" destId="{0401F99C-04ED-41B4-8658-7B8E1CC84941}" srcOrd="0" destOrd="0" presId="urn:microsoft.com/office/officeart/2005/8/layout/radial1"/>
    <dgm:cxn modelId="{866C8899-A799-445D-AA91-65A9285DE251}" srcId="{8715AFC6-36CD-4620-973E-32392D175DAD}" destId="{CCE1C0B0-DE76-4F28-93F7-6524373D5EF4}" srcOrd="9" destOrd="0" parTransId="{8324FD19-721A-48E6-9B7F-C10C2826DCB1}" sibTransId="{CDA08381-9A02-453E-B988-6B8DDFBB64CD}"/>
    <dgm:cxn modelId="{FB886385-D756-4E30-B17A-E07DEE7EE8C5}" type="presOf" srcId="{729817D1-DDE8-49A6-89D2-945592EDE396}" destId="{D2C82444-4781-471A-B305-6DC405DAD0AB}" srcOrd="1" destOrd="0" presId="urn:microsoft.com/office/officeart/2005/8/layout/radial1"/>
    <dgm:cxn modelId="{E4341A7F-77C9-4D8D-8CAA-980FACAC5130}" type="presOf" srcId="{5F7567EC-E434-4278-9430-FFCD43F627BD}" destId="{8CC5B607-0528-4753-B71B-C47E55CDE24D}" srcOrd="1" destOrd="0" presId="urn:microsoft.com/office/officeart/2005/8/layout/radial1"/>
    <dgm:cxn modelId="{D80A9E4F-077F-4629-A4FA-997131202A99}" type="presOf" srcId="{5C92E9D5-3F9A-48B7-AFFD-FD5BBAF7D360}" destId="{CD16E292-EBF1-4852-8449-B8A883995D41}" srcOrd="1" destOrd="0" presId="urn:microsoft.com/office/officeart/2005/8/layout/radial1"/>
    <dgm:cxn modelId="{CFD451A1-396E-4E70-AECF-0657C1AC0B5E}" type="presOf" srcId="{C5E0D87E-1CC1-4A3D-9881-1ED07C493769}" destId="{3868F5E0-3D5A-4E7C-91D4-012296AD59B3}" srcOrd="0" destOrd="0" presId="urn:microsoft.com/office/officeart/2005/8/layout/radial1"/>
    <dgm:cxn modelId="{1419BA0B-0E9A-419E-8F0F-EDFDB06611AD}" type="presOf" srcId="{D03877C3-1884-4EF4-85EB-8BD069228909}" destId="{9C0566EF-5437-4189-A58F-D7ED4475F7E6}" srcOrd="0" destOrd="0" presId="urn:microsoft.com/office/officeart/2005/8/layout/radial1"/>
    <dgm:cxn modelId="{84BC23E8-E7FF-47EB-BBDD-E49854AED1F9}" type="presOf" srcId="{5F7567EC-E434-4278-9430-FFCD43F627BD}" destId="{6D54B6E2-7739-424F-AD0F-5C0CCB7D7C11}" srcOrd="0" destOrd="0" presId="urn:microsoft.com/office/officeart/2005/8/layout/radial1"/>
    <dgm:cxn modelId="{C8AB892F-88CD-4081-AF1D-1AC5C71CAB92}" srcId="{8715AFC6-36CD-4620-973E-32392D175DAD}" destId="{524186CD-B6C7-431D-81A8-A265F171B424}" srcOrd="8" destOrd="0" parTransId="{B77610A5-4DDC-4EEE-A8DE-B1AC8F25349C}" sibTransId="{E366F979-1B1E-475A-8BB8-423F9BB0D2A6}"/>
    <dgm:cxn modelId="{A6C15010-FAC8-4C88-805F-CBA8C6230987}" srcId="{8715AFC6-36CD-4620-973E-32392D175DAD}" destId="{5E79D641-A8F3-465A-8585-9B054D204568}" srcOrd="1" destOrd="0" parTransId="{5F7567EC-E434-4278-9430-FFCD43F627BD}" sibTransId="{94916EAA-8A3B-4AED-9B45-6599268B9417}"/>
    <dgm:cxn modelId="{3FD66430-382D-483B-ACC9-DA846757FA9D}" type="presOf" srcId="{75C834B3-37A1-4BD1-BF07-2439FF971427}" destId="{87EBF4B6-5A60-49E3-BAE3-9569A8941223}" srcOrd="0" destOrd="0" presId="urn:microsoft.com/office/officeart/2005/8/layout/radial1"/>
    <dgm:cxn modelId="{47909995-F4BD-4535-B95C-3754CF13C0D4}" type="presOf" srcId="{524186CD-B6C7-431D-81A8-A265F171B424}" destId="{D03D7B20-5052-4A55-A9CD-47AAF7D35EA4}" srcOrd="0" destOrd="0" presId="urn:microsoft.com/office/officeart/2005/8/layout/radial1"/>
    <dgm:cxn modelId="{FC8CFE88-F742-46CA-8713-C0399630B5F0}" type="presOf" srcId="{CCE1C0B0-DE76-4F28-93F7-6524373D5EF4}" destId="{B63D901A-D3CC-4C32-BB43-D8907AFB5273}" srcOrd="0" destOrd="0" presId="urn:microsoft.com/office/officeart/2005/8/layout/radial1"/>
    <dgm:cxn modelId="{5797AC68-61A7-454D-B94E-93442C506F9B}" type="presOf" srcId="{8715AFC6-36CD-4620-973E-32392D175DAD}" destId="{8D5BE3AC-461A-4E9C-BBE1-0A9BF9DDA728}" srcOrd="0" destOrd="0" presId="urn:microsoft.com/office/officeart/2005/8/layout/radial1"/>
    <dgm:cxn modelId="{C380DB8D-1B6A-4BFD-A275-DF48520A7820}" srcId="{8715AFC6-36CD-4620-973E-32392D175DAD}" destId="{D03877C3-1884-4EF4-85EB-8BD069228909}" srcOrd="3" destOrd="0" parTransId="{75C834B3-37A1-4BD1-BF07-2439FF971427}" sibTransId="{982B13C8-8BB8-4C27-A524-A66EE8D3F6D7}"/>
    <dgm:cxn modelId="{7D828DC1-5F3D-4D3B-A785-6C88A5B26321}" type="presOf" srcId="{8272ECC6-BC77-4D6B-8347-8F610F8237FF}" destId="{AFABF447-E48A-423B-B49F-6EA32EBB3358}" srcOrd="0" destOrd="0" presId="urn:microsoft.com/office/officeart/2005/8/layout/radial1"/>
    <dgm:cxn modelId="{2DEA5D6D-69AB-4ED6-B535-7693D67DFE6A}" srcId="{8715AFC6-36CD-4620-973E-32392D175DAD}" destId="{1DC898E1-3483-45BF-B469-9390DAD40BF2}" srcOrd="4" destOrd="0" parTransId="{F7EF704C-7F0C-423B-91C3-C406E2F09E75}" sibTransId="{1BA15873-F536-450F-B037-319CE9AD15EE}"/>
    <dgm:cxn modelId="{79B49146-EF57-4627-A3B7-081432F0DDC9}" type="presOf" srcId="{C5E0D87E-1CC1-4A3D-9881-1ED07C493769}" destId="{A532EF75-F26C-471F-ADFF-DDB83451C2E4}" srcOrd="1" destOrd="0" presId="urn:microsoft.com/office/officeart/2005/8/layout/radial1"/>
    <dgm:cxn modelId="{7414494E-B782-49ED-A909-CEF92AE8B474}" srcId="{8715AFC6-36CD-4620-973E-32392D175DAD}" destId="{4E0FB591-084E-44E4-982F-B3DB632290BD}" srcOrd="5" destOrd="0" parTransId="{DFD433B9-07C6-4B21-B9C4-816FCBFA6608}" sibTransId="{381D4F15-E8C6-441C-9727-40562D2BF115}"/>
    <dgm:cxn modelId="{EF86872F-CCCE-4D23-9EE6-68501BF6D0F3}" srcId="{8715AFC6-36CD-4620-973E-32392D175DAD}" destId="{8272ECC6-BC77-4D6B-8347-8F610F8237FF}" srcOrd="0" destOrd="0" parTransId="{5C92E9D5-3F9A-48B7-AFFD-FD5BBAF7D360}" sibTransId="{A6864BEE-75DD-42C4-A3AB-ECD657D3DED4}"/>
    <dgm:cxn modelId="{DF28B041-355D-45F2-B707-EF881ECDD5FA}" type="presOf" srcId="{8324FD19-721A-48E6-9B7F-C10C2826DCB1}" destId="{F71B67E4-A572-48AD-8A92-C56BFE8B1B0E}" srcOrd="1" destOrd="0" presId="urn:microsoft.com/office/officeart/2005/8/layout/radial1"/>
    <dgm:cxn modelId="{D1375770-BF42-4990-84BD-CE732C7CB27C}" type="presOf" srcId="{5C92E9D5-3F9A-48B7-AFFD-FD5BBAF7D360}" destId="{DB8F51CD-C538-4588-A588-A84B010586D4}" srcOrd="0" destOrd="0" presId="urn:microsoft.com/office/officeart/2005/8/layout/radial1"/>
    <dgm:cxn modelId="{B7A81FC4-680E-49E8-BC65-1B15F2CF8BDF}" type="presOf" srcId="{172E6AE5-0134-4779-8165-EFF5EB52F991}" destId="{C1BA877E-160B-49D7-ACE8-9733322D575C}" srcOrd="0" destOrd="0" presId="urn:microsoft.com/office/officeart/2005/8/layout/radial1"/>
    <dgm:cxn modelId="{658C310A-B2E9-4BE2-A652-B915C043CCB5}" srcId="{4892F491-B09A-45FD-BFEE-CEDFCF7D69CA}" destId="{8715AFC6-36CD-4620-973E-32392D175DAD}" srcOrd="0" destOrd="0" parTransId="{DB7A71A3-DDBD-48EF-996D-BC3BE3DCD33A}" sibTransId="{3CB9D06F-3ADF-4737-B446-9C0401E1CD74}"/>
    <dgm:cxn modelId="{4ADAC36A-1538-4E79-91A1-63FF6812AE90}" srcId="{8715AFC6-36CD-4620-973E-32392D175DAD}" destId="{172E6AE5-0134-4779-8165-EFF5EB52F991}" srcOrd="7" destOrd="0" parTransId="{C5E0D87E-1CC1-4A3D-9881-1ED07C493769}" sibTransId="{2E30D3CB-6DD1-4196-9D7D-556003FAD13E}"/>
    <dgm:cxn modelId="{462D01C9-1BE3-4B36-8B6C-2182440115B7}" type="presOf" srcId="{30B0427D-F77E-4EBB-9690-E3F339F718ED}" destId="{4725C341-6B0C-4ABF-99AD-5931983A12A4}" srcOrd="0" destOrd="0" presId="urn:microsoft.com/office/officeart/2005/8/layout/radial1"/>
    <dgm:cxn modelId="{2A4AAFDA-8B25-493B-A4EA-7CBFFC6609C7}" type="presOf" srcId="{DFD433B9-07C6-4B21-B9C4-816FCBFA6608}" destId="{12060A79-2244-4244-AA48-F91B8FBCA874}" srcOrd="1" destOrd="0" presId="urn:microsoft.com/office/officeart/2005/8/layout/radial1"/>
    <dgm:cxn modelId="{039FD487-D344-4069-9264-09093712DA23}" type="presOf" srcId="{4892F491-B09A-45FD-BFEE-CEDFCF7D69CA}" destId="{A49E0152-2DD2-49A2-9CC5-612774D21184}" srcOrd="0" destOrd="0" presId="urn:microsoft.com/office/officeart/2005/8/layout/radial1"/>
    <dgm:cxn modelId="{D079C8EC-2B14-4F45-BB89-959303EA7ED2}" type="presParOf" srcId="{A49E0152-2DD2-49A2-9CC5-612774D21184}" destId="{8D5BE3AC-461A-4E9C-BBE1-0A9BF9DDA728}" srcOrd="0" destOrd="0" presId="urn:microsoft.com/office/officeart/2005/8/layout/radial1"/>
    <dgm:cxn modelId="{9010F057-B7D3-4A36-A6FD-0EB69D1ECA20}" type="presParOf" srcId="{A49E0152-2DD2-49A2-9CC5-612774D21184}" destId="{DB8F51CD-C538-4588-A588-A84B010586D4}" srcOrd="1" destOrd="0" presId="urn:microsoft.com/office/officeart/2005/8/layout/radial1"/>
    <dgm:cxn modelId="{E5CD99ED-C538-4D75-A056-C0C3476FC97F}" type="presParOf" srcId="{DB8F51CD-C538-4588-A588-A84B010586D4}" destId="{CD16E292-EBF1-4852-8449-B8A883995D41}" srcOrd="0" destOrd="0" presId="urn:microsoft.com/office/officeart/2005/8/layout/radial1"/>
    <dgm:cxn modelId="{873EBD5A-FDBD-424B-ACCC-EA9296C58378}" type="presParOf" srcId="{A49E0152-2DD2-49A2-9CC5-612774D21184}" destId="{AFABF447-E48A-423B-B49F-6EA32EBB3358}" srcOrd="2" destOrd="0" presId="urn:microsoft.com/office/officeart/2005/8/layout/radial1"/>
    <dgm:cxn modelId="{7E332FD8-C5BC-4733-8C74-CC2AC6C3E9C4}" type="presParOf" srcId="{A49E0152-2DD2-49A2-9CC5-612774D21184}" destId="{6D54B6E2-7739-424F-AD0F-5C0CCB7D7C11}" srcOrd="3" destOrd="0" presId="urn:microsoft.com/office/officeart/2005/8/layout/radial1"/>
    <dgm:cxn modelId="{F667F801-CBD2-4029-BD6F-D06DB4B4A7BB}" type="presParOf" srcId="{6D54B6E2-7739-424F-AD0F-5C0CCB7D7C11}" destId="{8CC5B607-0528-4753-B71B-C47E55CDE24D}" srcOrd="0" destOrd="0" presId="urn:microsoft.com/office/officeart/2005/8/layout/radial1"/>
    <dgm:cxn modelId="{7FDF1D14-AE11-4065-9D2B-6B76D07D859D}" type="presParOf" srcId="{A49E0152-2DD2-49A2-9CC5-612774D21184}" destId="{F742DEE1-3A8E-4ACB-8223-B85092990354}" srcOrd="4" destOrd="0" presId="urn:microsoft.com/office/officeart/2005/8/layout/radial1"/>
    <dgm:cxn modelId="{63FC268E-D4EB-4D59-96B4-EA86DEF32FBB}" type="presParOf" srcId="{A49E0152-2DD2-49A2-9CC5-612774D21184}" destId="{448BC795-2B71-4D53-89F4-C8C4F00A8740}" srcOrd="5" destOrd="0" presId="urn:microsoft.com/office/officeart/2005/8/layout/radial1"/>
    <dgm:cxn modelId="{12C35C70-E0CB-44E2-A27E-E2FFCEB93A68}" type="presParOf" srcId="{448BC795-2B71-4D53-89F4-C8C4F00A8740}" destId="{D2C82444-4781-471A-B305-6DC405DAD0AB}" srcOrd="0" destOrd="0" presId="urn:microsoft.com/office/officeart/2005/8/layout/radial1"/>
    <dgm:cxn modelId="{9165DF02-6B3A-4551-BF24-6C3DDB03EC24}" type="presParOf" srcId="{A49E0152-2DD2-49A2-9CC5-612774D21184}" destId="{09E20101-E01D-44D7-A5E2-CBAFA2BAA369}" srcOrd="6" destOrd="0" presId="urn:microsoft.com/office/officeart/2005/8/layout/radial1"/>
    <dgm:cxn modelId="{D286884D-FB33-4961-ABF2-C52D4A5724C9}" type="presParOf" srcId="{A49E0152-2DD2-49A2-9CC5-612774D21184}" destId="{87EBF4B6-5A60-49E3-BAE3-9569A8941223}" srcOrd="7" destOrd="0" presId="urn:microsoft.com/office/officeart/2005/8/layout/radial1"/>
    <dgm:cxn modelId="{04569B0D-72E4-43E6-AC81-952EE9ED7AD0}" type="presParOf" srcId="{87EBF4B6-5A60-49E3-BAE3-9569A8941223}" destId="{A9BBBB1D-F357-4DFA-8799-2F40A9DBE6CF}" srcOrd="0" destOrd="0" presId="urn:microsoft.com/office/officeart/2005/8/layout/radial1"/>
    <dgm:cxn modelId="{F29F66B5-41E2-4A71-A986-7DC00D6CF0E4}" type="presParOf" srcId="{A49E0152-2DD2-49A2-9CC5-612774D21184}" destId="{9C0566EF-5437-4189-A58F-D7ED4475F7E6}" srcOrd="8" destOrd="0" presId="urn:microsoft.com/office/officeart/2005/8/layout/radial1"/>
    <dgm:cxn modelId="{0A948BFB-1D4F-4DA4-969B-F0C35A3C7C80}" type="presParOf" srcId="{A49E0152-2DD2-49A2-9CC5-612774D21184}" destId="{C7B946FE-59D8-4D12-8C09-BC0537958DAE}" srcOrd="9" destOrd="0" presId="urn:microsoft.com/office/officeart/2005/8/layout/radial1"/>
    <dgm:cxn modelId="{ECE5B765-251A-44E9-A069-9BF665044E9E}" type="presParOf" srcId="{C7B946FE-59D8-4D12-8C09-BC0537958DAE}" destId="{3E6C9985-DBDD-4EED-8D41-8D7A934D85AD}" srcOrd="0" destOrd="0" presId="urn:microsoft.com/office/officeart/2005/8/layout/radial1"/>
    <dgm:cxn modelId="{DFCF28E7-73C1-4C50-8E6D-63C0A2902B6D}" type="presParOf" srcId="{A49E0152-2DD2-49A2-9CC5-612774D21184}" destId="{5CAC3CA5-4D4E-4CD5-B029-F343138D5FD6}" srcOrd="10" destOrd="0" presId="urn:microsoft.com/office/officeart/2005/8/layout/radial1"/>
    <dgm:cxn modelId="{D5CB51FD-AD45-42A1-B367-7165A87A9504}" type="presParOf" srcId="{A49E0152-2DD2-49A2-9CC5-612774D21184}" destId="{0401F99C-04ED-41B4-8658-7B8E1CC84941}" srcOrd="11" destOrd="0" presId="urn:microsoft.com/office/officeart/2005/8/layout/radial1"/>
    <dgm:cxn modelId="{710DD7CF-C9BB-44D7-A834-CC491A8ED5DA}" type="presParOf" srcId="{0401F99C-04ED-41B4-8658-7B8E1CC84941}" destId="{12060A79-2244-4244-AA48-F91B8FBCA874}" srcOrd="0" destOrd="0" presId="urn:microsoft.com/office/officeart/2005/8/layout/radial1"/>
    <dgm:cxn modelId="{5594775C-05D6-4722-8FC8-1BB42917D15F}" type="presParOf" srcId="{A49E0152-2DD2-49A2-9CC5-612774D21184}" destId="{D9DC1811-6482-4882-BD97-6C1DF4FB7C5E}" srcOrd="12" destOrd="0" presId="urn:microsoft.com/office/officeart/2005/8/layout/radial1"/>
    <dgm:cxn modelId="{D8C5D68A-DBFC-4E07-BADB-5D3793806E44}" type="presParOf" srcId="{A49E0152-2DD2-49A2-9CC5-612774D21184}" destId="{94D7B32E-51E5-469E-81C3-B09D2C7CCD65}" srcOrd="13" destOrd="0" presId="urn:microsoft.com/office/officeart/2005/8/layout/radial1"/>
    <dgm:cxn modelId="{C2E4AB58-98F7-4C3D-BB72-E4FCE963AE8D}" type="presParOf" srcId="{94D7B32E-51E5-469E-81C3-B09D2C7CCD65}" destId="{3E22750F-2164-4CC6-96AD-91A0A3D037DD}" srcOrd="0" destOrd="0" presId="urn:microsoft.com/office/officeart/2005/8/layout/radial1"/>
    <dgm:cxn modelId="{4E4D14F6-BB58-4D22-B16B-D6AC30B75419}" type="presParOf" srcId="{A49E0152-2DD2-49A2-9CC5-612774D21184}" destId="{4725C341-6B0C-4ABF-99AD-5931983A12A4}" srcOrd="14" destOrd="0" presId="urn:microsoft.com/office/officeart/2005/8/layout/radial1"/>
    <dgm:cxn modelId="{31104036-DC2D-4042-A162-18E9CF0EE125}" type="presParOf" srcId="{A49E0152-2DD2-49A2-9CC5-612774D21184}" destId="{3868F5E0-3D5A-4E7C-91D4-012296AD59B3}" srcOrd="15" destOrd="0" presId="urn:microsoft.com/office/officeart/2005/8/layout/radial1"/>
    <dgm:cxn modelId="{8C73C5E0-3ADE-49B7-AA17-F2371158827F}" type="presParOf" srcId="{3868F5E0-3D5A-4E7C-91D4-012296AD59B3}" destId="{A532EF75-F26C-471F-ADFF-DDB83451C2E4}" srcOrd="0" destOrd="0" presId="urn:microsoft.com/office/officeart/2005/8/layout/radial1"/>
    <dgm:cxn modelId="{28E7E07E-5287-4D4D-9396-C45DA0AFC73A}" type="presParOf" srcId="{A49E0152-2DD2-49A2-9CC5-612774D21184}" destId="{C1BA877E-160B-49D7-ACE8-9733322D575C}" srcOrd="16" destOrd="0" presId="urn:microsoft.com/office/officeart/2005/8/layout/radial1"/>
    <dgm:cxn modelId="{71946226-2607-4BE8-9A31-D9E9A16FB0F7}" type="presParOf" srcId="{A49E0152-2DD2-49A2-9CC5-612774D21184}" destId="{421FD191-AC28-4012-8BFC-AAD3D4C0C750}" srcOrd="17" destOrd="0" presId="urn:microsoft.com/office/officeart/2005/8/layout/radial1"/>
    <dgm:cxn modelId="{D692838C-55EF-4496-BE67-B1C40E47832A}" type="presParOf" srcId="{421FD191-AC28-4012-8BFC-AAD3D4C0C750}" destId="{E8C2D3D2-ED36-4F0D-8D48-2D57758E38D2}" srcOrd="0" destOrd="0" presId="urn:microsoft.com/office/officeart/2005/8/layout/radial1"/>
    <dgm:cxn modelId="{8955BA35-A4BE-4F8A-B353-EE3787FBC0FF}" type="presParOf" srcId="{A49E0152-2DD2-49A2-9CC5-612774D21184}" destId="{D03D7B20-5052-4A55-A9CD-47AAF7D35EA4}" srcOrd="18" destOrd="0" presId="urn:microsoft.com/office/officeart/2005/8/layout/radial1"/>
    <dgm:cxn modelId="{4AFCF05F-8A3B-4FE5-A407-CCE172677C6D}" type="presParOf" srcId="{A49E0152-2DD2-49A2-9CC5-612774D21184}" destId="{720E6570-9767-471F-815E-B4D0543DB38A}" srcOrd="19" destOrd="0" presId="urn:microsoft.com/office/officeart/2005/8/layout/radial1"/>
    <dgm:cxn modelId="{1882FCC8-6509-4F09-9B47-572EFE6E2753}" type="presParOf" srcId="{720E6570-9767-471F-815E-B4D0543DB38A}" destId="{F71B67E4-A572-48AD-8A92-C56BFE8B1B0E}" srcOrd="0" destOrd="0" presId="urn:microsoft.com/office/officeart/2005/8/layout/radial1"/>
    <dgm:cxn modelId="{A8023D95-5391-48DE-83D2-5A9584D66BD9}" type="presParOf" srcId="{A49E0152-2DD2-49A2-9CC5-612774D21184}" destId="{B63D901A-D3CC-4C32-BB43-D8907AFB5273}" srcOrd="20" destOrd="0" presId="urn:microsoft.com/office/officeart/2005/8/layout/radial1"/>
    <dgm:cxn modelId="{28BB9024-D25F-4F18-B050-DAD15260080C}" type="presParOf" srcId="{A49E0152-2DD2-49A2-9CC5-612774D21184}" destId="{23DBB19A-08A9-404C-9A85-907E2DFCBF40}" srcOrd="21" destOrd="0" presId="urn:microsoft.com/office/officeart/2005/8/layout/radial1"/>
    <dgm:cxn modelId="{C84FF002-4586-40DB-9C44-87F62A8B08A0}" type="presParOf" srcId="{23DBB19A-08A9-404C-9A85-907E2DFCBF40}" destId="{FE2B994C-3F60-4D7A-BA7A-AF7D18DD4163}" srcOrd="0" destOrd="0" presId="urn:microsoft.com/office/officeart/2005/8/layout/radial1"/>
    <dgm:cxn modelId="{71297581-3B96-41FE-ADEE-4E6D22018AEE}" type="presParOf" srcId="{A49E0152-2DD2-49A2-9CC5-612774D21184}" destId="{2E3885CB-49A2-41CF-8BE0-0102112EC607}" srcOrd="22" destOrd="0" presId="urn:microsoft.com/office/officeart/2005/8/layout/radial1"/>
  </dgm:cxnLst>
  <dgm:bg/>
  <dgm:whole>
    <a:ln w="9525" cap="flat" cmpd="sng" algn="ctr">
      <a:noFill/>
      <a:prstDash val="dash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892F491-B09A-45FD-BFEE-CEDFCF7D69CA}" type="doc">
      <dgm:prSet loTypeId="urn:microsoft.com/office/officeart/2005/8/layout/radial1" loCatId="cycle" qsTypeId="urn:microsoft.com/office/officeart/2005/8/quickstyle/3d3" qsCatId="3D" csTypeId="urn:microsoft.com/office/officeart/2005/8/colors/colorful1#1" csCatId="colorful" phldr="1"/>
      <dgm:spPr/>
      <dgm:t>
        <a:bodyPr/>
        <a:lstStyle/>
        <a:p>
          <a:endParaRPr lang="en-GB"/>
        </a:p>
      </dgm:t>
    </dgm:pt>
    <dgm:pt modelId="{8715AFC6-36CD-4620-973E-32392D175DAD}">
      <dgm:prSet phldrT="[Text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-GB" sz="1600" b="1" dirty="0" smtClean="0">
              <a:latin typeface="Arial" pitchFamily="34" charset="0"/>
              <a:ea typeface="Verdana" pitchFamily="34" charset="0"/>
              <a:cs typeface="Arial" pitchFamily="34" charset="0"/>
            </a:rPr>
            <a:t>CPE Toolbox</a:t>
          </a:r>
          <a:endParaRPr lang="en-GB" sz="1600" b="1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DB7A71A3-DDBD-48EF-996D-BC3BE3DCD33A}" type="parTrans" cxnId="{658C310A-B2E9-4BE2-A652-B915C043CCB5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3CB9D06F-3ADF-4737-B446-9C0401E1CD74}" type="sibTrans" cxnId="{658C310A-B2E9-4BE2-A652-B915C043CCB5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8272ECC6-BC77-4D6B-8347-8F610F8237FF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Hand hygiene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5C92E9D5-3F9A-48B7-AFFD-FD5BBAF7D360}" type="parTrans" cxnId="{EF86872F-CCCE-4D23-9EE6-68501BF6D0F3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A6864BEE-75DD-42C4-A3AB-ECD657D3DED4}" type="sibTrans" cxnId="{EF86872F-CCCE-4D23-9EE6-68501BF6D0F3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524186CD-B6C7-431D-81A8-A265F171B424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Contact precautions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B77610A5-4DDC-4EEE-A8DE-B1AC8F25349C}" type="parTrans" cxnId="{C8AB892F-88CD-4081-AF1D-1AC5C71CAB92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E366F979-1B1E-475A-8BB8-423F9BB0D2A6}" type="sibTrans" cxnId="{C8AB892F-88CD-4081-AF1D-1AC5C71CAB92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CCE1C0B0-DE76-4F28-93F7-6524373D5EF4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Active screening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8324FD19-721A-48E6-9B7F-C10C2826DCB1}" type="parTrans" cxnId="{866C8899-A799-445D-AA91-65A9285DE251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CDA08381-9A02-453E-B988-6B8DDFBB64CD}" type="sibTrans" cxnId="{866C8899-A799-445D-AA91-65A9285DE251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EA6DA222-2801-4BDE-96FC-414C08C9BE4B}">
      <dgm:prSet phldrT="[Text]" custT="1"/>
      <dgm:spPr>
        <a:solidFill>
          <a:schemeClr val="tx1"/>
        </a:solidFill>
        <a:ln w="63500">
          <a:solidFill>
            <a:schemeClr val="accent2"/>
          </a:solidFill>
        </a:ln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Antibiotic stewardship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295B469E-CAC4-48A0-ADC6-D65C51EAF43B}" type="parTrans" cxnId="{70CBC78F-FAE6-4EAC-AE2D-8404B1883CA9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62D90F40-0E10-4163-ADCA-A0BF8F889187}" type="sibTrans" cxnId="{70CBC78F-FAE6-4EAC-AE2D-8404B1883CA9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5E79D641-A8F3-465A-8585-9B054D204568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Cleaning / disinfection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5F7567EC-E434-4278-9430-FFCD43F627BD}" type="parTrans" cxnId="{A6C15010-FAC8-4C88-805F-CBA8C6230987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94916EAA-8A3B-4AED-9B45-6599268B9417}" type="sibTrans" cxnId="{A6C15010-FAC8-4C88-805F-CBA8C6230987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1DC898E1-3483-45BF-B469-9390DAD40BF2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Cohorting</a:t>
          </a:r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 staff / patients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F7EF704C-7F0C-423B-91C3-C406E2F09E75}" type="parTrans" cxnId="{2DEA5D6D-69AB-4ED6-B535-7693D67DFE6A}">
      <dgm:prSet custT="1"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 sz="6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1BA15873-F536-450F-B037-319CE9AD15EE}" type="sibTrans" cxnId="{2DEA5D6D-69AB-4ED6-B535-7693D67DFE6A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4E0FB591-084E-44E4-982F-B3DB632290BD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Note flagging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DFD433B9-07C6-4B21-B9C4-816FCBFA6608}" type="parTrans" cxnId="{7414494E-B782-49ED-A909-CEF92AE8B474}">
      <dgm:prSet custT="1"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 sz="2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381D4F15-E8C6-441C-9727-40562D2BF115}" type="sibTrans" cxnId="{7414494E-B782-49ED-A909-CEF92AE8B474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2F3D5F60-995D-493A-AB8E-8211A1E937DB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HCW screening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729817D1-DDE8-49A6-89D2-945592EDE396}" type="parTrans" cxnId="{3E39BDBB-DBF2-426D-9939-47E54CEBD191}">
      <dgm:prSet custT="1"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 sz="800"/>
        </a:p>
      </dgm:t>
    </dgm:pt>
    <dgm:pt modelId="{758E6241-CA54-490B-9C78-05E77CDDA755}" type="sibTrans" cxnId="{3E39BDBB-DBF2-426D-9939-47E54CEBD191}">
      <dgm:prSet/>
      <dgm:spPr/>
      <dgm:t>
        <a:bodyPr/>
        <a:lstStyle/>
        <a:p>
          <a:endParaRPr lang="en-GB" sz="1600"/>
        </a:p>
      </dgm:t>
    </dgm:pt>
    <dgm:pt modelId="{30B0427D-F77E-4EBB-9690-E3F339F718ED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Education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B54B3BDF-AD3C-4C1C-9126-E53081C4B6EE}" type="parTrans" cxnId="{C20FDDA5-6920-451F-AAC5-BEBA74AEB85B}">
      <dgm:prSet custT="1"/>
      <dgm:spPr>
        <a:ln>
          <a:solidFill>
            <a:schemeClr val="accent2">
              <a:hueOff val="0"/>
              <a:satOff val="0"/>
              <a:lumOff val="0"/>
            </a:schemeClr>
          </a:solidFill>
          <a:prstDash val="dash"/>
        </a:ln>
      </dgm:spPr>
      <dgm:t>
        <a:bodyPr/>
        <a:lstStyle/>
        <a:p>
          <a:endParaRPr lang="en-GB" sz="400"/>
        </a:p>
      </dgm:t>
    </dgm:pt>
    <dgm:pt modelId="{7A85F858-FEE5-482B-BB60-64B1A39EA05D}" type="sibTrans" cxnId="{C20FDDA5-6920-451F-AAC5-BEBA74AEB85B}">
      <dgm:prSet/>
      <dgm:spPr/>
      <dgm:t>
        <a:bodyPr/>
        <a:lstStyle/>
        <a:p>
          <a:endParaRPr lang="en-GB" sz="1600"/>
        </a:p>
      </dgm:t>
    </dgm:pt>
    <dgm:pt modelId="{172E6AE5-0134-4779-8165-EFF5EB52F991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Env</a:t>
          </a:r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. screening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C5E0D87E-1CC1-4A3D-9881-1ED07C493769}" type="parTrans" cxnId="{4ADAC36A-1538-4E79-91A1-63FF6812AE90}">
      <dgm:prSet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/>
        </a:p>
      </dgm:t>
    </dgm:pt>
    <dgm:pt modelId="{2E30D3CB-6DD1-4196-9D7D-556003FAD13E}" type="sibTrans" cxnId="{4ADAC36A-1538-4E79-91A1-63FF6812AE90}">
      <dgm:prSet/>
      <dgm:spPr/>
      <dgm:t>
        <a:bodyPr/>
        <a:lstStyle/>
        <a:p>
          <a:endParaRPr lang="en-GB"/>
        </a:p>
      </dgm:t>
    </dgm:pt>
    <dgm:pt modelId="{D03877C3-1884-4EF4-85EB-8BD069228909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Decol</a:t>
          </a:r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.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75C834B3-37A1-4BD1-BF07-2439FF971427}" type="parTrans" cxnId="{C380DB8D-1B6A-4BFD-A275-DF48520A7820}">
      <dgm:prSet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/>
        </a:p>
      </dgm:t>
    </dgm:pt>
    <dgm:pt modelId="{982B13C8-8BB8-4C27-A524-A66EE8D3F6D7}" type="sibTrans" cxnId="{C380DB8D-1B6A-4BFD-A275-DF48520A7820}">
      <dgm:prSet/>
      <dgm:spPr/>
      <dgm:t>
        <a:bodyPr/>
        <a:lstStyle/>
        <a:p>
          <a:endParaRPr lang="en-GB"/>
        </a:p>
      </dgm:t>
    </dgm:pt>
    <dgm:pt modelId="{A49E0152-2DD2-49A2-9CC5-612774D21184}" type="pres">
      <dgm:prSet presAssocID="{4892F491-B09A-45FD-BFEE-CEDFCF7D69CA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8D5BE3AC-461A-4E9C-BBE1-0A9BF9DDA728}" type="pres">
      <dgm:prSet presAssocID="{8715AFC6-36CD-4620-973E-32392D175DAD}" presName="centerShape" presStyleLbl="node0" presStyleIdx="0" presStyleCnt="1" custScaleX="111398" custScaleY="111780" custLinFactNeighborX="-13632"/>
      <dgm:spPr/>
      <dgm:t>
        <a:bodyPr/>
        <a:lstStyle/>
        <a:p>
          <a:endParaRPr lang="en-GB"/>
        </a:p>
      </dgm:t>
    </dgm:pt>
    <dgm:pt modelId="{DB8F51CD-C538-4588-A588-A84B010586D4}" type="pres">
      <dgm:prSet presAssocID="{5C92E9D5-3F9A-48B7-AFFD-FD5BBAF7D360}" presName="Name9" presStyleLbl="parChTrans1D2" presStyleIdx="0" presStyleCnt="11"/>
      <dgm:spPr/>
      <dgm:t>
        <a:bodyPr/>
        <a:lstStyle/>
        <a:p>
          <a:endParaRPr lang="en-GB"/>
        </a:p>
      </dgm:t>
    </dgm:pt>
    <dgm:pt modelId="{CD16E292-EBF1-4852-8449-B8A883995D41}" type="pres">
      <dgm:prSet presAssocID="{5C92E9D5-3F9A-48B7-AFFD-FD5BBAF7D360}" presName="connTx" presStyleLbl="parChTrans1D2" presStyleIdx="0" presStyleCnt="11"/>
      <dgm:spPr/>
      <dgm:t>
        <a:bodyPr/>
        <a:lstStyle/>
        <a:p>
          <a:endParaRPr lang="en-GB"/>
        </a:p>
      </dgm:t>
    </dgm:pt>
    <dgm:pt modelId="{AFABF447-E48A-423B-B49F-6EA32EBB3358}" type="pres">
      <dgm:prSet presAssocID="{8272ECC6-BC77-4D6B-8347-8F610F8237FF}" presName="node" presStyleLbl="node1" presStyleIdx="0" presStyleCnt="11" custScaleX="114445" custScaleY="114445" custRadScaleRad="99164" custRadScaleInc="-4377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D54B6E2-7739-424F-AD0F-5C0CCB7D7C11}" type="pres">
      <dgm:prSet presAssocID="{5F7567EC-E434-4278-9430-FFCD43F627BD}" presName="Name9" presStyleLbl="parChTrans1D2" presStyleIdx="1" presStyleCnt="11"/>
      <dgm:spPr/>
      <dgm:t>
        <a:bodyPr/>
        <a:lstStyle/>
        <a:p>
          <a:endParaRPr lang="en-GB"/>
        </a:p>
      </dgm:t>
    </dgm:pt>
    <dgm:pt modelId="{8CC5B607-0528-4753-B71B-C47E55CDE24D}" type="pres">
      <dgm:prSet presAssocID="{5F7567EC-E434-4278-9430-FFCD43F627BD}" presName="connTx" presStyleLbl="parChTrans1D2" presStyleIdx="1" presStyleCnt="11"/>
      <dgm:spPr/>
      <dgm:t>
        <a:bodyPr/>
        <a:lstStyle/>
        <a:p>
          <a:endParaRPr lang="en-GB"/>
        </a:p>
      </dgm:t>
    </dgm:pt>
    <dgm:pt modelId="{F742DEE1-3A8E-4ACB-8223-B85092990354}" type="pres">
      <dgm:prSet presAssocID="{5E79D641-A8F3-465A-8585-9B054D204568}" presName="node" presStyleLbl="node1" presStyleIdx="1" presStyleCnt="11" custScaleX="114445" custScaleY="114445" custRadScaleRad="74820" custRadScaleInc="-1390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48BC795-2B71-4D53-89F4-C8C4F00A8740}" type="pres">
      <dgm:prSet presAssocID="{729817D1-DDE8-49A6-89D2-945592EDE396}" presName="Name9" presStyleLbl="parChTrans1D2" presStyleIdx="2" presStyleCnt="11"/>
      <dgm:spPr/>
      <dgm:t>
        <a:bodyPr/>
        <a:lstStyle/>
        <a:p>
          <a:endParaRPr lang="en-GB"/>
        </a:p>
      </dgm:t>
    </dgm:pt>
    <dgm:pt modelId="{D2C82444-4781-471A-B305-6DC405DAD0AB}" type="pres">
      <dgm:prSet presAssocID="{729817D1-DDE8-49A6-89D2-945592EDE396}" presName="connTx" presStyleLbl="parChTrans1D2" presStyleIdx="2" presStyleCnt="11"/>
      <dgm:spPr/>
      <dgm:t>
        <a:bodyPr/>
        <a:lstStyle/>
        <a:p>
          <a:endParaRPr lang="en-GB"/>
        </a:p>
      </dgm:t>
    </dgm:pt>
    <dgm:pt modelId="{09E20101-E01D-44D7-A5E2-CBAFA2BAA369}" type="pres">
      <dgm:prSet presAssocID="{2F3D5F60-995D-493A-AB8E-8211A1E937DB}" presName="node" presStyleLbl="node1" presStyleIdx="2" presStyleCnt="11" custScaleX="114445" custScaleY="114445" custRadScaleRad="142223" custRadScaleInc="-3029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7EBF4B6-5A60-49E3-BAE3-9569A8941223}" type="pres">
      <dgm:prSet presAssocID="{75C834B3-37A1-4BD1-BF07-2439FF971427}" presName="Name9" presStyleLbl="parChTrans1D2" presStyleIdx="3" presStyleCnt="11"/>
      <dgm:spPr/>
      <dgm:t>
        <a:bodyPr/>
        <a:lstStyle/>
        <a:p>
          <a:endParaRPr lang="en-GB"/>
        </a:p>
      </dgm:t>
    </dgm:pt>
    <dgm:pt modelId="{A9BBBB1D-F357-4DFA-8799-2F40A9DBE6CF}" type="pres">
      <dgm:prSet presAssocID="{75C834B3-37A1-4BD1-BF07-2439FF971427}" presName="connTx" presStyleLbl="parChTrans1D2" presStyleIdx="3" presStyleCnt="11"/>
      <dgm:spPr/>
      <dgm:t>
        <a:bodyPr/>
        <a:lstStyle/>
        <a:p>
          <a:endParaRPr lang="en-GB"/>
        </a:p>
      </dgm:t>
    </dgm:pt>
    <dgm:pt modelId="{9C0566EF-5437-4189-A58F-D7ED4475F7E6}" type="pres">
      <dgm:prSet presAssocID="{D03877C3-1884-4EF4-85EB-8BD069228909}" presName="node" presStyleLbl="node1" presStyleIdx="3" presStyleCnt="11" custScaleX="114445" custScaleY="114445" custRadScaleRad="135383" custRadScaleInc="-8075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7B946FE-59D8-4D12-8C09-BC0537958DAE}" type="pres">
      <dgm:prSet presAssocID="{F7EF704C-7F0C-423B-91C3-C406E2F09E75}" presName="Name9" presStyleLbl="parChTrans1D2" presStyleIdx="4" presStyleCnt="11"/>
      <dgm:spPr/>
      <dgm:t>
        <a:bodyPr/>
        <a:lstStyle/>
        <a:p>
          <a:endParaRPr lang="en-GB"/>
        </a:p>
      </dgm:t>
    </dgm:pt>
    <dgm:pt modelId="{3E6C9985-DBDD-4EED-8D41-8D7A934D85AD}" type="pres">
      <dgm:prSet presAssocID="{F7EF704C-7F0C-423B-91C3-C406E2F09E75}" presName="connTx" presStyleLbl="parChTrans1D2" presStyleIdx="4" presStyleCnt="11"/>
      <dgm:spPr/>
      <dgm:t>
        <a:bodyPr/>
        <a:lstStyle/>
        <a:p>
          <a:endParaRPr lang="en-GB"/>
        </a:p>
      </dgm:t>
    </dgm:pt>
    <dgm:pt modelId="{5CAC3CA5-4D4E-4CD5-B029-F343138D5FD6}" type="pres">
      <dgm:prSet presAssocID="{1DC898E1-3483-45BF-B469-9390DAD40BF2}" presName="node" presStyleLbl="node1" presStyleIdx="4" presStyleCnt="11" custScaleX="114445" custScaleY="114445" custRadScaleRad="145875" custRadScaleInc="-12944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401F99C-04ED-41B4-8658-7B8E1CC84941}" type="pres">
      <dgm:prSet presAssocID="{DFD433B9-07C6-4B21-B9C4-816FCBFA6608}" presName="Name9" presStyleLbl="parChTrans1D2" presStyleIdx="5" presStyleCnt="11"/>
      <dgm:spPr/>
      <dgm:t>
        <a:bodyPr/>
        <a:lstStyle/>
        <a:p>
          <a:endParaRPr lang="en-GB"/>
        </a:p>
      </dgm:t>
    </dgm:pt>
    <dgm:pt modelId="{12060A79-2244-4244-AA48-F91B8FBCA874}" type="pres">
      <dgm:prSet presAssocID="{DFD433B9-07C6-4B21-B9C4-816FCBFA6608}" presName="connTx" presStyleLbl="parChTrans1D2" presStyleIdx="5" presStyleCnt="11"/>
      <dgm:spPr/>
      <dgm:t>
        <a:bodyPr/>
        <a:lstStyle/>
        <a:p>
          <a:endParaRPr lang="en-GB"/>
        </a:p>
      </dgm:t>
    </dgm:pt>
    <dgm:pt modelId="{D9DC1811-6482-4882-BD97-6C1DF4FB7C5E}" type="pres">
      <dgm:prSet presAssocID="{4E0FB591-084E-44E4-982F-B3DB632290BD}" presName="node" presStyleLbl="node1" presStyleIdx="5" presStyleCnt="11" custScaleX="114445" custScaleY="114445" custRadScaleRad="114401" custRadScaleInc="-16887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4D7B32E-51E5-469E-81C3-B09D2C7CCD65}" type="pres">
      <dgm:prSet presAssocID="{B54B3BDF-AD3C-4C1C-9126-E53081C4B6EE}" presName="Name9" presStyleLbl="parChTrans1D2" presStyleIdx="6" presStyleCnt="11"/>
      <dgm:spPr/>
      <dgm:t>
        <a:bodyPr/>
        <a:lstStyle/>
        <a:p>
          <a:endParaRPr lang="en-GB"/>
        </a:p>
      </dgm:t>
    </dgm:pt>
    <dgm:pt modelId="{3E22750F-2164-4CC6-96AD-91A0A3D037DD}" type="pres">
      <dgm:prSet presAssocID="{B54B3BDF-AD3C-4C1C-9126-E53081C4B6EE}" presName="connTx" presStyleLbl="parChTrans1D2" presStyleIdx="6" presStyleCnt="11"/>
      <dgm:spPr/>
      <dgm:t>
        <a:bodyPr/>
        <a:lstStyle/>
        <a:p>
          <a:endParaRPr lang="en-GB"/>
        </a:p>
      </dgm:t>
    </dgm:pt>
    <dgm:pt modelId="{4725C341-6B0C-4ABF-99AD-5931983A12A4}" type="pres">
      <dgm:prSet presAssocID="{30B0427D-F77E-4EBB-9690-E3F339F718ED}" presName="node" presStyleLbl="node1" presStyleIdx="6" presStyleCnt="11" custScaleX="114445" custScaleY="114445" custRadScaleRad="91472" custRadScaleInc="-14989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868F5E0-3D5A-4E7C-91D4-012296AD59B3}" type="pres">
      <dgm:prSet presAssocID="{C5E0D87E-1CC1-4A3D-9881-1ED07C493769}" presName="Name9" presStyleLbl="parChTrans1D2" presStyleIdx="7" presStyleCnt="11"/>
      <dgm:spPr/>
      <dgm:t>
        <a:bodyPr/>
        <a:lstStyle/>
        <a:p>
          <a:endParaRPr lang="en-GB"/>
        </a:p>
      </dgm:t>
    </dgm:pt>
    <dgm:pt modelId="{A532EF75-F26C-471F-ADFF-DDB83451C2E4}" type="pres">
      <dgm:prSet presAssocID="{C5E0D87E-1CC1-4A3D-9881-1ED07C493769}" presName="connTx" presStyleLbl="parChTrans1D2" presStyleIdx="7" presStyleCnt="11"/>
      <dgm:spPr/>
      <dgm:t>
        <a:bodyPr/>
        <a:lstStyle/>
        <a:p>
          <a:endParaRPr lang="en-GB"/>
        </a:p>
      </dgm:t>
    </dgm:pt>
    <dgm:pt modelId="{C1BA877E-160B-49D7-ACE8-9733322D575C}" type="pres">
      <dgm:prSet presAssocID="{172E6AE5-0134-4779-8165-EFF5EB52F991}" presName="node" presStyleLbl="node1" presStyleIdx="7" presStyleCnt="11" custScaleX="114445" custScaleY="114445" custRadScaleRad="101984" custRadScaleInc="-9542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21FD191-AC28-4012-8BFC-AAD3D4C0C750}" type="pres">
      <dgm:prSet presAssocID="{B77610A5-4DDC-4EEE-A8DE-B1AC8F25349C}" presName="Name9" presStyleLbl="parChTrans1D2" presStyleIdx="8" presStyleCnt="11"/>
      <dgm:spPr/>
      <dgm:t>
        <a:bodyPr/>
        <a:lstStyle/>
        <a:p>
          <a:endParaRPr lang="en-GB"/>
        </a:p>
      </dgm:t>
    </dgm:pt>
    <dgm:pt modelId="{E8C2D3D2-ED36-4F0D-8D48-2D57758E38D2}" type="pres">
      <dgm:prSet presAssocID="{B77610A5-4DDC-4EEE-A8DE-B1AC8F25349C}" presName="connTx" presStyleLbl="parChTrans1D2" presStyleIdx="8" presStyleCnt="11"/>
      <dgm:spPr/>
      <dgm:t>
        <a:bodyPr/>
        <a:lstStyle/>
        <a:p>
          <a:endParaRPr lang="en-GB"/>
        </a:p>
      </dgm:t>
    </dgm:pt>
    <dgm:pt modelId="{D03D7B20-5052-4A55-A9CD-47AAF7D35EA4}" type="pres">
      <dgm:prSet presAssocID="{524186CD-B6C7-431D-81A8-A265F171B424}" presName="node" presStyleLbl="node1" presStyleIdx="8" presStyleCnt="11" custScaleX="114445" custScaleY="114445" custRadScaleRad="102272" custRadScaleInc="-1401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20E6570-9767-471F-815E-B4D0543DB38A}" type="pres">
      <dgm:prSet presAssocID="{8324FD19-721A-48E6-9B7F-C10C2826DCB1}" presName="Name9" presStyleLbl="parChTrans1D2" presStyleIdx="9" presStyleCnt="11"/>
      <dgm:spPr/>
      <dgm:t>
        <a:bodyPr/>
        <a:lstStyle/>
        <a:p>
          <a:endParaRPr lang="en-GB"/>
        </a:p>
      </dgm:t>
    </dgm:pt>
    <dgm:pt modelId="{F71B67E4-A572-48AD-8A92-C56BFE8B1B0E}" type="pres">
      <dgm:prSet presAssocID="{8324FD19-721A-48E6-9B7F-C10C2826DCB1}" presName="connTx" presStyleLbl="parChTrans1D2" presStyleIdx="9" presStyleCnt="11"/>
      <dgm:spPr/>
      <dgm:t>
        <a:bodyPr/>
        <a:lstStyle/>
        <a:p>
          <a:endParaRPr lang="en-GB"/>
        </a:p>
      </dgm:t>
    </dgm:pt>
    <dgm:pt modelId="{B63D901A-D3CC-4C32-BB43-D8907AFB5273}" type="pres">
      <dgm:prSet presAssocID="{CCE1C0B0-DE76-4F28-93F7-6524373D5EF4}" presName="node" presStyleLbl="node1" presStyleIdx="9" presStyleCnt="11" custScaleX="114445" custScaleY="114445" custRadScaleRad="111676" custRadScaleInc="-1383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3DBB19A-08A9-404C-9A85-907E2DFCBF40}" type="pres">
      <dgm:prSet presAssocID="{295B469E-CAC4-48A0-ADC6-D65C51EAF43B}" presName="Name9" presStyleLbl="parChTrans1D2" presStyleIdx="10" presStyleCnt="11"/>
      <dgm:spPr/>
      <dgm:t>
        <a:bodyPr/>
        <a:lstStyle/>
        <a:p>
          <a:endParaRPr lang="en-GB"/>
        </a:p>
      </dgm:t>
    </dgm:pt>
    <dgm:pt modelId="{FE2B994C-3F60-4D7A-BA7A-AF7D18DD4163}" type="pres">
      <dgm:prSet presAssocID="{295B469E-CAC4-48A0-ADC6-D65C51EAF43B}" presName="connTx" presStyleLbl="parChTrans1D2" presStyleIdx="10" presStyleCnt="11"/>
      <dgm:spPr/>
      <dgm:t>
        <a:bodyPr/>
        <a:lstStyle/>
        <a:p>
          <a:endParaRPr lang="en-GB"/>
        </a:p>
      </dgm:t>
    </dgm:pt>
    <dgm:pt modelId="{2E3885CB-49A2-41CF-8BE0-0102112EC607}" type="pres">
      <dgm:prSet presAssocID="{EA6DA222-2801-4BDE-96FC-414C08C9BE4B}" presName="node" presStyleLbl="node1" presStyleIdx="10" presStyleCnt="11" custScaleX="114445" custScaleY="114445" custRadScaleRad="121409" custRadScaleInc="-3550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FBD6C7B3-B088-4A64-B96E-FB23DB3841C5}" type="presOf" srcId="{75C834B3-37A1-4BD1-BF07-2439FF971427}" destId="{87EBF4B6-5A60-49E3-BAE3-9569A8941223}" srcOrd="0" destOrd="0" presId="urn:microsoft.com/office/officeart/2005/8/layout/radial1"/>
    <dgm:cxn modelId="{B19A1BC1-89BA-4D9F-9C7A-0680EF98B508}" type="presOf" srcId="{C5E0D87E-1CC1-4A3D-9881-1ED07C493769}" destId="{A532EF75-F26C-471F-ADFF-DDB83451C2E4}" srcOrd="1" destOrd="0" presId="urn:microsoft.com/office/officeart/2005/8/layout/radial1"/>
    <dgm:cxn modelId="{D517EB0B-4B32-4512-8079-7C7C5607463A}" type="presOf" srcId="{172E6AE5-0134-4779-8165-EFF5EB52F991}" destId="{C1BA877E-160B-49D7-ACE8-9733322D575C}" srcOrd="0" destOrd="0" presId="urn:microsoft.com/office/officeart/2005/8/layout/radial1"/>
    <dgm:cxn modelId="{3E39BDBB-DBF2-426D-9939-47E54CEBD191}" srcId="{8715AFC6-36CD-4620-973E-32392D175DAD}" destId="{2F3D5F60-995D-493A-AB8E-8211A1E937DB}" srcOrd="2" destOrd="0" parTransId="{729817D1-DDE8-49A6-89D2-945592EDE396}" sibTransId="{758E6241-CA54-490B-9C78-05E77CDDA755}"/>
    <dgm:cxn modelId="{70CBC78F-FAE6-4EAC-AE2D-8404B1883CA9}" srcId="{8715AFC6-36CD-4620-973E-32392D175DAD}" destId="{EA6DA222-2801-4BDE-96FC-414C08C9BE4B}" srcOrd="10" destOrd="0" parTransId="{295B469E-CAC4-48A0-ADC6-D65C51EAF43B}" sibTransId="{62D90F40-0E10-4163-ADCA-A0BF8F889187}"/>
    <dgm:cxn modelId="{28E3A181-6B0F-45F0-9184-8281885EC663}" type="presOf" srcId="{F7EF704C-7F0C-423B-91C3-C406E2F09E75}" destId="{3E6C9985-DBDD-4EED-8D41-8D7A934D85AD}" srcOrd="1" destOrd="0" presId="urn:microsoft.com/office/officeart/2005/8/layout/radial1"/>
    <dgm:cxn modelId="{ACFBE252-BC91-4EC7-A81C-D5133C8869B2}" type="presOf" srcId="{DFD433B9-07C6-4B21-B9C4-816FCBFA6608}" destId="{0401F99C-04ED-41B4-8658-7B8E1CC84941}" srcOrd="0" destOrd="0" presId="urn:microsoft.com/office/officeart/2005/8/layout/radial1"/>
    <dgm:cxn modelId="{69C8A1AF-EEE1-45D6-A38C-8CCA84EB1325}" type="presOf" srcId="{75C834B3-37A1-4BD1-BF07-2439FF971427}" destId="{A9BBBB1D-F357-4DFA-8799-2F40A9DBE6CF}" srcOrd="1" destOrd="0" presId="urn:microsoft.com/office/officeart/2005/8/layout/radial1"/>
    <dgm:cxn modelId="{DC968AB5-C62E-47B9-93F7-1A99310ACD7A}" type="presOf" srcId="{729817D1-DDE8-49A6-89D2-945592EDE396}" destId="{448BC795-2B71-4D53-89F4-C8C4F00A8740}" srcOrd="0" destOrd="0" presId="urn:microsoft.com/office/officeart/2005/8/layout/radial1"/>
    <dgm:cxn modelId="{561E88CE-6BE5-4FE0-9D70-7ADFAF92D13E}" type="presOf" srcId="{1DC898E1-3483-45BF-B469-9390DAD40BF2}" destId="{5CAC3CA5-4D4E-4CD5-B029-F343138D5FD6}" srcOrd="0" destOrd="0" presId="urn:microsoft.com/office/officeart/2005/8/layout/radial1"/>
    <dgm:cxn modelId="{D9024DC4-BCE3-405B-A04F-221B2253651A}" type="presOf" srcId="{295B469E-CAC4-48A0-ADC6-D65C51EAF43B}" destId="{23DBB19A-08A9-404C-9A85-907E2DFCBF40}" srcOrd="0" destOrd="0" presId="urn:microsoft.com/office/officeart/2005/8/layout/radial1"/>
    <dgm:cxn modelId="{56049533-BDEB-419E-8503-7A9D8C679068}" type="presOf" srcId="{295B469E-CAC4-48A0-ADC6-D65C51EAF43B}" destId="{FE2B994C-3F60-4D7A-BA7A-AF7D18DD4163}" srcOrd="1" destOrd="0" presId="urn:microsoft.com/office/officeart/2005/8/layout/radial1"/>
    <dgm:cxn modelId="{77272F69-487F-4F99-8B23-0065B7D98FD9}" type="presOf" srcId="{8715AFC6-36CD-4620-973E-32392D175DAD}" destId="{8D5BE3AC-461A-4E9C-BBE1-0A9BF9DDA728}" srcOrd="0" destOrd="0" presId="urn:microsoft.com/office/officeart/2005/8/layout/radial1"/>
    <dgm:cxn modelId="{71268C9A-CC37-47B8-AFC2-4F069097828B}" type="presOf" srcId="{4892F491-B09A-45FD-BFEE-CEDFCF7D69CA}" destId="{A49E0152-2DD2-49A2-9CC5-612774D21184}" srcOrd="0" destOrd="0" presId="urn:microsoft.com/office/officeart/2005/8/layout/radial1"/>
    <dgm:cxn modelId="{646E98E1-0E4D-4EFA-A15B-509ADCB11945}" type="presOf" srcId="{DFD433B9-07C6-4B21-B9C4-816FCBFA6608}" destId="{12060A79-2244-4244-AA48-F91B8FBCA874}" srcOrd="1" destOrd="0" presId="urn:microsoft.com/office/officeart/2005/8/layout/radial1"/>
    <dgm:cxn modelId="{C20FDDA5-6920-451F-AAC5-BEBA74AEB85B}" srcId="{8715AFC6-36CD-4620-973E-32392D175DAD}" destId="{30B0427D-F77E-4EBB-9690-E3F339F718ED}" srcOrd="6" destOrd="0" parTransId="{B54B3BDF-AD3C-4C1C-9126-E53081C4B6EE}" sibTransId="{7A85F858-FEE5-482B-BB60-64B1A39EA05D}"/>
    <dgm:cxn modelId="{3E7BE8D9-88B7-46AD-AC87-E0059E37CB4D}" type="presOf" srcId="{EA6DA222-2801-4BDE-96FC-414C08C9BE4B}" destId="{2E3885CB-49A2-41CF-8BE0-0102112EC607}" srcOrd="0" destOrd="0" presId="urn:microsoft.com/office/officeart/2005/8/layout/radial1"/>
    <dgm:cxn modelId="{3B6F3A96-AA8A-44CD-8A47-4D0323007E5C}" type="presOf" srcId="{30B0427D-F77E-4EBB-9690-E3F339F718ED}" destId="{4725C341-6B0C-4ABF-99AD-5931983A12A4}" srcOrd="0" destOrd="0" presId="urn:microsoft.com/office/officeart/2005/8/layout/radial1"/>
    <dgm:cxn modelId="{866C8899-A799-445D-AA91-65A9285DE251}" srcId="{8715AFC6-36CD-4620-973E-32392D175DAD}" destId="{CCE1C0B0-DE76-4F28-93F7-6524373D5EF4}" srcOrd="9" destOrd="0" parTransId="{8324FD19-721A-48E6-9B7F-C10C2826DCB1}" sibTransId="{CDA08381-9A02-453E-B988-6B8DDFBB64CD}"/>
    <dgm:cxn modelId="{2CF64188-64ED-418A-BA42-62D30C792C74}" type="presOf" srcId="{5C92E9D5-3F9A-48B7-AFFD-FD5BBAF7D360}" destId="{CD16E292-EBF1-4852-8449-B8A883995D41}" srcOrd="1" destOrd="0" presId="urn:microsoft.com/office/officeart/2005/8/layout/radial1"/>
    <dgm:cxn modelId="{9A0631DA-57FD-49AF-BCFD-803CC4FDF8B2}" type="presOf" srcId="{5C92E9D5-3F9A-48B7-AFFD-FD5BBAF7D360}" destId="{DB8F51CD-C538-4588-A588-A84B010586D4}" srcOrd="0" destOrd="0" presId="urn:microsoft.com/office/officeart/2005/8/layout/radial1"/>
    <dgm:cxn modelId="{92D754D9-EB24-40DD-91A1-F6613777DC45}" type="presOf" srcId="{5F7567EC-E434-4278-9430-FFCD43F627BD}" destId="{8CC5B607-0528-4753-B71B-C47E55CDE24D}" srcOrd="1" destOrd="0" presId="urn:microsoft.com/office/officeart/2005/8/layout/radial1"/>
    <dgm:cxn modelId="{52F24009-D5E3-4E5A-AD12-66E6A860894A}" type="presOf" srcId="{2F3D5F60-995D-493A-AB8E-8211A1E937DB}" destId="{09E20101-E01D-44D7-A5E2-CBAFA2BAA369}" srcOrd="0" destOrd="0" presId="urn:microsoft.com/office/officeart/2005/8/layout/radial1"/>
    <dgm:cxn modelId="{C8AB892F-88CD-4081-AF1D-1AC5C71CAB92}" srcId="{8715AFC6-36CD-4620-973E-32392D175DAD}" destId="{524186CD-B6C7-431D-81A8-A265F171B424}" srcOrd="8" destOrd="0" parTransId="{B77610A5-4DDC-4EEE-A8DE-B1AC8F25349C}" sibTransId="{E366F979-1B1E-475A-8BB8-423F9BB0D2A6}"/>
    <dgm:cxn modelId="{37463221-355F-472A-846D-D7605DB7DA18}" type="presOf" srcId="{B54B3BDF-AD3C-4C1C-9126-E53081C4B6EE}" destId="{94D7B32E-51E5-469E-81C3-B09D2C7CCD65}" srcOrd="0" destOrd="0" presId="urn:microsoft.com/office/officeart/2005/8/layout/radial1"/>
    <dgm:cxn modelId="{51CB627B-D678-4D11-9186-63215E055234}" type="presOf" srcId="{8272ECC6-BC77-4D6B-8347-8F610F8237FF}" destId="{AFABF447-E48A-423B-B49F-6EA32EBB3358}" srcOrd="0" destOrd="0" presId="urn:microsoft.com/office/officeart/2005/8/layout/radial1"/>
    <dgm:cxn modelId="{6A2C6E9B-DEB8-4499-AD0C-9F826FC6172C}" type="presOf" srcId="{D03877C3-1884-4EF4-85EB-8BD069228909}" destId="{9C0566EF-5437-4189-A58F-D7ED4475F7E6}" srcOrd="0" destOrd="0" presId="urn:microsoft.com/office/officeart/2005/8/layout/radial1"/>
    <dgm:cxn modelId="{A6C15010-FAC8-4C88-805F-CBA8C6230987}" srcId="{8715AFC6-36CD-4620-973E-32392D175DAD}" destId="{5E79D641-A8F3-465A-8585-9B054D204568}" srcOrd="1" destOrd="0" parTransId="{5F7567EC-E434-4278-9430-FFCD43F627BD}" sibTransId="{94916EAA-8A3B-4AED-9B45-6599268B9417}"/>
    <dgm:cxn modelId="{32765DF1-9BA5-4156-9FC9-E24A2CC8FA31}" type="presOf" srcId="{B77610A5-4DDC-4EEE-A8DE-B1AC8F25349C}" destId="{E8C2D3D2-ED36-4F0D-8D48-2D57758E38D2}" srcOrd="1" destOrd="0" presId="urn:microsoft.com/office/officeart/2005/8/layout/radial1"/>
    <dgm:cxn modelId="{C380DB8D-1B6A-4BFD-A275-DF48520A7820}" srcId="{8715AFC6-36CD-4620-973E-32392D175DAD}" destId="{D03877C3-1884-4EF4-85EB-8BD069228909}" srcOrd="3" destOrd="0" parTransId="{75C834B3-37A1-4BD1-BF07-2439FF971427}" sibTransId="{982B13C8-8BB8-4C27-A524-A66EE8D3F6D7}"/>
    <dgm:cxn modelId="{164B729A-800C-4A9B-827F-969159920BD7}" type="presOf" srcId="{524186CD-B6C7-431D-81A8-A265F171B424}" destId="{D03D7B20-5052-4A55-A9CD-47AAF7D35EA4}" srcOrd="0" destOrd="0" presId="urn:microsoft.com/office/officeart/2005/8/layout/radial1"/>
    <dgm:cxn modelId="{1E12A706-66D7-4067-9F11-75C764091612}" type="presOf" srcId="{5E79D641-A8F3-465A-8585-9B054D204568}" destId="{F742DEE1-3A8E-4ACB-8223-B85092990354}" srcOrd="0" destOrd="0" presId="urn:microsoft.com/office/officeart/2005/8/layout/radial1"/>
    <dgm:cxn modelId="{441CA6D7-0FDD-43EE-99E8-5F37B1EFC412}" type="presOf" srcId="{729817D1-DDE8-49A6-89D2-945592EDE396}" destId="{D2C82444-4781-471A-B305-6DC405DAD0AB}" srcOrd="1" destOrd="0" presId="urn:microsoft.com/office/officeart/2005/8/layout/radial1"/>
    <dgm:cxn modelId="{38852B15-15AD-4A99-9CFD-C7E7BBD1855C}" type="presOf" srcId="{8324FD19-721A-48E6-9B7F-C10C2826DCB1}" destId="{F71B67E4-A572-48AD-8A92-C56BFE8B1B0E}" srcOrd="1" destOrd="0" presId="urn:microsoft.com/office/officeart/2005/8/layout/radial1"/>
    <dgm:cxn modelId="{2DEA5D6D-69AB-4ED6-B535-7693D67DFE6A}" srcId="{8715AFC6-36CD-4620-973E-32392D175DAD}" destId="{1DC898E1-3483-45BF-B469-9390DAD40BF2}" srcOrd="4" destOrd="0" parTransId="{F7EF704C-7F0C-423B-91C3-C406E2F09E75}" sibTransId="{1BA15873-F536-450F-B037-319CE9AD15EE}"/>
    <dgm:cxn modelId="{2EA425AE-5682-4E3B-95A8-B58B72D03428}" type="presOf" srcId="{CCE1C0B0-DE76-4F28-93F7-6524373D5EF4}" destId="{B63D901A-D3CC-4C32-BB43-D8907AFB5273}" srcOrd="0" destOrd="0" presId="urn:microsoft.com/office/officeart/2005/8/layout/radial1"/>
    <dgm:cxn modelId="{B90C7060-EDFE-4E0A-977D-7C6392683510}" type="presOf" srcId="{B54B3BDF-AD3C-4C1C-9126-E53081C4B6EE}" destId="{3E22750F-2164-4CC6-96AD-91A0A3D037DD}" srcOrd="1" destOrd="0" presId="urn:microsoft.com/office/officeart/2005/8/layout/radial1"/>
    <dgm:cxn modelId="{7462DBA1-4D9B-4174-897F-F58522F1EDEA}" type="presOf" srcId="{5F7567EC-E434-4278-9430-FFCD43F627BD}" destId="{6D54B6E2-7739-424F-AD0F-5C0CCB7D7C11}" srcOrd="0" destOrd="0" presId="urn:microsoft.com/office/officeart/2005/8/layout/radial1"/>
    <dgm:cxn modelId="{7414494E-B782-49ED-A909-CEF92AE8B474}" srcId="{8715AFC6-36CD-4620-973E-32392D175DAD}" destId="{4E0FB591-084E-44E4-982F-B3DB632290BD}" srcOrd="5" destOrd="0" parTransId="{DFD433B9-07C6-4B21-B9C4-816FCBFA6608}" sibTransId="{381D4F15-E8C6-441C-9727-40562D2BF115}"/>
    <dgm:cxn modelId="{211D820D-45C4-4C49-A3CF-052E8A54ABE0}" type="presOf" srcId="{B77610A5-4DDC-4EEE-A8DE-B1AC8F25349C}" destId="{421FD191-AC28-4012-8BFC-AAD3D4C0C750}" srcOrd="0" destOrd="0" presId="urn:microsoft.com/office/officeart/2005/8/layout/radial1"/>
    <dgm:cxn modelId="{EF86872F-CCCE-4D23-9EE6-68501BF6D0F3}" srcId="{8715AFC6-36CD-4620-973E-32392D175DAD}" destId="{8272ECC6-BC77-4D6B-8347-8F610F8237FF}" srcOrd="0" destOrd="0" parTransId="{5C92E9D5-3F9A-48B7-AFFD-FD5BBAF7D360}" sibTransId="{A6864BEE-75DD-42C4-A3AB-ECD657D3DED4}"/>
    <dgm:cxn modelId="{EDAE41FA-B9CD-45DD-AD4F-D1DA7348C533}" type="presOf" srcId="{F7EF704C-7F0C-423B-91C3-C406E2F09E75}" destId="{C7B946FE-59D8-4D12-8C09-BC0537958DAE}" srcOrd="0" destOrd="0" presId="urn:microsoft.com/office/officeart/2005/8/layout/radial1"/>
    <dgm:cxn modelId="{C6158DCD-E64B-4A9D-B2CD-4BF74C458124}" type="presOf" srcId="{8324FD19-721A-48E6-9B7F-C10C2826DCB1}" destId="{720E6570-9767-471F-815E-B4D0543DB38A}" srcOrd="0" destOrd="0" presId="urn:microsoft.com/office/officeart/2005/8/layout/radial1"/>
    <dgm:cxn modelId="{EF388801-9030-4D44-9327-C318E2F5AEB4}" type="presOf" srcId="{4E0FB591-084E-44E4-982F-B3DB632290BD}" destId="{D9DC1811-6482-4882-BD97-6C1DF4FB7C5E}" srcOrd="0" destOrd="0" presId="urn:microsoft.com/office/officeart/2005/8/layout/radial1"/>
    <dgm:cxn modelId="{658C310A-B2E9-4BE2-A652-B915C043CCB5}" srcId="{4892F491-B09A-45FD-BFEE-CEDFCF7D69CA}" destId="{8715AFC6-36CD-4620-973E-32392D175DAD}" srcOrd="0" destOrd="0" parTransId="{DB7A71A3-DDBD-48EF-996D-BC3BE3DCD33A}" sibTransId="{3CB9D06F-3ADF-4737-B446-9C0401E1CD74}"/>
    <dgm:cxn modelId="{4ADAC36A-1538-4E79-91A1-63FF6812AE90}" srcId="{8715AFC6-36CD-4620-973E-32392D175DAD}" destId="{172E6AE5-0134-4779-8165-EFF5EB52F991}" srcOrd="7" destOrd="0" parTransId="{C5E0D87E-1CC1-4A3D-9881-1ED07C493769}" sibTransId="{2E30D3CB-6DD1-4196-9D7D-556003FAD13E}"/>
    <dgm:cxn modelId="{926FD168-B54C-49E5-B876-1A31BE9B4272}" type="presOf" srcId="{C5E0D87E-1CC1-4A3D-9881-1ED07C493769}" destId="{3868F5E0-3D5A-4E7C-91D4-012296AD59B3}" srcOrd="0" destOrd="0" presId="urn:microsoft.com/office/officeart/2005/8/layout/radial1"/>
    <dgm:cxn modelId="{4401D74D-A334-4B03-8BF0-98DAE00034AA}" type="presParOf" srcId="{A49E0152-2DD2-49A2-9CC5-612774D21184}" destId="{8D5BE3AC-461A-4E9C-BBE1-0A9BF9DDA728}" srcOrd="0" destOrd="0" presId="urn:microsoft.com/office/officeart/2005/8/layout/radial1"/>
    <dgm:cxn modelId="{2928C776-74A6-4027-805B-CAAAF4EE478B}" type="presParOf" srcId="{A49E0152-2DD2-49A2-9CC5-612774D21184}" destId="{DB8F51CD-C538-4588-A588-A84B010586D4}" srcOrd="1" destOrd="0" presId="urn:microsoft.com/office/officeart/2005/8/layout/radial1"/>
    <dgm:cxn modelId="{E499B803-4C8B-4A4E-8BA5-F4B66F3C10A8}" type="presParOf" srcId="{DB8F51CD-C538-4588-A588-A84B010586D4}" destId="{CD16E292-EBF1-4852-8449-B8A883995D41}" srcOrd="0" destOrd="0" presId="urn:microsoft.com/office/officeart/2005/8/layout/radial1"/>
    <dgm:cxn modelId="{B69FCA2A-9918-4E5F-876C-BEB6B118DC8E}" type="presParOf" srcId="{A49E0152-2DD2-49A2-9CC5-612774D21184}" destId="{AFABF447-E48A-423B-B49F-6EA32EBB3358}" srcOrd="2" destOrd="0" presId="urn:microsoft.com/office/officeart/2005/8/layout/radial1"/>
    <dgm:cxn modelId="{07CA7482-9661-4F28-85F9-CCF482DA06D7}" type="presParOf" srcId="{A49E0152-2DD2-49A2-9CC5-612774D21184}" destId="{6D54B6E2-7739-424F-AD0F-5C0CCB7D7C11}" srcOrd="3" destOrd="0" presId="urn:microsoft.com/office/officeart/2005/8/layout/radial1"/>
    <dgm:cxn modelId="{ECFDC178-48AE-4E88-BB13-8BF4164B7524}" type="presParOf" srcId="{6D54B6E2-7739-424F-AD0F-5C0CCB7D7C11}" destId="{8CC5B607-0528-4753-B71B-C47E55CDE24D}" srcOrd="0" destOrd="0" presId="urn:microsoft.com/office/officeart/2005/8/layout/radial1"/>
    <dgm:cxn modelId="{D391D5CA-8284-4103-8861-23C7970B590F}" type="presParOf" srcId="{A49E0152-2DD2-49A2-9CC5-612774D21184}" destId="{F742DEE1-3A8E-4ACB-8223-B85092990354}" srcOrd="4" destOrd="0" presId="urn:microsoft.com/office/officeart/2005/8/layout/radial1"/>
    <dgm:cxn modelId="{79CB1A25-AE4C-41B8-A90E-2D8BDD185EF5}" type="presParOf" srcId="{A49E0152-2DD2-49A2-9CC5-612774D21184}" destId="{448BC795-2B71-4D53-89F4-C8C4F00A8740}" srcOrd="5" destOrd="0" presId="urn:microsoft.com/office/officeart/2005/8/layout/radial1"/>
    <dgm:cxn modelId="{F0961648-3ECB-4416-97ED-2EE0FB618C1D}" type="presParOf" srcId="{448BC795-2B71-4D53-89F4-C8C4F00A8740}" destId="{D2C82444-4781-471A-B305-6DC405DAD0AB}" srcOrd="0" destOrd="0" presId="urn:microsoft.com/office/officeart/2005/8/layout/radial1"/>
    <dgm:cxn modelId="{55F3DD4B-1221-433F-BBA7-6E2F2566BEBE}" type="presParOf" srcId="{A49E0152-2DD2-49A2-9CC5-612774D21184}" destId="{09E20101-E01D-44D7-A5E2-CBAFA2BAA369}" srcOrd="6" destOrd="0" presId="urn:microsoft.com/office/officeart/2005/8/layout/radial1"/>
    <dgm:cxn modelId="{F4D69204-F664-476E-B674-46F37D2A94F8}" type="presParOf" srcId="{A49E0152-2DD2-49A2-9CC5-612774D21184}" destId="{87EBF4B6-5A60-49E3-BAE3-9569A8941223}" srcOrd="7" destOrd="0" presId="urn:microsoft.com/office/officeart/2005/8/layout/radial1"/>
    <dgm:cxn modelId="{3D4B8000-16E4-4807-9E9F-F34E77D6B5C9}" type="presParOf" srcId="{87EBF4B6-5A60-49E3-BAE3-9569A8941223}" destId="{A9BBBB1D-F357-4DFA-8799-2F40A9DBE6CF}" srcOrd="0" destOrd="0" presId="urn:microsoft.com/office/officeart/2005/8/layout/radial1"/>
    <dgm:cxn modelId="{4FEFFAB8-59E8-4A5B-9915-986CB269D7DB}" type="presParOf" srcId="{A49E0152-2DD2-49A2-9CC5-612774D21184}" destId="{9C0566EF-5437-4189-A58F-D7ED4475F7E6}" srcOrd="8" destOrd="0" presId="urn:microsoft.com/office/officeart/2005/8/layout/radial1"/>
    <dgm:cxn modelId="{D539D038-1FA3-4358-A5B2-CB44FC00F885}" type="presParOf" srcId="{A49E0152-2DD2-49A2-9CC5-612774D21184}" destId="{C7B946FE-59D8-4D12-8C09-BC0537958DAE}" srcOrd="9" destOrd="0" presId="urn:microsoft.com/office/officeart/2005/8/layout/radial1"/>
    <dgm:cxn modelId="{044B79CE-2660-40A9-801A-C0E51707890F}" type="presParOf" srcId="{C7B946FE-59D8-4D12-8C09-BC0537958DAE}" destId="{3E6C9985-DBDD-4EED-8D41-8D7A934D85AD}" srcOrd="0" destOrd="0" presId="urn:microsoft.com/office/officeart/2005/8/layout/radial1"/>
    <dgm:cxn modelId="{D9E6BF2A-D061-47BD-8201-3BF31A3CDFA9}" type="presParOf" srcId="{A49E0152-2DD2-49A2-9CC5-612774D21184}" destId="{5CAC3CA5-4D4E-4CD5-B029-F343138D5FD6}" srcOrd="10" destOrd="0" presId="urn:microsoft.com/office/officeart/2005/8/layout/radial1"/>
    <dgm:cxn modelId="{45057D06-DEAD-4570-B860-65589142BD46}" type="presParOf" srcId="{A49E0152-2DD2-49A2-9CC5-612774D21184}" destId="{0401F99C-04ED-41B4-8658-7B8E1CC84941}" srcOrd="11" destOrd="0" presId="urn:microsoft.com/office/officeart/2005/8/layout/radial1"/>
    <dgm:cxn modelId="{FF1EBC31-0CDA-4367-BCE3-E83E7B3AC643}" type="presParOf" srcId="{0401F99C-04ED-41B4-8658-7B8E1CC84941}" destId="{12060A79-2244-4244-AA48-F91B8FBCA874}" srcOrd="0" destOrd="0" presId="urn:microsoft.com/office/officeart/2005/8/layout/radial1"/>
    <dgm:cxn modelId="{B6F44D46-20DF-416C-B90E-D1B0B5608386}" type="presParOf" srcId="{A49E0152-2DD2-49A2-9CC5-612774D21184}" destId="{D9DC1811-6482-4882-BD97-6C1DF4FB7C5E}" srcOrd="12" destOrd="0" presId="urn:microsoft.com/office/officeart/2005/8/layout/radial1"/>
    <dgm:cxn modelId="{EBC7C619-906B-488F-BA57-7AD591C1A623}" type="presParOf" srcId="{A49E0152-2DD2-49A2-9CC5-612774D21184}" destId="{94D7B32E-51E5-469E-81C3-B09D2C7CCD65}" srcOrd="13" destOrd="0" presId="urn:microsoft.com/office/officeart/2005/8/layout/radial1"/>
    <dgm:cxn modelId="{065866E0-3DCE-402D-85A7-1C4F0FCE1BBF}" type="presParOf" srcId="{94D7B32E-51E5-469E-81C3-B09D2C7CCD65}" destId="{3E22750F-2164-4CC6-96AD-91A0A3D037DD}" srcOrd="0" destOrd="0" presId="urn:microsoft.com/office/officeart/2005/8/layout/radial1"/>
    <dgm:cxn modelId="{4BD9C12C-BB35-4123-B5F5-AA0F5509D370}" type="presParOf" srcId="{A49E0152-2DD2-49A2-9CC5-612774D21184}" destId="{4725C341-6B0C-4ABF-99AD-5931983A12A4}" srcOrd="14" destOrd="0" presId="urn:microsoft.com/office/officeart/2005/8/layout/radial1"/>
    <dgm:cxn modelId="{2B968CF4-24BF-4F7D-9997-62DB73D63CE7}" type="presParOf" srcId="{A49E0152-2DD2-49A2-9CC5-612774D21184}" destId="{3868F5E0-3D5A-4E7C-91D4-012296AD59B3}" srcOrd="15" destOrd="0" presId="urn:microsoft.com/office/officeart/2005/8/layout/radial1"/>
    <dgm:cxn modelId="{285F58D0-C120-4430-AD26-322CCC714EDA}" type="presParOf" srcId="{3868F5E0-3D5A-4E7C-91D4-012296AD59B3}" destId="{A532EF75-F26C-471F-ADFF-DDB83451C2E4}" srcOrd="0" destOrd="0" presId="urn:microsoft.com/office/officeart/2005/8/layout/radial1"/>
    <dgm:cxn modelId="{1FC15294-70F6-4A93-A29D-5C8CC8FAA71C}" type="presParOf" srcId="{A49E0152-2DD2-49A2-9CC5-612774D21184}" destId="{C1BA877E-160B-49D7-ACE8-9733322D575C}" srcOrd="16" destOrd="0" presId="urn:microsoft.com/office/officeart/2005/8/layout/radial1"/>
    <dgm:cxn modelId="{83E11808-20BE-4049-BF94-EDFAD8AC875F}" type="presParOf" srcId="{A49E0152-2DD2-49A2-9CC5-612774D21184}" destId="{421FD191-AC28-4012-8BFC-AAD3D4C0C750}" srcOrd="17" destOrd="0" presId="urn:microsoft.com/office/officeart/2005/8/layout/radial1"/>
    <dgm:cxn modelId="{BC487F22-58D0-4CDB-9FAB-80E2D139DCE0}" type="presParOf" srcId="{421FD191-AC28-4012-8BFC-AAD3D4C0C750}" destId="{E8C2D3D2-ED36-4F0D-8D48-2D57758E38D2}" srcOrd="0" destOrd="0" presId="urn:microsoft.com/office/officeart/2005/8/layout/radial1"/>
    <dgm:cxn modelId="{5D1BFDDA-E86E-4609-BCAA-994C0356F1E4}" type="presParOf" srcId="{A49E0152-2DD2-49A2-9CC5-612774D21184}" destId="{D03D7B20-5052-4A55-A9CD-47AAF7D35EA4}" srcOrd="18" destOrd="0" presId="urn:microsoft.com/office/officeart/2005/8/layout/radial1"/>
    <dgm:cxn modelId="{B34BE3CE-5F46-47A9-A549-00466851C925}" type="presParOf" srcId="{A49E0152-2DD2-49A2-9CC5-612774D21184}" destId="{720E6570-9767-471F-815E-B4D0543DB38A}" srcOrd="19" destOrd="0" presId="urn:microsoft.com/office/officeart/2005/8/layout/radial1"/>
    <dgm:cxn modelId="{16EDD39E-8D93-4D72-A5D3-76D203DCA849}" type="presParOf" srcId="{720E6570-9767-471F-815E-B4D0543DB38A}" destId="{F71B67E4-A572-48AD-8A92-C56BFE8B1B0E}" srcOrd="0" destOrd="0" presId="urn:microsoft.com/office/officeart/2005/8/layout/radial1"/>
    <dgm:cxn modelId="{F8AFCD58-02D7-439C-BC6F-8217B3988BC5}" type="presParOf" srcId="{A49E0152-2DD2-49A2-9CC5-612774D21184}" destId="{B63D901A-D3CC-4C32-BB43-D8907AFB5273}" srcOrd="20" destOrd="0" presId="urn:microsoft.com/office/officeart/2005/8/layout/radial1"/>
    <dgm:cxn modelId="{A3318CB5-28E3-4883-A54E-0421BC2B1462}" type="presParOf" srcId="{A49E0152-2DD2-49A2-9CC5-612774D21184}" destId="{23DBB19A-08A9-404C-9A85-907E2DFCBF40}" srcOrd="21" destOrd="0" presId="urn:microsoft.com/office/officeart/2005/8/layout/radial1"/>
    <dgm:cxn modelId="{FD847271-4821-43FF-B2A2-A11BBF29F6FB}" type="presParOf" srcId="{23DBB19A-08A9-404C-9A85-907E2DFCBF40}" destId="{FE2B994C-3F60-4D7A-BA7A-AF7D18DD4163}" srcOrd="0" destOrd="0" presId="urn:microsoft.com/office/officeart/2005/8/layout/radial1"/>
    <dgm:cxn modelId="{C267A90A-6C51-4FB8-B9A4-5FB8C12C85E5}" type="presParOf" srcId="{A49E0152-2DD2-49A2-9CC5-612774D21184}" destId="{2E3885CB-49A2-41CF-8BE0-0102112EC607}" srcOrd="22" destOrd="0" presId="urn:microsoft.com/office/officeart/2005/8/layout/radial1"/>
  </dgm:cxnLst>
  <dgm:bg/>
  <dgm:whole>
    <a:ln w="9525" cap="flat" cmpd="sng" algn="ctr">
      <a:noFill/>
      <a:prstDash val="dash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892F491-B09A-45FD-BFEE-CEDFCF7D69CA}" type="doc">
      <dgm:prSet loTypeId="urn:microsoft.com/office/officeart/2005/8/layout/radial1" loCatId="cycle" qsTypeId="urn:microsoft.com/office/officeart/2005/8/quickstyle/3d3" qsCatId="3D" csTypeId="urn:microsoft.com/office/officeart/2005/8/colors/colorful1#1" csCatId="colorful" phldr="1"/>
      <dgm:spPr/>
      <dgm:t>
        <a:bodyPr/>
        <a:lstStyle/>
        <a:p>
          <a:endParaRPr lang="en-GB"/>
        </a:p>
      </dgm:t>
    </dgm:pt>
    <dgm:pt modelId="{8715AFC6-36CD-4620-973E-32392D175DAD}">
      <dgm:prSet phldrT="[Text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-GB" sz="1600" b="1" dirty="0" smtClean="0">
              <a:latin typeface="Arial" pitchFamily="34" charset="0"/>
              <a:ea typeface="Verdana" pitchFamily="34" charset="0"/>
              <a:cs typeface="Arial" pitchFamily="34" charset="0"/>
            </a:rPr>
            <a:t>CPE Toolbox</a:t>
          </a:r>
          <a:endParaRPr lang="en-GB" sz="1600" b="1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DB7A71A3-DDBD-48EF-996D-BC3BE3DCD33A}" type="parTrans" cxnId="{658C310A-B2E9-4BE2-A652-B915C043CCB5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3CB9D06F-3ADF-4737-B446-9C0401E1CD74}" type="sibTrans" cxnId="{658C310A-B2E9-4BE2-A652-B915C043CCB5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8272ECC6-BC77-4D6B-8347-8F610F8237FF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Hand hygiene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5C92E9D5-3F9A-48B7-AFFD-FD5BBAF7D360}" type="parTrans" cxnId="{EF86872F-CCCE-4D23-9EE6-68501BF6D0F3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A6864BEE-75DD-42C4-A3AB-ECD657D3DED4}" type="sibTrans" cxnId="{EF86872F-CCCE-4D23-9EE6-68501BF6D0F3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524186CD-B6C7-431D-81A8-A265F171B424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Contact precautions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B77610A5-4DDC-4EEE-A8DE-B1AC8F25349C}" type="parTrans" cxnId="{C8AB892F-88CD-4081-AF1D-1AC5C71CAB92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E366F979-1B1E-475A-8BB8-423F9BB0D2A6}" type="sibTrans" cxnId="{C8AB892F-88CD-4081-AF1D-1AC5C71CAB92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CCE1C0B0-DE76-4F28-93F7-6524373D5EF4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Active screening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8324FD19-721A-48E6-9B7F-C10C2826DCB1}" type="parTrans" cxnId="{866C8899-A799-445D-AA91-65A9285DE251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CDA08381-9A02-453E-B988-6B8DDFBB64CD}" type="sibTrans" cxnId="{866C8899-A799-445D-AA91-65A9285DE251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EA6DA222-2801-4BDE-96FC-414C08C9BE4B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Antibiotic stewardship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295B469E-CAC4-48A0-ADC6-D65C51EAF43B}" type="parTrans" cxnId="{70CBC78F-FAE6-4EAC-AE2D-8404B1883CA9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62D90F40-0E10-4163-ADCA-A0BF8F889187}" type="sibTrans" cxnId="{70CBC78F-FAE6-4EAC-AE2D-8404B1883CA9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5E79D641-A8F3-465A-8585-9B054D204568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Cleaning / disinfection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5F7567EC-E434-4278-9430-FFCD43F627BD}" type="parTrans" cxnId="{A6C15010-FAC8-4C88-805F-CBA8C6230987}">
      <dgm:prSet custT="1"/>
      <dgm:spPr/>
      <dgm:t>
        <a:bodyPr/>
        <a:lstStyle/>
        <a:p>
          <a:endParaRPr lang="en-GB" sz="1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94916EAA-8A3B-4AED-9B45-6599268B9417}" type="sibTrans" cxnId="{A6C15010-FAC8-4C88-805F-CBA8C6230987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1DC898E1-3483-45BF-B469-9390DAD40BF2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Cohorting</a:t>
          </a:r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 staff / patients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F7EF704C-7F0C-423B-91C3-C406E2F09E75}" type="parTrans" cxnId="{2DEA5D6D-69AB-4ED6-B535-7693D67DFE6A}">
      <dgm:prSet custT="1"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 sz="6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1BA15873-F536-450F-B037-319CE9AD15EE}" type="sibTrans" cxnId="{2DEA5D6D-69AB-4ED6-B535-7693D67DFE6A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4E0FB591-084E-44E4-982F-B3DB632290BD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Note flagging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DFD433B9-07C6-4B21-B9C4-816FCBFA6608}" type="parTrans" cxnId="{7414494E-B782-49ED-A909-CEF92AE8B474}">
      <dgm:prSet custT="1"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 sz="20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381D4F15-E8C6-441C-9727-40562D2BF115}" type="sibTrans" cxnId="{7414494E-B782-49ED-A909-CEF92AE8B474}">
      <dgm:prSet/>
      <dgm:spPr/>
      <dgm:t>
        <a:bodyPr/>
        <a:lstStyle/>
        <a:p>
          <a:endParaRPr lang="en-GB" sz="140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2F3D5F60-995D-493A-AB8E-8211A1E937DB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HCW screening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729817D1-DDE8-49A6-89D2-945592EDE396}" type="parTrans" cxnId="{3E39BDBB-DBF2-426D-9939-47E54CEBD191}">
      <dgm:prSet custT="1"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 sz="800"/>
        </a:p>
      </dgm:t>
    </dgm:pt>
    <dgm:pt modelId="{758E6241-CA54-490B-9C78-05E77CDDA755}" type="sibTrans" cxnId="{3E39BDBB-DBF2-426D-9939-47E54CEBD191}">
      <dgm:prSet/>
      <dgm:spPr/>
      <dgm:t>
        <a:bodyPr/>
        <a:lstStyle/>
        <a:p>
          <a:endParaRPr lang="en-GB" sz="1600"/>
        </a:p>
      </dgm:t>
    </dgm:pt>
    <dgm:pt modelId="{30B0427D-F77E-4EBB-9690-E3F339F718ED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Education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B54B3BDF-AD3C-4C1C-9126-E53081C4B6EE}" type="parTrans" cxnId="{C20FDDA5-6920-451F-AAC5-BEBA74AEB85B}">
      <dgm:prSet custT="1"/>
      <dgm:spPr>
        <a:ln>
          <a:solidFill>
            <a:schemeClr val="accent2">
              <a:hueOff val="0"/>
              <a:satOff val="0"/>
              <a:lumOff val="0"/>
            </a:schemeClr>
          </a:solidFill>
          <a:prstDash val="dash"/>
        </a:ln>
      </dgm:spPr>
      <dgm:t>
        <a:bodyPr/>
        <a:lstStyle/>
        <a:p>
          <a:endParaRPr lang="en-GB" sz="400"/>
        </a:p>
      </dgm:t>
    </dgm:pt>
    <dgm:pt modelId="{7A85F858-FEE5-482B-BB60-64B1A39EA05D}" type="sibTrans" cxnId="{C20FDDA5-6920-451F-AAC5-BEBA74AEB85B}">
      <dgm:prSet/>
      <dgm:spPr/>
      <dgm:t>
        <a:bodyPr/>
        <a:lstStyle/>
        <a:p>
          <a:endParaRPr lang="en-GB" sz="1600"/>
        </a:p>
      </dgm:t>
    </dgm:pt>
    <dgm:pt modelId="{172E6AE5-0134-4779-8165-EFF5EB52F991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Env</a:t>
          </a:r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. screening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C5E0D87E-1CC1-4A3D-9881-1ED07C493769}" type="parTrans" cxnId="{4ADAC36A-1538-4E79-91A1-63FF6812AE90}">
      <dgm:prSet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/>
        </a:p>
      </dgm:t>
    </dgm:pt>
    <dgm:pt modelId="{2E30D3CB-6DD1-4196-9D7D-556003FAD13E}" type="sibTrans" cxnId="{4ADAC36A-1538-4E79-91A1-63FF6812AE90}">
      <dgm:prSet/>
      <dgm:spPr/>
      <dgm:t>
        <a:bodyPr/>
        <a:lstStyle/>
        <a:p>
          <a:endParaRPr lang="en-GB"/>
        </a:p>
      </dgm:t>
    </dgm:pt>
    <dgm:pt modelId="{D03877C3-1884-4EF4-85EB-8BD069228909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Decol</a:t>
          </a:r>
          <a:r>
            <a:rPr lang="en-GB" sz="1200" dirty="0" smtClean="0">
              <a:latin typeface="Arial" pitchFamily="34" charset="0"/>
              <a:ea typeface="Verdana" pitchFamily="34" charset="0"/>
              <a:cs typeface="Arial" pitchFamily="34" charset="0"/>
            </a:rPr>
            <a:t>.</a:t>
          </a:r>
          <a:endParaRPr lang="en-GB" sz="1200" dirty="0">
            <a:latin typeface="Arial" pitchFamily="34" charset="0"/>
            <a:ea typeface="Verdana" pitchFamily="34" charset="0"/>
            <a:cs typeface="Arial" pitchFamily="34" charset="0"/>
          </a:endParaRPr>
        </a:p>
      </dgm:t>
    </dgm:pt>
    <dgm:pt modelId="{75C834B3-37A1-4BD1-BF07-2439FF971427}" type="parTrans" cxnId="{C380DB8D-1B6A-4BFD-A275-DF48520A7820}">
      <dgm:prSet/>
      <dgm:spPr>
        <a:ln>
          <a:solidFill>
            <a:schemeClr val="accent2"/>
          </a:solidFill>
          <a:prstDash val="dash"/>
        </a:ln>
      </dgm:spPr>
      <dgm:t>
        <a:bodyPr/>
        <a:lstStyle/>
        <a:p>
          <a:endParaRPr lang="en-GB"/>
        </a:p>
      </dgm:t>
    </dgm:pt>
    <dgm:pt modelId="{982B13C8-8BB8-4C27-A524-A66EE8D3F6D7}" type="sibTrans" cxnId="{C380DB8D-1B6A-4BFD-A275-DF48520A7820}">
      <dgm:prSet/>
      <dgm:spPr/>
      <dgm:t>
        <a:bodyPr/>
        <a:lstStyle/>
        <a:p>
          <a:endParaRPr lang="en-GB"/>
        </a:p>
      </dgm:t>
    </dgm:pt>
    <dgm:pt modelId="{A49E0152-2DD2-49A2-9CC5-612774D21184}" type="pres">
      <dgm:prSet presAssocID="{4892F491-B09A-45FD-BFEE-CEDFCF7D69CA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8D5BE3AC-461A-4E9C-BBE1-0A9BF9DDA728}" type="pres">
      <dgm:prSet presAssocID="{8715AFC6-36CD-4620-973E-32392D175DAD}" presName="centerShape" presStyleLbl="node0" presStyleIdx="0" presStyleCnt="1" custScaleX="111398" custScaleY="111780" custLinFactNeighborX="-13632"/>
      <dgm:spPr/>
      <dgm:t>
        <a:bodyPr/>
        <a:lstStyle/>
        <a:p>
          <a:endParaRPr lang="en-GB"/>
        </a:p>
      </dgm:t>
    </dgm:pt>
    <dgm:pt modelId="{DB8F51CD-C538-4588-A588-A84B010586D4}" type="pres">
      <dgm:prSet presAssocID="{5C92E9D5-3F9A-48B7-AFFD-FD5BBAF7D360}" presName="Name9" presStyleLbl="parChTrans1D2" presStyleIdx="0" presStyleCnt="11"/>
      <dgm:spPr/>
      <dgm:t>
        <a:bodyPr/>
        <a:lstStyle/>
        <a:p>
          <a:endParaRPr lang="en-GB"/>
        </a:p>
      </dgm:t>
    </dgm:pt>
    <dgm:pt modelId="{CD16E292-EBF1-4852-8449-B8A883995D41}" type="pres">
      <dgm:prSet presAssocID="{5C92E9D5-3F9A-48B7-AFFD-FD5BBAF7D360}" presName="connTx" presStyleLbl="parChTrans1D2" presStyleIdx="0" presStyleCnt="11"/>
      <dgm:spPr/>
      <dgm:t>
        <a:bodyPr/>
        <a:lstStyle/>
        <a:p>
          <a:endParaRPr lang="en-GB"/>
        </a:p>
      </dgm:t>
    </dgm:pt>
    <dgm:pt modelId="{AFABF447-E48A-423B-B49F-6EA32EBB3358}" type="pres">
      <dgm:prSet presAssocID="{8272ECC6-BC77-4D6B-8347-8F610F8237FF}" presName="node" presStyleLbl="node1" presStyleIdx="0" presStyleCnt="11" custScaleX="114445" custScaleY="114445" custRadScaleRad="99164" custRadScaleInc="-4377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D54B6E2-7739-424F-AD0F-5C0CCB7D7C11}" type="pres">
      <dgm:prSet presAssocID="{5F7567EC-E434-4278-9430-FFCD43F627BD}" presName="Name9" presStyleLbl="parChTrans1D2" presStyleIdx="1" presStyleCnt="11"/>
      <dgm:spPr/>
      <dgm:t>
        <a:bodyPr/>
        <a:lstStyle/>
        <a:p>
          <a:endParaRPr lang="en-GB"/>
        </a:p>
      </dgm:t>
    </dgm:pt>
    <dgm:pt modelId="{8CC5B607-0528-4753-B71B-C47E55CDE24D}" type="pres">
      <dgm:prSet presAssocID="{5F7567EC-E434-4278-9430-FFCD43F627BD}" presName="connTx" presStyleLbl="parChTrans1D2" presStyleIdx="1" presStyleCnt="11"/>
      <dgm:spPr/>
      <dgm:t>
        <a:bodyPr/>
        <a:lstStyle/>
        <a:p>
          <a:endParaRPr lang="en-GB"/>
        </a:p>
      </dgm:t>
    </dgm:pt>
    <dgm:pt modelId="{F742DEE1-3A8E-4ACB-8223-B85092990354}" type="pres">
      <dgm:prSet presAssocID="{5E79D641-A8F3-465A-8585-9B054D204568}" presName="node" presStyleLbl="node1" presStyleIdx="1" presStyleCnt="11" custScaleX="114445" custScaleY="114445" custRadScaleRad="74820" custRadScaleInc="-1390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48BC795-2B71-4D53-89F4-C8C4F00A8740}" type="pres">
      <dgm:prSet presAssocID="{729817D1-DDE8-49A6-89D2-945592EDE396}" presName="Name9" presStyleLbl="parChTrans1D2" presStyleIdx="2" presStyleCnt="11"/>
      <dgm:spPr/>
      <dgm:t>
        <a:bodyPr/>
        <a:lstStyle/>
        <a:p>
          <a:endParaRPr lang="en-GB"/>
        </a:p>
      </dgm:t>
    </dgm:pt>
    <dgm:pt modelId="{D2C82444-4781-471A-B305-6DC405DAD0AB}" type="pres">
      <dgm:prSet presAssocID="{729817D1-DDE8-49A6-89D2-945592EDE396}" presName="connTx" presStyleLbl="parChTrans1D2" presStyleIdx="2" presStyleCnt="11"/>
      <dgm:spPr/>
      <dgm:t>
        <a:bodyPr/>
        <a:lstStyle/>
        <a:p>
          <a:endParaRPr lang="en-GB"/>
        </a:p>
      </dgm:t>
    </dgm:pt>
    <dgm:pt modelId="{09E20101-E01D-44D7-A5E2-CBAFA2BAA369}" type="pres">
      <dgm:prSet presAssocID="{2F3D5F60-995D-493A-AB8E-8211A1E937DB}" presName="node" presStyleLbl="node1" presStyleIdx="2" presStyleCnt="11" custScaleX="114445" custScaleY="114445" custRadScaleRad="142223" custRadScaleInc="-3029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7EBF4B6-5A60-49E3-BAE3-9569A8941223}" type="pres">
      <dgm:prSet presAssocID="{75C834B3-37A1-4BD1-BF07-2439FF971427}" presName="Name9" presStyleLbl="parChTrans1D2" presStyleIdx="3" presStyleCnt="11"/>
      <dgm:spPr/>
      <dgm:t>
        <a:bodyPr/>
        <a:lstStyle/>
        <a:p>
          <a:endParaRPr lang="en-GB"/>
        </a:p>
      </dgm:t>
    </dgm:pt>
    <dgm:pt modelId="{A9BBBB1D-F357-4DFA-8799-2F40A9DBE6CF}" type="pres">
      <dgm:prSet presAssocID="{75C834B3-37A1-4BD1-BF07-2439FF971427}" presName="connTx" presStyleLbl="parChTrans1D2" presStyleIdx="3" presStyleCnt="11"/>
      <dgm:spPr/>
      <dgm:t>
        <a:bodyPr/>
        <a:lstStyle/>
        <a:p>
          <a:endParaRPr lang="en-GB"/>
        </a:p>
      </dgm:t>
    </dgm:pt>
    <dgm:pt modelId="{9C0566EF-5437-4189-A58F-D7ED4475F7E6}" type="pres">
      <dgm:prSet presAssocID="{D03877C3-1884-4EF4-85EB-8BD069228909}" presName="node" presStyleLbl="node1" presStyleIdx="3" presStyleCnt="11" custScaleX="114445" custScaleY="114445" custRadScaleRad="135383" custRadScaleInc="-8075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7B946FE-59D8-4D12-8C09-BC0537958DAE}" type="pres">
      <dgm:prSet presAssocID="{F7EF704C-7F0C-423B-91C3-C406E2F09E75}" presName="Name9" presStyleLbl="parChTrans1D2" presStyleIdx="4" presStyleCnt="11"/>
      <dgm:spPr/>
      <dgm:t>
        <a:bodyPr/>
        <a:lstStyle/>
        <a:p>
          <a:endParaRPr lang="en-GB"/>
        </a:p>
      </dgm:t>
    </dgm:pt>
    <dgm:pt modelId="{3E6C9985-DBDD-4EED-8D41-8D7A934D85AD}" type="pres">
      <dgm:prSet presAssocID="{F7EF704C-7F0C-423B-91C3-C406E2F09E75}" presName="connTx" presStyleLbl="parChTrans1D2" presStyleIdx="4" presStyleCnt="11"/>
      <dgm:spPr/>
      <dgm:t>
        <a:bodyPr/>
        <a:lstStyle/>
        <a:p>
          <a:endParaRPr lang="en-GB"/>
        </a:p>
      </dgm:t>
    </dgm:pt>
    <dgm:pt modelId="{5CAC3CA5-4D4E-4CD5-B029-F343138D5FD6}" type="pres">
      <dgm:prSet presAssocID="{1DC898E1-3483-45BF-B469-9390DAD40BF2}" presName="node" presStyleLbl="node1" presStyleIdx="4" presStyleCnt="11" custScaleX="114445" custScaleY="114445" custRadScaleRad="145875" custRadScaleInc="-12944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401F99C-04ED-41B4-8658-7B8E1CC84941}" type="pres">
      <dgm:prSet presAssocID="{DFD433B9-07C6-4B21-B9C4-816FCBFA6608}" presName="Name9" presStyleLbl="parChTrans1D2" presStyleIdx="5" presStyleCnt="11"/>
      <dgm:spPr/>
      <dgm:t>
        <a:bodyPr/>
        <a:lstStyle/>
        <a:p>
          <a:endParaRPr lang="en-GB"/>
        </a:p>
      </dgm:t>
    </dgm:pt>
    <dgm:pt modelId="{12060A79-2244-4244-AA48-F91B8FBCA874}" type="pres">
      <dgm:prSet presAssocID="{DFD433B9-07C6-4B21-B9C4-816FCBFA6608}" presName="connTx" presStyleLbl="parChTrans1D2" presStyleIdx="5" presStyleCnt="11"/>
      <dgm:spPr/>
      <dgm:t>
        <a:bodyPr/>
        <a:lstStyle/>
        <a:p>
          <a:endParaRPr lang="en-GB"/>
        </a:p>
      </dgm:t>
    </dgm:pt>
    <dgm:pt modelId="{D9DC1811-6482-4882-BD97-6C1DF4FB7C5E}" type="pres">
      <dgm:prSet presAssocID="{4E0FB591-084E-44E4-982F-B3DB632290BD}" presName="node" presStyleLbl="node1" presStyleIdx="5" presStyleCnt="11" custScaleX="114445" custScaleY="114445" custRadScaleRad="114401" custRadScaleInc="-16887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4D7B32E-51E5-469E-81C3-B09D2C7CCD65}" type="pres">
      <dgm:prSet presAssocID="{B54B3BDF-AD3C-4C1C-9126-E53081C4B6EE}" presName="Name9" presStyleLbl="parChTrans1D2" presStyleIdx="6" presStyleCnt="11"/>
      <dgm:spPr/>
      <dgm:t>
        <a:bodyPr/>
        <a:lstStyle/>
        <a:p>
          <a:endParaRPr lang="en-GB"/>
        </a:p>
      </dgm:t>
    </dgm:pt>
    <dgm:pt modelId="{3E22750F-2164-4CC6-96AD-91A0A3D037DD}" type="pres">
      <dgm:prSet presAssocID="{B54B3BDF-AD3C-4C1C-9126-E53081C4B6EE}" presName="connTx" presStyleLbl="parChTrans1D2" presStyleIdx="6" presStyleCnt="11"/>
      <dgm:spPr/>
      <dgm:t>
        <a:bodyPr/>
        <a:lstStyle/>
        <a:p>
          <a:endParaRPr lang="en-GB"/>
        </a:p>
      </dgm:t>
    </dgm:pt>
    <dgm:pt modelId="{4725C341-6B0C-4ABF-99AD-5931983A12A4}" type="pres">
      <dgm:prSet presAssocID="{30B0427D-F77E-4EBB-9690-E3F339F718ED}" presName="node" presStyleLbl="node1" presStyleIdx="6" presStyleCnt="11" custScaleX="114445" custScaleY="114445" custRadScaleRad="91472" custRadScaleInc="-14989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868F5E0-3D5A-4E7C-91D4-012296AD59B3}" type="pres">
      <dgm:prSet presAssocID="{C5E0D87E-1CC1-4A3D-9881-1ED07C493769}" presName="Name9" presStyleLbl="parChTrans1D2" presStyleIdx="7" presStyleCnt="11"/>
      <dgm:spPr/>
      <dgm:t>
        <a:bodyPr/>
        <a:lstStyle/>
        <a:p>
          <a:endParaRPr lang="en-GB"/>
        </a:p>
      </dgm:t>
    </dgm:pt>
    <dgm:pt modelId="{A532EF75-F26C-471F-ADFF-DDB83451C2E4}" type="pres">
      <dgm:prSet presAssocID="{C5E0D87E-1CC1-4A3D-9881-1ED07C493769}" presName="connTx" presStyleLbl="parChTrans1D2" presStyleIdx="7" presStyleCnt="11"/>
      <dgm:spPr/>
      <dgm:t>
        <a:bodyPr/>
        <a:lstStyle/>
        <a:p>
          <a:endParaRPr lang="en-GB"/>
        </a:p>
      </dgm:t>
    </dgm:pt>
    <dgm:pt modelId="{C1BA877E-160B-49D7-ACE8-9733322D575C}" type="pres">
      <dgm:prSet presAssocID="{172E6AE5-0134-4779-8165-EFF5EB52F991}" presName="node" presStyleLbl="node1" presStyleIdx="7" presStyleCnt="11" custScaleX="114445" custScaleY="114445" custRadScaleRad="101984" custRadScaleInc="-9542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21FD191-AC28-4012-8BFC-AAD3D4C0C750}" type="pres">
      <dgm:prSet presAssocID="{B77610A5-4DDC-4EEE-A8DE-B1AC8F25349C}" presName="Name9" presStyleLbl="parChTrans1D2" presStyleIdx="8" presStyleCnt="11"/>
      <dgm:spPr/>
      <dgm:t>
        <a:bodyPr/>
        <a:lstStyle/>
        <a:p>
          <a:endParaRPr lang="en-GB"/>
        </a:p>
      </dgm:t>
    </dgm:pt>
    <dgm:pt modelId="{E8C2D3D2-ED36-4F0D-8D48-2D57758E38D2}" type="pres">
      <dgm:prSet presAssocID="{B77610A5-4DDC-4EEE-A8DE-B1AC8F25349C}" presName="connTx" presStyleLbl="parChTrans1D2" presStyleIdx="8" presStyleCnt="11"/>
      <dgm:spPr/>
      <dgm:t>
        <a:bodyPr/>
        <a:lstStyle/>
        <a:p>
          <a:endParaRPr lang="en-GB"/>
        </a:p>
      </dgm:t>
    </dgm:pt>
    <dgm:pt modelId="{D03D7B20-5052-4A55-A9CD-47AAF7D35EA4}" type="pres">
      <dgm:prSet presAssocID="{524186CD-B6C7-431D-81A8-A265F171B424}" presName="node" presStyleLbl="node1" presStyleIdx="8" presStyleCnt="11" custScaleX="114445" custScaleY="114445" custRadScaleRad="102272" custRadScaleInc="-1401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20E6570-9767-471F-815E-B4D0543DB38A}" type="pres">
      <dgm:prSet presAssocID="{8324FD19-721A-48E6-9B7F-C10C2826DCB1}" presName="Name9" presStyleLbl="parChTrans1D2" presStyleIdx="9" presStyleCnt="11"/>
      <dgm:spPr/>
      <dgm:t>
        <a:bodyPr/>
        <a:lstStyle/>
        <a:p>
          <a:endParaRPr lang="en-GB"/>
        </a:p>
      </dgm:t>
    </dgm:pt>
    <dgm:pt modelId="{F71B67E4-A572-48AD-8A92-C56BFE8B1B0E}" type="pres">
      <dgm:prSet presAssocID="{8324FD19-721A-48E6-9B7F-C10C2826DCB1}" presName="connTx" presStyleLbl="parChTrans1D2" presStyleIdx="9" presStyleCnt="11"/>
      <dgm:spPr/>
      <dgm:t>
        <a:bodyPr/>
        <a:lstStyle/>
        <a:p>
          <a:endParaRPr lang="en-GB"/>
        </a:p>
      </dgm:t>
    </dgm:pt>
    <dgm:pt modelId="{B63D901A-D3CC-4C32-BB43-D8907AFB5273}" type="pres">
      <dgm:prSet presAssocID="{CCE1C0B0-DE76-4F28-93F7-6524373D5EF4}" presName="node" presStyleLbl="node1" presStyleIdx="9" presStyleCnt="11" custScaleX="114445" custScaleY="114445" custRadScaleRad="111676" custRadScaleInc="-1383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3DBB19A-08A9-404C-9A85-907E2DFCBF40}" type="pres">
      <dgm:prSet presAssocID="{295B469E-CAC4-48A0-ADC6-D65C51EAF43B}" presName="Name9" presStyleLbl="parChTrans1D2" presStyleIdx="10" presStyleCnt="11"/>
      <dgm:spPr/>
      <dgm:t>
        <a:bodyPr/>
        <a:lstStyle/>
        <a:p>
          <a:endParaRPr lang="en-GB"/>
        </a:p>
      </dgm:t>
    </dgm:pt>
    <dgm:pt modelId="{FE2B994C-3F60-4D7A-BA7A-AF7D18DD4163}" type="pres">
      <dgm:prSet presAssocID="{295B469E-CAC4-48A0-ADC6-D65C51EAF43B}" presName="connTx" presStyleLbl="parChTrans1D2" presStyleIdx="10" presStyleCnt="11"/>
      <dgm:spPr/>
      <dgm:t>
        <a:bodyPr/>
        <a:lstStyle/>
        <a:p>
          <a:endParaRPr lang="en-GB"/>
        </a:p>
      </dgm:t>
    </dgm:pt>
    <dgm:pt modelId="{2E3885CB-49A2-41CF-8BE0-0102112EC607}" type="pres">
      <dgm:prSet presAssocID="{EA6DA222-2801-4BDE-96FC-414C08C9BE4B}" presName="node" presStyleLbl="node1" presStyleIdx="10" presStyleCnt="11" custScaleX="114445" custScaleY="114445" custRadScaleRad="121409" custRadScaleInc="-3550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CD14F0C0-1472-4FE6-90ED-DFA86B6A55F7}" type="presOf" srcId="{8272ECC6-BC77-4D6B-8347-8F610F8237FF}" destId="{AFABF447-E48A-423B-B49F-6EA32EBB3358}" srcOrd="0" destOrd="0" presId="urn:microsoft.com/office/officeart/2005/8/layout/radial1"/>
    <dgm:cxn modelId="{A83AD223-EF52-4AF3-A4EB-48619970FD32}" type="presOf" srcId="{30B0427D-F77E-4EBB-9690-E3F339F718ED}" destId="{4725C341-6B0C-4ABF-99AD-5931983A12A4}" srcOrd="0" destOrd="0" presId="urn:microsoft.com/office/officeart/2005/8/layout/radial1"/>
    <dgm:cxn modelId="{A3152B63-AFAA-44E0-99C0-A93117C4CF2E}" type="presOf" srcId="{B54B3BDF-AD3C-4C1C-9126-E53081C4B6EE}" destId="{94D7B32E-51E5-469E-81C3-B09D2C7CCD65}" srcOrd="0" destOrd="0" presId="urn:microsoft.com/office/officeart/2005/8/layout/radial1"/>
    <dgm:cxn modelId="{9E8E21E2-C46D-49C8-A695-822E01752A94}" type="presOf" srcId="{172E6AE5-0134-4779-8165-EFF5EB52F991}" destId="{C1BA877E-160B-49D7-ACE8-9733322D575C}" srcOrd="0" destOrd="0" presId="urn:microsoft.com/office/officeart/2005/8/layout/radial1"/>
    <dgm:cxn modelId="{191B13ED-1C02-4986-B297-2034A50FBB12}" type="presOf" srcId="{5E79D641-A8F3-465A-8585-9B054D204568}" destId="{F742DEE1-3A8E-4ACB-8223-B85092990354}" srcOrd="0" destOrd="0" presId="urn:microsoft.com/office/officeart/2005/8/layout/radial1"/>
    <dgm:cxn modelId="{833C891F-30D5-401B-8D02-3C1519D991F9}" type="presOf" srcId="{B77610A5-4DDC-4EEE-A8DE-B1AC8F25349C}" destId="{E8C2D3D2-ED36-4F0D-8D48-2D57758E38D2}" srcOrd="1" destOrd="0" presId="urn:microsoft.com/office/officeart/2005/8/layout/radial1"/>
    <dgm:cxn modelId="{32ECAC25-1DF7-46D8-BDC8-C31E0380E02F}" type="presOf" srcId="{4E0FB591-084E-44E4-982F-B3DB632290BD}" destId="{D9DC1811-6482-4882-BD97-6C1DF4FB7C5E}" srcOrd="0" destOrd="0" presId="urn:microsoft.com/office/officeart/2005/8/layout/radial1"/>
    <dgm:cxn modelId="{3E39BDBB-DBF2-426D-9939-47E54CEBD191}" srcId="{8715AFC6-36CD-4620-973E-32392D175DAD}" destId="{2F3D5F60-995D-493A-AB8E-8211A1E937DB}" srcOrd="2" destOrd="0" parTransId="{729817D1-DDE8-49A6-89D2-945592EDE396}" sibTransId="{758E6241-CA54-490B-9C78-05E77CDDA755}"/>
    <dgm:cxn modelId="{76D768F7-EC65-4027-A021-58A268817C63}" type="presOf" srcId="{75C834B3-37A1-4BD1-BF07-2439FF971427}" destId="{A9BBBB1D-F357-4DFA-8799-2F40A9DBE6CF}" srcOrd="1" destOrd="0" presId="urn:microsoft.com/office/officeart/2005/8/layout/radial1"/>
    <dgm:cxn modelId="{40A79796-039F-4E10-ABB2-E9719884B735}" type="presOf" srcId="{F7EF704C-7F0C-423B-91C3-C406E2F09E75}" destId="{C7B946FE-59D8-4D12-8C09-BC0537958DAE}" srcOrd="0" destOrd="0" presId="urn:microsoft.com/office/officeart/2005/8/layout/radial1"/>
    <dgm:cxn modelId="{70CBC78F-FAE6-4EAC-AE2D-8404B1883CA9}" srcId="{8715AFC6-36CD-4620-973E-32392D175DAD}" destId="{EA6DA222-2801-4BDE-96FC-414C08C9BE4B}" srcOrd="10" destOrd="0" parTransId="{295B469E-CAC4-48A0-ADC6-D65C51EAF43B}" sibTransId="{62D90F40-0E10-4163-ADCA-A0BF8F889187}"/>
    <dgm:cxn modelId="{1CBE33F7-0198-4561-9F3D-3D49850BC2A2}" type="presOf" srcId="{729817D1-DDE8-49A6-89D2-945592EDE396}" destId="{448BC795-2B71-4D53-89F4-C8C4F00A8740}" srcOrd="0" destOrd="0" presId="urn:microsoft.com/office/officeart/2005/8/layout/radial1"/>
    <dgm:cxn modelId="{C20FDDA5-6920-451F-AAC5-BEBA74AEB85B}" srcId="{8715AFC6-36CD-4620-973E-32392D175DAD}" destId="{30B0427D-F77E-4EBB-9690-E3F339F718ED}" srcOrd="6" destOrd="0" parTransId="{B54B3BDF-AD3C-4C1C-9126-E53081C4B6EE}" sibTransId="{7A85F858-FEE5-482B-BB60-64B1A39EA05D}"/>
    <dgm:cxn modelId="{5ABD7898-0E33-439F-9C4E-5BBF89CA7652}" type="presOf" srcId="{5C92E9D5-3F9A-48B7-AFFD-FD5BBAF7D360}" destId="{CD16E292-EBF1-4852-8449-B8A883995D41}" srcOrd="1" destOrd="0" presId="urn:microsoft.com/office/officeart/2005/8/layout/radial1"/>
    <dgm:cxn modelId="{396A3830-4CA7-4772-8340-A994AB95F761}" type="presOf" srcId="{75C834B3-37A1-4BD1-BF07-2439FF971427}" destId="{87EBF4B6-5A60-49E3-BAE3-9569A8941223}" srcOrd="0" destOrd="0" presId="urn:microsoft.com/office/officeart/2005/8/layout/radial1"/>
    <dgm:cxn modelId="{866C8899-A799-445D-AA91-65A9285DE251}" srcId="{8715AFC6-36CD-4620-973E-32392D175DAD}" destId="{CCE1C0B0-DE76-4F28-93F7-6524373D5EF4}" srcOrd="9" destOrd="0" parTransId="{8324FD19-721A-48E6-9B7F-C10C2826DCB1}" sibTransId="{CDA08381-9A02-453E-B988-6B8DDFBB64CD}"/>
    <dgm:cxn modelId="{2DDD829E-21EE-4995-B1AA-9AD05F87ED98}" type="presOf" srcId="{524186CD-B6C7-431D-81A8-A265F171B424}" destId="{D03D7B20-5052-4A55-A9CD-47AAF7D35EA4}" srcOrd="0" destOrd="0" presId="urn:microsoft.com/office/officeart/2005/8/layout/radial1"/>
    <dgm:cxn modelId="{86072D87-91E3-4332-826F-D3B23AAF9F4F}" type="presOf" srcId="{2F3D5F60-995D-493A-AB8E-8211A1E937DB}" destId="{09E20101-E01D-44D7-A5E2-CBAFA2BAA369}" srcOrd="0" destOrd="0" presId="urn:microsoft.com/office/officeart/2005/8/layout/radial1"/>
    <dgm:cxn modelId="{97807586-071C-4D48-9074-91B44D26FDC5}" type="presOf" srcId="{D03877C3-1884-4EF4-85EB-8BD069228909}" destId="{9C0566EF-5437-4189-A58F-D7ED4475F7E6}" srcOrd="0" destOrd="0" presId="urn:microsoft.com/office/officeart/2005/8/layout/radial1"/>
    <dgm:cxn modelId="{EA3259D9-9894-49B4-8D94-383936F64101}" type="presOf" srcId="{DFD433B9-07C6-4B21-B9C4-816FCBFA6608}" destId="{12060A79-2244-4244-AA48-F91B8FBCA874}" srcOrd="1" destOrd="0" presId="urn:microsoft.com/office/officeart/2005/8/layout/radial1"/>
    <dgm:cxn modelId="{96AAD9D8-A337-493A-A693-BACF0963E4E1}" type="presOf" srcId="{5F7567EC-E434-4278-9430-FFCD43F627BD}" destId="{8CC5B607-0528-4753-B71B-C47E55CDE24D}" srcOrd="1" destOrd="0" presId="urn:microsoft.com/office/officeart/2005/8/layout/radial1"/>
    <dgm:cxn modelId="{1F7E0682-691C-4A10-97CE-216FCDF0C43D}" type="presOf" srcId="{8715AFC6-36CD-4620-973E-32392D175DAD}" destId="{8D5BE3AC-461A-4E9C-BBE1-0A9BF9DDA728}" srcOrd="0" destOrd="0" presId="urn:microsoft.com/office/officeart/2005/8/layout/radial1"/>
    <dgm:cxn modelId="{C8AB892F-88CD-4081-AF1D-1AC5C71CAB92}" srcId="{8715AFC6-36CD-4620-973E-32392D175DAD}" destId="{524186CD-B6C7-431D-81A8-A265F171B424}" srcOrd="8" destOrd="0" parTransId="{B77610A5-4DDC-4EEE-A8DE-B1AC8F25349C}" sibTransId="{E366F979-1B1E-475A-8BB8-423F9BB0D2A6}"/>
    <dgm:cxn modelId="{A6C15010-FAC8-4C88-805F-CBA8C6230987}" srcId="{8715AFC6-36CD-4620-973E-32392D175DAD}" destId="{5E79D641-A8F3-465A-8585-9B054D204568}" srcOrd="1" destOrd="0" parTransId="{5F7567EC-E434-4278-9430-FFCD43F627BD}" sibTransId="{94916EAA-8A3B-4AED-9B45-6599268B9417}"/>
    <dgm:cxn modelId="{F17CAE68-0B28-4177-A546-FC5288E4FB03}" type="presOf" srcId="{DFD433B9-07C6-4B21-B9C4-816FCBFA6608}" destId="{0401F99C-04ED-41B4-8658-7B8E1CC84941}" srcOrd="0" destOrd="0" presId="urn:microsoft.com/office/officeart/2005/8/layout/radial1"/>
    <dgm:cxn modelId="{539C4115-723B-4837-83B8-6D5DB2706AAB}" type="presOf" srcId="{CCE1C0B0-DE76-4F28-93F7-6524373D5EF4}" destId="{B63D901A-D3CC-4C32-BB43-D8907AFB5273}" srcOrd="0" destOrd="0" presId="urn:microsoft.com/office/officeart/2005/8/layout/radial1"/>
    <dgm:cxn modelId="{A39AD07B-B827-405F-A519-51D175565DED}" type="presOf" srcId="{295B469E-CAC4-48A0-ADC6-D65C51EAF43B}" destId="{23DBB19A-08A9-404C-9A85-907E2DFCBF40}" srcOrd="0" destOrd="0" presId="urn:microsoft.com/office/officeart/2005/8/layout/radial1"/>
    <dgm:cxn modelId="{40313338-26DE-444A-8329-6276F21AC9A4}" type="presOf" srcId="{5C92E9D5-3F9A-48B7-AFFD-FD5BBAF7D360}" destId="{DB8F51CD-C538-4588-A588-A84B010586D4}" srcOrd="0" destOrd="0" presId="urn:microsoft.com/office/officeart/2005/8/layout/radial1"/>
    <dgm:cxn modelId="{2FF82D11-0E8D-4422-99EA-08EE2596AD10}" type="presOf" srcId="{8324FD19-721A-48E6-9B7F-C10C2826DCB1}" destId="{F71B67E4-A572-48AD-8A92-C56BFE8B1B0E}" srcOrd="1" destOrd="0" presId="urn:microsoft.com/office/officeart/2005/8/layout/radial1"/>
    <dgm:cxn modelId="{C380DB8D-1B6A-4BFD-A275-DF48520A7820}" srcId="{8715AFC6-36CD-4620-973E-32392D175DAD}" destId="{D03877C3-1884-4EF4-85EB-8BD069228909}" srcOrd="3" destOrd="0" parTransId="{75C834B3-37A1-4BD1-BF07-2439FF971427}" sibTransId="{982B13C8-8BB8-4C27-A524-A66EE8D3F6D7}"/>
    <dgm:cxn modelId="{0290F764-FAB8-4699-859D-6EA6EAAE559D}" type="presOf" srcId="{1DC898E1-3483-45BF-B469-9390DAD40BF2}" destId="{5CAC3CA5-4D4E-4CD5-B029-F343138D5FD6}" srcOrd="0" destOrd="0" presId="urn:microsoft.com/office/officeart/2005/8/layout/radial1"/>
    <dgm:cxn modelId="{B3D7754E-67E7-4030-9C25-011D00BDA8E2}" type="presOf" srcId="{B77610A5-4DDC-4EEE-A8DE-B1AC8F25349C}" destId="{421FD191-AC28-4012-8BFC-AAD3D4C0C750}" srcOrd="0" destOrd="0" presId="urn:microsoft.com/office/officeart/2005/8/layout/radial1"/>
    <dgm:cxn modelId="{2DEA5D6D-69AB-4ED6-B535-7693D67DFE6A}" srcId="{8715AFC6-36CD-4620-973E-32392D175DAD}" destId="{1DC898E1-3483-45BF-B469-9390DAD40BF2}" srcOrd="4" destOrd="0" parTransId="{F7EF704C-7F0C-423B-91C3-C406E2F09E75}" sibTransId="{1BA15873-F536-450F-B037-319CE9AD15EE}"/>
    <dgm:cxn modelId="{12906629-31AF-41D0-A835-60F0CBC61F67}" type="presOf" srcId="{EA6DA222-2801-4BDE-96FC-414C08C9BE4B}" destId="{2E3885CB-49A2-41CF-8BE0-0102112EC607}" srcOrd="0" destOrd="0" presId="urn:microsoft.com/office/officeart/2005/8/layout/radial1"/>
    <dgm:cxn modelId="{7414494E-B782-49ED-A909-CEF92AE8B474}" srcId="{8715AFC6-36CD-4620-973E-32392D175DAD}" destId="{4E0FB591-084E-44E4-982F-B3DB632290BD}" srcOrd="5" destOrd="0" parTransId="{DFD433B9-07C6-4B21-B9C4-816FCBFA6608}" sibTransId="{381D4F15-E8C6-441C-9727-40562D2BF115}"/>
    <dgm:cxn modelId="{CBCFCB71-1DB4-4628-A1E6-FE3EFF243CC0}" type="presOf" srcId="{C5E0D87E-1CC1-4A3D-9881-1ED07C493769}" destId="{A532EF75-F26C-471F-ADFF-DDB83451C2E4}" srcOrd="1" destOrd="0" presId="urn:microsoft.com/office/officeart/2005/8/layout/radial1"/>
    <dgm:cxn modelId="{EF86872F-CCCE-4D23-9EE6-68501BF6D0F3}" srcId="{8715AFC6-36CD-4620-973E-32392D175DAD}" destId="{8272ECC6-BC77-4D6B-8347-8F610F8237FF}" srcOrd="0" destOrd="0" parTransId="{5C92E9D5-3F9A-48B7-AFFD-FD5BBAF7D360}" sibTransId="{A6864BEE-75DD-42C4-A3AB-ECD657D3DED4}"/>
    <dgm:cxn modelId="{BE4DF6B9-02B1-4F23-BCE4-906681EDD5A9}" type="presOf" srcId="{C5E0D87E-1CC1-4A3D-9881-1ED07C493769}" destId="{3868F5E0-3D5A-4E7C-91D4-012296AD59B3}" srcOrd="0" destOrd="0" presId="urn:microsoft.com/office/officeart/2005/8/layout/radial1"/>
    <dgm:cxn modelId="{55C8B2C3-DD97-470D-8074-CA683AC4297E}" type="presOf" srcId="{4892F491-B09A-45FD-BFEE-CEDFCF7D69CA}" destId="{A49E0152-2DD2-49A2-9CC5-612774D21184}" srcOrd="0" destOrd="0" presId="urn:microsoft.com/office/officeart/2005/8/layout/radial1"/>
    <dgm:cxn modelId="{116D208F-D496-4B8B-A841-962B8D8C966F}" type="presOf" srcId="{5F7567EC-E434-4278-9430-FFCD43F627BD}" destId="{6D54B6E2-7739-424F-AD0F-5C0CCB7D7C11}" srcOrd="0" destOrd="0" presId="urn:microsoft.com/office/officeart/2005/8/layout/radial1"/>
    <dgm:cxn modelId="{658C310A-B2E9-4BE2-A652-B915C043CCB5}" srcId="{4892F491-B09A-45FD-BFEE-CEDFCF7D69CA}" destId="{8715AFC6-36CD-4620-973E-32392D175DAD}" srcOrd="0" destOrd="0" parTransId="{DB7A71A3-DDBD-48EF-996D-BC3BE3DCD33A}" sibTransId="{3CB9D06F-3ADF-4737-B446-9C0401E1CD74}"/>
    <dgm:cxn modelId="{4ADAC36A-1538-4E79-91A1-63FF6812AE90}" srcId="{8715AFC6-36CD-4620-973E-32392D175DAD}" destId="{172E6AE5-0134-4779-8165-EFF5EB52F991}" srcOrd="7" destOrd="0" parTransId="{C5E0D87E-1CC1-4A3D-9881-1ED07C493769}" sibTransId="{2E30D3CB-6DD1-4196-9D7D-556003FAD13E}"/>
    <dgm:cxn modelId="{CB27A9E9-7062-4FFD-8347-E69E89D15DA8}" type="presOf" srcId="{B54B3BDF-AD3C-4C1C-9126-E53081C4B6EE}" destId="{3E22750F-2164-4CC6-96AD-91A0A3D037DD}" srcOrd="1" destOrd="0" presId="urn:microsoft.com/office/officeart/2005/8/layout/radial1"/>
    <dgm:cxn modelId="{6FEC250C-EEF0-42DC-BDAD-3F0E8C98DEAA}" type="presOf" srcId="{F7EF704C-7F0C-423B-91C3-C406E2F09E75}" destId="{3E6C9985-DBDD-4EED-8D41-8D7A934D85AD}" srcOrd="1" destOrd="0" presId="urn:microsoft.com/office/officeart/2005/8/layout/radial1"/>
    <dgm:cxn modelId="{D45DC230-B25F-4C95-8FAC-BD8CDD71BFD6}" type="presOf" srcId="{295B469E-CAC4-48A0-ADC6-D65C51EAF43B}" destId="{FE2B994C-3F60-4D7A-BA7A-AF7D18DD4163}" srcOrd="1" destOrd="0" presId="urn:microsoft.com/office/officeart/2005/8/layout/radial1"/>
    <dgm:cxn modelId="{A5CFE4DA-32BB-49B3-BFF3-79BB17656A59}" type="presOf" srcId="{8324FD19-721A-48E6-9B7F-C10C2826DCB1}" destId="{720E6570-9767-471F-815E-B4D0543DB38A}" srcOrd="0" destOrd="0" presId="urn:microsoft.com/office/officeart/2005/8/layout/radial1"/>
    <dgm:cxn modelId="{6476CB5A-ACDF-4F43-ADE8-6C482CDC7A09}" type="presOf" srcId="{729817D1-DDE8-49A6-89D2-945592EDE396}" destId="{D2C82444-4781-471A-B305-6DC405DAD0AB}" srcOrd="1" destOrd="0" presId="urn:microsoft.com/office/officeart/2005/8/layout/radial1"/>
    <dgm:cxn modelId="{086C6A68-E2D7-4AFE-A5F7-F161528C7B66}" type="presParOf" srcId="{A49E0152-2DD2-49A2-9CC5-612774D21184}" destId="{8D5BE3AC-461A-4E9C-BBE1-0A9BF9DDA728}" srcOrd="0" destOrd="0" presId="urn:microsoft.com/office/officeart/2005/8/layout/radial1"/>
    <dgm:cxn modelId="{29423A8B-23CA-4B36-9217-292EA67767D6}" type="presParOf" srcId="{A49E0152-2DD2-49A2-9CC5-612774D21184}" destId="{DB8F51CD-C538-4588-A588-A84B010586D4}" srcOrd="1" destOrd="0" presId="urn:microsoft.com/office/officeart/2005/8/layout/radial1"/>
    <dgm:cxn modelId="{2A809E0A-2CE5-484F-8E1F-75D06FF38926}" type="presParOf" srcId="{DB8F51CD-C538-4588-A588-A84B010586D4}" destId="{CD16E292-EBF1-4852-8449-B8A883995D41}" srcOrd="0" destOrd="0" presId="urn:microsoft.com/office/officeart/2005/8/layout/radial1"/>
    <dgm:cxn modelId="{ACCCE4AD-255B-4C9F-918D-A98C2E22BA09}" type="presParOf" srcId="{A49E0152-2DD2-49A2-9CC5-612774D21184}" destId="{AFABF447-E48A-423B-B49F-6EA32EBB3358}" srcOrd="2" destOrd="0" presId="urn:microsoft.com/office/officeart/2005/8/layout/radial1"/>
    <dgm:cxn modelId="{53DE69C8-5618-4946-AA64-6FA5D8108BA1}" type="presParOf" srcId="{A49E0152-2DD2-49A2-9CC5-612774D21184}" destId="{6D54B6E2-7739-424F-AD0F-5C0CCB7D7C11}" srcOrd="3" destOrd="0" presId="urn:microsoft.com/office/officeart/2005/8/layout/radial1"/>
    <dgm:cxn modelId="{3CCEFAE4-AF81-4165-909B-94CA1E363547}" type="presParOf" srcId="{6D54B6E2-7739-424F-AD0F-5C0CCB7D7C11}" destId="{8CC5B607-0528-4753-B71B-C47E55CDE24D}" srcOrd="0" destOrd="0" presId="urn:microsoft.com/office/officeart/2005/8/layout/radial1"/>
    <dgm:cxn modelId="{079FAEF0-A426-4F8E-AD66-EF59EFFCACC1}" type="presParOf" srcId="{A49E0152-2DD2-49A2-9CC5-612774D21184}" destId="{F742DEE1-3A8E-4ACB-8223-B85092990354}" srcOrd="4" destOrd="0" presId="urn:microsoft.com/office/officeart/2005/8/layout/radial1"/>
    <dgm:cxn modelId="{649B4E89-0E17-46C9-9C41-5715F70A8D58}" type="presParOf" srcId="{A49E0152-2DD2-49A2-9CC5-612774D21184}" destId="{448BC795-2B71-4D53-89F4-C8C4F00A8740}" srcOrd="5" destOrd="0" presId="urn:microsoft.com/office/officeart/2005/8/layout/radial1"/>
    <dgm:cxn modelId="{41BD9C53-0D15-44E8-AD3C-3637C21FD83E}" type="presParOf" srcId="{448BC795-2B71-4D53-89F4-C8C4F00A8740}" destId="{D2C82444-4781-471A-B305-6DC405DAD0AB}" srcOrd="0" destOrd="0" presId="urn:microsoft.com/office/officeart/2005/8/layout/radial1"/>
    <dgm:cxn modelId="{606033D6-37C8-49F3-B33C-9CCDD8286091}" type="presParOf" srcId="{A49E0152-2DD2-49A2-9CC5-612774D21184}" destId="{09E20101-E01D-44D7-A5E2-CBAFA2BAA369}" srcOrd="6" destOrd="0" presId="urn:microsoft.com/office/officeart/2005/8/layout/radial1"/>
    <dgm:cxn modelId="{41FA2D4B-6F58-4782-816F-1E925F839DED}" type="presParOf" srcId="{A49E0152-2DD2-49A2-9CC5-612774D21184}" destId="{87EBF4B6-5A60-49E3-BAE3-9569A8941223}" srcOrd="7" destOrd="0" presId="urn:microsoft.com/office/officeart/2005/8/layout/radial1"/>
    <dgm:cxn modelId="{79891FE6-26E2-4240-BAA1-597E18D69F09}" type="presParOf" srcId="{87EBF4B6-5A60-49E3-BAE3-9569A8941223}" destId="{A9BBBB1D-F357-4DFA-8799-2F40A9DBE6CF}" srcOrd="0" destOrd="0" presId="urn:microsoft.com/office/officeart/2005/8/layout/radial1"/>
    <dgm:cxn modelId="{9A7D9979-8D86-4FBB-8EFA-64477C253B5A}" type="presParOf" srcId="{A49E0152-2DD2-49A2-9CC5-612774D21184}" destId="{9C0566EF-5437-4189-A58F-D7ED4475F7E6}" srcOrd="8" destOrd="0" presId="urn:microsoft.com/office/officeart/2005/8/layout/radial1"/>
    <dgm:cxn modelId="{EF4524B8-8375-44E0-9A5F-9664894C76C6}" type="presParOf" srcId="{A49E0152-2DD2-49A2-9CC5-612774D21184}" destId="{C7B946FE-59D8-4D12-8C09-BC0537958DAE}" srcOrd="9" destOrd="0" presId="urn:microsoft.com/office/officeart/2005/8/layout/radial1"/>
    <dgm:cxn modelId="{10BE260F-5E1D-4D07-BA14-68849003A48E}" type="presParOf" srcId="{C7B946FE-59D8-4D12-8C09-BC0537958DAE}" destId="{3E6C9985-DBDD-4EED-8D41-8D7A934D85AD}" srcOrd="0" destOrd="0" presId="urn:microsoft.com/office/officeart/2005/8/layout/radial1"/>
    <dgm:cxn modelId="{340159A9-9C03-4079-86B8-BA4C4E2C39C8}" type="presParOf" srcId="{A49E0152-2DD2-49A2-9CC5-612774D21184}" destId="{5CAC3CA5-4D4E-4CD5-B029-F343138D5FD6}" srcOrd="10" destOrd="0" presId="urn:microsoft.com/office/officeart/2005/8/layout/radial1"/>
    <dgm:cxn modelId="{DC7250AD-CC26-4840-8D85-467C6E188E87}" type="presParOf" srcId="{A49E0152-2DD2-49A2-9CC5-612774D21184}" destId="{0401F99C-04ED-41B4-8658-7B8E1CC84941}" srcOrd="11" destOrd="0" presId="urn:microsoft.com/office/officeart/2005/8/layout/radial1"/>
    <dgm:cxn modelId="{C31E5DC5-10E9-4340-B60E-CBBD84594828}" type="presParOf" srcId="{0401F99C-04ED-41B4-8658-7B8E1CC84941}" destId="{12060A79-2244-4244-AA48-F91B8FBCA874}" srcOrd="0" destOrd="0" presId="urn:microsoft.com/office/officeart/2005/8/layout/radial1"/>
    <dgm:cxn modelId="{E45042AF-DD46-4AA7-8680-4DC071342B3D}" type="presParOf" srcId="{A49E0152-2DD2-49A2-9CC5-612774D21184}" destId="{D9DC1811-6482-4882-BD97-6C1DF4FB7C5E}" srcOrd="12" destOrd="0" presId="urn:microsoft.com/office/officeart/2005/8/layout/radial1"/>
    <dgm:cxn modelId="{8C8B08C2-982C-40DC-A280-CC3C8F55E5BB}" type="presParOf" srcId="{A49E0152-2DD2-49A2-9CC5-612774D21184}" destId="{94D7B32E-51E5-469E-81C3-B09D2C7CCD65}" srcOrd="13" destOrd="0" presId="urn:microsoft.com/office/officeart/2005/8/layout/radial1"/>
    <dgm:cxn modelId="{426E5CF2-3F9B-4EB9-B2A8-0486B829EA42}" type="presParOf" srcId="{94D7B32E-51E5-469E-81C3-B09D2C7CCD65}" destId="{3E22750F-2164-4CC6-96AD-91A0A3D037DD}" srcOrd="0" destOrd="0" presId="urn:microsoft.com/office/officeart/2005/8/layout/radial1"/>
    <dgm:cxn modelId="{AF48EA37-23F2-497E-80BC-AD1A2A2F51A1}" type="presParOf" srcId="{A49E0152-2DD2-49A2-9CC5-612774D21184}" destId="{4725C341-6B0C-4ABF-99AD-5931983A12A4}" srcOrd="14" destOrd="0" presId="urn:microsoft.com/office/officeart/2005/8/layout/radial1"/>
    <dgm:cxn modelId="{50045FD5-32FA-4A45-B68E-1DA3ACAF5E9F}" type="presParOf" srcId="{A49E0152-2DD2-49A2-9CC5-612774D21184}" destId="{3868F5E0-3D5A-4E7C-91D4-012296AD59B3}" srcOrd="15" destOrd="0" presId="urn:microsoft.com/office/officeart/2005/8/layout/radial1"/>
    <dgm:cxn modelId="{792F1F1B-1D8F-4EFE-A232-1E2AC6774E32}" type="presParOf" srcId="{3868F5E0-3D5A-4E7C-91D4-012296AD59B3}" destId="{A532EF75-F26C-471F-ADFF-DDB83451C2E4}" srcOrd="0" destOrd="0" presId="urn:microsoft.com/office/officeart/2005/8/layout/radial1"/>
    <dgm:cxn modelId="{DCCC44F0-7AA9-49DC-BE2B-0E056587156F}" type="presParOf" srcId="{A49E0152-2DD2-49A2-9CC5-612774D21184}" destId="{C1BA877E-160B-49D7-ACE8-9733322D575C}" srcOrd="16" destOrd="0" presId="urn:microsoft.com/office/officeart/2005/8/layout/radial1"/>
    <dgm:cxn modelId="{96B74DEF-EF9B-40C7-9EB5-6CB8412BCDA2}" type="presParOf" srcId="{A49E0152-2DD2-49A2-9CC5-612774D21184}" destId="{421FD191-AC28-4012-8BFC-AAD3D4C0C750}" srcOrd="17" destOrd="0" presId="urn:microsoft.com/office/officeart/2005/8/layout/radial1"/>
    <dgm:cxn modelId="{728DDD3A-DB69-4370-9C9E-6C69F728579E}" type="presParOf" srcId="{421FD191-AC28-4012-8BFC-AAD3D4C0C750}" destId="{E8C2D3D2-ED36-4F0D-8D48-2D57758E38D2}" srcOrd="0" destOrd="0" presId="urn:microsoft.com/office/officeart/2005/8/layout/radial1"/>
    <dgm:cxn modelId="{89487B9A-107C-41EE-9956-8B9572DDAB1F}" type="presParOf" srcId="{A49E0152-2DD2-49A2-9CC5-612774D21184}" destId="{D03D7B20-5052-4A55-A9CD-47AAF7D35EA4}" srcOrd="18" destOrd="0" presId="urn:microsoft.com/office/officeart/2005/8/layout/radial1"/>
    <dgm:cxn modelId="{DD4F37B2-401C-4370-A173-EF82140BD5AA}" type="presParOf" srcId="{A49E0152-2DD2-49A2-9CC5-612774D21184}" destId="{720E6570-9767-471F-815E-B4D0543DB38A}" srcOrd="19" destOrd="0" presId="urn:microsoft.com/office/officeart/2005/8/layout/radial1"/>
    <dgm:cxn modelId="{E4E0F935-4A7C-4A7D-8C62-1F71FE7A552C}" type="presParOf" srcId="{720E6570-9767-471F-815E-B4D0543DB38A}" destId="{F71B67E4-A572-48AD-8A92-C56BFE8B1B0E}" srcOrd="0" destOrd="0" presId="urn:microsoft.com/office/officeart/2005/8/layout/radial1"/>
    <dgm:cxn modelId="{A1DF6A66-6414-48B3-9105-08CDED77A96E}" type="presParOf" srcId="{A49E0152-2DD2-49A2-9CC5-612774D21184}" destId="{B63D901A-D3CC-4C32-BB43-D8907AFB5273}" srcOrd="20" destOrd="0" presId="urn:microsoft.com/office/officeart/2005/8/layout/radial1"/>
    <dgm:cxn modelId="{CDA1644F-FDB5-4A67-9442-3B9FE6F0B324}" type="presParOf" srcId="{A49E0152-2DD2-49A2-9CC5-612774D21184}" destId="{23DBB19A-08A9-404C-9A85-907E2DFCBF40}" srcOrd="21" destOrd="0" presId="urn:microsoft.com/office/officeart/2005/8/layout/radial1"/>
    <dgm:cxn modelId="{0E1276A7-FBC7-4167-8ACE-911E8F8CB5CD}" type="presParOf" srcId="{23DBB19A-08A9-404C-9A85-907E2DFCBF40}" destId="{FE2B994C-3F60-4D7A-BA7A-AF7D18DD4163}" srcOrd="0" destOrd="0" presId="urn:microsoft.com/office/officeart/2005/8/layout/radial1"/>
    <dgm:cxn modelId="{5763B245-9DDD-46E0-98F1-A2F2F93E13BC}" type="presParOf" srcId="{A49E0152-2DD2-49A2-9CC5-612774D21184}" destId="{2E3885CB-49A2-41CF-8BE0-0102112EC607}" srcOrd="22" destOrd="0" presId="urn:microsoft.com/office/officeart/2005/8/layout/radial1"/>
  </dgm:cxnLst>
  <dgm:bg/>
  <dgm:whole>
    <a:ln w="9525" cap="flat" cmpd="sng" algn="ctr">
      <a:noFill/>
      <a:prstDash val="dash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5BE3AC-461A-4E9C-BBE1-0A9BF9DDA728}">
      <dsp:nvSpPr>
        <dsp:cNvPr id="0" name=""/>
        <dsp:cNvSpPr/>
      </dsp:nvSpPr>
      <dsp:spPr>
        <a:xfrm>
          <a:off x="2966515" y="2555953"/>
          <a:ext cx="1253799" cy="1258098"/>
        </a:xfrm>
        <a:prstGeom prst="ellipse">
          <a:avLst/>
        </a:prstGeom>
        <a:solidFill>
          <a:schemeClr val="accent3">
            <a:lumMod val="5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b="1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CPE Toolbox</a:t>
          </a:r>
          <a:endParaRPr lang="en-GB" sz="1600" b="1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3150130" y="2740197"/>
        <a:ext cx="886569" cy="889610"/>
      </dsp:txXfrm>
    </dsp:sp>
    <dsp:sp modelId="{DB8F51CD-C538-4588-A588-A84B010586D4}">
      <dsp:nvSpPr>
        <dsp:cNvPr id="0" name=""/>
        <dsp:cNvSpPr/>
      </dsp:nvSpPr>
      <dsp:spPr>
        <a:xfrm rot="16716625">
          <a:off x="3128926" y="1901698"/>
          <a:ext cx="1314052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1314052" y="117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3753101" y="1880619"/>
        <a:ext cx="65702" cy="65702"/>
      </dsp:txXfrm>
    </dsp:sp>
    <dsp:sp modelId="{AFABF447-E48A-423B-B49F-6EA32EBB3358}">
      <dsp:nvSpPr>
        <dsp:cNvPr id="0" name=""/>
        <dsp:cNvSpPr/>
      </dsp:nvSpPr>
      <dsp:spPr>
        <a:xfrm>
          <a:off x="3336696" y="-16984"/>
          <a:ext cx="1288093" cy="1288093"/>
        </a:xfrm>
        <a:prstGeom prst="ellipse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Hand hygiene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3525333" y="171653"/>
        <a:ext cx="910819" cy="910819"/>
      </dsp:txXfrm>
    </dsp:sp>
    <dsp:sp modelId="{6D54B6E2-7739-424F-AD0F-5C0CCB7D7C11}">
      <dsp:nvSpPr>
        <dsp:cNvPr id="0" name=""/>
        <dsp:cNvSpPr/>
      </dsp:nvSpPr>
      <dsp:spPr>
        <a:xfrm rot="18918134">
          <a:off x="3879002" y="2340462"/>
          <a:ext cx="1112026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1112026" y="117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4407214" y="2324434"/>
        <a:ext cx="55601" cy="55601"/>
      </dsp:txXfrm>
    </dsp:sp>
    <dsp:sp modelId="{F742DEE1-3A8E-4ACB-8223-B85092990354}">
      <dsp:nvSpPr>
        <dsp:cNvPr id="0" name=""/>
        <dsp:cNvSpPr/>
      </dsp:nvSpPr>
      <dsp:spPr>
        <a:xfrm>
          <a:off x="4644003" y="864105"/>
          <a:ext cx="1288093" cy="1288093"/>
        </a:xfrm>
        <a:prstGeom prst="ellipse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Cleaning / disinfection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4832640" y="1052742"/>
        <a:ext cx="910819" cy="910819"/>
      </dsp:txXfrm>
    </dsp:sp>
    <dsp:sp modelId="{448BC795-2B71-4D53-89F4-C8C4F00A8740}">
      <dsp:nvSpPr>
        <dsp:cNvPr id="0" name=""/>
        <dsp:cNvSpPr/>
      </dsp:nvSpPr>
      <dsp:spPr>
        <a:xfrm rot="20107388">
          <a:off x="4020658" y="2266321"/>
          <a:ext cx="3057184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3057184" y="11772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800" kern="1200"/>
        </a:p>
      </dsp:txBody>
      <dsp:txXfrm>
        <a:off x="5472821" y="2201664"/>
        <a:ext cx="152859" cy="152859"/>
      </dsp:txXfrm>
    </dsp:sp>
    <dsp:sp modelId="{09E20101-E01D-44D7-A5E2-CBAFA2BAA369}">
      <dsp:nvSpPr>
        <dsp:cNvPr id="0" name=""/>
        <dsp:cNvSpPr/>
      </dsp:nvSpPr>
      <dsp:spPr>
        <a:xfrm>
          <a:off x="6876252" y="720084"/>
          <a:ext cx="1288093" cy="1288093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HCW screening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7064889" y="908721"/>
        <a:ext cx="910819" cy="910819"/>
      </dsp:txXfrm>
    </dsp:sp>
    <dsp:sp modelId="{87EBF4B6-5A60-49E3-BAE3-9569A8941223}">
      <dsp:nvSpPr>
        <dsp:cNvPr id="0" name=""/>
        <dsp:cNvSpPr/>
      </dsp:nvSpPr>
      <dsp:spPr>
        <a:xfrm rot="21348663">
          <a:off x="4214703" y="3019502"/>
          <a:ext cx="2955261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2955261" y="11772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0" kern="1200"/>
        </a:p>
      </dsp:txBody>
      <dsp:txXfrm>
        <a:off x="5618453" y="2957393"/>
        <a:ext cx="147763" cy="147763"/>
      </dsp:txXfrm>
    </dsp:sp>
    <dsp:sp modelId="{9C0566EF-5437-4189-A58F-D7ED4475F7E6}">
      <dsp:nvSpPr>
        <dsp:cNvPr id="0" name=""/>
        <dsp:cNvSpPr/>
      </dsp:nvSpPr>
      <dsp:spPr>
        <a:xfrm>
          <a:off x="7164297" y="2232248"/>
          <a:ext cx="1288093" cy="1288093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Decol</a:t>
          </a: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.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7352934" y="2420885"/>
        <a:ext cx="910819" cy="910819"/>
      </dsp:txXfrm>
    </dsp:sp>
    <dsp:sp modelId="{C7B946FE-59D8-4D12-8C09-BC0537958DAE}">
      <dsp:nvSpPr>
        <dsp:cNvPr id="0" name=""/>
        <dsp:cNvSpPr/>
      </dsp:nvSpPr>
      <dsp:spPr>
        <a:xfrm rot="999354">
          <a:off x="4127155" y="3810839"/>
          <a:ext cx="3194957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3194957" y="11772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6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5644760" y="3742737"/>
        <a:ext cx="159747" cy="159747"/>
      </dsp:txXfrm>
    </dsp:sp>
    <dsp:sp modelId="{5CAC3CA5-4D4E-4CD5-B029-F343138D5FD6}">
      <dsp:nvSpPr>
        <dsp:cNvPr id="0" name=""/>
        <dsp:cNvSpPr/>
      </dsp:nvSpPr>
      <dsp:spPr>
        <a:xfrm>
          <a:off x="7228066" y="3821038"/>
          <a:ext cx="1288093" cy="1288093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Cohorting</a:t>
          </a: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 staff / patients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7416703" y="4009675"/>
        <a:ext cx="910819" cy="910819"/>
      </dsp:txXfrm>
    </dsp:sp>
    <dsp:sp modelId="{0401F99C-04ED-41B4-8658-7B8E1CC84941}">
      <dsp:nvSpPr>
        <dsp:cNvPr id="0" name=""/>
        <dsp:cNvSpPr/>
      </dsp:nvSpPr>
      <dsp:spPr>
        <a:xfrm rot="2258105">
          <a:off x="3858266" y="4238017"/>
          <a:ext cx="2232105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2232105" y="11772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4918516" y="4193987"/>
        <a:ext cx="111605" cy="111605"/>
      </dsp:txXfrm>
    </dsp:sp>
    <dsp:sp modelId="{D9DC1811-6482-4882-BD97-6C1DF4FB7C5E}">
      <dsp:nvSpPr>
        <dsp:cNvPr id="0" name=""/>
        <dsp:cNvSpPr/>
      </dsp:nvSpPr>
      <dsp:spPr>
        <a:xfrm>
          <a:off x="5724123" y="4680512"/>
          <a:ext cx="1288093" cy="1288093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Note flagging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5912760" y="4869149"/>
        <a:ext cx="910819" cy="910819"/>
      </dsp:txXfrm>
    </dsp:sp>
    <dsp:sp modelId="{94D7B32E-51E5-469E-81C3-B09D2C7CCD65}">
      <dsp:nvSpPr>
        <dsp:cNvPr id="0" name=""/>
        <dsp:cNvSpPr/>
      </dsp:nvSpPr>
      <dsp:spPr>
        <a:xfrm rot="3961819">
          <a:off x="3461877" y="4343205"/>
          <a:ext cx="1303404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1303404" y="117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</a:schemeClr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400" kern="1200"/>
        </a:p>
      </dsp:txBody>
      <dsp:txXfrm>
        <a:off x="4080994" y="4322392"/>
        <a:ext cx="65170" cy="65170"/>
      </dsp:txXfrm>
    </dsp:sp>
    <dsp:sp modelId="{4725C341-6B0C-4ABF-99AD-5931983A12A4}">
      <dsp:nvSpPr>
        <dsp:cNvPr id="0" name=""/>
        <dsp:cNvSpPr/>
      </dsp:nvSpPr>
      <dsp:spPr>
        <a:xfrm>
          <a:off x="3995935" y="4894935"/>
          <a:ext cx="1288093" cy="1288093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Education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4184572" y="5083572"/>
        <a:ext cx="910819" cy="910819"/>
      </dsp:txXfrm>
    </dsp:sp>
    <dsp:sp modelId="{3868F5E0-3D5A-4E7C-91D4-012296AD59B3}">
      <dsp:nvSpPr>
        <dsp:cNvPr id="0" name=""/>
        <dsp:cNvSpPr/>
      </dsp:nvSpPr>
      <dsp:spPr>
        <a:xfrm rot="6529051">
          <a:off x="2687259" y="4271813"/>
          <a:ext cx="1063584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1063584" y="11772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3192462" y="4256996"/>
        <a:ext cx="53179" cy="53179"/>
      </dsp:txXfrm>
    </dsp:sp>
    <dsp:sp modelId="{C1BA877E-160B-49D7-ACE8-9733322D575C}">
      <dsp:nvSpPr>
        <dsp:cNvPr id="0" name=""/>
        <dsp:cNvSpPr/>
      </dsp:nvSpPr>
      <dsp:spPr>
        <a:xfrm>
          <a:off x="2195732" y="4752530"/>
          <a:ext cx="1288093" cy="1288093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err="1" smtClean="0">
              <a:latin typeface="Arial" pitchFamily="34" charset="0"/>
              <a:ea typeface="Verdana" pitchFamily="34" charset="0"/>
              <a:cs typeface="Arial" pitchFamily="34" charset="0"/>
            </a:rPr>
            <a:t>Env</a:t>
          </a: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. screening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2384369" y="4941167"/>
        <a:ext cx="910819" cy="910819"/>
      </dsp:txXfrm>
    </dsp:sp>
    <dsp:sp modelId="{421FD191-AC28-4012-8BFC-AAD3D4C0C750}">
      <dsp:nvSpPr>
        <dsp:cNvPr id="0" name=""/>
        <dsp:cNvSpPr/>
      </dsp:nvSpPr>
      <dsp:spPr>
        <a:xfrm rot="9946053">
          <a:off x="2301278" y="3412827"/>
          <a:ext cx="695019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695019" y="117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 rot="10800000">
        <a:off x="2631412" y="3407224"/>
        <a:ext cx="34750" cy="34750"/>
      </dsp:txXfrm>
    </dsp:sp>
    <dsp:sp modelId="{D03D7B20-5052-4A55-A9CD-47AAF7D35EA4}">
      <dsp:nvSpPr>
        <dsp:cNvPr id="0" name=""/>
        <dsp:cNvSpPr/>
      </dsp:nvSpPr>
      <dsp:spPr>
        <a:xfrm>
          <a:off x="1043619" y="3024333"/>
          <a:ext cx="1288093" cy="1288093"/>
        </a:xfrm>
        <a:prstGeom prst="ellipse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Contact precautions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1232256" y="3212970"/>
        <a:ext cx="910819" cy="910819"/>
      </dsp:txXfrm>
    </dsp:sp>
    <dsp:sp modelId="{720E6570-9767-471F-815E-B4D0543DB38A}">
      <dsp:nvSpPr>
        <dsp:cNvPr id="0" name=""/>
        <dsp:cNvSpPr/>
      </dsp:nvSpPr>
      <dsp:spPr>
        <a:xfrm rot="12545984">
          <a:off x="2115791" y="2626877"/>
          <a:ext cx="992021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992021" y="117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 rot="10800000">
        <a:off x="2587001" y="2613849"/>
        <a:ext cx="49601" cy="49601"/>
      </dsp:txXfrm>
    </dsp:sp>
    <dsp:sp modelId="{B63D901A-D3CC-4C32-BB43-D8907AFB5273}">
      <dsp:nvSpPr>
        <dsp:cNvPr id="0" name=""/>
        <dsp:cNvSpPr/>
      </dsp:nvSpPr>
      <dsp:spPr>
        <a:xfrm>
          <a:off x="971601" y="1440158"/>
          <a:ext cx="1288093" cy="1288093"/>
        </a:xfrm>
        <a:prstGeom prst="ellipse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Active screening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1160238" y="1628795"/>
        <a:ext cx="910819" cy="910819"/>
      </dsp:txXfrm>
    </dsp:sp>
    <dsp:sp modelId="{23DBB19A-08A9-404C-9A85-907E2DFCBF40}">
      <dsp:nvSpPr>
        <dsp:cNvPr id="0" name=""/>
        <dsp:cNvSpPr/>
      </dsp:nvSpPr>
      <dsp:spPr>
        <a:xfrm rot="14580338">
          <a:off x="2218991" y="1945637"/>
          <a:ext cx="1498172" cy="23545"/>
        </a:xfrm>
        <a:custGeom>
          <a:avLst/>
          <a:gdLst/>
          <a:ahLst/>
          <a:cxnLst/>
          <a:rect l="0" t="0" r="0" b="0"/>
          <a:pathLst>
            <a:path>
              <a:moveTo>
                <a:pt x="0" y="11772"/>
              </a:moveTo>
              <a:lnTo>
                <a:pt x="1498172" y="1177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" kern="120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 rot="10800000">
        <a:off x="2930622" y="1919955"/>
        <a:ext cx="74908" cy="74908"/>
      </dsp:txXfrm>
    </dsp:sp>
    <dsp:sp modelId="{2E3885CB-49A2-41CF-8BE0-0102112EC607}">
      <dsp:nvSpPr>
        <dsp:cNvPr id="0" name=""/>
        <dsp:cNvSpPr/>
      </dsp:nvSpPr>
      <dsp:spPr>
        <a:xfrm>
          <a:off x="1691683" y="72010"/>
          <a:ext cx="1288093" cy="1288093"/>
        </a:xfrm>
        <a:prstGeom prst="ellipse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pitchFamily="34" charset="0"/>
              <a:ea typeface="Verdana" pitchFamily="34" charset="0"/>
              <a:cs typeface="Arial" pitchFamily="34" charset="0"/>
            </a:rPr>
            <a:t>Antibiotic stewardship</a:t>
          </a:r>
          <a:endParaRPr lang="en-GB" sz="1200" kern="1200" dirty="0">
            <a:latin typeface="Arial" pitchFamily="34" charset="0"/>
            <a:ea typeface="Verdana" pitchFamily="34" charset="0"/>
            <a:cs typeface="Arial" pitchFamily="34" charset="0"/>
          </a:endParaRPr>
        </a:p>
      </dsp:txBody>
      <dsp:txXfrm>
        <a:off x="1880320" y="260647"/>
        <a:ext cx="910819" cy="9108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E5C13A-8A4C-47FA-8E26-3B537C734062}" type="datetimeFigureOut">
              <a:rPr lang="en-GB" smtClean="0"/>
              <a:pPr/>
              <a:t>04/10/2017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492831-4168-4BD2-AED9-1CAA853398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312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Trust apportioned = specimens</a:t>
            </a:r>
            <a:r>
              <a:rPr lang="en-GB" baseline="0" dirty="0" smtClean="0"/>
              <a:t> from patients who have been in hospital for 3 days or more (MRSA) or 4 days or more (CDI)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16C15-4847-4C4B-964E-AE07A814542C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497540" indent="-497540">
              <a:spcBef>
                <a:spcPct val="0"/>
              </a:spcBef>
              <a:buFont typeface="+mj-lt"/>
              <a:buAutoNum type="arabicPeriod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16C15-4847-4C4B-964E-AE07A814542C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1745C-DFFC-4262-A063-06C1AC2FA643}" type="slidenum">
              <a:rPr lang="en-GB">
                <a:latin typeface="Arial" charset="0"/>
              </a:rPr>
              <a:pPr/>
              <a:t>7</a:t>
            </a:fld>
            <a:endParaRPr lang="en-GB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Taking</a:t>
            </a:r>
            <a:r>
              <a:rPr lang="en-GB" baseline="0" dirty="0" smtClean="0"/>
              <a:t> our carriage rate of CPE – 0.5% and applying it to our yearly patient admissions, means we can see close to 900 CPE positive patients</a:t>
            </a:r>
            <a:endParaRPr lang="en-GB" dirty="0" smtClean="0"/>
          </a:p>
          <a:p>
            <a:r>
              <a:rPr lang="en-GB" dirty="0" smtClean="0"/>
              <a:t>0.1% which is a conservative estimate, apply that, and its 186</a:t>
            </a:r>
          </a:p>
          <a:p>
            <a:r>
              <a:rPr lang="en-GB" dirty="0" smtClean="0"/>
              <a:t>0.1 is the conservative estimate, applying</a:t>
            </a:r>
            <a:r>
              <a:rPr lang="en-GB" baseline="0" dirty="0" smtClean="0"/>
              <a:t> that to all NHS hospitals, 16,000 </a:t>
            </a:r>
            <a:r>
              <a:rPr lang="en-GB" baseline="0" dirty="0" err="1" smtClean="0"/>
              <a:t>pos</a:t>
            </a:r>
            <a:r>
              <a:rPr lang="en-GB" baseline="0" dirty="0" smtClean="0"/>
              <a:t> patients, currently reporting around1600, 10 fold underestimate of CPE positive patients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92831-4168-4BD2-AED9-1CAA8533983F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68613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C4139E69-5FA5-40E7-85BB-CD95A4227A99}" type="slidenum">
              <a:rPr lang="en-GB" smtClean="0"/>
              <a:pPr eaLnBrk="1" hangingPunct="1"/>
              <a:t>21</a:t>
            </a:fld>
            <a:endParaRPr lang="en-GB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C4139E69-5FA5-40E7-85BB-CD95A4227A99}" type="slidenum">
              <a:rPr lang="en-GB" smtClean="0"/>
              <a:pPr eaLnBrk="1" hangingPunct="1"/>
              <a:t>22</a:t>
            </a:fld>
            <a:endParaRPr lang="en-GB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AF3E526-1870-420C-BB49-854A1CCF7D93}" type="slidenum">
              <a:rPr lang="en-GB" smtClean="0">
                <a:latin typeface="Arial" charset="0"/>
              </a:rPr>
              <a:pPr/>
              <a:t>23</a:t>
            </a:fld>
            <a:endParaRPr lang="en-GB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endParaRPr lang="en-GB" sz="1400" smtClean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GB" sz="1400" smtClean="0">
                <a:ea typeface="ＭＳ Ｐゴシック" pitchFamily="34" charset="-128"/>
              </a:rPr>
              <a:t>Thank you Jon,</a:t>
            </a:r>
          </a:p>
          <a:p>
            <a:pPr>
              <a:lnSpc>
                <a:spcPct val="90000"/>
              </a:lnSpc>
            </a:pPr>
            <a:endParaRPr lang="en-GB" sz="1400" smtClean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GB" sz="1400" smtClean="0">
                <a:ea typeface="ＭＳ Ｐゴシック" pitchFamily="34" charset="-128"/>
              </a:rPr>
              <a:t>So how do I screen a patient for CRE?</a:t>
            </a:r>
          </a:p>
          <a:p>
            <a:pPr>
              <a:lnSpc>
                <a:spcPct val="90000"/>
              </a:lnSpc>
            </a:pPr>
            <a:endParaRPr lang="en-GB" sz="1400" smtClean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GB" sz="1400" smtClean="0">
                <a:ea typeface="ＭＳ Ｐゴシック" pitchFamily="34" charset="-128"/>
              </a:rPr>
              <a:t>A rectal swab provides the best results. </a:t>
            </a:r>
            <a:br>
              <a:rPr lang="en-GB" sz="1400" smtClean="0">
                <a:ea typeface="ＭＳ Ｐゴシック" pitchFamily="34" charset="-128"/>
              </a:rPr>
            </a:br>
            <a:r>
              <a:rPr lang="en-GB" sz="1400" smtClean="0">
                <a:ea typeface="ＭＳ Ｐゴシック" pitchFamily="34" charset="-128"/>
              </a:rPr>
              <a:t>The swab should be inserted into the rectum no more than 2 cm or an inch twisted gently and withdrawn.  The aim is to stain it brown!</a:t>
            </a:r>
          </a:p>
          <a:p>
            <a:pPr>
              <a:lnSpc>
                <a:spcPct val="90000"/>
              </a:lnSpc>
            </a:pPr>
            <a:endParaRPr lang="en-GB" sz="1400" smtClean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GB" sz="1400" smtClean="0">
                <a:ea typeface="ＭＳ Ｐゴシック" pitchFamily="34" charset="-128"/>
              </a:rPr>
              <a:t>Unfortunately , not many people are happy to have a sample taken in this way. And Issues such as child protection have been raised.</a:t>
            </a:r>
          </a:p>
          <a:p>
            <a:pPr>
              <a:lnSpc>
                <a:spcPct val="90000"/>
              </a:lnSpc>
            </a:pPr>
            <a:endParaRPr lang="en-GB" sz="1400" smtClean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GB" sz="1400" smtClean="0">
                <a:ea typeface="ＭＳ Ｐゴシック" pitchFamily="34" charset="-128"/>
              </a:rPr>
              <a:t>Clear explanations are needed to gain patient understanding and informed consent  and we need some public education for us all to make this more normal and acceptable.</a:t>
            </a:r>
          </a:p>
          <a:p>
            <a:pPr>
              <a:lnSpc>
                <a:spcPct val="90000"/>
              </a:lnSpc>
            </a:pPr>
            <a:endParaRPr lang="en-GB" sz="1400" smtClean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GB" sz="1400" smtClean="0">
                <a:ea typeface="ＭＳ Ｐゴシック" pitchFamily="34" charset="-128"/>
              </a:rPr>
              <a:t>In the meantime</a:t>
            </a:r>
          </a:p>
          <a:p>
            <a:pPr>
              <a:lnSpc>
                <a:spcPct val="90000"/>
              </a:lnSpc>
            </a:pPr>
            <a:r>
              <a:rPr lang="en-GB" sz="1400" smtClean="0">
                <a:ea typeface="ＭＳ Ｐゴシック" pitchFamily="34" charset="-128"/>
              </a:rPr>
              <a:t>If it is really not possible to get a rectal sample then a stool sample can be used. This is not quite as good as apart form anything  it may be delayed while we wait for the patient to </a:t>
            </a:r>
            <a:r>
              <a:rPr lang="ja-JP" altLang="en-GB" sz="1400" smtClean="0">
                <a:ea typeface="ＭＳ Ｐゴシック" pitchFamily="34" charset="-128"/>
              </a:rPr>
              <a:t>‘</a:t>
            </a:r>
            <a:r>
              <a:rPr lang="en-GB" altLang="ja-JP" sz="1400" smtClean="0">
                <a:ea typeface="ＭＳ Ｐゴシック" pitchFamily="34" charset="-128"/>
              </a:rPr>
              <a:t>perform</a:t>
            </a:r>
            <a:r>
              <a:rPr lang="ja-JP" altLang="en-GB" sz="1400" smtClean="0">
                <a:ea typeface="ＭＳ Ｐゴシック" pitchFamily="34" charset="-128"/>
              </a:rPr>
              <a:t>’</a:t>
            </a:r>
            <a:endParaRPr lang="en-GB" altLang="ja-JP" sz="1400" smtClean="0">
              <a:ea typeface="ＭＳ Ｐゴシック" pitchFamily="34" charset="-128"/>
            </a:endParaRPr>
          </a:p>
          <a:p>
            <a:endParaRPr lang="en-US" sz="1400" smtClean="0">
              <a:ea typeface="ＭＳ Ｐゴシック" pitchFamily="34" charset="-128"/>
            </a:endParaRPr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B1646A66-E886-4B2F-A11A-F0B2494202ED}" type="slidenum">
              <a:rPr lang="en-GB" smtClean="0"/>
              <a:pPr eaLnBrk="1" hangingPunct="1"/>
              <a:t>25</a:t>
            </a:fld>
            <a:endParaRPr lang="en-GB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C4139E69-5FA5-40E7-85BB-CD95A4227A99}" type="slidenum">
              <a:rPr lang="en-GB" smtClean="0"/>
              <a:pPr eaLnBrk="1" hangingPunct="1"/>
              <a:t>29</a:t>
            </a:fld>
            <a:endParaRPr lang="en-GB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Ajao</a:t>
            </a:r>
            <a:r>
              <a:rPr lang="en-GB" baseline="0" dirty="0" smtClean="0"/>
              <a:t> study: only 53% of the 32 odd patients that acquired when the prior occupant was positive acquired the same species of ESBL; only 6% of the 32 had an indistinguishable or closely related strain of the same species.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72ECC7-CE5A-4BC4-BAE9-C71FB0DA28D5}" type="slidenum">
              <a:rPr lang="en-GB" smtClean="0"/>
              <a:pPr>
                <a:defRPr/>
              </a:pPr>
              <a:t>30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C4139E69-5FA5-40E7-85BB-CD95A4227A99}" type="slidenum">
              <a:rPr lang="en-GB" smtClean="0"/>
              <a:pPr eaLnBrk="1" hangingPunct="1"/>
              <a:t>32</a:t>
            </a:fld>
            <a:endParaRPr lang="en-GB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C4139E69-5FA5-40E7-85BB-CD95A4227A99}" type="slidenum">
              <a:rPr lang="en-GB" smtClean="0"/>
              <a:pPr eaLnBrk="1" hangingPunct="1"/>
              <a:t>36</a:t>
            </a:fld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04/10/2017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556" y="6200805"/>
            <a:ext cx="2193103" cy="57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04/10/2017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04/10/2017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04/10/2017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04/10/2017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04/10/2017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04/10/2017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04/10/2017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04/10/2017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04/10/2017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04/10/2017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571500" y="1182688"/>
            <a:ext cx="8223250" cy="4525962"/>
          </a:xfrm>
        </p:spPr>
        <p:txBody>
          <a:bodyPr/>
          <a:lstStyle/>
          <a:p>
            <a:pPr lvl="0"/>
            <a:r>
              <a:rPr lang="en-US" dirty="0" smtClean="0"/>
              <a:t>Text Slide Title</a:t>
            </a:r>
          </a:p>
          <a:p>
            <a:pPr lvl="1"/>
            <a:r>
              <a:rPr lang="en-US" dirty="0" smtClean="0"/>
              <a:t>Text Slide Subhead</a:t>
            </a:r>
          </a:p>
          <a:p>
            <a:pPr lvl="2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 </a:t>
            </a:r>
            <a:r>
              <a:rPr lang="en-US" dirty="0" err="1" smtClean="0"/>
              <a:t>sed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nonummy</a:t>
            </a:r>
            <a:endParaRPr lang="en-US" dirty="0" smtClean="0"/>
          </a:p>
          <a:p>
            <a:pPr lvl="2"/>
            <a:r>
              <a:rPr lang="pt-BR" dirty="0" smtClean="0"/>
              <a:t>Ut </a:t>
            </a:r>
            <a:r>
              <a:rPr lang="pt-BR" dirty="0" err="1" smtClean="0"/>
              <a:t>wisi</a:t>
            </a:r>
            <a:r>
              <a:rPr lang="pt-BR" dirty="0" smtClean="0"/>
              <a:t> </a:t>
            </a:r>
            <a:r>
              <a:rPr lang="pt-BR" dirty="0" err="1" smtClean="0"/>
              <a:t>enim</a:t>
            </a:r>
            <a:r>
              <a:rPr lang="pt-BR" dirty="0" smtClean="0"/>
              <a:t> ad </a:t>
            </a:r>
            <a:r>
              <a:rPr lang="pt-BR" dirty="0" err="1" smtClean="0"/>
              <a:t>minim</a:t>
            </a:r>
            <a:r>
              <a:rPr lang="pt-BR" dirty="0" smtClean="0"/>
              <a:t> </a:t>
            </a:r>
            <a:r>
              <a:rPr lang="pt-BR" dirty="0" err="1" smtClean="0"/>
              <a:t>veniam</a:t>
            </a:r>
            <a:r>
              <a:rPr lang="pt-BR" dirty="0" smtClean="0"/>
              <a:t> quis </a:t>
            </a:r>
            <a:r>
              <a:rPr lang="pt-BR" dirty="0" err="1" smtClean="0"/>
              <a:t>nostrud</a:t>
            </a:r>
            <a:r>
              <a:rPr lang="pt-BR" dirty="0" smtClean="0"/>
              <a:t> exerci </a:t>
            </a:r>
            <a:r>
              <a:rPr lang="pt-BR" dirty="0" err="1" smtClean="0"/>
              <a:t>tation</a:t>
            </a:r>
            <a:r>
              <a:rPr lang="pt-BR" dirty="0" smtClean="0"/>
              <a:t> </a:t>
            </a:r>
            <a:r>
              <a:rPr lang="pt-BR" dirty="0" err="1" smtClean="0"/>
              <a:t>ullamcorper</a:t>
            </a:r>
            <a:endParaRPr lang="pt-BR" dirty="0" smtClean="0"/>
          </a:p>
          <a:p>
            <a:pPr lvl="2"/>
            <a:r>
              <a:rPr lang="fi-FI" dirty="0" err="1" smtClean="0"/>
              <a:t>Duis</a:t>
            </a:r>
            <a:r>
              <a:rPr lang="fi-FI" dirty="0" smtClean="0"/>
              <a:t> </a:t>
            </a:r>
            <a:r>
              <a:rPr lang="fi-FI" dirty="0" err="1" smtClean="0"/>
              <a:t>autem</a:t>
            </a:r>
            <a:r>
              <a:rPr lang="fi-FI" dirty="0" smtClean="0"/>
              <a:t> </a:t>
            </a:r>
            <a:r>
              <a:rPr lang="fi-FI" dirty="0" err="1" smtClean="0"/>
              <a:t>vel</a:t>
            </a:r>
            <a:r>
              <a:rPr lang="fi-FI" dirty="0" smtClean="0"/>
              <a:t> </a:t>
            </a:r>
            <a:r>
              <a:rPr lang="fi-FI" dirty="0" err="1" smtClean="0"/>
              <a:t>eum</a:t>
            </a:r>
            <a:r>
              <a:rPr lang="fi-FI" dirty="0" smtClean="0"/>
              <a:t> </a:t>
            </a:r>
            <a:r>
              <a:rPr lang="fi-FI" dirty="0" err="1" smtClean="0"/>
              <a:t>iriure</a:t>
            </a:r>
            <a:r>
              <a:rPr lang="fi-FI" dirty="0" smtClean="0"/>
              <a:t> </a:t>
            </a:r>
            <a:r>
              <a:rPr lang="fi-FI" dirty="0" err="1" smtClean="0"/>
              <a:t>dolor</a:t>
            </a:r>
            <a:r>
              <a:rPr lang="fi-FI" dirty="0" smtClean="0"/>
              <a:t> in </a:t>
            </a:r>
            <a:r>
              <a:rPr lang="fi-FI" dirty="0" err="1" smtClean="0"/>
              <a:t>hendrerit</a:t>
            </a:r>
            <a:r>
              <a:rPr lang="fi-FI" dirty="0" smtClean="0"/>
              <a:t> in </a:t>
            </a:r>
            <a:r>
              <a:rPr lang="fi-FI" dirty="0" err="1" smtClean="0"/>
              <a:t>vulputate</a:t>
            </a:r>
            <a:r>
              <a:rPr lang="fi-FI" dirty="0" smtClean="0"/>
              <a:t> </a:t>
            </a:r>
            <a:r>
              <a:rPr lang="fi-FI" dirty="0" err="1" smtClean="0"/>
              <a:t>velit</a:t>
            </a:r>
            <a:r>
              <a:rPr lang="fi-FI" dirty="0" smtClean="0"/>
              <a:t> </a:t>
            </a:r>
            <a:r>
              <a:rPr lang="fi-FI" dirty="0" err="1" smtClean="0"/>
              <a:t>esse</a:t>
            </a:r>
            <a:endParaRPr lang="fi-FI" dirty="0" smtClean="0"/>
          </a:p>
          <a:p>
            <a:pPr lvl="2"/>
            <a:r>
              <a:rPr lang="it-IT" dirty="0" err="1" smtClean="0"/>
              <a:t>Vel</a:t>
            </a:r>
            <a:r>
              <a:rPr lang="it-IT" dirty="0" smtClean="0"/>
              <a:t> </a:t>
            </a:r>
            <a:r>
              <a:rPr lang="it-IT" dirty="0" err="1" smtClean="0"/>
              <a:t>illum</a:t>
            </a:r>
            <a:r>
              <a:rPr lang="it-IT" dirty="0" smtClean="0"/>
              <a:t> dolore </a:t>
            </a:r>
            <a:r>
              <a:rPr lang="it-IT" dirty="0" err="1" smtClean="0"/>
              <a:t>eu</a:t>
            </a:r>
            <a:r>
              <a:rPr lang="it-IT" dirty="0" smtClean="0"/>
              <a:t> </a:t>
            </a:r>
            <a:r>
              <a:rPr lang="it-IT" dirty="0" err="1" smtClean="0"/>
              <a:t>feugiat</a:t>
            </a:r>
            <a:r>
              <a:rPr lang="it-IT" dirty="0" smtClean="0"/>
              <a:t> nulla </a:t>
            </a:r>
            <a:r>
              <a:rPr lang="it-IT" dirty="0" err="1" smtClean="0"/>
              <a:t>facilisis</a:t>
            </a:r>
            <a:r>
              <a:rPr lang="it-IT" dirty="0" smtClean="0"/>
              <a:t> </a:t>
            </a:r>
            <a:r>
              <a:rPr lang="it-IT" dirty="0" err="1" smtClean="0"/>
              <a:t>atation</a:t>
            </a:r>
            <a:endParaRPr lang="it-IT" dirty="0" smtClean="0"/>
          </a:p>
          <a:p>
            <a:pPr lvl="2"/>
            <a:r>
              <a:rPr lang="fr-FR" dirty="0" err="1" smtClean="0"/>
              <a:t>Suscipit</a:t>
            </a:r>
            <a:r>
              <a:rPr lang="fr-FR" dirty="0" smtClean="0"/>
              <a:t> </a:t>
            </a:r>
            <a:r>
              <a:rPr lang="fr-FR" dirty="0" err="1" smtClean="0"/>
              <a:t>lobortis</a:t>
            </a:r>
            <a:r>
              <a:rPr lang="fr-FR" dirty="0" smtClean="0"/>
              <a:t> </a:t>
            </a:r>
            <a:r>
              <a:rPr lang="fr-FR" dirty="0" err="1" smtClean="0"/>
              <a:t>nisl</a:t>
            </a:r>
            <a:r>
              <a:rPr lang="fr-FR" dirty="0" smtClean="0"/>
              <a:t> ut </a:t>
            </a:r>
            <a:r>
              <a:rPr lang="fr-FR" dirty="0" err="1" smtClean="0"/>
              <a:t>aliquip</a:t>
            </a:r>
            <a:r>
              <a:rPr lang="fr-FR" dirty="0" smtClean="0"/>
              <a:t> ex </a:t>
            </a:r>
            <a:r>
              <a:rPr lang="fr-FR" dirty="0" err="1" smtClean="0"/>
              <a:t>ea</a:t>
            </a:r>
            <a:r>
              <a:rPr lang="fr-FR" dirty="0" smtClean="0"/>
              <a:t> </a:t>
            </a:r>
            <a:r>
              <a:rPr lang="fr-FR" dirty="0" err="1" smtClean="0"/>
              <a:t>commodo</a:t>
            </a:r>
            <a:r>
              <a:rPr lang="fr-FR" dirty="0" smtClean="0"/>
              <a:t> </a:t>
            </a:r>
            <a:r>
              <a:rPr lang="fr-FR" dirty="0" err="1" smtClean="0"/>
              <a:t>consequat</a:t>
            </a: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7844" y="6274561"/>
            <a:ext cx="2895600" cy="215444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© 2012.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26097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192009-84AB-4A99-8A8E-906BC75F2480}" type="datetimeFigureOut">
              <a:rPr lang="en-GB" smtClean="0"/>
              <a:pPr/>
              <a:t>04/10/2017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j.otter@imperial.ac.uk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jonotter.net/" TargetMode="External"/><Relationship Id="rId4" Type="http://schemas.openxmlformats.org/officeDocument/2006/relationships/hyperlink" Target="http://www.reflectionsipc.com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file:///D:\The%20QI%20Klaxon.wav" TargetMode="External"/><Relationship Id="rId1" Type="http://schemas.openxmlformats.org/officeDocument/2006/relationships/tags" Target="../tags/tag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10" Type="http://schemas.openxmlformats.org/officeDocument/2006/relationships/chart" Target="../charts/chart6.xml"/><Relationship Id="rId4" Type="http://schemas.openxmlformats.org/officeDocument/2006/relationships/image" Target="../media/image7.png"/><Relationship Id="rId9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uk/government/publications/carbapenemase-producing-enterobacteriaceae-early-detection-management-and-control-toolkit-for-acute-trusts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dc.europa.eu/en/healthtopics/Healthcare-associated_infections/point-prevalence-survey/Pages/Point-prevalence-survey.aspx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mailto:j.otter@imperial.ac.uk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jonotter.net/" TargetMode="External"/><Relationship Id="rId4" Type="http://schemas.openxmlformats.org/officeDocument/2006/relationships/hyperlink" Target="http://www.reflectionsipc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56" y="4473116"/>
            <a:ext cx="468052" cy="4680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16564" y="579280"/>
            <a:ext cx="8064896" cy="5124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latin typeface="Arial" pitchFamily="34" charset="0"/>
                <a:cs typeface="Arial" pitchFamily="34" charset="0"/>
              </a:rPr>
              <a:t>CPE: coming to a hospital near you</a:t>
            </a:r>
            <a:r>
              <a:rPr lang="en-GB" sz="3600" b="1" dirty="0" smtClean="0">
                <a:latin typeface="Arial" pitchFamily="34" charset="0"/>
                <a:cs typeface="Arial" pitchFamily="34" charset="0"/>
              </a:rPr>
              <a:t>!</a:t>
            </a:r>
          </a:p>
          <a:p>
            <a:endParaRPr lang="en-GB" sz="4000" dirty="0">
              <a:latin typeface="Arial" pitchFamily="34" charset="0"/>
              <a:cs typeface="Arial" pitchFamily="34" charset="0"/>
            </a:endParaRPr>
          </a:p>
          <a:p>
            <a:endParaRPr lang="en-GB" sz="40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Jon Otter, PhD </a:t>
            </a:r>
            <a:r>
              <a:rPr lang="en-GB" sz="2800" dirty="0" err="1" smtClean="0">
                <a:latin typeface="Arial" pitchFamily="34" charset="0"/>
                <a:cs typeface="Arial" pitchFamily="34" charset="0"/>
              </a:rPr>
              <a:t>FRCPath</a:t>
            </a:r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>
                <a:latin typeface="Arial" pitchFamily="34" charset="0"/>
                <a:cs typeface="Arial" pitchFamily="34" charset="0"/>
              </a:rPr>
              <a:t>Imperial College London</a:t>
            </a:r>
          </a:p>
          <a:p>
            <a:endParaRPr lang="en-GB" sz="1000" dirty="0" smtClean="0">
              <a:latin typeface="Arial" pitchFamily="34" charset="0"/>
              <a:cs typeface="Arial" pitchFamily="34" charset="0"/>
            </a:endParaRPr>
          </a:p>
          <a:p>
            <a:endParaRPr lang="en-GB" sz="5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/>
              <a:buChar char="*"/>
            </a:pP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3"/>
              </a:rPr>
              <a:t>j.otter@imperial.ac.uk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 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@</a:t>
            </a:r>
            <a:r>
              <a:rPr lang="en-GB" sz="2400" dirty="0" err="1" smtClean="0">
                <a:latin typeface="Arial" pitchFamily="34" charset="0"/>
                <a:cs typeface="Arial" pitchFamily="34" charset="0"/>
                <a:sym typeface="Wingdings"/>
              </a:rPr>
              <a:t>jonotter</a:t>
            </a:r>
            <a:endParaRPr lang="en-GB" sz="2400" dirty="0" smtClean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Blog: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4"/>
              </a:rPr>
              <a:t>www.ReflectionsIPC.com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Slides: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5"/>
              </a:rPr>
              <a:t>www.jonotter.net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7341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7524328" y="5661248"/>
            <a:ext cx="1440160" cy="1008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Autofit/>
          </a:bodyPr>
          <a:lstStyle/>
          <a:p>
            <a:r>
              <a:rPr lang="en-GB" sz="3200" dirty="0" smtClean="0">
                <a:latin typeface="Arial" pitchFamily="34" charset="0"/>
                <a:cs typeface="Arial" pitchFamily="34" charset="0"/>
              </a:rPr>
              <a:t>MRSA bacteraemia, England 2001-2013</a:t>
            </a:r>
            <a:endParaRPr lang="en-GB" sz="32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179512" y="908720"/>
          <a:ext cx="9045451" cy="55539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5796136" y="998969"/>
            <a:ext cx="3779589" cy="3078103"/>
          </a:xfrm>
        </p:spPr>
        <p:txBody>
          <a:bodyPr/>
          <a:lstStyle/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Mandatory reporting, 2001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‘</a:t>
            </a:r>
            <a:r>
              <a:rPr lang="en-GB" sz="1200" dirty="0" err="1" smtClean="0"/>
              <a:t>Gettting</a:t>
            </a:r>
            <a:r>
              <a:rPr lang="en-GB" sz="1200" dirty="0" smtClean="0"/>
              <a:t> ahead of the curve’, 2002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‘Winning ways’, 2003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‘Towards cleaner hospitals’, 2004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‘</a:t>
            </a:r>
            <a:r>
              <a:rPr lang="en-GB" sz="1200" dirty="0" err="1" smtClean="0"/>
              <a:t>Cleanyourhands</a:t>
            </a:r>
            <a:r>
              <a:rPr lang="en-GB" sz="1200" dirty="0" smtClean="0"/>
              <a:t>’, 2004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Targets introduced, 2004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Cleanliness improvement, 2005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‘Going further faster’, 2006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Root cause analysis, 2006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Revised national guidelines, 2006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Deep clean, 2007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Screening elective admissions, 2008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Universal screening, 2010</a:t>
            </a:r>
          </a:p>
          <a:p>
            <a:endParaRPr lang="en-GB" sz="12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971600" y="177281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1</a:t>
            </a:r>
            <a:endParaRPr lang="en-GB" b="1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47664" y="177281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2</a:t>
            </a:r>
            <a:endParaRPr lang="en-GB" b="1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95736" y="162880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3</a:t>
            </a:r>
            <a:endParaRPr lang="en-GB" b="1" dirty="0"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43808" y="980728"/>
            <a:ext cx="7200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4</a:t>
            </a:r>
          </a:p>
          <a:p>
            <a:r>
              <a:rPr lang="en-GB" b="1" dirty="0" smtClean="0">
                <a:latin typeface="+mn-lt"/>
              </a:rPr>
              <a:t>5</a:t>
            </a:r>
          </a:p>
          <a:p>
            <a:r>
              <a:rPr lang="en-GB" b="1" dirty="0" smtClean="0">
                <a:latin typeface="+mn-lt"/>
              </a:rPr>
              <a:t>6</a:t>
            </a:r>
            <a:endParaRPr lang="en-GB" b="1" dirty="0"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19872" y="1700808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7</a:t>
            </a:r>
            <a:endParaRPr lang="en-GB" b="1" dirty="0"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67944" y="1209526"/>
            <a:ext cx="7200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latin typeface="+mn-lt"/>
              </a:rPr>
              <a:t>8</a:t>
            </a:r>
          </a:p>
          <a:p>
            <a:pPr algn="ctr"/>
            <a:r>
              <a:rPr lang="en-GB" b="1" dirty="0" smtClean="0">
                <a:latin typeface="+mn-lt"/>
              </a:rPr>
              <a:t>9</a:t>
            </a:r>
          </a:p>
          <a:p>
            <a:pPr algn="ctr"/>
            <a:r>
              <a:rPr lang="en-GB" b="1" dirty="0" smtClean="0">
                <a:latin typeface="+mn-lt"/>
              </a:rPr>
              <a:t>10</a:t>
            </a:r>
            <a:endParaRPr lang="en-GB" b="1" dirty="0"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60032" y="248360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11</a:t>
            </a:r>
            <a:endParaRPr lang="en-GB" b="1" dirty="0"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64088" y="3356992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12</a:t>
            </a:r>
            <a:endParaRPr lang="en-GB" b="1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76256" y="436510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13</a:t>
            </a:r>
            <a:endParaRPr lang="en-GB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7985856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7524328" y="5661248"/>
            <a:ext cx="1440160" cy="1008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4" name="Char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5575313"/>
              </p:ext>
            </p:extLst>
          </p:nvPr>
        </p:nvGraphicFramePr>
        <p:xfrm>
          <a:off x="0" y="928670"/>
          <a:ext cx="9144000" cy="5715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angle 2"/>
          <p:cNvSpPr/>
          <p:nvPr/>
        </p:nvSpPr>
        <p:spPr>
          <a:xfrm>
            <a:off x="2225226" y="214290"/>
            <a:ext cx="47756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 fontAlgn="base">
              <a:spcBef>
                <a:spcPct val="0"/>
              </a:spcBef>
              <a:spcAft>
                <a:spcPct val="0"/>
              </a:spcAft>
            </a:pPr>
            <a:r>
              <a:rPr lang="en-GB" sz="3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CDI cases, 2004-2013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60363" y="116632"/>
            <a:ext cx="8423275" cy="711183"/>
          </a:xfrm>
        </p:spPr>
        <p:txBody>
          <a:bodyPr>
            <a:noAutofit/>
          </a:bodyPr>
          <a:lstStyle/>
          <a:p>
            <a:r>
              <a:rPr lang="en-GB" sz="3200" i="1" dirty="0" smtClean="0">
                <a:latin typeface="Arial" pitchFamily="34" charset="0"/>
                <a:cs typeface="Arial" pitchFamily="34" charset="0"/>
              </a:rPr>
              <a:t>C. </a:t>
            </a:r>
            <a:r>
              <a:rPr lang="en-GB" sz="3200" i="1" dirty="0" err="1" smtClean="0">
                <a:latin typeface="Arial" pitchFamily="34" charset="0"/>
                <a:cs typeface="Arial" pitchFamily="34" charset="0"/>
              </a:rPr>
              <a:t>difficile</a:t>
            </a:r>
            <a:r>
              <a:rPr lang="en-GB" sz="32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3200" dirty="0" smtClean="0">
                <a:latin typeface="Arial" pitchFamily="34" charset="0"/>
                <a:cs typeface="Arial" pitchFamily="34" charset="0"/>
              </a:rPr>
              <a:t>infection (CDI), England 2004-2013</a:t>
            </a:r>
            <a:endParaRPr lang="en-GB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5796136" y="998969"/>
            <a:ext cx="3779589" cy="3078103"/>
          </a:xfrm>
        </p:spPr>
        <p:txBody>
          <a:bodyPr/>
          <a:lstStyle/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Mandatory reporting, 2004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Targets, 2007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Revised guidelines, 2009</a:t>
            </a:r>
          </a:p>
          <a:p>
            <a:endParaRPr lang="en-GB" sz="12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1331640" y="205155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1</a:t>
            </a:r>
            <a:endParaRPr lang="en-GB" b="1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51920" y="836712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2</a:t>
            </a:r>
            <a:endParaRPr lang="en-GB" b="1" dirty="0"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52120" y="313167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3</a:t>
            </a:r>
            <a:endParaRPr lang="en-GB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296285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5400" dirty="0"/>
          </a:p>
        </p:txBody>
      </p:sp>
      <p:sp>
        <p:nvSpPr>
          <p:cNvPr id="4" name="TextBox 3"/>
          <p:cNvSpPr txBox="1"/>
          <p:nvPr/>
        </p:nvSpPr>
        <p:spPr>
          <a:xfrm>
            <a:off x="500063" y="2071688"/>
            <a:ext cx="8072437" cy="25860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54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THE END OF ANTIBIOTICS IS NIGH</a:t>
            </a:r>
          </a:p>
          <a:p>
            <a:pPr algn="ctr">
              <a:defRPr/>
            </a:pPr>
            <a:endParaRPr lang="en-GB" sz="54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The QI Klaxon.wav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612313" y="60039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35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60363" y="116632"/>
            <a:ext cx="8423275" cy="711183"/>
          </a:xfrm>
        </p:spPr>
        <p:txBody>
          <a:bodyPr>
            <a:normAutofit/>
          </a:bodyPr>
          <a:lstStyle/>
          <a:p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National trends: mandatory surveillance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8280436"/>
              </p:ext>
            </p:extLst>
          </p:nvPr>
        </p:nvGraphicFramePr>
        <p:xfrm>
          <a:off x="251520" y="1052736"/>
          <a:ext cx="8496944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133041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lang="en-GB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 emerging threat of AMR GNR!</a:t>
            </a:r>
            <a:endParaRPr lang="en-GB" sz="3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9792987"/>
              </p:ext>
            </p:extLst>
          </p:nvPr>
        </p:nvGraphicFramePr>
        <p:xfrm>
          <a:off x="611560" y="1124744"/>
          <a:ext cx="7717103" cy="3169920"/>
        </p:xfrm>
        <a:graphic>
          <a:graphicData uri="http://schemas.openxmlformats.org/drawingml/2006/table">
            <a:tbl>
              <a:tblPr firstRow="1" bandRow="1">
                <a:tableStyleId>{E929F9F4-4A8F-4326-A1B4-22849713DDAB}</a:tableStyleId>
              </a:tblPr>
              <a:tblGrid>
                <a:gridCol w="2272030"/>
                <a:gridCol w="1329080"/>
                <a:gridCol w="1329080"/>
                <a:gridCol w="1329080"/>
                <a:gridCol w="1457833"/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Pathogen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aseline="0" dirty="0" smtClean="0">
                          <a:latin typeface="Arial" pitchFamily="34" charset="0"/>
                          <a:cs typeface="Arial" pitchFamily="34" charset="0"/>
                        </a:rPr>
                        <a:t>GNR</a:t>
                      </a:r>
                      <a:endParaRPr lang="en-GB" sz="200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MRSA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VRE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i="1" dirty="0" smtClean="0">
                          <a:latin typeface="Arial" pitchFamily="34" charset="0"/>
                          <a:cs typeface="Arial" pitchFamily="34" charset="0"/>
                        </a:rPr>
                        <a:t>C. </a:t>
                      </a:r>
                      <a:r>
                        <a:rPr lang="en-GB" sz="2000" i="1" dirty="0" err="1" smtClean="0">
                          <a:latin typeface="Arial" pitchFamily="34" charset="0"/>
                          <a:cs typeface="Arial" pitchFamily="34" charset="0"/>
                        </a:rPr>
                        <a:t>difficile</a:t>
                      </a:r>
                      <a:endParaRPr lang="en-GB" sz="20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Resistance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+++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+/-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Resistance genes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Multiple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Single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Single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n/a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Species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Multiple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Single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Single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Single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HA </a:t>
                      </a:r>
                      <a:r>
                        <a:rPr lang="en-GB" sz="2000" dirty="0" err="1" smtClean="0">
                          <a:latin typeface="Arial" pitchFamily="34" charset="0"/>
                          <a:cs typeface="Arial" pitchFamily="34" charset="0"/>
                        </a:rPr>
                        <a:t>vs</a:t>
                      </a:r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 CA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HA</a:t>
                      </a:r>
                      <a:r>
                        <a:rPr lang="en-GB" sz="2000" baseline="0" dirty="0" smtClean="0">
                          <a:latin typeface="Arial" pitchFamily="34" charset="0"/>
                          <a:cs typeface="Arial" pitchFamily="34" charset="0"/>
                        </a:rPr>
                        <a:t> &amp; CA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HA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HA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HA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At-risk</a:t>
                      </a:r>
                      <a:r>
                        <a:rPr lang="en-GB" sz="2000" baseline="0" dirty="0" smtClean="0">
                          <a:latin typeface="Arial" pitchFamily="34" charset="0"/>
                          <a:cs typeface="Arial" pitchFamily="34" charset="0"/>
                        </a:rPr>
                        <a:t> pts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All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Unwell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Unwell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Old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Virulence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+++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++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+/-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Environment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+/-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++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+++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7616875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215577" y="285750"/>
            <a:ext cx="9324975" cy="711200"/>
          </a:xfrm>
        </p:spPr>
        <p:txBody>
          <a:bodyPr>
            <a:normAutofit/>
          </a:bodyPr>
          <a:lstStyle/>
          <a:p>
            <a:r>
              <a:rPr lang="en-GB" sz="36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Rising threat from MDR-GNR</a:t>
            </a:r>
            <a:endParaRPr lang="en-GB" sz="3600" i="1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graphicFrame>
        <p:nvGraphicFramePr>
          <p:cNvPr id="5" name="Chart 4"/>
          <p:cNvGraphicFramePr/>
          <p:nvPr/>
        </p:nvGraphicFramePr>
        <p:xfrm>
          <a:off x="71438" y="90634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00063" y="3549650"/>
            <a:ext cx="335756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latin typeface="Arial" pitchFamily="34" charset="0"/>
                <a:cs typeface="Arial" pitchFamily="34" charset="0"/>
              </a:rPr>
              <a:t>% of all HAI caused by GNRs.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4925" y="6237288"/>
            <a:ext cx="67437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Arial" pitchFamily="34" charset="0"/>
                <a:cs typeface="Arial" pitchFamily="34" charset="0"/>
              </a:rPr>
              <a:t>Hidron et al. </a:t>
            </a:r>
            <a:r>
              <a:rPr lang="en-US" sz="1600" i="1">
                <a:latin typeface="Arial" pitchFamily="34" charset="0"/>
                <a:cs typeface="Arial" pitchFamily="34" charset="0"/>
              </a:rPr>
              <a:t>Infect Control Hosp Epidemiol </a:t>
            </a:r>
            <a:r>
              <a:rPr lang="en-US" sz="1600">
                <a:latin typeface="Arial" pitchFamily="34" charset="0"/>
                <a:cs typeface="Arial" pitchFamily="34" charset="0"/>
              </a:rPr>
              <a:t>2008;29:966-1011.</a:t>
            </a:r>
          </a:p>
          <a:p>
            <a:r>
              <a:rPr lang="en-GB" sz="1600">
                <a:latin typeface="Arial" pitchFamily="34" charset="0"/>
                <a:cs typeface="Arial" pitchFamily="34" charset="0"/>
              </a:rPr>
              <a:t>Peleg &amp; Hooper. </a:t>
            </a:r>
            <a:r>
              <a:rPr lang="en-GB" sz="1600" i="1">
                <a:latin typeface="Arial" pitchFamily="34" charset="0"/>
                <a:cs typeface="Arial" pitchFamily="34" charset="0"/>
              </a:rPr>
              <a:t>N Engl J Med </a:t>
            </a:r>
            <a:r>
              <a:rPr lang="en-GB" sz="1600">
                <a:latin typeface="Arial" pitchFamily="34" charset="0"/>
                <a:cs typeface="Arial" pitchFamily="34" charset="0"/>
              </a:rPr>
              <a:t>2010;362:1804-1813.</a:t>
            </a:r>
            <a:endParaRPr 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572000" y="3549650"/>
            <a:ext cx="364331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latin typeface="Arial" pitchFamily="34" charset="0"/>
                <a:cs typeface="Arial" pitchFamily="34" charset="0"/>
              </a:rPr>
              <a:t>% of ICU HAI caused by GNRs.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4000496" y="90634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9651274"/>
              </p:ext>
            </p:extLst>
          </p:nvPr>
        </p:nvGraphicFramePr>
        <p:xfrm>
          <a:off x="500063" y="4076700"/>
          <a:ext cx="7358062" cy="18288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643187"/>
                <a:gridCol w="4714875"/>
              </a:tblGrid>
              <a:tr h="914400"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latin typeface="Arial" pitchFamily="34" charset="0"/>
                          <a:cs typeface="Arial" pitchFamily="34" charset="0"/>
                        </a:rPr>
                        <a:t>Non-fermenters</a:t>
                      </a:r>
                      <a:endParaRPr lang="en-GB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None/>
                      </a:pPr>
                      <a:r>
                        <a:rPr lang="en-GB" sz="1800" i="1" u="none" dirty="0" smtClean="0">
                          <a:latin typeface="Arial" pitchFamily="34" charset="0"/>
                          <a:cs typeface="Arial" pitchFamily="34" charset="0"/>
                        </a:rPr>
                        <a:t>Acinetobacter baumannii</a:t>
                      </a:r>
                    </a:p>
                    <a:p>
                      <a:pPr marL="342900" indent="-342900">
                        <a:buNone/>
                      </a:pPr>
                      <a:r>
                        <a:rPr lang="en-GB" sz="1800" i="1" dirty="0" smtClean="0">
                          <a:latin typeface="Arial" pitchFamily="34" charset="0"/>
                          <a:cs typeface="Arial" pitchFamily="34" charset="0"/>
                        </a:rPr>
                        <a:t>Pseudomonas</a:t>
                      </a:r>
                      <a:r>
                        <a:rPr lang="en-GB" sz="1800" i="1" baseline="0" dirty="0" smtClean="0">
                          <a:latin typeface="Arial" pitchFamily="34" charset="0"/>
                          <a:cs typeface="Arial" pitchFamily="34" charset="0"/>
                        </a:rPr>
                        <a:t> aeruginosa</a:t>
                      </a:r>
                    </a:p>
                    <a:p>
                      <a:pPr marL="342900" indent="-342900">
                        <a:buNone/>
                      </a:pPr>
                      <a:r>
                        <a:rPr lang="en-GB" sz="1800" i="1" dirty="0" smtClean="0">
                          <a:latin typeface="Arial" pitchFamily="34" charset="0"/>
                          <a:cs typeface="Arial" pitchFamily="34" charset="0"/>
                        </a:rPr>
                        <a:t>Stenotrophomonas maltophilia</a:t>
                      </a:r>
                      <a:endParaRPr lang="en-GB" sz="18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latin typeface="Arial" pitchFamily="34" charset="0"/>
                          <a:cs typeface="Arial" pitchFamily="34" charset="0"/>
                        </a:rPr>
                        <a:t>Enterobacteriaceae</a:t>
                      </a:r>
                      <a:endParaRPr lang="en-GB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i="1" u="none" dirty="0" err="1" smtClean="0">
                          <a:latin typeface="Arial" pitchFamily="34" charset="0"/>
                          <a:cs typeface="Arial" pitchFamily="34" charset="0"/>
                        </a:rPr>
                        <a:t>Klebsiella</a:t>
                      </a:r>
                      <a:r>
                        <a:rPr lang="en-GB" sz="1800" i="1" u="none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GB" sz="1800" i="1" u="none" baseline="0" dirty="0" err="1" smtClean="0">
                          <a:latin typeface="Arial" pitchFamily="34" charset="0"/>
                          <a:cs typeface="Arial" pitchFamily="34" charset="0"/>
                        </a:rPr>
                        <a:t>pneumoniae</a:t>
                      </a:r>
                      <a:endParaRPr lang="en-GB" sz="1800" i="1" u="none" baseline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GB" sz="1800" i="1" dirty="0" smtClean="0">
                          <a:latin typeface="Arial" pitchFamily="34" charset="0"/>
                          <a:cs typeface="Arial" pitchFamily="34" charset="0"/>
                        </a:rPr>
                        <a:t>Escherichia coli</a:t>
                      </a:r>
                    </a:p>
                    <a:p>
                      <a:r>
                        <a:rPr lang="en-GB" sz="1800" i="1" baseline="0" dirty="0" err="1" smtClean="0">
                          <a:latin typeface="Arial" pitchFamily="34" charset="0"/>
                          <a:cs typeface="Arial" pitchFamily="34" charset="0"/>
                        </a:rPr>
                        <a:t>Enterobacter</a:t>
                      </a:r>
                      <a:r>
                        <a:rPr lang="en-GB" sz="1800" i="1" baseline="0" dirty="0" smtClean="0">
                          <a:latin typeface="Arial" pitchFamily="34" charset="0"/>
                          <a:cs typeface="Arial" pitchFamily="34" charset="0"/>
                        </a:rPr>
                        <a:t> cloacae</a:t>
                      </a:r>
                      <a:endParaRPr lang="en-GB" sz="18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/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517315" y="5013176"/>
            <a:ext cx="7312297" cy="864096"/>
          </a:xfrm>
          <a:prstGeom prst="rect">
            <a:avLst/>
          </a:prstGeom>
          <a:noFill/>
          <a:ln w="635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467545" y="4059820"/>
            <a:ext cx="7416824" cy="1872208"/>
          </a:xfrm>
          <a:prstGeom prst="rect">
            <a:avLst/>
          </a:prstGeom>
          <a:noFill/>
          <a:ln w="635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6612012" y="5157192"/>
            <a:ext cx="127235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CPE</a:t>
            </a:r>
            <a:endParaRPr lang="en-US" sz="32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7884368" y="4716433"/>
            <a:ext cx="127235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CPO</a:t>
            </a:r>
            <a:endParaRPr lang="en-US" sz="3200" b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55948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805325407"/>
              </p:ext>
            </p:extLst>
          </p:nvPr>
        </p:nvGraphicFramePr>
        <p:xfrm>
          <a:off x="179512" y="1124744"/>
          <a:ext cx="8784976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sz="36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Creating a monster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47664" y="1556792"/>
            <a:ext cx="2520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latin typeface="Arial" pitchFamily="34" charset="0"/>
                <a:cs typeface="Arial" pitchFamily="34" charset="0"/>
              </a:rPr>
              <a:t>Extended-spectrum beta-lactams</a:t>
            </a:r>
            <a:endParaRPr lang="en-GB" sz="2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807804" y="2347139"/>
            <a:ext cx="0" cy="505797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427984" y="1732746"/>
            <a:ext cx="2520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Carbapenems</a:t>
            </a:r>
            <a:endParaRPr lang="en-GB" sz="2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5688124" y="2347139"/>
            <a:ext cx="0" cy="505797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36975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60363" y="514738"/>
            <a:ext cx="8423275" cy="711183"/>
          </a:xfrm>
        </p:spPr>
        <p:txBody>
          <a:bodyPr>
            <a:normAutofit/>
          </a:bodyPr>
          <a:lstStyle/>
          <a:p>
            <a:pPr eaLnBrk="1" hangingPunct="1"/>
            <a:r>
              <a:rPr lang="en-GB" sz="36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What’</a:t>
            </a:r>
            <a:r>
              <a:rPr lang="en-GB" altLang="ja-JP" sz="36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s the problem? Resistance </a:t>
            </a:r>
            <a:endParaRPr lang="en-GB" sz="3600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pic>
        <p:nvPicPr>
          <p:cNvPr id="7172" name="Picture 5"/>
          <p:cNvPicPr>
            <a:picLocks noChangeAspect="1" noChangeArrowheads="1"/>
          </p:cNvPicPr>
          <p:nvPr/>
        </p:nvPicPr>
        <p:blipFill>
          <a:blip r:embed="rId3" cstate="print"/>
          <a:srcRect l="1106" t="45273" r="67064" b="25462"/>
          <a:stretch>
            <a:fillRect/>
          </a:stretch>
        </p:blipFill>
        <p:spPr bwMode="auto">
          <a:xfrm>
            <a:off x="827088" y="1484313"/>
            <a:ext cx="6624637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827088" y="2636838"/>
            <a:ext cx="2305050" cy="2160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827088" y="1700213"/>
            <a:ext cx="1008062" cy="936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4514850" y="1830388"/>
            <a:ext cx="288925" cy="1428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4530725" y="2390775"/>
            <a:ext cx="287338" cy="1444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03559" y="6412673"/>
            <a:ext cx="4714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Courtesy of Pat Cattini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28625" y="1594625"/>
          <a:ext cx="8358189" cy="1638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4500"/>
                <a:gridCol w="2214563"/>
                <a:gridCol w="2214563"/>
                <a:gridCol w="2214563"/>
              </a:tblGrid>
              <a:tr h="439691"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8" marB="45698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2000" i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Enterobacteriaceae</a:t>
                      </a:r>
                      <a:endParaRPr lang="en-GB" sz="2000" i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8" marB="45698"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i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Non</a:t>
                      </a:r>
                      <a:r>
                        <a:rPr lang="en-GB" sz="2000" i="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GB" sz="2000" i="0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fermenters</a:t>
                      </a:r>
                      <a:endParaRPr lang="en-GB" sz="2000" i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8" marB="45698"/>
                </a:tc>
              </a:tr>
              <a:tr h="439691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Organism</a:t>
                      </a:r>
                      <a:endParaRPr lang="en-GB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8" marB="456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AmpC</a:t>
                      </a:r>
                      <a:r>
                        <a:rPr lang="en-GB" sz="2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/ ESBL</a:t>
                      </a:r>
                      <a:endParaRPr lang="en-GB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8" marB="456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CPE</a:t>
                      </a:r>
                      <a:endParaRPr lang="en-GB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8" marB="456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i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A.</a:t>
                      </a:r>
                      <a:r>
                        <a:rPr lang="en-GB" sz="2000" i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GB" sz="2000" i="1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baumannii</a:t>
                      </a:r>
                      <a:endParaRPr lang="en-GB" sz="2000" i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8" marB="45698"/>
                </a:tc>
              </a:tr>
              <a:tr h="758918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Attributable mortality</a:t>
                      </a:r>
                      <a:endParaRPr lang="en-GB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8" marB="456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Moderate</a:t>
                      </a:r>
                      <a:endParaRPr lang="en-GB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8" marB="45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Massive (&gt;50%)</a:t>
                      </a:r>
                      <a:endParaRPr lang="en-GB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8" marB="45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Minimal</a:t>
                      </a:r>
                      <a:endParaRPr lang="en-GB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698" marB="45698" anchor="ctr"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71438" y="6289675"/>
            <a:ext cx="5508625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defRPr/>
            </a:pPr>
            <a:r>
              <a:rPr lang="en-GB" sz="1400" dirty="0" err="1">
                <a:latin typeface="Arial" pitchFamily="34" charset="0"/>
                <a:cs typeface="Arial" pitchFamily="34" charset="0"/>
              </a:rPr>
              <a:t>Shorr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400" i="1" dirty="0">
                <a:latin typeface="Arial" pitchFamily="34" charset="0"/>
                <a:cs typeface="Arial" pitchFamily="34" charset="0"/>
              </a:rPr>
              <a:t>et al. </a:t>
            </a:r>
            <a:r>
              <a:rPr lang="en-GB" sz="1400" i="1" dirty="0" err="1">
                <a:latin typeface="Arial" pitchFamily="34" charset="0"/>
                <a:cs typeface="Arial" pitchFamily="34" charset="0"/>
              </a:rPr>
              <a:t>Crit</a:t>
            </a:r>
            <a:r>
              <a:rPr lang="en-GB" sz="1400" i="1" dirty="0">
                <a:latin typeface="Arial" pitchFamily="34" charset="0"/>
                <a:cs typeface="Arial" pitchFamily="34" charset="0"/>
              </a:rPr>
              <a:t> Care Med 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2009;37:1463-1469.</a:t>
            </a:r>
          </a:p>
          <a:p>
            <a:pPr marL="342900" indent="-342900">
              <a:defRPr/>
            </a:pPr>
            <a:r>
              <a:rPr lang="en-GB" sz="1400" dirty="0">
                <a:latin typeface="Arial" pitchFamily="34" charset="0"/>
                <a:cs typeface="Arial" pitchFamily="34" charset="0"/>
              </a:rPr>
              <a:t>Patel </a:t>
            </a:r>
            <a:r>
              <a:rPr lang="en-GB" sz="1400" i="1" dirty="0">
                <a:latin typeface="Arial" pitchFamily="34" charset="0"/>
                <a:cs typeface="Arial" pitchFamily="34" charset="0"/>
              </a:rPr>
              <a:t>et al. </a:t>
            </a:r>
            <a:r>
              <a:rPr lang="en-GB" sz="1400" i="1" dirty="0" err="1">
                <a:latin typeface="Arial" pitchFamily="34" charset="0"/>
                <a:cs typeface="Arial" pitchFamily="34" charset="0"/>
              </a:rPr>
              <a:t>Iinfect</a:t>
            </a:r>
            <a:r>
              <a:rPr lang="en-GB" sz="1400" i="1" dirty="0">
                <a:latin typeface="Arial" pitchFamily="34" charset="0"/>
                <a:cs typeface="Arial" pitchFamily="34" charset="0"/>
              </a:rPr>
              <a:t> Control Hosp </a:t>
            </a:r>
            <a:r>
              <a:rPr lang="en-GB" sz="1400" i="1" dirty="0" err="1">
                <a:latin typeface="Arial" pitchFamily="34" charset="0"/>
                <a:cs typeface="Arial" pitchFamily="34" charset="0"/>
              </a:rPr>
              <a:t>Epidemiol</a:t>
            </a:r>
            <a:r>
              <a:rPr lang="en-GB" sz="1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2008;29:1099-1106.</a:t>
            </a:r>
          </a:p>
        </p:txBody>
      </p:sp>
      <p:sp>
        <p:nvSpPr>
          <p:cNvPr id="8216" name="Title 1"/>
          <p:cNvSpPr>
            <a:spLocks noGrp="1"/>
          </p:cNvSpPr>
          <p:nvPr>
            <p:ph type="title"/>
          </p:nvPr>
        </p:nvSpPr>
        <p:spPr>
          <a:xfrm>
            <a:off x="155450" y="188640"/>
            <a:ext cx="9155113" cy="1143000"/>
          </a:xfrm>
        </p:spPr>
        <p:txBody>
          <a:bodyPr>
            <a:normAutofit/>
          </a:bodyPr>
          <a:lstStyle/>
          <a:p>
            <a:r>
              <a:rPr lang="en-GB" sz="36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What’s the problem? Mortality</a:t>
            </a:r>
          </a:p>
        </p:txBody>
      </p:sp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107950" y="-171400"/>
            <a:ext cx="9155113" cy="1409913"/>
          </a:xfrm>
        </p:spPr>
        <p:txBody>
          <a:bodyPr>
            <a:normAutofit/>
          </a:bodyPr>
          <a:lstStyle/>
          <a:p>
            <a:r>
              <a:rPr lang="en-GB" sz="36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What’s the problem? Rapid spread</a:t>
            </a:r>
          </a:p>
        </p:txBody>
      </p:sp>
      <p:graphicFrame>
        <p:nvGraphicFramePr>
          <p:cNvPr id="8" name="Diagram 7"/>
          <p:cNvGraphicFramePr/>
          <p:nvPr/>
        </p:nvGraphicFramePr>
        <p:xfrm>
          <a:off x="0" y="980728"/>
          <a:ext cx="8704613" cy="51953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23528" y="908720"/>
            <a:ext cx="83884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Economic evaluation of a 40 case outbreak of CPE. Error bars represent range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4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439932"/>
            <a:ext cx="349540" cy="19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10" descr="Image result for contact precautions barbi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60" name="Picture 12" descr="Image result for contact precautions barbi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32091" b="26450"/>
          <a:stretch/>
        </p:blipFill>
        <p:spPr bwMode="auto">
          <a:xfrm>
            <a:off x="3432076" y="3717032"/>
            <a:ext cx="324059" cy="352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Image result for cartoon syrin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211005"/>
            <a:ext cx="300599" cy="298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AutoShape 18" descr="Image result for surgery clipart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68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4074" y="1477722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Image result for hydrogen peroxide vapour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89" r="24485"/>
          <a:stretch/>
        </p:blipFill>
        <p:spPr bwMode="auto">
          <a:xfrm>
            <a:off x="3430436" y="4565872"/>
            <a:ext cx="216024" cy="430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4" descr="Image result for cartoon syrin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599" y="4217278"/>
            <a:ext cx="300599" cy="298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2757" y="2439932"/>
            <a:ext cx="349540" cy="19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3847" y="2439932"/>
            <a:ext cx="349540" cy="19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1058" y="2439932"/>
            <a:ext cx="349540" cy="19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870" y="2439932"/>
            <a:ext cx="349540" cy="19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8484" y="1920869"/>
            <a:ext cx="336692" cy="311774"/>
          </a:xfrm>
          <a:prstGeom prst="rect">
            <a:avLst/>
          </a:prstGeom>
        </p:spPr>
      </p:pic>
      <p:pic>
        <p:nvPicPr>
          <p:cNvPr id="40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5114" y="1916832"/>
            <a:ext cx="336692" cy="311774"/>
          </a:xfrm>
          <a:prstGeom prst="rect">
            <a:avLst/>
          </a:prstGeom>
        </p:spPr>
      </p:pic>
      <p:pic>
        <p:nvPicPr>
          <p:cNvPr id="41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18522" y="1916832"/>
            <a:ext cx="336692" cy="311774"/>
          </a:xfrm>
          <a:prstGeom prst="rect">
            <a:avLst/>
          </a:prstGeom>
        </p:spPr>
      </p:pic>
      <p:pic>
        <p:nvPicPr>
          <p:cNvPr id="42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78562" y="1916832"/>
            <a:ext cx="336692" cy="311774"/>
          </a:xfrm>
          <a:prstGeom prst="rect">
            <a:avLst/>
          </a:prstGeom>
        </p:spPr>
      </p:pic>
      <p:pic>
        <p:nvPicPr>
          <p:cNvPr id="43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8602" y="1916832"/>
            <a:ext cx="336692" cy="311774"/>
          </a:xfrm>
          <a:prstGeom prst="rect">
            <a:avLst/>
          </a:prstGeom>
        </p:spPr>
      </p:pic>
      <p:pic>
        <p:nvPicPr>
          <p:cNvPr id="44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8642" y="1916832"/>
            <a:ext cx="336692" cy="311774"/>
          </a:xfrm>
          <a:prstGeom prst="rect">
            <a:avLst/>
          </a:prstGeom>
        </p:spPr>
      </p:pic>
      <p:pic>
        <p:nvPicPr>
          <p:cNvPr id="45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8682" y="1916832"/>
            <a:ext cx="336692" cy="311774"/>
          </a:xfrm>
          <a:prstGeom prst="rect">
            <a:avLst/>
          </a:prstGeom>
        </p:spPr>
      </p:pic>
      <p:pic>
        <p:nvPicPr>
          <p:cNvPr id="46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477722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2173" y="1477722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5151" y="1477722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4598" y="1481253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576" y="1477147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7616" y="1473616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0594" y="1473616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0041" y="1477147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20" descr="Image result for surgery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488" y="1473041"/>
            <a:ext cx="324059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20" descr="Image result for surgery clipart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047"/>
          <a:stretch/>
        </p:blipFill>
        <p:spPr bwMode="auto">
          <a:xfrm>
            <a:off x="6948264" y="1467129"/>
            <a:ext cx="158635" cy="34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070" y="3356992"/>
            <a:ext cx="349540" cy="19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6" descr="Image result for bed cartoon  hospit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955" y="3356992"/>
            <a:ext cx="349540" cy="19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6" descr="Image result for bed cartoon  hospital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456"/>
          <a:stretch/>
        </p:blipFill>
        <p:spPr bwMode="auto">
          <a:xfrm>
            <a:off x="4107045" y="3356992"/>
            <a:ext cx="187157" cy="19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12" descr="Image result for contact precautions barbi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32091" b="26450"/>
          <a:stretch/>
        </p:blipFill>
        <p:spPr bwMode="auto">
          <a:xfrm>
            <a:off x="3759125" y="3717032"/>
            <a:ext cx="324059" cy="352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12" descr="Image result for contact precautions barbi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71398" b="26450"/>
          <a:stretch/>
        </p:blipFill>
        <p:spPr bwMode="auto">
          <a:xfrm>
            <a:off x="4064134" y="3717032"/>
            <a:ext cx="136489" cy="352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cha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7757" y="5085184"/>
            <a:ext cx="336692" cy="311774"/>
          </a:xfrm>
          <a:prstGeom prst="rect">
            <a:avLst/>
          </a:prstGeom>
        </p:spPr>
      </p:pic>
      <p:pic>
        <p:nvPicPr>
          <p:cNvPr id="62" name="chart"/>
          <p:cNvPicPr>
            <a:picLocks noChangeAspect="1"/>
          </p:cNvPicPr>
          <p:nvPr/>
        </p:nvPicPr>
        <p:blipFill rotWithShape="1">
          <a:blip r:embed="rId7"/>
          <a:srcRect r="74002"/>
          <a:stretch/>
        </p:blipFill>
        <p:spPr>
          <a:xfrm>
            <a:off x="3764387" y="5081147"/>
            <a:ext cx="87533" cy="311774"/>
          </a:xfrm>
          <a:prstGeom prst="rect">
            <a:avLst/>
          </a:prstGeom>
        </p:spPr>
      </p:pic>
      <p:pic>
        <p:nvPicPr>
          <p:cNvPr id="63" name="Picture 22" descr="Image result for hydrogen peroxide vapour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89" r="24485"/>
          <a:stretch/>
        </p:blipFill>
        <p:spPr bwMode="auto">
          <a:xfrm>
            <a:off x="3666376" y="4567828"/>
            <a:ext cx="216024" cy="430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ttps://upload.wikimedia.org/wikipedia/commons/9/93/Agar_plate_with_colonies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808" y="2886892"/>
            <a:ext cx="336691" cy="25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2" descr="https://upload.wikimedia.org/wikipedia/commons/9/93/Agar_plate_with_colonies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085" y="2888450"/>
            <a:ext cx="336691" cy="25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2" descr="https://upload.wikimedia.org/wikipedia/commons/9/93/Agar_plate_with_colonies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888450"/>
            <a:ext cx="336691" cy="25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8897139"/>
              </p:ext>
            </p:extLst>
          </p:nvPr>
        </p:nvGraphicFramePr>
        <p:xfrm>
          <a:off x="0" y="1300783"/>
          <a:ext cx="8964488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64" name="Rectangle 63"/>
          <p:cNvSpPr/>
          <p:nvPr/>
        </p:nvSpPr>
        <p:spPr>
          <a:xfrm>
            <a:off x="34925" y="6475239"/>
            <a:ext cx="6743700" cy="33813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GB" sz="1600" dirty="0" smtClean="0">
                <a:latin typeface="Arial" pitchFamily="34" charset="0"/>
                <a:cs typeface="Arial" pitchFamily="34" charset="0"/>
              </a:rPr>
              <a:t>Otter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al.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Clin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Microbiol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2016 in press.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Title 1"/>
          <p:cNvSpPr>
            <a:spLocks noGrp="1"/>
          </p:cNvSpPr>
          <p:nvPr>
            <p:ph type="title"/>
          </p:nvPr>
        </p:nvSpPr>
        <p:spPr>
          <a:xfrm>
            <a:off x="107950" y="-171400"/>
            <a:ext cx="9155113" cy="1409913"/>
          </a:xfrm>
        </p:spPr>
        <p:txBody>
          <a:bodyPr>
            <a:normAutofit/>
          </a:bodyPr>
          <a:lstStyle/>
          <a:p>
            <a:r>
              <a:rPr lang="en-GB" sz="36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What’s the problem? ££££</a:t>
            </a:r>
          </a:p>
        </p:txBody>
      </p:sp>
    </p:spTree>
    <p:extLst>
      <p:ext uri="{BB962C8B-B14F-4D97-AF65-F5344CB8AC3E}">
        <p14:creationId xmlns:p14="http://schemas.microsoft.com/office/powerpoint/2010/main" val="94148849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 smtClean="0">
                <a:latin typeface="Arial" pitchFamily="34" charset="0"/>
                <a:cs typeface="Arial" pitchFamily="34" charset="0"/>
              </a:rPr>
              <a:t>Emergence of CPE in the UK </a:t>
            </a:r>
            <a:endParaRPr lang="en-GB" sz="3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153"/>
          <a:stretch/>
        </p:blipFill>
        <p:spPr bwMode="auto">
          <a:xfrm>
            <a:off x="300038" y="1164548"/>
            <a:ext cx="8543925" cy="4208668"/>
          </a:xfrm>
          <a:prstGeom prst="rect">
            <a:avLst/>
          </a:prstGeom>
          <a:noFill/>
          <a:ln>
            <a:noFill/>
          </a:ln>
          <a:effectLst>
            <a:glow rad="127000">
              <a:schemeClr val="bg1"/>
            </a:glow>
            <a:outerShdw dist="35921" dir="2700000" algn="ctr" rotWithShape="0">
              <a:schemeClr val="bg2"/>
            </a:outerShdw>
          </a:effec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71438" y="6453336"/>
            <a:ext cx="62293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GB" sz="1400" dirty="0" smtClean="0">
                <a:latin typeface="Arial" pitchFamily="34" charset="0"/>
                <a:cs typeface="Arial" pitchFamily="34" charset="0"/>
              </a:rPr>
              <a:t>PHE.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78403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Simple, stark, sobering sums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51520" y="1600201"/>
            <a:ext cx="86868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0.5%</a:t>
            </a:r>
            <a:r>
              <a:rPr lang="en-GB" sz="48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x 186,393 = 932 (!)</a:t>
            </a:r>
          </a:p>
          <a:p>
            <a:pPr marL="0" indent="0" algn="ctr">
              <a:buNone/>
            </a:pPr>
            <a:r>
              <a:rPr lang="en-GB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0.1%</a:t>
            </a:r>
            <a:r>
              <a:rPr lang="en-GB" sz="48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x </a:t>
            </a:r>
            <a:r>
              <a:rPr lang="en-GB" sz="4800" dirty="0">
                <a:latin typeface="Arial" panose="020B0604020202020204" pitchFamily="34" charset="0"/>
                <a:cs typeface="Arial" panose="020B0604020202020204" pitchFamily="34" charset="0"/>
              </a:rPr>
              <a:t>186,393 </a:t>
            </a:r>
            <a:r>
              <a:rPr lang="en-GB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= 186</a:t>
            </a:r>
          </a:p>
          <a:p>
            <a:pPr marL="0" indent="0" algn="ctr">
              <a:buNone/>
            </a:pPr>
            <a:r>
              <a:rPr lang="en-GB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0.1% x 15.892m* = 15,892</a:t>
            </a:r>
          </a:p>
        </p:txBody>
      </p:sp>
      <p:sp>
        <p:nvSpPr>
          <p:cNvPr id="3" name="Rectangle 2"/>
          <p:cNvSpPr/>
          <p:nvPr/>
        </p:nvSpPr>
        <p:spPr>
          <a:xfrm>
            <a:off x="107504" y="4941168"/>
            <a:ext cx="87102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* Admissions to NHS acute hospitals, Financial Year 14/15. NHS Confederation, Key Statistics on the NHS, 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496" y="6237312"/>
            <a:ext cx="5616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65113">
              <a:buAutoNum type="arabicPeriod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Mookerjee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ECCMID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65113" indent="-265113">
              <a:buAutoNum type="arabicPeriod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Otter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et al. J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Antimicrob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Chemother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2016 in press.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49950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Chart 15"/>
          <p:cNvGraphicFramePr/>
          <p:nvPr>
            <p:extLst>
              <p:ext uri="{D42A27DB-BD31-4B8C-83A1-F6EECF244321}">
                <p14:modId xmlns:p14="http://schemas.microsoft.com/office/powerpoint/2010/main" val="1798572970"/>
              </p:ext>
            </p:extLst>
          </p:nvPr>
        </p:nvGraphicFramePr>
        <p:xfrm>
          <a:off x="642910" y="1116062"/>
          <a:ext cx="7858180" cy="4643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Rectangle 16"/>
          <p:cNvSpPr/>
          <p:nvPr/>
        </p:nvSpPr>
        <p:spPr>
          <a:xfrm>
            <a:off x="34925" y="6376988"/>
            <a:ext cx="6743700" cy="33813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GB" sz="1600" dirty="0">
                <a:latin typeface="Arial" pitchFamily="34" charset="0"/>
                <a:cs typeface="Arial" pitchFamily="34" charset="0"/>
              </a:rPr>
              <a:t>NHSN / NNIS data; </a:t>
            </a:r>
            <a:r>
              <a:rPr lang="en-GB" sz="1600" i="1" dirty="0">
                <a:latin typeface="Arial" pitchFamily="34" charset="0"/>
                <a:cs typeface="Arial" pitchFamily="34" charset="0"/>
              </a:rPr>
              <a:t>MMWR 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2013;62:165-170.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388" name="Title 1"/>
          <p:cNvSpPr>
            <a:spLocks noGrp="1"/>
          </p:cNvSpPr>
          <p:nvPr>
            <p:ph type="title"/>
          </p:nvPr>
        </p:nvSpPr>
        <p:spPr>
          <a:xfrm>
            <a:off x="457200" y="222575"/>
            <a:ext cx="8229600" cy="1143000"/>
          </a:xfrm>
        </p:spPr>
        <p:txBody>
          <a:bodyPr/>
          <a:lstStyle/>
          <a:p>
            <a:r>
              <a:rPr lang="en-GB" sz="36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CPE in the USA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491612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395536" y="764704"/>
          <a:ext cx="8280920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le 1"/>
          <p:cNvSpPr txBox="1">
            <a:spLocks/>
          </p:cNvSpPr>
          <p:nvPr/>
        </p:nvSpPr>
        <p:spPr bwMode="auto">
          <a:xfrm>
            <a:off x="-262633" y="197767"/>
            <a:ext cx="9731177" cy="1143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kumimoji="0" lang="en-GB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Invasive multidrug-resistant</a:t>
            </a:r>
            <a:r>
              <a:rPr kumimoji="0" lang="en-GB" sz="32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 </a:t>
            </a:r>
            <a:r>
              <a:rPr kumimoji="0" lang="en-GB" sz="3200" b="0" i="1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K. </a:t>
            </a:r>
            <a:r>
              <a:rPr kumimoji="0" lang="en-GB" sz="3200" b="0" i="1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pneumoniae</a:t>
            </a:r>
            <a:r>
              <a:rPr kumimoji="0" lang="en-GB" sz="3200" b="0" i="1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 </a:t>
            </a:r>
            <a:endParaRPr lang="en-GB" sz="3200" noProof="0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488668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037013" algn="l"/>
              </a:tabLst>
              <a:defRPr/>
            </a:pPr>
            <a:r>
              <a:rPr lang="en-GB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EARS-Net</a:t>
            </a:r>
            <a:endParaRPr lang="en-GB" dirty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1862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rmAutofit/>
          </a:bodyPr>
          <a:lstStyle/>
          <a:p>
            <a:r>
              <a:rPr lang="en-GB" sz="3600" dirty="0" err="1" smtClean="0">
                <a:latin typeface="Arial" pitchFamily="34" charset="0"/>
                <a:cs typeface="Arial" pitchFamily="34" charset="0"/>
              </a:rPr>
              <a:t>Colistin</a:t>
            </a:r>
            <a:r>
              <a:rPr lang="en-GB" sz="3600" dirty="0" smtClean="0">
                <a:latin typeface="Arial" pitchFamily="34" charset="0"/>
                <a:cs typeface="Arial" pitchFamily="34" charset="0"/>
              </a:rPr>
              <a:t> resistance in Italy</a:t>
            </a:r>
            <a:endParaRPr lang="en-GB" sz="3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80728"/>
            <a:ext cx="3528392" cy="441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71406" y="6402814"/>
            <a:ext cx="65888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Monaco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al.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2014;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Euro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Surveill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2014;19:pii=20939.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39952" y="1506270"/>
            <a:ext cx="5004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Arial" pitchFamily="34" charset="0"/>
                <a:cs typeface="Arial" pitchFamily="34" charset="0"/>
              </a:rPr>
              <a:t>Survey of 191 CPE from 21 labs across Italy. 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39952" y="1772816"/>
            <a:ext cx="5004048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43%</a:t>
            </a:r>
          </a:p>
          <a:p>
            <a:pPr algn="ctr"/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Colistin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resistant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K.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pneumoniae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ctr"/>
            <a:r>
              <a:rPr lang="en-GB" sz="1600" dirty="0" smtClean="0">
                <a:latin typeface="Arial" pitchFamily="34" charset="0"/>
                <a:cs typeface="Arial" pitchFamily="34" charset="0"/>
              </a:rPr>
              <a:t>Range = 10-80% for the 21 labs.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1636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1"/>
          </a:xfrm>
        </p:spPr>
        <p:txBody>
          <a:bodyPr>
            <a:normAutofit/>
          </a:bodyPr>
          <a:lstStyle/>
          <a:p>
            <a:r>
              <a:rPr lang="en-GB" sz="36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CPE in the UK and US</a:t>
            </a:r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8" y="1073150"/>
            <a:ext cx="2339975" cy="329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913" y="1341438"/>
            <a:ext cx="2598737" cy="367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050" y="1989138"/>
            <a:ext cx="2641600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5600" y="1412875"/>
            <a:ext cx="320357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328451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502024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GB" sz="7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Evidence-free zone</a:t>
            </a:r>
            <a:endParaRPr lang="en-GB" sz="7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771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45832" y="2514600"/>
            <a:ext cx="805861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14400" indent="-914400"/>
            <a:r>
              <a:rPr lang="en-GB" sz="7200" dirty="0" smtClean="0">
                <a:latin typeface="Arial" pitchFamily="34" charset="0"/>
                <a:cs typeface="Arial" pitchFamily="34" charset="0"/>
              </a:rPr>
              <a:t>Guidelines = Policy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5319320" y="2780928"/>
            <a:ext cx="228600" cy="685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15426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906906929"/>
              </p:ext>
            </p:extLst>
          </p:nvPr>
        </p:nvGraphicFramePr>
        <p:xfrm>
          <a:off x="0" y="260648"/>
          <a:ext cx="8604448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6509578"/>
            <a:ext cx="76676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Otter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al.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Clin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Microbiol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2015 2015;21:1057–1066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958936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224482946"/>
              </p:ext>
            </p:extLst>
          </p:nvPr>
        </p:nvGraphicFramePr>
        <p:xfrm>
          <a:off x="0" y="260648"/>
          <a:ext cx="8604448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6509578"/>
            <a:ext cx="76676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Otter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al.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Clin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Microbiol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2015 2015;21:1057–1066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030682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GB" sz="36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Who do I screen?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457200" y="1412875"/>
            <a:ext cx="8229600" cy="3484563"/>
          </a:xfrm>
        </p:spPr>
        <p:txBody>
          <a:bodyPr/>
          <a:lstStyle/>
          <a:p>
            <a:pPr>
              <a:buFontTx/>
              <a:buNone/>
            </a:pPr>
            <a:r>
              <a:rPr lang="en-GB" sz="2800" dirty="0" smtClean="0">
                <a:latin typeface="Arial" pitchFamily="34" charset="0"/>
                <a:ea typeface="ＭＳ Ｐゴシック" pitchFamily="34" charset="-128"/>
                <a:cs typeface="Arial" pitchFamily="34" charset="0"/>
                <a:hlinkClick r:id="rId3"/>
              </a:rPr>
              <a:t>UK PHE CPE Toolkit </a:t>
            </a:r>
            <a:r>
              <a:rPr lang="en-GB" sz="28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screening triggers: </a:t>
            </a:r>
          </a:p>
          <a:p>
            <a:pPr>
              <a:buFontTx/>
              <a:buAutoNum type="alphaLcParenR"/>
            </a:pPr>
            <a:r>
              <a:rPr lang="en-GB" sz="28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 an inpatient in a hospital abroad, or</a:t>
            </a:r>
          </a:p>
          <a:p>
            <a:pPr>
              <a:buFontTx/>
              <a:buAutoNum type="alphaLcParenR"/>
            </a:pPr>
            <a:r>
              <a:rPr lang="en-GB" sz="28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 an inpatient in a UK hospital which has problems with spread of CPE (if known), or </a:t>
            </a:r>
          </a:p>
          <a:p>
            <a:pPr>
              <a:buFontTx/>
              <a:buAutoNum type="alphaLcParenR"/>
            </a:pPr>
            <a:r>
              <a:rPr lang="en-GB" sz="28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 a</a:t>
            </a:r>
            <a:r>
              <a:rPr lang="ja-JP" altLang="en-GB" sz="28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‘</a:t>
            </a:r>
            <a:r>
              <a:rPr lang="en-GB" altLang="ja-JP" sz="28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previously</a:t>
            </a:r>
            <a:r>
              <a:rPr lang="ja-JP" altLang="en-GB" sz="28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’</a:t>
            </a:r>
            <a:r>
              <a:rPr lang="en-GB" altLang="ja-JP" sz="28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positive case.</a:t>
            </a:r>
            <a:endParaRPr lang="en-GB" sz="2800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68313" y="4508500"/>
            <a:ext cx="7704137" cy="1441450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2800" dirty="0">
                <a:solidFill>
                  <a:schemeClr val="tx1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Also consider screening admissions to high-risk units such as ICU, and patients who live overseas.  </a:t>
            </a:r>
            <a:endParaRPr lang="en-GB" sz="2800" i="1" dirty="0">
              <a:solidFill>
                <a:srgbClr val="FF0000"/>
              </a:solidFill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0220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Distant large problems vs. small local ones?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https://reflectionsipc.files.wordpress.com/2017/05/12916_2017_844_fig1_html-e1494320999858.gif?w=7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162605"/>
            <a:ext cx="3673089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reflectionsipc.files.wordpress.com/2017/05/12916_2017_844_fig3_html-e1494321041103.gif?w=7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974437"/>
            <a:ext cx="3312368" cy="4118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6509578"/>
            <a:ext cx="76676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Donker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al. BMC Med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2017.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5496" y="1196752"/>
            <a:ext cx="9001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CPE introductions come from hospitals within a regional referral network, even if the prevalence in another referral network is much higher (more than 100x higher, in fact)!</a:t>
            </a:r>
          </a:p>
        </p:txBody>
      </p:sp>
    </p:spTree>
    <p:extLst>
      <p:ext uri="{BB962C8B-B14F-4D97-AF65-F5344CB8AC3E}">
        <p14:creationId xmlns:p14="http://schemas.microsoft.com/office/powerpoint/2010/main" val="2584715789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3" descr="Cotton swa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72891"/>
            <a:ext cx="9144000" cy="905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How do I screen? </a:t>
            </a:r>
          </a:p>
        </p:txBody>
      </p:sp>
      <p:sp>
        <p:nvSpPr>
          <p:cNvPr id="21508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8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Rectal swab is the best sample</a:t>
            </a:r>
          </a:p>
          <a:p>
            <a:pPr lvl="1"/>
            <a:r>
              <a:rPr lang="en-US" sz="24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Insert no more than 2cm into rectum</a:t>
            </a:r>
          </a:p>
          <a:p>
            <a:pPr lvl="1"/>
            <a:r>
              <a:rPr lang="en-US" sz="24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Twist gently and withdraw</a:t>
            </a:r>
          </a:p>
          <a:p>
            <a:pPr lvl="1"/>
            <a:r>
              <a:rPr lang="en-US" sz="24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Ideally want to see </a:t>
            </a:r>
            <a:r>
              <a:rPr lang="en-US" sz="2400" dirty="0" err="1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faeces</a:t>
            </a:r>
            <a:r>
              <a:rPr lang="en-US" sz="24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 on swab.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8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Patient and staff education as to why this is needed in order to overcome taboos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8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Alternate specimen is stool sample, but have to wait for the patient to </a:t>
            </a:r>
            <a:r>
              <a:rPr lang="en-US" altLang="en-US" sz="28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‘</a:t>
            </a:r>
            <a:r>
              <a:rPr lang="en-US" sz="28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go</a:t>
            </a:r>
            <a:r>
              <a:rPr lang="en-US" altLang="en-US" sz="28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’</a:t>
            </a:r>
            <a:endParaRPr lang="en-US" sz="2800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484605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>
            <a:normAutofit/>
          </a:bodyPr>
          <a:lstStyle/>
          <a:p>
            <a:r>
              <a:rPr lang="en-GB" sz="3600" dirty="0" smtClean="0">
                <a:latin typeface="Arial" pitchFamily="34" charset="0"/>
                <a:cs typeface="Arial" pitchFamily="34" charset="0"/>
              </a:rPr>
              <a:t>Can I swab your rectum please?</a:t>
            </a:r>
            <a:endParaRPr lang="en-GB" sz="3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rectal-perineal-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764704"/>
            <a:ext cx="4061100" cy="304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07504" y="6474822"/>
            <a:ext cx="626469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sz="1600" dirty="0" smtClean="0">
                <a:latin typeface="Arial" pitchFamily="34" charset="0"/>
                <a:cs typeface="Arial" pitchFamily="34" charset="0"/>
              </a:rPr>
              <a:t>Dyakova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Clin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Microbiol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2017 in press.</a:t>
            </a:r>
          </a:p>
        </p:txBody>
      </p:sp>
      <p:sp>
        <p:nvSpPr>
          <p:cNvPr id="5" name="Rectangle 4"/>
          <p:cNvSpPr/>
          <p:nvPr/>
        </p:nvSpPr>
        <p:spPr>
          <a:xfrm>
            <a:off x="461459" y="3856980"/>
            <a:ext cx="83529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actors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associated with patients declining to provide a rectal swab were: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younger age (odds ratio (OR) 0.99, 95% confidence interval (CI) 0.99-1.00)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female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gender (OR 1.26, CI 1.04-1.52),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transfers from other hospitals (OR 1.77, CI 1.07-2.93) or an unknown admission route (OR 1.61, CI 1.09-2.37),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dmission before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change in study description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OR 0.39, CI 0.31-0.48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staff member who consented the patient (p&lt;0.001);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ethnicity was not a significant factor.</a:t>
            </a:r>
          </a:p>
        </p:txBody>
      </p:sp>
    </p:spTree>
    <p:extLst>
      <p:ext uri="{BB962C8B-B14F-4D97-AF65-F5344CB8AC3E}">
        <p14:creationId xmlns:p14="http://schemas.microsoft.com/office/powerpoint/2010/main" val="37748707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>
            <a:normAutofit/>
          </a:bodyPr>
          <a:lstStyle/>
          <a:p>
            <a:r>
              <a:rPr lang="en-GB" sz="3600" dirty="0" smtClean="0">
                <a:latin typeface="Arial" pitchFamily="34" charset="0"/>
                <a:cs typeface="Arial" pitchFamily="34" charset="0"/>
              </a:rPr>
              <a:t>Improving screening compliance</a:t>
            </a:r>
            <a:endParaRPr lang="en-GB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07504" y="6474822"/>
            <a:ext cx="626469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sz="1600" dirty="0" smtClean="0">
                <a:latin typeface="Arial" pitchFamily="34" charset="0"/>
                <a:cs typeface="Arial" pitchFamily="34" charset="0"/>
              </a:rPr>
              <a:t>Dyakova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Clin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Microbiol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2017 in press.</a:t>
            </a:r>
          </a:p>
        </p:txBody>
      </p:sp>
      <p:pic>
        <p:nvPicPr>
          <p:cNvPr id="3074" name="Picture 2" descr="rectal-perineal-message-chan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908720"/>
            <a:ext cx="7272808" cy="5454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6427482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Serial admission screens?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59904" y="6525344"/>
            <a:ext cx="626469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lvl="0" indent="-342900"/>
            <a:r>
              <a:rPr lang="en-GB" sz="1600" dirty="0" smtClean="0">
                <a:latin typeface="Arial" pitchFamily="34" charset="0"/>
                <a:cs typeface="Arial" pitchFamily="34" charset="0"/>
              </a:rPr>
              <a:t>Vella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al. J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Hosp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2016;94:118-24.</a:t>
            </a:r>
            <a:endParaRPr kumimoji="0" lang="en-GB" sz="160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Picture 2" descr="vella 2016 admissi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96752"/>
            <a:ext cx="6667500" cy="500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1785563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079420808"/>
              </p:ext>
            </p:extLst>
          </p:nvPr>
        </p:nvGraphicFramePr>
        <p:xfrm>
          <a:off x="0" y="260648"/>
          <a:ext cx="8604448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6509578"/>
            <a:ext cx="76676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Otter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al.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Clin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Microbiol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2015 2015;21:1057–1066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8008073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-612576" y="188640"/>
            <a:ext cx="10515600" cy="1143000"/>
          </a:xfrm>
        </p:spPr>
        <p:txBody>
          <a:bodyPr>
            <a:normAutofit/>
          </a:bodyPr>
          <a:lstStyle/>
          <a:p>
            <a:r>
              <a:rPr lang="en-GB" sz="3600" dirty="0" smtClean="0">
                <a:latin typeface="Arial" pitchFamily="34" charset="0"/>
                <a:cs typeface="Arial" pitchFamily="34" charset="0"/>
              </a:rPr>
              <a:t>The bed location lottery</a:t>
            </a:r>
            <a:endParaRPr lang="en-GB" sz="3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525513"/>
            <a:ext cx="9182100" cy="2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5496" y="6474822"/>
            <a:ext cx="62646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Mitchell et al.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J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Hosp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2015;91:211-217.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41146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600" dirty="0" smtClean="0">
                <a:latin typeface="Arial" pitchFamily="34" charset="0"/>
                <a:cs typeface="Arial" pitchFamily="34" charset="0"/>
              </a:rPr>
              <a:t>MDR-GNB cleaning &amp; disinfection checklist</a:t>
            </a:r>
            <a:endParaRPr lang="en-GB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79425" y="1667942"/>
            <a:ext cx="7826375" cy="2697162"/>
          </a:xfrm>
        </p:spPr>
        <p:txBody>
          <a:bodyPr/>
          <a:lstStyle/>
          <a:p>
            <a:pPr marL="539750" indent="-539750">
              <a:buClr>
                <a:schemeClr val="tx1"/>
              </a:buClr>
              <a:buFont typeface="Wingdings" pitchFamily="2" charset="2"/>
              <a:buChar char="q"/>
              <a:defRPr/>
            </a:pPr>
            <a:r>
              <a:rPr lang="en-US" sz="2400" b="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Clean / </a:t>
            </a:r>
            <a:r>
              <a:rPr lang="en-US" sz="2400" b="0" dirty="0" err="1" smtClean="0">
                <a:latin typeface="Arial" pitchFamily="34" charset="0"/>
                <a:ea typeface="Verdana" pitchFamily="34" charset="0"/>
                <a:cs typeface="Arial" pitchFamily="34" charset="0"/>
              </a:rPr>
              <a:t>declutter</a:t>
            </a:r>
            <a:endParaRPr lang="en-US" sz="2400" b="0" dirty="0" smtClean="0">
              <a:latin typeface="Arial" pitchFamily="34" charset="0"/>
              <a:ea typeface="Verdana" pitchFamily="34" charset="0"/>
              <a:cs typeface="Arial" pitchFamily="34" charset="0"/>
            </a:endParaRPr>
          </a:p>
          <a:p>
            <a:pPr marL="539750" indent="-539750">
              <a:buClr>
                <a:schemeClr val="tx1"/>
              </a:buClr>
              <a:buFont typeface="Wingdings" pitchFamily="2" charset="2"/>
              <a:buChar char="q"/>
              <a:defRPr/>
            </a:pPr>
            <a:r>
              <a:rPr lang="en-US" sz="2400" b="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Monitor cleaning process (e.g. fluorescent markers)</a:t>
            </a:r>
          </a:p>
          <a:p>
            <a:pPr marL="539750" indent="-539750">
              <a:buClr>
                <a:schemeClr val="tx1"/>
              </a:buClr>
              <a:buFont typeface="Wingdings" pitchFamily="2" charset="2"/>
              <a:buChar char="q"/>
              <a:defRPr/>
            </a:pPr>
            <a:r>
              <a:rPr lang="en-US" b="0" dirty="0">
                <a:latin typeface="Arial" pitchFamily="34" charset="0"/>
                <a:ea typeface="Verdana" pitchFamily="34" charset="0"/>
                <a:cs typeface="Arial" pitchFamily="34" charset="0"/>
              </a:rPr>
              <a:t>All equipment disinfected before leaving room</a:t>
            </a:r>
          </a:p>
          <a:p>
            <a:pPr marL="539750" indent="-539750">
              <a:buClr>
                <a:schemeClr val="tx1"/>
              </a:buClr>
              <a:buFont typeface="Wingdings" pitchFamily="2" charset="2"/>
              <a:buChar char="q"/>
              <a:defRPr/>
            </a:pPr>
            <a:r>
              <a:rPr lang="en-US" sz="2400" b="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Enhanced daily disinfection using bleach</a:t>
            </a:r>
          </a:p>
          <a:p>
            <a:pPr marL="539750" indent="-539750">
              <a:buClr>
                <a:schemeClr val="tx1"/>
              </a:buClr>
              <a:buFont typeface="Wingdings" pitchFamily="2" charset="2"/>
              <a:buChar char="q"/>
              <a:defRPr/>
            </a:pPr>
            <a:r>
              <a:rPr lang="en-US" sz="2400" b="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Terminal disinfection using bleach or, ideally, H</a:t>
            </a:r>
            <a:r>
              <a:rPr lang="en-US" sz="2400" b="0" baseline="-2500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2</a:t>
            </a:r>
            <a:r>
              <a:rPr lang="en-US" sz="2400" b="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O</a:t>
            </a:r>
            <a:r>
              <a:rPr lang="en-US" sz="2400" b="0" baseline="-2500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2</a:t>
            </a:r>
            <a:r>
              <a:rPr lang="en-US" sz="2400" b="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 vapor</a:t>
            </a:r>
            <a:r>
              <a:rPr lang="en-US" sz="2400" b="0" baseline="3000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1-3</a:t>
            </a:r>
          </a:p>
          <a:p>
            <a:pPr>
              <a:defRPr/>
            </a:pPr>
            <a:endParaRPr lang="en-US" sz="2400" b="0" dirty="0" smtClean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5867400"/>
            <a:ext cx="759618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2425" indent="-352425">
              <a:buFont typeface="Lucida Sans" pitchFamily="34" charset="0"/>
              <a:buAutoNum type="arabicPeriod"/>
            </a:pPr>
            <a:r>
              <a:rPr lang="en-GB" dirty="0" err="1">
                <a:latin typeface="Arial" pitchFamily="34" charset="0"/>
                <a:cs typeface="Arial" pitchFamily="34" charset="0"/>
              </a:rPr>
              <a:t>Gopinath</a:t>
            </a:r>
            <a:r>
              <a:rPr lang="en-GB" dirty="0">
                <a:latin typeface="Arial" pitchFamily="34" charset="0"/>
                <a:cs typeface="Arial" pitchFamily="34" charset="0"/>
              </a:rPr>
              <a:t> </a:t>
            </a:r>
            <a:r>
              <a:rPr lang="en-GB" i="1" dirty="0">
                <a:latin typeface="Arial" pitchFamily="34" charset="0"/>
                <a:cs typeface="Arial" pitchFamily="34" charset="0"/>
              </a:rPr>
              <a:t>et al. Infect Control Hosp </a:t>
            </a:r>
            <a:r>
              <a:rPr lang="en-GB" i="1" dirty="0" err="1">
                <a:latin typeface="Arial" pitchFamily="34" charset="0"/>
                <a:cs typeface="Arial" pitchFamily="34" charset="0"/>
              </a:rPr>
              <a:t>Epidemiol</a:t>
            </a:r>
            <a:r>
              <a:rPr lang="en-GB" dirty="0">
                <a:latin typeface="Arial" pitchFamily="34" charset="0"/>
                <a:cs typeface="Arial" pitchFamily="34" charset="0"/>
              </a:rPr>
              <a:t> 2013;34:99-100.</a:t>
            </a:r>
          </a:p>
          <a:p>
            <a:pPr marL="352425" indent="-352425">
              <a:buFont typeface="Lucida Sans" pitchFamily="34" charset="0"/>
              <a:buAutoNum type="arabicPeriod"/>
            </a:pPr>
            <a:r>
              <a:rPr lang="en-GB" dirty="0" err="1">
                <a:latin typeface="Arial" pitchFamily="34" charset="0"/>
                <a:cs typeface="Arial" pitchFamily="34" charset="0"/>
              </a:rPr>
              <a:t>Snitkin</a:t>
            </a:r>
            <a:r>
              <a:rPr lang="en-GB" dirty="0">
                <a:latin typeface="Arial" pitchFamily="34" charset="0"/>
                <a:cs typeface="Arial" pitchFamily="34" charset="0"/>
              </a:rPr>
              <a:t> </a:t>
            </a:r>
            <a:r>
              <a:rPr lang="en-GB" i="1" dirty="0">
                <a:latin typeface="Arial" pitchFamily="34" charset="0"/>
                <a:cs typeface="Arial" pitchFamily="34" charset="0"/>
              </a:rPr>
              <a:t>et al. </a:t>
            </a:r>
            <a:r>
              <a:rPr lang="en-GB" i="1" dirty="0" err="1">
                <a:latin typeface="Arial" pitchFamily="34" charset="0"/>
                <a:cs typeface="Arial" pitchFamily="34" charset="0"/>
              </a:rPr>
              <a:t>Sci</a:t>
            </a:r>
            <a:r>
              <a:rPr lang="en-GB" i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i="1" dirty="0" err="1">
                <a:latin typeface="Arial" pitchFamily="34" charset="0"/>
                <a:cs typeface="Arial" pitchFamily="34" charset="0"/>
              </a:rPr>
              <a:t>Transl</a:t>
            </a:r>
            <a:r>
              <a:rPr lang="en-GB" i="1" dirty="0">
                <a:latin typeface="Arial" pitchFamily="34" charset="0"/>
                <a:cs typeface="Arial" pitchFamily="34" charset="0"/>
              </a:rPr>
              <a:t> Med</a:t>
            </a:r>
            <a:r>
              <a:rPr lang="en-GB" dirty="0">
                <a:latin typeface="Arial" pitchFamily="34" charset="0"/>
                <a:cs typeface="Arial" pitchFamily="34" charset="0"/>
              </a:rPr>
              <a:t> 2012;4:148ra116.</a:t>
            </a:r>
          </a:p>
          <a:p>
            <a:pPr marL="352425" indent="-352425">
              <a:buFont typeface="Lucida Sans" pitchFamily="34" charset="0"/>
              <a:buAutoNum type="arabicPeriod"/>
            </a:pPr>
            <a:r>
              <a:rPr lang="en-GB" dirty="0" err="1">
                <a:latin typeface="Arial" pitchFamily="34" charset="0"/>
                <a:cs typeface="Arial" pitchFamily="34" charset="0"/>
              </a:rPr>
              <a:t>Verma</a:t>
            </a:r>
            <a:r>
              <a:rPr lang="en-GB" dirty="0">
                <a:latin typeface="Arial" pitchFamily="34" charset="0"/>
                <a:cs typeface="Arial" pitchFamily="34" charset="0"/>
              </a:rPr>
              <a:t> </a:t>
            </a:r>
            <a:r>
              <a:rPr lang="en-GB" i="1" dirty="0">
                <a:latin typeface="Arial" pitchFamily="34" charset="0"/>
                <a:cs typeface="Arial" pitchFamily="34" charset="0"/>
              </a:rPr>
              <a:t>et al. J Infect Prevent </a:t>
            </a:r>
            <a:r>
              <a:rPr lang="en-GB" dirty="0">
                <a:latin typeface="Arial" pitchFamily="34" charset="0"/>
                <a:cs typeface="Arial" pitchFamily="34" charset="0"/>
              </a:rPr>
              <a:t>2013;7:S37. </a:t>
            </a:r>
          </a:p>
          <a:p>
            <a:pPr marL="352425" indent="-352425">
              <a:buFont typeface="Lucida Sans" pitchFamily="34" charset="0"/>
              <a:buAutoNum type="arabicPeriod"/>
            </a:pPr>
            <a:endParaRPr lang="en-GB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51493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81410263"/>
              </p:ext>
            </p:extLst>
          </p:nvPr>
        </p:nvGraphicFramePr>
        <p:xfrm>
          <a:off x="0" y="260648"/>
          <a:ext cx="8604448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6509578"/>
            <a:ext cx="76676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Otter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al.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Clin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Microbiol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2015 2015;21:1057–1066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130474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 err="1" smtClean="0">
                <a:latin typeface="Arial" pitchFamily="34" charset="0"/>
                <a:cs typeface="Arial" pitchFamily="34" charset="0"/>
              </a:rPr>
              <a:t>Carbapenem</a:t>
            </a:r>
            <a:r>
              <a:rPr lang="en-GB" sz="3600" dirty="0" smtClean="0">
                <a:latin typeface="Arial" pitchFamily="34" charset="0"/>
                <a:cs typeface="Arial" pitchFamily="34" charset="0"/>
              </a:rPr>
              <a:t> use, Europe </a:t>
            </a:r>
            <a:endParaRPr lang="en-GB" sz="3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206356"/>
            <a:ext cx="7567811" cy="4965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34925" y="6412468"/>
            <a:ext cx="67437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GB" sz="1600" dirty="0" smtClean="0">
                <a:latin typeface="Arial" pitchFamily="34" charset="0"/>
                <a:cs typeface="Arial" pitchFamily="34" charset="0"/>
                <a:hlinkClick r:id="rId3"/>
              </a:rPr>
              <a:t>ECDC point prevalence survey 2013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. 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25890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 smtClean="0">
                <a:latin typeface="Arial" pitchFamily="34" charset="0"/>
                <a:cs typeface="Arial" pitchFamily="34" charset="0"/>
              </a:rPr>
              <a:t>Can we forecast a CPE storm?</a:t>
            </a:r>
            <a:endParaRPr lang="en-GB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3833753"/>
            <a:ext cx="38884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i="1" dirty="0" smtClean="0">
                <a:latin typeface="Arial" pitchFamily="34" charset="0"/>
                <a:cs typeface="Arial" pitchFamily="34" charset="0"/>
              </a:rPr>
              <a:t>What drives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carbapenem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resistance? The use of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meropenem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in the  previous year plotted against the incidence rate of OXA-48-producing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K.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pneumoniae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39952" y="1196752"/>
            <a:ext cx="46805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1"/>
              </a:buClr>
              <a:buFont typeface="Wingdings" pitchFamily="2" charset="2"/>
              <a:buChar char="§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Could we find and implement an “alert” level of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carbapenem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use?</a:t>
            </a:r>
          </a:p>
          <a:p>
            <a:pPr marL="342900" indent="-342900">
              <a:buClr>
                <a:schemeClr val="accent1"/>
              </a:buClr>
              <a:buFont typeface="Wingdings" pitchFamily="2" charset="2"/>
              <a:buChar char="§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The authors claim a stewardship intervention brought the CPE outbreak under control – but also implemented ‘case isolation, screening of contacts, barrier nursing and other infection control interventions’.</a:t>
            </a:r>
          </a:p>
          <a:p>
            <a:pPr marL="342900" indent="-342900">
              <a:buClr>
                <a:schemeClr val="accent1"/>
              </a:buClr>
              <a:buFont typeface="Wingdings" pitchFamily="2" charset="2"/>
              <a:buChar char="§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Study focussed only on OXA-48 </a:t>
            </a:r>
            <a:r>
              <a:rPr lang="en-GB" i="1" dirty="0" smtClean="0">
                <a:latin typeface="Arial" pitchFamily="34" charset="0"/>
                <a:cs typeface="Arial" pitchFamily="34" charset="0"/>
              </a:rPr>
              <a:t>K. </a:t>
            </a:r>
            <a:r>
              <a:rPr lang="en-GB" i="1" dirty="0" err="1" smtClean="0">
                <a:latin typeface="Arial" pitchFamily="34" charset="0"/>
                <a:cs typeface="Arial" pitchFamily="34" charset="0"/>
              </a:rPr>
              <a:t>pneumoniae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; what about other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Enterobacteriaceae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and non-fermenters.</a:t>
            </a:r>
          </a:p>
          <a:p>
            <a:pPr marL="342900" indent="-342900">
              <a:buClr>
                <a:schemeClr val="accent1"/>
              </a:buClr>
              <a:buFont typeface="Wingdings" pitchFamily="2" charset="2"/>
              <a:buChar char="§"/>
            </a:pP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07504" y="6474822"/>
            <a:ext cx="626469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Gharbi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J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Antimicrob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Agents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2015 in press.</a:t>
            </a:r>
          </a:p>
        </p:txBody>
      </p:sp>
      <p:pic>
        <p:nvPicPr>
          <p:cNvPr id="1026" name="Picture 2" descr="https://reflectionsipc.files.wordpress.com/2015/06/mero-usage-correlati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5" y="1104053"/>
            <a:ext cx="3744415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00871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400800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Hou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al.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PLoS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ONE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2014;9:e101447; * = significant difference before vs. after.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lang="en-GB" sz="3600" dirty="0" smtClean="0">
                <a:latin typeface="Arial" pitchFamily="34" charset="0"/>
                <a:cs typeface="Arial" pitchFamily="34" charset="0"/>
              </a:rPr>
              <a:t>Antimicrobial stewardship – impact </a:t>
            </a:r>
            <a:endParaRPr lang="en-GB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539552" y="917617"/>
            <a:ext cx="7920880" cy="711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kumimoji="0" lang="en-GB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Evaluating impact of 6 month antimicrobial</a:t>
            </a:r>
            <a:r>
              <a:rPr kumimoji="0" lang="en-GB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stewardship intervention on an ICU by comparing bacterial resistance for matched 6 month periods either side of intervention. 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1871954698"/>
              </p:ext>
            </p:extLst>
          </p:nvPr>
        </p:nvGraphicFramePr>
        <p:xfrm>
          <a:off x="557611" y="1873468"/>
          <a:ext cx="81534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483068" y="3581400"/>
            <a:ext cx="304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*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22332" y="3794234"/>
            <a:ext cx="304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*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58966" y="3626068"/>
            <a:ext cx="304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*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11366" y="3794234"/>
            <a:ext cx="304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*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69068" y="2987566"/>
            <a:ext cx="304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*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08332" y="3171498"/>
            <a:ext cx="304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*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3876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263914018"/>
              </p:ext>
            </p:extLst>
          </p:nvPr>
        </p:nvGraphicFramePr>
        <p:xfrm>
          <a:off x="0" y="260648"/>
          <a:ext cx="8604448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6509578"/>
            <a:ext cx="76676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Otter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al.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Clin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Microbiol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2015 2015;21:1057–1066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179809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Summary</a:t>
            </a:r>
          </a:p>
        </p:txBody>
      </p:sp>
      <p:sp>
        <p:nvSpPr>
          <p:cNvPr id="39939" name="TextBox 3"/>
          <p:cNvSpPr txBox="1">
            <a:spLocks noChangeArrowheads="1"/>
          </p:cNvSpPr>
          <p:nvPr/>
        </p:nvSpPr>
        <p:spPr bwMode="auto">
          <a:xfrm>
            <a:off x="321188" y="1516063"/>
            <a:ext cx="8359671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buClr>
                <a:schemeClr val="accent1"/>
              </a:buClr>
              <a:buFont typeface="+mj-lt"/>
              <a:buAutoNum type="arabicPeriod"/>
            </a:pPr>
            <a:r>
              <a:rPr lang="en-GB" sz="2400" dirty="0" smtClean="0">
                <a:latin typeface="Arial" pitchFamily="34" charset="0"/>
                <a:cs typeface="Arial" pitchFamily="34" charset="0"/>
              </a:rPr>
              <a:t>CPE combine resistance, virulence, the potential for rapid spread, and high costs.</a:t>
            </a:r>
          </a:p>
          <a:p>
            <a:pPr marL="457200" indent="-457200">
              <a:buClr>
                <a:schemeClr val="accent1"/>
              </a:buClr>
              <a:buFont typeface="+mj-lt"/>
              <a:buAutoNum type="arabicPeriod"/>
            </a:pPr>
            <a:r>
              <a:rPr lang="en-GB" sz="2400" dirty="0" smtClean="0">
                <a:latin typeface="Arial" pitchFamily="34" charset="0"/>
                <a:cs typeface="Arial" pitchFamily="34" charset="0"/>
              </a:rPr>
              <a:t>Prevalence in the US and Europe appears to be patchy, but increasing; rates in parts of S. Europe are high.</a:t>
            </a:r>
          </a:p>
          <a:p>
            <a:pPr marL="457200" indent="-457200">
              <a:buClr>
                <a:schemeClr val="accent1"/>
              </a:buClr>
              <a:buFont typeface="+mj-lt"/>
              <a:buAutoNum type="arabicPeriod"/>
            </a:pPr>
            <a:r>
              <a:rPr lang="en-GB" sz="2400" dirty="0" smtClean="0">
                <a:latin typeface="Arial" pitchFamily="34" charset="0"/>
                <a:cs typeface="Arial" pitchFamily="34" charset="0"/>
              </a:rPr>
              <a:t>We do not yet know what is effective in terms of prevention and control, but screening and isolation of carriers seems prudent.</a:t>
            </a:r>
          </a:p>
          <a:p>
            <a:pPr marL="457200" indent="-457200">
              <a:buClr>
                <a:schemeClr val="accent1"/>
              </a:buClr>
              <a:buFont typeface="+mj-lt"/>
              <a:buAutoNum type="arabicPeriod"/>
            </a:pPr>
            <a:r>
              <a:rPr lang="en-GB" sz="2400" dirty="0" smtClean="0">
                <a:latin typeface="Arial" pitchFamily="34" charset="0"/>
                <a:cs typeface="Arial" pitchFamily="34" charset="0"/>
              </a:rPr>
              <a:t>CPE is here to stay in the UK.</a:t>
            </a:r>
          </a:p>
          <a:p>
            <a:pPr>
              <a:buClr>
                <a:schemeClr val="accent4">
                  <a:lumMod val="75000"/>
                </a:schemeClr>
              </a:buClr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pPr marL="261938" indent="-261938">
              <a:buClr>
                <a:schemeClr val="accent4">
                  <a:lumMod val="75000"/>
                </a:schemeClr>
              </a:buClr>
              <a:buFont typeface="Wingdings" pitchFamily="2" charset="2"/>
              <a:buChar char="§"/>
            </a:pP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56" y="4473116"/>
            <a:ext cx="468052" cy="4680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9552" y="707444"/>
            <a:ext cx="8064896" cy="5001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latin typeface="Arial" pitchFamily="34" charset="0"/>
                <a:cs typeface="Arial" pitchFamily="34" charset="0"/>
              </a:rPr>
              <a:t>The rising threat from antibiotic-resistant Gram-negative bacteria</a:t>
            </a:r>
          </a:p>
          <a:p>
            <a:endParaRPr lang="en-GB" sz="4000" dirty="0">
              <a:latin typeface="Arial" pitchFamily="34" charset="0"/>
              <a:cs typeface="Arial" pitchFamily="34" charset="0"/>
            </a:endParaRPr>
          </a:p>
          <a:p>
            <a:endParaRPr lang="en-GB" sz="40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Jon Otter, PhD </a:t>
            </a:r>
            <a:r>
              <a:rPr lang="en-GB" sz="2800" dirty="0" err="1" smtClean="0">
                <a:latin typeface="Arial" pitchFamily="34" charset="0"/>
                <a:cs typeface="Arial" pitchFamily="34" charset="0"/>
              </a:rPr>
              <a:t>FRCPath</a:t>
            </a:r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>
                <a:latin typeface="Arial" pitchFamily="34" charset="0"/>
                <a:cs typeface="Arial" pitchFamily="34" charset="0"/>
              </a:rPr>
              <a:t>Imperial College London</a:t>
            </a:r>
          </a:p>
          <a:p>
            <a:endParaRPr lang="en-GB" sz="1000" dirty="0" smtClean="0">
              <a:latin typeface="Arial" pitchFamily="34" charset="0"/>
              <a:cs typeface="Arial" pitchFamily="34" charset="0"/>
            </a:endParaRPr>
          </a:p>
          <a:p>
            <a:endParaRPr lang="en-GB" sz="5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/>
              <a:buChar char="*"/>
            </a:pP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3"/>
              </a:rPr>
              <a:t>j.otter@imperial.ac.uk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 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@</a:t>
            </a:r>
            <a:r>
              <a:rPr lang="en-GB" sz="2400" dirty="0" err="1" smtClean="0">
                <a:latin typeface="Arial" pitchFamily="34" charset="0"/>
                <a:cs typeface="Arial" pitchFamily="34" charset="0"/>
                <a:sym typeface="Wingdings"/>
              </a:rPr>
              <a:t>jonotter</a:t>
            </a:r>
            <a:endParaRPr lang="en-GB" sz="2400" dirty="0" smtClean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Blog: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4"/>
              </a:rPr>
              <a:t>www.ReflectionsIPC.com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Slides: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5"/>
              </a:rPr>
              <a:t>www.jonotter.net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46254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1519</TotalTime>
  <Words>1548</Words>
  <Application>Microsoft Office PowerPoint</Application>
  <PresentationFormat>On-screen Show (4:3)</PresentationFormat>
  <Paragraphs>329</Paragraphs>
  <Slides>38</Slides>
  <Notes>12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PowerPoint Presentation</vt:lpstr>
      <vt:lpstr>MRSA bacteraemia, England 2001-2013</vt:lpstr>
      <vt:lpstr>C. difficile infection (CDI), England 2004-2013</vt:lpstr>
      <vt:lpstr>PowerPoint Presentation</vt:lpstr>
      <vt:lpstr>National trends: mandatory surveillance</vt:lpstr>
      <vt:lpstr>The emerging threat of AMR GNR!</vt:lpstr>
      <vt:lpstr>Rising threat from MDR-GNR</vt:lpstr>
      <vt:lpstr>Creating a monster</vt:lpstr>
      <vt:lpstr>What’s the problem? Resistance </vt:lpstr>
      <vt:lpstr>What’s the problem? Mortality</vt:lpstr>
      <vt:lpstr>What’s the problem? Rapid spread</vt:lpstr>
      <vt:lpstr>What’s the problem? ££££</vt:lpstr>
      <vt:lpstr>Emergence of CPE in the UK </vt:lpstr>
      <vt:lpstr>Simple, stark, sobering sums</vt:lpstr>
      <vt:lpstr>CPE in the USA</vt:lpstr>
      <vt:lpstr>PowerPoint Presentation</vt:lpstr>
      <vt:lpstr>Colistin resistance in Italy</vt:lpstr>
      <vt:lpstr>CPE in the UK and US</vt:lpstr>
      <vt:lpstr>Evidence-free zone</vt:lpstr>
      <vt:lpstr>PowerPoint Presentation</vt:lpstr>
      <vt:lpstr>PowerPoint Presentation</vt:lpstr>
      <vt:lpstr>PowerPoint Presentation</vt:lpstr>
      <vt:lpstr>Who do I screen?</vt:lpstr>
      <vt:lpstr>Distant large problems vs. small local ones?</vt:lpstr>
      <vt:lpstr>How do I screen? </vt:lpstr>
      <vt:lpstr>Can I swab your rectum please?</vt:lpstr>
      <vt:lpstr>Improving screening compliance</vt:lpstr>
      <vt:lpstr>Serial admission screens?</vt:lpstr>
      <vt:lpstr>PowerPoint Presentation</vt:lpstr>
      <vt:lpstr>The bed location lottery</vt:lpstr>
      <vt:lpstr>MDR-GNB cleaning &amp; disinfection checklist</vt:lpstr>
      <vt:lpstr>PowerPoint Presentation</vt:lpstr>
      <vt:lpstr>Carbapenem use, Europe </vt:lpstr>
      <vt:lpstr>Can we forecast a CPE storm?</vt:lpstr>
      <vt:lpstr>Antimicrobial stewardship – impact </vt:lpstr>
      <vt:lpstr>PowerPoint Presentation</vt:lpstr>
      <vt:lpstr>Summary</vt:lpstr>
      <vt:lpstr>PowerPoint Presentation</vt:lpstr>
    </vt:vector>
  </TitlesOfParts>
  <Company>Bioquell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 Otter</dc:creator>
  <cp:lastModifiedBy>Jon Otter</cp:lastModifiedBy>
  <cp:revision>65</cp:revision>
  <dcterms:created xsi:type="dcterms:W3CDTF">2015-03-09T16:50:51Z</dcterms:created>
  <dcterms:modified xsi:type="dcterms:W3CDTF">2017-10-04T10:02:59Z</dcterms:modified>
</cp:coreProperties>
</file>