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9.xml" ContentType="application/vnd.openxmlformats-officedocument.drawingml.chart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400" r:id="rId2"/>
    <p:sldId id="333" r:id="rId3"/>
    <p:sldId id="334" r:id="rId4"/>
    <p:sldId id="257" r:id="rId5"/>
    <p:sldId id="390" r:id="rId6"/>
    <p:sldId id="391" r:id="rId7"/>
    <p:sldId id="314" r:id="rId8"/>
    <p:sldId id="338" r:id="rId9"/>
    <p:sldId id="261" r:id="rId10"/>
    <p:sldId id="262" r:id="rId11"/>
    <p:sldId id="263" r:id="rId12"/>
    <p:sldId id="384" r:id="rId13"/>
    <p:sldId id="406" r:id="rId14"/>
    <p:sldId id="407" r:id="rId15"/>
    <p:sldId id="410" r:id="rId16"/>
    <p:sldId id="412" r:id="rId17"/>
    <p:sldId id="408" r:id="rId18"/>
    <p:sldId id="409" r:id="rId19"/>
    <p:sldId id="308" r:id="rId20"/>
    <p:sldId id="392" r:id="rId21"/>
    <p:sldId id="355" r:id="rId22"/>
    <p:sldId id="356" r:id="rId23"/>
    <p:sldId id="358" r:id="rId24"/>
    <p:sldId id="366" r:id="rId25"/>
    <p:sldId id="362" r:id="rId26"/>
    <p:sldId id="393" r:id="rId27"/>
    <p:sldId id="363" r:id="rId28"/>
    <p:sldId id="401" r:id="rId29"/>
    <p:sldId id="394" r:id="rId30"/>
    <p:sldId id="395" r:id="rId31"/>
    <p:sldId id="396" r:id="rId32"/>
    <p:sldId id="369" r:id="rId33"/>
    <p:sldId id="368" r:id="rId34"/>
    <p:sldId id="367" r:id="rId35"/>
    <p:sldId id="370" r:id="rId36"/>
    <p:sldId id="374" r:id="rId37"/>
    <p:sldId id="375" r:id="rId38"/>
    <p:sldId id="292" r:id="rId39"/>
    <p:sldId id="405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9" d="100"/>
          <a:sy n="69" d="100"/>
        </p:scale>
        <p:origin x="-8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ersonal\CV\PHE\Chart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61122%20PHE%20annual%20summary%20data%201516.od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Presentations\Images\180226%20ECDC_surveillance_data_Antimicrobial_resistance.csv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otter\Documents\Presentations\HISIPS2014%20GNR\CRE%20vital%20signs.xlsx" TargetMode="External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Hou%202014%20AMR%20stewardshi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82E-2"/>
          <c:w val="0.88713169941965764"/>
          <c:h val="0.85162812436450075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635712"/>
        <c:axId val="157637248"/>
      </c:lineChart>
      <c:catAx>
        <c:axId val="157635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157637248"/>
        <c:crosses val="autoZero"/>
        <c:auto val="1"/>
        <c:lblAlgn val="ctr"/>
        <c:lblOffset val="100"/>
        <c:noMultiLvlLbl val="0"/>
      </c:catAx>
      <c:valAx>
        <c:axId val="15763724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5763571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14"/>
          <c:y val="0.60774034244197805"/>
          <c:w val="0.21519064466992804"/>
          <c:h val="0.15295533113305917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93164916885389"/>
          <c:y val="2.3180454649398802E-2"/>
          <c:w val="0.84335958005249345"/>
          <c:h val="0.8138506467146337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1'!$Q$19:$BA$19</c:f>
              <c:numCache>
                <c:formatCode>#,##0</c:formatCode>
                <c:ptCount val="37"/>
                <c:pt idx="0">
                  <c:v>12068</c:v>
                </c:pt>
                <c:pt idx="1">
                  <c:v>10838</c:v>
                </c:pt>
                <c:pt idx="2">
                  <c:v>10412</c:v>
                </c:pt>
                <c:pt idx="3">
                  <c:v>11245</c:v>
                </c:pt>
                <c:pt idx="4">
                  <c:v>15197</c:v>
                </c:pt>
                <c:pt idx="5">
                  <c:v>13860</c:v>
                </c:pt>
                <c:pt idx="6">
                  <c:v>11431</c:v>
                </c:pt>
                <c:pt idx="7">
                  <c:v>11341</c:v>
                </c:pt>
                <c:pt idx="8">
                  <c:v>15349</c:v>
                </c:pt>
                <c:pt idx="9">
                  <c:v>14689</c:v>
                </c:pt>
                <c:pt idx="10">
                  <c:v>12821</c:v>
                </c:pt>
                <c:pt idx="11">
                  <c:v>12776</c:v>
                </c:pt>
                <c:pt idx="12">
                  <c:v>15644</c:v>
                </c:pt>
                <c:pt idx="13">
                  <c:v>16864</c:v>
                </c:pt>
                <c:pt idx="14">
                  <c:v>13419</c:v>
                </c:pt>
                <c:pt idx="15">
                  <c:v>12248</c:v>
                </c:pt>
                <c:pt idx="16">
                  <c:v>12967</c:v>
                </c:pt>
                <c:pt idx="17">
                  <c:v>10883</c:v>
                </c:pt>
                <c:pt idx="18">
                  <c:v>8948</c:v>
                </c:pt>
                <c:pt idx="19">
                  <c:v>7907</c:v>
                </c:pt>
                <c:pt idx="20">
                  <c:v>8357</c:v>
                </c:pt>
                <c:pt idx="21">
                  <c:v>6854</c:v>
                </c:pt>
                <c:pt idx="22">
                  <c:v>6407</c:v>
                </c:pt>
                <c:pt idx="23">
                  <c:v>6002</c:v>
                </c:pt>
                <c:pt idx="24">
                  <c:v>6341</c:v>
                </c:pt>
                <c:pt idx="25">
                  <c:v>5981</c:v>
                </c:pt>
                <c:pt idx="26">
                  <c:v>5909</c:v>
                </c:pt>
                <c:pt idx="27">
                  <c:v>4984</c:v>
                </c:pt>
                <c:pt idx="28">
                  <c:v>4833</c:v>
                </c:pt>
                <c:pt idx="29">
                  <c:v>4967</c:v>
                </c:pt>
                <c:pt idx="30">
                  <c:v>4994</c:v>
                </c:pt>
                <c:pt idx="31">
                  <c:v>4350</c:v>
                </c:pt>
                <c:pt idx="32">
                  <c:v>3711</c:v>
                </c:pt>
                <c:pt idx="33">
                  <c:v>3655</c:v>
                </c:pt>
                <c:pt idx="34">
                  <c:v>3867</c:v>
                </c:pt>
                <c:pt idx="35">
                  <c:v>3754</c:v>
                </c:pt>
                <c:pt idx="36">
                  <c:v>3411</c:v>
                </c:pt>
              </c:numCache>
            </c:numRef>
          </c:val>
          <c:smooth val="0"/>
        </c:ser>
        <c:ser>
          <c:idx val="1"/>
          <c:order val="1"/>
          <c:tx>
            <c:v>Trust apportioned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1'!$Q$20:$BA$20</c:f>
              <c:numCache>
                <c:formatCode>General</c:formatCode>
                <c:ptCount val="37"/>
                <c:pt idx="13" formatCode="#,##0">
                  <c:v>10440</c:v>
                </c:pt>
                <c:pt idx="14" formatCode="#,##0">
                  <c:v>7915</c:v>
                </c:pt>
                <c:pt idx="15" formatCode="#,##0">
                  <c:v>7157</c:v>
                </c:pt>
                <c:pt idx="16" formatCode="#,##0">
                  <c:v>7930</c:v>
                </c:pt>
                <c:pt idx="17" formatCode="#,##0">
                  <c:v>6158</c:v>
                </c:pt>
                <c:pt idx="18" formatCode="#,##0">
                  <c:v>4687</c:v>
                </c:pt>
                <c:pt idx="19" formatCode="#,##0">
                  <c:v>4310</c:v>
                </c:pt>
                <c:pt idx="20" formatCode="#,##0">
                  <c:v>4772</c:v>
                </c:pt>
                <c:pt idx="21" formatCode="#,##0">
                  <c:v>3605</c:v>
                </c:pt>
                <c:pt idx="22" formatCode="#,##0">
                  <c:v>3097</c:v>
                </c:pt>
                <c:pt idx="23" formatCode="#,##0">
                  <c:v>3029</c:v>
                </c:pt>
                <c:pt idx="24" formatCode="#,##0">
                  <c:v>3489</c:v>
                </c:pt>
                <c:pt idx="25" formatCode="#,##0">
                  <c:v>2996</c:v>
                </c:pt>
                <c:pt idx="26" formatCode="#,##0">
                  <c:v>2632</c:v>
                </c:pt>
                <c:pt idx="27" formatCode="#,##0">
                  <c:v>2431</c:v>
                </c:pt>
                <c:pt idx="28" formatCode="#,##0">
                  <c:v>2358</c:v>
                </c:pt>
                <c:pt idx="29" formatCode="#,##0">
                  <c:v>2206</c:v>
                </c:pt>
                <c:pt idx="30" formatCode="#,##0">
                  <c:v>2046</c:v>
                </c:pt>
                <c:pt idx="31" formatCode="#,##0">
                  <c:v>1824</c:v>
                </c:pt>
                <c:pt idx="32" formatCode="#,##0">
                  <c:v>1613</c:v>
                </c:pt>
                <c:pt idx="33" formatCode="#,##0">
                  <c:v>1516</c:v>
                </c:pt>
                <c:pt idx="34" formatCode="#,##0">
                  <c:v>1432</c:v>
                </c:pt>
                <c:pt idx="35" formatCode="#,##0">
                  <c:v>1524</c:v>
                </c:pt>
                <c:pt idx="36" formatCode="#,##0">
                  <c:v>1502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566080"/>
        <c:axId val="157567616"/>
      </c:lineChart>
      <c:catAx>
        <c:axId val="157566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7567616"/>
        <c:crosses val="autoZero"/>
        <c:auto val="1"/>
        <c:lblAlgn val="ctr"/>
        <c:lblOffset val="100"/>
        <c:noMultiLvlLbl val="0"/>
      </c:catAx>
      <c:valAx>
        <c:axId val="1575676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 i="1"/>
                </a:pPr>
                <a:r>
                  <a:rPr lang="en-GB" b="0" i="1"/>
                  <a:t>C. difficile infection (CDI)I cases</a:t>
                </a:r>
              </a:p>
            </c:rich>
          </c:tx>
          <c:layout>
            <c:manualLayout>
              <c:xMode val="edge"/>
              <c:yMode val="edge"/>
              <c:x val="2.0833333333333388E-2"/>
              <c:y val="0.18290423164142397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57566080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6736909448818899"/>
          <c:y val="0.55125720904840569"/>
          <c:w val="0.23316229221347334"/>
          <c:h val="0.13773079453512196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200">
          <a:solidFill>
            <a:schemeClr val="tx1"/>
          </a:solidFill>
          <a:latin typeface="+mj-lt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MRSA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Sheet1!$B$3:$B$11</c:f>
              <c:numCache>
                <c:formatCode>" "#,##0" ";"-"#,##0" ";" -"00" ";" "@" "</c:formatCode>
                <c:ptCount val="9"/>
                <c:pt idx="0">
                  <c:v>4451</c:v>
                </c:pt>
                <c:pt idx="1">
                  <c:v>2935</c:v>
                </c:pt>
                <c:pt idx="2">
                  <c:v>1898</c:v>
                </c:pt>
                <c:pt idx="3">
                  <c:v>1481</c:v>
                </c:pt>
                <c:pt idx="4">
                  <c:v>1116</c:v>
                </c:pt>
                <c:pt idx="5">
                  <c:v>924</c:v>
                </c:pt>
                <c:pt idx="6">
                  <c:v>862</c:v>
                </c:pt>
                <c:pt idx="7">
                  <c:v>800</c:v>
                </c:pt>
                <c:pt idx="8">
                  <c:v>819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MSSA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Sheet1!$C$3:$C$11</c:f>
              <c:numCache>
                <c:formatCode>General</c:formatCode>
                <c:ptCount val="9"/>
                <c:pt idx="4" formatCode="&quot; &quot;#,##0&quot; &quot;;&quot;-&quot;#,##0&quot; &quot;;&quot; -&quot;00&quot; &quot;;&quot; &quot;@&quot; &quot;">
                  <c:v>8767</c:v>
                </c:pt>
                <c:pt idx="5" formatCode="&quot; &quot;#,##0&quot; &quot;;&quot;-&quot;#,##0&quot; &quot;;&quot; -&quot;00&quot; &quot;;&quot; &quot;@&quot; &quot;">
                  <c:v>8812</c:v>
                </c:pt>
                <c:pt idx="6" formatCode="&quot; &quot;#,##0&quot; &quot;;&quot;-&quot;#,##0&quot; &quot;;&quot; -&quot;00&quot; &quot;;&quot; &quot;@&quot; &quot;">
                  <c:v>9290</c:v>
                </c:pt>
                <c:pt idx="7" formatCode="&quot; &quot;#,##0&quot; &quot;;&quot;-&quot;#,##0&quot; &quot;;&quot; -&quot;00&quot; &quot;;&quot; &quot;@&quot; &quot;">
                  <c:v>9845</c:v>
                </c:pt>
                <c:pt idx="8" formatCode="&quot; &quot;#,##0&quot; &quot;;&quot;-&quot;#,##0&quot; &quot;;&quot; -&quot;00&quot; &quot;;&quot; &quot;@&quot; &quot;">
                  <c:v>10586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E. coli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Sheet1!$D$3:$D$11</c:f>
              <c:numCache>
                <c:formatCode>General</c:formatCode>
                <c:ptCount val="9"/>
                <c:pt idx="5" formatCode="&quot; &quot;#,##0&quot; &quot;;&quot;-&quot;#,##0&quot; &quot;;&quot; -&quot;00&quot; &quot;;&quot; &quot;@&quot; &quot;">
                  <c:v>32309</c:v>
                </c:pt>
                <c:pt idx="6" formatCode="&quot; &quot;#,##0&quot; &quot;;&quot;-&quot;#,##0&quot; &quot;;&quot; -&quot;00&quot; &quot;;&quot; &quot;@&quot; &quot;">
                  <c:v>34286</c:v>
                </c:pt>
                <c:pt idx="7" formatCode="&quot; &quot;#,##0&quot; &quot;;&quot;-&quot;#,##0&quot; &quot;;&quot; -&quot;00&quot; &quot;;&quot; &quot;@&quot; &quot;">
                  <c:v>35764</c:v>
                </c:pt>
                <c:pt idx="8" formatCode="&quot; &quot;#,##0&quot; &quot;;&quot;-&quot;#,##0&quot; &quot;;&quot; -&quot;00&quot; &quot;;&quot; &quot;@&quot; &quot;">
                  <c:v>38132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C. difficile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Sheet1!$E$3:$E$11</c:f>
              <c:numCache>
                <c:formatCode>" "#,##0" ";"-"#,##0" ";" -"00" ";" "@" "</c:formatCode>
                <c:ptCount val="9"/>
                <c:pt idx="0">
                  <c:v>55498</c:v>
                </c:pt>
                <c:pt idx="1">
                  <c:v>36095</c:v>
                </c:pt>
                <c:pt idx="2">
                  <c:v>25604</c:v>
                </c:pt>
                <c:pt idx="3">
                  <c:v>21707</c:v>
                </c:pt>
                <c:pt idx="4">
                  <c:v>18022</c:v>
                </c:pt>
                <c:pt idx="5">
                  <c:v>14694</c:v>
                </c:pt>
                <c:pt idx="6">
                  <c:v>13362</c:v>
                </c:pt>
                <c:pt idx="7">
                  <c:v>14192</c:v>
                </c:pt>
                <c:pt idx="8">
                  <c:v>14139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427200"/>
        <c:axId val="157428736"/>
      </c:lineChart>
      <c:catAx>
        <c:axId val="1574272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57428736"/>
        <c:crosses val="autoZero"/>
        <c:auto val="1"/>
        <c:lblAlgn val="ctr"/>
        <c:lblOffset val="100"/>
        <c:noMultiLvlLbl val="0"/>
      </c:catAx>
      <c:valAx>
        <c:axId val="1574287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Number of cases</a:t>
                </a:r>
              </a:p>
            </c:rich>
          </c:tx>
          <c:layout>
            <c:manualLayout>
              <c:xMode val="edge"/>
              <c:yMode val="edge"/>
              <c:x val="4.7667376297528506E-3"/>
              <c:y val="0.18294705470435946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5742720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</c:dPt>
          <c:dPt>
            <c:idx val="1"/>
            <c:bubble3D val="0"/>
            <c:spPr>
              <a:solidFill>
                <a:schemeClr val="tx1"/>
              </a:solidFill>
            </c:spPr>
          </c:dPt>
          <c:val>
            <c:numRef>
              <c:f>Sheet1!$A$2:$A$3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</c:dPt>
          <c:dPt>
            <c:idx val="1"/>
            <c:bubble3D val="0"/>
            <c:spPr>
              <a:solidFill>
                <a:prstClr val="black"/>
              </a:solidFill>
            </c:spPr>
          </c:dPt>
          <c:val>
            <c:numRef>
              <c:f>Sheet1!$A$5:$A$6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142111406697182"/>
          <c:y val="5.5555555555555552E-2"/>
          <c:w val="0.55557896892717129"/>
          <c:h val="0.782168270632837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'Cost hierachy'!$B$1</c:f>
              <c:strCache>
                <c:ptCount val="1"/>
                <c:pt idx="0">
                  <c:v>Actual expenditure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hierachy'!$B$2:$B$10</c:f>
              <c:numCache>
                <c:formatCode>0</c:formatCode>
                <c:ptCount val="9"/>
                <c:pt idx="0">
                  <c:v>35510.400000000001</c:v>
                </c:pt>
                <c:pt idx="1">
                  <c:v>36311.5</c:v>
                </c:pt>
                <c:pt idx="2">
                  <c:v>46031.42</c:v>
                </c:pt>
                <c:pt idx="3">
                  <c:v>61575.29249</c:v>
                </c:pt>
                <c:pt idx="4">
                  <c:v>5355.21234</c:v>
                </c:pt>
                <c:pt idx="5">
                  <c:v>79416</c:v>
                </c:pt>
              </c:numCache>
            </c:numRef>
          </c:val>
        </c:ser>
        <c:ser>
          <c:idx val="1"/>
          <c:order val="1"/>
          <c:tx>
            <c:strRef>
              <c:f>'Cost hierachy'!$C$1</c:f>
              <c:strCache>
                <c:ptCount val="1"/>
                <c:pt idx="0">
                  <c:v>Opportunity cost</c:v>
                </c:pt>
              </c:strCache>
            </c:strRef>
          </c:tx>
          <c:spPr>
            <a:noFill/>
            <a:ln>
              <a:noFill/>
            </a:ln>
            <a:effectLst>
              <a:outerShdw blurRad="40000" dist="20000" dir="5400000" rotWithShape="0">
                <a:schemeClr val="bg1">
                  <a:alpha val="38000"/>
                </a:scheme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'Cost hierachy'!$E$2:$E$11</c:f>
                <c:numCache>
                  <c:formatCode>General</c:formatCode>
                  <c:ptCount val="10"/>
                  <c:pt idx="6">
                    <c:v>227043.44666666808</c:v>
                  </c:pt>
                  <c:pt idx="7">
                    <c:v>19344.238375000023</c:v>
                  </c:pt>
                </c:numCache>
              </c:numRef>
            </c:plus>
            <c:minus>
              <c:numRef>
                <c:f>'Cost hierachy'!$D$2:$D$11</c:f>
                <c:numCache>
                  <c:formatCode>General</c:formatCode>
                  <c:ptCount val="10"/>
                  <c:pt idx="6">
                    <c:v>141918.15333333187</c:v>
                  </c:pt>
                  <c:pt idx="7">
                    <c:v>19344.238374999975</c:v>
                  </c:pt>
                </c:numCache>
              </c:numRef>
            </c:minus>
            <c:spPr>
              <a:ln>
                <a:solidFill>
                  <a:schemeClr val="accent1"/>
                </a:solidFill>
              </a:ln>
            </c:spPr>
          </c:errBars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hierachy'!$C$2:$C$10</c:f>
              <c:numCache>
                <c:formatCode>General</c:formatCode>
                <c:ptCount val="9"/>
                <c:pt idx="4" formatCode="0">
                  <c:v>65250</c:v>
                </c:pt>
                <c:pt idx="6" formatCode="0">
                  <c:v>141918.15333333187</c:v>
                </c:pt>
                <c:pt idx="7" formatCode="0">
                  <c:v>193442.38375000001</c:v>
                </c:pt>
                <c:pt idx="8" formatCode="0">
                  <c:v>295704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930624"/>
        <c:axId val="157932160"/>
      </c:barChart>
      <c:catAx>
        <c:axId val="157930624"/>
        <c:scaling>
          <c:orientation val="minMax"/>
        </c:scaling>
        <c:delete val="0"/>
        <c:axPos val="l"/>
        <c:majorTickMark val="out"/>
        <c:minorTickMark val="none"/>
        <c:tickLblPos val="nextTo"/>
        <c:crossAx val="157932160"/>
        <c:crosses val="autoZero"/>
        <c:auto val="1"/>
        <c:lblAlgn val="ctr"/>
        <c:lblOffset val="100"/>
        <c:noMultiLvlLbl val="0"/>
      </c:catAx>
      <c:valAx>
        <c:axId val="157932160"/>
        <c:scaling>
          <c:orientation val="minMax"/>
          <c:max val="4000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Cost / £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57930624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v>Greece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ECDC_surveillance_data_A'!$H$133:$H$144</c:f>
              <c:numCache>
                <c:formatCode>General</c:formatCode>
                <c:ptCount val="12"/>
                <c:pt idx="0">
                  <c:v>27.813712800000001</c:v>
                </c:pt>
                <c:pt idx="1">
                  <c:v>32.855436079999997</c:v>
                </c:pt>
                <c:pt idx="2">
                  <c:v>42.44306418</c:v>
                </c:pt>
                <c:pt idx="3">
                  <c:v>36.592178769999997</c:v>
                </c:pt>
                <c:pt idx="4">
                  <c:v>43.51567301</c:v>
                </c:pt>
                <c:pt idx="5">
                  <c:v>49.08120924</c:v>
                </c:pt>
                <c:pt idx="6">
                  <c:v>68.15403422</c:v>
                </c:pt>
                <c:pt idx="7">
                  <c:v>60.479452049999999</c:v>
                </c:pt>
                <c:pt idx="8">
                  <c:v>59.387923899999997</c:v>
                </c:pt>
                <c:pt idx="9">
                  <c:v>62.316176470000002</c:v>
                </c:pt>
                <c:pt idx="10">
                  <c:v>61.940928270000001</c:v>
                </c:pt>
                <c:pt idx="11">
                  <c:v>66.864406770000002</c:v>
                </c:pt>
              </c:numCache>
            </c:numRef>
          </c:val>
          <c:smooth val="0"/>
        </c:ser>
        <c:ser>
          <c:idx val="2"/>
          <c:order val="1"/>
          <c:tx>
            <c:v>Italy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ECDC_surveillance_data_A'!$H$181:$H$192</c:f>
              <c:numCache>
                <c:formatCode>General</c:formatCode>
                <c:ptCount val="12"/>
                <c:pt idx="1">
                  <c:v>1.3114754</c:v>
                </c:pt>
                <c:pt idx="2">
                  <c:v>1.11111111</c:v>
                </c:pt>
                <c:pt idx="3">
                  <c:v>1.94174757</c:v>
                </c:pt>
                <c:pt idx="4">
                  <c:v>1.3157894699999999</c:v>
                </c:pt>
                <c:pt idx="5">
                  <c:v>15.18467852</c:v>
                </c:pt>
                <c:pt idx="6">
                  <c:v>26.666666660000001</c:v>
                </c:pt>
                <c:pt idx="7">
                  <c:v>29.112426030000002</c:v>
                </c:pt>
                <c:pt idx="8">
                  <c:v>34.342739160000001</c:v>
                </c:pt>
                <c:pt idx="9">
                  <c:v>32.927756649999999</c:v>
                </c:pt>
                <c:pt idx="10">
                  <c:v>33.516758369999998</c:v>
                </c:pt>
                <c:pt idx="11">
                  <c:v>33.940182049999997</c:v>
                </c:pt>
              </c:numCache>
            </c:numRef>
          </c:val>
          <c:smooth val="0"/>
        </c:ser>
        <c:ser>
          <c:idx val="3"/>
          <c:order val="2"/>
          <c:tx>
            <c:v>Malta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ECDC_surveillance_data_A'!$H$228:$H$239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3.8461538399999999</c:v>
                </c:pt>
                <c:pt idx="7">
                  <c:v>3.5714285700000001</c:v>
                </c:pt>
                <c:pt idx="8">
                  <c:v>5.9701492500000004</c:v>
                </c:pt>
                <c:pt idx="9">
                  <c:v>9.0909090900000002</c:v>
                </c:pt>
                <c:pt idx="10">
                  <c:v>4.5454545399999997</c:v>
                </c:pt>
                <c:pt idx="11">
                  <c:v>5.8823529399999996</c:v>
                </c:pt>
              </c:numCache>
            </c:numRef>
          </c:val>
          <c:smooth val="0"/>
        </c:ser>
        <c:ser>
          <c:idx val="4"/>
          <c:order val="3"/>
          <c:tx>
            <c:v>Portugal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ECDC_surveillance_data_A'!$H$276:$H$287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0.72463767999999995</c:v>
                </c:pt>
                <c:pt idx="4">
                  <c:v>0.82474225999999995</c:v>
                </c:pt>
                <c:pt idx="5">
                  <c:v>1.3544018</c:v>
                </c:pt>
                <c:pt idx="6">
                  <c:v>0.34482758000000002</c:v>
                </c:pt>
                <c:pt idx="7">
                  <c:v>0.66755673999999998</c:v>
                </c:pt>
                <c:pt idx="8">
                  <c:v>1.7699115000000001</c:v>
                </c:pt>
                <c:pt idx="9">
                  <c:v>1.7636684300000001</c:v>
                </c:pt>
                <c:pt idx="10">
                  <c:v>3.3573141400000002</c:v>
                </c:pt>
                <c:pt idx="11">
                  <c:v>5.1709401699999997</c:v>
                </c:pt>
              </c:numCache>
            </c:numRef>
          </c:val>
          <c:smooth val="0"/>
        </c:ser>
        <c:ser>
          <c:idx val="5"/>
          <c:order val="4"/>
          <c:tx>
            <c:v>Romania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ECDC_surveillance_data_A'!$H$288:$H$299</c:f>
              <c:numCache>
                <c:formatCode>General</c:formatCode>
                <c:ptCount val="12"/>
                <c:pt idx="1">
                  <c:v>0</c:v>
                </c:pt>
                <c:pt idx="2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13.72549019</c:v>
                </c:pt>
                <c:pt idx="8">
                  <c:v>20.465116269999999</c:v>
                </c:pt>
                <c:pt idx="9">
                  <c:v>31.51750972</c:v>
                </c:pt>
                <c:pt idx="10">
                  <c:v>24.723247229999998</c:v>
                </c:pt>
                <c:pt idx="11">
                  <c:v>31.437125739999999</c:v>
                </c:pt>
              </c:numCache>
            </c:numRef>
          </c:val>
          <c:smooth val="0"/>
        </c:ser>
        <c:ser>
          <c:idx val="6"/>
          <c:order val="5"/>
          <c:tx>
            <c:v>UK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ECDC_surveillance_data_A'!$H$346:$H$357</c:f>
              <c:numCache>
                <c:formatCode>General</c:formatCode>
                <c:ptCount val="12"/>
                <c:pt idx="0">
                  <c:v>0</c:v>
                </c:pt>
                <c:pt idx="1">
                  <c:v>0.34965034</c:v>
                </c:pt>
                <c:pt idx="2">
                  <c:v>0.33112582000000002</c:v>
                </c:pt>
                <c:pt idx="3">
                  <c:v>1.23966942</c:v>
                </c:pt>
                <c:pt idx="4">
                  <c:v>0.16920473</c:v>
                </c:pt>
                <c:pt idx="5">
                  <c:v>0.14771048000000001</c:v>
                </c:pt>
                <c:pt idx="6">
                  <c:v>0.36363635999999999</c:v>
                </c:pt>
                <c:pt idx="7">
                  <c:v>0.45045045</c:v>
                </c:pt>
                <c:pt idx="8">
                  <c:v>0.47573738999999998</c:v>
                </c:pt>
                <c:pt idx="9">
                  <c:v>0.84190832000000004</c:v>
                </c:pt>
                <c:pt idx="10">
                  <c:v>0.41580041000000001</c:v>
                </c:pt>
                <c:pt idx="11">
                  <c:v>0.27040313999999999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981504"/>
        <c:axId val="71020544"/>
      </c:lineChart>
      <c:catAx>
        <c:axId val="70981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1020544"/>
        <c:crosses val="autoZero"/>
        <c:auto val="1"/>
        <c:lblAlgn val="ctr"/>
        <c:lblOffset val="100"/>
        <c:noMultiLvlLbl val="0"/>
      </c:catAx>
      <c:valAx>
        <c:axId val="71020544"/>
        <c:scaling>
          <c:orientation val="minMax"/>
          <c:max val="7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 i="1"/>
                </a:pPr>
                <a:r>
                  <a:rPr lang="en-US" b="0" i="1" dirty="0"/>
                  <a:t>% invasive K. </a:t>
                </a:r>
                <a:r>
                  <a:rPr lang="en-US" b="0" i="1" dirty="0" err="1"/>
                  <a:t>pneumoniae</a:t>
                </a:r>
                <a:r>
                  <a:rPr lang="en-US" b="0" i="1" dirty="0"/>
                  <a:t> isolates resistant to </a:t>
                </a:r>
                <a:r>
                  <a:rPr lang="en-US" b="0" i="1" dirty="0" err="1"/>
                  <a:t>carbapenems</a:t>
                </a:r>
                <a:endParaRPr lang="en-US" b="0" i="1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09815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616743317154868"/>
          <c:y val="5.1411552136656415E-2"/>
          <c:w val="0.42747595499212282"/>
          <c:h val="0.815725524230801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K. pneumoniae / oxytoca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circle"/>
            <c:size val="10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cat>
            <c:numRef>
              <c:f>Sheet1!$B$1:$C$1</c:f>
              <c:numCache>
                <c:formatCode>General</c:formatCode>
                <c:ptCount val="2"/>
                <c:pt idx="0">
                  <c:v>2001</c:v>
                </c:pt>
                <c:pt idx="1">
                  <c:v>2011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1.6</c:v>
                </c:pt>
                <c:pt idx="1">
                  <c:v>10.4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Enterobacteriaceae</c:v>
                </c:pt>
              </c:strCache>
            </c:strRef>
          </c:tx>
          <c:spPr>
            <a:ln>
              <a:solidFill>
                <a:srgbClr val="333399"/>
              </a:solidFill>
            </a:ln>
          </c:spPr>
          <c:marker>
            <c:symbol val="circle"/>
            <c:size val="10"/>
            <c:spPr>
              <a:solidFill>
                <a:srgbClr val="333399"/>
              </a:solidFill>
              <a:ln>
                <a:solidFill>
                  <a:schemeClr val="accent2"/>
                </a:solidFill>
              </a:ln>
            </c:spPr>
          </c:marker>
          <c:cat>
            <c:numRef>
              <c:f>Sheet1!$B$1:$C$1</c:f>
              <c:numCache>
                <c:formatCode>General</c:formatCode>
                <c:ptCount val="2"/>
                <c:pt idx="0">
                  <c:v>2001</c:v>
                </c:pt>
                <c:pt idx="1">
                  <c:v>2011</c:v>
                </c:pt>
              </c:numCache>
            </c:numRef>
          </c:cat>
          <c:val>
            <c:numRef>
              <c:f>Sheet1!$B$3:$C$3</c:f>
              <c:numCache>
                <c:formatCode>General</c:formatCode>
                <c:ptCount val="2"/>
                <c:pt idx="0">
                  <c:v>1.2</c:v>
                </c:pt>
                <c:pt idx="1">
                  <c:v>4.2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003968"/>
        <c:axId val="158005888"/>
      </c:lineChart>
      <c:catAx>
        <c:axId val="158003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8005888"/>
        <c:crosses val="autoZero"/>
        <c:auto val="1"/>
        <c:lblAlgn val="ctr"/>
        <c:lblOffset val="100"/>
        <c:noMultiLvlLbl val="0"/>
      </c:catAx>
      <c:valAx>
        <c:axId val="1580058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% </a:t>
                </a:r>
                <a:r>
                  <a:rPr lang="en-US" dirty="0" smtClean="0"/>
                  <a:t>CRE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58003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1746027706160957"/>
          <c:y val="0.26507547157621347"/>
          <c:w val="0.48253972293839026"/>
          <c:h val="0.24239114283068541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400" b="0">
          <a:solidFill>
            <a:schemeClr val="tx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Amikacin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83</c:v>
                </c:pt>
                <c:pt idx="1">
                  <c:v>45</c:v>
                </c:pt>
                <c:pt idx="2">
                  <c:v>89</c:v>
                </c:pt>
                <c:pt idx="3">
                  <c:v>81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Gentamicin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91</c:v>
                </c:pt>
                <c:pt idx="1">
                  <c:v>39</c:v>
                </c:pt>
                <c:pt idx="4">
                  <c:v>91</c:v>
                </c:pt>
                <c:pt idx="5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Ciprofloxacin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General</c:formatCode>
                <c:ptCount val="6"/>
                <c:pt idx="0">
                  <c:v>91</c:v>
                </c:pt>
                <c:pt idx="1">
                  <c:v>45</c:v>
                </c:pt>
                <c:pt idx="2">
                  <c:v>91</c:v>
                </c:pt>
                <c:pt idx="3">
                  <c:v>84</c:v>
                </c:pt>
                <c:pt idx="4">
                  <c:v>90</c:v>
                </c:pt>
                <c:pt idx="5">
                  <c:v>89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Ceftazimime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General</c:formatCode>
                <c:ptCount val="6"/>
                <c:pt idx="0">
                  <c:v>78</c:v>
                </c:pt>
                <c:pt idx="1">
                  <c:v>39</c:v>
                </c:pt>
                <c:pt idx="2">
                  <c:v>86</c:v>
                </c:pt>
                <c:pt idx="3">
                  <c:v>65</c:v>
                </c:pt>
              </c:numCache>
            </c:numRef>
          </c:val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Imipenem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Sheet1!$B$7:$G$7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86</c:v>
                </c:pt>
                <c:pt idx="3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572928"/>
        <c:axId val="158574464"/>
      </c:barChart>
      <c:catAx>
        <c:axId val="158572928"/>
        <c:scaling>
          <c:orientation val="minMax"/>
        </c:scaling>
        <c:delete val="0"/>
        <c:axPos val="b"/>
        <c:majorTickMark val="out"/>
        <c:minorTickMark val="none"/>
        <c:tickLblPos val="nextTo"/>
        <c:crossAx val="158574464"/>
        <c:crosses val="autoZero"/>
        <c:auto val="1"/>
        <c:lblAlgn val="ctr"/>
        <c:lblOffset val="100"/>
        <c:noMultiLvlLbl val="0"/>
      </c:catAx>
      <c:valAx>
        <c:axId val="158574464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isolates resistant</a:t>
                </a:r>
              </a:p>
            </c:rich>
          </c:tx>
          <c:layout>
            <c:manualLayout>
              <c:xMode val="edge"/>
              <c:yMode val="edge"/>
              <c:x val="1.8691588785046735E-2"/>
              <c:y val="0.2145695069366329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585729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2E2B7-E315-4A5A-A7C8-8F28C979F3D9}" type="doc">
      <dgm:prSet loTypeId="urn:microsoft.com/office/officeart/2005/8/layout/chevron1" loCatId="process" qsTypeId="urn:microsoft.com/office/officeart/2005/8/quickstyle/3d1" qsCatId="3D" csTypeId="urn:microsoft.com/office/officeart/2005/8/colors/colorful1" csCatId="colorful" phldr="1"/>
      <dgm:spPr/>
    </dgm:pt>
    <dgm:pt modelId="{6BB1D909-0C1A-4023-83D7-ECA9CEE0BBE7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Enterobacteriaceae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A65F58B-26CA-410E-AEC9-7E441FA53319}" type="par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B858D1AA-C943-4889-9071-BCF703FA717D}" type="sib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67C834F1-97F9-47AA-9E7D-3B1D00E7BC2D}">
      <dgm:prSet phldrT="[Text]" custT="1"/>
      <dgm:spPr/>
      <dgm:t>
        <a:bodyPr/>
        <a:lstStyle/>
        <a:p>
          <a:r>
            <a:rPr lang="en-GB" sz="3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dirty="0">
            <a:latin typeface="Arial" pitchFamily="34" charset="0"/>
            <a:cs typeface="Arial" pitchFamily="34" charset="0"/>
          </a:endParaRPr>
        </a:p>
      </dgm:t>
    </dgm:pt>
    <dgm:pt modelId="{F38F2345-DA56-4F3B-B0B2-302D6AA1622C}" type="par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978A63AF-0C48-4305-8E0A-91F07E0624B2}" type="sib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83B04FCC-76AF-4FBC-87CE-12B6B2AA6D3B}">
      <dgm:prSet phldrT="[Text]" custT="1"/>
      <dgm:spPr/>
      <dgm:t>
        <a:bodyPr/>
        <a:lstStyle/>
        <a:p>
          <a:r>
            <a:rPr lang="en-GB" sz="4800" dirty="0" smtClean="0">
              <a:latin typeface="Arial" pitchFamily="34" charset="0"/>
              <a:cs typeface="Arial" pitchFamily="34" charset="0"/>
            </a:rPr>
            <a:t>CRE</a:t>
          </a:r>
          <a:endParaRPr lang="en-GB" sz="4800" dirty="0">
            <a:latin typeface="Arial" pitchFamily="34" charset="0"/>
            <a:cs typeface="Arial" pitchFamily="34" charset="0"/>
          </a:endParaRPr>
        </a:p>
      </dgm:t>
    </dgm:pt>
    <dgm:pt modelId="{CF309340-8652-462A-AA3C-1FB871E11E9A}" type="par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ABC77BC9-6564-4B9B-8A68-85A19F203C1A}" type="sib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2B095EDB-1A80-4FE2-89D0-E0A04215BF78}" type="pres">
      <dgm:prSet presAssocID="{D1E2E2B7-E315-4A5A-A7C8-8F28C979F3D9}" presName="Name0" presStyleCnt="0">
        <dgm:presLayoutVars>
          <dgm:dir/>
          <dgm:animLvl val="lvl"/>
          <dgm:resizeHandles val="exact"/>
        </dgm:presLayoutVars>
      </dgm:prSet>
      <dgm:spPr/>
    </dgm:pt>
    <dgm:pt modelId="{1148AD56-9CD3-4DB2-A287-09542366576D}" type="pres">
      <dgm:prSet presAssocID="{6BB1D909-0C1A-4023-83D7-ECA9CEE0BBE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999D73-ABEB-4981-AB1F-AE9ED1E90B32}" type="pres">
      <dgm:prSet presAssocID="{B858D1AA-C943-4889-9071-BCF703FA717D}" presName="parTxOnlySpace" presStyleCnt="0"/>
      <dgm:spPr/>
    </dgm:pt>
    <dgm:pt modelId="{AE4291AF-8402-44D5-9A1D-E024563B0AFB}" type="pres">
      <dgm:prSet presAssocID="{67C834F1-97F9-47AA-9E7D-3B1D00E7BC2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919C40-FF88-4917-9604-5AC279160C21}" type="pres">
      <dgm:prSet presAssocID="{978A63AF-0C48-4305-8E0A-91F07E0624B2}" presName="parTxOnlySpace" presStyleCnt="0"/>
      <dgm:spPr/>
    </dgm:pt>
    <dgm:pt modelId="{A1988E90-6B49-49EC-BFB6-09E5476A57DE}" type="pres">
      <dgm:prSet presAssocID="{83B04FCC-76AF-4FBC-87CE-12B6B2AA6D3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C91974A-F581-4046-AE76-6ACB4ADE5FA6}" srcId="{D1E2E2B7-E315-4A5A-A7C8-8F28C979F3D9}" destId="{67C834F1-97F9-47AA-9E7D-3B1D00E7BC2D}" srcOrd="1" destOrd="0" parTransId="{F38F2345-DA56-4F3B-B0B2-302D6AA1622C}" sibTransId="{978A63AF-0C48-4305-8E0A-91F07E0624B2}"/>
    <dgm:cxn modelId="{9B83DB5F-9933-4761-93CD-1A8340A73B36}" type="presOf" srcId="{D1E2E2B7-E315-4A5A-A7C8-8F28C979F3D9}" destId="{2B095EDB-1A80-4FE2-89D0-E0A04215BF78}" srcOrd="0" destOrd="0" presId="urn:microsoft.com/office/officeart/2005/8/layout/chevron1"/>
    <dgm:cxn modelId="{CF976951-58D7-4B56-9BA6-276854382416}" srcId="{D1E2E2B7-E315-4A5A-A7C8-8F28C979F3D9}" destId="{83B04FCC-76AF-4FBC-87CE-12B6B2AA6D3B}" srcOrd="2" destOrd="0" parTransId="{CF309340-8652-462A-AA3C-1FB871E11E9A}" sibTransId="{ABC77BC9-6564-4B9B-8A68-85A19F203C1A}"/>
    <dgm:cxn modelId="{D68427FB-22DB-45DA-A39D-B575A78FEBBF}" type="presOf" srcId="{6BB1D909-0C1A-4023-83D7-ECA9CEE0BBE7}" destId="{1148AD56-9CD3-4DB2-A287-09542366576D}" srcOrd="0" destOrd="0" presId="urn:microsoft.com/office/officeart/2005/8/layout/chevron1"/>
    <dgm:cxn modelId="{07082DB3-D0D8-4905-9FDB-CEC22E8A8030}" srcId="{D1E2E2B7-E315-4A5A-A7C8-8F28C979F3D9}" destId="{6BB1D909-0C1A-4023-83D7-ECA9CEE0BBE7}" srcOrd="0" destOrd="0" parTransId="{7A65F58B-26CA-410E-AEC9-7E441FA53319}" sibTransId="{B858D1AA-C943-4889-9071-BCF703FA717D}"/>
    <dgm:cxn modelId="{054EF391-116A-414A-B44A-7C890871D0C4}" type="presOf" srcId="{67C834F1-97F9-47AA-9E7D-3B1D00E7BC2D}" destId="{AE4291AF-8402-44D5-9A1D-E024563B0AFB}" srcOrd="0" destOrd="0" presId="urn:microsoft.com/office/officeart/2005/8/layout/chevron1"/>
    <dgm:cxn modelId="{92FF743E-CBC5-48E7-A7B2-524FF43722DE}" type="presOf" srcId="{83B04FCC-76AF-4FBC-87CE-12B6B2AA6D3B}" destId="{A1988E90-6B49-49EC-BFB6-09E5476A57DE}" srcOrd="0" destOrd="0" presId="urn:microsoft.com/office/officeart/2005/8/layout/chevron1"/>
    <dgm:cxn modelId="{EBF7DC18-78A0-4CD3-BE09-B53653787E9F}" type="presParOf" srcId="{2B095EDB-1A80-4FE2-89D0-E0A04215BF78}" destId="{1148AD56-9CD3-4DB2-A287-09542366576D}" srcOrd="0" destOrd="0" presId="urn:microsoft.com/office/officeart/2005/8/layout/chevron1"/>
    <dgm:cxn modelId="{62237C01-8DC3-4AC8-B09C-FAFFA6C96C8E}" type="presParOf" srcId="{2B095EDB-1A80-4FE2-89D0-E0A04215BF78}" destId="{09999D73-ABEB-4981-AB1F-AE9ED1E90B32}" srcOrd="1" destOrd="0" presId="urn:microsoft.com/office/officeart/2005/8/layout/chevron1"/>
    <dgm:cxn modelId="{032F10C1-8442-4623-B359-E15C727E9281}" type="presParOf" srcId="{2B095EDB-1A80-4FE2-89D0-E0A04215BF78}" destId="{AE4291AF-8402-44D5-9A1D-E024563B0AFB}" srcOrd="2" destOrd="0" presId="urn:microsoft.com/office/officeart/2005/8/layout/chevron1"/>
    <dgm:cxn modelId="{3DE120CE-6458-41E1-A55E-D3A4C4B33A51}" type="presParOf" srcId="{2B095EDB-1A80-4FE2-89D0-E0A04215BF78}" destId="{6D919C40-FF88-4917-9604-5AC279160C21}" srcOrd="3" destOrd="0" presId="urn:microsoft.com/office/officeart/2005/8/layout/chevron1"/>
    <dgm:cxn modelId="{F79666EC-9664-4594-9377-752192B9AB71}" type="presParOf" srcId="{2B095EDB-1A80-4FE2-89D0-E0A04215BF78}" destId="{A1988E90-6B49-49EC-BFB6-09E5476A57D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8FCACB-DA03-44AE-ACBB-144816471DE5}" type="doc">
      <dgm:prSet loTypeId="urn:microsoft.com/office/officeart/2005/8/layout/radial5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349340CD-929D-4D9C-ABB1-DD80B36249FF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Rapid spread</a:t>
          </a:r>
          <a:endParaRPr lang="en-GB" dirty="0">
            <a:latin typeface="Arial Narrow" pitchFamily="34" charset="0"/>
          </a:endParaRPr>
        </a:p>
      </dgm:t>
    </dgm:pt>
    <dgm:pt modelId="{69545F10-3597-4403-8B1C-1BA70DF96522}" type="par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B52F08F-F50E-45F4-A6CA-5020F647A769}" type="sib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C679E0E-1FCE-4A4E-8D4C-68F1E8D50D7D}">
      <dgm:prSet phldrT="[Text]"/>
      <dgm:spPr/>
      <dgm:t>
        <a:bodyPr/>
        <a:lstStyle/>
        <a:p>
          <a:r>
            <a:rPr lang="en-GB" dirty="0" err="1" smtClean="0">
              <a:latin typeface="Arial Narrow" pitchFamily="34" charset="0"/>
            </a:rPr>
            <a:t>Clonal</a:t>
          </a:r>
          <a:r>
            <a:rPr lang="en-GB" dirty="0" smtClean="0">
              <a:latin typeface="Arial Narrow" pitchFamily="34" charset="0"/>
            </a:rPr>
            <a:t> expansion</a:t>
          </a:r>
          <a:endParaRPr lang="en-GB" dirty="0">
            <a:latin typeface="Arial Narrow" pitchFamily="34" charset="0"/>
          </a:endParaRPr>
        </a:p>
      </dgm:t>
    </dgm:pt>
    <dgm:pt modelId="{098BD2AC-3D07-4EF3-895D-D66F7557C0AF}" type="par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624810E-D71B-4D78-84D2-7AA7F7508DDD}" type="sib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A090F42C-58C0-4561-A0F6-A228FD1AB43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GI carriage</a:t>
          </a:r>
          <a:endParaRPr lang="en-GB" dirty="0">
            <a:latin typeface="Arial Narrow" pitchFamily="34" charset="0"/>
          </a:endParaRPr>
        </a:p>
      </dgm:t>
    </dgm:pt>
    <dgm:pt modelId="{C0E1EF24-1421-45E2-AD83-578228B5C810}" type="par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427A9379-C539-4105-96B1-9FED4FE6C482}" type="sib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B2957E52-211C-468C-A60A-20F853336C9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Horizontal gene transfer</a:t>
          </a:r>
          <a:endParaRPr lang="en-GB" dirty="0">
            <a:latin typeface="Arial Narrow" pitchFamily="34" charset="0"/>
          </a:endParaRPr>
        </a:p>
      </dgm:t>
    </dgm:pt>
    <dgm:pt modelId="{96ADD433-11AE-4FBF-8418-2199EA883495}" type="par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2A43A6B-1E7C-4955-9AD6-A5D8A068A700}" type="sib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70EC019E-4BB8-466C-ABB0-4E3661239DFF}" type="pres">
      <dgm:prSet presAssocID="{238FCACB-DA03-44AE-ACBB-144816471DE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8841F0-0C2C-415A-AB92-65B3F889A5EF}" type="pres">
      <dgm:prSet presAssocID="{349340CD-929D-4D9C-ABB1-DD80B36249FF}" presName="centerShape" presStyleLbl="node0" presStyleIdx="0" presStyleCnt="1" custScaleX="124533" custScaleY="124533"/>
      <dgm:spPr/>
      <dgm:t>
        <a:bodyPr/>
        <a:lstStyle/>
        <a:p>
          <a:endParaRPr lang="en-GB"/>
        </a:p>
      </dgm:t>
    </dgm:pt>
    <dgm:pt modelId="{A61E8F51-48C4-48F8-BDFF-02D0C55F264B}" type="pres">
      <dgm:prSet presAssocID="{098BD2AC-3D07-4EF3-895D-D66F7557C0AF}" presName="parTrans" presStyleLbl="sibTrans2D1" presStyleIdx="0" presStyleCnt="3" custAng="10800000"/>
      <dgm:spPr/>
      <dgm:t>
        <a:bodyPr/>
        <a:lstStyle/>
        <a:p>
          <a:endParaRPr lang="en-US"/>
        </a:p>
      </dgm:t>
    </dgm:pt>
    <dgm:pt modelId="{F3B4B682-0D5D-4453-B1F6-EBF819BDD89D}" type="pres">
      <dgm:prSet presAssocID="{098BD2AC-3D07-4EF3-895D-D66F7557C0AF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DE5D8C6D-10C7-4D16-9E78-9CBC436C480A}" type="pres">
      <dgm:prSet presAssocID="{6C679E0E-1FCE-4A4E-8D4C-68F1E8D50D7D}" presName="node" presStyleLbl="node1" presStyleIdx="0" presStyleCnt="3" custScaleX="110800" custScaleY="1108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B14EC59-4F7C-4F23-B926-A426B6FDE079}" type="pres">
      <dgm:prSet presAssocID="{C0E1EF24-1421-45E2-AD83-578228B5C810}" presName="parTrans" presStyleLbl="sibTrans2D1" presStyleIdx="1" presStyleCnt="3" custAng="11268742"/>
      <dgm:spPr/>
      <dgm:t>
        <a:bodyPr/>
        <a:lstStyle/>
        <a:p>
          <a:endParaRPr lang="en-US"/>
        </a:p>
      </dgm:t>
    </dgm:pt>
    <dgm:pt modelId="{A08253EC-9785-475A-88C5-CC0880644B7F}" type="pres">
      <dgm:prSet presAssocID="{C0E1EF24-1421-45E2-AD83-578228B5C810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124437D-1D4A-450B-A96C-2DB5B8C07FDC}" type="pres">
      <dgm:prSet presAssocID="{A090F42C-58C0-4561-A0F6-A228FD1AB439}" presName="node" presStyleLbl="node1" presStyleIdx="1" presStyleCnt="3" custScaleX="110979" custScaleY="1109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F29DD-4A04-487F-9E0B-EB826DCBEC3D}" type="pres">
      <dgm:prSet presAssocID="{96ADD433-11AE-4FBF-8418-2199EA883495}" presName="parTrans" presStyleLbl="sibTrans2D1" presStyleIdx="2" presStyleCnt="3" custAng="10847534"/>
      <dgm:spPr/>
      <dgm:t>
        <a:bodyPr/>
        <a:lstStyle/>
        <a:p>
          <a:endParaRPr lang="en-US"/>
        </a:p>
      </dgm:t>
    </dgm:pt>
    <dgm:pt modelId="{54795DC6-9E4E-4015-A734-B3B288562276}" type="pres">
      <dgm:prSet presAssocID="{96ADD433-11AE-4FBF-8418-2199EA883495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2C350BD0-8C51-4826-A99A-CDEF12055937}" type="pres">
      <dgm:prSet presAssocID="{B2957E52-211C-468C-A60A-20F853336C99}" presName="node" presStyleLbl="node1" presStyleIdx="2" presStyleCnt="3" custScaleX="114573" custScaleY="114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D9431B-FA3E-4994-9B17-BA414F29F831}" type="presOf" srcId="{6C679E0E-1FCE-4A4E-8D4C-68F1E8D50D7D}" destId="{DE5D8C6D-10C7-4D16-9E78-9CBC436C480A}" srcOrd="0" destOrd="0" presId="urn:microsoft.com/office/officeart/2005/8/layout/radial5"/>
    <dgm:cxn modelId="{0F92C3E6-15FD-4D82-9D1A-E74C48A9BF37}" type="presOf" srcId="{96ADD433-11AE-4FBF-8418-2199EA883495}" destId="{54795DC6-9E4E-4015-A734-B3B288562276}" srcOrd="1" destOrd="0" presId="urn:microsoft.com/office/officeart/2005/8/layout/radial5"/>
    <dgm:cxn modelId="{3E968A71-9DE1-49D7-A21D-142440331CD6}" type="presOf" srcId="{A090F42C-58C0-4561-A0F6-A228FD1AB439}" destId="{E124437D-1D4A-450B-A96C-2DB5B8C07FDC}" srcOrd="0" destOrd="0" presId="urn:microsoft.com/office/officeart/2005/8/layout/radial5"/>
    <dgm:cxn modelId="{9EBF41F0-0AB0-411A-82B3-76EC34F2806C}" type="presOf" srcId="{098BD2AC-3D07-4EF3-895D-D66F7557C0AF}" destId="{F3B4B682-0D5D-4453-B1F6-EBF819BDD89D}" srcOrd="1" destOrd="0" presId="urn:microsoft.com/office/officeart/2005/8/layout/radial5"/>
    <dgm:cxn modelId="{E7AE5C0C-F583-4584-902B-B2895BF9D9E3}" srcId="{349340CD-929D-4D9C-ABB1-DD80B36249FF}" destId="{6C679E0E-1FCE-4A4E-8D4C-68F1E8D50D7D}" srcOrd="0" destOrd="0" parTransId="{098BD2AC-3D07-4EF3-895D-D66F7557C0AF}" sibTransId="{6624810E-D71B-4D78-84D2-7AA7F7508DDD}"/>
    <dgm:cxn modelId="{31D49236-B6BC-45EE-85D2-5ECDA1B21CAD}" type="presOf" srcId="{238FCACB-DA03-44AE-ACBB-144816471DE5}" destId="{70EC019E-4BB8-466C-ABB0-4E3661239DFF}" srcOrd="0" destOrd="0" presId="urn:microsoft.com/office/officeart/2005/8/layout/radial5"/>
    <dgm:cxn modelId="{507F0760-4248-48F3-A8A9-CBCC03E59358}" srcId="{349340CD-929D-4D9C-ABB1-DD80B36249FF}" destId="{A090F42C-58C0-4561-A0F6-A228FD1AB439}" srcOrd="1" destOrd="0" parTransId="{C0E1EF24-1421-45E2-AD83-578228B5C810}" sibTransId="{427A9379-C539-4105-96B1-9FED4FE6C482}"/>
    <dgm:cxn modelId="{D47A3320-361B-49A3-B26A-4CCBB925014C}" type="presOf" srcId="{C0E1EF24-1421-45E2-AD83-578228B5C810}" destId="{A08253EC-9785-475A-88C5-CC0880644B7F}" srcOrd="1" destOrd="0" presId="urn:microsoft.com/office/officeart/2005/8/layout/radial5"/>
    <dgm:cxn modelId="{237ED626-6254-4A37-B1E9-AFDFA1924D9C}" srcId="{238FCACB-DA03-44AE-ACBB-144816471DE5}" destId="{349340CD-929D-4D9C-ABB1-DD80B36249FF}" srcOrd="0" destOrd="0" parTransId="{69545F10-3597-4403-8B1C-1BA70DF96522}" sibTransId="{FB52F08F-F50E-45F4-A6CA-5020F647A769}"/>
    <dgm:cxn modelId="{B104961E-8034-42FB-8F4A-6C5E056AE34B}" type="presOf" srcId="{B2957E52-211C-468C-A60A-20F853336C99}" destId="{2C350BD0-8C51-4826-A99A-CDEF12055937}" srcOrd="0" destOrd="0" presId="urn:microsoft.com/office/officeart/2005/8/layout/radial5"/>
    <dgm:cxn modelId="{289E2D00-641D-4CFD-9F41-DC3DC1A356AE}" type="presOf" srcId="{349340CD-929D-4D9C-ABB1-DD80B36249FF}" destId="{148841F0-0C2C-415A-AB92-65B3F889A5EF}" srcOrd="0" destOrd="0" presId="urn:microsoft.com/office/officeart/2005/8/layout/radial5"/>
    <dgm:cxn modelId="{A9BA54AF-7CE2-4453-BA6B-15786BB2F51F}" type="presOf" srcId="{098BD2AC-3D07-4EF3-895D-D66F7557C0AF}" destId="{A61E8F51-48C4-48F8-BDFF-02D0C55F264B}" srcOrd="0" destOrd="0" presId="urn:microsoft.com/office/officeart/2005/8/layout/radial5"/>
    <dgm:cxn modelId="{EAFCF069-7EC2-4AD3-9318-106A2C5F32B9}" srcId="{349340CD-929D-4D9C-ABB1-DD80B36249FF}" destId="{B2957E52-211C-468C-A60A-20F853336C99}" srcOrd="2" destOrd="0" parTransId="{96ADD433-11AE-4FBF-8418-2199EA883495}" sibTransId="{F2A43A6B-1E7C-4955-9AD6-A5D8A068A700}"/>
    <dgm:cxn modelId="{68BEEDA9-35DC-477E-8017-838A30C02221}" type="presOf" srcId="{C0E1EF24-1421-45E2-AD83-578228B5C810}" destId="{3B14EC59-4F7C-4F23-B926-A426B6FDE079}" srcOrd="0" destOrd="0" presId="urn:microsoft.com/office/officeart/2005/8/layout/radial5"/>
    <dgm:cxn modelId="{5D62B781-23F8-4640-BB3A-BA1761DEC325}" type="presOf" srcId="{96ADD433-11AE-4FBF-8418-2199EA883495}" destId="{A98F29DD-4A04-487F-9E0B-EB826DCBEC3D}" srcOrd="0" destOrd="0" presId="urn:microsoft.com/office/officeart/2005/8/layout/radial5"/>
    <dgm:cxn modelId="{BA0C88A3-E4AC-4D6C-B4E9-A1E533909DDF}" type="presParOf" srcId="{70EC019E-4BB8-466C-ABB0-4E3661239DFF}" destId="{148841F0-0C2C-415A-AB92-65B3F889A5EF}" srcOrd="0" destOrd="0" presId="urn:microsoft.com/office/officeart/2005/8/layout/radial5"/>
    <dgm:cxn modelId="{71825B04-5131-41CF-943F-94D0F63AB352}" type="presParOf" srcId="{70EC019E-4BB8-466C-ABB0-4E3661239DFF}" destId="{A61E8F51-48C4-48F8-BDFF-02D0C55F264B}" srcOrd="1" destOrd="0" presId="urn:microsoft.com/office/officeart/2005/8/layout/radial5"/>
    <dgm:cxn modelId="{1F83D5DE-DEC1-4652-A75A-1F81DBE1A846}" type="presParOf" srcId="{A61E8F51-48C4-48F8-BDFF-02D0C55F264B}" destId="{F3B4B682-0D5D-4453-B1F6-EBF819BDD89D}" srcOrd="0" destOrd="0" presId="urn:microsoft.com/office/officeart/2005/8/layout/radial5"/>
    <dgm:cxn modelId="{E413CBEE-2274-468B-A16A-915BD09B12A8}" type="presParOf" srcId="{70EC019E-4BB8-466C-ABB0-4E3661239DFF}" destId="{DE5D8C6D-10C7-4D16-9E78-9CBC436C480A}" srcOrd="2" destOrd="0" presId="urn:microsoft.com/office/officeart/2005/8/layout/radial5"/>
    <dgm:cxn modelId="{6864A9FF-5B0C-4A9E-A6BD-E6F4CA521E54}" type="presParOf" srcId="{70EC019E-4BB8-466C-ABB0-4E3661239DFF}" destId="{3B14EC59-4F7C-4F23-B926-A426B6FDE079}" srcOrd="3" destOrd="0" presId="urn:microsoft.com/office/officeart/2005/8/layout/radial5"/>
    <dgm:cxn modelId="{4C6A4124-0B5E-4292-9063-10CFB8DC0E9B}" type="presParOf" srcId="{3B14EC59-4F7C-4F23-B926-A426B6FDE079}" destId="{A08253EC-9785-475A-88C5-CC0880644B7F}" srcOrd="0" destOrd="0" presId="urn:microsoft.com/office/officeart/2005/8/layout/radial5"/>
    <dgm:cxn modelId="{FECEED9D-1556-42DC-932E-9EBDCAEAF2B4}" type="presParOf" srcId="{70EC019E-4BB8-466C-ABB0-4E3661239DFF}" destId="{E124437D-1D4A-450B-A96C-2DB5B8C07FDC}" srcOrd="4" destOrd="0" presId="urn:microsoft.com/office/officeart/2005/8/layout/radial5"/>
    <dgm:cxn modelId="{BFF907D7-6442-4124-876B-2A2EFFDE83AA}" type="presParOf" srcId="{70EC019E-4BB8-466C-ABB0-4E3661239DFF}" destId="{A98F29DD-4A04-487F-9E0B-EB826DCBEC3D}" srcOrd="5" destOrd="0" presId="urn:microsoft.com/office/officeart/2005/8/layout/radial5"/>
    <dgm:cxn modelId="{C9BA8E91-535C-4228-A6A3-10F18CA52B72}" type="presParOf" srcId="{A98F29DD-4A04-487F-9E0B-EB826DCBEC3D}" destId="{54795DC6-9E4E-4015-A734-B3B288562276}" srcOrd="0" destOrd="0" presId="urn:microsoft.com/office/officeart/2005/8/layout/radial5"/>
    <dgm:cxn modelId="{CB97C3BF-679C-4226-8BC6-7B63B2C16327}" type="presParOf" srcId="{70EC019E-4BB8-466C-ABB0-4E3661239DFF}" destId="{2C350BD0-8C51-4826-A99A-CDEF12055937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CRE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27EED3C-5271-4B7B-B41B-711FAD8AD0B0}" type="presOf" srcId="{DFD433B9-07C6-4B21-B9C4-816FCBFA6608}" destId="{0401F99C-04ED-41B4-8658-7B8E1CC84941}" srcOrd="0" destOrd="0" presId="urn:microsoft.com/office/officeart/2005/8/layout/radial1"/>
    <dgm:cxn modelId="{209FEA59-D663-4BD4-B903-C840CFA64D0D}" type="presOf" srcId="{C5E0D87E-1CC1-4A3D-9881-1ED07C493769}" destId="{A532EF75-F26C-471F-ADFF-DDB83451C2E4}" srcOrd="1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F4A29540-D1FE-47D2-AB2F-39D6A7B527B3}" type="presOf" srcId="{75C834B3-37A1-4BD1-BF07-2439FF971427}" destId="{87EBF4B6-5A60-49E3-BAE3-9569A8941223}" srcOrd="0" destOrd="0" presId="urn:microsoft.com/office/officeart/2005/8/layout/radial1"/>
    <dgm:cxn modelId="{BC46846D-333B-4D30-8887-F1947F9E2568}" type="presOf" srcId="{5C92E9D5-3F9A-48B7-AFFD-FD5BBAF7D360}" destId="{DB8F51CD-C538-4588-A588-A84B010586D4}" srcOrd="0" destOrd="0" presId="urn:microsoft.com/office/officeart/2005/8/layout/radial1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D45AADFC-90F8-49B0-800B-49A0766A0B44}" type="presOf" srcId="{C5E0D87E-1CC1-4A3D-9881-1ED07C493769}" destId="{3868F5E0-3D5A-4E7C-91D4-012296AD59B3}" srcOrd="0" destOrd="0" presId="urn:microsoft.com/office/officeart/2005/8/layout/radial1"/>
    <dgm:cxn modelId="{77060956-68F1-460A-9DAD-C92731A201A6}" type="presOf" srcId="{729817D1-DDE8-49A6-89D2-945592EDE396}" destId="{D2C82444-4781-471A-B305-6DC405DAD0AB}" srcOrd="1" destOrd="0" presId="urn:microsoft.com/office/officeart/2005/8/layout/radial1"/>
    <dgm:cxn modelId="{04074AE0-E7E3-4C96-97D9-D6532CFDF8D6}" type="presOf" srcId="{5C92E9D5-3F9A-48B7-AFFD-FD5BBAF7D360}" destId="{CD16E292-EBF1-4852-8449-B8A883995D41}" srcOrd="1" destOrd="0" presId="urn:microsoft.com/office/officeart/2005/8/layout/radial1"/>
    <dgm:cxn modelId="{05050EEE-53B6-4D5D-9448-F740519E9026}" type="presOf" srcId="{8272ECC6-BC77-4D6B-8347-8F610F8237FF}" destId="{AFABF447-E48A-423B-B49F-6EA32EBB3358}" srcOrd="0" destOrd="0" presId="urn:microsoft.com/office/officeart/2005/8/layout/radial1"/>
    <dgm:cxn modelId="{49BE6DDF-2E6D-47E1-8505-215F103C37DA}" type="presOf" srcId="{EA6DA222-2801-4BDE-96FC-414C08C9BE4B}" destId="{2E3885CB-49A2-41CF-8BE0-0102112EC607}" srcOrd="0" destOrd="0" presId="urn:microsoft.com/office/officeart/2005/8/layout/radial1"/>
    <dgm:cxn modelId="{B8CFF76E-4C3A-4D8C-906D-4CDA152CEF7B}" type="presOf" srcId="{729817D1-DDE8-49A6-89D2-945592EDE396}" destId="{448BC795-2B71-4D53-89F4-C8C4F00A8740}" srcOrd="0" destOrd="0" presId="urn:microsoft.com/office/officeart/2005/8/layout/radial1"/>
    <dgm:cxn modelId="{F0098427-359C-414D-A91E-18662F915C46}" type="presOf" srcId="{F7EF704C-7F0C-423B-91C3-C406E2F09E75}" destId="{3E6C9985-DBDD-4EED-8D41-8D7A934D85AD}" srcOrd="1" destOrd="0" presId="urn:microsoft.com/office/officeart/2005/8/layout/radial1"/>
    <dgm:cxn modelId="{5E648AC4-913B-4E47-B477-BCA3F5F09DFA}" type="presOf" srcId="{B54B3BDF-AD3C-4C1C-9126-E53081C4B6EE}" destId="{3E22750F-2164-4CC6-96AD-91A0A3D037DD}" srcOrd="1" destOrd="0" presId="urn:microsoft.com/office/officeart/2005/8/layout/radial1"/>
    <dgm:cxn modelId="{4B2BB31E-2453-45D8-96C2-945C45DA6E47}" type="presOf" srcId="{F7EF704C-7F0C-423B-91C3-C406E2F09E75}" destId="{C7B946FE-59D8-4D12-8C09-BC0537958DAE}" srcOrd="0" destOrd="0" presId="urn:microsoft.com/office/officeart/2005/8/layout/radial1"/>
    <dgm:cxn modelId="{E146D6BD-A20B-4F6C-81B3-5B4832C261CC}" type="presOf" srcId="{172E6AE5-0134-4779-8165-EFF5EB52F991}" destId="{C1BA877E-160B-49D7-ACE8-9733322D575C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DC068482-CF3B-4ACC-BB8E-3643F138FF1D}" type="presOf" srcId="{30B0427D-F77E-4EBB-9690-E3F339F718ED}" destId="{4725C341-6B0C-4ABF-99AD-5931983A12A4}" srcOrd="0" destOrd="0" presId="urn:microsoft.com/office/officeart/2005/8/layout/radial1"/>
    <dgm:cxn modelId="{CDFF8496-5FAC-47E1-8C48-92E48B06FB87}" type="presOf" srcId="{295B469E-CAC4-48A0-ADC6-D65C51EAF43B}" destId="{23DBB19A-08A9-404C-9A85-907E2DFCBF40}" srcOrd="0" destOrd="0" presId="urn:microsoft.com/office/officeart/2005/8/layout/radial1"/>
    <dgm:cxn modelId="{945317F3-C492-481E-A04E-DDAA9399CF1A}" type="presOf" srcId="{524186CD-B6C7-431D-81A8-A265F171B424}" destId="{D03D7B20-5052-4A55-A9CD-47AAF7D35EA4}" srcOrd="0" destOrd="0" presId="urn:microsoft.com/office/officeart/2005/8/layout/radial1"/>
    <dgm:cxn modelId="{39079806-6D9E-433A-97DA-74AC1DA18890}" type="presOf" srcId="{295B469E-CAC4-48A0-ADC6-D65C51EAF43B}" destId="{FE2B994C-3F60-4D7A-BA7A-AF7D18DD4163}" srcOrd="1" destOrd="0" presId="urn:microsoft.com/office/officeart/2005/8/layout/radial1"/>
    <dgm:cxn modelId="{991ED385-3945-4561-B200-EBE689E5C6FB}" type="presOf" srcId="{5E79D641-A8F3-465A-8585-9B054D204568}" destId="{F742DEE1-3A8E-4ACB-8223-B85092990354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91A4E6D2-C34F-4201-BABE-22841C0804C4}" type="presOf" srcId="{75C834B3-37A1-4BD1-BF07-2439FF971427}" destId="{A9BBBB1D-F357-4DFA-8799-2F40A9DBE6CF}" srcOrd="1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A3DC73A6-DA98-4644-9A7E-C3D6CE7658AD}" type="presOf" srcId="{D03877C3-1884-4EF4-85EB-8BD069228909}" destId="{9C0566EF-5437-4189-A58F-D7ED4475F7E6}" srcOrd="0" destOrd="0" presId="urn:microsoft.com/office/officeart/2005/8/layout/radial1"/>
    <dgm:cxn modelId="{AD86C71C-5484-4A64-9095-A1443434A343}" type="presOf" srcId="{2F3D5F60-995D-493A-AB8E-8211A1E937DB}" destId="{09E20101-E01D-44D7-A5E2-CBAFA2BAA369}" srcOrd="0" destOrd="0" presId="urn:microsoft.com/office/officeart/2005/8/layout/radial1"/>
    <dgm:cxn modelId="{CE4A77F1-3875-4D0D-AEDE-8508FD209F2B}" type="presOf" srcId="{8324FD19-721A-48E6-9B7F-C10C2826DCB1}" destId="{F71B67E4-A572-48AD-8A92-C56BFE8B1B0E}" srcOrd="1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98B6EDB7-FBE4-4821-A424-BB5C57DB38FF}" type="presOf" srcId="{4E0FB591-084E-44E4-982F-B3DB632290BD}" destId="{D9DC1811-6482-4882-BD97-6C1DF4FB7C5E}" srcOrd="0" destOrd="0" presId="urn:microsoft.com/office/officeart/2005/8/layout/radial1"/>
    <dgm:cxn modelId="{3514FF76-ECF2-43CD-BEE0-094B726A3537}" type="presOf" srcId="{4892F491-B09A-45FD-BFEE-CEDFCF7D69CA}" destId="{A49E0152-2DD2-49A2-9CC5-612774D21184}" srcOrd="0" destOrd="0" presId="urn:microsoft.com/office/officeart/2005/8/layout/radial1"/>
    <dgm:cxn modelId="{9D5921D0-F085-48CE-B1E7-4627B3DB1D54}" type="presOf" srcId="{DFD433B9-07C6-4B21-B9C4-816FCBFA6608}" destId="{12060A79-2244-4244-AA48-F91B8FBCA874}" srcOrd="1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70A427B4-9638-4101-A1BA-0C6C306A76CE}" type="presOf" srcId="{8324FD19-721A-48E6-9B7F-C10C2826DCB1}" destId="{720E6570-9767-471F-815E-B4D0543DB38A}" srcOrd="0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84369FCA-4D21-4E39-99CD-C329B46D2FE1}" type="presOf" srcId="{5F7567EC-E434-4278-9430-FFCD43F627BD}" destId="{8CC5B607-0528-4753-B71B-C47E55CDE24D}" srcOrd="1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E177D3B6-ABA9-4639-BE64-A03412CC0880}" type="presOf" srcId="{CCE1C0B0-DE76-4F28-93F7-6524373D5EF4}" destId="{B63D901A-D3CC-4C32-BB43-D8907AFB5273}" srcOrd="0" destOrd="0" presId="urn:microsoft.com/office/officeart/2005/8/layout/radial1"/>
    <dgm:cxn modelId="{DD7C11DF-3399-4154-B081-7744C39B51EC}" type="presOf" srcId="{5F7567EC-E434-4278-9430-FFCD43F627BD}" destId="{6D54B6E2-7739-424F-AD0F-5C0CCB7D7C11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D007DA96-2A47-49E0-83D1-C6A87E8D8A29}" type="presOf" srcId="{B77610A5-4DDC-4EEE-A8DE-B1AC8F25349C}" destId="{421FD191-AC28-4012-8BFC-AAD3D4C0C750}" srcOrd="0" destOrd="0" presId="urn:microsoft.com/office/officeart/2005/8/layout/radial1"/>
    <dgm:cxn modelId="{BA27179B-5F1D-4C0C-A3A4-1E49DC999AD5}" type="presOf" srcId="{B77610A5-4DDC-4EEE-A8DE-B1AC8F25349C}" destId="{E8C2D3D2-ED36-4F0D-8D48-2D57758E38D2}" srcOrd="1" destOrd="0" presId="urn:microsoft.com/office/officeart/2005/8/layout/radial1"/>
    <dgm:cxn modelId="{622FD8D6-8A1B-4B5E-B6D7-B793E436FC60}" type="presOf" srcId="{1DC898E1-3483-45BF-B469-9390DAD40BF2}" destId="{5CAC3CA5-4D4E-4CD5-B029-F343138D5FD6}" srcOrd="0" destOrd="0" presId="urn:microsoft.com/office/officeart/2005/8/layout/radial1"/>
    <dgm:cxn modelId="{C7C2BE87-0650-4EA2-95F7-4CA91AE8702F}" type="presOf" srcId="{B54B3BDF-AD3C-4C1C-9126-E53081C4B6EE}" destId="{94D7B32E-51E5-469E-81C3-B09D2C7CCD65}" srcOrd="0" destOrd="0" presId="urn:microsoft.com/office/officeart/2005/8/layout/radial1"/>
    <dgm:cxn modelId="{3DA63169-7297-4FCA-A505-3C28A7B9A895}" type="presOf" srcId="{8715AFC6-36CD-4620-973E-32392D175DAD}" destId="{8D5BE3AC-461A-4E9C-BBE1-0A9BF9DDA728}" srcOrd="0" destOrd="0" presId="urn:microsoft.com/office/officeart/2005/8/layout/radial1"/>
    <dgm:cxn modelId="{29F1A9CC-6E75-4A26-A290-41099A1DD1F2}" type="presParOf" srcId="{A49E0152-2DD2-49A2-9CC5-612774D21184}" destId="{8D5BE3AC-461A-4E9C-BBE1-0A9BF9DDA728}" srcOrd="0" destOrd="0" presId="urn:microsoft.com/office/officeart/2005/8/layout/radial1"/>
    <dgm:cxn modelId="{3C3025DF-C783-41B8-805D-41313C60FC72}" type="presParOf" srcId="{A49E0152-2DD2-49A2-9CC5-612774D21184}" destId="{DB8F51CD-C538-4588-A588-A84B010586D4}" srcOrd="1" destOrd="0" presId="urn:microsoft.com/office/officeart/2005/8/layout/radial1"/>
    <dgm:cxn modelId="{13C154E1-4AA0-4DE6-8064-69EA3F3F3530}" type="presParOf" srcId="{DB8F51CD-C538-4588-A588-A84B010586D4}" destId="{CD16E292-EBF1-4852-8449-B8A883995D41}" srcOrd="0" destOrd="0" presId="urn:microsoft.com/office/officeart/2005/8/layout/radial1"/>
    <dgm:cxn modelId="{D8921EB5-7C85-4039-8BDD-FF830EB71507}" type="presParOf" srcId="{A49E0152-2DD2-49A2-9CC5-612774D21184}" destId="{AFABF447-E48A-423B-B49F-6EA32EBB3358}" srcOrd="2" destOrd="0" presId="urn:microsoft.com/office/officeart/2005/8/layout/radial1"/>
    <dgm:cxn modelId="{2281D0E5-0137-496E-A3D3-E8B31A9B4CC0}" type="presParOf" srcId="{A49E0152-2DD2-49A2-9CC5-612774D21184}" destId="{6D54B6E2-7739-424F-AD0F-5C0CCB7D7C11}" srcOrd="3" destOrd="0" presId="urn:microsoft.com/office/officeart/2005/8/layout/radial1"/>
    <dgm:cxn modelId="{B54533BF-4170-402D-BC44-346394BF6498}" type="presParOf" srcId="{6D54B6E2-7739-424F-AD0F-5C0CCB7D7C11}" destId="{8CC5B607-0528-4753-B71B-C47E55CDE24D}" srcOrd="0" destOrd="0" presId="urn:microsoft.com/office/officeart/2005/8/layout/radial1"/>
    <dgm:cxn modelId="{E065A356-7646-44E7-B48D-92AE74F2A946}" type="presParOf" srcId="{A49E0152-2DD2-49A2-9CC5-612774D21184}" destId="{F742DEE1-3A8E-4ACB-8223-B85092990354}" srcOrd="4" destOrd="0" presId="urn:microsoft.com/office/officeart/2005/8/layout/radial1"/>
    <dgm:cxn modelId="{4D224581-6EB9-45DB-B677-3DFC87360E8E}" type="presParOf" srcId="{A49E0152-2DD2-49A2-9CC5-612774D21184}" destId="{448BC795-2B71-4D53-89F4-C8C4F00A8740}" srcOrd="5" destOrd="0" presId="urn:microsoft.com/office/officeart/2005/8/layout/radial1"/>
    <dgm:cxn modelId="{C6EBD958-7759-422D-AD48-CDC995BBB723}" type="presParOf" srcId="{448BC795-2B71-4D53-89F4-C8C4F00A8740}" destId="{D2C82444-4781-471A-B305-6DC405DAD0AB}" srcOrd="0" destOrd="0" presId="urn:microsoft.com/office/officeart/2005/8/layout/radial1"/>
    <dgm:cxn modelId="{BB6B1BE2-E588-4C1C-9812-5A60E9F3CE8C}" type="presParOf" srcId="{A49E0152-2DD2-49A2-9CC5-612774D21184}" destId="{09E20101-E01D-44D7-A5E2-CBAFA2BAA369}" srcOrd="6" destOrd="0" presId="urn:microsoft.com/office/officeart/2005/8/layout/radial1"/>
    <dgm:cxn modelId="{B039DE9E-8C53-46F5-90C2-B4D6B010A09B}" type="presParOf" srcId="{A49E0152-2DD2-49A2-9CC5-612774D21184}" destId="{87EBF4B6-5A60-49E3-BAE3-9569A8941223}" srcOrd="7" destOrd="0" presId="urn:microsoft.com/office/officeart/2005/8/layout/radial1"/>
    <dgm:cxn modelId="{532D3FEF-1B36-48F6-A2F2-2CDE4E937E4E}" type="presParOf" srcId="{87EBF4B6-5A60-49E3-BAE3-9569A8941223}" destId="{A9BBBB1D-F357-4DFA-8799-2F40A9DBE6CF}" srcOrd="0" destOrd="0" presId="urn:microsoft.com/office/officeart/2005/8/layout/radial1"/>
    <dgm:cxn modelId="{AB05F916-8E0B-43C8-A25C-9494277DE98A}" type="presParOf" srcId="{A49E0152-2DD2-49A2-9CC5-612774D21184}" destId="{9C0566EF-5437-4189-A58F-D7ED4475F7E6}" srcOrd="8" destOrd="0" presId="urn:microsoft.com/office/officeart/2005/8/layout/radial1"/>
    <dgm:cxn modelId="{14261FE3-5143-4A40-B8ED-8FD2C7235A22}" type="presParOf" srcId="{A49E0152-2DD2-49A2-9CC5-612774D21184}" destId="{C7B946FE-59D8-4D12-8C09-BC0537958DAE}" srcOrd="9" destOrd="0" presId="urn:microsoft.com/office/officeart/2005/8/layout/radial1"/>
    <dgm:cxn modelId="{241D4E78-5F58-4CBB-9AB0-0C6D9BFF2917}" type="presParOf" srcId="{C7B946FE-59D8-4D12-8C09-BC0537958DAE}" destId="{3E6C9985-DBDD-4EED-8D41-8D7A934D85AD}" srcOrd="0" destOrd="0" presId="urn:microsoft.com/office/officeart/2005/8/layout/radial1"/>
    <dgm:cxn modelId="{28187401-32FB-4CFE-A9D3-81AA927420EC}" type="presParOf" srcId="{A49E0152-2DD2-49A2-9CC5-612774D21184}" destId="{5CAC3CA5-4D4E-4CD5-B029-F343138D5FD6}" srcOrd="10" destOrd="0" presId="urn:microsoft.com/office/officeart/2005/8/layout/radial1"/>
    <dgm:cxn modelId="{BECB065A-9049-4EA6-94C9-C678C28AB362}" type="presParOf" srcId="{A49E0152-2DD2-49A2-9CC5-612774D21184}" destId="{0401F99C-04ED-41B4-8658-7B8E1CC84941}" srcOrd="11" destOrd="0" presId="urn:microsoft.com/office/officeart/2005/8/layout/radial1"/>
    <dgm:cxn modelId="{F51AAFA4-6CCA-41DD-96F5-D46CA925F132}" type="presParOf" srcId="{0401F99C-04ED-41B4-8658-7B8E1CC84941}" destId="{12060A79-2244-4244-AA48-F91B8FBCA874}" srcOrd="0" destOrd="0" presId="urn:microsoft.com/office/officeart/2005/8/layout/radial1"/>
    <dgm:cxn modelId="{117F74BC-F058-4126-A54A-97706E531E7D}" type="presParOf" srcId="{A49E0152-2DD2-49A2-9CC5-612774D21184}" destId="{D9DC1811-6482-4882-BD97-6C1DF4FB7C5E}" srcOrd="12" destOrd="0" presId="urn:microsoft.com/office/officeart/2005/8/layout/radial1"/>
    <dgm:cxn modelId="{EBCE7A58-B6F1-4CC5-B41F-A7728B12AB3F}" type="presParOf" srcId="{A49E0152-2DD2-49A2-9CC5-612774D21184}" destId="{94D7B32E-51E5-469E-81C3-B09D2C7CCD65}" srcOrd="13" destOrd="0" presId="urn:microsoft.com/office/officeart/2005/8/layout/radial1"/>
    <dgm:cxn modelId="{30C5904A-C3BB-495C-BE23-A0DFD79DD43A}" type="presParOf" srcId="{94D7B32E-51E5-469E-81C3-B09D2C7CCD65}" destId="{3E22750F-2164-4CC6-96AD-91A0A3D037DD}" srcOrd="0" destOrd="0" presId="urn:microsoft.com/office/officeart/2005/8/layout/radial1"/>
    <dgm:cxn modelId="{5B1982C1-FEB1-4944-BDCC-889FE9C7DFF5}" type="presParOf" srcId="{A49E0152-2DD2-49A2-9CC5-612774D21184}" destId="{4725C341-6B0C-4ABF-99AD-5931983A12A4}" srcOrd="14" destOrd="0" presId="urn:microsoft.com/office/officeart/2005/8/layout/radial1"/>
    <dgm:cxn modelId="{1661FA5C-40E1-4675-8D40-95EA9F2C76BF}" type="presParOf" srcId="{A49E0152-2DD2-49A2-9CC5-612774D21184}" destId="{3868F5E0-3D5A-4E7C-91D4-012296AD59B3}" srcOrd="15" destOrd="0" presId="urn:microsoft.com/office/officeart/2005/8/layout/radial1"/>
    <dgm:cxn modelId="{90503589-B7BD-4B87-9C8F-9DA330BC1491}" type="presParOf" srcId="{3868F5E0-3D5A-4E7C-91D4-012296AD59B3}" destId="{A532EF75-F26C-471F-ADFF-DDB83451C2E4}" srcOrd="0" destOrd="0" presId="urn:microsoft.com/office/officeart/2005/8/layout/radial1"/>
    <dgm:cxn modelId="{6D9F0795-21BC-4B8F-B582-4243DBCD6B6E}" type="presParOf" srcId="{A49E0152-2DD2-49A2-9CC5-612774D21184}" destId="{C1BA877E-160B-49D7-ACE8-9733322D575C}" srcOrd="16" destOrd="0" presId="urn:microsoft.com/office/officeart/2005/8/layout/radial1"/>
    <dgm:cxn modelId="{F8D194E8-DEFA-4560-872C-816FEE34EA12}" type="presParOf" srcId="{A49E0152-2DD2-49A2-9CC5-612774D21184}" destId="{421FD191-AC28-4012-8BFC-AAD3D4C0C750}" srcOrd="17" destOrd="0" presId="urn:microsoft.com/office/officeart/2005/8/layout/radial1"/>
    <dgm:cxn modelId="{382454A4-5002-4587-BD21-E18E6A1A79B6}" type="presParOf" srcId="{421FD191-AC28-4012-8BFC-AAD3D4C0C750}" destId="{E8C2D3D2-ED36-4F0D-8D48-2D57758E38D2}" srcOrd="0" destOrd="0" presId="urn:microsoft.com/office/officeart/2005/8/layout/radial1"/>
    <dgm:cxn modelId="{4106A3F6-7A8B-402D-BF99-F8F402729A0C}" type="presParOf" srcId="{A49E0152-2DD2-49A2-9CC5-612774D21184}" destId="{D03D7B20-5052-4A55-A9CD-47AAF7D35EA4}" srcOrd="18" destOrd="0" presId="urn:microsoft.com/office/officeart/2005/8/layout/radial1"/>
    <dgm:cxn modelId="{D3C644AC-A635-442A-8392-B750693B9023}" type="presParOf" srcId="{A49E0152-2DD2-49A2-9CC5-612774D21184}" destId="{720E6570-9767-471F-815E-B4D0543DB38A}" srcOrd="19" destOrd="0" presId="urn:microsoft.com/office/officeart/2005/8/layout/radial1"/>
    <dgm:cxn modelId="{F9361A0F-68DD-4610-91BD-B0FBC8B907BD}" type="presParOf" srcId="{720E6570-9767-471F-815E-B4D0543DB38A}" destId="{F71B67E4-A572-48AD-8A92-C56BFE8B1B0E}" srcOrd="0" destOrd="0" presId="urn:microsoft.com/office/officeart/2005/8/layout/radial1"/>
    <dgm:cxn modelId="{42FAB466-9F31-4AF4-A309-FE5D77F79E4C}" type="presParOf" srcId="{A49E0152-2DD2-49A2-9CC5-612774D21184}" destId="{B63D901A-D3CC-4C32-BB43-D8907AFB5273}" srcOrd="20" destOrd="0" presId="urn:microsoft.com/office/officeart/2005/8/layout/radial1"/>
    <dgm:cxn modelId="{BE1E9B5F-F6F1-4550-A4D8-6A7100F6EE82}" type="presParOf" srcId="{A49E0152-2DD2-49A2-9CC5-612774D21184}" destId="{23DBB19A-08A9-404C-9A85-907E2DFCBF40}" srcOrd="21" destOrd="0" presId="urn:microsoft.com/office/officeart/2005/8/layout/radial1"/>
    <dgm:cxn modelId="{4A0ED860-9FD8-4D45-93C0-A4E228457A0C}" type="presParOf" srcId="{23DBB19A-08A9-404C-9A85-907E2DFCBF40}" destId="{FE2B994C-3F60-4D7A-BA7A-AF7D18DD4163}" srcOrd="0" destOrd="0" presId="urn:microsoft.com/office/officeart/2005/8/layout/radial1"/>
    <dgm:cxn modelId="{82FFB3DF-1E49-4505-8D59-974ED855E76E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CRE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  <a:ln w="63500">
          <a:solidFill>
            <a:schemeClr val="accent2"/>
          </a:solidFill>
        </a:ln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  <a:ln w="63500">
          <a:solidFill>
            <a:schemeClr val="accent2"/>
          </a:solidFill>
        </a:ln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F1083C5-FCB5-4E21-85CD-98AF18F51610}" type="presOf" srcId="{295B469E-CAC4-48A0-ADC6-D65C51EAF43B}" destId="{23DBB19A-08A9-404C-9A85-907E2DFCBF40}" srcOrd="0" destOrd="0" presId="urn:microsoft.com/office/officeart/2005/8/layout/radial1"/>
    <dgm:cxn modelId="{EEEA30AA-7581-4CE5-B8ED-43227F089F1E}" type="presOf" srcId="{DFD433B9-07C6-4B21-B9C4-816FCBFA6608}" destId="{12060A79-2244-4244-AA48-F91B8FBCA874}" srcOrd="1" destOrd="0" presId="urn:microsoft.com/office/officeart/2005/8/layout/radial1"/>
    <dgm:cxn modelId="{0D75509C-6BE5-4707-8E9D-E26120D32EA3}" type="presOf" srcId="{172E6AE5-0134-4779-8165-EFF5EB52F991}" destId="{C1BA877E-160B-49D7-ACE8-9733322D575C}" srcOrd="0" destOrd="0" presId="urn:microsoft.com/office/officeart/2005/8/layout/radial1"/>
    <dgm:cxn modelId="{8FCB8959-CA39-4BDD-9492-30F709447D1E}" type="presOf" srcId="{5F7567EC-E434-4278-9430-FFCD43F627BD}" destId="{6D54B6E2-7739-424F-AD0F-5C0CCB7D7C11}" srcOrd="0" destOrd="0" presId="urn:microsoft.com/office/officeart/2005/8/layout/radial1"/>
    <dgm:cxn modelId="{B0373B5D-BBF4-45BB-B1C3-AAB58AD1AFE2}" type="presOf" srcId="{729817D1-DDE8-49A6-89D2-945592EDE396}" destId="{D2C82444-4781-471A-B305-6DC405DAD0AB}" srcOrd="1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C86F1EF3-1705-4E9E-A6BD-71BA9197C3AB}" type="presOf" srcId="{30B0427D-F77E-4EBB-9690-E3F339F718ED}" destId="{4725C341-6B0C-4ABF-99AD-5931983A12A4}" srcOrd="0" destOrd="0" presId="urn:microsoft.com/office/officeart/2005/8/layout/radial1"/>
    <dgm:cxn modelId="{59EC6C3B-2C17-473A-AB5B-43110EA48898}" type="presOf" srcId="{5E79D641-A8F3-465A-8585-9B054D204568}" destId="{F742DEE1-3A8E-4ACB-8223-B85092990354}" srcOrd="0" destOrd="0" presId="urn:microsoft.com/office/officeart/2005/8/layout/radial1"/>
    <dgm:cxn modelId="{BAA8D09D-718A-42A4-A23E-419AA4A1DCEE}" type="presOf" srcId="{F7EF704C-7F0C-423B-91C3-C406E2F09E75}" destId="{3E6C9985-DBDD-4EED-8D41-8D7A934D85AD}" srcOrd="1" destOrd="0" presId="urn:microsoft.com/office/officeart/2005/8/layout/radial1"/>
    <dgm:cxn modelId="{65B27F95-238F-4E00-8D5D-EBC2BB6EDE5B}" type="presOf" srcId="{295B469E-CAC4-48A0-ADC6-D65C51EAF43B}" destId="{FE2B994C-3F60-4D7A-BA7A-AF7D18DD4163}" srcOrd="1" destOrd="0" presId="urn:microsoft.com/office/officeart/2005/8/layout/radial1"/>
    <dgm:cxn modelId="{C636FECD-1E5A-40B9-85BA-A8FF4305762D}" type="presOf" srcId="{5C92E9D5-3F9A-48B7-AFFD-FD5BBAF7D360}" destId="{DB8F51CD-C538-4588-A588-A84B010586D4}" srcOrd="0" destOrd="0" presId="urn:microsoft.com/office/officeart/2005/8/layout/radial1"/>
    <dgm:cxn modelId="{58A7BCE8-670A-45E4-8C85-491CE4557A52}" type="presOf" srcId="{2F3D5F60-995D-493A-AB8E-8211A1E937DB}" destId="{09E20101-E01D-44D7-A5E2-CBAFA2BAA369}" srcOrd="0" destOrd="0" presId="urn:microsoft.com/office/officeart/2005/8/layout/radial1"/>
    <dgm:cxn modelId="{560C74A9-5F94-405F-BC39-D4013B96D464}" type="presOf" srcId="{729817D1-DDE8-49A6-89D2-945592EDE396}" destId="{448BC795-2B71-4D53-89F4-C8C4F00A8740}" srcOrd="0" destOrd="0" presId="urn:microsoft.com/office/officeart/2005/8/layout/radial1"/>
    <dgm:cxn modelId="{C3B52183-1917-4DAE-8760-3ED3A5D5DD8A}" type="presOf" srcId="{8324FD19-721A-48E6-9B7F-C10C2826DCB1}" destId="{F71B67E4-A572-48AD-8A92-C56BFE8B1B0E}" srcOrd="1" destOrd="0" presId="urn:microsoft.com/office/officeart/2005/8/layout/radial1"/>
    <dgm:cxn modelId="{1B995ED5-CF8D-415C-937B-DB4FB9D76E3D}" type="presOf" srcId="{524186CD-B6C7-431D-81A8-A265F171B424}" destId="{D03D7B20-5052-4A55-A9CD-47AAF7D35EA4}" srcOrd="0" destOrd="0" presId="urn:microsoft.com/office/officeart/2005/8/layout/radial1"/>
    <dgm:cxn modelId="{9D0EE9A4-F2CF-41C3-B220-02749AC4931F}" type="presOf" srcId="{4892F491-B09A-45FD-BFEE-CEDFCF7D69CA}" destId="{A49E0152-2DD2-49A2-9CC5-612774D21184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504EE4E3-4FA2-479C-B5D7-F6198C70285F}" type="presOf" srcId="{8272ECC6-BC77-4D6B-8347-8F610F8237FF}" destId="{AFABF447-E48A-423B-B49F-6EA32EBB3358}" srcOrd="0" destOrd="0" presId="urn:microsoft.com/office/officeart/2005/8/layout/radial1"/>
    <dgm:cxn modelId="{7A004800-D469-42A1-938E-126BE141BB3F}" type="presOf" srcId="{8715AFC6-36CD-4620-973E-32392D175DAD}" destId="{8D5BE3AC-461A-4E9C-BBE1-0A9BF9DDA728}" srcOrd="0" destOrd="0" presId="urn:microsoft.com/office/officeart/2005/8/layout/radial1"/>
    <dgm:cxn modelId="{CAC45F60-4BDC-498A-BC81-EBCFE51F1751}" type="presOf" srcId="{C5E0D87E-1CC1-4A3D-9881-1ED07C493769}" destId="{A532EF75-F26C-471F-ADFF-DDB83451C2E4}" srcOrd="1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0486C59D-D8F0-4247-9C4C-0DEFC2E5E023}" type="presOf" srcId="{5F7567EC-E434-4278-9430-FFCD43F627BD}" destId="{8CC5B607-0528-4753-B71B-C47E55CDE24D}" srcOrd="1" destOrd="0" presId="urn:microsoft.com/office/officeart/2005/8/layout/radial1"/>
    <dgm:cxn modelId="{77DDBA85-1565-40CE-AC57-B8864C8EB715}" type="presOf" srcId="{8324FD19-721A-48E6-9B7F-C10C2826DCB1}" destId="{720E6570-9767-471F-815E-B4D0543DB38A}" srcOrd="0" destOrd="0" presId="urn:microsoft.com/office/officeart/2005/8/layout/radial1"/>
    <dgm:cxn modelId="{7765A703-2E1C-4CE0-BEE4-9D6CA2760112}" type="presOf" srcId="{75C834B3-37A1-4BD1-BF07-2439FF971427}" destId="{A9BBBB1D-F357-4DFA-8799-2F40A9DBE6CF}" srcOrd="1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8316322D-229C-4148-BB2C-F0FDB5101ECE}" type="presOf" srcId="{B77610A5-4DDC-4EEE-A8DE-B1AC8F25349C}" destId="{E8C2D3D2-ED36-4F0D-8D48-2D57758E38D2}" srcOrd="1" destOrd="0" presId="urn:microsoft.com/office/officeart/2005/8/layout/radial1"/>
    <dgm:cxn modelId="{1B509FEE-EF5A-4182-B992-0C917292B381}" type="presOf" srcId="{B54B3BDF-AD3C-4C1C-9126-E53081C4B6EE}" destId="{3E22750F-2164-4CC6-96AD-91A0A3D037DD}" srcOrd="1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78630BCF-36E2-44EF-9CFA-06C4B3BE4333}" type="presOf" srcId="{75C834B3-37A1-4BD1-BF07-2439FF971427}" destId="{87EBF4B6-5A60-49E3-BAE3-9569A8941223}" srcOrd="0" destOrd="0" presId="urn:microsoft.com/office/officeart/2005/8/layout/radial1"/>
    <dgm:cxn modelId="{9F080B10-D815-4A49-88AE-5637E7CA97AB}" type="presOf" srcId="{B77610A5-4DDC-4EEE-A8DE-B1AC8F25349C}" destId="{421FD191-AC28-4012-8BFC-AAD3D4C0C750}" srcOrd="0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17AA35C8-631A-4207-A8BC-4E39721698ED}" type="presOf" srcId="{4E0FB591-084E-44E4-982F-B3DB632290BD}" destId="{D9DC1811-6482-4882-BD97-6C1DF4FB7C5E}" srcOrd="0" destOrd="0" presId="urn:microsoft.com/office/officeart/2005/8/layout/radial1"/>
    <dgm:cxn modelId="{A513515F-344D-48B2-A480-F1B934BBB4F4}" type="presOf" srcId="{DFD433B9-07C6-4B21-B9C4-816FCBFA6608}" destId="{0401F99C-04ED-41B4-8658-7B8E1CC84941}" srcOrd="0" destOrd="0" presId="urn:microsoft.com/office/officeart/2005/8/layout/radial1"/>
    <dgm:cxn modelId="{79CF5C23-CEBA-4E93-8A82-60B9E379CA80}" type="presOf" srcId="{C5E0D87E-1CC1-4A3D-9881-1ED07C493769}" destId="{3868F5E0-3D5A-4E7C-91D4-012296AD59B3}" srcOrd="0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9D3C0C94-AAD1-4778-98E8-925F0C2797FF}" type="presOf" srcId="{D03877C3-1884-4EF4-85EB-8BD069228909}" destId="{9C0566EF-5437-4189-A58F-D7ED4475F7E6}" srcOrd="0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29956AD6-4E76-445C-BB08-A796C25A9B68}" type="presOf" srcId="{EA6DA222-2801-4BDE-96FC-414C08C9BE4B}" destId="{2E3885CB-49A2-41CF-8BE0-0102112EC607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198080E9-F186-414C-9055-D1DFA0EB0DE7}" type="presOf" srcId="{B54B3BDF-AD3C-4C1C-9126-E53081C4B6EE}" destId="{94D7B32E-51E5-469E-81C3-B09D2C7CCD65}" srcOrd="0" destOrd="0" presId="urn:microsoft.com/office/officeart/2005/8/layout/radial1"/>
    <dgm:cxn modelId="{DF1170D7-F4F2-4CAC-893B-14AA58C15AC3}" type="presOf" srcId="{5C92E9D5-3F9A-48B7-AFFD-FD5BBAF7D360}" destId="{CD16E292-EBF1-4852-8449-B8A883995D41}" srcOrd="1" destOrd="0" presId="urn:microsoft.com/office/officeart/2005/8/layout/radial1"/>
    <dgm:cxn modelId="{B3F789A3-7BDE-47E1-A7D0-C6B0E8CB78EF}" type="presOf" srcId="{CCE1C0B0-DE76-4F28-93F7-6524373D5EF4}" destId="{B63D901A-D3CC-4C32-BB43-D8907AFB5273}" srcOrd="0" destOrd="0" presId="urn:microsoft.com/office/officeart/2005/8/layout/radial1"/>
    <dgm:cxn modelId="{9FA578F5-6DB4-43F4-B5C1-4DA916672090}" type="presOf" srcId="{1DC898E1-3483-45BF-B469-9390DAD40BF2}" destId="{5CAC3CA5-4D4E-4CD5-B029-F343138D5FD6}" srcOrd="0" destOrd="0" presId="urn:microsoft.com/office/officeart/2005/8/layout/radial1"/>
    <dgm:cxn modelId="{0B097B55-49CB-4C2F-9F88-1A0F223A86CF}" type="presOf" srcId="{F7EF704C-7F0C-423B-91C3-C406E2F09E75}" destId="{C7B946FE-59D8-4D12-8C09-BC0537958DAE}" srcOrd="0" destOrd="0" presId="urn:microsoft.com/office/officeart/2005/8/layout/radial1"/>
    <dgm:cxn modelId="{5C872BF4-ABF5-4FA3-AEBE-614B4C11E876}" type="presParOf" srcId="{A49E0152-2DD2-49A2-9CC5-612774D21184}" destId="{8D5BE3AC-461A-4E9C-BBE1-0A9BF9DDA728}" srcOrd="0" destOrd="0" presId="urn:microsoft.com/office/officeart/2005/8/layout/radial1"/>
    <dgm:cxn modelId="{424C40AA-F1C4-4DF4-858C-6BF0E936B0E4}" type="presParOf" srcId="{A49E0152-2DD2-49A2-9CC5-612774D21184}" destId="{DB8F51CD-C538-4588-A588-A84B010586D4}" srcOrd="1" destOrd="0" presId="urn:microsoft.com/office/officeart/2005/8/layout/radial1"/>
    <dgm:cxn modelId="{6225F028-C0A7-45C7-9A93-CF9B46B3EC2D}" type="presParOf" srcId="{DB8F51CD-C538-4588-A588-A84B010586D4}" destId="{CD16E292-EBF1-4852-8449-B8A883995D41}" srcOrd="0" destOrd="0" presId="urn:microsoft.com/office/officeart/2005/8/layout/radial1"/>
    <dgm:cxn modelId="{4EECA84B-A25D-4298-A095-622D5C48BFA8}" type="presParOf" srcId="{A49E0152-2DD2-49A2-9CC5-612774D21184}" destId="{AFABF447-E48A-423B-B49F-6EA32EBB3358}" srcOrd="2" destOrd="0" presId="urn:microsoft.com/office/officeart/2005/8/layout/radial1"/>
    <dgm:cxn modelId="{CDCB3381-4435-415A-8930-70B4BF73171E}" type="presParOf" srcId="{A49E0152-2DD2-49A2-9CC5-612774D21184}" destId="{6D54B6E2-7739-424F-AD0F-5C0CCB7D7C11}" srcOrd="3" destOrd="0" presId="urn:microsoft.com/office/officeart/2005/8/layout/radial1"/>
    <dgm:cxn modelId="{292E505C-D571-42C5-8789-8ED5B799BD47}" type="presParOf" srcId="{6D54B6E2-7739-424F-AD0F-5C0CCB7D7C11}" destId="{8CC5B607-0528-4753-B71B-C47E55CDE24D}" srcOrd="0" destOrd="0" presId="urn:microsoft.com/office/officeart/2005/8/layout/radial1"/>
    <dgm:cxn modelId="{0E99BFCD-2578-4AA2-B365-FF83CAD29123}" type="presParOf" srcId="{A49E0152-2DD2-49A2-9CC5-612774D21184}" destId="{F742DEE1-3A8E-4ACB-8223-B85092990354}" srcOrd="4" destOrd="0" presId="urn:microsoft.com/office/officeart/2005/8/layout/radial1"/>
    <dgm:cxn modelId="{7B0C4CCF-46AD-4D5E-BF0A-AC26BDE91DB1}" type="presParOf" srcId="{A49E0152-2DD2-49A2-9CC5-612774D21184}" destId="{448BC795-2B71-4D53-89F4-C8C4F00A8740}" srcOrd="5" destOrd="0" presId="urn:microsoft.com/office/officeart/2005/8/layout/radial1"/>
    <dgm:cxn modelId="{19AD3780-EC4B-45C9-8D36-D3A332049CF2}" type="presParOf" srcId="{448BC795-2B71-4D53-89F4-C8C4F00A8740}" destId="{D2C82444-4781-471A-B305-6DC405DAD0AB}" srcOrd="0" destOrd="0" presId="urn:microsoft.com/office/officeart/2005/8/layout/radial1"/>
    <dgm:cxn modelId="{FEF0803D-CDC5-42C6-82D1-33C901770214}" type="presParOf" srcId="{A49E0152-2DD2-49A2-9CC5-612774D21184}" destId="{09E20101-E01D-44D7-A5E2-CBAFA2BAA369}" srcOrd="6" destOrd="0" presId="urn:microsoft.com/office/officeart/2005/8/layout/radial1"/>
    <dgm:cxn modelId="{7799EE45-2C48-41D8-9457-FE28EF268AF4}" type="presParOf" srcId="{A49E0152-2DD2-49A2-9CC5-612774D21184}" destId="{87EBF4B6-5A60-49E3-BAE3-9569A8941223}" srcOrd="7" destOrd="0" presId="urn:microsoft.com/office/officeart/2005/8/layout/radial1"/>
    <dgm:cxn modelId="{6E96C2A3-FB5D-4015-A3C5-A0005BCDE0D3}" type="presParOf" srcId="{87EBF4B6-5A60-49E3-BAE3-9569A8941223}" destId="{A9BBBB1D-F357-4DFA-8799-2F40A9DBE6CF}" srcOrd="0" destOrd="0" presId="urn:microsoft.com/office/officeart/2005/8/layout/radial1"/>
    <dgm:cxn modelId="{5AE71783-B48A-4586-9D54-136BA8BAAAFE}" type="presParOf" srcId="{A49E0152-2DD2-49A2-9CC5-612774D21184}" destId="{9C0566EF-5437-4189-A58F-D7ED4475F7E6}" srcOrd="8" destOrd="0" presId="urn:microsoft.com/office/officeart/2005/8/layout/radial1"/>
    <dgm:cxn modelId="{FC8B0B6A-CCB9-4006-9732-E743E162A8D2}" type="presParOf" srcId="{A49E0152-2DD2-49A2-9CC5-612774D21184}" destId="{C7B946FE-59D8-4D12-8C09-BC0537958DAE}" srcOrd="9" destOrd="0" presId="urn:microsoft.com/office/officeart/2005/8/layout/radial1"/>
    <dgm:cxn modelId="{AE04949D-D59C-4964-A4D6-E2B36869E38A}" type="presParOf" srcId="{C7B946FE-59D8-4D12-8C09-BC0537958DAE}" destId="{3E6C9985-DBDD-4EED-8D41-8D7A934D85AD}" srcOrd="0" destOrd="0" presId="urn:microsoft.com/office/officeart/2005/8/layout/radial1"/>
    <dgm:cxn modelId="{C8BDE29B-9821-41EC-87BB-9328DD06F683}" type="presParOf" srcId="{A49E0152-2DD2-49A2-9CC5-612774D21184}" destId="{5CAC3CA5-4D4E-4CD5-B029-F343138D5FD6}" srcOrd="10" destOrd="0" presId="urn:microsoft.com/office/officeart/2005/8/layout/radial1"/>
    <dgm:cxn modelId="{219344A9-93CF-4123-9114-01C52EA39744}" type="presParOf" srcId="{A49E0152-2DD2-49A2-9CC5-612774D21184}" destId="{0401F99C-04ED-41B4-8658-7B8E1CC84941}" srcOrd="11" destOrd="0" presId="urn:microsoft.com/office/officeart/2005/8/layout/radial1"/>
    <dgm:cxn modelId="{40B5B2B4-423D-4835-9823-E6F824DE2867}" type="presParOf" srcId="{0401F99C-04ED-41B4-8658-7B8E1CC84941}" destId="{12060A79-2244-4244-AA48-F91B8FBCA874}" srcOrd="0" destOrd="0" presId="urn:microsoft.com/office/officeart/2005/8/layout/radial1"/>
    <dgm:cxn modelId="{EB52FFA6-28F5-44AF-BB2B-8014145E0663}" type="presParOf" srcId="{A49E0152-2DD2-49A2-9CC5-612774D21184}" destId="{D9DC1811-6482-4882-BD97-6C1DF4FB7C5E}" srcOrd="12" destOrd="0" presId="urn:microsoft.com/office/officeart/2005/8/layout/radial1"/>
    <dgm:cxn modelId="{BB265350-6F4A-4758-A194-7C49B4B12862}" type="presParOf" srcId="{A49E0152-2DD2-49A2-9CC5-612774D21184}" destId="{94D7B32E-51E5-469E-81C3-B09D2C7CCD65}" srcOrd="13" destOrd="0" presId="urn:microsoft.com/office/officeart/2005/8/layout/radial1"/>
    <dgm:cxn modelId="{B3E14114-DA96-4892-879C-35B8074D4F24}" type="presParOf" srcId="{94D7B32E-51E5-469E-81C3-B09D2C7CCD65}" destId="{3E22750F-2164-4CC6-96AD-91A0A3D037DD}" srcOrd="0" destOrd="0" presId="urn:microsoft.com/office/officeart/2005/8/layout/radial1"/>
    <dgm:cxn modelId="{9E0AD898-F55D-48ED-BC03-2DF33A972E85}" type="presParOf" srcId="{A49E0152-2DD2-49A2-9CC5-612774D21184}" destId="{4725C341-6B0C-4ABF-99AD-5931983A12A4}" srcOrd="14" destOrd="0" presId="urn:microsoft.com/office/officeart/2005/8/layout/radial1"/>
    <dgm:cxn modelId="{1E8080EF-615F-484D-80D4-D0BF0C475B38}" type="presParOf" srcId="{A49E0152-2DD2-49A2-9CC5-612774D21184}" destId="{3868F5E0-3D5A-4E7C-91D4-012296AD59B3}" srcOrd="15" destOrd="0" presId="urn:microsoft.com/office/officeart/2005/8/layout/radial1"/>
    <dgm:cxn modelId="{4E4CD69A-C8EF-4AD7-B518-FAD89BE52931}" type="presParOf" srcId="{3868F5E0-3D5A-4E7C-91D4-012296AD59B3}" destId="{A532EF75-F26C-471F-ADFF-DDB83451C2E4}" srcOrd="0" destOrd="0" presId="urn:microsoft.com/office/officeart/2005/8/layout/radial1"/>
    <dgm:cxn modelId="{70156944-C85A-4CE5-9C77-C7795D97C05C}" type="presParOf" srcId="{A49E0152-2DD2-49A2-9CC5-612774D21184}" destId="{C1BA877E-160B-49D7-ACE8-9733322D575C}" srcOrd="16" destOrd="0" presId="urn:microsoft.com/office/officeart/2005/8/layout/radial1"/>
    <dgm:cxn modelId="{F084BC48-69ED-4D7E-8AA3-E2A594995EAD}" type="presParOf" srcId="{A49E0152-2DD2-49A2-9CC5-612774D21184}" destId="{421FD191-AC28-4012-8BFC-AAD3D4C0C750}" srcOrd="17" destOrd="0" presId="urn:microsoft.com/office/officeart/2005/8/layout/radial1"/>
    <dgm:cxn modelId="{EF0FD861-4673-4D01-865A-34DA9D6F8C71}" type="presParOf" srcId="{421FD191-AC28-4012-8BFC-AAD3D4C0C750}" destId="{E8C2D3D2-ED36-4F0D-8D48-2D57758E38D2}" srcOrd="0" destOrd="0" presId="urn:microsoft.com/office/officeart/2005/8/layout/radial1"/>
    <dgm:cxn modelId="{0CCCF02B-C325-42FC-B767-BE2F5A031B8F}" type="presParOf" srcId="{A49E0152-2DD2-49A2-9CC5-612774D21184}" destId="{D03D7B20-5052-4A55-A9CD-47AAF7D35EA4}" srcOrd="18" destOrd="0" presId="urn:microsoft.com/office/officeart/2005/8/layout/radial1"/>
    <dgm:cxn modelId="{72910BB6-4249-4488-9089-008A9FABEB9D}" type="presParOf" srcId="{A49E0152-2DD2-49A2-9CC5-612774D21184}" destId="{720E6570-9767-471F-815E-B4D0543DB38A}" srcOrd="19" destOrd="0" presId="urn:microsoft.com/office/officeart/2005/8/layout/radial1"/>
    <dgm:cxn modelId="{F2E63A9E-558C-429D-8429-57ECFB6BC408}" type="presParOf" srcId="{720E6570-9767-471F-815E-B4D0543DB38A}" destId="{F71B67E4-A572-48AD-8A92-C56BFE8B1B0E}" srcOrd="0" destOrd="0" presId="urn:microsoft.com/office/officeart/2005/8/layout/radial1"/>
    <dgm:cxn modelId="{DF25397F-B34F-42F6-B041-1BAC5B72658A}" type="presParOf" srcId="{A49E0152-2DD2-49A2-9CC5-612774D21184}" destId="{B63D901A-D3CC-4C32-BB43-D8907AFB5273}" srcOrd="20" destOrd="0" presId="urn:microsoft.com/office/officeart/2005/8/layout/radial1"/>
    <dgm:cxn modelId="{852B178A-8186-4C08-B941-7FC6D6F65438}" type="presParOf" srcId="{A49E0152-2DD2-49A2-9CC5-612774D21184}" destId="{23DBB19A-08A9-404C-9A85-907E2DFCBF40}" srcOrd="21" destOrd="0" presId="urn:microsoft.com/office/officeart/2005/8/layout/radial1"/>
    <dgm:cxn modelId="{CCFD4912-6D2E-498F-BDB4-52EB73BB6D0B}" type="presParOf" srcId="{23DBB19A-08A9-404C-9A85-907E2DFCBF40}" destId="{FE2B994C-3F60-4D7A-BA7A-AF7D18DD4163}" srcOrd="0" destOrd="0" presId="urn:microsoft.com/office/officeart/2005/8/layout/radial1"/>
    <dgm:cxn modelId="{07AC82DF-5081-4184-AA34-E950B42B6593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4F16DF-A704-4FE8-8035-D4484B5EACB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B09EF90-14C5-4316-9E38-1540CED63A17}">
      <dgm:prSet phldrT="[Text]"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en-GB" sz="2000" dirty="0" smtClean="0">
              <a:latin typeface="Arial" pitchFamily="34" charset="0"/>
              <a:cs typeface="Arial" pitchFamily="34" charset="0"/>
            </a:rPr>
            <a:t>Rectal swab</a:t>
          </a:r>
          <a:endParaRPr lang="en-GB" sz="2000" dirty="0">
            <a:latin typeface="Arial" pitchFamily="34" charset="0"/>
            <a:cs typeface="Arial" pitchFamily="34" charset="0"/>
          </a:endParaRPr>
        </a:p>
      </dgm:t>
    </dgm:pt>
    <dgm:pt modelId="{E222ED0C-3F4B-4A7F-84C6-F74FD18F1937}" type="parTrans" cxnId="{3FFD0073-F40C-4C99-9713-F2E83C00C374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4E7C2311-4203-4B40-88AE-8C74350E63F4}" type="sibTrans" cxnId="{3FFD0073-F40C-4C99-9713-F2E83C00C374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41E9C8FA-7CBC-4C63-A62B-7E6986B8F2F1}">
      <dgm:prSet phldrT="[Text]"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GB" sz="2000" dirty="0" smtClean="0">
              <a:latin typeface="Arial" pitchFamily="34" charset="0"/>
              <a:cs typeface="Arial" pitchFamily="34" charset="0"/>
            </a:rPr>
            <a:t>Agar plate</a:t>
          </a:r>
          <a:endParaRPr lang="en-GB" sz="2000" dirty="0">
            <a:latin typeface="Arial" pitchFamily="34" charset="0"/>
            <a:cs typeface="Arial" pitchFamily="34" charset="0"/>
          </a:endParaRPr>
        </a:p>
      </dgm:t>
    </dgm:pt>
    <dgm:pt modelId="{128EA9A7-2617-47E6-A0DF-83B3BEA9058B}" type="parTrans" cxnId="{DAD85997-B223-40C2-BC15-9D0A4909CE79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E9484564-832F-475A-B50F-7696BAF87B57}" type="sibTrans" cxnId="{DAD85997-B223-40C2-BC15-9D0A4909CE79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D05B8037-4025-4172-B524-FB006B8E5D06}">
      <dgm:prSet phldrT="[Text]" custT="1"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r>
            <a:rPr lang="en-GB" sz="2000" dirty="0" smtClean="0">
              <a:latin typeface="Arial" pitchFamily="34" charset="0"/>
              <a:cs typeface="Arial" pitchFamily="34" charset="0"/>
            </a:rPr>
            <a:t>NAAT</a:t>
          </a:r>
        </a:p>
        <a:p>
          <a:r>
            <a:rPr lang="en-GB" sz="2000" dirty="0" smtClean="0">
              <a:latin typeface="Arial" pitchFamily="34" charset="0"/>
              <a:cs typeface="Arial" pitchFamily="34" charset="0"/>
            </a:rPr>
            <a:t>(PCR)</a:t>
          </a:r>
          <a:endParaRPr lang="en-GB" sz="2000" dirty="0">
            <a:latin typeface="Arial" pitchFamily="34" charset="0"/>
            <a:cs typeface="Arial" pitchFamily="34" charset="0"/>
          </a:endParaRPr>
        </a:p>
      </dgm:t>
    </dgm:pt>
    <dgm:pt modelId="{5D85FF92-ECAA-426A-AB26-90F4C4F842DF}" type="parTrans" cxnId="{1816795F-C831-4EEA-9726-98EAA3349C87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54F7DDE0-48AE-4E91-8453-2046DB022548}" type="sibTrans" cxnId="{1816795F-C831-4EEA-9726-98EAA3349C87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966844CE-D17D-4A49-B34D-0ADE2DC5F21F}">
      <dgm:prSet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GB" sz="2000" dirty="0" smtClean="0">
              <a:latin typeface="Arial" pitchFamily="34" charset="0"/>
              <a:cs typeface="Arial" pitchFamily="34" charset="0"/>
            </a:rPr>
            <a:t>AST</a:t>
          </a:r>
          <a:endParaRPr lang="en-GB" sz="2000" dirty="0">
            <a:latin typeface="Arial" pitchFamily="34" charset="0"/>
            <a:cs typeface="Arial" pitchFamily="34" charset="0"/>
          </a:endParaRPr>
        </a:p>
      </dgm:t>
    </dgm:pt>
    <dgm:pt modelId="{4F5E21A9-8D8E-4C5C-A94F-C19ABC95FEDC}" type="parTrans" cxnId="{6BABD1E2-8D04-4DE7-B5C8-E69938EAAD13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C9115242-4D72-48B7-9BC3-A26012D96917}" type="sibTrans" cxnId="{6BABD1E2-8D04-4DE7-B5C8-E69938EAAD13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ADA7BE9A-38FB-47D2-A919-7837BCE30F50}">
      <dgm:prSet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GB" sz="2000" dirty="0" smtClean="0">
              <a:latin typeface="Arial" pitchFamily="34" charset="0"/>
              <a:cs typeface="Arial" pitchFamily="34" charset="0"/>
            </a:rPr>
            <a:t>MADLDI-TOF MS</a:t>
          </a:r>
          <a:endParaRPr lang="en-GB" sz="2000" dirty="0">
            <a:latin typeface="Arial" pitchFamily="34" charset="0"/>
            <a:cs typeface="Arial" pitchFamily="34" charset="0"/>
          </a:endParaRPr>
        </a:p>
      </dgm:t>
    </dgm:pt>
    <dgm:pt modelId="{BB66D308-3929-433C-A37B-27B993FF64FD}" type="parTrans" cxnId="{62D48E58-DDDE-4C97-9AB5-E71371D815B3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9A9292AF-1994-4ECE-B38F-14AB9F773F9C}" type="sibTrans" cxnId="{62D48E58-DDDE-4C97-9AB5-E71371D815B3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C885B8E0-63B4-469E-9FD6-415E91FE77CD}">
      <dgm:prSet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GB" sz="2000" dirty="0" smtClean="0">
              <a:latin typeface="Arial" pitchFamily="34" charset="0"/>
              <a:cs typeface="Arial" pitchFamily="34" charset="0"/>
            </a:rPr>
            <a:t>WGS</a:t>
          </a:r>
          <a:endParaRPr lang="en-GB" sz="2000" dirty="0">
            <a:latin typeface="Arial" pitchFamily="34" charset="0"/>
            <a:cs typeface="Arial" pitchFamily="34" charset="0"/>
          </a:endParaRPr>
        </a:p>
      </dgm:t>
    </dgm:pt>
    <dgm:pt modelId="{0056AA9B-E04E-4BC9-AC51-6527BA99DA5B}" type="parTrans" cxnId="{0D01FF00-A220-41DB-A4BD-819A22EE3CAF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677BE969-DF21-4A4D-BBDB-D5544AD9D6E6}" type="sibTrans" cxnId="{0D01FF00-A220-41DB-A4BD-819A22EE3CAF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8DFEC35B-3BEC-420E-A320-9EE2F39890B3}">
      <dgm:prSet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GB" sz="2000" dirty="0" smtClean="0">
              <a:latin typeface="Arial" pitchFamily="34" charset="0"/>
              <a:cs typeface="Arial" pitchFamily="34" charset="0"/>
            </a:rPr>
            <a:t>NAAT</a:t>
          </a:r>
        </a:p>
        <a:p>
          <a:r>
            <a:rPr lang="en-GB" sz="2000" dirty="0" smtClean="0">
              <a:latin typeface="Arial" pitchFamily="34" charset="0"/>
              <a:cs typeface="Arial" pitchFamily="34" charset="0"/>
            </a:rPr>
            <a:t>(PCR)</a:t>
          </a:r>
          <a:endParaRPr lang="en-GB" sz="2000" dirty="0">
            <a:latin typeface="Arial" pitchFamily="34" charset="0"/>
            <a:cs typeface="Arial" pitchFamily="34" charset="0"/>
          </a:endParaRPr>
        </a:p>
      </dgm:t>
    </dgm:pt>
    <dgm:pt modelId="{5C91092A-2790-43CE-8FDC-AD76DD9D03ED}" type="parTrans" cxnId="{720E8813-088D-4037-9D0E-44273A3229DA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3144187A-BDE3-403E-B3D6-A92F1719A662}" type="sibTrans" cxnId="{720E8813-088D-4037-9D0E-44273A3229DA}">
      <dgm:prSet/>
      <dgm:spPr/>
      <dgm:t>
        <a:bodyPr/>
        <a:lstStyle/>
        <a:p>
          <a:endParaRPr lang="en-GB" sz="1400">
            <a:latin typeface="Arial" pitchFamily="34" charset="0"/>
            <a:cs typeface="Arial" pitchFamily="34" charset="0"/>
          </a:endParaRPr>
        </a:p>
      </dgm:t>
    </dgm:pt>
    <dgm:pt modelId="{3759286C-E15D-4C12-B73B-A819C3C7CBEA}" type="pres">
      <dgm:prSet presAssocID="{C04F16DF-A704-4FE8-8035-D4484B5EACB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7378522C-7067-48AA-BDC2-212B110B9FDD}" type="pres">
      <dgm:prSet presAssocID="{7B09EF90-14C5-4316-9E38-1540CED63A17}" presName="hierRoot1" presStyleCnt="0"/>
      <dgm:spPr/>
    </dgm:pt>
    <dgm:pt modelId="{974C8002-672D-4786-90F5-F94F1B5316AF}" type="pres">
      <dgm:prSet presAssocID="{7B09EF90-14C5-4316-9E38-1540CED63A17}" presName="composite" presStyleCnt="0"/>
      <dgm:spPr/>
    </dgm:pt>
    <dgm:pt modelId="{F806D899-A44C-4F7D-B10F-CE09750737FC}" type="pres">
      <dgm:prSet presAssocID="{7B09EF90-14C5-4316-9E38-1540CED63A17}" presName="background" presStyleLbl="node0" presStyleIdx="0" presStyleCnt="1"/>
      <dgm:spPr/>
    </dgm:pt>
    <dgm:pt modelId="{979B5133-EDC5-4ACE-84F0-863D07329E7B}" type="pres">
      <dgm:prSet presAssocID="{7B09EF90-14C5-4316-9E38-1540CED63A17}" presName="text" presStyleLbl="fgAcc0" presStyleIdx="0" presStyleCnt="1" custScaleX="44544" custScaleY="5486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5E4B4D7-0EE2-4799-BE75-732594CB45ED}" type="pres">
      <dgm:prSet presAssocID="{7B09EF90-14C5-4316-9E38-1540CED63A17}" presName="hierChild2" presStyleCnt="0"/>
      <dgm:spPr/>
    </dgm:pt>
    <dgm:pt modelId="{3298F8A9-6038-412D-B490-053939A38F0E}" type="pres">
      <dgm:prSet presAssocID="{128EA9A7-2617-47E6-A0DF-83B3BEA9058B}" presName="Name10" presStyleLbl="parChTrans1D2" presStyleIdx="0" presStyleCnt="2" custSzX="657196" custSzY="477955"/>
      <dgm:spPr/>
      <dgm:t>
        <a:bodyPr/>
        <a:lstStyle/>
        <a:p>
          <a:endParaRPr lang="en-GB"/>
        </a:p>
      </dgm:t>
    </dgm:pt>
    <dgm:pt modelId="{F76FB838-ECB9-47EA-832F-DEB30D0C89A8}" type="pres">
      <dgm:prSet presAssocID="{41E9C8FA-7CBC-4C63-A62B-7E6986B8F2F1}" presName="hierRoot2" presStyleCnt="0"/>
      <dgm:spPr/>
    </dgm:pt>
    <dgm:pt modelId="{5AB806E9-7126-4C54-972C-7EB6BDF2DE60}" type="pres">
      <dgm:prSet presAssocID="{41E9C8FA-7CBC-4C63-A62B-7E6986B8F2F1}" presName="composite2" presStyleCnt="0"/>
      <dgm:spPr/>
    </dgm:pt>
    <dgm:pt modelId="{771BCE44-F585-4ACA-8782-D45236E830F6}" type="pres">
      <dgm:prSet presAssocID="{41E9C8FA-7CBC-4C63-A62B-7E6986B8F2F1}" presName="background2" presStyleLbl="node2" presStyleIdx="0" presStyleCnt="2"/>
      <dgm:spPr/>
    </dgm:pt>
    <dgm:pt modelId="{D47CD6A0-5373-4A24-9255-6F0611033E66}" type="pres">
      <dgm:prSet presAssocID="{41E9C8FA-7CBC-4C63-A62B-7E6986B8F2F1}" presName="text2" presStyleLbl="fgAcc2" presStyleIdx="0" presStyleCnt="2" custScaleX="50507" custScaleY="54869" custLinFactNeighborX="-307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915F297-1159-40D6-988A-3985290E99DD}" type="pres">
      <dgm:prSet presAssocID="{41E9C8FA-7CBC-4C63-A62B-7E6986B8F2F1}" presName="hierChild3" presStyleCnt="0"/>
      <dgm:spPr/>
    </dgm:pt>
    <dgm:pt modelId="{8F553FE3-ED83-461C-ABE1-387F244E7972}" type="pres">
      <dgm:prSet presAssocID="{4F5E21A9-8D8E-4C5C-A94F-C19ABC95FEDC}" presName="Name17" presStyleLbl="parChTrans1D3" presStyleIdx="0" presStyleCnt="4" custSzX="1971588" custSzY="477955"/>
      <dgm:spPr/>
      <dgm:t>
        <a:bodyPr/>
        <a:lstStyle/>
        <a:p>
          <a:endParaRPr lang="en-GB"/>
        </a:p>
      </dgm:t>
    </dgm:pt>
    <dgm:pt modelId="{85130DC4-0E69-41C0-99EC-745A80B8CBBA}" type="pres">
      <dgm:prSet presAssocID="{966844CE-D17D-4A49-B34D-0ADE2DC5F21F}" presName="hierRoot3" presStyleCnt="0"/>
      <dgm:spPr/>
    </dgm:pt>
    <dgm:pt modelId="{2CAA41F7-558A-4183-B4B3-7094241FCE85}" type="pres">
      <dgm:prSet presAssocID="{966844CE-D17D-4A49-B34D-0ADE2DC5F21F}" presName="composite3" presStyleCnt="0"/>
      <dgm:spPr/>
    </dgm:pt>
    <dgm:pt modelId="{A4D251F5-29C7-4A4A-AECE-6628786988CD}" type="pres">
      <dgm:prSet presAssocID="{966844CE-D17D-4A49-B34D-0ADE2DC5F21F}" presName="background3" presStyleLbl="node3" presStyleIdx="0" presStyleCnt="4"/>
      <dgm:spPr/>
    </dgm:pt>
    <dgm:pt modelId="{78929315-BB7C-490C-BACD-D2042483E6C9}" type="pres">
      <dgm:prSet presAssocID="{966844CE-D17D-4A49-B34D-0ADE2DC5F21F}" presName="text3" presStyleLbl="fgAcc3" presStyleIdx="0" presStyleCnt="4" custScaleX="44544" custScaleY="54869" custLinFactNeighborX="-307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06A1027-B249-49E4-A41E-DE7FF016AF60}" type="pres">
      <dgm:prSet presAssocID="{966844CE-D17D-4A49-B34D-0ADE2DC5F21F}" presName="hierChild4" presStyleCnt="0"/>
      <dgm:spPr/>
    </dgm:pt>
    <dgm:pt modelId="{D1BD2F01-ABAD-470F-8EA2-52DE16F3F41A}" type="pres">
      <dgm:prSet presAssocID="{BB66D308-3929-433C-A37B-27B993FF64FD}" presName="Name17" presStyleLbl="parChTrans1D3" presStyleIdx="1" presStyleCnt="4" custSzX="657196" custSzY="477955"/>
      <dgm:spPr/>
      <dgm:t>
        <a:bodyPr/>
        <a:lstStyle/>
        <a:p>
          <a:endParaRPr lang="en-GB"/>
        </a:p>
      </dgm:t>
    </dgm:pt>
    <dgm:pt modelId="{1161EBB7-7223-4FCF-BA8A-FED49EB87EE2}" type="pres">
      <dgm:prSet presAssocID="{ADA7BE9A-38FB-47D2-A919-7837BCE30F50}" presName="hierRoot3" presStyleCnt="0"/>
      <dgm:spPr/>
    </dgm:pt>
    <dgm:pt modelId="{A261223B-A5E4-4473-9D59-A271178CCA99}" type="pres">
      <dgm:prSet presAssocID="{ADA7BE9A-38FB-47D2-A919-7837BCE30F50}" presName="composite3" presStyleCnt="0"/>
      <dgm:spPr/>
    </dgm:pt>
    <dgm:pt modelId="{EEB75297-DAB9-4D26-B391-0AB26B54EEF9}" type="pres">
      <dgm:prSet presAssocID="{ADA7BE9A-38FB-47D2-A919-7837BCE30F50}" presName="background3" presStyleLbl="node3" presStyleIdx="1" presStyleCnt="4"/>
      <dgm:spPr/>
    </dgm:pt>
    <dgm:pt modelId="{034A4E82-704E-4218-A46F-340DE0A18729}" type="pres">
      <dgm:prSet presAssocID="{ADA7BE9A-38FB-47D2-A919-7837BCE30F50}" presName="text3" presStyleLbl="fgAcc3" presStyleIdx="1" presStyleCnt="4" custScaleX="50958" custScaleY="54869" custLinFactNeighborX="-307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300DF6F-ABEF-4626-9D6E-FDC0B18E7A30}" type="pres">
      <dgm:prSet presAssocID="{ADA7BE9A-38FB-47D2-A919-7837BCE30F50}" presName="hierChild4" presStyleCnt="0"/>
      <dgm:spPr/>
    </dgm:pt>
    <dgm:pt modelId="{9DCBAF23-06B2-4285-AFFD-CE3F1820476D}" type="pres">
      <dgm:prSet presAssocID="{0056AA9B-E04E-4BC9-AC51-6527BA99DA5B}" presName="Name17" presStyleLbl="parChTrans1D3" presStyleIdx="2" presStyleCnt="4" custSzX="657196" custSzY="477955"/>
      <dgm:spPr/>
      <dgm:t>
        <a:bodyPr/>
        <a:lstStyle/>
        <a:p>
          <a:endParaRPr lang="en-GB"/>
        </a:p>
      </dgm:t>
    </dgm:pt>
    <dgm:pt modelId="{AB5DF890-A700-474A-BAD1-B45E032E62C8}" type="pres">
      <dgm:prSet presAssocID="{C885B8E0-63B4-469E-9FD6-415E91FE77CD}" presName="hierRoot3" presStyleCnt="0"/>
      <dgm:spPr/>
    </dgm:pt>
    <dgm:pt modelId="{9CA59EB8-1E7D-4022-A4F0-B144C8A8F2D9}" type="pres">
      <dgm:prSet presAssocID="{C885B8E0-63B4-469E-9FD6-415E91FE77CD}" presName="composite3" presStyleCnt="0"/>
      <dgm:spPr/>
    </dgm:pt>
    <dgm:pt modelId="{442B6187-A76E-4C95-9858-F8516401C63E}" type="pres">
      <dgm:prSet presAssocID="{C885B8E0-63B4-469E-9FD6-415E91FE77CD}" presName="background3" presStyleLbl="node3" presStyleIdx="2" presStyleCnt="4"/>
      <dgm:spPr/>
    </dgm:pt>
    <dgm:pt modelId="{5FFB1F9C-99E6-4E6A-91C8-A30F2B048689}" type="pres">
      <dgm:prSet presAssocID="{C885B8E0-63B4-469E-9FD6-415E91FE77CD}" presName="text3" presStyleLbl="fgAcc3" presStyleIdx="2" presStyleCnt="4" custScaleX="44544" custScaleY="54869" custLinFactNeighborX="-307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616BB4B-096D-4CB9-A5A6-DE4B435BB552}" type="pres">
      <dgm:prSet presAssocID="{C885B8E0-63B4-469E-9FD6-415E91FE77CD}" presName="hierChild4" presStyleCnt="0"/>
      <dgm:spPr/>
    </dgm:pt>
    <dgm:pt modelId="{FEAC3BB6-59FC-4058-B1C3-56E44BB8F174}" type="pres">
      <dgm:prSet presAssocID="{5C91092A-2790-43CE-8FDC-AD76DD9D03ED}" presName="Name17" presStyleLbl="parChTrans1D3" presStyleIdx="3" presStyleCnt="4" custSzX="1971588" custSzY="477955"/>
      <dgm:spPr/>
      <dgm:t>
        <a:bodyPr/>
        <a:lstStyle/>
        <a:p>
          <a:endParaRPr lang="en-GB"/>
        </a:p>
      </dgm:t>
    </dgm:pt>
    <dgm:pt modelId="{684B2F86-611B-4591-9423-83200CDCE084}" type="pres">
      <dgm:prSet presAssocID="{8DFEC35B-3BEC-420E-A320-9EE2F39890B3}" presName="hierRoot3" presStyleCnt="0"/>
      <dgm:spPr/>
    </dgm:pt>
    <dgm:pt modelId="{30F7F5A0-1ADD-42A7-A3EB-1DE5A3F9FBBD}" type="pres">
      <dgm:prSet presAssocID="{8DFEC35B-3BEC-420E-A320-9EE2F39890B3}" presName="composite3" presStyleCnt="0"/>
      <dgm:spPr/>
    </dgm:pt>
    <dgm:pt modelId="{B9197BF5-2D92-48EF-9894-3943F366204F}" type="pres">
      <dgm:prSet presAssocID="{8DFEC35B-3BEC-420E-A320-9EE2F39890B3}" presName="background3" presStyleLbl="node3" presStyleIdx="3" presStyleCnt="4"/>
      <dgm:spPr/>
    </dgm:pt>
    <dgm:pt modelId="{8F36CFAD-91B4-4E60-AE7B-4A861B6175B8}" type="pres">
      <dgm:prSet presAssocID="{8DFEC35B-3BEC-420E-A320-9EE2F39890B3}" presName="text3" presStyleLbl="fgAcc3" presStyleIdx="3" presStyleCnt="4" custScaleX="44544" custScaleY="54869" custLinFactNeighborX="-3076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EF9182E-911E-4586-B400-F28CEABAE14F}" type="pres">
      <dgm:prSet presAssocID="{8DFEC35B-3BEC-420E-A320-9EE2F39890B3}" presName="hierChild4" presStyleCnt="0"/>
      <dgm:spPr/>
    </dgm:pt>
    <dgm:pt modelId="{38003663-5B8E-4310-AC26-A01458270A0D}" type="pres">
      <dgm:prSet presAssocID="{5D85FF92-ECAA-426A-AB26-90F4C4F842DF}" presName="Name10" presStyleLbl="parChTrans1D2" presStyleIdx="1" presStyleCnt="2" custSzX="657196" custSzY="477955"/>
      <dgm:spPr/>
      <dgm:t>
        <a:bodyPr/>
        <a:lstStyle/>
        <a:p>
          <a:endParaRPr lang="en-GB"/>
        </a:p>
      </dgm:t>
    </dgm:pt>
    <dgm:pt modelId="{43EBD096-7ABE-484C-9DB7-83628BECEF97}" type="pres">
      <dgm:prSet presAssocID="{D05B8037-4025-4172-B524-FB006B8E5D06}" presName="hierRoot2" presStyleCnt="0"/>
      <dgm:spPr/>
    </dgm:pt>
    <dgm:pt modelId="{74A41AFF-166F-45C2-9206-602BA34AD88C}" type="pres">
      <dgm:prSet presAssocID="{D05B8037-4025-4172-B524-FB006B8E5D06}" presName="composite2" presStyleCnt="0"/>
      <dgm:spPr/>
    </dgm:pt>
    <dgm:pt modelId="{0AA3B0E0-96A1-44DD-B403-B2F4DC6558E1}" type="pres">
      <dgm:prSet presAssocID="{D05B8037-4025-4172-B524-FB006B8E5D06}" presName="background2" presStyleLbl="node2" presStyleIdx="1" presStyleCnt="2"/>
      <dgm:spPr/>
      <dgm:t>
        <a:bodyPr/>
        <a:lstStyle/>
        <a:p>
          <a:endParaRPr lang="en-GB"/>
        </a:p>
      </dgm:t>
    </dgm:pt>
    <dgm:pt modelId="{2BB1040C-F889-4826-A003-64FA1518ED3E}" type="pres">
      <dgm:prSet presAssocID="{D05B8037-4025-4172-B524-FB006B8E5D06}" presName="text2" presStyleLbl="fgAcc2" presStyleIdx="1" presStyleCnt="2" custScaleX="44544" custScaleY="54869" custLinFactNeighborX="4728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A2F2C6A-4300-4B76-9A1C-1D97071B95BD}" type="pres">
      <dgm:prSet presAssocID="{D05B8037-4025-4172-B524-FB006B8E5D06}" presName="hierChild3" presStyleCnt="0"/>
      <dgm:spPr/>
    </dgm:pt>
  </dgm:ptLst>
  <dgm:cxnLst>
    <dgm:cxn modelId="{0D01FF00-A220-41DB-A4BD-819A22EE3CAF}" srcId="{41E9C8FA-7CBC-4C63-A62B-7E6986B8F2F1}" destId="{C885B8E0-63B4-469E-9FD6-415E91FE77CD}" srcOrd="2" destOrd="0" parTransId="{0056AA9B-E04E-4BC9-AC51-6527BA99DA5B}" sibTransId="{677BE969-DF21-4A4D-BBDB-D5544AD9D6E6}"/>
    <dgm:cxn modelId="{1816795F-C831-4EEA-9726-98EAA3349C87}" srcId="{7B09EF90-14C5-4316-9E38-1540CED63A17}" destId="{D05B8037-4025-4172-B524-FB006B8E5D06}" srcOrd="1" destOrd="0" parTransId="{5D85FF92-ECAA-426A-AB26-90F4C4F842DF}" sibTransId="{54F7DDE0-48AE-4E91-8453-2046DB022548}"/>
    <dgm:cxn modelId="{B724D97B-D46B-4DCE-96F4-B77733D5396C}" type="presOf" srcId="{4F5E21A9-8D8E-4C5C-A94F-C19ABC95FEDC}" destId="{8F553FE3-ED83-461C-ABE1-387F244E7972}" srcOrd="0" destOrd="0" presId="urn:microsoft.com/office/officeart/2005/8/layout/hierarchy1"/>
    <dgm:cxn modelId="{2656AE97-9A6C-4E18-A66D-939BF747BF80}" type="presOf" srcId="{0056AA9B-E04E-4BC9-AC51-6527BA99DA5B}" destId="{9DCBAF23-06B2-4285-AFFD-CE3F1820476D}" srcOrd="0" destOrd="0" presId="urn:microsoft.com/office/officeart/2005/8/layout/hierarchy1"/>
    <dgm:cxn modelId="{DAD85997-B223-40C2-BC15-9D0A4909CE79}" srcId="{7B09EF90-14C5-4316-9E38-1540CED63A17}" destId="{41E9C8FA-7CBC-4C63-A62B-7E6986B8F2F1}" srcOrd="0" destOrd="0" parTransId="{128EA9A7-2617-47E6-A0DF-83B3BEA9058B}" sibTransId="{E9484564-832F-475A-B50F-7696BAF87B57}"/>
    <dgm:cxn modelId="{7298B4BF-80A4-4A52-8A6C-A4E83EA622D4}" type="presOf" srcId="{5D85FF92-ECAA-426A-AB26-90F4C4F842DF}" destId="{38003663-5B8E-4310-AC26-A01458270A0D}" srcOrd="0" destOrd="0" presId="urn:microsoft.com/office/officeart/2005/8/layout/hierarchy1"/>
    <dgm:cxn modelId="{62D48E58-DDDE-4C97-9AB5-E71371D815B3}" srcId="{41E9C8FA-7CBC-4C63-A62B-7E6986B8F2F1}" destId="{ADA7BE9A-38FB-47D2-A919-7837BCE30F50}" srcOrd="1" destOrd="0" parTransId="{BB66D308-3929-433C-A37B-27B993FF64FD}" sibTransId="{9A9292AF-1994-4ECE-B38F-14AB9F773F9C}"/>
    <dgm:cxn modelId="{720E8813-088D-4037-9D0E-44273A3229DA}" srcId="{41E9C8FA-7CBC-4C63-A62B-7E6986B8F2F1}" destId="{8DFEC35B-3BEC-420E-A320-9EE2F39890B3}" srcOrd="3" destOrd="0" parTransId="{5C91092A-2790-43CE-8FDC-AD76DD9D03ED}" sibTransId="{3144187A-BDE3-403E-B3D6-A92F1719A662}"/>
    <dgm:cxn modelId="{6BABD1E2-8D04-4DE7-B5C8-E69938EAAD13}" srcId="{41E9C8FA-7CBC-4C63-A62B-7E6986B8F2F1}" destId="{966844CE-D17D-4A49-B34D-0ADE2DC5F21F}" srcOrd="0" destOrd="0" parTransId="{4F5E21A9-8D8E-4C5C-A94F-C19ABC95FEDC}" sibTransId="{C9115242-4D72-48B7-9BC3-A26012D96917}"/>
    <dgm:cxn modelId="{6FE35A35-F716-45B5-89E7-5CE55B7B7041}" type="presOf" srcId="{966844CE-D17D-4A49-B34D-0ADE2DC5F21F}" destId="{78929315-BB7C-490C-BACD-D2042483E6C9}" srcOrd="0" destOrd="0" presId="urn:microsoft.com/office/officeart/2005/8/layout/hierarchy1"/>
    <dgm:cxn modelId="{D4C4C95E-9E4E-41CF-8A40-88B509700727}" type="presOf" srcId="{5C91092A-2790-43CE-8FDC-AD76DD9D03ED}" destId="{FEAC3BB6-59FC-4058-B1C3-56E44BB8F174}" srcOrd="0" destOrd="0" presId="urn:microsoft.com/office/officeart/2005/8/layout/hierarchy1"/>
    <dgm:cxn modelId="{084E3DC9-82DA-4827-933A-0819F49F0BF1}" type="presOf" srcId="{ADA7BE9A-38FB-47D2-A919-7837BCE30F50}" destId="{034A4E82-704E-4218-A46F-340DE0A18729}" srcOrd="0" destOrd="0" presId="urn:microsoft.com/office/officeart/2005/8/layout/hierarchy1"/>
    <dgm:cxn modelId="{ACDA1D1B-F432-4096-9242-5E2B146D560C}" type="presOf" srcId="{41E9C8FA-7CBC-4C63-A62B-7E6986B8F2F1}" destId="{D47CD6A0-5373-4A24-9255-6F0611033E66}" srcOrd="0" destOrd="0" presId="urn:microsoft.com/office/officeart/2005/8/layout/hierarchy1"/>
    <dgm:cxn modelId="{0548C93D-A430-4CAF-A401-F465B9D33063}" type="presOf" srcId="{BB66D308-3929-433C-A37B-27B993FF64FD}" destId="{D1BD2F01-ABAD-470F-8EA2-52DE16F3F41A}" srcOrd="0" destOrd="0" presId="urn:microsoft.com/office/officeart/2005/8/layout/hierarchy1"/>
    <dgm:cxn modelId="{3FFD0073-F40C-4C99-9713-F2E83C00C374}" srcId="{C04F16DF-A704-4FE8-8035-D4484B5EACB1}" destId="{7B09EF90-14C5-4316-9E38-1540CED63A17}" srcOrd="0" destOrd="0" parTransId="{E222ED0C-3F4B-4A7F-84C6-F74FD18F1937}" sibTransId="{4E7C2311-4203-4B40-88AE-8C74350E63F4}"/>
    <dgm:cxn modelId="{0E162C37-18E7-45F1-98A6-D9405563734E}" type="presOf" srcId="{8DFEC35B-3BEC-420E-A320-9EE2F39890B3}" destId="{8F36CFAD-91B4-4E60-AE7B-4A861B6175B8}" srcOrd="0" destOrd="0" presId="urn:microsoft.com/office/officeart/2005/8/layout/hierarchy1"/>
    <dgm:cxn modelId="{0E3DFAF5-3295-4B1E-9592-4878DCB52E36}" type="presOf" srcId="{D05B8037-4025-4172-B524-FB006B8E5D06}" destId="{2BB1040C-F889-4826-A003-64FA1518ED3E}" srcOrd="0" destOrd="0" presId="urn:microsoft.com/office/officeart/2005/8/layout/hierarchy1"/>
    <dgm:cxn modelId="{CBAF1F85-0003-49E5-8E3E-689F7E6C493C}" type="presOf" srcId="{C04F16DF-A704-4FE8-8035-D4484B5EACB1}" destId="{3759286C-E15D-4C12-B73B-A819C3C7CBEA}" srcOrd="0" destOrd="0" presId="urn:microsoft.com/office/officeart/2005/8/layout/hierarchy1"/>
    <dgm:cxn modelId="{B84CBA33-6197-48BA-9CE7-171E0C37314F}" type="presOf" srcId="{C885B8E0-63B4-469E-9FD6-415E91FE77CD}" destId="{5FFB1F9C-99E6-4E6A-91C8-A30F2B048689}" srcOrd="0" destOrd="0" presId="urn:microsoft.com/office/officeart/2005/8/layout/hierarchy1"/>
    <dgm:cxn modelId="{D0B7EE96-FABE-44F5-8D9A-C62F55A31164}" type="presOf" srcId="{7B09EF90-14C5-4316-9E38-1540CED63A17}" destId="{979B5133-EDC5-4ACE-84F0-863D07329E7B}" srcOrd="0" destOrd="0" presId="urn:microsoft.com/office/officeart/2005/8/layout/hierarchy1"/>
    <dgm:cxn modelId="{8749E9AC-D7CD-4CD1-B670-A94DD4166CD7}" type="presOf" srcId="{128EA9A7-2617-47E6-A0DF-83B3BEA9058B}" destId="{3298F8A9-6038-412D-B490-053939A38F0E}" srcOrd="0" destOrd="0" presId="urn:microsoft.com/office/officeart/2005/8/layout/hierarchy1"/>
    <dgm:cxn modelId="{BC9E14A3-93A8-4731-AAE7-46757810A2A8}" type="presParOf" srcId="{3759286C-E15D-4C12-B73B-A819C3C7CBEA}" destId="{7378522C-7067-48AA-BDC2-212B110B9FDD}" srcOrd="0" destOrd="0" presId="urn:microsoft.com/office/officeart/2005/8/layout/hierarchy1"/>
    <dgm:cxn modelId="{C8F302B9-060F-4C91-A653-D22D0B202462}" type="presParOf" srcId="{7378522C-7067-48AA-BDC2-212B110B9FDD}" destId="{974C8002-672D-4786-90F5-F94F1B5316AF}" srcOrd="0" destOrd="0" presId="urn:microsoft.com/office/officeart/2005/8/layout/hierarchy1"/>
    <dgm:cxn modelId="{89C9A49C-01B9-4CEC-93E6-FD7921DE699B}" type="presParOf" srcId="{974C8002-672D-4786-90F5-F94F1B5316AF}" destId="{F806D899-A44C-4F7D-B10F-CE09750737FC}" srcOrd="0" destOrd="0" presId="urn:microsoft.com/office/officeart/2005/8/layout/hierarchy1"/>
    <dgm:cxn modelId="{A91FADD6-5735-4A4A-A35B-05FBF9E4B224}" type="presParOf" srcId="{974C8002-672D-4786-90F5-F94F1B5316AF}" destId="{979B5133-EDC5-4ACE-84F0-863D07329E7B}" srcOrd="1" destOrd="0" presId="urn:microsoft.com/office/officeart/2005/8/layout/hierarchy1"/>
    <dgm:cxn modelId="{EEE02106-D32F-4484-B335-956BE85DC24D}" type="presParOf" srcId="{7378522C-7067-48AA-BDC2-212B110B9FDD}" destId="{A5E4B4D7-0EE2-4799-BE75-732594CB45ED}" srcOrd="1" destOrd="0" presId="urn:microsoft.com/office/officeart/2005/8/layout/hierarchy1"/>
    <dgm:cxn modelId="{6237278D-A378-4A9C-A8C3-368CED934062}" type="presParOf" srcId="{A5E4B4D7-0EE2-4799-BE75-732594CB45ED}" destId="{3298F8A9-6038-412D-B490-053939A38F0E}" srcOrd="0" destOrd="0" presId="urn:microsoft.com/office/officeart/2005/8/layout/hierarchy1"/>
    <dgm:cxn modelId="{3233411C-DAC2-4DF6-96BF-7A79AC2D8AAD}" type="presParOf" srcId="{A5E4B4D7-0EE2-4799-BE75-732594CB45ED}" destId="{F76FB838-ECB9-47EA-832F-DEB30D0C89A8}" srcOrd="1" destOrd="0" presId="urn:microsoft.com/office/officeart/2005/8/layout/hierarchy1"/>
    <dgm:cxn modelId="{D06535F2-5A28-470F-AFE5-2CD7AF732E51}" type="presParOf" srcId="{F76FB838-ECB9-47EA-832F-DEB30D0C89A8}" destId="{5AB806E9-7126-4C54-972C-7EB6BDF2DE60}" srcOrd="0" destOrd="0" presId="urn:microsoft.com/office/officeart/2005/8/layout/hierarchy1"/>
    <dgm:cxn modelId="{786A722F-1517-4431-9E40-74D5FC6C3CEE}" type="presParOf" srcId="{5AB806E9-7126-4C54-972C-7EB6BDF2DE60}" destId="{771BCE44-F585-4ACA-8782-D45236E830F6}" srcOrd="0" destOrd="0" presId="urn:microsoft.com/office/officeart/2005/8/layout/hierarchy1"/>
    <dgm:cxn modelId="{3E50E15A-DE23-40D9-8EBE-E4B5BBA6C1DE}" type="presParOf" srcId="{5AB806E9-7126-4C54-972C-7EB6BDF2DE60}" destId="{D47CD6A0-5373-4A24-9255-6F0611033E66}" srcOrd="1" destOrd="0" presId="urn:microsoft.com/office/officeart/2005/8/layout/hierarchy1"/>
    <dgm:cxn modelId="{CD8F1422-8467-445A-B87C-393FED627D49}" type="presParOf" srcId="{F76FB838-ECB9-47EA-832F-DEB30D0C89A8}" destId="{6915F297-1159-40D6-988A-3985290E99DD}" srcOrd="1" destOrd="0" presId="urn:microsoft.com/office/officeart/2005/8/layout/hierarchy1"/>
    <dgm:cxn modelId="{3639C8A2-7C46-40FF-8598-5CB1E930959B}" type="presParOf" srcId="{6915F297-1159-40D6-988A-3985290E99DD}" destId="{8F553FE3-ED83-461C-ABE1-387F244E7972}" srcOrd="0" destOrd="0" presId="urn:microsoft.com/office/officeart/2005/8/layout/hierarchy1"/>
    <dgm:cxn modelId="{7518AB24-2223-4010-B0E2-27839898702E}" type="presParOf" srcId="{6915F297-1159-40D6-988A-3985290E99DD}" destId="{85130DC4-0E69-41C0-99EC-745A80B8CBBA}" srcOrd="1" destOrd="0" presId="urn:microsoft.com/office/officeart/2005/8/layout/hierarchy1"/>
    <dgm:cxn modelId="{D79FCAE8-4D50-4BDD-BAFB-E2BA7EF81D1D}" type="presParOf" srcId="{85130DC4-0E69-41C0-99EC-745A80B8CBBA}" destId="{2CAA41F7-558A-4183-B4B3-7094241FCE85}" srcOrd="0" destOrd="0" presId="urn:microsoft.com/office/officeart/2005/8/layout/hierarchy1"/>
    <dgm:cxn modelId="{E28F0BD6-04AA-4D87-AB18-A7E4FF5E8CEC}" type="presParOf" srcId="{2CAA41F7-558A-4183-B4B3-7094241FCE85}" destId="{A4D251F5-29C7-4A4A-AECE-6628786988CD}" srcOrd="0" destOrd="0" presId="urn:microsoft.com/office/officeart/2005/8/layout/hierarchy1"/>
    <dgm:cxn modelId="{6F6BBEA8-EC3F-4092-837E-B8D13F0FAFCA}" type="presParOf" srcId="{2CAA41F7-558A-4183-B4B3-7094241FCE85}" destId="{78929315-BB7C-490C-BACD-D2042483E6C9}" srcOrd="1" destOrd="0" presId="urn:microsoft.com/office/officeart/2005/8/layout/hierarchy1"/>
    <dgm:cxn modelId="{1CB30512-C7F7-4CD4-B2EF-BB086A374917}" type="presParOf" srcId="{85130DC4-0E69-41C0-99EC-745A80B8CBBA}" destId="{A06A1027-B249-49E4-A41E-DE7FF016AF60}" srcOrd="1" destOrd="0" presId="urn:microsoft.com/office/officeart/2005/8/layout/hierarchy1"/>
    <dgm:cxn modelId="{3E669AE0-A7F9-4DBC-83ED-FC55D902E20E}" type="presParOf" srcId="{6915F297-1159-40D6-988A-3985290E99DD}" destId="{D1BD2F01-ABAD-470F-8EA2-52DE16F3F41A}" srcOrd="2" destOrd="0" presId="urn:microsoft.com/office/officeart/2005/8/layout/hierarchy1"/>
    <dgm:cxn modelId="{8A606D66-B85E-45F4-8296-7D4D6867DA25}" type="presParOf" srcId="{6915F297-1159-40D6-988A-3985290E99DD}" destId="{1161EBB7-7223-4FCF-BA8A-FED49EB87EE2}" srcOrd="3" destOrd="0" presId="urn:microsoft.com/office/officeart/2005/8/layout/hierarchy1"/>
    <dgm:cxn modelId="{0245DEDC-F079-4519-8E08-AE1525910C1D}" type="presParOf" srcId="{1161EBB7-7223-4FCF-BA8A-FED49EB87EE2}" destId="{A261223B-A5E4-4473-9D59-A271178CCA99}" srcOrd="0" destOrd="0" presId="urn:microsoft.com/office/officeart/2005/8/layout/hierarchy1"/>
    <dgm:cxn modelId="{53BD7EE3-42B8-4C98-B98E-0B6456355BA8}" type="presParOf" srcId="{A261223B-A5E4-4473-9D59-A271178CCA99}" destId="{EEB75297-DAB9-4D26-B391-0AB26B54EEF9}" srcOrd="0" destOrd="0" presId="urn:microsoft.com/office/officeart/2005/8/layout/hierarchy1"/>
    <dgm:cxn modelId="{5BE71DF5-A5D0-4C40-8DE6-E943108FC10B}" type="presParOf" srcId="{A261223B-A5E4-4473-9D59-A271178CCA99}" destId="{034A4E82-704E-4218-A46F-340DE0A18729}" srcOrd="1" destOrd="0" presId="urn:microsoft.com/office/officeart/2005/8/layout/hierarchy1"/>
    <dgm:cxn modelId="{B4285EC2-1384-447B-989C-8663DC19597B}" type="presParOf" srcId="{1161EBB7-7223-4FCF-BA8A-FED49EB87EE2}" destId="{8300DF6F-ABEF-4626-9D6E-FDC0B18E7A30}" srcOrd="1" destOrd="0" presId="urn:microsoft.com/office/officeart/2005/8/layout/hierarchy1"/>
    <dgm:cxn modelId="{95914595-AC72-496F-B59C-5D8C3835E8AF}" type="presParOf" srcId="{6915F297-1159-40D6-988A-3985290E99DD}" destId="{9DCBAF23-06B2-4285-AFFD-CE3F1820476D}" srcOrd="4" destOrd="0" presId="urn:microsoft.com/office/officeart/2005/8/layout/hierarchy1"/>
    <dgm:cxn modelId="{EC08D186-030D-4118-83C5-4801CF65C1EA}" type="presParOf" srcId="{6915F297-1159-40D6-988A-3985290E99DD}" destId="{AB5DF890-A700-474A-BAD1-B45E032E62C8}" srcOrd="5" destOrd="0" presId="urn:microsoft.com/office/officeart/2005/8/layout/hierarchy1"/>
    <dgm:cxn modelId="{0BCC9BFF-6F10-4224-947D-B672BEED8027}" type="presParOf" srcId="{AB5DF890-A700-474A-BAD1-B45E032E62C8}" destId="{9CA59EB8-1E7D-4022-A4F0-B144C8A8F2D9}" srcOrd="0" destOrd="0" presId="urn:microsoft.com/office/officeart/2005/8/layout/hierarchy1"/>
    <dgm:cxn modelId="{0314CFCE-BBDB-464C-B8FF-BBFFDA0581F0}" type="presParOf" srcId="{9CA59EB8-1E7D-4022-A4F0-B144C8A8F2D9}" destId="{442B6187-A76E-4C95-9858-F8516401C63E}" srcOrd="0" destOrd="0" presId="urn:microsoft.com/office/officeart/2005/8/layout/hierarchy1"/>
    <dgm:cxn modelId="{C5040CA3-F4BD-4328-854A-331B6F03912B}" type="presParOf" srcId="{9CA59EB8-1E7D-4022-A4F0-B144C8A8F2D9}" destId="{5FFB1F9C-99E6-4E6A-91C8-A30F2B048689}" srcOrd="1" destOrd="0" presId="urn:microsoft.com/office/officeart/2005/8/layout/hierarchy1"/>
    <dgm:cxn modelId="{4B6EA7F4-E4CC-49FF-AD36-EB71A441C02F}" type="presParOf" srcId="{AB5DF890-A700-474A-BAD1-B45E032E62C8}" destId="{D616BB4B-096D-4CB9-A5A6-DE4B435BB552}" srcOrd="1" destOrd="0" presId="urn:microsoft.com/office/officeart/2005/8/layout/hierarchy1"/>
    <dgm:cxn modelId="{5B751D52-9DE8-48DC-9602-B4CEDF95578C}" type="presParOf" srcId="{6915F297-1159-40D6-988A-3985290E99DD}" destId="{FEAC3BB6-59FC-4058-B1C3-56E44BB8F174}" srcOrd="6" destOrd="0" presId="urn:microsoft.com/office/officeart/2005/8/layout/hierarchy1"/>
    <dgm:cxn modelId="{B92382FF-DA95-4283-BFDB-71D54C63FC55}" type="presParOf" srcId="{6915F297-1159-40D6-988A-3985290E99DD}" destId="{684B2F86-611B-4591-9423-83200CDCE084}" srcOrd="7" destOrd="0" presId="urn:microsoft.com/office/officeart/2005/8/layout/hierarchy1"/>
    <dgm:cxn modelId="{FDAAB6F7-3860-4797-B6B5-CF02253AD47E}" type="presParOf" srcId="{684B2F86-611B-4591-9423-83200CDCE084}" destId="{30F7F5A0-1ADD-42A7-A3EB-1DE5A3F9FBBD}" srcOrd="0" destOrd="0" presId="urn:microsoft.com/office/officeart/2005/8/layout/hierarchy1"/>
    <dgm:cxn modelId="{D9851E12-BA89-4717-9275-7134A307D7B6}" type="presParOf" srcId="{30F7F5A0-1ADD-42A7-A3EB-1DE5A3F9FBBD}" destId="{B9197BF5-2D92-48EF-9894-3943F366204F}" srcOrd="0" destOrd="0" presId="urn:microsoft.com/office/officeart/2005/8/layout/hierarchy1"/>
    <dgm:cxn modelId="{CC19EDFF-7A51-4338-84E4-4D3DD939A020}" type="presParOf" srcId="{30F7F5A0-1ADD-42A7-A3EB-1DE5A3F9FBBD}" destId="{8F36CFAD-91B4-4E60-AE7B-4A861B6175B8}" srcOrd="1" destOrd="0" presId="urn:microsoft.com/office/officeart/2005/8/layout/hierarchy1"/>
    <dgm:cxn modelId="{2FA4424C-3DDA-4529-827A-225356983D23}" type="presParOf" srcId="{684B2F86-611B-4591-9423-83200CDCE084}" destId="{3EF9182E-911E-4586-B400-F28CEABAE14F}" srcOrd="1" destOrd="0" presId="urn:microsoft.com/office/officeart/2005/8/layout/hierarchy1"/>
    <dgm:cxn modelId="{B896DC91-8B6D-464D-8DCB-4E1AD699A6D7}" type="presParOf" srcId="{A5E4B4D7-0EE2-4799-BE75-732594CB45ED}" destId="{38003663-5B8E-4310-AC26-A01458270A0D}" srcOrd="2" destOrd="0" presId="urn:microsoft.com/office/officeart/2005/8/layout/hierarchy1"/>
    <dgm:cxn modelId="{0FED0FF1-AA8C-4DAF-B98F-D9487AD5DBE0}" type="presParOf" srcId="{A5E4B4D7-0EE2-4799-BE75-732594CB45ED}" destId="{43EBD096-7ABE-484C-9DB7-83628BECEF97}" srcOrd="3" destOrd="0" presId="urn:microsoft.com/office/officeart/2005/8/layout/hierarchy1"/>
    <dgm:cxn modelId="{A7F5FFE3-2DB7-453A-B7F1-4095304C915B}" type="presParOf" srcId="{43EBD096-7ABE-484C-9DB7-83628BECEF97}" destId="{74A41AFF-166F-45C2-9206-602BA34AD88C}" srcOrd="0" destOrd="0" presId="urn:microsoft.com/office/officeart/2005/8/layout/hierarchy1"/>
    <dgm:cxn modelId="{A55E4CEB-98F8-4D18-81A0-07AF9424D50F}" type="presParOf" srcId="{74A41AFF-166F-45C2-9206-602BA34AD88C}" destId="{0AA3B0E0-96A1-44DD-B403-B2F4DC6558E1}" srcOrd="0" destOrd="0" presId="urn:microsoft.com/office/officeart/2005/8/layout/hierarchy1"/>
    <dgm:cxn modelId="{05B220D1-C491-4BAD-8FD7-874D2C86B5E2}" type="presParOf" srcId="{74A41AFF-166F-45C2-9206-602BA34AD88C}" destId="{2BB1040C-F889-4826-A003-64FA1518ED3E}" srcOrd="1" destOrd="0" presId="urn:microsoft.com/office/officeart/2005/8/layout/hierarchy1"/>
    <dgm:cxn modelId="{93A4A8AE-45FC-4EAA-A31A-36BC1070B8AC}" type="presParOf" srcId="{43EBD096-7ABE-484C-9DB7-83628BECEF97}" destId="{EA2F2C6A-4300-4B76-9A1C-1D97071B95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CRE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  <a:ln w="63500">
          <a:solidFill>
            <a:schemeClr val="accent2"/>
          </a:solidFill>
        </a:ln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857EECC-F81C-4A90-929C-6888527AE0A4}" type="presOf" srcId="{5E79D641-A8F3-465A-8585-9B054D204568}" destId="{F742DEE1-3A8E-4ACB-8223-B85092990354}" srcOrd="0" destOrd="0" presId="urn:microsoft.com/office/officeart/2005/8/layout/radial1"/>
    <dgm:cxn modelId="{E5E2AD7F-6504-476B-98B6-69CE85AC1AFE}" type="presOf" srcId="{B54B3BDF-AD3C-4C1C-9126-E53081C4B6EE}" destId="{94D7B32E-51E5-469E-81C3-B09D2C7CCD65}" srcOrd="0" destOrd="0" presId="urn:microsoft.com/office/officeart/2005/8/layout/radial1"/>
    <dgm:cxn modelId="{68932668-F86B-4E70-8C86-0782DE6FB794}" type="presOf" srcId="{8324FD19-721A-48E6-9B7F-C10C2826DCB1}" destId="{720E6570-9767-471F-815E-B4D0543DB38A}" srcOrd="0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53507A3-FB84-4F6E-95D0-1EA47D8A9229}" type="presOf" srcId="{4E0FB591-084E-44E4-982F-B3DB632290BD}" destId="{D9DC1811-6482-4882-BD97-6C1DF4FB7C5E}" srcOrd="0" destOrd="0" presId="urn:microsoft.com/office/officeart/2005/8/layout/radial1"/>
    <dgm:cxn modelId="{90271626-52AF-416E-B967-797B22C94AE2}" type="presOf" srcId="{F7EF704C-7F0C-423B-91C3-C406E2F09E75}" destId="{C7B946FE-59D8-4D12-8C09-BC0537958DAE}" srcOrd="0" destOrd="0" presId="urn:microsoft.com/office/officeart/2005/8/layout/radial1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C97006BB-5173-4B17-A863-5B2B3127FBB8}" type="presOf" srcId="{B77610A5-4DDC-4EEE-A8DE-B1AC8F25349C}" destId="{E8C2D3D2-ED36-4F0D-8D48-2D57758E38D2}" srcOrd="1" destOrd="0" presId="urn:microsoft.com/office/officeart/2005/8/layout/radial1"/>
    <dgm:cxn modelId="{1D60B82B-70A2-433E-B872-F33179BB8CAB}" type="presOf" srcId="{B54B3BDF-AD3C-4C1C-9126-E53081C4B6EE}" destId="{3E22750F-2164-4CC6-96AD-91A0A3D037DD}" srcOrd="1" destOrd="0" presId="urn:microsoft.com/office/officeart/2005/8/layout/radial1"/>
    <dgm:cxn modelId="{DF030C27-5880-4B7B-A2A6-5F710FB9DC4E}" type="presOf" srcId="{F7EF704C-7F0C-423B-91C3-C406E2F09E75}" destId="{3E6C9985-DBDD-4EED-8D41-8D7A934D85AD}" srcOrd="1" destOrd="0" presId="urn:microsoft.com/office/officeart/2005/8/layout/radial1"/>
    <dgm:cxn modelId="{BB0E9860-8EB6-4632-971C-B6C860CEDCFF}" type="presOf" srcId="{295B469E-CAC4-48A0-ADC6-D65C51EAF43B}" destId="{23DBB19A-08A9-404C-9A85-907E2DFCBF40}" srcOrd="0" destOrd="0" presId="urn:microsoft.com/office/officeart/2005/8/layout/radial1"/>
    <dgm:cxn modelId="{F29D73FA-5323-4034-9962-29B8F06EC162}" type="presOf" srcId="{75C834B3-37A1-4BD1-BF07-2439FF971427}" destId="{A9BBBB1D-F357-4DFA-8799-2F40A9DBE6CF}" srcOrd="1" destOrd="0" presId="urn:microsoft.com/office/officeart/2005/8/layout/radial1"/>
    <dgm:cxn modelId="{82350C29-C27A-4AC6-A49C-698D6E88D31C}" type="presOf" srcId="{B77610A5-4DDC-4EEE-A8DE-B1AC8F25349C}" destId="{421FD191-AC28-4012-8BFC-AAD3D4C0C750}" srcOrd="0" destOrd="0" presId="urn:microsoft.com/office/officeart/2005/8/layout/radial1"/>
    <dgm:cxn modelId="{87CBB0DC-5518-4F51-8E83-6EC8E4F5C9D4}" type="presOf" srcId="{2F3D5F60-995D-493A-AB8E-8211A1E937DB}" destId="{09E20101-E01D-44D7-A5E2-CBAFA2BAA369}" srcOrd="0" destOrd="0" presId="urn:microsoft.com/office/officeart/2005/8/layout/radial1"/>
    <dgm:cxn modelId="{A7EBCE40-919A-4602-A35C-30E55ADD5627}" type="presOf" srcId="{729817D1-DDE8-49A6-89D2-945592EDE396}" destId="{448BC795-2B71-4D53-89F4-C8C4F00A8740}" srcOrd="0" destOrd="0" presId="urn:microsoft.com/office/officeart/2005/8/layout/radial1"/>
    <dgm:cxn modelId="{20D0B218-64F3-4227-9747-9211649FC641}" type="presOf" srcId="{1DC898E1-3483-45BF-B469-9390DAD40BF2}" destId="{5CAC3CA5-4D4E-4CD5-B029-F343138D5FD6}" srcOrd="0" destOrd="0" presId="urn:microsoft.com/office/officeart/2005/8/layout/radial1"/>
    <dgm:cxn modelId="{8D7D9E40-2E00-4238-ABD2-9C306116B555}" type="presOf" srcId="{EA6DA222-2801-4BDE-96FC-414C08C9BE4B}" destId="{2E3885CB-49A2-41CF-8BE0-0102112EC607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0840D23B-4A28-4C54-9F8C-CC175A6187CF}" type="presOf" srcId="{295B469E-CAC4-48A0-ADC6-D65C51EAF43B}" destId="{FE2B994C-3F60-4D7A-BA7A-AF7D18DD4163}" srcOrd="1" destOrd="0" presId="urn:microsoft.com/office/officeart/2005/8/layout/radial1"/>
    <dgm:cxn modelId="{2CF96F4D-3F2F-48AA-B342-0061BE035B5D}" type="presOf" srcId="{DFD433B9-07C6-4B21-B9C4-816FCBFA6608}" destId="{0401F99C-04ED-41B4-8658-7B8E1CC84941}" srcOrd="0" destOrd="0" presId="urn:microsoft.com/office/officeart/2005/8/layout/radial1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FB886385-D756-4E30-B17A-E07DEE7EE8C5}" type="presOf" srcId="{729817D1-DDE8-49A6-89D2-945592EDE396}" destId="{D2C82444-4781-471A-B305-6DC405DAD0AB}" srcOrd="1" destOrd="0" presId="urn:microsoft.com/office/officeart/2005/8/layout/radial1"/>
    <dgm:cxn modelId="{E4341A7F-77C9-4D8D-8CAA-980FACAC5130}" type="presOf" srcId="{5F7567EC-E434-4278-9430-FFCD43F627BD}" destId="{8CC5B607-0528-4753-B71B-C47E55CDE24D}" srcOrd="1" destOrd="0" presId="urn:microsoft.com/office/officeart/2005/8/layout/radial1"/>
    <dgm:cxn modelId="{D80A9E4F-077F-4629-A4FA-997131202A99}" type="presOf" srcId="{5C92E9D5-3F9A-48B7-AFFD-FD5BBAF7D360}" destId="{CD16E292-EBF1-4852-8449-B8A883995D41}" srcOrd="1" destOrd="0" presId="urn:microsoft.com/office/officeart/2005/8/layout/radial1"/>
    <dgm:cxn modelId="{CFD451A1-396E-4E70-AECF-0657C1AC0B5E}" type="presOf" srcId="{C5E0D87E-1CC1-4A3D-9881-1ED07C493769}" destId="{3868F5E0-3D5A-4E7C-91D4-012296AD59B3}" srcOrd="0" destOrd="0" presId="urn:microsoft.com/office/officeart/2005/8/layout/radial1"/>
    <dgm:cxn modelId="{1419BA0B-0E9A-419E-8F0F-EDFDB06611AD}" type="presOf" srcId="{D03877C3-1884-4EF4-85EB-8BD069228909}" destId="{9C0566EF-5437-4189-A58F-D7ED4475F7E6}" srcOrd="0" destOrd="0" presId="urn:microsoft.com/office/officeart/2005/8/layout/radial1"/>
    <dgm:cxn modelId="{84BC23E8-E7FF-47EB-BBDD-E49854AED1F9}" type="presOf" srcId="{5F7567EC-E434-4278-9430-FFCD43F627BD}" destId="{6D54B6E2-7739-424F-AD0F-5C0CCB7D7C11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3FD66430-382D-483B-ACC9-DA846757FA9D}" type="presOf" srcId="{75C834B3-37A1-4BD1-BF07-2439FF971427}" destId="{87EBF4B6-5A60-49E3-BAE3-9569A8941223}" srcOrd="0" destOrd="0" presId="urn:microsoft.com/office/officeart/2005/8/layout/radial1"/>
    <dgm:cxn modelId="{47909995-F4BD-4535-B95C-3754CF13C0D4}" type="presOf" srcId="{524186CD-B6C7-431D-81A8-A265F171B424}" destId="{D03D7B20-5052-4A55-A9CD-47AAF7D35EA4}" srcOrd="0" destOrd="0" presId="urn:microsoft.com/office/officeart/2005/8/layout/radial1"/>
    <dgm:cxn modelId="{FC8CFE88-F742-46CA-8713-C0399630B5F0}" type="presOf" srcId="{CCE1C0B0-DE76-4F28-93F7-6524373D5EF4}" destId="{B63D901A-D3CC-4C32-BB43-D8907AFB5273}" srcOrd="0" destOrd="0" presId="urn:microsoft.com/office/officeart/2005/8/layout/radial1"/>
    <dgm:cxn modelId="{5797AC68-61A7-454D-B94E-93442C506F9B}" type="presOf" srcId="{8715AFC6-36CD-4620-973E-32392D175DAD}" destId="{8D5BE3AC-461A-4E9C-BBE1-0A9BF9DDA728}" srcOrd="0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7D828DC1-5F3D-4D3B-A785-6C88A5B26321}" type="presOf" srcId="{8272ECC6-BC77-4D6B-8347-8F610F8237FF}" destId="{AFABF447-E48A-423B-B49F-6EA32EBB3358}" srcOrd="0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79B49146-EF57-4627-A3B7-081432F0DDC9}" type="presOf" srcId="{C5E0D87E-1CC1-4A3D-9881-1ED07C493769}" destId="{A532EF75-F26C-471F-ADFF-DDB83451C2E4}" srcOrd="1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DF28B041-355D-45F2-B707-EF881ECDD5FA}" type="presOf" srcId="{8324FD19-721A-48E6-9B7F-C10C2826DCB1}" destId="{F71B67E4-A572-48AD-8A92-C56BFE8B1B0E}" srcOrd="1" destOrd="0" presId="urn:microsoft.com/office/officeart/2005/8/layout/radial1"/>
    <dgm:cxn modelId="{D1375770-BF42-4990-84BD-CE732C7CB27C}" type="presOf" srcId="{5C92E9D5-3F9A-48B7-AFFD-FD5BBAF7D360}" destId="{DB8F51CD-C538-4588-A588-A84B010586D4}" srcOrd="0" destOrd="0" presId="urn:microsoft.com/office/officeart/2005/8/layout/radial1"/>
    <dgm:cxn modelId="{B7A81FC4-680E-49E8-BC65-1B15F2CF8BDF}" type="presOf" srcId="{172E6AE5-0134-4779-8165-EFF5EB52F991}" destId="{C1BA877E-160B-49D7-ACE8-9733322D575C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462D01C9-1BE3-4B36-8B6C-2182440115B7}" type="presOf" srcId="{30B0427D-F77E-4EBB-9690-E3F339F718ED}" destId="{4725C341-6B0C-4ABF-99AD-5931983A12A4}" srcOrd="0" destOrd="0" presId="urn:microsoft.com/office/officeart/2005/8/layout/radial1"/>
    <dgm:cxn modelId="{2A4AAFDA-8B25-493B-A4EA-7CBFFC6609C7}" type="presOf" srcId="{DFD433B9-07C6-4B21-B9C4-816FCBFA6608}" destId="{12060A79-2244-4244-AA48-F91B8FBCA874}" srcOrd="1" destOrd="0" presId="urn:microsoft.com/office/officeart/2005/8/layout/radial1"/>
    <dgm:cxn modelId="{039FD487-D344-4069-9264-09093712DA23}" type="presOf" srcId="{4892F491-B09A-45FD-BFEE-CEDFCF7D69CA}" destId="{A49E0152-2DD2-49A2-9CC5-612774D21184}" srcOrd="0" destOrd="0" presId="urn:microsoft.com/office/officeart/2005/8/layout/radial1"/>
    <dgm:cxn modelId="{D079C8EC-2B14-4F45-BB89-959303EA7ED2}" type="presParOf" srcId="{A49E0152-2DD2-49A2-9CC5-612774D21184}" destId="{8D5BE3AC-461A-4E9C-BBE1-0A9BF9DDA728}" srcOrd="0" destOrd="0" presId="urn:microsoft.com/office/officeart/2005/8/layout/radial1"/>
    <dgm:cxn modelId="{9010F057-B7D3-4A36-A6FD-0EB69D1ECA20}" type="presParOf" srcId="{A49E0152-2DD2-49A2-9CC5-612774D21184}" destId="{DB8F51CD-C538-4588-A588-A84B010586D4}" srcOrd="1" destOrd="0" presId="urn:microsoft.com/office/officeart/2005/8/layout/radial1"/>
    <dgm:cxn modelId="{E5CD99ED-C538-4D75-A056-C0C3476FC97F}" type="presParOf" srcId="{DB8F51CD-C538-4588-A588-A84B010586D4}" destId="{CD16E292-EBF1-4852-8449-B8A883995D41}" srcOrd="0" destOrd="0" presId="urn:microsoft.com/office/officeart/2005/8/layout/radial1"/>
    <dgm:cxn modelId="{873EBD5A-FDBD-424B-ACCC-EA9296C58378}" type="presParOf" srcId="{A49E0152-2DD2-49A2-9CC5-612774D21184}" destId="{AFABF447-E48A-423B-B49F-6EA32EBB3358}" srcOrd="2" destOrd="0" presId="urn:microsoft.com/office/officeart/2005/8/layout/radial1"/>
    <dgm:cxn modelId="{7E332FD8-C5BC-4733-8C74-CC2AC6C3E9C4}" type="presParOf" srcId="{A49E0152-2DD2-49A2-9CC5-612774D21184}" destId="{6D54B6E2-7739-424F-AD0F-5C0CCB7D7C11}" srcOrd="3" destOrd="0" presId="urn:microsoft.com/office/officeart/2005/8/layout/radial1"/>
    <dgm:cxn modelId="{F667F801-CBD2-4029-BD6F-D06DB4B4A7BB}" type="presParOf" srcId="{6D54B6E2-7739-424F-AD0F-5C0CCB7D7C11}" destId="{8CC5B607-0528-4753-B71B-C47E55CDE24D}" srcOrd="0" destOrd="0" presId="urn:microsoft.com/office/officeart/2005/8/layout/radial1"/>
    <dgm:cxn modelId="{7FDF1D14-AE11-4065-9D2B-6B76D07D859D}" type="presParOf" srcId="{A49E0152-2DD2-49A2-9CC5-612774D21184}" destId="{F742DEE1-3A8E-4ACB-8223-B85092990354}" srcOrd="4" destOrd="0" presId="urn:microsoft.com/office/officeart/2005/8/layout/radial1"/>
    <dgm:cxn modelId="{63FC268E-D4EB-4D59-96B4-EA86DEF32FBB}" type="presParOf" srcId="{A49E0152-2DD2-49A2-9CC5-612774D21184}" destId="{448BC795-2B71-4D53-89F4-C8C4F00A8740}" srcOrd="5" destOrd="0" presId="urn:microsoft.com/office/officeart/2005/8/layout/radial1"/>
    <dgm:cxn modelId="{12C35C70-E0CB-44E2-A27E-E2FFCEB93A68}" type="presParOf" srcId="{448BC795-2B71-4D53-89F4-C8C4F00A8740}" destId="{D2C82444-4781-471A-B305-6DC405DAD0AB}" srcOrd="0" destOrd="0" presId="urn:microsoft.com/office/officeart/2005/8/layout/radial1"/>
    <dgm:cxn modelId="{9165DF02-6B3A-4551-BF24-6C3DDB03EC24}" type="presParOf" srcId="{A49E0152-2DD2-49A2-9CC5-612774D21184}" destId="{09E20101-E01D-44D7-A5E2-CBAFA2BAA369}" srcOrd="6" destOrd="0" presId="urn:microsoft.com/office/officeart/2005/8/layout/radial1"/>
    <dgm:cxn modelId="{D286884D-FB33-4961-ABF2-C52D4A5724C9}" type="presParOf" srcId="{A49E0152-2DD2-49A2-9CC5-612774D21184}" destId="{87EBF4B6-5A60-49E3-BAE3-9569A8941223}" srcOrd="7" destOrd="0" presId="urn:microsoft.com/office/officeart/2005/8/layout/radial1"/>
    <dgm:cxn modelId="{04569B0D-72E4-43E6-AC81-952EE9ED7AD0}" type="presParOf" srcId="{87EBF4B6-5A60-49E3-BAE3-9569A8941223}" destId="{A9BBBB1D-F357-4DFA-8799-2F40A9DBE6CF}" srcOrd="0" destOrd="0" presId="urn:microsoft.com/office/officeart/2005/8/layout/radial1"/>
    <dgm:cxn modelId="{F29F66B5-41E2-4A71-A986-7DC00D6CF0E4}" type="presParOf" srcId="{A49E0152-2DD2-49A2-9CC5-612774D21184}" destId="{9C0566EF-5437-4189-A58F-D7ED4475F7E6}" srcOrd="8" destOrd="0" presId="urn:microsoft.com/office/officeart/2005/8/layout/radial1"/>
    <dgm:cxn modelId="{0A948BFB-1D4F-4DA4-969B-F0C35A3C7C80}" type="presParOf" srcId="{A49E0152-2DD2-49A2-9CC5-612774D21184}" destId="{C7B946FE-59D8-4D12-8C09-BC0537958DAE}" srcOrd="9" destOrd="0" presId="urn:microsoft.com/office/officeart/2005/8/layout/radial1"/>
    <dgm:cxn modelId="{ECE5B765-251A-44E9-A069-9BF665044E9E}" type="presParOf" srcId="{C7B946FE-59D8-4D12-8C09-BC0537958DAE}" destId="{3E6C9985-DBDD-4EED-8D41-8D7A934D85AD}" srcOrd="0" destOrd="0" presId="urn:microsoft.com/office/officeart/2005/8/layout/radial1"/>
    <dgm:cxn modelId="{DFCF28E7-73C1-4C50-8E6D-63C0A2902B6D}" type="presParOf" srcId="{A49E0152-2DD2-49A2-9CC5-612774D21184}" destId="{5CAC3CA5-4D4E-4CD5-B029-F343138D5FD6}" srcOrd="10" destOrd="0" presId="urn:microsoft.com/office/officeart/2005/8/layout/radial1"/>
    <dgm:cxn modelId="{D5CB51FD-AD45-42A1-B367-7165A87A9504}" type="presParOf" srcId="{A49E0152-2DD2-49A2-9CC5-612774D21184}" destId="{0401F99C-04ED-41B4-8658-7B8E1CC84941}" srcOrd="11" destOrd="0" presId="urn:microsoft.com/office/officeart/2005/8/layout/radial1"/>
    <dgm:cxn modelId="{710DD7CF-C9BB-44D7-A834-CC491A8ED5DA}" type="presParOf" srcId="{0401F99C-04ED-41B4-8658-7B8E1CC84941}" destId="{12060A79-2244-4244-AA48-F91B8FBCA874}" srcOrd="0" destOrd="0" presId="urn:microsoft.com/office/officeart/2005/8/layout/radial1"/>
    <dgm:cxn modelId="{5594775C-05D6-4722-8FC8-1BB42917D15F}" type="presParOf" srcId="{A49E0152-2DD2-49A2-9CC5-612774D21184}" destId="{D9DC1811-6482-4882-BD97-6C1DF4FB7C5E}" srcOrd="12" destOrd="0" presId="urn:microsoft.com/office/officeart/2005/8/layout/radial1"/>
    <dgm:cxn modelId="{D8C5D68A-DBFC-4E07-BADB-5D3793806E44}" type="presParOf" srcId="{A49E0152-2DD2-49A2-9CC5-612774D21184}" destId="{94D7B32E-51E5-469E-81C3-B09D2C7CCD65}" srcOrd="13" destOrd="0" presId="urn:microsoft.com/office/officeart/2005/8/layout/radial1"/>
    <dgm:cxn modelId="{C2E4AB58-98F7-4C3D-BB72-E4FCE963AE8D}" type="presParOf" srcId="{94D7B32E-51E5-469E-81C3-B09D2C7CCD65}" destId="{3E22750F-2164-4CC6-96AD-91A0A3D037DD}" srcOrd="0" destOrd="0" presId="urn:microsoft.com/office/officeart/2005/8/layout/radial1"/>
    <dgm:cxn modelId="{4E4D14F6-BB58-4D22-B16B-D6AC30B75419}" type="presParOf" srcId="{A49E0152-2DD2-49A2-9CC5-612774D21184}" destId="{4725C341-6B0C-4ABF-99AD-5931983A12A4}" srcOrd="14" destOrd="0" presId="urn:microsoft.com/office/officeart/2005/8/layout/radial1"/>
    <dgm:cxn modelId="{31104036-DC2D-4042-A162-18E9CF0EE125}" type="presParOf" srcId="{A49E0152-2DD2-49A2-9CC5-612774D21184}" destId="{3868F5E0-3D5A-4E7C-91D4-012296AD59B3}" srcOrd="15" destOrd="0" presId="urn:microsoft.com/office/officeart/2005/8/layout/radial1"/>
    <dgm:cxn modelId="{8C73C5E0-3ADE-49B7-AA17-F2371158827F}" type="presParOf" srcId="{3868F5E0-3D5A-4E7C-91D4-012296AD59B3}" destId="{A532EF75-F26C-471F-ADFF-DDB83451C2E4}" srcOrd="0" destOrd="0" presId="urn:microsoft.com/office/officeart/2005/8/layout/radial1"/>
    <dgm:cxn modelId="{28E7E07E-5287-4D4D-9396-C45DA0AFC73A}" type="presParOf" srcId="{A49E0152-2DD2-49A2-9CC5-612774D21184}" destId="{C1BA877E-160B-49D7-ACE8-9733322D575C}" srcOrd="16" destOrd="0" presId="urn:microsoft.com/office/officeart/2005/8/layout/radial1"/>
    <dgm:cxn modelId="{71946226-2607-4BE8-9A31-D9E9A16FB0F7}" type="presParOf" srcId="{A49E0152-2DD2-49A2-9CC5-612774D21184}" destId="{421FD191-AC28-4012-8BFC-AAD3D4C0C750}" srcOrd="17" destOrd="0" presId="urn:microsoft.com/office/officeart/2005/8/layout/radial1"/>
    <dgm:cxn modelId="{D692838C-55EF-4496-BE67-B1C40E47832A}" type="presParOf" srcId="{421FD191-AC28-4012-8BFC-AAD3D4C0C750}" destId="{E8C2D3D2-ED36-4F0D-8D48-2D57758E38D2}" srcOrd="0" destOrd="0" presId="urn:microsoft.com/office/officeart/2005/8/layout/radial1"/>
    <dgm:cxn modelId="{8955BA35-A4BE-4F8A-B353-EE3787FBC0FF}" type="presParOf" srcId="{A49E0152-2DD2-49A2-9CC5-612774D21184}" destId="{D03D7B20-5052-4A55-A9CD-47AAF7D35EA4}" srcOrd="18" destOrd="0" presId="urn:microsoft.com/office/officeart/2005/8/layout/radial1"/>
    <dgm:cxn modelId="{4AFCF05F-8A3B-4FE5-A407-CCE172677C6D}" type="presParOf" srcId="{A49E0152-2DD2-49A2-9CC5-612774D21184}" destId="{720E6570-9767-471F-815E-B4D0543DB38A}" srcOrd="19" destOrd="0" presId="urn:microsoft.com/office/officeart/2005/8/layout/radial1"/>
    <dgm:cxn modelId="{1882FCC8-6509-4F09-9B47-572EFE6E2753}" type="presParOf" srcId="{720E6570-9767-471F-815E-B4D0543DB38A}" destId="{F71B67E4-A572-48AD-8A92-C56BFE8B1B0E}" srcOrd="0" destOrd="0" presId="urn:microsoft.com/office/officeart/2005/8/layout/radial1"/>
    <dgm:cxn modelId="{A8023D95-5391-48DE-83D2-5A9584D66BD9}" type="presParOf" srcId="{A49E0152-2DD2-49A2-9CC5-612774D21184}" destId="{B63D901A-D3CC-4C32-BB43-D8907AFB5273}" srcOrd="20" destOrd="0" presId="urn:microsoft.com/office/officeart/2005/8/layout/radial1"/>
    <dgm:cxn modelId="{28BB9024-D25F-4F18-B050-DAD15260080C}" type="presParOf" srcId="{A49E0152-2DD2-49A2-9CC5-612774D21184}" destId="{23DBB19A-08A9-404C-9A85-907E2DFCBF40}" srcOrd="21" destOrd="0" presId="urn:microsoft.com/office/officeart/2005/8/layout/radial1"/>
    <dgm:cxn modelId="{C84FF002-4586-40DB-9C44-87F62A8B08A0}" type="presParOf" srcId="{23DBB19A-08A9-404C-9A85-907E2DFCBF40}" destId="{FE2B994C-3F60-4D7A-BA7A-AF7D18DD4163}" srcOrd="0" destOrd="0" presId="urn:microsoft.com/office/officeart/2005/8/layout/radial1"/>
    <dgm:cxn modelId="{71297581-3B96-41FE-ADEE-4E6D22018AEE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CRE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  <a:ln w="63500">
          <a:solidFill>
            <a:schemeClr val="accent2"/>
          </a:solidFill>
        </a:ln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BD6C7B3-B088-4A64-B96E-FB23DB3841C5}" type="presOf" srcId="{75C834B3-37A1-4BD1-BF07-2439FF971427}" destId="{87EBF4B6-5A60-49E3-BAE3-9569A8941223}" srcOrd="0" destOrd="0" presId="urn:microsoft.com/office/officeart/2005/8/layout/radial1"/>
    <dgm:cxn modelId="{B19A1BC1-89BA-4D9F-9C7A-0680EF98B508}" type="presOf" srcId="{C5E0D87E-1CC1-4A3D-9881-1ED07C493769}" destId="{A532EF75-F26C-471F-ADFF-DDB83451C2E4}" srcOrd="1" destOrd="0" presId="urn:microsoft.com/office/officeart/2005/8/layout/radial1"/>
    <dgm:cxn modelId="{D517EB0B-4B32-4512-8079-7C7C5607463A}" type="presOf" srcId="{172E6AE5-0134-4779-8165-EFF5EB52F991}" destId="{C1BA877E-160B-49D7-ACE8-9733322D575C}" srcOrd="0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28E3A181-6B0F-45F0-9184-8281885EC663}" type="presOf" srcId="{F7EF704C-7F0C-423B-91C3-C406E2F09E75}" destId="{3E6C9985-DBDD-4EED-8D41-8D7A934D85AD}" srcOrd="1" destOrd="0" presId="urn:microsoft.com/office/officeart/2005/8/layout/radial1"/>
    <dgm:cxn modelId="{ACFBE252-BC91-4EC7-A81C-D5133C8869B2}" type="presOf" srcId="{DFD433B9-07C6-4B21-B9C4-816FCBFA6608}" destId="{0401F99C-04ED-41B4-8658-7B8E1CC84941}" srcOrd="0" destOrd="0" presId="urn:microsoft.com/office/officeart/2005/8/layout/radial1"/>
    <dgm:cxn modelId="{69C8A1AF-EEE1-45D6-A38C-8CCA84EB1325}" type="presOf" srcId="{75C834B3-37A1-4BD1-BF07-2439FF971427}" destId="{A9BBBB1D-F357-4DFA-8799-2F40A9DBE6CF}" srcOrd="1" destOrd="0" presId="urn:microsoft.com/office/officeart/2005/8/layout/radial1"/>
    <dgm:cxn modelId="{DC968AB5-C62E-47B9-93F7-1A99310ACD7A}" type="presOf" srcId="{729817D1-DDE8-49A6-89D2-945592EDE396}" destId="{448BC795-2B71-4D53-89F4-C8C4F00A8740}" srcOrd="0" destOrd="0" presId="urn:microsoft.com/office/officeart/2005/8/layout/radial1"/>
    <dgm:cxn modelId="{561E88CE-6BE5-4FE0-9D70-7ADFAF92D13E}" type="presOf" srcId="{1DC898E1-3483-45BF-B469-9390DAD40BF2}" destId="{5CAC3CA5-4D4E-4CD5-B029-F343138D5FD6}" srcOrd="0" destOrd="0" presId="urn:microsoft.com/office/officeart/2005/8/layout/radial1"/>
    <dgm:cxn modelId="{D9024DC4-BCE3-405B-A04F-221B2253651A}" type="presOf" srcId="{295B469E-CAC4-48A0-ADC6-D65C51EAF43B}" destId="{23DBB19A-08A9-404C-9A85-907E2DFCBF40}" srcOrd="0" destOrd="0" presId="urn:microsoft.com/office/officeart/2005/8/layout/radial1"/>
    <dgm:cxn modelId="{56049533-BDEB-419E-8503-7A9D8C679068}" type="presOf" srcId="{295B469E-CAC4-48A0-ADC6-D65C51EAF43B}" destId="{FE2B994C-3F60-4D7A-BA7A-AF7D18DD4163}" srcOrd="1" destOrd="0" presId="urn:microsoft.com/office/officeart/2005/8/layout/radial1"/>
    <dgm:cxn modelId="{77272F69-487F-4F99-8B23-0065B7D98FD9}" type="presOf" srcId="{8715AFC6-36CD-4620-973E-32392D175DAD}" destId="{8D5BE3AC-461A-4E9C-BBE1-0A9BF9DDA728}" srcOrd="0" destOrd="0" presId="urn:microsoft.com/office/officeart/2005/8/layout/radial1"/>
    <dgm:cxn modelId="{71268C9A-CC37-47B8-AFC2-4F069097828B}" type="presOf" srcId="{4892F491-B09A-45FD-BFEE-CEDFCF7D69CA}" destId="{A49E0152-2DD2-49A2-9CC5-612774D21184}" srcOrd="0" destOrd="0" presId="urn:microsoft.com/office/officeart/2005/8/layout/radial1"/>
    <dgm:cxn modelId="{646E98E1-0E4D-4EFA-A15B-509ADCB11945}" type="presOf" srcId="{DFD433B9-07C6-4B21-B9C4-816FCBFA6608}" destId="{12060A79-2244-4244-AA48-F91B8FBCA874}" srcOrd="1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3E7BE8D9-88B7-46AD-AC87-E0059E37CB4D}" type="presOf" srcId="{EA6DA222-2801-4BDE-96FC-414C08C9BE4B}" destId="{2E3885CB-49A2-41CF-8BE0-0102112EC607}" srcOrd="0" destOrd="0" presId="urn:microsoft.com/office/officeart/2005/8/layout/radial1"/>
    <dgm:cxn modelId="{3B6F3A96-AA8A-44CD-8A47-4D0323007E5C}" type="presOf" srcId="{30B0427D-F77E-4EBB-9690-E3F339F718ED}" destId="{4725C341-6B0C-4ABF-99AD-5931983A12A4}" srcOrd="0" destOrd="0" presId="urn:microsoft.com/office/officeart/2005/8/layout/radial1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2CF64188-64ED-418A-BA42-62D30C792C74}" type="presOf" srcId="{5C92E9D5-3F9A-48B7-AFFD-FD5BBAF7D360}" destId="{CD16E292-EBF1-4852-8449-B8A883995D41}" srcOrd="1" destOrd="0" presId="urn:microsoft.com/office/officeart/2005/8/layout/radial1"/>
    <dgm:cxn modelId="{9A0631DA-57FD-49AF-BCFD-803CC4FDF8B2}" type="presOf" srcId="{5C92E9D5-3F9A-48B7-AFFD-FD5BBAF7D360}" destId="{DB8F51CD-C538-4588-A588-A84B010586D4}" srcOrd="0" destOrd="0" presId="urn:microsoft.com/office/officeart/2005/8/layout/radial1"/>
    <dgm:cxn modelId="{92D754D9-EB24-40DD-91A1-F6613777DC45}" type="presOf" srcId="{5F7567EC-E434-4278-9430-FFCD43F627BD}" destId="{8CC5B607-0528-4753-B71B-C47E55CDE24D}" srcOrd="1" destOrd="0" presId="urn:microsoft.com/office/officeart/2005/8/layout/radial1"/>
    <dgm:cxn modelId="{52F24009-D5E3-4E5A-AD12-66E6A860894A}" type="presOf" srcId="{2F3D5F60-995D-493A-AB8E-8211A1E937DB}" destId="{09E20101-E01D-44D7-A5E2-CBAFA2BAA369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37463221-355F-472A-846D-D7605DB7DA18}" type="presOf" srcId="{B54B3BDF-AD3C-4C1C-9126-E53081C4B6EE}" destId="{94D7B32E-51E5-469E-81C3-B09D2C7CCD65}" srcOrd="0" destOrd="0" presId="urn:microsoft.com/office/officeart/2005/8/layout/radial1"/>
    <dgm:cxn modelId="{51CB627B-D678-4D11-9186-63215E055234}" type="presOf" srcId="{8272ECC6-BC77-4D6B-8347-8F610F8237FF}" destId="{AFABF447-E48A-423B-B49F-6EA32EBB3358}" srcOrd="0" destOrd="0" presId="urn:microsoft.com/office/officeart/2005/8/layout/radial1"/>
    <dgm:cxn modelId="{6A2C6E9B-DEB8-4499-AD0C-9F826FC6172C}" type="presOf" srcId="{D03877C3-1884-4EF4-85EB-8BD069228909}" destId="{9C0566EF-5437-4189-A58F-D7ED4475F7E6}" srcOrd="0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32765DF1-9BA5-4156-9FC9-E24A2CC8FA31}" type="presOf" srcId="{B77610A5-4DDC-4EEE-A8DE-B1AC8F25349C}" destId="{E8C2D3D2-ED36-4F0D-8D48-2D57758E38D2}" srcOrd="1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164B729A-800C-4A9B-827F-969159920BD7}" type="presOf" srcId="{524186CD-B6C7-431D-81A8-A265F171B424}" destId="{D03D7B20-5052-4A55-A9CD-47AAF7D35EA4}" srcOrd="0" destOrd="0" presId="urn:microsoft.com/office/officeart/2005/8/layout/radial1"/>
    <dgm:cxn modelId="{1E12A706-66D7-4067-9F11-75C764091612}" type="presOf" srcId="{5E79D641-A8F3-465A-8585-9B054D204568}" destId="{F742DEE1-3A8E-4ACB-8223-B85092990354}" srcOrd="0" destOrd="0" presId="urn:microsoft.com/office/officeart/2005/8/layout/radial1"/>
    <dgm:cxn modelId="{441CA6D7-0FDD-43EE-99E8-5F37B1EFC412}" type="presOf" srcId="{729817D1-DDE8-49A6-89D2-945592EDE396}" destId="{D2C82444-4781-471A-B305-6DC405DAD0AB}" srcOrd="1" destOrd="0" presId="urn:microsoft.com/office/officeart/2005/8/layout/radial1"/>
    <dgm:cxn modelId="{38852B15-15AD-4A99-9CFD-C7E7BBD1855C}" type="presOf" srcId="{8324FD19-721A-48E6-9B7F-C10C2826DCB1}" destId="{F71B67E4-A572-48AD-8A92-C56BFE8B1B0E}" srcOrd="1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2EA425AE-5682-4E3B-95A8-B58B72D03428}" type="presOf" srcId="{CCE1C0B0-DE76-4F28-93F7-6524373D5EF4}" destId="{B63D901A-D3CC-4C32-BB43-D8907AFB5273}" srcOrd="0" destOrd="0" presId="urn:microsoft.com/office/officeart/2005/8/layout/radial1"/>
    <dgm:cxn modelId="{B90C7060-EDFE-4E0A-977D-7C6392683510}" type="presOf" srcId="{B54B3BDF-AD3C-4C1C-9126-E53081C4B6EE}" destId="{3E22750F-2164-4CC6-96AD-91A0A3D037DD}" srcOrd="1" destOrd="0" presId="urn:microsoft.com/office/officeart/2005/8/layout/radial1"/>
    <dgm:cxn modelId="{7462DBA1-4D9B-4174-897F-F58522F1EDEA}" type="presOf" srcId="{5F7567EC-E434-4278-9430-FFCD43F627BD}" destId="{6D54B6E2-7739-424F-AD0F-5C0CCB7D7C11}" srcOrd="0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211D820D-45C4-4C49-A3CF-052E8A54ABE0}" type="presOf" srcId="{B77610A5-4DDC-4EEE-A8DE-B1AC8F25349C}" destId="{421FD191-AC28-4012-8BFC-AAD3D4C0C750}" srcOrd="0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EDAE41FA-B9CD-45DD-AD4F-D1DA7348C533}" type="presOf" srcId="{F7EF704C-7F0C-423B-91C3-C406E2F09E75}" destId="{C7B946FE-59D8-4D12-8C09-BC0537958DAE}" srcOrd="0" destOrd="0" presId="urn:microsoft.com/office/officeart/2005/8/layout/radial1"/>
    <dgm:cxn modelId="{C6158DCD-E64B-4A9D-B2CD-4BF74C458124}" type="presOf" srcId="{8324FD19-721A-48E6-9B7F-C10C2826DCB1}" destId="{720E6570-9767-471F-815E-B4D0543DB38A}" srcOrd="0" destOrd="0" presId="urn:microsoft.com/office/officeart/2005/8/layout/radial1"/>
    <dgm:cxn modelId="{EF388801-9030-4D44-9327-C318E2F5AEB4}" type="presOf" srcId="{4E0FB591-084E-44E4-982F-B3DB632290BD}" destId="{D9DC1811-6482-4882-BD97-6C1DF4FB7C5E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926FD168-B54C-49E5-B876-1A31BE9B4272}" type="presOf" srcId="{C5E0D87E-1CC1-4A3D-9881-1ED07C493769}" destId="{3868F5E0-3D5A-4E7C-91D4-012296AD59B3}" srcOrd="0" destOrd="0" presId="urn:microsoft.com/office/officeart/2005/8/layout/radial1"/>
    <dgm:cxn modelId="{4401D74D-A334-4B03-8BF0-98DAE00034AA}" type="presParOf" srcId="{A49E0152-2DD2-49A2-9CC5-612774D21184}" destId="{8D5BE3AC-461A-4E9C-BBE1-0A9BF9DDA728}" srcOrd="0" destOrd="0" presId="urn:microsoft.com/office/officeart/2005/8/layout/radial1"/>
    <dgm:cxn modelId="{2928C776-74A6-4027-805B-CAAAF4EE478B}" type="presParOf" srcId="{A49E0152-2DD2-49A2-9CC5-612774D21184}" destId="{DB8F51CD-C538-4588-A588-A84B010586D4}" srcOrd="1" destOrd="0" presId="urn:microsoft.com/office/officeart/2005/8/layout/radial1"/>
    <dgm:cxn modelId="{E499B803-4C8B-4A4E-8BA5-F4B66F3C10A8}" type="presParOf" srcId="{DB8F51CD-C538-4588-A588-A84B010586D4}" destId="{CD16E292-EBF1-4852-8449-B8A883995D41}" srcOrd="0" destOrd="0" presId="urn:microsoft.com/office/officeart/2005/8/layout/radial1"/>
    <dgm:cxn modelId="{B69FCA2A-9918-4E5F-876C-BEB6B118DC8E}" type="presParOf" srcId="{A49E0152-2DD2-49A2-9CC5-612774D21184}" destId="{AFABF447-E48A-423B-B49F-6EA32EBB3358}" srcOrd="2" destOrd="0" presId="urn:microsoft.com/office/officeart/2005/8/layout/radial1"/>
    <dgm:cxn modelId="{07CA7482-9661-4F28-85F9-CCF482DA06D7}" type="presParOf" srcId="{A49E0152-2DD2-49A2-9CC5-612774D21184}" destId="{6D54B6E2-7739-424F-AD0F-5C0CCB7D7C11}" srcOrd="3" destOrd="0" presId="urn:microsoft.com/office/officeart/2005/8/layout/radial1"/>
    <dgm:cxn modelId="{ECFDC178-48AE-4E88-BB13-8BF4164B7524}" type="presParOf" srcId="{6D54B6E2-7739-424F-AD0F-5C0CCB7D7C11}" destId="{8CC5B607-0528-4753-B71B-C47E55CDE24D}" srcOrd="0" destOrd="0" presId="urn:microsoft.com/office/officeart/2005/8/layout/radial1"/>
    <dgm:cxn modelId="{D391D5CA-8284-4103-8861-23C7970B590F}" type="presParOf" srcId="{A49E0152-2DD2-49A2-9CC5-612774D21184}" destId="{F742DEE1-3A8E-4ACB-8223-B85092990354}" srcOrd="4" destOrd="0" presId="urn:microsoft.com/office/officeart/2005/8/layout/radial1"/>
    <dgm:cxn modelId="{79CB1A25-AE4C-41B8-A90E-2D8BDD185EF5}" type="presParOf" srcId="{A49E0152-2DD2-49A2-9CC5-612774D21184}" destId="{448BC795-2B71-4D53-89F4-C8C4F00A8740}" srcOrd="5" destOrd="0" presId="urn:microsoft.com/office/officeart/2005/8/layout/radial1"/>
    <dgm:cxn modelId="{F0961648-3ECB-4416-97ED-2EE0FB618C1D}" type="presParOf" srcId="{448BC795-2B71-4D53-89F4-C8C4F00A8740}" destId="{D2C82444-4781-471A-B305-6DC405DAD0AB}" srcOrd="0" destOrd="0" presId="urn:microsoft.com/office/officeart/2005/8/layout/radial1"/>
    <dgm:cxn modelId="{55F3DD4B-1221-433F-BBA7-6E2F2566BEBE}" type="presParOf" srcId="{A49E0152-2DD2-49A2-9CC5-612774D21184}" destId="{09E20101-E01D-44D7-A5E2-CBAFA2BAA369}" srcOrd="6" destOrd="0" presId="urn:microsoft.com/office/officeart/2005/8/layout/radial1"/>
    <dgm:cxn modelId="{F4D69204-F664-476E-B674-46F37D2A94F8}" type="presParOf" srcId="{A49E0152-2DD2-49A2-9CC5-612774D21184}" destId="{87EBF4B6-5A60-49E3-BAE3-9569A8941223}" srcOrd="7" destOrd="0" presId="urn:microsoft.com/office/officeart/2005/8/layout/radial1"/>
    <dgm:cxn modelId="{3D4B8000-16E4-4807-9E9F-F34E77D6B5C9}" type="presParOf" srcId="{87EBF4B6-5A60-49E3-BAE3-9569A8941223}" destId="{A9BBBB1D-F357-4DFA-8799-2F40A9DBE6CF}" srcOrd="0" destOrd="0" presId="urn:microsoft.com/office/officeart/2005/8/layout/radial1"/>
    <dgm:cxn modelId="{4FEFFAB8-59E8-4A5B-9915-986CB269D7DB}" type="presParOf" srcId="{A49E0152-2DD2-49A2-9CC5-612774D21184}" destId="{9C0566EF-5437-4189-A58F-D7ED4475F7E6}" srcOrd="8" destOrd="0" presId="urn:microsoft.com/office/officeart/2005/8/layout/radial1"/>
    <dgm:cxn modelId="{D539D038-1FA3-4358-A5B2-CB44FC00F885}" type="presParOf" srcId="{A49E0152-2DD2-49A2-9CC5-612774D21184}" destId="{C7B946FE-59D8-4D12-8C09-BC0537958DAE}" srcOrd="9" destOrd="0" presId="urn:microsoft.com/office/officeart/2005/8/layout/radial1"/>
    <dgm:cxn modelId="{044B79CE-2660-40A9-801A-C0E51707890F}" type="presParOf" srcId="{C7B946FE-59D8-4D12-8C09-BC0537958DAE}" destId="{3E6C9985-DBDD-4EED-8D41-8D7A934D85AD}" srcOrd="0" destOrd="0" presId="urn:microsoft.com/office/officeart/2005/8/layout/radial1"/>
    <dgm:cxn modelId="{D9E6BF2A-D061-47BD-8201-3BF31A3CDFA9}" type="presParOf" srcId="{A49E0152-2DD2-49A2-9CC5-612774D21184}" destId="{5CAC3CA5-4D4E-4CD5-B029-F343138D5FD6}" srcOrd="10" destOrd="0" presId="urn:microsoft.com/office/officeart/2005/8/layout/radial1"/>
    <dgm:cxn modelId="{45057D06-DEAD-4570-B860-65589142BD46}" type="presParOf" srcId="{A49E0152-2DD2-49A2-9CC5-612774D21184}" destId="{0401F99C-04ED-41B4-8658-7B8E1CC84941}" srcOrd="11" destOrd="0" presId="urn:microsoft.com/office/officeart/2005/8/layout/radial1"/>
    <dgm:cxn modelId="{FF1EBC31-0CDA-4367-BCE3-E83E7B3AC643}" type="presParOf" srcId="{0401F99C-04ED-41B4-8658-7B8E1CC84941}" destId="{12060A79-2244-4244-AA48-F91B8FBCA874}" srcOrd="0" destOrd="0" presId="urn:microsoft.com/office/officeart/2005/8/layout/radial1"/>
    <dgm:cxn modelId="{B6F44D46-20DF-416C-B90E-D1B0B5608386}" type="presParOf" srcId="{A49E0152-2DD2-49A2-9CC5-612774D21184}" destId="{D9DC1811-6482-4882-BD97-6C1DF4FB7C5E}" srcOrd="12" destOrd="0" presId="urn:microsoft.com/office/officeart/2005/8/layout/radial1"/>
    <dgm:cxn modelId="{EBC7C619-906B-488F-BA57-7AD591C1A623}" type="presParOf" srcId="{A49E0152-2DD2-49A2-9CC5-612774D21184}" destId="{94D7B32E-51E5-469E-81C3-B09D2C7CCD65}" srcOrd="13" destOrd="0" presId="urn:microsoft.com/office/officeart/2005/8/layout/radial1"/>
    <dgm:cxn modelId="{065866E0-3DCE-402D-85A7-1C4F0FCE1BBF}" type="presParOf" srcId="{94D7B32E-51E5-469E-81C3-B09D2C7CCD65}" destId="{3E22750F-2164-4CC6-96AD-91A0A3D037DD}" srcOrd="0" destOrd="0" presId="urn:microsoft.com/office/officeart/2005/8/layout/radial1"/>
    <dgm:cxn modelId="{4BD9C12C-BB35-4123-B5F5-AA0F5509D370}" type="presParOf" srcId="{A49E0152-2DD2-49A2-9CC5-612774D21184}" destId="{4725C341-6B0C-4ABF-99AD-5931983A12A4}" srcOrd="14" destOrd="0" presId="urn:microsoft.com/office/officeart/2005/8/layout/radial1"/>
    <dgm:cxn modelId="{2B968CF4-24BF-4F7D-9997-62DB73D63CE7}" type="presParOf" srcId="{A49E0152-2DD2-49A2-9CC5-612774D21184}" destId="{3868F5E0-3D5A-4E7C-91D4-012296AD59B3}" srcOrd="15" destOrd="0" presId="urn:microsoft.com/office/officeart/2005/8/layout/radial1"/>
    <dgm:cxn modelId="{285F58D0-C120-4430-AD26-322CCC714EDA}" type="presParOf" srcId="{3868F5E0-3D5A-4E7C-91D4-012296AD59B3}" destId="{A532EF75-F26C-471F-ADFF-DDB83451C2E4}" srcOrd="0" destOrd="0" presId="urn:microsoft.com/office/officeart/2005/8/layout/radial1"/>
    <dgm:cxn modelId="{1FC15294-70F6-4A93-A29D-5C8CC8FAA71C}" type="presParOf" srcId="{A49E0152-2DD2-49A2-9CC5-612774D21184}" destId="{C1BA877E-160B-49D7-ACE8-9733322D575C}" srcOrd="16" destOrd="0" presId="urn:microsoft.com/office/officeart/2005/8/layout/radial1"/>
    <dgm:cxn modelId="{83E11808-20BE-4049-BF94-EDFAD8AC875F}" type="presParOf" srcId="{A49E0152-2DD2-49A2-9CC5-612774D21184}" destId="{421FD191-AC28-4012-8BFC-AAD3D4C0C750}" srcOrd="17" destOrd="0" presId="urn:microsoft.com/office/officeart/2005/8/layout/radial1"/>
    <dgm:cxn modelId="{BC487F22-58D0-4CDB-9FAB-80E2D139DCE0}" type="presParOf" srcId="{421FD191-AC28-4012-8BFC-AAD3D4C0C750}" destId="{E8C2D3D2-ED36-4F0D-8D48-2D57758E38D2}" srcOrd="0" destOrd="0" presId="urn:microsoft.com/office/officeart/2005/8/layout/radial1"/>
    <dgm:cxn modelId="{5D1BFDDA-E86E-4609-BCAA-994C0356F1E4}" type="presParOf" srcId="{A49E0152-2DD2-49A2-9CC5-612774D21184}" destId="{D03D7B20-5052-4A55-A9CD-47AAF7D35EA4}" srcOrd="18" destOrd="0" presId="urn:microsoft.com/office/officeart/2005/8/layout/radial1"/>
    <dgm:cxn modelId="{B34BE3CE-5F46-47A9-A549-00466851C925}" type="presParOf" srcId="{A49E0152-2DD2-49A2-9CC5-612774D21184}" destId="{720E6570-9767-471F-815E-B4D0543DB38A}" srcOrd="19" destOrd="0" presId="urn:microsoft.com/office/officeart/2005/8/layout/radial1"/>
    <dgm:cxn modelId="{16EDD39E-8D93-4D72-A5D3-76D203DCA849}" type="presParOf" srcId="{720E6570-9767-471F-815E-B4D0543DB38A}" destId="{F71B67E4-A572-48AD-8A92-C56BFE8B1B0E}" srcOrd="0" destOrd="0" presId="urn:microsoft.com/office/officeart/2005/8/layout/radial1"/>
    <dgm:cxn modelId="{F8AFCD58-02D7-439C-BC6F-8217B3988BC5}" type="presParOf" srcId="{A49E0152-2DD2-49A2-9CC5-612774D21184}" destId="{B63D901A-D3CC-4C32-BB43-D8907AFB5273}" srcOrd="20" destOrd="0" presId="urn:microsoft.com/office/officeart/2005/8/layout/radial1"/>
    <dgm:cxn modelId="{A3318CB5-28E3-4883-A54E-0421BC2B1462}" type="presParOf" srcId="{A49E0152-2DD2-49A2-9CC5-612774D21184}" destId="{23DBB19A-08A9-404C-9A85-907E2DFCBF40}" srcOrd="21" destOrd="0" presId="urn:microsoft.com/office/officeart/2005/8/layout/radial1"/>
    <dgm:cxn modelId="{FD847271-4821-43FF-B2A2-A11BBF29F6FB}" type="presParOf" srcId="{23DBB19A-08A9-404C-9A85-907E2DFCBF40}" destId="{FE2B994C-3F60-4D7A-BA7A-AF7D18DD4163}" srcOrd="0" destOrd="0" presId="urn:microsoft.com/office/officeart/2005/8/layout/radial1"/>
    <dgm:cxn modelId="{C267A90A-6C51-4FB8-B9A4-5FB8C12C85E5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CRE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D14F0C0-1472-4FE6-90ED-DFA86B6A55F7}" type="presOf" srcId="{8272ECC6-BC77-4D6B-8347-8F610F8237FF}" destId="{AFABF447-E48A-423B-B49F-6EA32EBB3358}" srcOrd="0" destOrd="0" presId="urn:microsoft.com/office/officeart/2005/8/layout/radial1"/>
    <dgm:cxn modelId="{A83AD223-EF52-4AF3-A4EB-48619970FD32}" type="presOf" srcId="{30B0427D-F77E-4EBB-9690-E3F339F718ED}" destId="{4725C341-6B0C-4ABF-99AD-5931983A12A4}" srcOrd="0" destOrd="0" presId="urn:microsoft.com/office/officeart/2005/8/layout/radial1"/>
    <dgm:cxn modelId="{A3152B63-AFAA-44E0-99C0-A93117C4CF2E}" type="presOf" srcId="{B54B3BDF-AD3C-4C1C-9126-E53081C4B6EE}" destId="{94D7B32E-51E5-469E-81C3-B09D2C7CCD65}" srcOrd="0" destOrd="0" presId="urn:microsoft.com/office/officeart/2005/8/layout/radial1"/>
    <dgm:cxn modelId="{9E8E21E2-C46D-49C8-A695-822E01752A94}" type="presOf" srcId="{172E6AE5-0134-4779-8165-EFF5EB52F991}" destId="{C1BA877E-160B-49D7-ACE8-9733322D575C}" srcOrd="0" destOrd="0" presId="urn:microsoft.com/office/officeart/2005/8/layout/radial1"/>
    <dgm:cxn modelId="{191B13ED-1C02-4986-B297-2034A50FBB12}" type="presOf" srcId="{5E79D641-A8F3-465A-8585-9B054D204568}" destId="{F742DEE1-3A8E-4ACB-8223-B85092990354}" srcOrd="0" destOrd="0" presId="urn:microsoft.com/office/officeart/2005/8/layout/radial1"/>
    <dgm:cxn modelId="{833C891F-30D5-401B-8D02-3C1519D991F9}" type="presOf" srcId="{B77610A5-4DDC-4EEE-A8DE-B1AC8F25349C}" destId="{E8C2D3D2-ED36-4F0D-8D48-2D57758E38D2}" srcOrd="1" destOrd="0" presId="urn:microsoft.com/office/officeart/2005/8/layout/radial1"/>
    <dgm:cxn modelId="{32ECAC25-1DF7-46D8-BDC8-C31E0380E02F}" type="presOf" srcId="{4E0FB591-084E-44E4-982F-B3DB632290BD}" destId="{D9DC1811-6482-4882-BD97-6C1DF4FB7C5E}" srcOrd="0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6D768F7-EC65-4027-A021-58A268817C63}" type="presOf" srcId="{75C834B3-37A1-4BD1-BF07-2439FF971427}" destId="{A9BBBB1D-F357-4DFA-8799-2F40A9DBE6CF}" srcOrd="1" destOrd="0" presId="urn:microsoft.com/office/officeart/2005/8/layout/radial1"/>
    <dgm:cxn modelId="{40A79796-039F-4E10-ABB2-E9719884B735}" type="presOf" srcId="{F7EF704C-7F0C-423B-91C3-C406E2F09E75}" destId="{C7B946FE-59D8-4D12-8C09-BC0537958DAE}" srcOrd="0" destOrd="0" presId="urn:microsoft.com/office/officeart/2005/8/layout/radial1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1CBE33F7-0198-4561-9F3D-3D49850BC2A2}" type="presOf" srcId="{729817D1-DDE8-49A6-89D2-945592EDE396}" destId="{448BC795-2B71-4D53-89F4-C8C4F00A8740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5ABD7898-0E33-439F-9C4E-5BBF89CA7652}" type="presOf" srcId="{5C92E9D5-3F9A-48B7-AFFD-FD5BBAF7D360}" destId="{CD16E292-EBF1-4852-8449-B8A883995D41}" srcOrd="1" destOrd="0" presId="urn:microsoft.com/office/officeart/2005/8/layout/radial1"/>
    <dgm:cxn modelId="{396A3830-4CA7-4772-8340-A994AB95F761}" type="presOf" srcId="{75C834B3-37A1-4BD1-BF07-2439FF971427}" destId="{87EBF4B6-5A60-49E3-BAE3-9569A8941223}" srcOrd="0" destOrd="0" presId="urn:microsoft.com/office/officeart/2005/8/layout/radial1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2DDD829E-21EE-4995-B1AA-9AD05F87ED98}" type="presOf" srcId="{524186CD-B6C7-431D-81A8-A265F171B424}" destId="{D03D7B20-5052-4A55-A9CD-47AAF7D35EA4}" srcOrd="0" destOrd="0" presId="urn:microsoft.com/office/officeart/2005/8/layout/radial1"/>
    <dgm:cxn modelId="{86072D87-91E3-4332-826F-D3B23AAF9F4F}" type="presOf" srcId="{2F3D5F60-995D-493A-AB8E-8211A1E937DB}" destId="{09E20101-E01D-44D7-A5E2-CBAFA2BAA369}" srcOrd="0" destOrd="0" presId="urn:microsoft.com/office/officeart/2005/8/layout/radial1"/>
    <dgm:cxn modelId="{97807586-071C-4D48-9074-91B44D26FDC5}" type="presOf" srcId="{D03877C3-1884-4EF4-85EB-8BD069228909}" destId="{9C0566EF-5437-4189-A58F-D7ED4475F7E6}" srcOrd="0" destOrd="0" presId="urn:microsoft.com/office/officeart/2005/8/layout/radial1"/>
    <dgm:cxn modelId="{EA3259D9-9894-49B4-8D94-383936F64101}" type="presOf" srcId="{DFD433B9-07C6-4B21-B9C4-816FCBFA6608}" destId="{12060A79-2244-4244-AA48-F91B8FBCA874}" srcOrd="1" destOrd="0" presId="urn:microsoft.com/office/officeart/2005/8/layout/radial1"/>
    <dgm:cxn modelId="{96AAD9D8-A337-493A-A693-BACF0963E4E1}" type="presOf" srcId="{5F7567EC-E434-4278-9430-FFCD43F627BD}" destId="{8CC5B607-0528-4753-B71B-C47E55CDE24D}" srcOrd="1" destOrd="0" presId="urn:microsoft.com/office/officeart/2005/8/layout/radial1"/>
    <dgm:cxn modelId="{1F7E0682-691C-4A10-97CE-216FCDF0C43D}" type="presOf" srcId="{8715AFC6-36CD-4620-973E-32392D175DAD}" destId="{8D5BE3AC-461A-4E9C-BBE1-0A9BF9DDA728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F17CAE68-0B28-4177-A546-FC5288E4FB03}" type="presOf" srcId="{DFD433B9-07C6-4B21-B9C4-816FCBFA6608}" destId="{0401F99C-04ED-41B4-8658-7B8E1CC84941}" srcOrd="0" destOrd="0" presId="urn:microsoft.com/office/officeart/2005/8/layout/radial1"/>
    <dgm:cxn modelId="{539C4115-723B-4837-83B8-6D5DB2706AAB}" type="presOf" srcId="{CCE1C0B0-DE76-4F28-93F7-6524373D5EF4}" destId="{B63D901A-D3CC-4C32-BB43-D8907AFB5273}" srcOrd="0" destOrd="0" presId="urn:microsoft.com/office/officeart/2005/8/layout/radial1"/>
    <dgm:cxn modelId="{A39AD07B-B827-405F-A519-51D175565DED}" type="presOf" srcId="{295B469E-CAC4-48A0-ADC6-D65C51EAF43B}" destId="{23DBB19A-08A9-404C-9A85-907E2DFCBF40}" srcOrd="0" destOrd="0" presId="urn:microsoft.com/office/officeart/2005/8/layout/radial1"/>
    <dgm:cxn modelId="{40313338-26DE-444A-8329-6276F21AC9A4}" type="presOf" srcId="{5C92E9D5-3F9A-48B7-AFFD-FD5BBAF7D360}" destId="{DB8F51CD-C538-4588-A588-A84B010586D4}" srcOrd="0" destOrd="0" presId="urn:microsoft.com/office/officeart/2005/8/layout/radial1"/>
    <dgm:cxn modelId="{2FF82D11-0E8D-4422-99EA-08EE2596AD10}" type="presOf" srcId="{8324FD19-721A-48E6-9B7F-C10C2826DCB1}" destId="{F71B67E4-A572-48AD-8A92-C56BFE8B1B0E}" srcOrd="1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0290F764-FAB8-4699-859D-6EA6EAAE559D}" type="presOf" srcId="{1DC898E1-3483-45BF-B469-9390DAD40BF2}" destId="{5CAC3CA5-4D4E-4CD5-B029-F343138D5FD6}" srcOrd="0" destOrd="0" presId="urn:microsoft.com/office/officeart/2005/8/layout/radial1"/>
    <dgm:cxn modelId="{B3D7754E-67E7-4030-9C25-011D00BDA8E2}" type="presOf" srcId="{B77610A5-4DDC-4EEE-A8DE-B1AC8F25349C}" destId="{421FD191-AC28-4012-8BFC-AAD3D4C0C750}" srcOrd="0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12906629-31AF-41D0-A835-60F0CBC61F67}" type="presOf" srcId="{EA6DA222-2801-4BDE-96FC-414C08C9BE4B}" destId="{2E3885CB-49A2-41CF-8BE0-0102112EC607}" srcOrd="0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CBCFCB71-1DB4-4628-A1E6-FE3EFF243CC0}" type="presOf" srcId="{C5E0D87E-1CC1-4A3D-9881-1ED07C493769}" destId="{A532EF75-F26C-471F-ADFF-DDB83451C2E4}" srcOrd="1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BE4DF6B9-02B1-4F23-BCE4-906681EDD5A9}" type="presOf" srcId="{C5E0D87E-1CC1-4A3D-9881-1ED07C493769}" destId="{3868F5E0-3D5A-4E7C-91D4-012296AD59B3}" srcOrd="0" destOrd="0" presId="urn:microsoft.com/office/officeart/2005/8/layout/radial1"/>
    <dgm:cxn modelId="{55C8B2C3-DD97-470D-8074-CA683AC4297E}" type="presOf" srcId="{4892F491-B09A-45FD-BFEE-CEDFCF7D69CA}" destId="{A49E0152-2DD2-49A2-9CC5-612774D21184}" srcOrd="0" destOrd="0" presId="urn:microsoft.com/office/officeart/2005/8/layout/radial1"/>
    <dgm:cxn modelId="{116D208F-D496-4B8B-A841-962B8D8C966F}" type="presOf" srcId="{5F7567EC-E434-4278-9430-FFCD43F627BD}" destId="{6D54B6E2-7739-424F-AD0F-5C0CCB7D7C11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CB27A9E9-7062-4FFD-8347-E69E89D15DA8}" type="presOf" srcId="{B54B3BDF-AD3C-4C1C-9126-E53081C4B6EE}" destId="{3E22750F-2164-4CC6-96AD-91A0A3D037DD}" srcOrd="1" destOrd="0" presId="urn:microsoft.com/office/officeart/2005/8/layout/radial1"/>
    <dgm:cxn modelId="{6FEC250C-EEF0-42DC-BDAD-3F0E8C98DEAA}" type="presOf" srcId="{F7EF704C-7F0C-423B-91C3-C406E2F09E75}" destId="{3E6C9985-DBDD-4EED-8D41-8D7A934D85AD}" srcOrd="1" destOrd="0" presId="urn:microsoft.com/office/officeart/2005/8/layout/radial1"/>
    <dgm:cxn modelId="{D45DC230-B25F-4C95-8FAC-BD8CDD71BFD6}" type="presOf" srcId="{295B469E-CAC4-48A0-ADC6-D65C51EAF43B}" destId="{FE2B994C-3F60-4D7A-BA7A-AF7D18DD4163}" srcOrd="1" destOrd="0" presId="urn:microsoft.com/office/officeart/2005/8/layout/radial1"/>
    <dgm:cxn modelId="{A5CFE4DA-32BB-49B3-BFF3-79BB17656A59}" type="presOf" srcId="{8324FD19-721A-48E6-9B7F-C10C2826DCB1}" destId="{720E6570-9767-471F-815E-B4D0543DB38A}" srcOrd="0" destOrd="0" presId="urn:microsoft.com/office/officeart/2005/8/layout/radial1"/>
    <dgm:cxn modelId="{6476CB5A-ACDF-4F43-ADE8-6C482CDC7A09}" type="presOf" srcId="{729817D1-DDE8-49A6-89D2-945592EDE396}" destId="{D2C82444-4781-471A-B305-6DC405DAD0AB}" srcOrd="1" destOrd="0" presId="urn:microsoft.com/office/officeart/2005/8/layout/radial1"/>
    <dgm:cxn modelId="{086C6A68-E2D7-4AFE-A5F7-F161528C7B66}" type="presParOf" srcId="{A49E0152-2DD2-49A2-9CC5-612774D21184}" destId="{8D5BE3AC-461A-4E9C-BBE1-0A9BF9DDA728}" srcOrd="0" destOrd="0" presId="urn:microsoft.com/office/officeart/2005/8/layout/radial1"/>
    <dgm:cxn modelId="{29423A8B-23CA-4B36-9217-292EA67767D6}" type="presParOf" srcId="{A49E0152-2DD2-49A2-9CC5-612774D21184}" destId="{DB8F51CD-C538-4588-A588-A84B010586D4}" srcOrd="1" destOrd="0" presId="urn:microsoft.com/office/officeart/2005/8/layout/radial1"/>
    <dgm:cxn modelId="{2A809E0A-2CE5-484F-8E1F-75D06FF38926}" type="presParOf" srcId="{DB8F51CD-C538-4588-A588-A84B010586D4}" destId="{CD16E292-EBF1-4852-8449-B8A883995D41}" srcOrd="0" destOrd="0" presId="urn:microsoft.com/office/officeart/2005/8/layout/radial1"/>
    <dgm:cxn modelId="{ACCCE4AD-255B-4C9F-918D-A98C2E22BA09}" type="presParOf" srcId="{A49E0152-2DD2-49A2-9CC5-612774D21184}" destId="{AFABF447-E48A-423B-B49F-6EA32EBB3358}" srcOrd="2" destOrd="0" presId="urn:microsoft.com/office/officeart/2005/8/layout/radial1"/>
    <dgm:cxn modelId="{53DE69C8-5618-4946-AA64-6FA5D8108BA1}" type="presParOf" srcId="{A49E0152-2DD2-49A2-9CC5-612774D21184}" destId="{6D54B6E2-7739-424F-AD0F-5C0CCB7D7C11}" srcOrd="3" destOrd="0" presId="urn:microsoft.com/office/officeart/2005/8/layout/radial1"/>
    <dgm:cxn modelId="{3CCEFAE4-AF81-4165-909B-94CA1E363547}" type="presParOf" srcId="{6D54B6E2-7739-424F-AD0F-5C0CCB7D7C11}" destId="{8CC5B607-0528-4753-B71B-C47E55CDE24D}" srcOrd="0" destOrd="0" presId="urn:microsoft.com/office/officeart/2005/8/layout/radial1"/>
    <dgm:cxn modelId="{079FAEF0-A426-4F8E-AD66-EF59EFFCACC1}" type="presParOf" srcId="{A49E0152-2DD2-49A2-9CC5-612774D21184}" destId="{F742DEE1-3A8E-4ACB-8223-B85092990354}" srcOrd="4" destOrd="0" presId="urn:microsoft.com/office/officeart/2005/8/layout/radial1"/>
    <dgm:cxn modelId="{649B4E89-0E17-46C9-9C41-5715F70A8D58}" type="presParOf" srcId="{A49E0152-2DD2-49A2-9CC5-612774D21184}" destId="{448BC795-2B71-4D53-89F4-C8C4F00A8740}" srcOrd="5" destOrd="0" presId="urn:microsoft.com/office/officeart/2005/8/layout/radial1"/>
    <dgm:cxn modelId="{41BD9C53-0D15-44E8-AD3C-3637C21FD83E}" type="presParOf" srcId="{448BC795-2B71-4D53-89F4-C8C4F00A8740}" destId="{D2C82444-4781-471A-B305-6DC405DAD0AB}" srcOrd="0" destOrd="0" presId="urn:microsoft.com/office/officeart/2005/8/layout/radial1"/>
    <dgm:cxn modelId="{606033D6-37C8-49F3-B33C-9CCDD8286091}" type="presParOf" srcId="{A49E0152-2DD2-49A2-9CC5-612774D21184}" destId="{09E20101-E01D-44D7-A5E2-CBAFA2BAA369}" srcOrd="6" destOrd="0" presId="urn:microsoft.com/office/officeart/2005/8/layout/radial1"/>
    <dgm:cxn modelId="{41FA2D4B-6F58-4782-816F-1E925F839DED}" type="presParOf" srcId="{A49E0152-2DD2-49A2-9CC5-612774D21184}" destId="{87EBF4B6-5A60-49E3-BAE3-9569A8941223}" srcOrd="7" destOrd="0" presId="urn:microsoft.com/office/officeart/2005/8/layout/radial1"/>
    <dgm:cxn modelId="{79891FE6-26E2-4240-BAA1-597E18D69F09}" type="presParOf" srcId="{87EBF4B6-5A60-49E3-BAE3-9569A8941223}" destId="{A9BBBB1D-F357-4DFA-8799-2F40A9DBE6CF}" srcOrd="0" destOrd="0" presId="urn:microsoft.com/office/officeart/2005/8/layout/radial1"/>
    <dgm:cxn modelId="{9A7D9979-8D86-4FBB-8EFA-64477C253B5A}" type="presParOf" srcId="{A49E0152-2DD2-49A2-9CC5-612774D21184}" destId="{9C0566EF-5437-4189-A58F-D7ED4475F7E6}" srcOrd="8" destOrd="0" presId="urn:microsoft.com/office/officeart/2005/8/layout/radial1"/>
    <dgm:cxn modelId="{EF4524B8-8375-44E0-9A5F-9664894C76C6}" type="presParOf" srcId="{A49E0152-2DD2-49A2-9CC5-612774D21184}" destId="{C7B946FE-59D8-4D12-8C09-BC0537958DAE}" srcOrd="9" destOrd="0" presId="urn:microsoft.com/office/officeart/2005/8/layout/radial1"/>
    <dgm:cxn modelId="{10BE260F-5E1D-4D07-BA14-68849003A48E}" type="presParOf" srcId="{C7B946FE-59D8-4D12-8C09-BC0537958DAE}" destId="{3E6C9985-DBDD-4EED-8D41-8D7A934D85AD}" srcOrd="0" destOrd="0" presId="urn:microsoft.com/office/officeart/2005/8/layout/radial1"/>
    <dgm:cxn modelId="{340159A9-9C03-4079-86B8-BA4C4E2C39C8}" type="presParOf" srcId="{A49E0152-2DD2-49A2-9CC5-612774D21184}" destId="{5CAC3CA5-4D4E-4CD5-B029-F343138D5FD6}" srcOrd="10" destOrd="0" presId="urn:microsoft.com/office/officeart/2005/8/layout/radial1"/>
    <dgm:cxn modelId="{DC7250AD-CC26-4840-8D85-467C6E188E87}" type="presParOf" srcId="{A49E0152-2DD2-49A2-9CC5-612774D21184}" destId="{0401F99C-04ED-41B4-8658-7B8E1CC84941}" srcOrd="11" destOrd="0" presId="urn:microsoft.com/office/officeart/2005/8/layout/radial1"/>
    <dgm:cxn modelId="{C31E5DC5-10E9-4340-B60E-CBBD84594828}" type="presParOf" srcId="{0401F99C-04ED-41B4-8658-7B8E1CC84941}" destId="{12060A79-2244-4244-AA48-F91B8FBCA874}" srcOrd="0" destOrd="0" presId="urn:microsoft.com/office/officeart/2005/8/layout/radial1"/>
    <dgm:cxn modelId="{E45042AF-DD46-4AA7-8680-4DC071342B3D}" type="presParOf" srcId="{A49E0152-2DD2-49A2-9CC5-612774D21184}" destId="{D9DC1811-6482-4882-BD97-6C1DF4FB7C5E}" srcOrd="12" destOrd="0" presId="urn:microsoft.com/office/officeart/2005/8/layout/radial1"/>
    <dgm:cxn modelId="{8C8B08C2-982C-40DC-A280-CC3C8F55E5BB}" type="presParOf" srcId="{A49E0152-2DD2-49A2-9CC5-612774D21184}" destId="{94D7B32E-51E5-469E-81C3-B09D2C7CCD65}" srcOrd="13" destOrd="0" presId="urn:microsoft.com/office/officeart/2005/8/layout/radial1"/>
    <dgm:cxn modelId="{426E5CF2-3F9B-4EB9-B2A8-0486B829EA42}" type="presParOf" srcId="{94D7B32E-51E5-469E-81C3-B09D2C7CCD65}" destId="{3E22750F-2164-4CC6-96AD-91A0A3D037DD}" srcOrd="0" destOrd="0" presId="urn:microsoft.com/office/officeart/2005/8/layout/radial1"/>
    <dgm:cxn modelId="{AF48EA37-23F2-497E-80BC-AD1A2A2F51A1}" type="presParOf" srcId="{A49E0152-2DD2-49A2-9CC5-612774D21184}" destId="{4725C341-6B0C-4ABF-99AD-5931983A12A4}" srcOrd="14" destOrd="0" presId="urn:microsoft.com/office/officeart/2005/8/layout/radial1"/>
    <dgm:cxn modelId="{50045FD5-32FA-4A45-B68E-1DA3ACAF5E9F}" type="presParOf" srcId="{A49E0152-2DD2-49A2-9CC5-612774D21184}" destId="{3868F5E0-3D5A-4E7C-91D4-012296AD59B3}" srcOrd="15" destOrd="0" presId="urn:microsoft.com/office/officeart/2005/8/layout/radial1"/>
    <dgm:cxn modelId="{792F1F1B-1D8F-4EFE-A232-1E2AC6774E32}" type="presParOf" srcId="{3868F5E0-3D5A-4E7C-91D4-012296AD59B3}" destId="{A532EF75-F26C-471F-ADFF-DDB83451C2E4}" srcOrd="0" destOrd="0" presId="urn:microsoft.com/office/officeart/2005/8/layout/radial1"/>
    <dgm:cxn modelId="{DCCC44F0-7AA9-49DC-BE2B-0E056587156F}" type="presParOf" srcId="{A49E0152-2DD2-49A2-9CC5-612774D21184}" destId="{C1BA877E-160B-49D7-ACE8-9733322D575C}" srcOrd="16" destOrd="0" presId="urn:microsoft.com/office/officeart/2005/8/layout/radial1"/>
    <dgm:cxn modelId="{96B74DEF-EF9B-40C7-9EB5-6CB8412BCDA2}" type="presParOf" srcId="{A49E0152-2DD2-49A2-9CC5-612774D21184}" destId="{421FD191-AC28-4012-8BFC-AAD3D4C0C750}" srcOrd="17" destOrd="0" presId="urn:microsoft.com/office/officeart/2005/8/layout/radial1"/>
    <dgm:cxn modelId="{728DDD3A-DB69-4370-9C9E-6C69F728579E}" type="presParOf" srcId="{421FD191-AC28-4012-8BFC-AAD3D4C0C750}" destId="{E8C2D3D2-ED36-4F0D-8D48-2D57758E38D2}" srcOrd="0" destOrd="0" presId="urn:microsoft.com/office/officeart/2005/8/layout/radial1"/>
    <dgm:cxn modelId="{89487B9A-107C-41EE-9956-8B9572DDAB1F}" type="presParOf" srcId="{A49E0152-2DD2-49A2-9CC5-612774D21184}" destId="{D03D7B20-5052-4A55-A9CD-47AAF7D35EA4}" srcOrd="18" destOrd="0" presId="urn:microsoft.com/office/officeart/2005/8/layout/radial1"/>
    <dgm:cxn modelId="{DD4F37B2-401C-4370-A173-EF82140BD5AA}" type="presParOf" srcId="{A49E0152-2DD2-49A2-9CC5-612774D21184}" destId="{720E6570-9767-471F-815E-B4D0543DB38A}" srcOrd="19" destOrd="0" presId="urn:microsoft.com/office/officeart/2005/8/layout/radial1"/>
    <dgm:cxn modelId="{E4E0F935-4A7C-4A7D-8C62-1F71FE7A552C}" type="presParOf" srcId="{720E6570-9767-471F-815E-B4D0543DB38A}" destId="{F71B67E4-A572-48AD-8A92-C56BFE8B1B0E}" srcOrd="0" destOrd="0" presId="urn:microsoft.com/office/officeart/2005/8/layout/radial1"/>
    <dgm:cxn modelId="{A1DF6A66-6414-48B3-9105-08CDED77A96E}" type="presParOf" srcId="{A49E0152-2DD2-49A2-9CC5-612774D21184}" destId="{B63D901A-D3CC-4C32-BB43-D8907AFB5273}" srcOrd="20" destOrd="0" presId="urn:microsoft.com/office/officeart/2005/8/layout/radial1"/>
    <dgm:cxn modelId="{CDA1644F-FDB5-4A67-9442-3B9FE6F0B324}" type="presParOf" srcId="{A49E0152-2DD2-49A2-9CC5-612774D21184}" destId="{23DBB19A-08A9-404C-9A85-907E2DFCBF40}" srcOrd="21" destOrd="0" presId="urn:microsoft.com/office/officeart/2005/8/layout/radial1"/>
    <dgm:cxn modelId="{0E1276A7-FBC7-4167-8ACE-911E8F8CB5CD}" type="presParOf" srcId="{23DBB19A-08A9-404C-9A85-907E2DFCBF40}" destId="{FE2B994C-3F60-4D7A-BA7A-AF7D18DD4163}" srcOrd="0" destOrd="0" presId="urn:microsoft.com/office/officeart/2005/8/layout/radial1"/>
    <dgm:cxn modelId="{5763B245-9DDD-46E0-98F1-A2F2F93E13BC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8AD56-9CD3-4DB2-A287-09542366576D}">
      <dsp:nvSpPr>
        <dsp:cNvPr id="0" name=""/>
        <dsp:cNvSpPr/>
      </dsp:nvSpPr>
      <dsp:spPr>
        <a:xfrm>
          <a:off x="2573" y="1821141"/>
          <a:ext cx="3135653" cy="125426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err="1" smtClean="0">
              <a:latin typeface="Arial" pitchFamily="34" charset="0"/>
              <a:cs typeface="Arial" pitchFamily="34" charset="0"/>
            </a:rPr>
            <a:t>Enterobacteriaceae</a:t>
          </a:r>
          <a:endParaRPr lang="en-GB" sz="1600" kern="1200" dirty="0">
            <a:latin typeface="Arial" pitchFamily="34" charset="0"/>
            <a:cs typeface="Arial" pitchFamily="34" charset="0"/>
          </a:endParaRPr>
        </a:p>
      </dsp:txBody>
      <dsp:txXfrm>
        <a:off x="629704" y="1821141"/>
        <a:ext cx="1881392" cy="1254261"/>
      </dsp:txXfrm>
    </dsp:sp>
    <dsp:sp modelId="{AE4291AF-8402-44D5-9A1D-E024563B0AFB}">
      <dsp:nvSpPr>
        <dsp:cNvPr id="0" name=""/>
        <dsp:cNvSpPr/>
      </dsp:nvSpPr>
      <dsp:spPr>
        <a:xfrm>
          <a:off x="2824661" y="1821141"/>
          <a:ext cx="3135653" cy="1254261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kern="1200" dirty="0">
            <a:latin typeface="Arial" pitchFamily="34" charset="0"/>
            <a:cs typeface="Arial" pitchFamily="34" charset="0"/>
          </a:endParaRPr>
        </a:p>
      </dsp:txBody>
      <dsp:txXfrm>
        <a:off x="3451792" y="1821141"/>
        <a:ext cx="1881392" cy="1254261"/>
      </dsp:txXfrm>
    </dsp:sp>
    <dsp:sp modelId="{A1988E90-6B49-49EC-BFB6-09E5476A57DE}">
      <dsp:nvSpPr>
        <dsp:cNvPr id="0" name=""/>
        <dsp:cNvSpPr/>
      </dsp:nvSpPr>
      <dsp:spPr>
        <a:xfrm>
          <a:off x="5646749" y="1821141"/>
          <a:ext cx="3135653" cy="1254261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800" kern="1200" dirty="0" smtClean="0">
              <a:latin typeface="Arial" pitchFamily="34" charset="0"/>
              <a:cs typeface="Arial" pitchFamily="34" charset="0"/>
            </a:rPr>
            <a:t>CRE</a:t>
          </a:r>
          <a:endParaRPr lang="en-GB" sz="4800" kern="1200" dirty="0">
            <a:latin typeface="Arial" pitchFamily="34" charset="0"/>
            <a:cs typeface="Arial" pitchFamily="34" charset="0"/>
          </a:endParaRPr>
        </a:p>
      </dsp:txBody>
      <dsp:txXfrm>
        <a:off x="6273880" y="1821141"/>
        <a:ext cx="1881392" cy="12542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841F0-0C2C-415A-AB92-65B3F889A5EF}">
      <dsp:nvSpPr>
        <dsp:cNvPr id="0" name=""/>
        <dsp:cNvSpPr/>
      </dsp:nvSpPr>
      <dsp:spPr>
        <a:xfrm>
          <a:off x="3459972" y="2260617"/>
          <a:ext cx="1814760" cy="18147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dirty="0" smtClean="0">
              <a:latin typeface="Arial Narrow" pitchFamily="34" charset="0"/>
            </a:rPr>
            <a:t>Rapid spread</a:t>
          </a:r>
          <a:endParaRPr lang="en-GB" sz="3700" kern="1200" dirty="0">
            <a:latin typeface="Arial Narrow" pitchFamily="34" charset="0"/>
          </a:endParaRPr>
        </a:p>
      </dsp:txBody>
      <dsp:txXfrm>
        <a:off x="3725737" y="2526382"/>
        <a:ext cx="1283230" cy="1283230"/>
      </dsp:txXfrm>
    </dsp:sp>
    <dsp:sp modelId="{A61E8F51-48C4-48F8-BDFF-02D0C55F264B}">
      <dsp:nvSpPr>
        <dsp:cNvPr id="0" name=""/>
        <dsp:cNvSpPr/>
      </dsp:nvSpPr>
      <dsp:spPr>
        <a:xfrm rot="5400000">
          <a:off x="4232351" y="1728853"/>
          <a:ext cx="270003" cy="56937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 Narrow" pitchFamily="34" charset="0"/>
          </a:endParaRPr>
        </a:p>
      </dsp:txBody>
      <dsp:txXfrm>
        <a:off x="4272852" y="1802227"/>
        <a:ext cx="189002" cy="341622"/>
      </dsp:txXfrm>
    </dsp:sp>
    <dsp:sp modelId="{DE5D8C6D-10C7-4D16-9E78-9CBC436C480A}">
      <dsp:nvSpPr>
        <dsp:cNvPr id="0" name=""/>
        <dsp:cNvSpPr/>
      </dsp:nvSpPr>
      <dsp:spPr>
        <a:xfrm>
          <a:off x="3439614" y="-104299"/>
          <a:ext cx="1855476" cy="185547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err="1" smtClean="0">
              <a:latin typeface="Arial Narrow" pitchFamily="34" charset="0"/>
            </a:rPr>
            <a:t>Clonal</a:t>
          </a:r>
          <a:r>
            <a:rPr lang="en-GB" sz="2600" kern="1200" dirty="0" smtClean="0">
              <a:latin typeface="Arial Narrow" pitchFamily="34" charset="0"/>
            </a:rPr>
            <a:t> expansion</a:t>
          </a:r>
          <a:endParaRPr lang="en-GB" sz="2600" kern="1200" dirty="0">
            <a:latin typeface="Arial Narrow" pitchFamily="34" charset="0"/>
          </a:endParaRPr>
        </a:p>
      </dsp:txBody>
      <dsp:txXfrm>
        <a:off x="3711342" y="167429"/>
        <a:ext cx="1312020" cy="1312020"/>
      </dsp:txXfrm>
    </dsp:sp>
    <dsp:sp modelId="{3B14EC59-4F7C-4F23-B926-A426B6FDE079}">
      <dsp:nvSpPr>
        <dsp:cNvPr id="0" name=""/>
        <dsp:cNvSpPr/>
      </dsp:nvSpPr>
      <dsp:spPr>
        <a:xfrm rot="13068742">
          <a:off x="5231909" y="3460178"/>
          <a:ext cx="269209" cy="56937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 Narrow" pitchFamily="34" charset="0"/>
          </a:endParaRPr>
        </a:p>
      </dsp:txBody>
      <dsp:txXfrm>
        <a:off x="5304193" y="3598809"/>
        <a:ext cx="188446" cy="341622"/>
      </dsp:txXfrm>
    </dsp:sp>
    <dsp:sp modelId="{E124437D-1D4A-450B-A96C-2DB5B8C07FDC}">
      <dsp:nvSpPr>
        <dsp:cNvPr id="0" name=""/>
        <dsp:cNvSpPr/>
      </dsp:nvSpPr>
      <dsp:spPr>
        <a:xfrm>
          <a:off x="5468563" y="3411040"/>
          <a:ext cx="1858474" cy="185847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 Narrow" pitchFamily="34" charset="0"/>
            </a:rPr>
            <a:t>GI carriage</a:t>
          </a:r>
          <a:endParaRPr lang="en-GB" sz="2600" kern="1200" dirty="0">
            <a:latin typeface="Arial Narrow" pitchFamily="34" charset="0"/>
          </a:endParaRPr>
        </a:p>
      </dsp:txBody>
      <dsp:txXfrm>
        <a:off x="5740730" y="3683207"/>
        <a:ext cx="1314140" cy="1314140"/>
      </dsp:txXfrm>
    </dsp:sp>
    <dsp:sp modelId="{A98F29DD-4A04-487F-9E0B-EB826DCBEC3D}">
      <dsp:nvSpPr>
        <dsp:cNvPr id="0" name=""/>
        <dsp:cNvSpPr/>
      </dsp:nvSpPr>
      <dsp:spPr>
        <a:xfrm rot="19847534">
          <a:off x="3254201" y="3452881"/>
          <a:ext cx="253260" cy="56937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 Narrow" pitchFamily="34" charset="0"/>
          </a:endParaRPr>
        </a:p>
      </dsp:txBody>
      <dsp:txXfrm rot="10800000">
        <a:off x="3259031" y="3585293"/>
        <a:ext cx="177282" cy="341622"/>
      </dsp:txXfrm>
    </dsp:sp>
    <dsp:sp modelId="{2C350BD0-8C51-4826-A99A-CDEF12055937}">
      <dsp:nvSpPr>
        <dsp:cNvPr id="0" name=""/>
        <dsp:cNvSpPr/>
      </dsp:nvSpPr>
      <dsp:spPr>
        <a:xfrm>
          <a:off x="1377574" y="3380947"/>
          <a:ext cx="1918660" cy="19186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 Narrow" pitchFamily="34" charset="0"/>
            </a:rPr>
            <a:t>Horizontal gene transfer</a:t>
          </a:r>
          <a:endParaRPr lang="en-GB" sz="2600" kern="1200" dirty="0">
            <a:latin typeface="Arial Narrow" pitchFamily="34" charset="0"/>
          </a:endParaRPr>
        </a:p>
      </dsp:txBody>
      <dsp:txXfrm>
        <a:off x="1658555" y="3661928"/>
        <a:ext cx="1356698" cy="13566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2966515" y="2555953"/>
          <a:ext cx="1253799" cy="1258098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CRE Toolbox</a:t>
          </a:r>
          <a:endParaRPr lang="en-GB" sz="16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150130" y="2740197"/>
        <a:ext cx="886569" cy="889610"/>
      </dsp:txXfrm>
    </dsp:sp>
    <dsp:sp modelId="{DB8F51CD-C538-4588-A588-A84B010586D4}">
      <dsp:nvSpPr>
        <dsp:cNvPr id="0" name=""/>
        <dsp:cNvSpPr/>
      </dsp:nvSpPr>
      <dsp:spPr>
        <a:xfrm rot="16716625">
          <a:off x="3128926" y="1901698"/>
          <a:ext cx="131405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1405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53101" y="1880619"/>
        <a:ext cx="65702" cy="65702"/>
      </dsp:txXfrm>
    </dsp:sp>
    <dsp:sp modelId="{AFABF447-E48A-423B-B49F-6EA32EBB3358}">
      <dsp:nvSpPr>
        <dsp:cNvPr id="0" name=""/>
        <dsp:cNvSpPr/>
      </dsp:nvSpPr>
      <dsp:spPr>
        <a:xfrm>
          <a:off x="3336696" y="-16984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525333" y="171653"/>
        <a:ext cx="910819" cy="910819"/>
      </dsp:txXfrm>
    </dsp:sp>
    <dsp:sp modelId="{6D54B6E2-7739-424F-AD0F-5C0CCB7D7C11}">
      <dsp:nvSpPr>
        <dsp:cNvPr id="0" name=""/>
        <dsp:cNvSpPr/>
      </dsp:nvSpPr>
      <dsp:spPr>
        <a:xfrm rot="18918134">
          <a:off x="3879002" y="2340462"/>
          <a:ext cx="1112026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112026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407214" y="2324434"/>
        <a:ext cx="55601" cy="55601"/>
      </dsp:txXfrm>
    </dsp:sp>
    <dsp:sp modelId="{F742DEE1-3A8E-4ACB-8223-B85092990354}">
      <dsp:nvSpPr>
        <dsp:cNvPr id="0" name=""/>
        <dsp:cNvSpPr/>
      </dsp:nvSpPr>
      <dsp:spPr>
        <a:xfrm>
          <a:off x="4644003" y="864105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832640" y="1052742"/>
        <a:ext cx="910819" cy="910819"/>
      </dsp:txXfrm>
    </dsp:sp>
    <dsp:sp modelId="{448BC795-2B71-4D53-89F4-C8C4F00A8740}">
      <dsp:nvSpPr>
        <dsp:cNvPr id="0" name=""/>
        <dsp:cNvSpPr/>
      </dsp:nvSpPr>
      <dsp:spPr>
        <a:xfrm rot="20107388">
          <a:off x="4020658" y="2266321"/>
          <a:ext cx="30571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0571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5472821" y="2201664"/>
        <a:ext cx="152859" cy="152859"/>
      </dsp:txXfrm>
    </dsp:sp>
    <dsp:sp modelId="{09E20101-E01D-44D7-A5E2-CBAFA2BAA369}">
      <dsp:nvSpPr>
        <dsp:cNvPr id="0" name=""/>
        <dsp:cNvSpPr/>
      </dsp:nvSpPr>
      <dsp:spPr>
        <a:xfrm>
          <a:off x="6876252" y="720084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064889" y="908721"/>
        <a:ext cx="910819" cy="910819"/>
      </dsp:txXfrm>
    </dsp:sp>
    <dsp:sp modelId="{87EBF4B6-5A60-49E3-BAE3-9569A8941223}">
      <dsp:nvSpPr>
        <dsp:cNvPr id="0" name=""/>
        <dsp:cNvSpPr/>
      </dsp:nvSpPr>
      <dsp:spPr>
        <a:xfrm rot="21348663">
          <a:off x="4214703" y="3019502"/>
          <a:ext cx="295526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955261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5618453" y="2957393"/>
        <a:ext cx="147763" cy="147763"/>
      </dsp:txXfrm>
    </dsp:sp>
    <dsp:sp modelId="{9C0566EF-5437-4189-A58F-D7ED4475F7E6}">
      <dsp:nvSpPr>
        <dsp:cNvPr id="0" name=""/>
        <dsp:cNvSpPr/>
      </dsp:nvSpPr>
      <dsp:spPr>
        <a:xfrm>
          <a:off x="7164297" y="223224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352934" y="2420885"/>
        <a:ext cx="910819" cy="910819"/>
      </dsp:txXfrm>
    </dsp:sp>
    <dsp:sp modelId="{C7B946FE-59D8-4D12-8C09-BC0537958DAE}">
      <dsp:nvSpPr>
        <dsp:cNvPr id="0" name=""/>
        <dsp:cNvSpPr/>
      </dsp:nvSpPr>
      <dsp:spPr>
        <a:xfrm rot="999354">
          <a:off x="4127155" y="3810839"/>
          <a:ext cx="3194957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194957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644760" y="3742737"/>
        <a:ext cx="159747" cy="159747"/>
      </dsp:txXfrm>
    </dsp:sp>
    <dsp:sp modelId="{5CAC3CA5-4D4E-4CD5-B029-F343138D5FD6}">
      <dsp:nvSpPr>
        <dsp:cNvPr id="0" name=""/>
        <dsp:cNvSpPr/>
      </dsp:nvSpPr>
      <dsp:spPr>
        <a:xfrm>
          <a:off x="7228066" y="382103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416703" y="4009675"/>
        <a:ext cx="910819" cy="910819"/>
      </dsp:txXfrm>
    </dsp:sp>
    <dsp:sp modelId="{0401F99C-04ED-41B4-8658-7B8E1CC84941}">
      <dsp:nvSpPr>
        <dsp:cNvPr id="0" name=""/>
        <dsp:cNvSpPr/>
      </dsp:nvSpPr>
      <dsp:spPr>
        <a:xfrm rot="2258105">
          <a:off x="3858266" y="4238017"/>
          <a:ext cx="2232105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232105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918516" y="4193987"/>
        <a:ext cx="111605" cy="111605"/>
      </dsp:txXfrm>
    </dsp:sp>
    <dsp:sp modelId="{D9DC1811-6482-4882-BD97-6C1DF4FB7C5E}">
      <dsp:nvSpPr>
        <dsp:cNvPr id="0" name=""/>
        <dsp:cNvSpPr/>
      </dsp:nvSpPr>
      <dsp:spPr>
        <a:xfrm>
          <a:off x="5724123" y="4680512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912760" y="4869149"/>
        <a:ext cx="910819" cy="910819"/>
      </dsp:txXfrm>
    </dsp:sp>
    <dsp:sp modelId="{94D7B32E-51E5-469E-81C3-B09D2C7CCD65}">
      <dsp:nvSpPr>
        <dsp:cNvPr id="0" name=""/>
        <dsp:cNvSpPr/>
      </dsp:nvSpPr>
      <dsp:spPr>
        <a:xfrm rot="3961819">
          <a:off x="3461877" y="4343205"/>
          <a:ext cx="130340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03404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4080994" y="4322392"/>
        <a:ext cx="65170" cy="65170"/>
      </dsp:txXfrm>
    </dsp:sp>
    <dsp:sp modelId="{4725C341-6B0C-4ABF-99AD-5931983A12A4}">
      <dsp:nvSpPr>
        <dsp:cNvPr id="0" name=""/>
        <dsp:cNvSpPr/>
      </dsp:nvSpPr>
      <dsp:spPr>
        <a:xfrm>
          <a:off x="3995935" y="4894935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184572" y="5083572"/>
        <a:ext cx="910819" cy="910819"/>
      </dsp:txXfrm>
    </dsp:sp>
    <dsp:sp modelId="{3868F5E0-3D5A-4E7C-91D4-012296AD59B3}">
      <dsp:nvSpPr>
        <dsp:cNvPr id="0" name=""/>
        <dsp:cNvSpPr/>
      </dsp:nvSpPr>
      <dsp:spPr>
        <a:xfrm rot="6529051">
          <a:off x="2687259" y="4271813"/>
          <a:ext cx="10635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0635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192462" y="4256996"/>
        <a:ext cx="53179" cy="53179"/>
      </dsp:txXfrm>
    </dsp:sp>
    <dsp:sp modelId="{C1BA877E-160B-49D7-ACE8-9733322D575C}">
      <dsp:nvSpPr>
        <dsp:cNvPr id="0" name=""/>
        <dsp:cNvSpPr/>
      </dsp:nvSpPr>
      <dsp:spPr>
        <a:xfrm>
          <a:off x="2195732" y="4752530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384369" y="4941167"/>
        <a:ext cx="910819" cy="910819"/>
      </dsp:txXfrm>
    </dsp:sp>
    <dsp:sp modelId="{421FD191-AC28-4012-8BFC-AAD3D4C0C750}">
      <dsp:nvSpPr>
        <dsp:cNvPr id="0" name=""/>
        <dsp:cNvSpPr/>
      </dsp:nvSpPr>
      <dsp:spPr>
        <a:xfrm rot="9946053">
          <a:off x="2301278" y="3412827"/>
          <a:ext cx="695019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695019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631412" y="3407224"/>
        <a:ext cx="34750" cy="34750"/>
      </dsp:txXfrm>
    </dsp:sp>
    <dsp:sp modelId="{D03D7B20-5052-4A55-A9CD-47AAF7D35EA4}">
      <dsp:nvSpPr>
        <dsp:cNvPr id="0" name=""/>
        <dsp:cNvSpPr/>
      </dsp:nvSpPr>
      <dsp:spPr>
        <a:xfrm>
          <a:off x="1043619" y="3024333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232256" y="3212970"/>
        <a:ext cx="910819" cy="910819"/>
      </dsp:txXfrm>
    </dsp:sp>
    <dsp:sp modelId="{720E6570-9767-471F-815E-B4D0543DB38A}">
      <dsp:nvSpPr>
        <dsp:cNvPr id="0" name=""/>
        <dsp:cNvSpPr/>
      </dsp:nvSpPr>
      <dsp:spPr>
        <a:xfrm rot="12545984">
          <a:off x="2115791" y="2626877"/>
          <a:ext cx="99202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992021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587001" y="2613849"/>
        <a:ext cx="49601" cy="49601"/>
      </dsp:txXfrm>
    </dsp:sp>
    <dsp:sp modelId="{B63D901A-D3CC-4C32-BB43-D8907AFB5273}">
      <dsp:nvSpPr>
        <dsp:cNvPr id="0" name=""/>
        <dsp:cNvSpPr/>
      </dsp:nvSpPr>
      <dsp:spPr>
        <a:xfrm>
          <a:off x="971601" y="1440158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160238" y="1628795"/>
        <a:ext cx="910819" cy="910819"/>
      </dsp:txXfrm>
    </dsp:sp>
    <dsp:sp modelId="{23DBB19A-08A9-404C-9A85-907E2DFCBF40}">
      <dsp:nvSpPr>
        <dsp:cNvPr id="0" name=""/>
        <dsp:cNvSpPr/>
      </dsp:nvSpPr>
      <dsp:spPr>
        <a:xfrm rot="14580338">
          <a:off x="2218991" y="1945637"/>
          <a:ext cx="149817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49817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30622" y="1919955"/>
        <a:ext cx="74908" cy="74908"/>
      </dsp:txXfrm>
    </dsp:sp>
    <dsp:sp modelId="{2E3885CB-49A2-41CF-8BE0-0102112EC607}">
      <dsp:nvSpPr>
        <dsp:cNvPr id="0" name=""/>
        <dsp:cNvSpPr/>
      </dsp:nvSpPr>
      <dsp:spPr>
        <a:xfrm>
          <a:off x="1691683" y="72010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880320" y="260647"/>
        <a:ext cx="910819" cy="9108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2966515" y="2555953"/>
          <a:ext cx="1253799" cy="1258098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CRE Toolbox</a:t>
          </a:r>
          <a:endParaRPr lang="en-GB" sz="16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150130" y="2740197"/>
        <a:ext cx="886569" cy="889610"/>
      </dsp:txXfrm>
    </dsp:sp>
    <dsp:sp modelId="{DB8F51CD-C538-4588-A588-A84B010586D4}">
      <dsp:nvSpPr>
        <dsp:cNvPr id="0" name=""/>
        <dsp:cNvSpPr/>
      </dsp:nvSpPr>
      <dsp:spPr>
        <a:xfrm rot="16716625">
          <a:off x="3128926" y="1901698"/>
          <a:ext cx="131405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1405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53101" y="1880619"/>
        <a:ext cx="65702" cy="65702"/>
      </dsp:txXfrm>
    </dsp:sp>
    <dsp:sp modelId="{AFABF447-E48A-423B-B49F-6EA32EBB3358}">
      <dsp:nvSpPr>
        <dsp:cNvPr id="0" name=""/>
        <dsp:cNvSpPr/>
      </dsp:nvSpPr>
      <dsp:spPr>
        <a:xfrm>
          <a:off x="3336696" y="-16984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525333" y="171653"/>
        <a:ext cx="910819" cy="910819"/>
      </dsp:txXfrm>
    </dsp:sp>
    <dsp:sp modelId="{6D54B6E2-7739-424F-AD0F-5C0CCB7D7C11}">
      <dsp:nvSpPr>
        <dsp:cNvPr id="0" name=""/>
        <dsp:cNvSpPr/>
      </dsp:nvSpPr>
      <dsp:spPr>
        <a:xfrm rot="18918134">
          <a:off x="3879002" y="2340462"/>
          <a:ext cx="1112026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112026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407214" y="2324434"/>
        <a:ext cx="55601" cy="55601"/>
      </dsp:txXfrm>
    </dsp:sp>
    <dsp:sp modelId="{F742DEE1-3A8E-4ACB-8223-B85092990354}">
      <dsp:nvSpPr>
        <dsp:cNvPr id="0" name=""/>
        <dsp:cNvSpPr/>
      </dsp:nvSpPr>
      <dsp:spPr>
        <a:xfrm>
          <a:off x="4644003" y="864105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832640" y="1052742"/>
        <a:ext cx="910819" cy="910819"/>
      </dsp:txXfrm>
    </dsp:sp>
    <dsp:sp modelId="{448BC795-2B71-4D53-89F4-C8C4F00A8740}">
      <dsp:nvSpPr>
        <dsp:cNvPr id="0" name=""/>
        <dsp:cNvSpPr/>
      </dsp:nvSpPr>
      <dsp:spPr>
        <a:xfrm rot="20107388">
          <a:off x="4020658" y="2266321"/>
          <a:ext cx="30571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0571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5472821" y="2201664"/>
        <a:ext cx="152859" cy="152859"/>
      </dsp:txXfrm>
    </dsp:sp>
    <dsp:sp modelId="{09E20101-E01D-44D7-A5E2-CBAFA2BAA369}">
      <dsp:nvSpPr>
        <dsp:cNvPr id="0" name=""/>
        <dsp:cNvSpPr/>
      </dsp:nvSpPr>
      <dsp:spPr>
        <a:xfrm>
          <a:off x="6876252" y="720084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064889" y="908721"/>
        <a:ext cx="910819" cy="910819"/>
      </dsp:txXfrm>
    </dsp:sp>
    <dsp:sp modelId="{87EBF4B6-5A60-49E3-BAE3-9569A8941223}">
      <dsp:nvSpPr>
        <dsp:cNvPr id="0" name=""/>
        <dsp:cNvSpPr/>
      </dsp:nvSpPr>
      <dsp:spPr>
        <a:xfrm rot="21348663">
          <a:off x="4214703" y="3019502"/>
          <a:ext cx="295526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955261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5618453" y="2957393"/>
        <a:ext cx="147763" cy="147763"/>
      </dsp:txXfrm>
    </dsp:sp>
    <dsp:sp modelId="{9C0566EF-5437-4189-A58F-D7ED4475F7E6}">
      <dsp:nvSpPr>
        <dsp:cNvPr id="0" name=""/>
        <dsp:cNvSpPr/>
      </dsp:nvSpPr>
      <dsp:spPr>
        <a:xfrm>
          <a:off x="7164297" y="223224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352934" y="2420885"/>
        <a:ext cx="910819" cy="910819"/>
      </dsp:txXfrm>
    </dsp:sp>
    <dsp:sp modelId="{C7B946FE-59D8-4D12-8C09-BC0537958DAE}">
      <dsp:nvSpPr>
        <dsp:cNvPr id="0" name=""/>
        <dsp:cNvSpPr/>
      </dsp:nvSpPr>
      <dsp:spPr>
        <a:xfrm rot="999354">
          <a:off x="4127155" y="3810839"/>
          <a:ext cx="3194957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194957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644760" y="3742737"/>
        <a:ext cx="159747" cy="159747"/>
      </dsp:txXfrm>
    </dsp:sp>
    <dsp:sp modelId="{5CAC3CA5-4D4E-4CD5-B029-F343138D5FD6}">
      <dsp:nvSpPr>
        <dsp:cNvPr id="0" name=""/>
        <dsp:cNvSpPr/>
      </dsp:nvSpPr>
      <dsp:spPr>
        <a:xfrm>
          <a:off x="7228066" y="382103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416703" y="4009675"/>
        <a:ext cx="910819" cy="910819"/>
      </dsp:txXfrm>
    </dsp:sp>
    <dsp:sp modelId="{0401F99C-04ED-41B4-8658-7B8E1CC84941}">
      <dsp:nvSpPr>
        <dsp:cNvPr id="0" name=""/>
        <dsp:cNvSpPr/>
      </dsp:nvSpPr>
      <dsp:spPr>
        <a:xfrm rot="2258105">
          <a:off x="3858266" y="4238017"/>
          <a:ext cx="2232105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232105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918516" y="4193987"/>
        <a:ext cx="111605" cy="111605"/>
      </dsp:txXfrm>
    </dsp:sp>
    <dsp:sp modelId="{D9DC1811-6482-4882-BD97-6C1DF4FB7C5E}">
      <dsp:nvSpPr>
        <dsp:cNvPr id="0" name=""/>
        <dsp:cNvSpPr/>
      </dsp:nvSpPr>
      <dsp:spPr>
        <a:xfrm>
          <a:off x="5724123" y="4680512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912760" y="4869149"/>
        <a:ext cx="910819" cy="910819"/>
      </dsp:txXfrm>
    </dsp:sp>
    <dsp:sp modelId="{94D7B32E-51E5-469E-81C3-B09D2C7CCD65}">
      <dsp:nvSpPr>
        <dsp:cNvPr id="0" name=""/>
        <dsp:cNvSpPr/>
      </dsp:nvSpPr>
      <dsp:spPr>
        <a:xfrm rot="3961819">
          <a:off x="3461877" y="4343205"/>
          <a:ext cx="130340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03404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4080994" y="4322392"/>
        <a:ext cx="65170" cy="65170"/>
      </dsp:txXfrm>
    </dsp:sp>
    <dsp:sp modelId="{4725C341-6B0C-4ABF-99AD-5931983A12A4}">
      <dsp:nvSpPr>
        <dsp:cNvPr id="0" name=""/>
        <dsp:cNvSpPr/>
      </dsp:nvSpPr>
      <dsp:spPr>
        <a:xfrm>
          <a:off x="3995935" y="4894935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184572" y="5083572"/>
        <a:ext cx="910819" cy="910819"/>
      </dsp:txXfrm>
    </dsp:sp>
    <dsp:sp modelId="{3868F5E0-3D5A-4E7C-91D4-012296AD59B3}">
      <dsp:nvSpPr>
        <dsp:cNvPr id="0" name=""/>
        <dsp:cNvSpPr/>
      </dsp:nvSpPr>
      <dsp:spPr>
        <a:xfrm rot="6529051">
          <a:off x="2687259" y="4271813"/>
          <a:ext cx="10635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0635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192462" y="4256996"/>
        <a:ext cx="53179" cy="53179"/>
      </dsp:txXfrm>
    </dsp:sp>
    <dsp:sp modelId="{C1BA877E-160B-49D7-ACE8-9733322D575C}">
      <dsp:nvSpPr>
        <dsp:cNvPr id="0" name=""/>
        <dsp:cNvSpPr/>
      </dsp:nvSpPr>
      <dsp:spPr>
        <a:xfrm>
          <a:off x="2195732" y="4752530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384369" y="4941167"/>
        <a:ext cx="910819" cy="910819"/>
      </dsp:txXfrm>
    </dsp:sp>
    <dsp:sp modelId="{421FD191-AC28-4012-8BFC-AAD3D4C0C750}">
      <dsp:nvSpPr>
        <dsp:cNvPr id="0" name=""/>
        <dsp:cNvSpPr/>
      </dsp:nvSpPr>
      <dsp:spPr>
        <a:xfrm rot="9946053">
          <a:off x="2301278" y="3412827"/>
          <a:ext cx="695019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695019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631412" y="3407224"/>
        <a:ext cx="34750" cy="34750"/>
      </dsp:txXfrm>
    </dsp:sp>
    <dsp:sp modelId="{D03D7B20-5052-4A55-A9CD-47AAF7D35EA4}">
      <dsp:nvSpPr>
        <dsp:cNvPr id="0" name=""/>
        <dsp:cNvSpPr/>
      </dsp:nvSpPr>
      <dsp:spPr>
        <a:xfrm>
          <a:off x="1043619" y="3024333"/>
          <a:ext cx="1288093" cy="1288093"/>
        </a:xfrm>
        <a:prstGeom prst="ellipse">
          <a:avLst/>
        </a:prstGeom>
        <a:solidFill>
          <a:schemeClr val="tx1"/>
        </a:solidFill>
        <a:ln w="63500">
          <a:solidFill>
            <a:schemeClr val="accent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232256" y="3212970"/>
        <a:ext cx="910819" cy="910819"/>
      </dsp:txXfrm>
    </dsp:sp>
    <dsp:sp modelId="{720E6570-9767-471F-815E-B4D0543DB38A}">
      <dsp:nvSpPr>
        <dsp:cNvPr id="0" name=""/>
        <dsp:cNvSpPr/>
      </dsp:nvSpPr>
      <dsp:spPr>
        <a:xfrm rot="12545984">
          <a:off x="2115791" y="2626877"/>
          <a:ext cx="99202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992021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587001" y="2613849"/>
        <a:ext cx="49601" cy="49601"/>
      </dsp:txXfrm>
    </dsp:sp>
    <dsp:sp modelId="{B63D901A-D3CC-4C32-BB43-D8907AFB5273}">
      <dsp:nvSpPr>
        <dsp:cNvPr id="0" name=""/>
        <dsp:cNvSpPr/>
      </dsp:nvSpPr>
      <dsp:spPr>
        <a:xfrm>
          <a:off x="971601" y="1440158"/>
          <a:ext cx="1288093" cy="1288093"/>
        </a:xfrm>
        <a:prstGeom prst="ellipse">
          <a:avLst/>
        </a:prstGeom>
        <a:solidFill>
          <a:schemeClr val="tx1"/>
        </a:solidFill>
        <a:ln w="63500">
          <a:solidFill>
            <a:schemeClr val="accent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160238" y="1628795"/>
        <a:ext cx="910819" cy="910819"/>
      </dsp:txXfrm>
    </dsp:sp>
    <dsp:sp modelId="{23DBB19A-08A9-404C-9A85-907E2DFCBF40}">
      <dsp:nvSpPr>
        <dsp:cNvPr id="0" name=""/>
        <dsp:cNvSpPr/>
      </dsp:nvSpPr>
      <dsp:spPr>
        <a:xfrm rot="14580338">
          <a:off x="2218991" y="1945637"/>
          <a:ext cx="149817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49817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30622" y="1919955"/>
        <a:ext cx="74908" cy="74908"/>
      </dsp:txXfrm>
    </dsp:sp>
    <dsp:sp modelId="{2E3885CB-49A2-41CF-8BE0-0102112EC607}">
      <dsp:nvSpPr>
        <dsp:cNvPr id="0" name=""/>
        <dsp:cNvSpPr/>
      </dsp:nvSpPr>
      <dsp:spPr>
        <a:xfrm>
          <a:off x="1691683" y="72010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880320" y="260647"/>
        <a:ext cx="910819" cy="9108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03663-5B8E-4310-AC26-A01458270A0D}">
      <dsp:nvSpPr>
        <dsp:cNvPr id="0" name=""/>
        <dsp:cNvSpPr/>
      </dsp:nvSpPr>
      <dsp:spPr>
        <a:xfrm>
          <a:off x="4971491" y="949466"/>
          <a:ext cx="2274353" cy="790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903"/>
              </a:lnTo>
              <a:lnTo>
                <a:pt x="2274353" y="538903"/>
              </a:lnTo>
              <a:lnTo>
                <a:pt x="2274353" y="7907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AC3BB6-59FC-4058-B1C3-56E44BB8F174}">
      <dsp:nvSpPr>
        <dsp:cNvPr id="0" name=""/>
        <dsp:cNvSpPr/>
      </dsp:nvSpPr>
      <dsp:spPr>
        <a:xfrm>
          <a:off x="3227207" y="2687633"/>
          <a:ext cx="2810327" cy="790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903"/>
              </a:lnTo>
              <a:lnTo>
                <a:pt x="2810327" y="538903"/>
              </a:lnTo>
              <a:lnTo>
                <a:pt x="2810327" y="7907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CBAF23-06B2-4285-AFFD-CE3F1820476D}">
      <dsp:nvSpPr>
        <dsp:cNvPr id="0" name=""/>
        <dsp:cNvSpPr/>
      </dsp:nvSpPr>
      <dsp:spPr>
        <a:xfrm>
          <a:off x="3227207" y="2687633"/>
          <a:ext cx="994909" cy="790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903"/>
              </a:lnTo>
              <a:lnTo>
                <a:pt x="994909" y="538903"/>
              </a:lnTo>
              <a:lnTo>
                <a:pt x="994909" y="7907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D2F01-ABAD-470F-8EA2-52DE16F3F41A}">
      <dsp:nvSpPr>
        <dsp:cNvPr id="0" name=""/>
        <dsp:cNvSpPr/>
      </dsp:nvSpPr>
      <dsp:spPr>
        <a:xfrm>
          <a:off x="2319498" y="2687633"/>
          <a:ext cx="907709" cy="790795"/>
        </a:xfrm>
        <a:custGeom>
          <a:avLst/>
          <a:gdLst/>
          <a:ahLst/>
          <a:cxnLst/>
          <a:rect l="0" t="0" r="0" b="0"/>
          <a:pathLst>
            <a:path>
              <a:moveTo>
                <a:pt x="907709" y="0"/>
              </a:moveTo>
              <a:lnTo>
                <a:pt x="907709" y="538903"/>
              </a:lnTo>
              <a:lnTo>
                <a:pt x="0" y="538903"/>
              </a:lnTo>
              <a:lnTo>
                <a:pt x="0" y="7907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553FE3-ED83-461C-ABE1-387F244E7972}">
      <dsp:nvSpPr>
        <dsp:cNvPr id="0" name=""/>
        <dsp:cNvSpPr/>
      </dsp:nvSpPr>
      <dsp:spPr>
        <a:xfrm>
          <a:off x="416879" y="2687633"/>
          <a:ext cx="2810327" cy="790795"/>
        </a:xfrm>
        <a:custGeom>
          <a:avLst/>
          <a:gdLst/>
          <a:ahLst/>
          <a:cxnLst/>
          <a:rect l="0" t="0" r="0" b="0"/>
          <a:pathLst>
            <a:path>
              <a:moveTo>
                <a:pt x="2810327" y="0"/>
              </a:moveTo>
              <a:lnTo>
                <a:pt x="2810327" y="538903"/>
              </a:lnTo>
              <a:lnTo>
                <a:pt x="0" y="538903"/>
              </a:lnTo>
              <a:lnTo>
                <a:pt x="0" y="7907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98F8A9-6038-412D-B490-053939A38F0E}">
      <dsp:nvSpPr>
        <dsp:cNvPr id="0" name=""/>
        <dsp:cNvSpPr/>
      </dsp:nvSpPr>
      <dsp:spPr>
        <a:xfrm>
          <a:off x="3227207" y="949466"/>
          <a:ext cx="1744284" cy="790795"/>
        </a:xfrm>
        <a:custGeom>
          <a:avLst/>
          <a:gdLst/>
          <a:ahLst/>
          <a:cxnLst/>
          <a:rect l="0" t="0" r="0" b="0"/>
          <a:pathLst>
            <a:path>
              <a:moveTo>
                <a:pt x="1744284" y="0"/>
              </a:moveTo>
              <a:lnTo>
                <a:pt x="1744284" y="538903"/>
              </a:lnTo>
              <a:lnTo>
                <a:pt x="0" y="538903"/>
              </a:lnTo>
              <a:lnTo>
                <a:pt x="0" y="7907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06D899-A44C-4F7D-B10F-CE09750737FC}">
      <dsp:nvSpPr>
        <dsp:cNvPr id="0" name=""/>
        <dsp:cNvSpPr/>
      </dsp:nvSpPr>
      <dsp:spPr>
        <a:xfrm>
          <a:off x="4365901" y="2093"/>
          <a:ext cx="1211181" cy="947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B5133-EDC5-4ACE-84F0-863D07329E7B}">
      <dsp:nvSpPr>
        <dsp:cNvPr id="0" name=""/>
        <dsp:cNvSpPr/>
      </dsp:nvSpPr>
      <dsp:spPr>
        <a:xfrm>
          <a:off x="4668019" y="289106"/>
          <a:ext cx="1211181" cy="947372"/>
        </a:xfrm>
        <a:prstGeom prst="roundRect">
          <a:avLst>
            <a:gd name="adj" fmla="val 10000"/>
          </a:avLst>
        </a:prstGeom>
        <a:solidFill>
          <a:schemeClr val="bg1">
            <a:lumMod val="75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itchFamily="34" charset="0"/>
              <a:cs typeface="Arial" pitchFamily="34" charset="0"/>
            </a:rPr>
            <a:t>Rectal swab</a:t>
          </a:r>
          <a:endParaRPr lang="en-GB" sz="2000" kern="1200" dirty="0">
            <a:latin typeface="Arial" pitchFamily="34" charset="0"/>
            <a:cs typeface="Arial" pitchFamily="34" charset="0"/>
          </a:endParaRPr>
        </a:p>
      </dsp:txBody>
      <dsp:txXfrm>
        <a:off x="4695767" y="316854"/>
        <a:ext cx="1155685" cy="891876"/>
      </dsp:txXfrm>
    </dsp:sp>
    <dsp:sp modelId="{771BCE44-F585-4ACA-8782-D45236E830F6}">
      <dsp:nvSpPr>
        <dsp:cNvPr id="0" name=""/>
        <dsp:cNvSpPr/>
      </dsp:nvSpPr>
      <dsp:spPr>
        <a:xfrm>
          <a:off x="2540547" y="1740261"/>
          <a:ext cx="1373319" cy="947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CD6A0-5373-4A24-9255-6F0611033E66}">
      <dsp:nvSpPr>
        <dsp:cNvPr id="0" name=""/>
        <dsp:cNvSpPr/>
      </dsp:nvSpPr>
      <dsp:spPr>
        <a:xfrm>
          <a:off x="2842666" y="2027274"/>
          <a:ext cx="1373319" cy="947372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itchFamily="34" charset="0"/>
              <a:cs typeface="Arial" pitchFamily="34" charset="0"/>
            </a:rPr>
            <a:t>Agar plate</a:t>
          </a:r>
          <a:endParaRPr lang="en-GB" sz="2000" kern="1200" dirty="0">
            <a:latin typeface="Arial" pitchFamily="34" charset="0"/>
            <a:cs typeface="Arial" pitchFamily="34" charset="0"/>
          </a:endParaRPr>
        </a:p>
      </dsp:txBody>
      <dsp:txXfrm>
        <a:off x="2870414" y="2055022"/>
        <a:ext cx="1317823" cy="891876"/>
      </dsp:txXfrm>
    </dsp:sp>
    <dsp:sp modelId="{A4D251F5-29C7-4A4A-AECE-6628786988CD}">
      <dsp:nvSpPr>
        <dsp:cNvPr id="0" name=""/>
        <dsp:cNvSpPr/>
      </dsp:nvSpPr>
      <dsp:spPr>
        <a:xfrm>
          <a:off x="-188711" y="3478429"/>
          <a:ext cx="1211181" cy="947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929315-BB7C-490C-BACD-D2042483E6C9}">
      <dsp:nvSpPr>
        <dsp:cNvPr id="0" name=""/>
        <dsp:cNvSpPr/>
      </dsp:nvSpPr>
      <dsp:spPr>
        <a:xfrm>
          <a:off x="113407" y="3765441"/>
          <a:ext cx="1211181" cy="947372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itchFamily="34" charset="0"/>
              <a:cs typeface="Arial" pitchFamily="34" charset="0"/>
            </a:rPr>
            <a:t>AST</a:t>
          </a:r>
          <a:endParaRPr lang="en-GB" sz="2000" kern="1200" dirty="0">
            <a:latin typeface="Arial" pitchFamily="34" charset="0"/>
            <a:cs typeface="Arial" pitchFamily="34" charset="0"/>
          </a:endParaRPr>
        </a:p>
      </dsp:txBody>
      <dsp:txXfrm>
        <a:off x="141155" y="3793189"/>
        <a:ext cx="1155685" cy="891876"/>
      </dsp:txXfrm>
    </dsp:sp>
    <dsp:sp modelId="{EEB75297-DAB9-4D26-B391-0AB26B54EEF9}">
      <dsp:nvSpPr>
        <dsp:cNvPr id="0" name=""/>
        <dsp:cNvSpPr/>
      </dsp:nvSpPr>
      <dsp:spPr>
        <a:xfrm>
          <a:off x="1626707" y="3478429"/>
          <a:ext cx="1385582" cy="947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4A4E82-704E-4218-A46F-340DE0A18729}">
      <dsp:nvSpPr>
        <dsp:cNvPr id="0" name=""/>
        <dsp:cNvSpPr/>
      </dsp:nvSpPr>
      <dsp:spPr>
        <a:xfrm>
          <a:off x="1928825" y="3765441"/>
          <a:ext cx="1385582" cy="947372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itchFamily="34" charset="0"/>
              <a:cs typeface="Arial" pitchFamily="34" charset="0"/>
            </a:rPr>
            <a:t>MADLDI-TOF MS</a:t>
          </a:r>
          <a:endParaRPr lang="en-GB" sz="2000" kern="1200" dirty="0">
            <a:latin typeface="Arial" pitchFamily="34" charset="0"/>
            <a:cs typeface="Arial" pitchFamily="34" charset="0"/>
          </a:endParaRPr>
        </a:p>
      </dsp:txBody>
      <dsp:txXfrm>
        <a:off x="1956573" y="3793189"/>
        <a:ext cx="1330086" cy="891876"/>
      </dsp:txXfrm>
    </dsp:sp>
    <dsp:sp modelId="{442B6187-A76E-4C95-9858-F8516401C63E}">
      <dsp:nvSpPr>
        <dsp:cNvPr id="0" name=""/>
        <dsp:cNvSpPr/>
      </dsp:nvSpPr>
      <dsp:spPr>
        <a:xfrm>
          <a:off x="3616526" y="3478429"/>
          <a:ext cx="1211181" cy="947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B1F9C-99E6-4E6A-91C8-A30F2B048689}">
      <dsp:nvSpPr>
        <dsp:cNvPr id="0" name=""/>
        <dsp:cNvSpPr/>
      </dsp:nvSpPr>
      <dsp:spPr>
        <a:xfrm>
          <a:off x="3918644" y="3765441"/>
          <a:ext cx="1211181" cy="947372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itchFamily="34" charset="0"/>
              <a:cs typeface="Arial" pitchFamily="34" charset="0"/>
            </a:rPr>
            <a:t>WGS</a:t>
          </a:r>
          <a:endParaRPr lang="en-GB" sz="2000" kern="1200" dirty="0">
            <a:latin typeface="Arial" pitchFamily="34" charset="0"/>
            <a:cs typeface="Arial" pitchFamily="34" charset="0"/>
          </a:endParaRPr>
        </a:p>
      </dsp:txBody>
      <dsp:txXfrm>
        <a:off x="3946392" y="3793189"/>
        <a:ext cx="1155685" cy="891876"/>
      </dsp:txXfrm>
    </dsp:sp>
    <dsp:sp modelId="{B9197BF5-2D92-48EF-9894-3943F366204F}">
      <dsp:nvSpPr>
        <dsp:cNvPr id="0" name=""/>
        <dsp:cNvSpPr/>
      </dsp:nvSpPr>
      <dsp:spPr>
        <a:xfrm>
          <a:off x="5431944" y="3478429"/>
          <a:ext cx="1211181" cy="947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6CFAD-91B4-4E60-AE7B-4A861B6175B8}">
      <dsp:nvSpPr>
        <dsp:cNvPr id="0" name=""/>
        <dsp:cNvSpPr/>
      </dsp:nvSpPr>
      <dsp:spPr>
        <a:xfrm>
          <a:off x="5734063" y="3765441"/>
          <a:ext cx="1211181" cy="947372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itchFamily="34" charset="0"/>
              <a:cs typeface="Arial" pitchFamily="34" charset="0"/>
            </a:rPr>
            <a:t>NAAT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itchFamily="34" charset="0"/>
              <a:cs typeface="Arial" pitchFamily="34" charset="0"/>
            </a:rPr>
            <a:t>(PCR)</a:t>
          </a:r>
          <a:endParaRPr lang="en-GB" sz="2000" kern="1200" dirty="0">
            <a:latin typeface="Arial" pitchFamily="34" charset="0"/>
            <a:cs typeface="Arial" pitchFamily="34" charset="0"/>
          </a:endParaRPr>
        </a:p>
      </dsp:txBody>
      <dsp:txXfrm>
        <a:off x="5761811" y="3793189"/>
        <a:ext cx="1155685" cy="891876"/>
      </dsp:txXfrm>
    </dsp:sp>
    <dsp:sp modelId="{0AA3B0E0-96A1-44DD-B403-B2F4DC6558E1}">
      <dsp:nvSpPr>
        <dsp:cNvPr id="0" name=""/>
        <dsp:cNvSpPr/>
      </dsp:nvSpPr>
      <dsp:spPr>
        <a:xfrm>
          <a:off x="6640254" y="1740261"/>
          <a:ext cx="1211181" cy="947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B1040C-F889-4826-A003-64FA1518ED3E}">
      <dsp:nvSpPr>
        <dsp:cNvPr id="0" name=""/>
        <dsp:cNvSpPr/>
      </dsp:nvSpPr>
      <dsp:spPr>
        <a:xfrm>
          <a:off x="6942372" y="2027274"/>
          <a:ext cx="1211181" cy="947372"/>
        </a:xfrm>
        <a:prstGeom prst="roundRect">
          <a:avLst>
            <a:gd name="adj" fmla="val 10000"/>
          </a:avLst>
        </a:prstGeom>
        <a:solidFill>
          <a:schemeClr val="accent1">
            <a:lumMod val="75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itchFamily="34" charset="0"/>
              <a:cs typeface="Arial" pitchFamily="34" charset="0"/>
            </a:rPr>
            <a:t>NAAT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itchFamily="34" charset="0"/>
              <a:cs typeface="Arial" pitchFamily="34" charset="0"/>
            </a:rPr>
            <a:t>(PCR)</a:t>
          </a:r>
          <a:endParaRPr lang="en-GB" sz="2000" kern="1200" dirty="0">
            <a:latin typeface="Arial" pitchFamily="34" charset="0"/>
            <a:cs typeface="Arial" pitchFamily="34" charset="0"/>
          </a:endParaRPr>
        </a:p>
      </dsp:txBody>
      <dsp:txXfrm>
        <a:off x="6970120" y="2055022"/>
        <a:ext cx="1155685" cy="89187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2966515" y="2555953"/>
          <a:ext cx="1253799" cy="1258098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CRE Toolbox</a:t>
          </a:r>
          <a:endParaRPr lang="en-GB" sz="16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150130" y="2740197"/>
        <a:ext cx="886569" cy="889610"/>
      </dsp:txXfrm>
    </dsp:sp>
    <dsp:sp modelId="{DB8F51CD-C538-4588-A588-A84B010586D4}">
      <dsp:nvSpPr>
        <dsp:cNvPr id="0" name=""/>
        <dsp:cNvSpPr/>
      </dsp:nvSpPr>
      <dsp:spPr>
        <a:xfrm rot="16716625">
          <a:off x="3128926" y="1901698"/>
          <a:ext cx="131405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1405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53101" y="1880619"/>
        <a:ext cx="65702" cy="65702"/>
      </dsp:txXfrm>
    </dsp:sp>
    <dsp:sp modelId="{AFABF447-E48A-423B-B49F-6EA32EBB3358}">
      <dsp:nvSpPr>
        <dsp:cNvPr id="0" name=""/>
        <dsp:cNvSpPr/>
      </dsp:nvSpPr>
      <dsp:spPr>
        <a:xfrm>
          <a:off x="3336696" y="-16984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525333" y="171653"/>
        <a:ext cx="910819" cy="910819"/>
      </dsp:txXfrm>
    </dsp:sp>
    <dsp:sp modelId="{6D54B6E2-7739-424F-AD0F-5C0CCB7D7C11}">
      <dsp:nvSpPr>
        <dsp:cNvPr id="0" name=""/>
        <dsp:cNvSpPr/>
      </dsp:nvSpPr>
      <dsp:spPr>
        <a:xfrm rot="18918134">
          <a:off x="3879002" y="2340462"/>
          <a:ext cx="1112026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112026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407214" y="2324434"/>
        <a:ext cx="55601" cy="55601"/>
      </dsp:txXfrm>
    </dsp:sp>
    <dsp:sp modelId="{F742DEE1-3A8E-4ACB-8223-B85092990354}">
      <dsp:nvSpPr>
        <dsp:cNvPr id="0" name=""/>
        <dsp:cNvSpPr/>
      </dsp:nvSpPr>
      <dsp:spPr>
        <a:xfrm>
          <a:off x="4644003" y="864105"/>
          <a:ext cx="1288093" cy="1288093"/>
        </a:xfrm>
        <a:prstGeom prst="ellipse">
          <a:avLst/>
        </a:prstGeom>
        <a:solidFill>
          <a:schemeClr val="tx1"/>
        </a:solidFill>
        <a:ln w="63500">
          <a:solidFill>
            <a:schemeClr val="accent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832640" y="1052742"/>
        <a:ext cx="910819" cy="910819"/>
      </dsp:txXfrm>
    </dsp:sp>
    <dsp:sp modelId="{448BC795-2B71-4D53-89F4-C8C4F00A8740}">
      <dsp:nvSpPr>
        <dsp:cNvPr id="0" name=""/>
        <dsp:cNvSpPr/>
      </dsp:nvSpPr>
      <dsp:spPr>
        <a:xfrm rot="20107388">
          <a:off x="4020658" y="2266321"/>
          <a:ext cx="30571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0571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5472821" y="2201664"/>
        <a:ext cx="152859" cy="152859"/>
      </dsp:txXfrm>
    </dsp:sp>
    <dsp:sp modelId="{09E20101-E01D-44D7-A5E2-CBAFA2BAA369}">
      <dsp:nvSpPr>
        <dsp:cNvPr id="0" name=""/>
        <dsp:cNvSpPr/>
      </dsp:nvSpPr>
      <dsp:spPr>
        <a:xfrm>
          <a:off x="6876252" y="720084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064889" y="908721"/>
        <a:ext cx="910819" cy="910819"/>
      </dsp:txXfrm>
    </dsp:sp>
    <dsp:sp modelId="{87EBF4B6-5A60-49E3-BAE3-9569A8941223}">
      <dsp:nvSpPr>
        <dsp:cNvPr id="0" name=""/>
        <dsp:cNvSpPr/>
      </dsp:nvSpPr>
      <dsp:spPr>
        <a:xfrm rot="21348663">
          <a:off x="4214703" y="3019502"/>
          <a:ext cx="295526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955261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5618453" y="2957393"/>
        <a:ext cx="147763" cy="147763"/>
      </dsp:txXfrm>
    </dsp:sp>
    <dsp:sp modelId="{9C0566EF-5437-4189-A58F-D7ED4475F7E6}">
      <dsp:nvSpPr>
        <dsp:cNvPr id="0" name=""/>
        <dsp:cNvSpPr/>
      </dsp:nvSpPr>
      <dsp:spPr>
        <a:xfrm>
          <a:off x="7164297" y="223224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352934" y="2420885"/>
        <a:ext cx="910819" cy="910819"/>
      </dsp:txXfrm>
    </dsp:sp>
    <dsp:sp modelId="{C7B946FE-59D8-4D12-8C09-BC0537958DAE}">
      <dsp:nvSpPr>
        <dsp:cNvPr id="0" name=""/>
        <dsp:cNvSpPr/>
      </dsp:nvSpPr>
      <dsp:spPr>
        <a:xfrm rot="999354">
          <a:off x="4127155" y="3810839"/>
          <a:ext cx="3194957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194957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644760" y="3742737"/>
        <a:ext cx="159747" cy="159747"/>
      </dsp:txXfrm>
    </dsp:sp>
    <dsp:sp modelId="{5CAC3CA5-4D4E-4CD5-B029-F343138D5FD6}">
      <dsp:nvSpPr>
        <dsp:cNvPr id="0" name=""/>
        <dsp:cNvSpPr/>
      </dsp:nvSpPr>
      <dsp:spPr>
        <a:xfrm>
          <a:off x="7228066" y="382103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416703" y="4009675"/>
        <a:ext cx="910819" cy="910819"/>
      </dsp:txXfrm>
    </dsp:sp>
    <dsp:sp modelId="{0401F99C-04ED-41B4-8658-7B8E1CC84941}">
      <dsp:nvSpPr>
        <dsp:cNvPr id="0" name=""/>
        <dsp:cNvSpPr/>
      </dsp:nvSpPr>
      <dsp:spPr>
        <a:xfrm rot="2258105">
          <a:off x="3858266" y="4238017"/>
          <a:ext cx="2232105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232105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918516" y="4193987"/>
        <a:ext cx="111605" cy="111605"/>
      </dsp:txXfrm>
    </dsp:sp>
    <dsp:sp modelId="{D9DC1811-6482-4882-BD97-6C1DF4FB7C5E}">
      <dsp:nvSpPr>
        <dsp:cNvPr id="0" name=""/>
        <dsp:cNvSpPr/>
      </dsp:nvSpPr>
      <dsp:spPr>
        <a:xfrm>
          <a:off x="5724123" y="4680512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912760" y="4869149"/>
        <a:ext cx="910819" cy="910819"/>
      </dsp:txXfrm>
    </dsp:sp>
    <dsp:sp modelId="{94D7B32E-51E5-469E-81C3-B09D2C7CCD65}">
      <dsp:nvSpPr>
        <dsp:cNvPr id="0" name=""/>
        <dsp:cNvSpPr/>
      </dsp:nvSpPr>
      <dsp:spPr>
        <a:xfrm rot="3961819">
          <a:off x="3461877" y="4343205"/>
          <a:ext cx="130340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03404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4080994" y="4322392"/>
        <a:ext cx="65170" cy="65170"/>
      </dsp:txXfrm>
    </dsp:sp>
    <dsp:sp modelId="{4725C341-6B0C-4ABF-99AD-5931983A12A4}">
      <dsp:nvSpPr>
        <dsp:cNvPr id="0" name=""/>
        <dsp:cNvSpPr/>
      </dsp:nvSpPr>
      <dsp:spPr>
        <a:xfrm>
          <a:off x="3995935" y="4894935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184572" y="5083572"/>
        <a:ext cx="910819" cy="910819"/>
      </dsp:txXfrm>
    </dsp:sp>
    <dsp:sp modelId="{3868F5E0-3D5A-4E7C-91D4-012296AD59B3}">
      <dsp:nvSpPr>
        <dsp:cNvPr id="0" name=""/>
        <dsp:cNvSpPr/>
      </dsp:nvSpPr>
      <dsp:spPr>
        <a:xfrm rot="6529051">
          <a:off x="2687259" y="4271813"/>
          <a:ext cx="10635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0635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192462" y="4256996"/>
        <a:ext cx="53179" cy="53179"/>
      </dsp:txXfrm>
    </dsp:sp>
    <dsp:sp modelId="{C1BA877E-160B-49D7-ACE8-9733322D575C}">
      <dsp:nvSpPr>
        <dsp:cNvPr id="0" name=""/>
        <dsp:cNvSpPr/>
      </dsp:nvSpPr>
      <dsp:spPr>
        <a:xfrm>
          <a:off x="2195732" y="4752530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384369" y="4941167"/>
        <a:ext cx="910819" cy="910819"/>
      </dsp:txXfrm>
    </dsp:sp>
    <dsp:sp modelId="{421FD191-AC28-4012-8BFC-AAD3D4C0C750}">
      <dsp:nvSpPr>
        <dsp:cNvPr id="0" name=""/>
        <dsp:cNvSpPr/>
      </dsp:nvSpPr>
      <dsp:spPr>
        <a:xfrm rot="9946053">
          <a:off x="2301278" y="3412827"/>
          <a:ext cx="695019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695019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631412" y="3407224"/>
        <a:ext cx="34750" cy="34750"/>
      </dsp:txXfrm>
    </dsp:sp>
    <dsp:sp modelId="{D03D7B20-5052-4A55-A9CD-47AAF7D35EA4}">
      <dsp:nvSpPr>
        <dsp:cNvPr id="0" name=""/>
        <dsp:cNvSpPr/>
      </dsp:nvSpPr>
      <dsp:spPr>
        <a:xfrm>
          <a:off x="1043619" y="3024333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232256" y="3212970"/>
        <a:ext cx="910819" cy="910819"/>
      </dsp:txXfrm>
    </dsp:sp>
    <dsp:sp modelId="{720E6570-9767-471F-815E-B4D0543DB38A}">
      <dsp:nvSpPr>
        <dsp:cNvPr id="0" name=""/>
        <dsp:cNvSpPr/>
      </dsp:nvSpPr>
      <dsp:spPr>
        <a:xfrm rot="12545984">
          <a:off x="2115791" y="2626877"/>
          <a:ext cx="99202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992021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587001" y="2613849"/>
        <a:ext cx="49601" cy="49601"/>
      </dsp:txXfrm>
    </dsp:sp>
    <dsp:sp modelId="{B63D901A-D3CC-4C32-BB43-D8907AFB5273}">
      <dsp:nvSpPr>
        <dsp:cNvPr id="0" name=""/>
        <dsp:cNvSpPr/>
      </dsp:nvSpPr>
      <dsp:spPr>
        <a:xfrm>
          <a:off x="971601" y="1440158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160238" y="1628795"/>
        <a:ext cx="910819" cy="910819"/>
      </dsp:txXfrm>
    </dsp:sp>
    <dsp:sp modelId="{23DBB19A-08A9-404C-9A85-907E2DFCBF40}">
      <dsp:nvSpPr>
        <dsp:cNvPr id="0" name=""/>
        <dsp:cNvSpPr/>
      </dsp:nvSpPr>
      <dsp:spPr>
        <a:xfrm rot="14580338">
          <a:off x="2218991" y="1945637"/>
          <a:ext cx="149817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49817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30622" y="1919955"/>
        <a:ext cx="74908" cy="74908"/>
      </dsp:txXfrm>
    </dsp:sp>
    <dsp:sp modelId="{2E3885CB-49A2-41CF-8BE0-0102112EC607}">
      <dsp:nvSpPr>
        <dsp:cNvPr id="0" name=""/>
        <dsp:cNvSpPr/>
      </dsp:nvSpPr>
      <dsp:spPr>
        <a:xfrm>
          <a:off x="1691683" y="72010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880320" y="260647"/>
        <a:ext cx="910819" cy="91081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2966515" y="2555953"/>
          <a:ext cx="1253799" cy="1258098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CRE Toolbox</a:t>
          </a:r>
          <a:endParaRPr lang="en-GB" sz="16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150130" y="2740197"/>
        <a:ext cx="886569" cy="889610"/>
      </dsp:txXfrm>
    </dsp:sp>
    <dsp:sp modelId="{DB8F51CD-C538-4588-A588-A84B010586D4}">
      <dsp:nvSpPr>
        <dsp:cNvPr id="0" name=""/>
        <dsp:cNvSpPr/>
      </dsp:nvSpPr>
      <dsp:spPr>
        <a:xfrm rot="16716625">
          <a:off x="3128926" y="1901698"/>
          <a:ext cx="131405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1405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53101" y="1880619"/>
        <a:ext cx="65702" cy="65702"/>
      </dsp:txXfrm>
    </dsp:sp>
    <dsp:sp modelId="{AFABF447-E48A-423B-B49F-6EA32EBB3358}">
      <dsp:nvSpPr>
        <dsp:cNvPr id="0" name=""/>
        <dsp:cNvSpPr/>
      </dsp:nvSpPr>
      <dsp:spPr>
        <a:xfrm>
          <a:off x="3336696" y="-16984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525333" y="171653"/>
        <a:ext cx="910819" cy="910819"/>
      </dsp:txXfrm>
    </dsp:sp>
    <dsp:sp modelId="{6D54B6E2-7739-424F-AD0F-5C0CCB7D7C11}">
      <dsp:nvSpPr>
        <dsp:cNvPr id="0" name=""/>
        <dsp:cNvSpPr/>
      </dsp:nvSpPr>
      <dsp:spPr>
        <a:xfrm rot="18918134">
          <a:off x="3879002" y="2340462"/>
          <a:ext cx="1112026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112026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407214" y="2324434"/>
        <a:ext cx="55601" cy="55601"/>
      </dsp:txXfrm>
    </dsp:sp>
    <dsp:sp modelId="{F742DEE1-3A8E-4ACB-8223-B85092990354}">
      <dsp:nvSpPr>
        <dsp:cNvPr id="0" name=""/>
        <dsp:cNvSpPr/>
      </dsp:nvSpPr>
      <dsp:spPr>
        <a:xfrm>
          <a:off x="4644003" y="864105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832640" y="1052742"/>
        <a:ext cx="910819" cy="910819"/>
      </dsp:txXfrm>
    </dsp:sp>
    <dsp:sp modelId="{448BC795-2B71-4D53-89F4-C8C4F00A8740}">
      <dsp:nvSpPr>
        <dsp:cNvPr id="0" name=""/>
        <dsp:cNvSpPr/>
      </dsp:nvSpPr>
      <dsp:spPr>
        <a:xfrm rot="20107388">
          <a:off x="4020658" y="2266321"/>
          <a:ext cx="30571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0571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5472821" y="2201664"/>
        <a:ext cx="152859" cy="152859"/>
      </dsp:txXfrm>
    </dsp:sp>
    <dsp:sp modelId="{09E20101-E01D-44D7-A5E2-CBAFA2BAA369}">
      <dsp:nvSpPr>
        <dsp:cNvPr id="0" name=""/>
        <dsp:cNvSpPr/>
      </dsp:nvSpPr>
      <dsp:spPr>
        <a:xfrm>
          <a:off x="6876252" y="720084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064889" y="908721"/>
        <a:ext cx="910819" cy="910819"/>
      </dsp:txXfrm>
    </dsp:sp>
    <dsp:sp modelId="{87EBF4B6-5A60-49E3-BAE3-9569A8941223}">
      <dsp:nvSpPr>
        <dsp:cNvPr id="0" name=""/>
        <dsp:cNvSpPr/>
      </dsp:nvSpPr>
      <dsp:spPr>
        <a:xfrm rot="21348663">
          <a:off x="4214703" y="3019502"/>
          <a:ext cx="295526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955261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5618453" y="2957393"/>
        <a:ext cx="147763" cy="147763"/>
      </dsp:txXfrm>
    </dsp:sp>
    <dsp:sp modelId="{9C0566EF-5437-4189-A58F-D7ED4475F7E6}">
      <dsp:nvSpPr>
        <dsp:cNvPr id="0" name=""/>
        <dsp:cNvSpPr/>
      </dsp:nvSpPr>
      <dsp:spPr>
        <a:xfrm>
          <a:off x="7164297" y="223224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352934" y="2420885"/>
        <a:ext cx="910819" cy="910819"/>
      </dsp:txXfrm>
    </dsp:sp>
    <dsp:sp modelId="{C7B946FE-59D8-4D12-8C09-BC0537958DAE}">
      <dsp:nvSpPr>
        <dsp:cNvPr id="0" name=""/>
        <dsp:cNvSpPr/>
      </dsp:nvSpPr>
      <dsp:spPr>
        <a:xfrm rot="999354">
          <a:off x="4127155" y="3810839"/>
          <a:ext cx="3194957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194957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644760" y="3742737"/>
        <a:ext cx="159747" cy="159747"/>
      </dsp:txXfrm>
    </dsp:sp>
    <dsp:sp modelId="{5CAC3CA5-4D4E-4CD5-B029-F343138D5FD6}">
      <dsp:nvSpPr>
        <dsp:cNvPr id="0" name=""/>
        <dsp:cNvSpPr/>
      </dsp:nvSpPr>
      <dsp:spPr>
        <a:xfrm>
          <a:off x="7228066" y="382103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416703" y="4009675"/>
        <a:ext cx="910819" cy="910819"/>
      </dsp:txXfrm>
    </dsp:sp>
    <dsp:sp modelId="{0401F99C-04ED-41B4-8658-7B8E1CC84941}">
      <dsp:nvSpPr>
        <dsp:cNvPr id="0" name=""/>
        <dsp:cNvSpPr/>
      </dsp:nvSpPr>
      <dsp:spPr>
        <a:xfrm rot="2258105">
          <a:off x="3858266" y="4238017"/>
          <a:ext cx="2232105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232105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918516" y="4193987"/>
        <a:ext cx="111605" cy="111605"/>
      </dsp:txXfrm>
    </dsp:sp>
    <dsp:sp modelId="{D9DC1811-6482-4882-BD97-6C1DF4FB7C5E}">
      <dsp:nvSpPr>
        <dsp:cNvPr id="0" name=""/>
        <dsp:cNvSpPr/>
      </dsp:nvSpPr>
      <dsp:spPr>
        <a:xfrm>
          <a:off x="5724123" y="4680512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912760" y="4869149"/>
        <a:ext cx="910819" cy="910819"/>
      </dsp:txXfrm>
    </dsp:sp>
    <dsp:sp modelId="{94D7B32E-51E5-469E-81C3-B09D2C7CCD65}">
      <dsp:nvSpPr>
        <dsp:cNvPr id="0" name=""/>
        <dsp:cNvSpPr/>
      </dsp:nvSpPr>
      <dsp:spPr>
        <a:xfrm rot="3961819">
          <a:off x="3461877" y="4343205"/>
          <a:ext cx="130340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03404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4080994" y="4322392"/>
        <a:ext cx="65170" cy="65170"/>
      </dsp:txXfrm>
    </dsp:sp>
    <dsp:sp modelId="{4725C341-6B0C-4ABF-99AD-5931983A12A4}">
      <dsp:nvSpPr>
        <dsp:cNvPr id="0" name=""/>
        <dsp:cNvSpPr/>
      </dsp:nvSpPr>
      <dsp:spPr>
        <a:xfrm>
          <a:off x="3995935" y="4894935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184572" y="5083572"/>
        <a:ext cx="910819" cy="910819"/>
      </dsp:txXfrm>
    </dsp:sp>
    <dsp:sp modelId="{3868F5E0-3D5A-4E7C-91D4-012296AD59B3}">
      <dsp:nvSpPr>
        <dsp:cNvPr id="0" name=""/>
        <dsp:cNvSpPr/>
      </dsp:nvSpPr>
      <dsp:spPr>
        <a:xfrm rot="6529051">
          <a:off x="2687259" y="4271813"/>
          <a:ext cx="10635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0635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192462" y="4256996"/>
        <a:ext cx="53179" cy="53179"/>
      </dsp:txXfrm>
    </dsp:sp>
    <dsp:sp modelId="{C1BA877E-160B-49D7-ACE8-9733322D575C}">
      <dsp:nvSpPr>
        <dsp:cNvPr id="0" name=""/>
        <dsp:cNvSpPr/>
      </dsp:nvSpPr>
      <dsp:spPr>
        <a:xfrm>
          <a:off x="2195732" y="4752530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384369" y="4941167"/>
        <a:ext cx="910819" cy="910819"/>
      </dsp:txXfrm>
    </dsp:sp>
    <dsp:sp modelId="{421FD191-AC28-4012-8BFC-AAD3D4C0C750}">
      <dsp:nvSpPr>
        <dsp:cNvPr id="0" name=""/>
        <dsp:cNvSpPr/>
      </dsp:nvSpPr>
      <dsp:spPr>
        <a:xfrm rot="9946053">
          <a:off x="2301278" y="3412827"/>
          <a:ext cx="695019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695019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631412" y="3407224"/>
        <a:ext cx="34750" cy="34750"/>
      </dsp:txXfrm>
    </dsp:sp>
    <dsp:sp modelId="{D03D7B20-5052-4A55-A9CD-47AAF7D35EA4}">
      <dsp:nvSpPr>
        <dsp:cNvPr id="0" name=""/>
        <dsp:cNvSpPr/>
      </dsp:nvSpPr>
      <dsp:spPr>
        <a:xfrm>
          <a:off x="1043619" y="3024333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232256" y="3212970"/>
        <a:ext cx="910819" cy="910819"/>
      </dsp:txXfrm>
    </dsp:sp>
    <dsp:sp modelId="{720E6570-9767-471F-815E-B4D0543DB38A}">
      <dsp:nvSpPr>
        <dsp:cNvPr id="0" name=""/>
        <dsp:cNvSpPr/>
      </dsp:nvSpPr>
      <dsp:spPr>
        <a:xfrm rot="12545984">
          <a:off x="2115791" y="2626877"/>
          <a:ext cx="99202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992021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587001" y="2613849"/>
        <a:ext cx="49601" cy="49601"/>
      </dsp:txXfrm>
    </dsp:sp>
    <dsp:sp modelId="{B63D901A-D3CC-4C32-BB43-D8907AFB5273}">
      <dsp:nvSpPr>
        <dsp:cNvPr id="0" name=""/>
        <dsp:cNvSpPr/>
      </dsp:nvSpPr>
      <dsp:spPr>
        <a:xfrm>
          <a:off x="971601" y="1440158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160238" y="1628795"/>
        <a:ext cx="910819" cy="910819"/>
      </dsp:txXfrm>
    </dsp:sp>
    <dsp:sp modelId="{23DBB19A-08A9-404C-9A85-907E2DFCBF40}">
      <dsp:nvSpPr>
        <dsp:cNvPr id="0" name=""/>
        <dsp:cNvSpPr/>
      </dsp:nvSpPr>
      <dsp:spPr>
        <a:xfrm rot="14580338">
          <a:off x="2218991" y="1945637"/>
          <a:ext cx="149817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49817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30622" y="1919955"/>
        <a:ext cx="74908" cy="74908"/>
      </dsp:txXfrm>
    </dsp:sp>
    <dsp:sp modelId="{2E3885CB-49A2-41CF-8BE0-0102112EC607}">
      <dsp:nvSpPr>
        <dsp:cNvPr id="0" name=""/>
        <dsp:cNvSpPr/>
      </dsp:nvSpPr>
      <dsp:spPr>
        <a:xfrm>
          <a:off x="1691683" y="72010"/>
          <a:ext cx="1288093" cy="1288093"/>
        </a:xfrm>
        <a:prstGeom prst="ellipse">
          <a:avLst/>
        </a:prstGeom>
        <a:solidFill>
          <a:schemeClr val="tx1"/>
        </a:solidFill>
        <a:ln w="63500">
          <a:solidFill>
            <a:schemeClr val="accent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880320" y="260647"/>
        <a:ext cx="910819" cy="91081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2966515" y="2555953"/>
          <a:ext cx="1253799" cy="1258098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CRE Toolbox</a:t>
          </a:r>
          <a:endParaRPr lang="en-GB" sz="16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150130" y="2740197"/>
        <a:ext cx="886569" cy="889610"/>
      </dsp:txXfrm>
    </dsp:sp>
    <dsp:sp modelId="{DB8F51CD-C538-4588-A588-A84B010586D4}">
      <dsp:nvSpPr>
        <dsp:cNvPr id="0" name=""/>
        <dsp:cNvSpPr/>
      </dsp:nvSpPr>
      <dsp:spPr>
        <a:xfrm rot="16716625">
          <a:off x="3128926" y="1901698"/>
          <a:ext cx="131405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1405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53101" y="1880619"/>
        <a:ext cx="65702" cy="65702"/>
      </dsp:txXfrm>
    </dsp:sp>
    <dsp:sp modelId="{AFABF447-E48A-423B-B49F-6EA32EBB3358}">
      <dsp:nvSpPr>
        <dsp:cNvPr id="0" name=""/>
        <dsp:cNvSpPr/>
      </dsp:nvSpPr>
      <dsp:spPr>
        <a:xfrm>
          <a:off x="3336696" y="-16984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525333" y="171653"/>
        <a:ext cx="910819" cy="910819"/>
      </dsp:txXfrm>
    </dsp:sp>
    <dsp:sp modelId="{6D54B6E2-7739-424F-AD0F-5C0CCB7D7C11}">
      <dsp:nvSpPr>
        <dsp:cNvPr id="0" name=""/>
        <dsp:cNvSpPr/>
      </dsp:nvSpPr>
      <dsp:spPr>
        <a:xfrm rot="18918134">
          <a:off x="3879002" y="2340462"/>
          <a:ext cx="1112026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112026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407214" y="2324434"/>
        <a:ext cx="55601" cy="55601"/>
      </dsp:txXfrm>
    </dsp:sp>
    <dsp:sp modelId="{F742DEE1-3A8E-4ACB-8223-B85092990354}">
      <dsp:nvSpPr>
        <dsp:cNvPr id="0" name=""/>
        <dsp:cNvSpPr/>
      </dsp:nvSpPr>
      <dsp:spPr>
        <a:xfrm>
          <a:off x="4644003" y="864105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832640" y="1052742"/>
        <a:ext cx="910819" cy="910819"/>
      </dsp:txXfrm>
    </dsp:sp>
    <dsp:sp modelId="{448BC795-2B71-4D53-89F4-C8C4F00A8740}">
      <dsp:nvSpPr>
        <dsp:cNvPr id="0" name=""/>
        <dsp:cNvSpPr/>
      </dsp:nvSpPr>
      <dsp:spPr>
        <a:xfrm rot="20107388">
          <a:off x="4020658" y="2266321"/>
          <a:ext cx="30571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0571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5472821" y="2201664"/>
        <a:ext cx="152859" cy="152859"/>
      </dsp:txXfrm>
    </dsp:sp>
    <dsp:sp modelId="{09E20101-E01D-44D7-A5E2-CBAFA2BAA369}">
      <dsp:nvSpPr>
        <dsp:cNvPr id="0" name=""/>
        <dsp:cNvSpPr/>
      </dsp:nvSpPr>
      <dsp:spPr>
        <a:xfrm>
          <a:off x="6876252" y="720084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064889" y="908721"/>
        <a:ext cx="910819" cy="910819"/>
      </dsp:txXfrm>
    </dsp:sp>
    <dsp:sp modelId="{87EBF4B6-5A60-49E3-BAE3-9569A8941223}">
      <dsp:nvSpPr>
        <dsp:cNvPr id="0" name=""/>
        <dsp:cNvSpPr/>
      </dsp:nvSpPr>
      <dsp:spPr>
        <a:xfrm rot="21348663">
          <a:off x="4214703" y="3019502"/>
          <a:ext cx="295526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955261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5618453" y="2957393"/>
        <a:ext cx="147763" cy="147763"/>
      </dsp:txXfrm>
    </dsp:sp>
    <dsp:sp modelId="{9C0566EF-5437-4189-A58F-D7ED4475F7E6}">
      <dsp:nvSpPr>
        <dsp:cNvPr id="0" name=""/>
        <dsp:cNvSpPr/>
      </dsp:nvSpPr>
      <dsp:spPr>
        <a:xfrm>
          <a:off x="7164297" y="223224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352934" y="2420885"/>
        <a:ext cx="910819" cy="910819"/>
      </dsp:txXfrm>
    </dsp:sp>
    <dsp:sp modelId="{C7B946FE-59D8-4D12-8C09-BC0537958DAE}">
      <dsp:nvSpPr>
        <dsp:cNvPr id="0" name=""/>
        <dsp:cNvSpPr/>
      </dsp:nvSpPr>
      <dsp:spPr>
        <a:xfrm rot="999354">
          <a:off x="4127155" y="3810839"/>
          <a:ext cx="3194957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194957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644760" y="3742737"/>
        <a:ext cx="159747" cy="159747"/>
      </dsp:txXfrm>
    </dsp:sp>
    <dsp:sp modelId="{5CAC3CA5-4D4E-4CD5-B029-F343138D5FD6}">
      <dsp:nvSpPr>
        <dsp:cNvPr id="0" name=""/>
        <dsp:cNvSpPr/>
      </dsp:nvSpPr>
      <dsp:spPr>
        <a:xfrm>
          <a:off x="7228066" y="382103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416703" y="4009675"/>
        <a:ext cx="910819" cy="910819"/>
      </dsp:txXfrm>
    </dsp:sp>
    <dsp:sp modelId="{0401F99C-04ED-41B4-8658-7B8E1CC84941}">
      <dsp:nvSpPr>
        <dsp:cNvPr id="0" name=""/>
        <dsp:cNvSpPr/>
      </dsp:nvSpPr>
      <dsp:spPr>
        <a:xfrm rot="2258105">
          <a:off x="3858266" y="4238017"/>
          <a:ext cx="2232105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232105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918516" y="4193987"/>
        <a:ext cx="111605" cy="111605"/>
      </dsp:txXfrm>
    </dsp:sp>
    <dsp:sp modelId="{D9DC1811-6482-4882-BD97-6C1DF4FB7C5E}">
      <dsp:nvSpPr>
        <dsp:cNvPr id="0" name=""/>
        <dsp:cNvSpPr/>
      </dsp:nvSpPr>
      <dsp:spPr>
        <a:xfrm>
          <a:off x="5724123" y="4680512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912760" y="4869149"/>
        <a:ext cx="910819" cy="910819"/>
      </dsp:txXfrm>
    </dsp:sp>
    <dsp:sp modelId="{94D7B32E-51E5-469E-81C3-B09D2C7CCD65}">
      <dsp:nvSpPr>
        <dsp:cNvPr id="0" name=""/>
        <dsp:cNvSpPr/>
      </dsp:nvSpPr>
      <dsp:spPr>
        <a:xfrm rot="3961819">
          <a:off x="3461877" y="4343205"/>
          <a:ext cx="130340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03404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4080994" y="4322392"/>
        <a:ext cx="65170" cy="65170"/>
      </dsp:txXfrm>
    </dsp:sp>
    <dsp:sp modelId="{4725C341-6B0C-4ABF-99AD-5931983A12A4}">
      <dsp:nvSpPr>
        <dsp:cNvPr id="0" name=""/>
        <dsp:cNvSpPr/>
      </dsp:nvSpPr>
      <dsp:spPr>
        <a:xfrm>
          <a:off x="3995935" y="4894935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184572" y="5083572"/>
        <a:ext cx="910819" cy="910819"/>
      </dsp:txXfrm>
    </dsp:sp>
    <dsp:sp modelId="{3868F5E0-3D5A-4E7C-91D4-012296AD59B3}">
      <dsp:nvSpPr>
        <dsp:cNvPr id="0" name=""/>
        <dsp:cNvSpPr/>
      </dsp:nvSpPr>
      <dsp:spPr>
        <a:xfrm rot="6529051">
          <a:off x="2687259" y="4271813"/>
          <a:ext cx="10635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0635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192462" y="4256996"/>
        <a:ext cx="53179" cy="53179"/>
      </dsp:txXfrm>
    </dsp:sp>
    <dsp:sp modelId="{C1BA877E-160B-49D7-ACE8-9733322D575C}">
      <dsp:nvSpPr>
        <dsp:cNvPr id="0" name=""/>
        <dsp:cNvSpPr/>
      </dsp:nvSpPr>
      <dsp:spPr>
        <a:xfrm>
          <a:off x="2195732" y="4752530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384369" y="4941167"/>
        <a:ext cx="910819" cy="910819"/>
      </dsp:txXfrm>
    </dsp:sp>
    <dsp:sp modelId="{421FD191-AC28-4012-8BFC-AAD3D4C0C750}">
      <dsp:nvSpPr>
        <dsp:cNvPr id="0" name=""/>
        <dsp:cNvSpPr/>
      </dsp:nvSpPr>
      <dsp:spPr>
        <a:xfrm rot="9946053">
          <a:off x="2301278" y="3412827"/>
          <a:ext cx="695019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695019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631412" y="3407224"/>
        <a:ext cx="34750" cy="34750"/>
      </dsp:txXfrm>
    </dsp:sp>
    <dsp:sp modelId="{D03D7B20-5052-4A55-A9CD-47AAF7D35EA4}">
      <dsp:nvSpPr>
        <dsp:cNvPr id="0" name=""/>
        <dsp:cNvSpPr/>
      </dsp:nvSpPr>
      <dsp:spPr>
        <a:xfrm>
          <a:off x="1043619" y="3024333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232256" y="3212970"/>
        <a:ext cx="910819" cy="910819"/>
      </dsp:txXfrm>
    </dsp:sp>
    <dsp:sp modelId="{720E6570-9767-471F-815E-B4D0543DB38A}">
      <dsp:nvSpPr>
        <dsp:cNvPr id="0" name=""/>
        <dsp:cNvSpPr/>
      </dsp:nvSpPr>
      <dsp:spPr>
        <a:xfrm rot="12545984">
          <a:off x="2115791" y="2626877"/>
          <a:ext cx="99202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992021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587001" y="2613849"/>
        <a:ext cx="49601" cy="49601"/>
      </dsp:txXfrm>
    </dsp:sp>
    <dsp:sp modelId="{B63D901A-D3CC-4C32-BB43-D8907AFB5273}">
      <dsp:nvSpPr>
        <dsp:cNvPr id="0" name=""/>
        <dsp:cNvSpPr/>
      </dsp:nvSpPr>
      <dsp:spPr>
        <a:xfrm>
          <a:off x="971601" y="1440158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160238" y="1628795"/>
        <a:ext cx="910819" cy="910819"/>
      </dsp:txXfrm>
    </dsp:sp>
    <dsp:sp modelId="{23DBB19A-08A9-404C-9A85-907E2DFCBF40}">
      <dsp:nvSpPr>
        <dsp:cNvPr id="0" name=""/>
        <dsp:cNvSpPr/>
      </dsp:nvSpPr>
      <dsp:spPr>
        <a:xfrm rot="14580338">
          <a:off x="2218991" y="1945637"/>
          <a:ext cx="149817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49817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30622" y="1919955"/>
        <a:ext cx="74908" cy="74908"/>
      </dsp:txXfrm>
    </dsp:sp>
    <dsp:sp modelId="{2E3885CB-49A2-41CF-8BE0-0102112EC607}">
      <dsp:nvSpPr>
        <dsp:cNvPr id="0" name=""/>
        <dsp:cNvSpPr/>
      </dsp:nvSpPr>
      <dsp:spPr>
        <a:xfrm>
          <a:off x="1691683" y="72010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880320" y="260647"/>
        <a:ext cx="910819" cy="910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Trust apportioned = specimens</a:t>
            </a:r>
            <a:r>
              <a:rPr lang="en-GB" baseline="0" dirty="0" smtClean="0"/>
              <a:t> from patients who have been in hospital for 3 days or more (MRSA) or 4 days or more (CDI)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16C15-4847-4C4B-964E-AE07A814542C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97540" indent="-497540">
              <a:spcBef>
                <a:spcPct val="0"/>
              </a:spcBef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16C15-4847-4C4B-964E-AE07A814542C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1745C-DFFC-4262-A063-06C1AC2FA643}" type="slidenum">
              <a:rPr lang="en-GB">
                <a:latin typeface="Arial" charset="0"/>
              </a:rPr>
              <a:pPr/>
              <a:t>7</a:t>
            </a:fld>
            <a:endParaRPr lang="en-GB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Taking</a:t>
            </a:r>
            <a:r>
              <a:rPr lang="en-GB" baseline="0" dirty="0" smtClean="0"/>
              <a:t> our carriage rate of CRE – 0.5% and applying it to our yearly patient admissions, means we can see close to 900 CRE positive patients</a:t>
            </a:r>
            <a:endParaRPr lang="en-GB" dirty="0" smtClean="0"/>
          </a:p>
          <a:p>
            <a:r>
              <a:rPr lang="en-GB" dirty="0" smtClean="0"/>
              <a:t>0.1% which is a conservative estimate, apply that, and its 186</a:t>
            </a:r>
          </a:p>
          <a:p>
            <a:r>
              <a:rPr lang="en-GB" dirty="0" smtClean="0"/>
              <a:t>0.1 is the conservative estimate, applying</a:t>
            </a:r>
            <a:r>
              <a:rPr lang="en-GB" baseline="0" dirty="0" smtClean="0"/>
              <a:t> that to all NHS hospitals, 16,000 </a:t>
            </a:r>
            <a:r>
              <a:rPr lang="en-GB" baseline="0" dirty="0" err="1" smtClean="0"/>
              <a:t>pos</a:t>
            </a:r>
            <a:r>
              <a:rPr lang="en-GB" baseline="0" dirty="0" smtClean="0"/>
              <a:t> patients, currently reporting around1600, 10 fold underestimate of CRE positive patients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861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23</a:t>
            </a:fld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24</a:t>
            </a:fld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F3E526-1870-420C-BB49-854A1CCF7D93}" type="slidenum">
              <a:rPr lang="en-GB" smtClean="0">
                <a:latin typeface="Arial" charset="0"/>
              </a:rPr>
              <a:pPr/>
              <a:t>25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Thank you Jon,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So how do I screen a patient for CRE?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A rectal swab provides the best results. </a:t>
            </a:r>
            <a:br>
              <a:rPr lang="en-GB" sz="1400" smtClean="0">
                <a:ea typeface="ＭＳ Ｐゴシック" pitchFamily="34" charset="-128"/>
              </a:rPr>
            </a:br>
            <a:r>
              <a:rPr lang="en-GB" sz="1400" smtClean="0">
                <a:ea typeface="ＭＳ Ｐゴシック" pitchFamily="34" charset="-128"/>
              </a:rPr>
              <a:t>The swab should be inserted into the rectum no more than 2 cm or an inch twisted gently and withdrawn.  The aim is to stain it brown!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Unfortunately , not many people are happy to have a sample taken in this way. And Issues such as child protection have been raised.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Clear explanations are needed to gain patient understanding and informed consent  and we need some public education for us all to make this more normal and acceptable.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In the meantime</a:t>
            </a: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If it is really not possible to get a rectal sample then a stool sample can be used. This is not quite as good as apart form anything  it may be delayed while we wait for the patient to </a:t>
            </a:r>
            <a:r>
              <a:rPr lang="ja-JP" altLang="en-GB" sz="1400" smtClean="0">
                <a:ea typeface="ＭＳ Ｐゴシック" pitchFamily="34" charset="-128"/>
              </a:rPr>
              <a:t>‘</a:t>
            </a:r>
            <a:r>
              <a:rPr lang="en-GB" altLang="ja-JP" sz="1400" smtClean="0">
                <a:ea typeface="ＭＳ Ｐゴシック" pitchFamily="34" charset="-128"/>
              </a:rPr>
              <a:t>perform</a:t>
            </a:r>
            <a:r>
              <a:rPr lang="ja-JP" altLang="en-GB" sz="1400" smtClean="0">
                <a:ea typeface="ＭＳ Ｐゴシック" pitchFamily="34" charset="-128"/>
              </a:rPr>
              <a:t>’</a:t>
            </a:r>
            <a:endParaRPr lang="en-GB" altLang="ja-JP" sz="1400" smtClean="0">
              <a:ea typeface="ＭＳ Ｐゴシック" pitchFamily="34" charset="-128"/>
            </a:endParaRPr>
          </a:p>
          <a:p>
            <a:endParaRPr lang="en-US" sz="1400" smtClean="0">
              <a:ea typeface="ＭＳ Ｐゴシック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1646A66-E886-4B2F-A11A-F0B2494202ED}" type="slidenum">
              <a:rPr lang="en-GB" smtClean="0"/>
              <a:pPr eaLnBrk="1" hangingPunct="1"/>
              <a:t>27</a:t>
            </a:fld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32</a:t>
            </a:fld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Ajao</a:t>
            </a:r>
            <a:r>
              <a:rPr lang="en-GB" baseline="0" dirty="0" smtClean="0"/>
              <a:t> study: only 53% of the 32 odd patients that acquired when the prior occupant was positive acquired the same species of ESBL; only 6% of the 32 had an indistinguishable or closely related strain of the same species.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33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35</a:t>
            </a:fld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37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8" y="6200806"/>
            <a:ext cx="2193103" cy="575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D:\The%20QI%20Klaxon.wav" TargetMode="Externa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chart" Target="../charts/chart6.xml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Eurostat_public_debt_GDP.png#mediaviewer/File:Eurostat_public_debt_GDP.png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carbapenemase-producing-enterobacteriaceae-early-detection-management-and-control-toolkit-for-acute-trust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7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07445"/>
            <a:ext cx="806489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Tackling the challenge of CRE – </a:t>
            </a:r>
          </a:p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the London experience</a:t>
            </a:r>
          </a:p>
          <a:p>
            <a:endParaRPr lang="en-GB" sz="4000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324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524328" y="5661248"/>
            <a:ext cx="144016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MRSA bacteraemia, England 2001-2013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79512" y="908720"/>
          <a:ext cx="9045451" cy="555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796138" y="998970"/>
            <a:ext cx="3779589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2001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Gettting</a:t>
            </a:r>
            <a:r>
              <a:rPr lang="en-GB" sz="1200" dirty="0" smtClean="0"/>
              <a:t> ahead of the curve’, 2002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‘Winning ways’,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‘Towards cleaner hospitals’,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Cleanyourhands</a:t>
            </a:r>
            <a:r>
              <a:rPr lang="en-GB" sz="1200" dirty="0" smtClean="0"/>
              <a:t>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 introduced,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Cleanliness improvement, 2005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‘Going further faster’,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Root cause analysis,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Screening elective admissions, 2008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Universal screening, 2010</a:t>
            </a:r>
          </a:p>
          <a:p>
            <a:endParaRPr lang="en-GB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71600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628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980728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4</a:t>
            </a:r>
          </a:p>
          <a:p>
            <a:r>
              <a:rPr lang="en-GB" b="1" dirty="0" smtClean="0">
                <a:latin typeface="+mn-lt"/>
              </a:rPr>
              <a:t>5</a:t>
            </a:r>
          </a:p>
          <a:p>
            <a:r>
              <a:rPr lang="en-GB" b="1" dirty="0" smtClean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17008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7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1209525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+mn-lt"/>
              </a:rPr>
              <a:t>8</a:t>
            </a:r>
          </a:p>
          <a:p>
            <a:pPr algn="ctr"/>
            <a:r>
              <a:rPr lang="en-GB" b="1" dirty="0" smtClean="0">
                <a:latin typeface="+mn-lt"/>
              </a:rPr>
              <a:t>9</a:t>
            </a:r>
          </a:p>
          <a:p>
            <a:pPr algn="ctr"/>
            <a:r>
              <a:rPr lang="en-GB" b="1" dirty="0" smtClean="0">
                <a:latin typeface="+mn-lt"/>
              </a:rPr>
              <a:t>10</a:t>
            </a:r>
            <a:endParaRPr lang="en-GB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24836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11</a:t>
            </a:r>
            <a:endParaRPr lang="en-GB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335699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12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43651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13</a:t>
            </a:r>
            <a:endParaRPr lang="en-GB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98585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524328" y="5661248"/>
            <a:ext cx="144016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575313"/>
              </p:ext>
            </p:extLst>
          </p:nvPr>
        </p:nvGraphicFramePr>
        <p:xfrm>
          <a:off x="0" y="928671"/>
          <a:ext cx="9144000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225226" y="214291"/>
            <a:ext cx="4775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en-GB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CDI cases, 2004-2013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60364" y="116632"/>
            <a:ext cx="8423275" cy="711183"/>
          </a:xfrm>
        </p:spPr>
        <p:txBody>
          <a:bodyPr>
            <a:noAutofit/>
          </a:bodyPr>
          <a:lstStyle/>
          <a:p>
            <a:r>
              <a:rPr lang="en-GB" sz="3200" i="1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en-GB" sz="3200" i="1" dirty="0" err="1" smtClean="0">
                <a:latin typeface="Arial" pitchFamily="34" charset="0"/>
                <a:cs typeface="Arial" pitchFamily="34" charset="0"/>
              </a:rPr>
              <a:t>difficile</a:t>
            </a:r>
            <a:r>
              <a:rPr lang="en-GB" sz="3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200" dirty="0" smtClean="0">
                <a:latin typeface="Arial" pitchFamily="34" charset="0"/>
                <a:cs typeface="Arial" pitchFamily="34" charset="0"/>
              </a:rPr>
              <a:t>infection (CDI), England 2004-2013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796138" y="998970"/>
            <a:ext cx="3779589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guidelines, 2009</a:t>
            </a:r>
          </a:p>
          <a:p>
            <a:endParaRPr lang="en-GB" sz="1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331640" y="205155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0" y="8367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2120" y="31316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96285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500065" y="2071689"/>
            <a:ext cx="8072437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5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END OF ANTIBIOTICS IS NIGH</a:t>
            </a:r>
          </a:p>
          <a:p>
            <a:pPr algn="ctr">
              <a:defRPr/>
            </a:pPr>
            <a:endParaRPr lang="en-GB" sz="54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The QI Klaxon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12313" y="60039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3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364" y="116632"/>
            <a:ext cx="8423275" cy="711183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trends: mandatory surveillance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8280436"/>
              </p:ext>
            </p:extLst>
          </p:nvPr>
        </p:nvGraphicFramePr>
        <p:xfrm>
          <a:off x="251520" y="1052736"/>
          <a:ext cx="849694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133041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emerging threat of CRE</a:t>
            </a:r>
            <a:endParaRPr lang="en-GB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076472"/>
              </p:ext>
            </p:extLst>
          </p:nvPr>
        </p:nvGraphicFramePr>
        <p:xfrm>
          <a:off x="611560" y="1124744"/>
          <a:ext cx="7717103" cy="316992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2272030"/>
                <a:gridCol w="1329080"/>
                <a:gridCol w="1329080"/>
                <a:gridCol w="1329080"/>
                <a:gridCol w="1457833"/>
              </a:tblGrid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Pathogen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CRE</a:t>
                      </a:r>
                      <a:endParaRPr lang="en-GB" sz="20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MRSA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VRE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i="1" dirty="0" smtClean="0">
                          <a:latin typeface="Arial" pitchFamily="34" charset="0"/>
                          <a:cs typeface="Arial" pitchFamily="34" charset="0"/>
                        </a:rPr>
                        <a:t>C. </a:t>
                      </a:r>
                      <a:r>
                        <a:rPr lang="en-GB" sz="2000" i="1" dirty="0" err="1" smtClean="0">
                          <a:latin typeface="Arial" pitchFamily="34" charset="0"/>
                          <a:cs typeface="Arial" pitchFamily="34" charset="0"/>
                        </a:rPr>
                        <a:t>difficile</a:t>
                      </a:r>
                      <a:endParaRPr lang="en-GB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 genes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Species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 </a:t>
                      </a:r>
                      <a:r>
                        <a:rPr lang="en-GB" sz="2000" dirty="0" err="1" smtClean="0">
                          <a:latin typeface="Arial" pitchFamily="34" charset="0"/>
                          <a:cs typeface="Arial" pitchFamily="34" charset="0"/>
                        </a:rPr>
                        <a:t>vs</a:t>
                      </a: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&amp;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At-risk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pts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Old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Virulence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Environment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61687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-36512" y="285749"/>
            <a:ext cx="9324975" cy="7112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Rising threat from MDR-GNR</a:t>
            </a:r>
            <a:endParaRPr lang="en-GB" sz="3600" i="1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71438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0063" y="3549649"/>
            <a:ext cx="33575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all HAI caused by GNRs.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925" y="6237289"/>
            <a:ext cx="67437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pitchFamily="34" charset="0"/>
                <a:cs typeface="Arial" pitchFamily="34" charset="0"/>
              </a:rPr>
              <a:t>Hidron et al. </a:t>
            </a:r>
            <a:r>
              <a:rPr lang="en-US" sz="1600" i="1">
                <a:latin typeface="Arial" pitchFamily="34" charset="0"/>
                <a:cs typeface="Arial" pitchFamily="34" charset="0"/>
              </a:rPr>
              <a:t>Infect Control Hosp Epidemiol </a:t>
            </a:r>
            <a:r>
              <a:rPr lang="en-US" sz="1600">
                <a:latin typeface="Arial" pitchFamily="34" charset="0"/>
                <a:cs typeface="Arial" pitchFamily="34" charset="0"/>
              </a:rPr>
              <a:t>2008;29:966-1011.</a:t>
            </a:r>
          </a:p>
          <a:p>
            <a:r>
              <a:rPr lang="en-GB" sz="1600">
                <a:latin typeface="Arial" pitchFamily="34" charset="0"/>
                <a:cs typeface="Arial" pitchFamily="34" charset="0"/>
              </a:rPr>
              <a:t>Peleg &amp; Hooper. </a:t>
            </a:r>
            <a:r>
              <a:rPr lang="en-GB" sz="1600" i="1">
                <a:latin typeface="Arial" pitchFamily="34" charset="0"/>
                <a:cs typeface="Arial" pitchFamily="34" charset="0"/>
              </a:rPr>
              <a:t>N Engl J Med </a:t>
            </a:r>
            <a:r>
              <a:rPr lang="en-GB" sz="1600">
                <a:latin typeface="Arial" pitchFamily="34" charset="0"/>
                <a:cs typeface="Arial" pitchFamily="34" charset="0"/>
              </a:rPr>
              <a:t>2010;362:1804-1813.</a:t>
            </a: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2" y="3549649"/>
            <a:ext cx="36433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ICU HAI caused by GNRs.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4000496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923327"/>
              </p:ext>
            </p:extLst>
          </p:nvPr>
        </p:nvGraphicFramePr>
        <p:xfrm>
          <a:off x="500063" y="4076700"/>
          <a:ext cx="7358062" cy="1889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43187"/>
                <a:gridCol w="4714875"/>
              </a:tblGrid>
              <a:tr h="944880">
                <a:tc>
                  <a:txBody>
                    <a:bodyPr/>
                    <a:lstStyle/>
                    <a:p>
                      <a:r>
                        <a:rPr lang="en-GB" sz="1900" dirty="0" smtClean="0">
                          <a:latin typeface="Arial" pitchFamily="34" charset="0"/>
                          <a:cs typeface="Arial" pitchFamily="34" charset="0"/>
                        </a:rPr>
                        <a:t>Non-fermenters</a:t>
                      </a:r>
                      <a:endParaRPr lang="en-GB" sz="1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GB" sz="1800" i="1" u="none" dirty="0" smtClean="0">
                          <a:latin typeface="Arial" pitchFamily="34" charset="0"/>
                          <a:cs typeface="Arial" pitchFamily="34" charset="0"/>
                        </a:rPr>
                        <a:t>Acinetobacter baumannii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Pseudomonas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aeruginosa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Stenotrophomonas maltophilia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r>
                        <a:rPr lang="en-GB" sz="1900" dirty="0" smtClean="0"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1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1" u="none" dirty="0" err="1" smtClean="0">
                          <a:latin typeface="Arial" pitchFamily="34" charset="0"/>
                          <a:cs typeface="Arial" pitchFamily="34" charset="0"/>
                        </a:rPr>
                        <a:t>Klebsiella</a:t>
                      </a:r>
                      <a:r>
                        <a:rPr lang="en-GB" sz="1600" i="1" u="none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600" i="1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pneumoniae</a:t>
                      </a:r>
                      <a:endParaRPr lang="en-GB" sz="1600" i="1" u="none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GB" sz="1600" i="1" dirty="0" smtClean="0">
                          <a:latin typeface="Arial" pitchFamily="34" charset="0"/>
                          <a:cs typeface="Arial" pitchFamily="34" charset="0"/>
                        </a:rPr>
                        <a:t>Escherichia coli</a:t>
                      </a:r>
                    </a:p>
                    <a:p>
                      <a:r>
                        <a:rPr lang="en-GB" sz="1600" i="1" baseline="0" dirty="0" err="1" smtClean="0">
                          <a:latin typeface="Arial" pitchFamily="34" charset="0"/>
                          <a:cs typeface="Arial" pitchFamily="34" charset="0"/>
                        </a:rPr>
                        <a:t>Enterobacter</a:t>
                      </a:r>
                      <a:r>
                        <a:rPr lang="en-GB" sz="1600" i="1" baseline="0" dirty="0" smtClean="0">
                          <a:latin typeface="Arial" pitchFamily="34" charset="0"/>
                          <a:cs typeface="Arial" pitchFamily="34" charset="0"/>
                        </a:rPr>
                        <a:t> cloacae</a:t>
                      </a:r>
                      <a:endParaRPr lang="en-GB" sz="16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17316" y="5013176"/>
            <a:ext cx="7312297" cy="864096"/>
          </a:xfrm>
          <a:prstGeom prst="rect">
            <a:avLst/>
          </a:prstGeom>
          <a:noFill/>
          <a:ln w="635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67545" y="4059820"/>
            <a:ext cx="7416824" cy="1872208"/>
          </a:xfrm>
          <a:prstGeom prst="rect">
            <a:avLst/>
          </a:prstGeom>
          <a:noFill/>
          <a:ln w="635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612012" y="5157194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CRE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884368" y="4716434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CRO</a:t>
            </a:r>
            <a:endParaRPr lang="en-US" sz="3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5594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05325407"/>
              </p:ext>
            </p:extLst>
          </p:nvPr>
        </p:nvGraphicFramePr>
        <p:xfrm>
          <a:off x="179512" y="1124744"/>
          <a:ext cx="878497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Creating a monster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7664" y="155679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Extended-spectrum beta-lactams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07804" y="2347140"/>
            <a:ext cx="0" cy="50579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27984" y="1732745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Carbapenems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688124" y="2347140"/>
            <a:ext cx="0" cy="50579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697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4" y="514739"/>
            <a:ext cx="8423275" cy="711183"/>
          </a:xfrm>
        </p:spPr>
        <p:txBody>
          <a:bodyPr>
            <a:normAutofit/>
          </a:bodyPr>
          <a:lstStyle/>
          <a:p>
            <a:pPr eaLnBrk="1" hangingPunct="1"/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</a:t>
            </a:r>
            <a:r>
              <a:rPr lang="en-GB" altLang="ja-JP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 the problem? Resistance </a:t>
            </a:r>
            <a:endParaRPr lang="en-GB" sz="36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 cstate="print"/>
          <a:srcRect l="1106" t="45273" r="67064" b="25462"/>
          <a:stretch>
            <a:fillRect/>
          </a:stretch>
        </p:blipFill>
        <p:spPr bwMode="auto">
          <a:xfrm>
            <a:off x="827089" y="1484314"/>
            <a:ext cx="6624637" cy="3384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27088" y="2636838"/>
            <a:ext cx="2305050" cy="2160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27088" y="1700214"/>
            <a:ext cx="1008062" cy="936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514852" y="1830389"/>
            <a:ext cx="288925" cy="142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530725" y="2390777"/>
            <a:ext cx="287338" cy="144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3559" y="6412673"/>
            <a:ext cx="4714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Courtesy of Pat Cattini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8626" y="1594626"/>
          <a:ext cx="8358189" cy="1638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/>
                <a:gridCol w="2214563"/>
                <a:gridCol w="2214563"/>
                <a:gridCol w="2214563"/>
              </a:tblGrid>
              <a:tr h="439691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200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  <a:r>
                        <a:rPr lang="en-GB" sz="2000" i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000" i="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fermenters</a:t>
                      </a:r>
                      <a:endParaRPr lang="en-GB" sz="200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</a:tr>
              <a:tr h="439691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Organism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AmpC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ESBL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CRE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A.</a:t>
                      </a:r>
                      <a:r>
                        <a:rPr lang="en-GB" sz="200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000" i="1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baumannii</a:t>
                      </a:r>
                      <a:endParaRPr lang="en-GB" sz="2000" i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</a:tr>
              <a:tr h="758919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Attributable mortality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Moderate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Massive (&gt;50%)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Minimal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9" marB="45699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1439" y="6289676"/>
            <a:ext cx="5508625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err="1">
                <a:latin typeface="Arial" pitchFamily="34" charset="0"/>
                <a:cs typeface="Arial" pitchFamily="34" charset="0"/>
              </a:rPr>
              <a:t>Shorr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Crit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Care Med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2009;37:1463-1469.</a:t>
            </a:r>
          </a:p>
          <a:p>
            <a:pPr marL="342900" indent="-342900">
              <a:defRPr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Patel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Iinfect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Control Hosp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2008;29:1099-1106.</a:t>
            </a:r>
          </a:p>
        </p:txBody>
      </p:sp>
      <p:sp>
        <p:nvSpPr>
          <p:cNvPr id="8216" name="Title 1"/>
          <p:cNvSpPr>
            <a:spLocks noGrp="1"/>
          </p:cNvSpPr>
          <p:nvPr>
            <p:ph type="title"/>
          </p:nvPr>
        </p:nvSpPr>
        <p:spPr>
          <a:xfrm>
            <a:off x="155450" y="188640"/>
            <a:ext cx="9155113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Mortality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07950" y="-171399"/>
            <a:ext cx="9155113" cy="1409913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Rapid spread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0" y="980729"/>
          <a:ext cx="8704613" cy="5195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3528" y="908720"/>
            <a:ext cx="8388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Economic evaluation of a 40 case outbreak of CRE. Error bars represent range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39933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Image result for contact precautions barbie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432078" y="3717033"/>
            <a:ext cx="324059" cy="35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4" y="4211005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8" descr="Image result for surgery clipart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076" y="1477723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430436" y="4565873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601" y="4217279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57" y="2439933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47" y="2439933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58" y="2439933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70" y="2439933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484" y="1920870"/>
            <a:ext cx="336692" cy="311775"/>
          </a:xfrm>
          <a:prstGeom prst="rect">
            <a:avLst/>
          </a:prstGeom>
        </p:spPr>
      </p:pic>
      <p:pic>
        <p:nvPicPr>
          <p:cNvPr id="40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114" y="1916833"/>
            <a:ext cx="336692" cy="311775"/>
          </a:xfrm>
          <a:prstGeom prst="rect">
            <a:avLst/>
          </a:prstGeom>
        </p:spPr>
      </p:pic>
      <p:pic>
        <p:nvPicPr>
          <p:cNvPr id="4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522" y="1916833"/>
            <a:ext cx="336692" cy="311775"/>
          </a:xfrm>
          <a:prstGeom prst="rect">
            <a:avLst/>
          </a:prstGeom>
        </p:spPr>
      </p:pic>
      <p:pic>
        <p:nvPicPr>
          <p:cNvPr id="42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562" y="1916833"/>
            <a:ext cx="336692" cy="311775"/>
          </a:xfrm>
          <a:prstGeom prst="rect">
            <a:avLst/>
          </a:prstGeom>
        </p:spPr>
      </p:pic>
      <p:pic>
        <p:nvPicPr>
          <p:cNvPr id="43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602" y="1916833"/>
            <a:ext cx="336692" cy="311775"/>
          </a:xfrm>
          <a:prstGeom prst="rect">
            <a:avLst/>
          </a:prstGeom>
        </p:spPr>
      </p:pic>
      <p:pic>
        <p:nvPicPr>
          <p:cNvPr id="44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642" y="1916833"/>
            <a:ext cx="336692" cy="311775"/>
          </a:xfrm>
          <a:prstGeom prst="rect">
            <a:avLst/>
          </a:prstGeom>
        </p:spPr>
      </p:pic>
      <p:pic>
        <p:nvPicPr>
          <p:cNvPr id="45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682" y="1916833"/>
            <a:ext cx="336692" cy="311775"/>
          </a:xfrm>
          <a:prstGeom prst="rect">
            <a:avLst/>
          </a:prstGeom>
        </p:spPr>
      </p:pic>
      <p:pic>
        <p:nvPicPr>
          <p:cNvPr id="46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4" y="1477723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175" y="1477723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53" y="1477723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600" y="1481253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578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7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596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43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90" y="1473041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Image result for surgery clipar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7"/>
          <a:stretch/>
        </p:blipFill>
        <p:spPr bwMode="auto">
          <a:xfrm>
            <a:off x="6948266" y="1467129"/>
            <a:ext cx="158635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070" y="3356993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955" y="3356993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Image result for bed cartoon  hospita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6"/>
          <a:stretch/>
        </p:blipFill>
        <p:spPr bwMode="auto">
          <a:xfrm>
            <a:off x="4107045" y="3356993"/>
            <a:ext cx="187157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759127" y="3717033"/>
            <a:ext cx="324059" cy="35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398" b="26450"/>
          <a:stretch/>
        </p:blipFill>
        <p:spPr bwMode="auto">
          <a:xfrm>
            <a:off x="4064136" y="3717033"/>
            <a:ext cx="136489" cy="35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757" y="5085185"/>
            <a:ext cx="336692" cy="311775"/>
          </a:xfrm>
          <a:prstGeom prst="rect">
            <a:avLst/>
          </a:prstGeom>
        </p:spPr>
      </p:pic>
      <p:pic>
        <p:nvPicPr>
          <p:cNvPr id="62" name="chart"/>
          <p:cNvPicPr>
            <a:picLocks noChangeAspect="1"/>
          </p:cNvPicPr>
          <p:nvPr/>
        </p:nvPicPr>
        <p:blipFill rotWithShape="1">
          <a:blip r:embed="rId7"/>
          <a:srcRect r="74002"/>
          <a:stretch/>
        </p:blipFill>
        <p:spPr>
          <a:xfrm>
            <a:off x="3764389" y="5081147"/>
            <a:ext cx="87533" cy="311775"/>
          </a:xfrm>
          <a:prstGeom prst="rect">
            <a:avLst/>
          </a:prstGeom>
        </p:spPr>
      </p:pic>
      <p:pic>
        <p:nvPicPr>
          <p:cNvPr id="63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666376" y="4567829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10" y="2886893"/>
            <a:ext cx="336691" cy="25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87" y="2888450"/>
            <a:ext cx="336691" cy="25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4" y="2888450"/>
            <a:ext cx="336691" cy="25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897139"/>
              </p:ext>
            </p:extLst>
          </p:nvPr>
        </p:nvGraphicFramePr>
        <p:xfrm>
          <a:off x="0" y="1300783"/>
          <a:ext cx="896448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4" name="Rectangle 63"/>
          <p:cNvSpPr/>
          <p:nvPr/>
        </p:nvSpPr>
        <p:spPr>
          <a:xfrm>
            <a:off x="34925" y="6475240"/>
            <a:ext cx="67437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2016 in press.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107950" y="-171399"/>
            <a:ext cx="9155113" cy="1409913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££££</a:t>
            </a:r>
          </a:p>
        </p:txBody>
      </p:sp>
    </p:spTree>
    <p:extLst>
      <p:ext uri="{BB962C8B-B14F-4D97-AF65-F5344CB8AC3E}">
        <p14:creationId xmlns:p14="http://schemas.microsoft.com/office/powerpoint/2010/main" val="9414884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07" t="48413" r="9467" b="14047"/>
          <a:stretch/>
        </p:blipFill>
        <p:spPr bwMode="auto">
          <a:xfrm>
            <a:off x="557748" y="1484784"/>
            <a:ext cx="8107053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CRE in Europe, 2016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438" y="6453337"/>
            <a:ext cx="6229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600" dirty="0" smtClean="0">
                <a:latin typeface="Arial" pitchFamily="34" charset="0"/>
                <a:cs typeface="Arial" pitchFamily="34" charset="0"/>
              </a:rPr>
              <a:t>EARS-Net 2018.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6369" y="945594"/>
            <a:ext cx="7149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i="1" dirty="0"/>
              <a:t>% invasive K. </a:t>
            </a:r>
            <a:r>
              <a:rPr lang="en-US" i="1" dirty="0" err="1"/>
              <a:t>pneumoniae</a:t>
            </a:r>
            <a:r>
              <a:rPr lang="en-US" i="1" dirty="0"/>
              <a:t> isolates resistant to </a:t>
            </a:r>
            <a:r>
              <a:rPr lang="en-US" i="1" dirty="0" err="1"/>
              <a:t>carbapenems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608965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8214123"/>
              </p:ext>
            </p:extLst>
          </p:nvPr>
        </p:nvGraphicFramePr>
        <p:xfrm>
          <a:off x="323528" y="764704"/>
          <a:ext cx="856895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Emergence of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in Europe, 2005-2016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1438" y="6453337"/>
            <a:ext cx="6229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600" dirty="0" smtClean="0">
                <a:latin typeface="Arial" pitchFamily="34" charset="0"/>
                <a:cs typeface="Arial" pitchFamily="34" charset="0"/>
              </a:rPr>
              <a:t>EARS-Net 2018.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2904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7504" y="-243408"/>
            <a:ext cx="9011344" cy="1143000"/>
          </a:xfrm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What drives the European ‘north-south divide’?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66591"/>
            <a:ext cx="3600400" cy="2362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95536" y="634543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Antibiotic use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888658"/>
            <a:ext cx="3600399" cy="2362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536" y="3505571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Single room availability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6464" y="1066591"/>
            <a:ext cx="3551960" cy="23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932040" y="634543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Infection control staffing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http://upload.wikimedia.org/wikipedia/commons/7/79/Eurostat_public_debt_GDP.png"/>
          <p:cNvPicPr>
            <a:picLocks noChangeAspect="1" noChangeArrowheads="1"/>
          </p:cNvPicPr>
          <p:nvPr/>
        </p:nvPicPr>
        <p:blipFill rotWithShape="1">
          <a:blip r:embed="rId5" cstate="print"/>
          <a:srcRect t="13331" b="17387"/>
          <a:stretch/>
        </p:blipFill>
        <p:spPr bwMode="auto">
          <a:xfrm>
            <a:off x="5099417" y="3946811"/>
            <a:ext cx="3216999" cy="2362509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-18258" y="6381328"/>
            <a:ext cx="9414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1. ECDC Point Prevalence Survey, 2013.</a:t>
            </a:r>
          </a:p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2, National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debt as a percentage of GDP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"Eurostat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public debt GDP"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by Eurostat. Licensed under Attribution via Wikimedia Commons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2040" y="3514863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debt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7236296" y="3935032"/>
            <a:ext cx="1836670" cy="1193033"/>
            <a:chOff x="1583202" y="3501009"/>
            <a:chExt cx="1836670" cy="1193033"/>
          </a:xfrm>
        </p:grpSpPr>
        <p:grpSp>
          <p:nvGrpSpPr>
            <p:cNvPr id="34" name="Group 33"/>
            <p:cNvGrpSpPr/>
            <p:nvPr/>
          </p:nvGrpSpPr>
          <p:grpSpPr>
            <a:xfrm>
              <a:off x="1583202" y="3501009"/>
              <a:ext cx="1836670" cy="1193033"/>
              <a:chOff x="1583202" y="3501009"/>
              <a:chExt cx="1836670" cy="1193033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1758933" y="3501009"/>
                <a:ext cx="1660939" cy="11930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1583202" y="3501009"/>
                <a:ext cx="1752673" cy="1193033"/>
                <a:chOff x="1583202" y="3501009"/>
                <a:chExt cx="1752673" cy="1193033"/>
              </a:xfrm>
            </p:grpSpPr>
            <p:pic>
              <p:nvPicPr>
                <p:cNvPr id="38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/>
                <a:srcRect l="31847" t="84915" r="35741" b="9811"/>
                <a:stretch/>
              </p:blipFill>
              <p:spPr bwMode="auto">
                <a:xfrm>
                  <a:off x="1684496" y="3741273"/>
                  <a:ext cx="1651379" cy="284818"/>
                </a:xfrm>
                <a:prstGeom prst="rect">
                  <a:avLst/>
                </a:prstGeom>
                <a:noFill/>
              </p:spPr>
            </p:pic>
            <p:pic>
              <p:nvPicPr>
                <p:cNvPr id="39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/>
                <a:srcRect l="2" t="83738" r="69295" b="8814"/>
                <a:stretch/>
              </p:blipFill>
              <p:spPr bwMode="auto">
                <a:xfrm>
                  <a:off x="1758933" y="3501009"/>
                  <a:ext cx="1564298" cy="402252"/>
                </a:xfrm>
                <a:prstGeom prst="rect">
                  <a:avLst/>
                </a:prstGeom>
                <a:noFill/>
              </p:spPr>
            </p:pic>
            <p:pic>
              <p:nvPicPr>
                <p:cNvPr id="40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/>
                <a:srcRect l="63102" t="87319" r="17478" b="9099"/>
                <a:stretch/>
              </p:blipFill>
              <p:spPr bwMode="auto">
                <a:xfrm>
                  <a:off x="1583202" y="4039739"/>
                  <a:ext cx="989463" cy="193427"/>
                </a:xfrm>
                <a:prstGeom prst="rect">
                  <a:avLst/>
                </a:prstGeom>
                <a:noFill/>
              </p:spPr>
            </p:pic>
            <p:pic>
              <p:nvPicPr>
                <p:cNvPr id="41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/>
                <a:srcRect l="454" t="92388" r="81566" b="4637"/>
                <a:stretch/>
              </p:blipFill>
              <p:spPr bwMode="auto">
                <a:xfrm>
                  <a:off x="1787928" y="4219518"/>
                  <a:ext cx="916028" cy="160682"/>
                </a:xfrm>
                <a:prstGeom prst="rect">
                  <a:avLst/>
                </a:prstGeom>
                <a:noFill/>
              </p:spPr>
            </p:pic>
            <p:pic>
              <p:nvPicPr>
                <p:cNvPr id="42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/>
                <a:srcRect l="33262" t="92387" r="45691" b="5072"/>
                <a:stretch/>
              </p:blipFill>
              <p:spPr bwMode="auto">
                <a:xfrm>
                  <a:off x="1758933" y="4373376"/>
                  <a:ext cx="1072352" cy="137294"/>
                </a:xfrm>
                <a:prstGeom prst="rect">
                  <a:avLst/>
                </a:prstGeom>
                <a:noFill/>
              </p:spPr>
            </p:pic>
            <p:pic>
              <p:nvPicPr>
                <p:cNvPr id="43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/>
                <a:srcRect l="67311" t="92388" r="12411" b="4637"/>
                <a:stretch/>
              </p:blipFill>
              <p:spPr bwMode="auto">
                <a:xfrm>
                  <a:off x="1798150" y="4533360"/>
                  <a:ext cx="1033135" cy="160682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35" name="Rectangle 34"/>
            <p:cNvSpPr/>
            <p:nvPr/>
          </p:nvSpPr>
          <p:spPr>
            <a:xfrm>
              <a:off x="1583202" y="3501009"/>
              <a:ext cx="214948" cy="11930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2729267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9011344" cy="1143000"/>
          </a:xfrm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What drives the European ‘north-south divide’?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7" y="2458056"/>
            <a:ext cx="4580328" cy="3131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96897" y="9807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Correlation between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MRSA rate in BSIs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an indicator for fair play from the European Football Championships (red or yellow cards / 100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min)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96" y="6237312"/>
            <a:ext cx="588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Meyer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Infection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2012 in press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Messerli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FH.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Engl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J Med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2012;367:1562-4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1" t="20253" r="27001" b="21983"/>
          <a:stretch/>
        </p:blipFill>
        <p:spPr bwMode="auto">
          <a:xfrm>
            <a:off x="5004048" y="2458056"/>
            <a:ext cx="3815988" cy="282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992751" y="1052736"/>
            <a:ext cx="36837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Correlation between national chocolate consumption and rate of Nobel prize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winners.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8894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Emergence of CRE in the UK 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1438" y="6453337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ESPAUR 2017.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7" t="16579" r="14194" b="7112"/>
          <a:stretch/>
        </p:blipFill>
        <p:spPr>
          <a:xfrm>
            <a:off x="35497" y="1196752"/>
            <a:ext cx="9095747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167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Simple, stark, sobering sums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1520" y="1600201"/>
            <a:ext cx="8686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0.5%</a:t>
            </a:r>
            <a:r>
              <a:rPr lang="en-GB" sz="4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x 186,393 = 932 (!)</a:t>
            </a:r>
          </a:p>
          <a:p>
            <a:pPr marL="0" indent="0" algn="ctr">
              <a:buNone/>
            </a:pP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0.1%</a:t>
            </a:r>
            <a:r>
              <a:rPr lang="en-GB" sz="4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186,393 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= 186</a:t>
            </a:r>
          </a:p>
          <a:p>
            <a:pPr marL="0" indent="0" algn="ctr">
              <a:buNone/>
            </a:pP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0.1% x 15.892m* = 15,892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4941169"/>
            <a:ext cx="87102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 Admissions to NHS acute hospitals, Financial Year 14/15. NHS Confederation, Key Statistics on the NHS,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6237314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Mookerjee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ECCMID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65113" indent="-265113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Otter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al. J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Antimicrob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Chemother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 in press.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900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err="1" smtClean="0">
                <a:latin typeface="Arial" pitchFamily="34" charset="0"/>
                <a:cs typeface="Arial" pitchFamily="34" charset="0"/>
              </a:rPr>
              <a:t>Colistin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 resistance in Italy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9"/>
            <a:ext cx="3528392" cy="441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71406" y="6402814"/>
            <a:ext cx="65888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Monaco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2014;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Euro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Surveill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2014;19:pii=20939.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1506269"/>
            <a:ext cx="5004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Survey of 191 CRE from 21 labs across Italy.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9952" y="1772816"/>
            <a:ext cx="500404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43%</a:t>
            </a:r>
          </a:p>
          <a:p>
            <a:pPr algn="ct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Colistin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resistant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K.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pneumoniae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Range = 10-80% for the 21 labs.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1636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798572970"/>
              </p:ext>
            </p:extLst>
          </p:nvPr>
        </p:nvGraphicFramePr>
        <p:xfrm>
          <a:off x="642910" y="1116062"/>
          <a:ext cx="7858180" cy="4643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ctangle 16"/>
          <p:cNvSpPr/>
          <p:nvPr/>
        </p:nvSpPr>
        <p:spPr>
          <a:xfrm>
            <a:off x="34925" y="6376988"/>
            <a:ext cx="67437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NHSN / NNIS data;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MMWR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2013;62:165-170.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457200" y="222575"/>
            <a:ext cx="8229600" cy="1143000"/>
          </a:xfrm>
        </p:spPr>
        <p:txBody>
          <a:bodyPr/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CRE in the USA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91612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1143001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CRE in the UK and US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90" y="1073150"/>
            <a:ext cx="233997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5" y="1341439"/>
            <a:ext cx="2598737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1989139"/>
            <a:ext cx="26416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2" y="1412877"/>
            <a:ext cx="32035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28451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0202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GB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Evidence-free zone</a:t>
            </a:r>
            <a:endParaRPr lang="en-GB" sz="7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771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06906929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5893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24482946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30682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Who do I screen?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412876"/>
            <a:ext cx="8229600" cy="3484563"/>
          </a:xfrm>
        </p:spPr>
        <p:txBody>
          <a:bodyPr/>
          <a:lstStyle/>
          <a:p>
            <a:pPr>
              <a:buFontTx/>
              <a:buNone/>
            </a:pPr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  <a:hlinkClick r:id="rId3"/>
              </a:rPr>
              <a:t>UK PHE CRE Toolkit </a:t>
            </a:r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screening triggers: </a:t>
            </a:r>
          </a:p>
          <a:p>
            <a:pPr>
              <a:buFontTx/>
              <a:buAutoNum type="alphaLcParenR"/>
            </a:pPr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an inpatient in a hospital abroad, or</a:t>
            </a:r>
          </a:p>
          <a:p>
            <a:pPr>
              <a:buFontTx/>
              <a:buAutoNum type="alphaLcParenR"/>
            </a:pPr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an inpatient in a UK hospital which has problems with spread of CRE (if known), or </a:t>
            </a:r>
          </a:p>
          <a:p>
            <a:pPr>
              <a:buFontTx/>
              <a:buAutoNum type="alphaLcParenR"/>
            </a:pPr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a</a:t>
            </a:r>
            <a:r>
              <a:rPr lang="ja-JP" alt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‘</a:t>
            </a:r>
            <a:r>
              <a:rPr lang="en-GB" altLang="ja-JP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previously</a:t>
            </a:r>
            <a:r>
              <a:rPr lang="ja-JP" alt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’</a:t>
            </a:r>
            <a:r>
              <a:rPr lang="en-GB" altLang="ja-JP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positive case.</a:t>
            </a:r>
            <a:endParaRPr lang="en-GB" sz="28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8313" y="4508500"/>
            <a:ext cx="7704137" cy="1441451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Also consider screening admissions to high-risk units such as ICU, and patients who live overseas.  </a:t>
            </a:r>
            <a:endParaRPr lang="en-GB" sz="2800" i="1" dirty="0">
              <a:solidFill>
                <a:srgbClr val="FF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0220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Distant large problems vs. small local ones?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reflectionsipc.files.wordpress.com/2017/05/12916_2017_844_fig1_html-e1494320999858.gif?w=7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162605"/>
            <a:ext cx="3673089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reflectionsipc.files.wordpress.com/2017/05/12916_2017_844_fig3_html-e1494321041103.gif?w=7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74437"/>
            <a:ext cx="3312368" cy="411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Donker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BMC Med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496" y="1196754"/>
            <a:ext cx="9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CRE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introductions come from hospitals within a regional referral network, even if the prevalence in another referral network is much higher (more than 100x higher, in fact)!</a:t>
            </a:r>
          </a:p>
        </p:txBody>
      </p:sp>
    </p:spTree>
    <p:extLst>
      <p:ext uri="{BB962C8B-B14F-4D97-AF65-F5344CB8AC3E}">
        <p14:creationId xmlns:p14="http://schemas.microsoft.com/office/powerpoint/2010/main" val="25847157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Cotton swa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72891"/>
            <a:ext cx="9144000" cy="905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How do I screen? </a:t>
            </a:r>
          </a:p>
        </p:txBody>
      </p:sp>
      <p:sp>
        <p:nvSpPr>
          <p:cNvPr id="2150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Rectal swab is the best sample</a:t>
            </a:r>
          </a:p>
          <a:p>
            <a:pPr lvl="1"/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Insert no more than 2cm into rectum</a:t>
            </a:r>
          </a:p>
          <a:p>
            <a:pPr lvl="1"/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Twist gently and withdraw</a:t>
            </a:r>
          </a:p>
          <a:p>
            <a:pPr lvl="1"/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Ideally want to see </a:t>
            </a:r>
            <a:r>
              <a:rPr lang="en-US" sz="2400" dirty="0" err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faeces</a:t>
            </a:r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on swab.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Patient and staff education as to why this is needed in order to overcome taboos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Alternate specimen is stool sample, but have to wait for the patient to </a:t>
            </a:r>
            <a:r>
              <a:rPr lang="en-US" alt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‘</a:t>
            </a: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go</a:t>
            </a:r>
            <a:r>
              <a:rPr lang="en-US" alt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’</a:t>
            </a:r>
            <a:endParaRPr lang="en-US" sz="28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846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74454653"/>
              </p:ext>
            </p:extLst>
          </p:nvPr>
        </p:nvGraphicFramePr>
        <p:xfrm>
          <a:off x="500034" y="640863"/>
          <a:ext cx="8429684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651" name="Title 1"/>
          <p:cNvSpPr>
            <a:spLocks noGrp="1"/>
          </p:cNvSpPr>
          <p:nvPr>
            <p:ph type="title"/>
          </p:nvPr>
        </p:nvSpPr>
        <p:spPr>
          <a:xfrm>
            <a:off x="212675" y="274637"/>
            <a:ext cx="5256213" cy="1143000"/>
          </a:xfrm>
        </p:spPr>
        <p:txBody>
          <a:bodyPr/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How do I screen?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439" y="5489938"/>
            <a:ext cx="58687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NAAT = nucleic acid amplification techniques</a:t>
            </a:r>
          </a:p>
          <a:p>
            <a:pPr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AST = antimicrobial susceptibility testing</a:t>
            </a:r>
          </a:p>
          <a:p>
            <a:pPr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MALDI-TOF = Matrix-assisted laser desorption /ionization – time of flight mass spectrometry</a:t>
            </a:r>
          </a:p>
          <a:p>
            <a:pPr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WGS = whole genome sequencing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4575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Can I swab your rectum please?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rectal-perineal-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764705"/>
            <a:ext cx="4061100" cy="304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7504" y="6474821"/>
            <a:ext cx="62646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1600" dirty="0" smtClean="0">
                <a:latin typeface="Arial" pitchFamily="34" charset="0"/>
                <a:cs typeface="Arial" pitchFamily="34" charset="0"/>
              </a:rPr>
              <a:t>Dyakova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2017 in press.</a:t>
            </a:r>
          </a:p>
        </p:txBody>
      </p:sp>
      <p:sp>
        <p:nvSpPr>
          <p:cNvPr id="5" name="Rectangle 4"/>
          <p:cNvSpPr/>
          <p:nvPr/>
        </p:nvSpPr>
        <p:spPr>
          <a:xfrm>
            <a:off x="461459" y="3856980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actors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associated with patients declining to provide a rectal swab were: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younger age (odds ratio (OR) 0.99, 95% confidence interval (CI) 0.99-1.00)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female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gender (OR 1.26, CI 1.04-1.52),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transfers from other hospitals (OR 1.77, CI 1.07-2.93) or an unknown admission route (OR 1.61, CI 1.09-2.37),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dmission before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change in study description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OR 0.39, CI 0.31-0.48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staff member who consented the patient (p&lt;0.001);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ethnicity was not a significant factor.</a:t>
            </a:r>
          </a:p>
        </p:txBody>
      </p:sp>
    </p:spTree>
    <p:extLst>
      <p:ext uri="{BB962C8B-B14F-4D97-AF65-F5344CB8AC3E}">
        <p14:creationId xmlns:p14="http://schemas.microsoft.com/office/powerpoint/2010/main" val="3774870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Improving screening compliance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7504" y="6474821"/>
            <a:ext cx="62646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1600" dirty="0" smtClean="0">
                <a:latin typeface="Arial" pitchFamily="34" charset="0"/>
                <a:cs typeface="Arial" pitchFamily="34" charset="0"/>
              </a:rPr>
              <a:t>Dyakova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2017 in press.</a:t>
            </a:r>
          </a:p>
        </p:txBody>
      </p:sp>
      <p:pic>
        <p:nvPicPr>
          <p:cNvPr id="3074" name="Picture 2" descr="rectal-perineal-message-chan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272808" cy="545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4274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Serial admission screens?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9904" y="6525344"/>
            <a:ext cx="62646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/>
            <a:r>
              <a:rPr lang="en-GB" sz="1600" dirty="0" smtClean="0">
                <a:latin typeface="Arial" pitchFamily="34" charset="0"/>
                <a:cs typeface="Arial" pitchFamily="34" charset="0"/>
              </a:rPr>
              <a:t>Vella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2016;94:118-24.</a:t>
            </a:r>
            <a:endParaRPr kumimoji="0" lang="en-GB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vella 2016 admiss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3"/>
            <a:ext cx="6667500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7855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79420808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00807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612576" y="188640"/>
            <a:ext cx="10515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The bed location lottery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25514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496" y="647482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2015;91:211-217.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1146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MDR-GNB cleaning &amp; disinfection checklist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9427" y="1667941"/>
            <a:ext cx="7826375" cy="2697163"/>
          </a:xfrm>
        </p:spPr>
        <p:txBody>
          <a:bodyPr/>
          <a:lstStyle/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Clean / </a:t>
            </a:r>
            <a:r>
              <a:rPr lang="en-US" sz="2400" b="0" dirty="0" err="1" smtClean="0">
                <a:latin typeface="Arial" pitchFamily="34" charset="0"/>
                <a:ea typeface="Verdana" pitchFamily="34" charset="0"/>
                <a:cs typeface="Arial" pitchFamily="34" charset="0"/>
              </a:rPr>
              <a:t>declutter</a:t>
            </a:r>
            <a:endParaRPr lang="en-US" sz="2400" b="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Monitor cleaning process (e.g. fluorescent markers)</a:t>
            </a: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b="0" dirty="0">
                <a:latin typeface="Arial" pitchFamily="34" charset="0"/>
                <a:ea typeface="Verdana" pitchFamily="34" charset="0"/>
                <a:cs typeface="Arial" pitchFamily="34" charset="0"/>
              </a:rPr>
              <a:t>All equipment disinfected before leaving room</a:t>
            </a: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Enhanced daily disinfection using bleach</a:t>
            </a: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Terminal disinfection using bleach or, ideally, H</a:t>
            </a:r>
            <a:r>
              <a:rPr lang="en-US" sz="2400" b="0" baseline="-25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2</a:t>
            </a: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O</a:t>
            </a:r>
            <a:r>
              <a:rPr lang="en-US" sz="2400" b="0" baseline="-25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2</a:t>
            </a: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vapor</a:t>
            </a:r>
            <a:r>
              <a:rPr lang="en-US" sz="2400" b="0" baseline="30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1-3</a:t>
            </a:r>
          </a:p>
          <a:p>
            <a:pPr>
              <a:defRPr/>
            </a:pPr>
            <a:endParaRPr lang="en-US" sz="2400" b="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5867401"/>
            <a:ext cx="75961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2425" indent="-352425">
              <a:buFont typeface="Lucida Sans" pitchFamily="34" charset="0"/>
              <a:buAutoNum type="arabicPeriod"/>
            </a:pPr>
            <a:r>
              <a:rPr lang="en-GB" dirty="0" err="1">
                <a:latin typeface="Arial" pitchFamily="34" charset="0"/>
                <a:cs typeface="Arial" pitchFamily="34" charset="0"/>
              </a:rPr>
              <a:t>Gopinath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et al. Infect Control Hosp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en-GB" dirty="0">
                <a:latin typeface="Arial" pitchFamily="34" charset="0"/>
                <a:cs typeface="Arial" pitchFamily="34" charset="0"/>
              </a:rPr>
              <a:t> 2013;34:99-100.</a:t>
            </a:r>
          </a:p>
          <a:p>
            <a:pPr marL="352425" indent="-352425">
              <a:buFont typeface="Lucida Sans" pitchFamily="34" charset="0"/>
              <a:buAutoNum type="arabicPeriod"/>
            </a:pPr>
            <a:r>
              <a:rPr lang="en-GB" dirty="0" err="1">
                <a:latin typeface="Arial" pitchFamily="34" charset="0"/>
                <a:cs typeface="Arial" pitchFamily="34" charset="0"/>
              </a:rPr>
              <a:t>Snitkin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Sci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Transl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Med</a:t>
            </a:r>
            <a:r>
              <a:rPr lang="en-GB" dirty="0">
                <a:latin typeface="Arial" pitchFamily="34" charset="0"/>
                <a:cs typeface="Arial" pitchFamily="34" charset="0"/>
              </a:rPr>
              <a:t> 2012;4:148ra116.</a:t>
            </a:r>
          </a:p>
          <a:p>
            <a:pPr marL="352425" indent="-352425">
              <a:buFont typeface="Lucida Sans" pitchFamily="34" charset="0"/>
              <a:buAutoNum type="arabicPeriod"/>
            </a:pPr>
            <a:r>
              <a:rPr lang="en-GB" dirty="0" err="1">
                <a:latin typeface="Arial" pitchFamily="34" charset="0"/>
                <a:cs typeface="Arial" pitchFamily="34" charset="0"/>
              </a:rPr>
              <a:t>Verma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et al. J Infect Prevent </a:t>
            </a:r>
            <a:r>
              <a:rPr lang="en-GB" dirty="0">
                <a:latin typeface="Arial" pitchFamily="34" charset="0"/>
                <a:cs typeface="Arial" pitchFamily="34" charset="0"/>
              </a:rPr>
              <a:t>2013;7:S37. </a:t>
            </a:r>
          </a:p>
          <a:p>
            <a:pPr marL="352425" indent="-352425">
              <a:buFont typeface="Lucida Sans" pitchFamily="34" charset="0"/>
              <a:buAutoNum type="arabicPeriod"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149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1410263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30474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0080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Hou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PLoS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ONE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2014;9:e101447; * = significant difference before vs. after.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Antimicrobial stewardship – impact 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39552" y="917618"/>
            <a:ext cx="7920880" cy="71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Evaluating impact of 6 month antimicrobial</a:t>
            </a:r>
            <a:r>
              <a:rPr kumimoji="0" lang="en-GB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stewardship intervention on an ICU by comparing bacterial resistance for matched 6 month periods either side of intervention. 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871954698"/>
              </p:ext>
            </p:extLst>
          </p:nvPr>
        </p:nvGraphicFramePr>
        <p:xfrm>
          <a:off x="557611" y="1873468"/>
          <a:ext cx="8153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83068" y="3581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2332" y="379423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58966" y="36260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1366" y="379423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9068" y="2987567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8332" y="3171499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3876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63914018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79809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Summary</a:t>
            </a:r>
          </a:p>
        </p:txBody>
      </p:sp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321190" y="1516063"/>
            <a:ext cx="864329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CRE combine resistance, virulence, the potential for rapid spread, and high costs.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Prevalence in the US and Europe appears to be patchy, but increasing; rates in parts of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southern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Europe are high.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We do not yet know what is effective in terms of prevention and control, but screening and isolation of carriers seems prudent.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CRE is here to stay in the UK and elsewhere!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261938" indent="-261938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7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07445"/>
            <a:ext cx="806489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Tackling the challenge of CRE – </a:t>
            </a:r>
          </a:p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the London experience</a:t>
            </a:r>
          </a:p>
          <a:p>
            <a:endParaRPr lang="en-GB" sz="4000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1740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1618</TotalTime>
  <Words>1625</Words>
  <Application>Microsoft Office PowerPoint</Application>
  <PresentationFormat>On-screen Show (4:3)</PresentationFormat>
  <Paragraphs>351</Paragraphs>
  <Slides>39</Slides>
  <Notes>12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MRSA bacteraemia, England 2001-2013</vt:lpstr>
      <vt:lpstr>C. difficile infection (CDI), England 2004-2013</vt:lpstr>
      <vt:lpstr>PowerPoint Presentation</vt:lpstr>
      <vt:lpstr>National trends: mandatory surveillance</vt:lpstr>
      <vt:lpstr>The emerging threat of CRE</vt:lpstr>
      <vt:lpstr>Rising threat from MDR-GNR</vt:lpstr>
      <vt:lpstr>Creating a monster</vt:lpstr>
      <vt:lpstr>What’s the problem? Resistance </vt:lpstr>
      <vt:lpstr>What’s the problem? Mortality</vt:lpstr>
      <vt:lpstr>What’s the problem? Rapid spread</vt:lpstr>
      <vt:lpstr>What’s the problem? ££££</vt:lpstr>
      <vt:lpstr>CRE in Europe, 2016</vt:lpstr>
      <vt:lpstr>Emergence of in Europe, 2005-2016</vt:lpstr>
      <vt:lpstr>What drives the European ‘north-south divide’?</vt:lpstr>
      <vt:lpstr>What drives the European ‘north-south divide’?</vt:lpstr>
      <vt:lpstr>Emergence of CRE in the UK </vt:lpstr>
      <vt:lpstr>Simple, stark, sobering sums</vt:lpstr>
      <vt:lpstr>Colistin resistance in Italy</vt:lpstr>
      <vt:lpstr>CRE in the USA</vt:lpstr>
      <vt:lpstr>CRE in the UK and US</vt:lpstr>
      <vt:lpstr>Evidence-free zone</vt:lpstr>
      <vt:lpstr>PowerPoint Presentation</vt:lpstr>
      <vt:lpstr>PowerPoint Presentation</vt:lpstr>
      <vt:lpstr>Who do I screen?</vt:lpstr>
      <vt:lpstr>Distant large problems vs. small local ones?</vt:lpstr>
      <vt:lpstr>How do I screen? </vt:lpstr>
      <vt:lpstr>How do I screen?</vt:lpstr>
      <vt:lpstr>Can I swab your rectum please?</vt:lpstr>
      <vt:lpstr>Improving screening compliance</vt:lpstr>
      <vt:lpstr>Serial admission screens?</vt:lpstr>
      <vt:lpstr>PowerPoint Presentation</vt:lpstr>
      <vt:lpstr>The bed location lottery</vt:lpstr>
      <vt:lpstr>MDR-GNB cleaning &amp; disinfection checklist</vt:lpstr>
      <vt:lpstr>PowerPoint Presentation</vt:lpstr>
      <vt:lpstr>Antimicrobial stewardship – impact </vt:lpstr>
      <vt:lpstr>PowerPoint Presentation</vt:lpstr>
      <vt:lpstr>Summary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82</cp:revision>
  <dcterms:created xsi:type="dcterms:W3CDTF">2015-03-09T16:50:51Z</dcterms:created>
  <dcterms:modified xsi:type="dcterms:W3CDTF">2018-02-26T13:11:08Z</dcterms:modified>
</cp:coreProperties>
</file>