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400" r:id="rId2"/>
    <p:sldId id="292" r:id="rId3"/>
    <p:sldId id="403" r:id="rId4"/>
    <p:sldId id="402" r:id="rId5"/>
    <p:sldId id="404" r:id="rId6"/>
    <p:sldId id="405" r:id="rId7"/>
    <p:sldId id="406" r:id="rId8"/>
    <p:sldId id="407" r:id="rId9"/>
    <p:sldId id="408" r:id="rId10"/>
    <p:sldId id="410" r:id="rId11"/>
    <p:sldId id="409" r:id="rId12"/>
    <p:sldId id="41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69" d="100"/>
          <a:sy n="69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2FB030-1FD1-49EC-862B-55A9D906BDE0}" type="doc">
      <dgm:prSet loTypeId="urn:microsoft.com/office/officeart/2005/8/layout/radial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345E9AE4-30B9-487D-83E3-5FF67510A2BE}">
      <dgm:prSet phldrT="[Text]" custT="1"/>
      <dgm:spPr/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Which </a:t>
          </a:r>
          <a:r>
            <a:rPr lang="en-GB" sz="24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 method?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89817D-8838-4F35-AC02-0D778BC4376B}" type="parTrans" cxnId="{16BCC4B2-A125-4242-A26C-FEB652402613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9EB51C-77E3-4131-80D9-7CEFE8F6E99B}" type="sibTrans" cxnId="{16BCC4B2-A125-4242-A26C-FEB652402613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921A9E-500C-4DE6-A1BA-E957CCC130EA}">
      <dgm:prSet phldrT="[Text]" custT="1"/>
      <dgm:spPr/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Intended use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F81F54-3E4E-478D-AF4F-7FEE03A5E650}" type="parTrans" cxnId="{C4624BB2-4011-40BC-83CE-6657F272E16F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E78C4C-065B-4FD0-8948-BB9E22048D15}" type="sibTrans" cxnId="{C4624BB2-4011-40BC-83CE-6657F272E16F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FA9390-A7EF-4DEC-91E4-E28D74E38FFD}">
      <dgm:prSet phldrT="[Text]" custT="1"/>
      <dgm:spPr/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Infection risk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1EEFF6-9D18-41E4-B3F1-9F3F323A995D}" type="parTrans" cxnId="{1E3D72E9-E074-4697-AE20-01305B6F883F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C6F3F2-EF48-4016-AC15-72BFF4E92B97}" type="sibTrans" cxnId="{1E3D72E9-E074-4697-AE20-01305B6F883F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9A8BED-0D3B-4119-8AB5-8BAC13E06FF1}">
      <dgm:prSet phldrT="[Text]" custT="1"/>
      <dgm:spPr/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Soiling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B96A5E-B6AB-4681-AF26-119438E1E3DC}" type="parTrans" cxnId="{0D9E71BC-1F6D-48D0-B9D1-EF7231A7A15E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97E9A0-D02E-4E50-A2DE-2454BD486A67}" type="sibTrans" cxnId="{0D9E71BC-1F6D-48D0-B9D1-EF7231A7A15E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297BEC-7E5A-4947-ABC9-13CBCB48C10B}" type="pres">
      <dgm:prSet presAssocID="{462FB030-1FD1-49EC-862B-55A9D906BDE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0D8B3AF-6D0D-4412-B6A1-DB37169F1814}" type="pres">
      <dgm:prSet presAssocID="{462FB030-1FD1-49EC-862B-55A9D906BDE0}" presName="radial" presStyleCnt="0">
        <dgm:presLayoutVars>
          <dgm:animLvl val="ctr"/>
        </dgm:presLayoutVars>
      </dgm:prSet>
      <dgm:spPr/>
    </dgm:pt>
    <dgm:pt modelId="{42D60260-11E9-4FBD-9DD2-3F4C696CB4D8}" type="pres">
      <dgm:prSet presAssocID="{345E9AE4-30B9-487D-83E3-5FF67510A2BE}" presName="centerShape" presStyleLbl="vennNode1" presStyleIdx="0" presStyleCnt="4" custScaleX="72355" custScaleY="72355"/>
      <dgm:spPr/>
      <dgm:t>
        <a:bodyPr/>
        <a:lstStyle/>
        <a:p>
          <a:endParaRPr lang="en-GB"/>
        </a:p>
      </dgm:t>
    </dgm:pt>
    <dgm:pt modelId="{85FE8B4B-2C2E-473A-854F-26464CCB7A74}" type="pres">
      <dgm:prSet presAssocID="{EA921A9E-500C-4DE6-A1BA-E957CCC130EA}" presName="node" presStyleLbl="vennNode1" presStyleIdx="1" presStyleCnt="4" custScaleX="136670" custScaleY="136670" custRadScaleRad="9141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261B4D4-B73B-40E4-B6B0-FFA4E9071519}" type="pres">
      <dgm:prSet presAssocID="{7CFA9390-A7EF-4DEC-91E4-E28D74E38FFD}" presName="node" presStyleLbl="vennNode1" presStyleIdx="2" presStyleCnt="4" custScaleX="136670" custScaleY="136670" custRadScaleRad="90372" custRadScaleInc="-226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19C5596-5BEF-43D4-AD50-D4F1E4B72905}" type="pres">
      <dgm:prSet presAssocID="{319A8BED-0D3B-4119-8AB5-8BAC13E06FF1}" presName="node" presStyleLbl="vennNode1" presStyleIdx="3" presStyleCnt="4" custScaleX="136670" custScaleY="136670" custRadScaleRad="91829" custRadScaleInc="8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5A61816-3E23-451F-95FC-122BF3E7070F}" type="presOf" srcId="{462FB030-1FD1-49EC-862B-55A9D906BDE0}" destId="{DA297BEC-7E5A-4947-ABC9-13CBCB48C10B}" srcOrd="0" destOrd="0" presId="urn:microsoft.com/office/officeart/2005/8/layout/radial3"/>
    <dgm:cxn modelId="{0D9E71BC-1F6D-48D0-B9D1-EF7231A7A15E}" srcId="{345E9AE4-30B9-487D-83E3-5FF67510A2BE}" destId="{319A8BED-0D3B-4119-8AB5-8BAC13E06FF1}" srcOrd="2" destOrd="0" parTransId="{7EB96A5E-B6AB-4681-AF26-119438E1E3DC}" sibTransId="{3597E9A0-D02E-4E50-A2DE-2454BD486A67}"/>
    <dgm:cxn modelId="{F68F5436-9B0C-4FFD-AAA9-82909F4774A6}" type="presOf" srcId="{319A8BED-0D3B-4119-8AB5-8BAC13E06FF1}" destId="{719C5596-5BEF-43D4-AD50-D4F1E4B72905}" srcOrd="0" destOrd="0" presId="urn:microsoft.com/office/officeart/2005/8/layout/radial3"/>
    <dgm:cxn modelId="{98C8D827-A3D6-42DC-87BD-F777FE62A951}" type="presOf" srcId="{345E9AE4-30B9-487D-83E3-5FF67510A2BE}" destId="{42D60260-11E9-4FBD-9DD2-3F4C696CB4D8}" srcOrd="0" destOrd="0" presId="urn:microsoft.com/office/officeart/2005/8/layout/radial3"/>
    <dgm:cxn modelId="{16BCC4B2-A125-4242-A26C-FEB652402613}" srcId="{462FB030-1FD1-49EC-862B-55A9D906BDE0}" destId="{345E9AE4-30B9-487D-83E3-5FF67510A2BE}" srcOrd="0" destOrd="0" parTransId="{3389817D-8838-4F35-AC02-0D778BC4376B}" sibTransId="{2E9EB51C-77E3-4131-80D9-7CEFE8F6E99B}"/>
    <dgm:cxn modelId="{1E3D72E9-E074-4697-AE20-01305B6F883F}" srcId="{345E9AE4-30B9-487D-83E3-5FF67510A2BE}" destId="{7CFA9390-A7EF-4DEC-91E4-E28D74E38FFD}" srcOrd="1" destOrd="0" parTransId="{D11EEFF6-9D18-41E4-B3F1-9F3F323A995D}" sibTransId="{4AC6F3F2-EF48-4016-AC15-72BFF4E92B97}"/>
    <dgm:cxn modelId="{D09D2977-297A-4750-BFE3-82654053EF71}" type="presOf" srcId="{7CFA9390-A7EF-4DEC-91E4-E28D74E38FFD}" destId="{D261B4D4-B73B-40E4-B6B0-FFA4E9071519}" srcOrd="0" destOrd="0" presId="urn:microsoft.com/office/officeart/2005/8/layout/radial3"/>
    <dgm:cxn modelId="{C4624BB2-4011-40BC-83CE-6657F272E16F}" srcId="{345E9AE4-30B9-487D-83E3-5FF67510A2BE}" destId="{EA921A9E-500C-4DE6-A1BA-E957CCC130EA}" srcOrd="0" destOrd="0" parTransId="{DDF81F54-3E4E-478D-AF4F-7FEE03A5E650}" sibTransId="{7DE78C4C-065B-4FD0-8948-BB9E22048D15}"/>
    <dgm:cxn modelId="{807B41FF-51CC-465A-B517-E92EBF421917}" type="presOf" srcId="{EA921A9E-500C-4DE6-A1BA-E957CCC130EA}" destId="{85FE8B4B-2C2E-473A-854F-26464CCB7A74}" srcOrd="0" destOrd="0" presId="urn:microsoft.com/office/officeart/2005/8/layout/radial3"/>
    <dgm:cxn modelId="{A67D84F5-9B2E-4A69-992D-8850DD5B1685}" type="presParOf" srcId="{DA297BEC-7E5A-4947-ABC9-13CBCB48C10B}" destId="{00D8B3AF-6D0D-4412-B6A1-DB37169F1814}" srcOrd="0" destOrd="0" presId="urn:microsoft.com/office/officeart/2005/8/layout/radial3"/>
    <dgm:cxn modelId="{F6F45A81-9397-4DC5-8540-A17C60FA64F1}" type="presParOf" srcId="{00D8B3AF-6D0D-4412-B6A1-DB37169F1814}" destId="{42D60260-11E9-4FBD-9DD2-3F4C696CB4D8}" srcOrd="0" destOrd="0" presId="urn:microsoft.com/office/officeart/2005/8/layout/radial3"/>
    <dgm:cxn modelId="{BA403621-D832-484E-B8B3-A1C67EC5F37F}" type="presParOf" srcId="{00D8B3AF-6D0D-4412-B6A1-DB37169F1814}" destId="{85FE8B4B-2C2E-473A-854F-26464CCB7A74}" srcOrd="1" destOrd="0" presId="urn:microsoft.com/office/officeart/2005/8/layout/radial3"/>
    <dgm:cxn modelId="{78C8413B-C0AA-4C0C-9672-DCA72771167D}" type="presParOf" srcId="{00D8B3AF-6D0D-4412-B6A1-DB37169F1814}" destId="{D261B4D4-B73B-40E4-B6B0-FFA4E9071519}" srcOrd="2" destOrd="0" presId="urn:microsoft.com/office/officeart/2005/8/layout/radial3"/>
    <dgm:cxn modelId="{71955276-E35A-4489-A3FE-704B619702C9}" type="presParOf" srcId="{00D8B3AF-6D0D-4412-B6A1-DB37169F1814}" destId="{719C5596-5BEF-43D4-AD50-D4F1E4B72905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2FB030-1FD1-49EC-862B-55A9D906BDE0}" type="doc">
      <dgm:prSet loTypeId="urn:microsoft.com/office/officeart/2005/8/layout/radial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345E9AE4-30B9-487D-83E3-5FF67510A2BE}">
      <dgm:prSet phldrT="[Text]" custT="1"/>
      <dgm:spPr/>
      <dgm:t>
        <a:bodyPr/>
        <a:lstStyle/>
        <a:p>
          <a:r>
            <a:rPr lang="en-GB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 and compatibility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89817D-8838-4F35-AC02-0D778BC4376B}" type="parTrans" cxnId="{16BCC4B2-A125-4242-A26C-FEB652402613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9EB51C-77E3-4131-80D9-7CEFE8F6E99B}" type="sibTrans" cxnId="{16BCC4B2-A125-4242-A26C-FEB652402613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921A9E-500C-4DE6-A1BA-E957CCC130EA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Medical device companies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F81F54-3E4E-478D-AF4F-7FEE03A5E650}" type="parTrans" cxnId="{C4624BB2-4011-40BC-83CE-6657F272E16F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E78C4C-065B-4FD0-8948-BB9E22048D15}" type="sibTrans" cxnId="{C4624BB2-4011-40BC-83CE-6657F272E16F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FA9390-A7EF-4DEC-91E4-E28D74E38FFD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Regulators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1EEFF6-9D18-41E4-B3F1-9F3F323A995D}" type="parTrans" cxnId="{1E3D72E9-E074-4697-AE20-01305B6F883F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C6F3F2-EF48-4016-AC15-72BFF4E92B97}" type="sibTrans" cxnId="{1E3D72E9-E074-4697-AE20-01305B6F883F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9A8BED-0D3B-4119-8AB5-8BAC13E06FF1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Users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B96A5E-B6AB-4681-AF26-119438E1E3DC}" type="parTrans" cxnId="{0D9E71BC-1F6D-48D0-B9D1-EF7231A7A15E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97E9A0-D02E-4E50-A2DE-2454BD486A67}" type="sibTrans" cxnId="{0D9E71BC-1F6D-48D0-B9D1-EF7231A7A15E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B2C86C-DBD1-46FB-8802-22487D8CA9C6}">
      <dgm:prSet phldrT="[Text]" custT="1"/>
      <dgm:spPr/>
      <dgm:t>
        <a:bodyPr/>
        <a:lstStyle/>
        <a:p>
          <a:r>
            <a:rPr lang="en-GB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 companies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7A7649-0206-44E5-B482-E2180B035614}" type="parTrans" cxnId="{A03752FB-3529-4F97-BECB-CB9B3A7C6D9F}">
      <dgm:prSet/>
      <dgm:spPr/>
      <dgm:t>
        <a:bodyPr/>
        <a:lstStyle/>
        <a:p>
          <a:endParaRPr lang="en-GB" sz="1400"/>
        </a:p>
      </dgm:t>
    </dgm:pt>
    <dgm:pt modelId="{398C9A17-CD6D-4FAF-A3A4-2AA1164C6B82}" type="sibTrans" cxnId="{A03752FB-3529-4F97-BECB-CB9B3A7C6D9F}">
      <dgm:prSet/>
      <dgm:spPr/>
      <dgm:t>
        <a:bodyPr/>
        <a:lstStyle/>
        <a:p>
          <a:endParaRPr lang="en-GB" sz="1400"/>
        </a:p>
      </dgm:t>
    </dgm:pt>
    <dgm:pt modelId="{DA297BEC-7E5A-4947-ABC9-13CBCB48C10B}" type="pres">
      <dgm:prSet presAssocID="{462FB030-1FD1-49EC-862B-55A9D906BDE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0D8B3AF-6D0D-4412-B6A1-DB37169F1814}" type="pres">
      <dgm:prSet presAssocID="{462FB030-1FD1-49EC-862B-55A9D906BDE0}" presName="radial" presStyleCnt="0">
        <dgm:presLayoutVars>
          <dgm:animLvl val="ctr"/>
        </dgm:presLayoutVars>
      </dgm:prSet>
      <dgm:spPr/>
    </dgm:pt>
    <dgm:pt modelId="{42D60260-11E9-4FBD-9DD2-3F4C696CB4D8}" type="pres">
      <dgm:prSet presAssocID="{345E9AE4-30B9-487D-83E3-5FF67510A2BE}" presName="centerShape" presStyleLbl="vennNode1" presStyleIdx="0" presStyleCnt="5" custScaleX="72355" custScaleY="72355"/>
      <dgm:spPr/>
      <dgm:t>
        <a:bodyPr/>
        <a:lstStyle/>
        <a:p>
          <a:endParaRPr lang="en-GB"/>
        </a:p>
      </dgm:t>
    </dgm:pt>
    <dgm:pt modelId="{85FE8B4B-2C2E-473A-854F-26464CCB7A74}" type="pres">
      <dgm:prSet presAssocID="{EA921A9E-500C-4DE6-A1BA-E957CCC130EA}" presName="node" presStyleLbl="vennNode1" presStyleIdx="1" presStyleCnt="5" custScaleX="136670" custScaleY="136670" custRadScaleRad="9141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8A6CEE0-AEBF-415B-858B-BAC3ACCC43BC}" type="pres">
      <dgm:prSet presAssocID="{AFB2C86C-DBD1-46FB-8802-22487D8CA9C6}" presName="node" presStyleLbl="vennNode1" presStyleIdx="2" presStyleCnt="5" custScaleX="136382" custScaleY="136382" custRadScaleRad="933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261B4D4-B73B-40E4-B6B0-FFA4E9071519}" type="pres">
      <dgm:prSet presAssocID="{7CFA9390-A7EF-4DEC-91E4-E28D74E38FFD}" presName="node" presStyleLbl="vennNode1" presStyleIdx="3" presStyleCnt="5" custScaleX="136670" custScaleY="136670" custRadScaleRad="90372" custRadScaleInc="-226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19C5596-5BEF-43D4-AD50-D4F1E4B72905}" type="pres">
      <dgm:prSet presAssocID="{319A8BED-0D3B-4119-8AB5-8BAC13E06FF1}" presName="node" presStyleLbl="vennNode1" presStyleIdx="4" presStyleCnt="5" custScaleX="136670" custScaleY="136670" custRadScaleRad="91829" custRadScaleInc="8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E3D72E9-E074-4697-AE20-01305B6F883F}" srcId="{345E9AE4-30B9-487D-83E3-5FF67510A2BE}" destId="{7CFA9390-A7EF-4DEC-91E4-E28D74E38FFD}" srcOrd="2" destOrd="0" parTransId="{D11EEFF6-9D18-41E4-B3F1-9F3F323A995D}" sibTransId="{4AC6F3F2-EF48-4016-AC15-72BFF4E92B97}"/>
    <dgm:cxn modelId="{C4624BB2-4011-40BC-83CE-6657F272E16F}" srcId="{345E9AE4-30B9-487D-83E3-5FF67510A2BE}" destId="{EA921A9E-500C-4DE6-A1BA-E957CCC130EA}" srcOrd="0" destOrd="0" parTransId="{DDF81F54-3E4E-478D-AF4F-7FEE03A5E650}" sibTransId="{7DE78C4C-065B-4FD0-8948-BB9E22048D15}"/>
    <dgm:cxn modelId="{A03752FB-3529-4F97-BECB-CB9B3A7C6D9F}" srcId="{345E9AE4-30B9-487D-83E3-5FF67510A2BE}" destId="{AFB2C86C-DBD1-46FB-8802-22487D8CA9C6}" srcOrd="1" destOrd="0" parTransId="{C47A7649-0206-44E5-B482-E2180B035614}" sibTransId="{398C9A17-CD6D-4FAF-A3A4-2AA1164C6B82}"/>
    <dgm:cxn modelId="{0D9E71BC-1F6D-48D0-B9D1-EF7231A7A15E}" srcId="{345E9AE4-30B9-487D-83E3-5FF67510A2BE}" destId="{319A8BED-0D3B-4119-8AB5-8BAC13E06FF1}" srcOrd="3" destOrd="0" parTransId="{7EB96A5E-B6AB-4681-AF26-119438E1E3DC}" sibTransId="{3597E9A0-D02E-4E50-A2DE-2454BD486A67}"/>
    <dgm:cxn modelId="{16BCC4B2-A125-4242-A26C-FEB652402613}" srcId="{462FB030-1FD1-49EC-862B-55A9D906BDE0}" destId="{345E9AE4-30B9-487D-83E3-5FF67510A2BE}" srcOrd="0" destOrd="0" parTransId="{3389817D-8838-4F35-AC02-0D778BC4376B}" sibTransId="{2E9EB51C-77E3-4131-80D9-7CEFE8F6E99B}"/>
    <dgm:cxn modelId="{324E5D25-D3BB-447E-9E59-486CB5B2FAE9}" type="presOf" srcId="{7CFA9390-A7EF-4DEC-91E4-E28D74E38FFD}" destId="{D261B4D4-B73B-40E4-B6B0-FFA4E9071519}" srcOrd="0" destOrd="0" presId="urn:microsoft.com/office/officeart/2005/8/layout/radial3"/>
    <dgm:cxn modelId="{DC787B2E-8534-4A3E-9986-233E481AA9B6}" type="presOf" srcId="{EA921A9E-500C-4DE6-A1BA-E957CCC130EA}" destId="{85FE8B4B-2C2E-473A-854F-26464CCB7A74}" srcOrd="0" destOrd="0" presId="urn:microsoft.com/office/officeart/2005/8/layout/radial3"/>
    <dgm:cxn modelId="{56428373-B5C4-4770-B65E-AAF146D80527}" type="presOf" srcId="{319A8BED-0D3B-4119-8AB5-8BAC13E06FF1}" destId="{719C5596-5BEF-43D4-AD50-D4F1E4B72905}" srcOrd="0" destOrd="0" presId="urn:microsoft.com/office/officeart/2005/8/layout/radial3"/>
    <dgm:cxn modelId="{A8E2F516-55B6-4F38-A187-842FABE2BBBF}" type="presOf" srcId="{AFB2C86C-DBD1-46FB-8802-22487D8CA9C6}" destId="{E8A6CEE0-AEBF-415B-858B-BAC3ACCC43BC}" srcOrd="0" destOrd="0" presId="urn:microsoft.com/office/officeart/2005/8/layout/radial3"/>
    <dgm:cxn modelId="{36E72C98-9E5B-480C-BBBB-689F2F32C048}" type="presOf" srcId="{345E9AE4-30B9-487D-83E3-5FF67510A2BE}" destId="{42D60260-11E9-4FBD-9DD2-3F4C696CB4D8}" srcOrd="0" destOrd="0" presId="urn:microsoft.com/office/officeart/2005/8/layout/radial3"/>
    <dgm:cxn modelId="{4560C705-B8F7-487C-AC7E-BC86DE0FC845}" type="presOf" srcId="{462FB030-1FD1-49EC-862B-55A9D906BDE0}" destId="{DA297BEC-7E5A-4947-ABC9-13CBCB48C10B}" srcOrd="0" destOrd="0" presId="urn:microsoft.com/office/officeart/2005/8/layout/radial3"/>
    <dgm:cxn modelId="{A27B5A1F-610F-46B6-8E2B-875D0A56D99A}" type="presParOf" srcId="{DA297BEC-7E5A-4947-ABC9-13CBCB48C10B}" destId="{00D8B3AF-6D0D-4412-B6A1-DB37169F1814}" srcOrd="0" destOrd="0" presId="urn:microsoft.com/office/officeart/2005/8/layout/radial3"/>
    <dgm:cxn modelId="{4D8B789C-2C79-4C99-BAA0-3FF26584CA8D}" type="presParOf" srcId="{00D8B3AF-6D0D-4412-B6A1-DB37169F1814}" destId="{42D60260-11E9-4FBD-9DD2-3F4C696CB4D8}" srcOrd="0" destOrd="0" presId="urn:microsoft.com/office/officeart/2005/8/layout/radial3"/>
    <dgm:cxn modelId="{35FB18A9-C6A5-4324-BF62-98E8753716C8}" type="presParOf" srcId="{00D8B3AF-6D0D-4412-B6A1-DB37169F1814}" destId="{85FE8B4B-2C2E-473A-854F-26464CCB7A74}" srcOrd="1" destOrd="0" presId="urn:microsoft.com/office/officeart/2005/8/layout/radial3"/>
    <dgm:cxn modelId="{ED41060F-0F06-435A-8CD7-4CAB34CD68D0}" type="presParOf" srcId="{00D8B3AF-6D0D-4412-B6A1-DB37169F1814}" destId="{E8A6CEE0-AEBF-415B-858B-BAC3ACCC43BC}" srcOrd="2" destOrd="0" presId="urn:microsoft.com/office/officeart/2005/8/layout/radial3"/>
    <dgm:cxn modelId="{CB8BAB90-6662-4E54-AAD7-A741B0966BFE}" type="presParOf" srcId="{00D8B3AF-6D0D-4412-B6A1-DB37169F1814}" destId="{D261B4D4-B73B-40E4-B6B0-FFA4E9071519}" srcOrd="3" destOrd="0" presId="urn:microsoft.com/office/officeart/2005/8/layout/radial3"/>
    <dgm:cxn modelId="{91A85632-6956-41B2-803A-F9316191A341}" type="presParOf" srcId="{00D8B3AF-6D0D-4412-B6A1-DB37169F1814}" destId="{719C5596-5BEF-43D4-AD50-D4F1E4B72905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0FF8FB-BCA4-4C62-AB41-0CAEC9E3D699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6E89B5EE-8336-4778-9F84-F19692C12B8B}">
      <dgm:prSet phldrT="[Text]" custT="1"/>
      <dgm:spPr/>
      <dgm:t>
        <a:bodyPr/>
        <a:lstStyle/>
        <a:p>
          <a:r>
            <a:rPr lang="en-GB" sz="3200" dirty="0" smtClean="0">
              <a:latin typeface="Arial" panose="020B0604020202020204" pitchFamily="34" charset="0"/>
              <a:cs typeface="Arial" panose="020B0604020202020204" pitchFamily="34" charset="0"/>
            </a:rPr>
            <a:t>Centralisation</a:t>
          </a:r>
          <a:endParaRPr lang="en-GB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F93953-3E33-4C88-A95E-1B159D427FB3}" type="parTrans" cxnId="{C1789661-E766-4608-978A-49EF62DE5393}">
      <dgm:prSet custT="1"/>
      <dgm:spPr/>
      <dgm:t>
        <a:bodyPr/>
        <a:lstStyle/>
        <a:p>
          <a:endParaRPr lang="en-GB" sz="3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DF58F8-5540-4D92-830F-920FEFB0EE02}" type="sibTrans" cxnId="{C1789661-E766-4608-978A-49EF62DE5393}">
      <dgm:prSet/>
      <dgm:spPr/>
      <dgm:t>
        <a:bodyPr/>
        <a:lstStyle/>
        <a:p>
          <a:endParaRPr lang="en-GB" sz="3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F6D13F-256A-4DCC-81B6-73084B01D317}">
      <dgm:prSet phldrT="[Text]" custT="1"/>
      <dgm:spPr/>
      <dgm:t>
        <a:bodyPr/>
        <a:lstStyle/>
        <a:p>
          <a:r>
            <a:rPr lang="en-GB" sz="3200" dirty="0" smtClean="0">
              <a:latin typeface="Arial" panose="020B0604020202020204" pitchFamily="34" charset="0"/>
              <a:cs typeface="Arial" panose="020B0604020202020204" pitchFamily="34" charset="0"/>
            </a:rPr>
            <a:t>Standardisation</a:t>
          </a:r>
          <a:endParaRPr lang="en-GB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4A4E16-31E8-44B8-93AE-663A3B3BA920}" type="parTrans" cxnId="{38B11EA5-03F6-4B74-AA54-CEFF4F8ECFBB}">
      <dgm:prSet/>
      <dgm:spPr/>
      <dgm:t>
        <a:bodyPr/>
        <a:lstStyle/>
        <a:p>
          <a:endParaRPr lang="en-GB" sz="3200"/>
        </a:p>
      </dgm:t>
    </dgm:pt>
    <dgm:pt modelId="{F209953D-5559-409C-ACAC-9392C5E14700}" type="sibTrans" cxnId="{38B11EA5-03F6-4B74-AA54-CEFF4F8ECFBB}">
      <dgm:prSet/>
      <dgm:spPr/>
      <dgm:t>
        <a:bodyPr/>
        <a:lstStyle/>
        <a:p>
          <a:endParaRPr lang="en-GB" sz="3200"/>
        </a:p>
      </dgm:t>
    </dgm:pt>
    <dgm:pt modelId="{3A80FACF-09FE-406E-BFD5-B011E986A9D7}">
      <dgm:prSet phldrT="[Text]" custT="1"/>
      <dgm:spPr/>
      <dgm:t>
        <a:bodyPr/>
        <a:lstStyle/>
        <a:p>
          <a:r>
            <a:rPr lang="en-GB" sz="3200" smtClean="0">
              <a:latin typeface="Arial" panose="020B0604020202020204" pitchFamily="34" charset="0"/>
              <a:cs typeface="Arial" panose="020B0604020202020204" pitchFamily="34" charset="0"/>
            </a:rPr>
            <a:t>Regulation</a:t>
          </a:r>
          <a:endParaRPr lang="en-GB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97EA79-9601-4745-B222-4234CBB6D0CF}" type="parTrans" cxnId="{6F513683-1CEB-4132-A416-87BD00A20558}">
      <dgm:prSet/>
      <dgm:spPr/>
      <dgm:t>
        <a:bodyPr/>
        <a:lstStyle/>
        <a:p>
          <a:endParaRPr lang="en-GB" sz="3200"/>
        </a:p>
      </dgm:t>
    </dgm:pt>
    <dgm:pt modelId="{92B09C06-4AE0-4EA4-9354-869774A1C547}" type="sibTrans" cxnId="{6F513683-1CEB-4132-A416-87BD00A20558}">
      <dgm:prSet/>
      <dgm:spPr/>
      <dgm:t>
        <a:bodyPr/>
        <a:lstStyle/>
        <a:p>
          <a:endParaRPr lang="en-GB" sz="3200"/>
        </a:p>
      </dgm:t>
    </dgm:pt>
    <dgm:pt modelId="{0ED68665-665B-4E7F-8994-D7266C80477C}" type="pres">
      <dgm:prSet presAssocID="{050FF8FB-BCA4-4C62-AB41-0CAEC9E3D69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E809ED5-3956-45FD-B1C5-B742C095D97C}" type="pres">
      <dgm:prSet presAssocID="{B7F6D13F-256A-4DCC-81B6-73084B01D31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2811E3-1BAF-4CA1-BA8C-DA68D3726A4E}" type="pres">
      <dgm:prSet presAssocID="{F209953D-5559-409C-ACAC-9392C5E14700}" presName="sibTrans" presStyleCnt="0"/>
      <dgm:spPr/>
    </dgm:pt>
    <dgm:pt modelId="{612D0F5E-AD3B-4DEF-B914-ABA6842955D1}" type="pres">
      <dgm:prSet presAssocID="{6E89B5EE-8336-4778-9F84-F19692C12B8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4A6E9DC-1844-4EF6-8B7D-1456CE908C41}" type="pres">
      <dgm:prSet presAssocID="{DEDF58F8-5540-4D92-830F-920FEFB0EE02}" presName="sibTrans" presStyleCnt="0"/>
      <dgm:spPr/>
    </dgm:pt>
    <dgm:pt modelId="{1C8150BE-0D69-4C00-9526-5095B83AF8EC}" type="pres">
      <dgm:prSet presAssocID="{3A80FACF-09FE-406E-BFD5-B011E986A9D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CBE21D3-DDBE-49A3-B200-4C847B380F74}" type="presOf" srcId="{B7F6D13F-256A-4DCC-81B6-73084B01D317}" destId="{2E809ED5-3956-45FD-B1C5-B742C095D97C}" srcOrd="0" destOrd="0" presId="urn:microsoft.com/office/officeart/2005/8/layout/default"/>
    <dgm:cxn modelId="{C1789661-E766-4608-978A-49EF62DE5393}" srcId="{050FF8FB-BCA4-4C62-AB41-0CAEC9E3D699}" destId="{6E89B5EE-8336-4778-9F84-F19692C12B8B}" srcOrd="1" destOrd="0" parTransId="{55F93953-3E33-4C88-A95E-1B159D427FB3}" sibTransId="{DEDF58F8-5540-4D92-830F-920FEFB0EE02}"/>
    <dgm:cxn modelId="{26194542-2B89-4D2A-AB9B-77045E43B406}" type="presOf" srcId="{3A80FACF-09FE-406E-BFD5-B011E986A9D7}" destId="{1C8150BE-0D69-4C00-9526-5095B83AF8EC}" srcOrd="0" destOrd="0" presId="urn:microsoft.com/office/officeart/2005/8/layout/default"/>
    <dgm:cxn modelId="{6F513683-1CEB-4132-A416-87BD00A20558}" srcId="{050FF8FB-BCA4-4C62-AB41-0CAEC9E3D699}" destId="{3A80FACF-09FE-406E-BFD5-B011E986A9D7}" srcOrd="2" destOrd="0" parTransId="{9C97EA79-9601-4745-B222-4234CBB6D0CF}" sibTransId="{92B09C06-4AE0-4EA4-9354-869774A1C547}"/>
    <dgm:cxn modelId="{8E495F21-6964-40C9-ACA0-3D41CF7E3AE2}" type="presOf" srcId="{6E89B5EE-8336-4778-9F84-F19692C12B8B}" destId="{612D0F5E-AD3B-4DEF-B914-ABA6842955D1}" srcOrd="0" destOrd="0" presId="urn:microsoft.com/office/officeart/2005/8/layout/default"/>
    <dgm:cxn modelId="{38B11EA5-03F6-4B74-AA54-CEFF4F8ECFBB}" srcId="{050FF8FB-BCA4-4C62-AB41-0CAEC9E3D699}" destId="{B7F6D13F-256A-4DCC-81B6-73084B01D317}" srcOrd="0" destOrd="0" parTransId="{F64A4E16-31E8-44B8-93AE-663A3B3BA920}" sibTransId="{F209953D-5559-409C-ACAC-9392C5E14700}"/>
    <dgm:cxn modelId="{119D45FE-3BBA-4A0F-BC28-5329E997351E}" type="presOf" srcId="{050FF8FB-BCA4-4C62-AB41-0CAEC9E3D699}" destId="{0ED68665-665B-4E7F-8994-D7266C80477C}" srcOrd="0" destOrd="0" presId="urn:microsoft.com/office/officeart/2005/8/layout/default"/>
    <dgm:cxn modelId="{63539369-DA3A-415D-A92E-55E752572684}" type="presParOf" srcId="{0ED68665-665B-4E7F-8994-D7266C80477C}" destId="{2E809ED5-3956-45FD-B1C5-B742C095D97C}" srcOrd="0" destOrd="0" presId="urn:microsoft.com/office/officeart/2005/8/layout/default"/>
    <dgm:cxn modelId="{0265B62B-9C5B-41EF-9BFB-0BD38D5991C3}" type="presParOf" srcId="{0ED68665-665B-4E7F-8994-D7266C80477C}" destId="{422811E3-1BAF-4CA1-BA8C-DA68D3726A4E}" srcOrd="1" destOrd="0" presId="urn:microsoft.com/office/officeart/2005/8/layout/default"/>
    <dgm:cxn modelId="{A83BFB93-92F1-4ECF-BEFD-1A5860C5ABA2}" type="presParOf" srcId="{0ED68665-665B-4E7F-8994-D7266C80477C}" destId="{612D0F5E-AD3B-4DEF-B914-ABA6842955D1}" srcOrd="2" destOrd="0" presId="urn:microsoft.com/office/officeart/2005/8/layout/default"/>
    <dgm:cxn modelId="{573E2463-5F8F-4E41-87E9-4D7112216032}" type="presParOf" srcId="{0ED68665-665B-4E7F-8994-D7266C80477C}" destId="{64A6E9DC-1844-4EF6-8B7D-1456CE908C41}" srcOrd="3" destOrd="0" presId="urn:microsoft.com/office/officeart/2005/8/layout/default"/>
    <dgm:cxn modelId="{1E477781-7697-41F8-8280-6555C9158FC2}" type="presParOf" srcId="{0ED68665-665B-4E7F-8994-D7266C80477C}" destId="{1C8150BE-0D69-4C00-9526-5095B83AF8E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60260-11E9-4FBD-9DD2-3F4C696CB4D8}">
      <dsp:nvSpPr>
        <dsp:cNvPr id="0" name=""/>
        <dsp:cNvSpPr/>
      </dsp:nvSpPr>
      <dsp:spPr>
        <a:xfrm>
          <a:off x="2880314" y="2202903"/>
          <a:ext cx="2592298" cy="259229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Which </a:t>
          </a:r>
          <a:r>
            <a:rPr lang="en-GB" sz="2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 method?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59947" y="2582536"/>
        <a:ext cx="1833032" cy="1833032"/>
      </dsp:txXfrm>
    </dsp:sp>
    <dsp:sp modelId="{85FE8B4B-2C2E-473A-854F-26464CCB7A74}">
      <dsp:nvSpPr>
        <dsp:cNvPr id="0" name=""/>
        <dsp:cNvSpPr/>
      </dsp:nvSpPr>
      <dsp:spPr>
        <a:xfrm>
          <a:off x="2952328" y="144018"/>
          <a:ext cx="2448271" cy="2448271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Intended use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10869" y="502559"/>
        <a:ext cx="1731189" cy="1731189"/>
      </dsp:txXfrm>
    </dsp:sp>
    <dsp:sp modelId="{D261B4D4-B73B-40E4-B6B0-FFA4E9071519}">
      <dsp:nvSpPr>
        <dsp:cNvPr id="0" name=""/>
        <dsp:cNvSpPr/>
      </dsp:nvSpPr>
      <dsp:spPr>
        <a:xfrm>
          <a:off x="4824558" y="3240352"/>
          <a:ext cx="2448271" cy="244827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Infection risk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83099" y="3598893"/>
        <a:ext cx="1731189" cy="1731189"/>
      </dsp:txXfrm>
    </dsp:sp>
    <dsp:sp modelId="{719C5596-5BEF-43D4-AD50-D4F1E4B72905}">
      <dsp:nvSpPr>
        <dsp:cNvPr id="0" name=""/>
        <dsp:cNvSpPr/>
      </dsp:nvSpPr>
      <dsp:spPr>
        <a:xfrm>
          <a:off x="1080099" y="3312367"/>
          <a:ext cx="2448271" cy="2448271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Soiling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38640" y="3670908"/>
        <a:ext cx="1731189" cy="17311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60260-11E9-4FBD-9DD2-3F4C696CB4D8}">
      <dsp:nvSpPr>
        <dsp:cNvPr id="0" name=""/>
        <dsp:cNvSpPr/>
      </dsp:nvSpPr>
      <dsp:spPr>
        <a:xfrm>
          <a:off x="3007179" y="1745874"/>
          <a:ext cx="2340899" cy="234089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and compatibility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49996" y="2088691"/>
        <a:ext cx="1655265" cy="1655265"/>
      </dsp:txXfrm>
    </dsp:sp>
    <dsp:sp modelId="{85FE8B4B-2C2E-473A-854F-26464CCB7A74}">
      <dsp:nvSpPr>
        <dsp:cNvPr id="0" name=""/>
        <dsp:cNvSpPr/>
      </dsp:nvSpPr>
      <dsp:spPr>
        <a:xfrm>
          <a:off x="3072208" y="-115223"/>
          <a:ext cx="2210840" cy="221084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Medical device companies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95978" y="208547"/>
        <a:ext cx="1563300" cy="1563300"/>
      </dsp:txXfrm>
    </dsp:sp>
    <dsp:sp modelId="{E8A6CEE0-AEBF-415B-858B-BAC3ACCC43BC}">
      <dsp:nvSpPr>
        <dsp:cNvPr id="0" name=""/>
        <dsp:cNvSpPr/>
      </dsp:nvSpPr>
      <dsp:spPr>
        <a:xfrm>
          <a:off x="5040570" y="1813233"/>
          <a:ext cx="2206181" cy="220618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companies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63658" y="2136321"/>
        <a:ext cx="1560005" cy="1560005"/>
      </dsp:txXfrm>
    </dsp:sp>
    <dsp:sp modelId="{D261B4D4-B73B-40E4-B6B0-FFA4E9071519}">
      <dsp:nvSpPr>
        <dsp:cNvPr id="0" name=""/>
        <dsp:cNvSpPr/>
      </dsp:nvSpPr>
      <dsp:spPr>
        <a:xfrm>
          <a:off x="3140027" y="3713763"/>
          <a:ext cx="2210840" cy="2210840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Regulators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63797" y="4037533"/>
        <a:ext cx="1563300" cy="1563300"/>
      </dsp:txXfrm>
    </dsp:sp>
    <dsp:sp modelId="{719C5596-5BEF-43D4-AD50-D4F1E4B72905}">
      <dsp:nvSpPr>
        <dsp:cNvPr id="0" name=""/>
        <dsp:cNvSpPr/>
      </dsp:nvSpPr>
      <dsp:spPr>
        <a:xfrm>
          <a:off x="1137611" y="1785376"/>
          <a:ext cx="2210840" cy="2210840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Users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61381" y="2109146"/>
        <a:ext cx="1563300" cy="15633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809ED5-3956-45FD-B1C5-B742C095D97C}">
      <dsp:nvSpPr>
        <dsp:cNvPr id="0" name=""/>
        <dsp:cNvSpPr/>
      </dsp:nvSpPr>
      <dsp:spPr>
        <a:xfrm>
          <a:off x="879" y="544033"/>
          <a:ext cx="3428115" cy="20568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Standardisation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79" y="544033"/>
        <a:ext cx="3428115" cy="2056869"/>
      </dsp:txXfrm>
    </dsp:sp>
    <dsp:sp modelId="{612D0F5E-AD3B-4DEF-B914-ABA6842955D1}">
      <dsp:nvSpPr>
        <dsp:cNvPr id="0" name=""/>
        <dsp:cNvSpPr/>
      </dsp:nvSpPr>
      <dsp:spPr>
        <a:xfrm>
          <a:off x="3771805" y="544033"/>
          <a:ext cx="3428115" cy="20568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Centralisation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71805" y="544033"/>
        <a:ext cx="3428115" cy="2056869"/>
      </dsp:txXfrm>
    </dsp:sp>
    <dsp:sp modelId="{1C8150BE-0D69-4C00-9526-5095B83AF8EC}">
      <dsp:nvSpPr>
        <dsp:cNvPr id="0" name=""/>
        <dsp:cNvSpPr/>
      </dsp:nvSpPr>
      <dsp:spPr>
        <a:xfrm>
          <a:off x="1886342" y="2943713"/>
          <a:ext cx="3428115" cy="205686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smtClean="0">
              <a:latin typeface="Arial" panose="020B0604020202020204" pitchFamily="34" charset="0"/>
              <a:cs typeface="Arial" panose="020B0604020202020204" pitchFamily="34" charset="0"/>
            </a:rPr>
            <a:t>Regulation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86342" y="2943713"/>
        <a:ext cx="3428115" cy="20568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07/03/2018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Also:</a:t>
            </a:r>
            <a:r>
              <a:rPr lang="en-GB" baseline="0" dirty="0" smtClean="0"/>
              <a:t> cost, availability, expertise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292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Differences</a:t>
            </a:r>
            <a:r>
              <a:rPr lang="en-GB" baseline="0" dirty="0" smtClean="0"/>
              <a:t> in regulatory frameworks in different countries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32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Standardisation of developing manufacturers’ guidelines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566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07/03/2018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8" y="6200806"/>
            <a:ext cx="2193103" cy="575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07/03/2018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07/03/2018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07/03/2018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07/03/2018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07/03/2018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07/03/2018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07/03/2018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07/03/2018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07/03/2018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07/03/2018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92009-84AB-4A99-8A8E-906BC75F2480}" type="datetimeFigureOut">
              <a:rPr lang="en-GB" smtClean="0"/>
              <a:pPr/>
              <a:t>07/03/2018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dsc-uk.co.uk/publications.php" TargetMode="External"/><Relationship Id="rId2" Type="http://schemas.openxmlformats.org/officeDocument/2006/relationships/hyperlink" Target="https://www.gov.uk/government/uploads/system/uploads/attachment_data/file/421028/Managing_medical_devices_-_Apr_2015.pd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gov.uk/government/publications/management-and-decontamination-of-flexible-endoscopes" TargetMode="External"/><Relationship Id="rId5" Type="http://schemas.openxmlformats.org/officeDocument/2006/relationships/hyperlink" Target="https://www.gov.uk/government/publications/management-and-decontamination-of-surgical-instruments-used-in-acute-care" TargetMode="External"/><Relationship Id="rId4" Type="http://schemas.openxmlformats.org/officeDocument/2006/relationships/hyperlink" Target="http://www.cdc.gov/hicpac/pdf/guidelines/eic_in_HCF_03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473117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707445"/>
            <a:ext cx="8064896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" pitchFamily="34" charset="0"/>
                <a:cs typeface="Arial" pitchFamily="34" charset="0"/>
              </a:rPr>
              <a:t>Decontamination of medical devices</a:t>
            </a:r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3243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251520" y="-171400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When medical device decontamination fails…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504" y="6156593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Epstein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JAMA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2014;312:1447-55.</a:t>
            </a:r>
          </a:p>
          <a:p>
            <a:pPr marL="342900" indent="-34290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Rutala &amp; Weber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Am J Infect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2016;44 (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):e47-51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20342" r="27548" b="6410"/>
          <a:stretch/>
        </p:blipFill>
        <p:spPr bwMode="auto">
          <a:xfrm>
            <a:off x="107504" y="2924944"/>
            <a:ext cx="4425451" cy="320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32" y="836712"/>
            <a:ext cx="3172020" cy="1997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27984" y="764704"/>
            <a:ext cx="47160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39 patient CRE outbreak in 2013 in Illinois.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Odds ratio for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duodenoscope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exposure in case patients 78 (confidence interval 6-1008).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No breakdown in compliance with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decon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procedures.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Outbreak resolved when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decon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approach for the scopes modified. 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Has prompted a global review and change in the way that these devices are decontaminated.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342900" indent="-342900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004814" y="4466901"/>
            <a:ext cx="537019" cy="1231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medical device categories mh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787949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1520" y="-171400"/>
            <a:ext cx="8507288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Medical device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40389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rinciples 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of medical device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decon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2" t="32299" r="33020" b="22288"/>
          <a:stretch/>
        </p:blipFill>
        <p:spPr bwMode="auto">
          <a:xfrm>
            <a:off x="1835696" y="917652"/>
            <a:ext cx="5893807" cy="46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2696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Spaulding classification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Image result for spaulding classifi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76" y="1124744"/>
            <a:ext cx="7506014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3472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29241420"/>
              </p:ext>
            </p:extLst>
          </p:nvPr>
        </p:nvGraphicFramePr>
        <p:xfrm>
          <a:off x="251520" y="260648"/>
          <a:ext cx="835292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139371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sterilisation high-level disinfection metho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8509209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Decontamination options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01302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82074551"/>
              </p:ext>
            </p:extLst>
          </p:nvPr>
        </p:nvGraphicFramePr>
        <p:xfrm>
          <a:off x="251520" y="260648"/>
          <a:ext cx="835292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2561804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0060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69761728"/>
              </p:ext>
            </p:extLst>
          </p:nvPr>
        </p:nvGraphicFramePr>
        <p:xfrm>
          <a:off x="971600" y="764704"/>
          <a:ext cx="72008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7200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Future perspectives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20572809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GB" sz="32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Importance of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decon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(e.g. CPE in endoscopes)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Principles of medical device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decon</a:t>
            </a: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Overview of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decon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options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Decontamination and compatibility 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Future perspectives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54669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052736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Managing Medical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Devices. Guidance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for healthcare and social services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organisations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MHRA, April 2015.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Institute of Decontamination Sciences (IDSC) publications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Guidelines for Environmental Infection Control in Health-Care Facilities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 MMWR 2003;  52(RR10):1-42. 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Decontamination of surgical instruments (HTM 01-01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)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Management and decontamination of flexible endoscopes (HTM 01-06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)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04870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473117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707445"/>
            <a:ext cx="8064896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" pitchFamily="34" charset="0"/>
                <a:cs typeface="Arial" pitchFamily="34" charset="0"/>
              </a:rPr>
              <a:t>Decontamination of medical devices</a:t>
            </a:r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1182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1844</TotalTime>
  <Words>273</Words>
  <Application>Microsoft Office PowerPoint</Application>
  <PresentationFormat>On-screen Show (4:3)</PresentationFormat>
  <Paragraphs>66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When medical device decontamination fails…</vt:lpstr>
      <vt:lpstr>Medical device classification</vt:lpstr>
      <vt:lpstr>Principles of medical device decon</vt:lpstr>
      <vt:lpstr>Spaulding classification</vt:lpstr>
      <vt:lpstr>PowerPoint Presentation</vt:lpstr>
      <vt:lpstr>Decontamination options</vt:lpstr>
      <vt:lpstr>PowerPoint Presentation</vt:lpstr>
      <vt:lpstr>  </vt:lpstr>
      <vt:lpstr>Summary</vt:lpstr>
      <vt:lpstr>Resources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95</cp:revision>
  <dcterms:created xsi:type="dcterms:W3CDTF">2015-03-09T16:50:51Z</dcterms:created>
  <dcterms:modified xsi:type="dcterms:W3CDTF">2018-03-07T08:48:27Z</dcterms:modified>
</cp:coreProperties>
</file>