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tags/tag1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15" r:id="rId2"/>
    <p:sldId id="556" r:id="rId3"/>
    <p:sldId id="564" r:id="rId4"/>
    <p:sldId id="565" r:id="rId5"/>
    <p:sldId id="575" r:id="rId6"/>
    <p:sldId id="557" r:id="rId7"/>
    <p:sldId id="569" r:id="rId8"/>
    <p:sldId id="539" r:id="rId9"/>
    <p:sldId id="544" r:id="rId10"/>
    <p:sldId id="576" r:id="rId11"/>
    <p:sldId id="566" r:id="rId12"/>
    <p:sldId id="558" r:id="rId13"/>
    <p:sldId id="559" r:id="rId14"/>
    <p:sldId id="551" r:id="rId15"/>
    <p:sldId id="543" r:id="rId16"/>
    <p:sldId id="577" r:id="rId17"/>
    <p:sldId id="526" r:id="rId18"/>
    <p:sldId id="541" r:id="rId19"/>
    <p:sldId id="527" r:id="rId20"/>
    <p:sldId id="574" r:id="rId21"/>
    <p:sldId id="578" r:id="rId22"/>
    <p:sldId id="292" r:id="rId23"/>
    <p:sldId id="568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72" d="100"/>
          <a:sy n="72" d="100"/>
        </p:scale>
        <p:origin x="-1236" y="-3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Images\180226%20ECDC_surveillance_data_Antimicrobial_resistance.csv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EARSNet%20data\ECDC_surveillance_data_Antimicrobial_resistance_pseu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j070\AppData\Local\Microsoft\Windows\Temporary%20Internet%20Files\Content.Outlook\EAIOSMDQ\GES%20and%20KP%20OB%20epi%20curves_%2004%2011%2020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Expenses%20and%20conferences\18%20ECCMID\voting%20results\Copy%20of%20Voting_Event_134_04-20-2018_04-21-2018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Expenses%20and%20conferences\18%20ECCMID\voting%20results\Copy%20of%20Voting_Event_134_04-20-2018_04-21-2018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Expenses%20and%20conferences\18%20ECCMID\voting%20results\Copy%20of%20Voting_Event_134_04-20-2018_04-21-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prstClr val="black"/>
              </a:solidFill>
            </c:spPr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Greece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ECDC_surveillance_data_A'!$H$133:$H$144</c:f>
              <c:numCache>
                <c:formatCode>General</c:formatCode>
                <c:ptCount val="12"/>
                <c:pt idx="0">
                  <c:v>27.813712800000001</c:v>
                </c:pt>
                <c:pt idx="1">
                  <c:v>32.855436079999997</c:v>
                </c:pt>
                <c:pt idx="2">
                  <c:v>42.44306418</c:v>
                </c:pt>
                <c:pt idx="3">
                  <c:v>36.592178769999997</c:v>
                </c:pt>
                <c:pt idx="4">
                  <c:v>43.51567301</c:v>
                </c:pt>
                <c:pt idx="5">
                  <c:v>49.08120924</c:v>
                </c:pt>
                <c:pt idx="6">
                  <c:v>68.15403422</c:v>
                </c:pt>
                <c:pt idx="7">
                  <c:v>60.479452049999999</c:v>
                </c:pt>
                <c:pt idx="8">
                  <c:v>59.387923899999997</c:v>
                </c:pt>
                <c:pt idx="9">
                  <c:v>62.316176470000002</c:v>
                </c:pt>
                <c:pt idx="10">
                  <c:v>61.940928270000001</c:v>
                </c:pt>
                <c:pt idx="11">
                  <c:v>66.864406770000002</c:v>
                </c:pt>
              </c:numCache>
            </c:numRef>
          </c:val>
          <c:smooth val="0"/>
        </c:ser>
        <c:ser>
          <c:idx val="2"/>
          <c:order val="1"/>
          <c:tx>
            <c:v>Italy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ECDC_surveillance_data_A'!$H$181:$H$192</c:f>
              <c:numCache>
                <c:formatCode>General</c:formatCode>
                <c:ptCount val="12"/>
                <c:pt idx="1">
                  <c:v>1.3114754</c:v>
                </c:pt>
                <c:pt idx="2">
                  <c:v>1.11111111</c:v>
                </c:pt>
                <c:pt idx="3">
                  <c:v>1.94174757</c:v>
                </c:pt>
                <c:pt idx="4">
                  <c:v>1.3157894699999999</c:v>
                </c:pt>
                <c:pt idx="5">
                  <c:v>15.18467852</c:v>
                </c:pt>
                <c:pt idx="6">
                  <c:v>26.666666660000001</c:v>
                </c:pt>
                <c:pt idx="7">
                  <c:v>29.112426030000002</c:v>
                </c:pt>
                <c:pt idx="8">
                  <c:v>34.342739160000001</c:v>
                </c:pt>
                <c:pt idx="9">
                  <c:v>32.927756649999999</c:v>
                </c:pt>
                <c:pt idx="10">
                  <c:v>33.516758369999998</c:v>
                </c:pt>
                <c:pt idx="11">
                  <c:v>33.940182049999997</c:v>
                </c:pt>
              </c:numCache>
            </c:numRef>
          </c:val>
          <c:smooth val="0"/>
        </c:ser>
        <c:ser>
          <c:idx val="3"/>
          <c:order val="2"/>
          <c:tx>
            <c:v>Malta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ECDC_surveillance_data_A'!$H$228:$H$239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3.8461538399999999</c:v>
                </c:pt>
                <c:pt idx="7">
                  <c:v>3.5714285700000001</c:v>
                </c:pt>
                <c:pt idx="8">
                  <c:v>5.9701492500000004</c:v>
                </c:pt>
                <c:pt idx="9">
                  <c:v>9.0909090900000002</c:v>
                </c:pt>
                <c:pt idx="10">
                  <c:v>4.5454545399999997</c:v>
                </c:pt>
                <c:pt idx="11">
                  <c:v>5.8823529399999996</c:v>
                </c:pt>
              </c:numCache>
            </c:numRef>
          </c:val>
          <c:smooth val="0"/>
        </c:ser>
        <c:ser>
          <c:idx val="4"/>
          <c:order val="3"/>
          <c:tx>
            <c:v>Portugal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ECDC_surveillance_data_A'!$H$276:$H$287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0.72463767999999995</c:v>
                </c:pt>
                <c:pt idx="4">
                  <c:v>0.82474225999999995</c:v>
                </c:pt>
                <c:pt idx="5">
                  <c:v>1.3544018</c:v>
                </c:pt>
                <c:pt idx="6">
                  <c:v>0.34482758000000002</c:v>
                </c:pt>
                <c:pt idx="7">
                  <c:v>0.66755673999999998</c:v>
                </c:pt>
                <c:pt idx="8">
                  <c:v>1.7699115000000001</c:v>
                </c:pt>
                <c:pt idx="9">
                  <c:v>1.7636684300000001</c:v>
                </c:pt>
                <c:pt idx="10">
                  <c:v>3.3573141400000002</c:v>
                </c:pt>
                <c:pt idx="11">
                  <c:v>5.1709401699999997</c:v>
                </c:pt>
              </c:numCache>
            </c:numRef>
          </c:val>
          <c:smooth val="0"/>
        </c:ser>
        <c:ser>
          <c:idx val="5"/>
          <c:order val="4"/>
          <c:tx>
            <c:v>Romania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ECDC_surveillance_data_A'!$H$288:$H$299</c:f>
              <c:numCache>
                <c:formatCode>General</c:formatCode>
                <c:ptCount val="12"/>
                <c:pt idx="1">
                  <c:v>0</c:v>
                </c:pt>
                <c:pt idx="2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13.72549019</c:v>
                </c:pt>
                <c:pt idx="8">
                  <c:v>20.465116269999999</c:v>
                </c:pt>
                <c:pt idx="9">
                  <c:v>31.51750972</c:v>
                </c:pt>
                <c:pt idx="10">
                  <c:v>24.723247229999998</c:v>
                </c:pt>
                <c:pt idx="11">
                  <c:v>31.437125739999999</c:v>
                </c:pt>
              </c:numCache>
            </c:numRef>
          </c:val>
          <c:smooth val="0"/>
        </c:ser>
        <c:ser>
          <c:idx val="6"/>
          <c:order val="5"/>
          <c:tx>
            <c:v>UK</c:v>
          </c:tx>
          <c:spPr>
            <a:ln>
              <a:solidFill>
                <a:schemeClr val="accent5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ECDC_surveillance_data_A'!$H$346:$H$357</c:f>
              <c:numCache>
                <c:formatCode>General</c:formatCode>
                <c:ptCount val="12"/>
                <c:pt idx="0">
                  <c:v>0</c:v>
                </c:pt>
                <c:pt idx="1">
                  <c:v>0.34965034</c:v>
                </c:pt>
                <c:pt idx="2">
                  <c:v>0.33112582000000002</c:v>
                </c:pt>
                <c:pt idx="3">
                  <c:v>1.23966942</c:v>
                </c:pt>
                <c:pt idx="4">
                  <c:v>0.16920473</c:v>
                </c:pt>
                <c:pt idx="5">
                  <c:v>0.14771048000000001</c:v>
                </c:pt>
                <c:pt idx="6">
                  <c:v>0.36363635999999999</c:v>
                </c:pt>
                <c:pt idx="7">
                  <c:v>0.45045045</c:v>
                </c:pt>
                <c:pt idx="8">
                  <c:v>0.47573738999999998</c:v>
                </c:pt>
                <c:pt idx="9">
                  <c:v>0.84190832000000004</c:v>
                </c:pt>
                <c:pt idx="10">
                  <c:v>0.41580041000000001</c:v>
                </c:pt>
                <c:pt idx="11">
                  <c:v>0.27040313999999999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686720"/>
        <c:axId val="276688256"/>
      </c:lineChart>
      <c:catAx>
        <c:axId val="276686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76688256"/>
        <c:crosses val="autoZero"/>
        <c:auto val="1"/>
        <c:lblAlgn val="ctr"/>
        <c:lblOffset val="100"/>
        <c:noMultiLvlLbl val="0"/>
      </c:catAx>
      <c:valAx>
        <c:axId val="276688256"/>
        <c:scaling>
          <c:orientation val="minMax"/>
          <c:max val="7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 b="0" i="1"/>
                </a:pPr>
                <a:r>
                  <a:rPr lang="en-US" sz="1600" b="0" i="1" dirty="0"/>
                  <a:t>% invasive K. </a:t>
                </a:r>
                <a:r>
                  <a:rPr lang="en-US" sz="1600" b="0" i="1" dirty="0" err="1"/>
                  <a:t>pneumoniae</a:t>
                </a:r>
                <a:r>
                  <a:rPr lang="en-US" sz="1600" b="0" i="1" dirty="0"/>
                  <a:t> isolates resistant to </a:t>
                </a:r>
                <a:r>
                  <a:rPr lang="en-US" sz="1600" b="0" i="1" dirty="0" err="1"/>
                  <a:t>carbapenems</a:t>
                </a:r>
                <a:endParaRPr lang="en-US" sz="1600" b="0" i="1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6686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Greece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ECDC_surveillance_data_Antimicr!$E$133:$E$144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ECDC_surveillance_data_Antimicr!$H$133:$H$144</c:f>
              <c:numCache>
                <c:formatCode>General</c:formatCode>
                <c:ptCount val="12"/>
                <c:pt idx="0">
                  <c:v>38.681948419999998</c:v>
                </c:pt>
                <c:pt idx="1">
                  <c:v>47.607361959999999</c:v>
                </c:pt>
                <c:pt idx="2">
                  <c:v>46.741854629999999</c:v>
                </c:pt>
                <c:pt idx="3">
                  <c:v>48.689956330000001</c:v>
                </c:pt>
                <c:pt idx="4">
                  <c:v>44.018264840000001</c:v>
                </c:pt>
                <c:pt idx="5">
                  <c:v>43.143143139999999</c:v>
                </c:pt>
                <c:pt idx="6">
                  <c:v>54</c:v>
                </c:pt>
                <c:pt idx="7">
                  <c:v>47.739801540000002</c:v>
                </c:pt>
                <c:pt idx="8">
                  <c:v>49.258836940000002</c:v>
                </c:pt>
                <c:pt idx="9">
                  <c:v>42.918454930000003</c:v>
                </c:pt>
                <c:pt idx="10">
                  <c:v>40.444444439999998</c:v>
                </c:pt>
                <c:pt idx="11">
                  <c:v>42.060085829999998</c:v>
                </c:pt>
              </c:numCache>
            </c:numRef>
          </c:val>
          <c:smooth val="0"/>
        </c:ser>
        <c:ser>
          <c:idx val="1"/>
          <c:order val="1"/>
          <c:tx>
            <c:v>Italy</c:v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ECDC_surveillance_data_Antimicr!$H$181:$H$192</c:f>
              <c:numCache>
                <c:formatCode>General</c:formatCode>
                <c:ptCount val="12"/>
                <c:pt idx="0">
                  <c:v>0</c:v>
                </c:pt>
                <c:pt idx="1">
                  <c:v>21.311475399999999</c:v>
                </c:pt>
                <c:pt idx="2">
                  <c:v>26.630434780000002</c:v>
                </c:pt>
                <c:pt idx="3">
                  <c:v>32.919254649999999</c:v>
                </c:pt>
                <c:pt idx="4">
                  <c:v>30.85106382</c:v>
                </c:pt>
                <c:pt idx="5">
                  <c:v>22.00392927</c:v>
                </c:pt>
                <c:pt idx="6">
                  <c:v>20.56962025</c:v>
                </c:pt>
                <c:pt idx="7">
                  <c:v>25.073313779999999</c:v>
                </c:pt>
                <c:pt idx="8">
                  <c:v>25.888324870000002</c:v>
                </c:pt>
                <c:pt idx="9">
                  <c:v>25.099601589999999</c:v>
                </c:pt>
                <c:pt idx="10">
                  <c:v>23.012938999999999</c:v>
                </c:pt>
                <c:pt idx="11">
                  <c:v>23.466003310000001</c:v>
                </c:pt>
              </c:numCache>
            </c:numRef>
          </c:val>
          <c:smooth val="0"/>
        </c:ser>
        <c:ser>
          <c:idx val="2"/>
          <c:order val="2"/>
          <c:tx>
            <c:v>Malta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ECDC_surveillance_data_Antimicr!$H$228:$H$239</c:f>
              <c:numCache>
                <c:formatCode>General</c:formatCode>
                <c:ptCount val="12"/>
                <c:pt idx="0">
                  <c:v>17.77777777</c:v>
                </c:pt>
                <c:pt idx="1">
                  <c:v>20</c:v>
                </c:pt>
                <c:pt idx="2">
                  <c:v>11.11111111</c:v>
                </c:pt>
                <c:pt idx="3">
                  <c:v>30</c:v>
                </c:pt>
                <c:pt idx="4">
                  <c:v>20.689655170000002</c:v>
                </c:pt>
                <c:pt idx="5">
                  <c:v>23.809523800000001</c:v>
                </c:pt>
                <c:pt idx="6">
                  <c:v>23.809523800000001</c:v>
                </c:pt>
                <c:pt idx="7">
                  <c:v>3.3333333299999999</c:v>
                </c:pt>
                <c:pt idx="8">
                  <c:v>16</c:v>
                </c:pt>
                <c:pt idx="9">
                  <c:v>13.88888888</c:v>
                </c:pt>
                <c:pt idx="10">
                  <c:v>16</c:v>
                </c:pt>
                <c:pt idx="11">
                  <c:v>12.5</c:v>
                </c:pt>
              </c:numCache>
            </c:numRef>
          </c:val>
          <c:smooth val="0"/>
        </c:ser>
        <c:ser>
          <c:idx val="3"/>
          <c:order val="3"/>
          <c:tx>
            <c:v>Portugal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dPt>
            <c:idx val="1"/>
            <c:bubble3D val="0"/>
          </c:dPt>
          <c:val>
            <c:numRef>
              <c:f>ECDC_surveillance_data_Antimicr!$H$276:$H$287</c:f>
              <c:numCache>
                <c:formatCode>General</c:formatCode>
                <c:ptCount val="12"/>
                <c:pt idx="0">
                  <c:v>0</c:v>
                </c:pt>
                <c:pt idx="1">
                  <c:v>20.717131470000002</c:v>
                </c:pt>
                <c:pt idx="2">
                  <c:v>14.86068111</c:v>
                </c:pt>
                <c:pt idx="3">
                  <c:v>17.674418599999999</c:v>
                </c:pt>
                <c:pt idx="4">
                  <c:v>16.346153839999999</c:v>
                </c:pt>
                <c:pt idx="5">
                  <c:v>16.10486891</c:v>
                </c:pt>
                <c:pt idx="6">
                  <c:v>19.801980189999998</c:v>
                </c:pt>
                <c:pt idx="7">
                  <c:v>20.422535209999999</c:v>
                </c:pt>
                <c:pt idx="8">
                  <c:v>20.60027285</c:v>
                </c:pt>
                <c:pt idx="9">
                  <c:v>22.462406009999999</c:v>
                </c:pt>
                <c:pt idx="10">
                  <c:v>19.81528127</c:v>
                </c:pt>
                <c:pt idx="11">
                  <c:v>19.152404229999998</c:v>
                </c:pt>
              </c:numCache>
            </c:numRef>
          </c:val>
          <c:smooth val="0"/>
        </c:ser>
        <c:ser>
          <c:idx val="4"/>
          <c:order val="4"/>
          <c:tx>
            <c:v>Romania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val>
            <c:numRef>
              <c:f>ECDC_surveillance_data_Antimicr!$H$288:$H$299</c:f>
              <c:numCache>
                <c:formatCode>General</c:formatCode>
                <c:ptCount val="12"/>
                <c:pt idx="0">
                  <c:v>60.869565209999998</c:v>
                </c:pt>
                <c:pt idx="4">
                  <c:v>46.15384615</c:v>
                </c:pt>
                <c:pt idx="5">
                  <c:v>70</c:v>
                </c:pt>
                <c:pt idx="6">
                  <c:v>60</c:v>
                </c:pt>
                <c:pt idx="7">
                  <c:v>57.77777777</c:v>
                </c:pt>
                <c:pt idx="8">
                  <c:v>60.465116270000003</c:v>
                </c:pt>
                <c:pt idx="9">
                  <c:v>58.510638290000003</c:v>
                </c:pt>
                <c:pt idx="10">
                  <c:v>66.304347820000004</c:v>
                </c:pt>
                <c:pt idx="11">
                  <c:v>51.61290322</c:v>
                </c:pt>
              </c:numCache>
            </c:numRef>
          </c:val>
          <c:smooth val="0"/>
        </c:ser>
        <c:ser>
          <c:idx val="5"/>
          <c:order val="5"/>
          <c:tx>
            <c:v>UK</c:v>
          </c:tx>
          <c:spPr>
            <a:ln>
              <a:solidFill>
                <a:schemeClr val="accent5">
                  <a:lumMod val="60000"/>
                  <a:lumOff val="40000"/>
                </a:schemeClr>
              </a:solidFill>
            </a:ln>
          </c:spPr>
          <c:marker>
            <c:symbol val="none"/>
          </c:marker>
          <c:val>
            <c:numRef>
              <c:f>ECDC_surveillance_data_Antimicr!$H$346:$H$357</c:f>
              <c:numCache>
                <c:formatCode>General</c:formatCode>
                <c:ptCount val="12"/>
                <c:pt idx="0">
                  <c:v>9.21787709</c:v>
                </c:pt>
                <c:pt idx="1">
                  <c:v>6.2015503799999996</c:v>
                </c:pt>
                <c:pt idx="2">
                  <c:v>9.9616858199999996</c:v>
                </c:pt>
                <c:pt idx="3">
                  <c:v>6.3745019899999997</c:v>
                </c:pt>
                <c:pt idx="4">
                  <c:v>8.0708661399999997</c:v>
                </c:pt>
                <c:pt idx="5">
                  <c:v>6.49087221</c:v>
                </c:pt>
                <c:pt idx="6">
                  <c:v>5.5555555500000002</c:v>
                </c:pt>
                <c:pt idx="7">
                  <c:v>6.3018242100000004</c:v>
                </c:pt>
                <c:pt idx="8">
                  <c:v>5.2160953799999996</c:v>
                </c:pt>
                <c:pt idx="9">
                  <c:v>6.2711864400000001</c:v>
                </c:pt>
                <c:pt idx="10">
                  <c:v>2.40480961</c:v>
                </c:pt>
                <c:pt idx="11">
                  <c:v>5.1233396500000001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726912"/>
        <c:axId val="276728448"/>
      </c:lineChart>
      <c:catAx>
        <c:axId val="276726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76728448"/>
        <c:crosses val="autoZero"/>
        <c:auto val="1"/>
        <c:lblAlgn val="ctr"/>
        <c:lblOffset val="100"/>
        <c:noMultiLvlLbl val="0"/>
      </c:catAx>
      <c:valAx>
        <c:axId val="2767284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invasive P. aeruginosa isolates resistant to carbapenems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6726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61546219543545E-2"/>
          <c:y val="4.1133890665335619E-2"/>
          <c:w val="0.83096380981011442"/>
          <c:h val="0.8234103868338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'KP OB epi curve'!$D$21</c:f>
              <c:strCache>
                <c:ptCount val="1"/>
                <c:pt idx="0">
                  <c:v>Count of Kleb NDM cases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'KP OB epi curve'!$A$22:$A$37</c:f>
              <c:strCache>
                <c:ptCount val="16"/>
                <c:pt idx="0">
                  <c:v>Jul-14</c:v>
                </c:pt>
                <c:pt idx="1">
                  <c:v>Aug-14</c:v>
                </c:pt>
                <c:pt idx="2">
                  <c:v>Sep-14</c:v>
                </c:pt>
                <c:pt idx="3">
                  <c:v>Oct-14</c:v>
                </c:pt>
                <c:pt idx="4">
                  <c:v>Nov-14</c:v>
                </c:pt>
                <c:pt idx="5">
                  <c:v>Dec-14</c:v>
                </c:pt>
                <c:pt idx="6">
                  <c:v>Jan-15</c:v>
                </c:pt>
                <c:pt idx="7">
                  <c:v>Feb-15</c:v>
                </c:pt>
                <c:pt idx="8">
                  <c:v>Mar-15</c:v>
                </c:pt>
                <c:pt idx="9">
                  <c:v>Apr-15</c:v>
                </c:pt>
                <c:pt idx="10">
                  <c:v>May-15</c:v>
                </c:pt>
                <c:pt idx="11">
                  <c:v>Jun-15</c:v>
                </c:pt>
                <c:pt idx="12">
                  <c:v>Jul-15</c:v>
                </c:pt>
                <c:pt idx="13">
                  <c:v>Aug-15</c:v>
                </c:pt>
                <c:pt idx="14">
                  <c:v>Sep-15</c:v>
                </c:pt>
                <c:pt idx="15">
                  <c:v>Oct-15</c:v>
                </c:pt>
              </c:strCache>
            </c:strRef>
          </c:cat>
          <c:val>
            <c:numRef>
              <c:f>'KP OB epi curve'!$D$22:$D$37</c:f>
              <c:numCache>
                <c:formatCode>General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11</c:v>
                </c:pt>
                <c:pt idx="10">
                  <c:v>8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6750720"/>
        <c:axId val="276752256"/>
      </c:barChart>
      <c:catAx>
        <c:axId val="2767507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276752256"/>
        <c:crosses val="autoZero"/>
        <c:auto val="1"/>
        <c:lblAlgn val="ctr"/>
        <c:lblOffset val="100"/>
        <c:noMultiLvlLbl val="0"/>
      </c:catAx>
      <c:valAx>
        <c:axId val="2767522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new cases each month</a:t>
                </a:r>
              </a:p>
            </c:rich>
          </c:tx>
          <c:layout>
            <c:manualLayout>
              <c:xMode val="edge"/>
              <c:yMode val="edge"/>
              <c:x val="0"/>
              <c:y val="0.106057034703851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767507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697463589446426"/>
          <c:y val="2.2978723544243584E-2"/>
          <c:w val="0.63381926814559675"/>
          <c:h val="0.855701889191234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Sheet1!$A$11</c:f>
              <c:strCache>
                <c:ptCount val="1"/>
                <c:pt idx="0">
                  <c:v>CPE (n=70)</c:v>
                </c:pt>
              </c:strCache>
            </c:strRef>
          </c:tx>
          <c:invertIfNegative val="0"/>
          <c:cat>
            <c:strRef>
              <c:f>Sheet1!$B$10:$F$10</c:f>
              <c:strCache>
                <c:ptCount val="5"/>
                <c:pt idx="0">
                  <c:v>Everybody</c:v>
                </c:pt>
                <c:pt idx="1">
                  <c:v>All admissions to high risk specialties</c:v>
                </c:pt>
                <c:pt idx="2">
                  <c:v>Risk factor based screening of all admission</c:v>
                </c:pt>
                <c:pt idx="3">
                  <c:v>All admissions to high risk specialities PLUS risk factor based all admissions</c:v>
                </c:pt>
                <c:pt idx="4">
                  <c:v>Nobody</c:v>
                </c:pt>
              </c:strCache>
            </c:strRef>
          </c:cat>
          <c:val>
            <c:numRef>
              <c:f>Sheet1!$B$11:$F$11</c:f>
              <c:numCache>
                <c:formatCode>0</c:formatCode>
                <c:ptCount val="5"/>
                <c:pt idx="0">
                  <c:v>16</c:v>
                </c:pt>
                <c:pt idx="1">
                  <c:v>10</c:v>
                </c:pt>
                <c:pt idx="2">
                  <c:v>27</c:v>
                </c:pt>
                <c:pt idx="3">
                  <c:v>47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MDR A. baumannii (n=108)</c:v>
                </c:pt>
              </c:strCache>
            </c:strRef>
          </c:tx>
          <c:invertIfNegative val="0"/>
          <c:cat>
            <c:strRef>
              <c:f>Sheet1!$B$10:$F$10</c:f>
              <c:strCache>
                <c:ptCount val="5"/>
                <c:pt idx="0">
                  <c:v>Everybody</c:v>
                </c:pt>
                <c:pt idx="1">
                  <c:v>All admissions to high risk specialties</c:v>
                </c:pt>
                <c:pt idx="2">
                  <c:v>Risk factor based screening of all admission</c:v>
                </c:pt>
                <c:pt idx="3">
                  <c:v>All admissions to high risk specialities PLUS risk factor based all admissions</c:v>
                </c:pt>
                <c:pt idx="4">
                  <c:v>Nobody</c:v>
                </c:pt>
              </c:strCache>
            </c:strRef>
          </c:cat>
          <c:val>
            <c:numRef>
              <c:f>Sheet1!$B$12:$F$12</c:f>
              <c:numCache>
                <c:formatCode>0</c:formatCode>
                <c:ptCount val="5"/>
                <c:pt idx="0">
                  <c:v>4</c:v>
                </c:pt>
                <c:pt idx="1">
                  <c:v>28</c:v>
                </c:pt>
                <c:pt idx="2">
                  <c:v>19</c:v>
                </c:pt>
                <c:pt idx="3">
                  <c:v>39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3912192"/>
        <c:axId val="403913728"/>
      </c:barChart>
      <c:catAx>
        <c:axId val="403912192"/>
        <c:scaling>
          <c:orientation val="minMax"/>
        </c:scaling>
        <c:delete val="0"/>
        <c:axPos val="l"/>
        <c:majorTickMark val="out"/>
        <c:minorTickMark val="none"/>
        <c:tickLblPos val="nextTo"/>
        <c:crossAx val="403913728"/>
        <c:crosses val="autoZero"/>
        <c:auto val="1"/>
        <c:lblAlgn val="ctr"/>
        <c:lblOffset val="100"/>
        <c:noMultiLvlLbl val="0"/>
      </c:catAx>
      <c:valAx>
        <c:axId val="4039137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% respondents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403912192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70244610068606761"/>
          <c:y val="0.78096710736851427"/>
          <c:w val="0.29340206291967358"/>
          <c:h val="7.5549503194075468E-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585208266901928"/>
          <c:y val="2.2978723544243584E-2"/>
          <c:w val="0.6453264791528831"/>
          <c:h val="0.85612909497423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'[Copy of Voting_Event_134_04-20-2018_04-21-2018.xlsx]Sheet1'!$A$15</c:f>
              <c:strCache>
                <c:ptCount val="1"/>
                <c:pt idx="0">
                  <c:v>CPE (n=147)</c:v>
                </c:pt>
              </c:strCache>
            </c:strRef>
          </c:tx>
          <c:invertIfNegative val="0"/>
          <c:cat>
            <c:strRef>
              <c:f>'[Copy of Voting_Event_134_04-20-2018_04-21-2018.xlsx]Sheet1'!$B$14:$F$14</c:f>
              <c:strCache>
                <c:ptCount val="5"/>
                <c:pt idx="0">
                  <c:v>No enhanced disinfection required</c:v>
                </c:pt>
                <c:pt idx="1">
                  <c:v>Depends on context</c:v>
                </c:pt>
                <c:pt idx="2">
                  <c:v>UV room decon</c:v>
                </c:pt>
                <c:pt idx="3">
                  <c:v>HPV room decon</c:v>
                </c:pt>
                <c:pt idx="4">
                  <c:v>Sodium hypochlorite (“bleach”)</c:v>
                </c:pt>
              </c:strCache>
            </c:strRef>
          </c:cat>
          <c:val>
            <c:numRef>
              <c:f>'[Copy of Voting_Event_134_04-20-2018_04-21-2018.xlsx]Sheet1'!$B$15:$F$15</c:f>
              <c:numCache>
                <c:formatCode>0</c:formatCode>
                <c:ptCount val="5"/>
                <c:pt idx="0">
                  <c:v>5</c:v>
                </c:pt>
                <c:pt idx="1">
                  <c:v>24</c:v>
                </c:pt>
                <c:pt idx="2">
                  <c:v>5</c:v>
                </c:pt>
                <c:pt idx="3">
                  <c:v>34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'[Copy of Voting_Event_134_04-20-2018_04-21-2018.xlsx]Sheet1'!$A$16</c:f>
              <c:strCache>
                <c:ptCount val="1"/>
                <c:pt idx="0">
                  <c:v>MDR A. baumannii (n=109)</c:v>
                </c:pt>
              </c:strCache>
            </c:strRef>
          </c:tx>
          <c:invertIfNegative val="0"/>
          <c:cat>
            <c:strRef>
              <c:f>'[Copy of Voting_Event_134_04-20-2018_04-21-2018.xlsx]Sheet1'!$B$14:$F$14</c:f>
              <c:strCache>
                <c:ptCount val="5"/>
                <c:pt idx="0">
                  <c:v>No enhanced disinfection required</c:v>
                </c:pt>
                <c:pt idx="1">
                  <c:v>Depends on context</c:v>
                </c:pt>
                <c:pt idx="2">
                  <c:v>UV room decon</c:v>
                </c:pt>
                <c:pt idx="3">
                  <c:v>HPV room decon</c:v>
                </c:pt>
                <c:pt idx="4">
                  <c:v>Sodium hypochlorite (“bleach”)</c:v>
                </c:pt>
              </c:strCache>
            </c:strRef>
          </c:cat>
          <c:val>
            <c:numRef>
              <c:f>'[Copy of Voting_Event_134_04-20-2018_04-21-2018.xlsx]Sheet1'!$B$16:$F$16</c:f>
              <c:numCache>
                <c:formatCode>0</c:formatCode>
                <c:ptCount val="5"/>
                <c:pt idx="0">
                  <c:v>6</c:v>
                </c:pt>
                <c:pt idx="1">
                  <c:v>26</c:v>
                </c:pt>
                <c:pt idx="2">
                  <c:v>6</c:v>
                </c:pt>
                <c:pt idx="3">
                  <c:v>23</c:v>
                </c:pt>
                <c:pt idx="4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233152"/>
        <c:axId val="285235840"/>
      </c:barChart>
      <c:catAx>
        <c:axId val="285233152"/>
        <c:scaling>
          <c:orientation val="minMax"/>
        </c:scaling>
        <c:delete val="0"/>
        <c:axPos val="l"/>
        <c:majorTickMark val="out"/>
        <c:minorTickMark val="none"/>
        <c:tickLblPos val="nextTo"/>
        <c:crossAx val="285235840"/>
        <c:crosses val="autoZero"/>
        <c:auto val="1"/>
        <c:lblAlgn val="ctr"/>
        <c:lblOffset val="100"/>
        <c:noMultiLvlLbl val="0"/>
      </c:catAx>
      <c:valAx>
        <c:axId val="285235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% respondents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285233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792537048030799"/>
          <c:y val="0.76835209487702916"/>
          <c:w val="0.29340206291967358"/>
          <c:h val="7.5549503194075468E-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Sheet1!$B$19:$E$19</c:f>
              <c:strCache>
                <c:ptCount val="4"/>
                <c:pt idx="0">
                  <c:v>Hand hygiene</c:v>
                </c:pt>
                <c:pt idx="1">
                  <c:v>Screening and isolation</c:v>
                </c:pt>
                <c:pt idx="2">
                  <c:v>Antibiotic stewardship</c:v>
                </c:pt>
                <c:pt idx="3">
                  <c:v>Cleaning / disinfection</c:v>
                </c:pt>
              </c:strCache>
            </c:strRef>
          </c:cat>
          <c:val>
            <c:numRef>
              <c:f>Sheet1!$B$20:$E$20</c:f>
              <c:numCache>
                <c:formatCode>0</c:formatCode>
                <c:ptCount val="4"/>
                <c:pt idx="0">
                  <c:v>64</c:v>
                </c:pt>
                <c:pt idx="1">
                  <c:v>14</c:v>
                </c:pt>
                <c:pt idx="2">
                  <c:v>7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701568"/>
        <c:axId val="404703104"/>
      </c:barChart>
      <c:catAx>
        <c:axId val="404701568"/>
        <c:scaling>
          <c:orientation val="minMax"/>
        </c:scaling>
        <c:delete val="0"/>
        <c:axPos val="l"/>
        <c:majorTickMark val="out"/>
        <c:minorTickMark val="none"/>
        <c:tickLblPos val="nextTo"/>
        <c:crossAx val="404703104"/>
        <c:crosses val="autoZero"/>
        <c:auto val="1"/>
        <c:lblAlgn val="ctr"/>
        <c:lblOffset val="100"/>
        <c:noMultiLvlLbl val="0"/>
      </c:catAx>
      <c:valAx>
        <c:axId val="404703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respondents (n=135)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404701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07B72E-517B-47AF-8CB1-739D5F90D0D9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1E985344-B954-425C-A606-F4EEE864B2C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E7C95C-DB05-4EC4-9252-05D84B5C7215}" type="parTrans" cxnId="{647DC550-424D-4959-A331-CE696ED21AF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D08641-ACB9-4B9C-A336-3E9D4BCFDA27}" type="sibTrans" cxnId="{647DC550-424D-4959-A331-CE696ED21AF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12BA3-C96F-44B4-9871-07B903C38087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Lab methods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533F87-7C58-407A-ABD7-A8B2C4EE3C15}" type="parTrans" cxnId="{34B5B1EB-684E-4892-A550-25B65D4C0B4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7BC52D-367A-4864-91E3-B30210E7C040}" type="sibTrans" cxnId="{34B5B1EB-684E-4892-A550-25B65D4C0B4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252EFE-F8DA-4051-A015-262DDAB759A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Comms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3EF0B8-A979-4477-9531-967CD7B0D117}" type="parTrans" cxnId="{A90AB778-1B44-46F1-8EB4-F9AB4B976C2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E762B6-3444-4929-AA9B-53AFED176891}" type="sibTrans" cxnId="{A90AB778-1B44-46F1-8EB4-F9AB4B976C2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55B52F-C31B-4B6D-98E4-7AE03DBCA1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Peer learning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AC58AE-4AF2-49FC-9BF5-F9D867EA4ACB}" type="parTrans" cxnId="{D9F0FDF1-20FA-42BB-9E83-91862578D59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F32FB8-37CB-4334-95D5-4ED56BA2879E}" type="sibTrans" cxnId="{D9F0FDF1-20FA-42BB-9E83-91862578D59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E72E48-9118-433B-B9E1-E3E80DDBDC68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 hygiene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0F62A7-856C-461F-AA48-0C24CFC44991}" type="parTrans" cxnId="{5FEE4450-5EC6-44EF-92B3-9B2F4D7F100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B509FA-AA7F-4995-BAB3-00ADB9620DB1}" type="sibTrans" cxnId="{5FEE4450-5EC6-44EF-92B3-9B2F4D7F100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B4135B-F48B-48D0-ADE5-03604984E42C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/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E37DA0-8FCB-486E-A7AD-BFCBBA125BAF}" type="parTrans" cxnId="{DBAD84E3-A9D7-4BC6-9642-EF591361429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079F17-9653-4983-9019-91F1FA66658B}" type="sibTrans" cxnId="{DBAD84E3-A9D7-4BC6-9642-EF591361429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DB7F1C-DD2B-4395-9D60-5094EA3C1927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External reviews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B01462-3245-4C62-8253-E4586B2EA5CD}" type="parTrans" cxnId="{CFDA76C2-EE53-47DC-A59D-B41039AAC3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DB160-E1FB-450A-BD28-82DC4D31377B}" type="sibTrans" cxnId="{CFDA76C2-EE53-47DC-A59D-B41039AAC3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2DA5D8-FFEE-4A69-99E1-5DF1F6C98D6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stewardship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ADB9C9-9C79-4F8A-90D8-2C0DBD0BD7FE}" type="parTrans" cxnId="{3DDFB950-AE1B-4AC0-85B8-8A6F1E401BA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EAB17C-EE78-4E98-923E-62C75B2632CE}" type="sibTrans" cxnId="{3DDFB950-AE1B-4AC0-85B8-8A6F1E401BA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B3E9B-7A8B-4006-906F-A30AE40DAEF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D20460-3879-46A2-933A-05590384E474}" type="parTrans" cxnId="{58ADED1C-D278-439F-AE91-4A8E27EB524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15D769-B8C8-4389-A789-8167B6F93B9C}" type="sibTrans" cxnId="{58ADED1C-D278-439F-AE91-4A8E27EB524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2C4DBA-9D94-4387-9113-9A087A86EA09}" type="pres">
      <dgm:prSet presAssocID="{0F07B72E-517B-47AF-8CB1-739D5F90D0D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1B92BFD-3C53-44E0-BBF2-629B7F02BB2A}" type="pres">
      <dgm:prSet presAssocID="{1E985344-B954-425C-A606-F4EEE864B2C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FDB709-52BD-4CAE-8A6E-51FAB262101F}" type="pres">
      <dgm:prSet presAssocID="{5BD08641-ACB9-4B9C-A336-3E9D4BCFDA27}" presName="sibTrans" presStyleCnt="0"/>
      <dgm:spPr/>
    </dgm:pt>
    <dgm:pt modelId="{470AA337-ED44-46C5-B677-F9A3D09D98B2}" type="pres">
      <dgm:prSet presAssocID="{82012BA3-C96F-44B4-9871-07B903C3808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1DB54F-5FE4-4C58-809C-9747C0B4AF77}" type="pres">
      <dgm:prSet presAssocID="{297BC52D-367A-4864-91E3-B30210E7C040}" presName="sibTrans" presStyleCnt="0"/>
      <dgm:spPr/>
    </dgm:pt>
    <dgm:pt modelId="{4DD75B8E-0CD1-4C72-9742-5C29222D0DBA}" type="pres">
      <dgm:prSet presAssocID="{36252EFE-F8DA-4051-A015-262DDAB759A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8C4132-CA92-4B69-88CF-03768C69926D}" type="pres">
      <dgm:prSet presAssocID="{A8E762B6-3444-4929-AA9B-53AFED176891}" presName="sibTrans" presStyleCnt="0"/>
      <dgm:spPr/>
    </dgm:pt>
    <dgm:pt modelId="{90FC9A3A-BB19-4F52-93C9-61F93E7E34C5}" type="pres">
      <dgm:prSet presAssocID="{7955B52F-C31B-4B6D-98E4-7AE03DBCA110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785F47-5822-4237-9BB7-6722F8E8140B}" type="pres">
      <dgm:prSet presAssocID="{1FF32FB8-37CB-4334-95D5-4ED56BA2879E}" presName="sibTrans" presStyleCnt="0"/>
      <dgm:spPr/>
    </dgm:pt>
    <dgm:pt modelId="{A26ED19B-0947-4407-B501-EA16FDF0A944}" type="pres">
      <dgm:prSet presAssocID="{16E72E48-9118-433B-B9E1-E3E80DDBDC6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0DE01C-3916-444D-968A-80EA589072B0}" type="pres">
      <dgm:prSet presAssocID="{C4B509FA-AA7F-4995-BAB3-00ADB9620DB1}" presName="sibTrans" presStyleCnt="0"/>
      <dgm:spPr/>
    </dgm:pt>
    <dgm:pt modelId="{88B44456-085D-485F-A5E5-794AD8BAD93B}" type="pres">
      <dgm:prSet presAssocID="{2DB4135B-F48B-48D0-ADE5-03604984E42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E5B0B3-D75B-4E9C-B289-6754BD30F40D}" type="pres">
      <dgm:prSet presAssocID="{73079F17-9653-4983-9019-91F1FA66658B}" presName="sibTrans" presStyleCnt="0"/>
      <dgm:spPr/>
    </dgm:pt>
    <dgm:pt modelId="{8600E400-1966-40C4-B480-D213D29E663E}" type="pres">
      <dgm:prSet presAssocID="{0ADB7F1C-DD2B-4395-9D60-5094EA3C1927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BF31B4-CFFF-44FE-B87E-56BA8D594946}" type="pres">
      <dgm:prSet presAssocID="{5BEDB160-E1FB-450A-BD28-82DC4D31377B}" presName="sibTrans" presStyleCnt="0"/>
      <dgm:spPr/>
    </dgm:pt>
    <dgm:pt modelId="{5FA2CBF1-DD74-45C1-8347-F1E88B2C4A23}" type="pres">
      <dgm:prSet presAssocID="{882DA5D8-FFEE-4A69-99E1-5DF1F6C98D6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E5C940-2C62-4854-AD78-A7087DF6CD28}" type="pres">
      <dgm:prSet presAssocID="{EFEAB17C-EE78-4E98-923E-62C75B2632CE}" presName="sibTrans" presStyleCnt="0"/>
      <dgm:spPr/>
    </dgm:pt>
    <dgm:pt modelId="{51307F47-E8E5-456D-8EB4-FCCED7E8E1FE}" type="pres">
      <dgm:prSet presAssocID="{BF0B3E9B-7A8B-4006-906F-A30AE40DAEF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B1082F6-A361-461D-BC5B-C15E362EC681}" type="presOf" srcId="{16E72E48-9118-433B-B9E1-E3E80DDBDC68}" destId="{A26ED19B-0947-4407-B501-EA16FDF0A944}" srcOrd="0" destOrd="0" presId="urn:microsoft.com/office/officeart/2005/8/layout/default"/>
    <dgm:cxn modelId="{5FEE4450-5EC6-44EF-92B3-9B2F4D7F1007}" srcId="{0F07B72E-517B-47AF-8CB1-739D5F90D0D9}" destId="{16E72E48-9118-433B-B9E1-E3E80DDBDC68}" srcOrd="4" destOrd="0" parTransId="{5E0F62A7-856C-461F-AA48-0C24CFC44991}" sibTransId="{C4B509FA-AA7F-4995-BAB3-00ADB9620DB1}"/>
    <dgm:cxn modelId="{475B87E5-D002-4BD5-839A-B24E672501C9}" type="presOf" srcId="{0F07B72E-517B-47AF-8CB1-739D5F90D0D9}" destId="{C12C4DBA-9D94-4387-9113-9A087A86EA09}" srcOrd="0" destOrd="0" presId="urn:microsoft.com/office/officeart/2005/8/layout/default"/>
    <dgm:cxn modelId="{58ADED1C-D278-439F-AE91-4A8E27EB5244}" srcId="{0F07B72E-517B-47AF-8CB1-739D5F90D0D9}" destId="{BF0B3E9B-7A8B-4006-906F-A30AE40DAEFA}" srcOrd="8" destOrd="0" parTransId="{A2D20460-3879-46A2-933A-05590384E474}" sibTransId="{0915D769-B8C8-4389-A789-8167B6F93B9C}"/>
    <dgm:cxn modelId="{34B5B1EB-684E-4892-A550-25B65D4C0B48}" srcId="{0F07B72E-517B-47AF-8CB1-739D5F90D0D9}" destId="{82012BA3-C96F-44B4-9871-07B903C38087}" srcOrd="1" destOrd="0" parTransId="{1B533F87-7C58-407A-ABD7-A8B2C4EE3C15}" sibTransId="{297BC52D-367A-4864-91E3-B30210E7C040}"/>
    <dgm:cxn modelId="{72BD083D-A785-4926-8EE1-6C2B68E66734}" type="presOf" srcId="{7955B52F-C31B-4B6D-98E4-7AE03DBCA110}" destId="{90FC9A3A-BB19-4F52-93C9-61F93E7E34C5}" srcOrd="0" destOrd="0" presId="urn:microsoft.com/office/officeart/2005/8/layout/default"/>
    <dgm:cxn modelId="{DBAD84E3-A9D7-4BC6-9642-EF591361429C}" srcId="{0F07B72E-517B-47AF-8CB1-739D5F90D0D9}" destId="{2DB4135B-F48B-48D0-ADE5-03604984E42C}" srcOrd="5" destOrd="0" parTransId="{14E37DA0-8FCB-486E-A7AD-BFCBBA125BAF}" sibTransId="{73079F17-9653-4983-9019-91F1FA66658B}"/>
    <dgm:cxn modelId="{34516819-C417-4105-859A-388FD6BA49D7}" type="presOf" srcId="{2DB4135B-F48B-48D0-ADE5-03604984E42C}" destId="{88B44456-085D-485F-A5E5-794AD8BAD93B}" srcOrd="0" destOrd="0" presId="urn:microsoft.com/office/officeart/2005/8/layout/default"/>
    <dgm:cxn modelId="{D08EFA76-C730-4347-9021-80B1C493E982}" type="presOf" srcId="{882DA5D8-FFEE-4A69-99E1-5DF1F6C98D69}" destId="{5FA2CBF1-DD74-45C1-8347-F1E88B2C4A23}" srcOrd="0" destOrd="0" presId="urn:microsoft.com/office/officeart/2005/8/layout/default"/>
    <dgm:cxn modelId="{EB28C7FD-8B10-4761-83F2-0A3F33463BEF}" type="presOf" srcId="{BF0B3E9B-7A8B-4006-906F-A30AE40DAEFA}" destId="{51307F47-E8E5-456D-8EB4-FCCED7E8E1FE}" srcOrd="0" destOrd="0" presId="urn:microsoft.com/office/officeart/2005/8/layout/default"/>
    <dgm:cxn modelId="{3DDFB950-AE1B-4AC0-85B8-8A6F1E401BA3}" srcId="{0F07B72E-517B-47AF-8CB1-739D5F90D0D9}" destId="{882DA5D8-FFEE-4A69-99E1-5DF1F6C98D69}" srcOrd="7" destOrd="0" parTransId="{ADADB9C9-9C79-4F8A-90D8-2C0DBD0BD7FE}" sibTransId="{EFEAB17C-EE78-4E98-923E-62C75B2632CE}"/>
    <dgm:cxn modelId="{647DC550-424D-4959-A331-CE696ED21AF0}" srcId="{0F07B72E-517B-47AF-8CB1-739D5F90D0D9}" destId="{1E985344-B954-425C-A606-F4EEE864B2C0}" srcOrd="0" destOrd="0" parTransId="{46E7C95C-DB05-4EC4-9252-05D84B5C7215}" sibTransId="{5BD08641-ACB9-4B9C-A336-3E9D4BCFDA27}"/>
    <dgm:cxn modelId="{5ED31B26-1FB7-4A63-BB29-514D2101A4B8}" type="presOf" srcId="{0ADB7F1C-DD2B-4395-9D60-5094EA3C1927}" destId="{8600E400-1966-40C4-B480-D213D29E663E}" srcOrd="0" destOrd="0" presId="urn:microsoft.com/office/officeart/2005/8/layout/default"/>
    <dgm:cxn modelId="{A90AB778-1B44-46F1-8EB4-F9AB4B976C2E}" srcId="{0F07B72E-517B-47AF-8CB1-739D5F90D0D9}" destId="{36252EFE-F8DA-4051-A015-262DDAB759A5}" srcOrd="2" destOrd="0" parTransId="{F63EF0B8-A979-4477-9531-967CD7B0D117}" sibTransId="{A8E762B6-3444-4929-AA9B-53AFED176891}"/>
    <dgm:cxn modelId="{CFDA76C2-EE53-47DC-A59D-B41039AAC3E7}" srcId="{0F07B72E-517B-47AF-8CB1-739D5F90D0D9}" destId="{0ADB7F1C-DD2B-4395-9D60-5094EA3C1927}" srcOrd="6" destOrd="0" parTransId="{25B01462-3245-4C62-8253-E4586B2EA5CD}" sibTransId="{5BEDB160-E1FB-450A-BD28-82DC4D31377B}"/>
    <dgm:cxn modelId="{D9F0FDF1-20FA-42BB-9E83-91862578D59E}" srcId="{0F07B72E-517B-47AF-8CB1-739D5F90D0D9}" destId="{7955B52F-C31B-4B6D-98E4-7AE03DBCA110}" srcOrd="3" destOrd="0" parTransId="{E5AC58AE-4AF2-49FC-9BF5-F9D867EA4ACB}" sibTransId="{1FF32FB8-37CB-4334-95D5-4ED56BA2879E}"/>
    <dgm:cxn modelId="{2D9D43CC-6BB5-4EDD-AB3E-DFADBB5C401A}" type="presOf" srcId="{1E985344-B954-425C-A606-F4EEE864B2C0}" destId="{C1B92BFD-3C53-44E0-BBF2-629B7F02BB2A}" srcOrd="0" destOrd="0" presId="urn:microsoft.com/office/officeart/2005/8/layout/default"/>
    <dgm:cxn modelId="{7E7041A9-2394-4424-B774-B85EDDEF8ABB}" type="presOf" srcId="{82012BA3-C96F-44B4-9871-07B903C38087}" destId="{470AA337-ED44-46C5-B677-F9A3D09D98B2}" srcOrd="0" destOrd="0" presId="urn:microsoft.com/office/officeart/2005/8/layout/default"/>
    <dgm:cxn modelId="{F3896708-911E-43EB-B74C-418A8BE67448}" type="presOf" srcId="{36252EFE-F8DA-4051-A015-262DDAB759A5}" destId="{4DD75B8E-0CD1-4C72-9742-5C29222D0DBA}" srcOrd="0" destOrd="0" presId="urn:microsoft.com/office/officeart/2005/8/layout/default"/>
    <dgm:cxn modelId="{710553B1-A238-464E-BB48-61EA391987CF}" type="presParOf" srcId="{C12C4DBA-9D94-4387-9113-9A087A86EA09}" destId="{C1B92BFD-3C53-44E0-BBF2-629B7F02BB2A}" srcOrd="0" destOrd="0" presId="urn:microsoft.com/office/officeart/2005/8/layout/default"/>
    <dgm:cxn modelId="{CF9304A9-B016-4AE5-A5CA-55314CF1E434}" type="presParOf" srcId="{C12C4DBA-9D94-4387-9113-9A087A86EA09}" destId="{2AFDB709-52BD-4CAE-8A6E-51FAB262101F}" srcOrd="1" destOrd="0" presId="urn:microsoft.com/office/officeart/2005/8/layout/default"/>
    <dgm:cxn modelId="{7CD8D701-8499-42FF-8A5F-B019F0FE8A87}" type="presParOf" srcId="{C12C4DBA-9D94-4387-9113-9A087A86EA09}" destId="{470AA337-ED44-46C5-B677-F9A3D09D98B2}" srcOrd="2" destOrd="0" presId="urn:microsoft.com/office/officeart/2005/8/layout/default"/>
    <dgm:cxn modelId="{C345017C-7CF5-49AC-A39D-4DFF17DB6CCD}" type="presParOf" srcId="{C12C4DBA-9D94-4387-9113-9A087A86EA09}" destId="{191DB54F-5FE4-4C58-809C-9747C0B4AF77}" srcOrd="3" destOrd="0" presId="urn:microsoft.com/office/officeart/2005/8/layout/default"/>
    <dgm:cxn modelId="{580FFEC1-0056-4C37-B2DD-E2939D25A289}" type="presParOf" srcId="{C12C4DBA-9D94-4387-9113-9A087A86EA09}" destId="{4DD75B8E-0CD1-4C72-9742-5C29222D0DBA}" srcOrd="4" destOrd="0" presId="urn:microsoft.com/office/officeart/2005/8/layout/default"/>
    <dgm:cxn modelId="{F0A155FD-749B-456E-BDCC-07EABBD5554C}" type="presParOf" srcId="{C12C4DBA-9D94-4387-9113-9A087A86EA09}" destId="{498C4132-CA92-4B69-88CF-03768C69926D}" srcOrd="5" destOrd="0" presId="urn:microsoft.com/office/officeart/2005/8/layout/default"/>
    <dgm:cxn modelId="{3E7F4792-7F4B-4BEB-BF19-4BFF4FF7D61D}" type="presParOf" srcId="{C12C4DBA-9D94-4387-9113-9A087A86EA09}" destId="{90FC9A3A-BB19-4F52-93C9-61F93E7E34C5}" srcOrd="6" destOrd="0" presId="urn:microsoft.com/office/officeart/2005/8/layout/default"/>
    <dgm:cxn modelId="{1373E6C1-AF1D-4961-889D-7554F6DF16D1}" type="presParOf" srcId="{C12C4DBA-9D94-4387-9113-9A087A86EA09}" destId="{ED785F47-5822-4237-9BB7-6722F8E8140B}" srcOrd="7" destOrd="0" presId="urn:microsoft.com/office/officeart/2005/8/layout/default"/>
    <dgm:cxn modelId="{1D444345-B91A-413D-AAA2-7ADCA4857CA0}" type="presParOf" srcId="{C12C4DBA-9D94-4387-9113-9A087A86EA09}" destId="{A26ED19B-0947-4407-B501-EA16FDF0A944}" srcOrd="8" destOrd="0" presId="urn:microsoft.com/office/officeart/2005/8/layout/default"/>
    <dgm:cxn modelId="{49645158-B886-4149-BA2E-F6962C6D3FAC}" type="presParOf" srcId="{C12C4DBA-9D94-4387-9113-9A087A86EA09}" destId="{080DE01C-3916-444D-968A-80EA589072B0}" srcOrd="9" destOrd="0" presId="urn:microsoft.com/office/officeart/2005/8/layout/default"/>
    <dgm:cxn modelId="{0DC94B25-4FB9-457B-A139-BCF099A48161}" type="presParOf" srcId="{C12C4DBA-9D94-4387-9113-9A087A86EA09}" destId="{88B44456-085D-485F-A5E5-794AD8BAD93B}" srcOrd="10" destOrd="0" presId="urn:microsoft.com/office/officeart/2005/8/layout/default"/>
    <dgm:cxn modelId="{7F464387-EE60-49F1-AA5C-92640540C68D}" type="presParOf" srcId="{C12C4DBA-9D94-4387-9113-9A087A86EA09}" destId="{D2E5B0B3-D75B-4E9C-B289-6754BD30F40D}" srcOrd="11" destOrd="0" presId="urn:microsoft.com/office/officeart/2005/8/layout/default"/>
    <dgm:cxn modelId="{7FA00E45-BC07-47BF-B7FB-5DF1A2713A40}" type="presParOf" srcId="{C12C4DBA-9D94-4387-9113-9A087A86EA09}" destId="{8600E400-1966-40C4-B480-D213D29E663E}" srcOrd="12" destOrd="0" presId="urn:microsoft.com/office/officeart/2005/8/layout/default"/>
    <dgm:cxn modelId="{8C6FDB0E-A126-4733-9ED3-B8CD15CD6F0A}" type="presParOf" srcId="{C12C4DBA-9D94-4387-9113-9A087A86EA09}" destId="{E7BF31B4-CFFF-44FE-B87E-56BA8D594946}" srcOrd="13" destOrd="0" presId="urn:microsoft.com/office/officeart/2005/8/layout/default"/>
    <dgm:cxn modelId="{DEEFF8F5-E5A5-4CF2-AD46-81B6C6796C28}" type="presParOf" srcId="{C12C4DBA-9D94-4387-9113-9A087A86EA09}" destId="{5FA2CBF1-DD74-45C1-8347-F1E88B2C4A23}" srcOrd="14" destOrd="0" presId="urn:microsoft.com/office/officeart/2005/8/layout/default"/>
    <dgm:cxn modelId="{B84B2595-D2ED-4AB3-90A9-53A18A390FB2}" type="presParOf" srcId="{C12C4DBA-9D94-4387-9113-9A087A86EA09}" destId="{31E5C940-2C62-4854-AD78-A7087DF6CD28}" srcOrd="15" destOrd="0" presId="urn:microsoft.com/office/officeart/2005/8/layout/default"/>
    <dgm:cxn modelId="{1244761B-4168-47A9-919A-3CE46617AB75}" type="presParOf" srcId="{C12C4DBA-9D94-4387-9113-9A087A86EA09}" destId="{51307F47-E8E5-456D-8EB4-FCCED7E8E1F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1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MDR-GNR Toolbox</a:t>
          </a:r>
          <a:endParaRPr lang="en-GB" sz="11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9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9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3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5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1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1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1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 sz="1200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 sz="1200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22111" custScaleY="12253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6E6B6FF-4D96-41C8-ACF3-652B5B48AE47}" type="presOf" srcId="{5E79D641-A8F3-465A-8585-9B054D204568}" destId="{F742DEE1-3A8E-4ACB-8223-B85092990354}" srcOrd="0" destOrd="0" presId="urn:microsoft.com/office/officeart/2005/8/layout/radial1"/>
    <dgm:cxn modelId="{F816C71C-0307-41CD-8FEF-AD5F68E9B9B7}" type="presOf" srcId="{EA6DA222-2801-4BDE-96FC-414C08C9BE4B}" destId="{2E3885CB-49A2-41CF-8BE0-0102112EC607}" srcOrd="0" destOrd="0" presId="urn:microsoft.com/office/officeart/2005/8/layout/radial1"/>
    <dgm:cxn modelId="{128FB0DD-0D61-4B67-B2C7-A7B389A65358}" type="presOf" srcId="{DFD433B9-07C6-4B21-B9C4-816FCBFA6608}" destId="{0401F99C-04ED-41B4-8658-7B8E1CC84941}" srcOrd="0" destOrd="0" presId="urn:microsoft.com/office/officeart/2005/8/layout/radial1"/>
    <dgm:cxn modelId="{55B62FEC-A230-4165-A3F3-B993B59E9314}" type="presOf" srcId="{5C92E9D5-3F9A-48B7-AFFD-FD5BBAF7D360}" destId="{CD16E292-EBF1-4852-8449-B8A883995D41}" srcOrd="1" destOrd="0" presId="urn:microsoft.com/office/officeart/2005/8/layout/radial1"/>
    <dgm:cxn modelId="{0678F078-1701-46CC-927D-9CA86F0E26DA}" type="presOf" srcId="{8324FD19-721A-48E6-9B7F-C10C2826DCB1}" destId="{720E6570-9767-471F-815E-B4D0543DB38A}" srcOrd="0" destOrd="0" presId="urn:microsoft.com/office/officeart/2005/8/layout/radial1"/>
    <dgm:cxn modelId="{68C83EC2-65EB-480D-A6A0-1F2800C40519}" type="presOf" srcId="{295B469E-CAC4-48A0-ADC6-D65C51EAF43B}" destId="{FE2B994C-3F60-4D7A-BA7A-AF7D18DD4163}" srcOrd="1" destOrd="0" presId="urn:microsoft.com/office/officeart/2005/8/layout/radial1"/>
    <dgm:cxn modelId="{AF3B5E3E-C578-41B1-A3C0-2F939C39C962}" type="presOf" srcId="{5F7567EC-E434-4278-9430-FFCD43F627BD}" destId="{6D54B6E2-7739-424F-AD0F-5C0CCB7D7C11}" srcOrd="0" destOrd="0" presId="urn:microsoft.com/office/officeart/2005/8/layout/radial1"/>
    <dgm:cxn modelId="{8E79A00C-4B7E-4E5B-8278-D68D55511D69}" type="presOf" srcId="{B54B3BDF-AD3C-4C1C-9126-E53081C4B6EE}" destId="{3E22750F-2164-4CC6-96AD-91A0A3D037DD}" srcOrd="1" destOrd="0" presId="urn:microsoft.com/office/officeart/2005/8/layout/radial1"/>
    <dgm:cxn modelId="{A37F03EB-C86B-4A90-9243-10A3A96FE50F}" type="presOf" srcId="{5C92E9D5-3F9A-48B7-AFFD-FD5BBAF7D360}" destId="{DB8F51CD-C538-4588-A588-A84B010586D4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A2902A08-76EB-4F8E-92CC-BC3F5453EEFC}" type="presOf" srcId="{729817D1-DDE8-49A6-89D2-945592EDE396}" destId="{448BC795-2B71-4D53-89F4-C8C4F00A8740}" srcOrd="0" destOrd="0" presId="urn:microsoft.com/office/officeart/2005/8/layout/radial1"/>
    <dgm:cxn modelId="{846AA82E-4FC0-4222-BD28-71C70C2E6EE1}" type="presOf" srcId="{5F7567EC-E434-4278-9430-FFCD43F627BD}" destId="{8CC5B607-0528-4753-B71B-C47E55CDE24D}" srcOrd="1" destOrd="0" presId="urn:microsoft.com/office/officeart/2005/8/layout/radial1"/>
    <dgm:cxn modelId="{9433789B-6484-499F-B4C6-C75770F4065C}" type="presOf" srcId="{30B0427D-F77E-4EBB-9690-E3F339F718ED}" destId="{4725C341-6B0C-4ABF-99AD-5931983A12A4}" srcOrd="0" destOrd="0" presId="urn:microsoft.com/office/officeart/2005/8/layout/radial1"/>
    <dgm:cxn modelId="{D679807C-1517-4E5E-B43E-D3AB92F94820}" type="presOf" srcId="{D03877C3-1884-4EF4-85EB-8BD069228909}" destId="{9C0566EF-5437-4189-A58F-D7ED4475F7E6}" srcOrd="0" destOrd="0" presId="urn:microsoft.com/office/officeart/2005/8/layout/radial1"/>
    <dgm:cxn modelId="{A1981212-AB5B-415F-BB0F-47698E42F777}" type="presOf" srcId="{C5E0D87E-1CC1-4A3D-9881-1ED07C493769}" destId="{A532EF75-F26C-471F-ADFF-DDB83451C2E4}" srcOrd="1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B24F6798-B71F-462D-AF23-5DB6D79018C7}" type="presOf" srcId="{1DC898E1-3483-45BF-B469-9390DAD40BF2}" destId="{5CAC3CA5-4D4E-4CD5-B029-F343138D5FD6}" srcOrd="0" destOrd="0" presId="urn:microsoft.com/office/officeart/2005/8/layout/radial1"/>
    <dgm:cxn modelId="{77E5309A-7EBF-4723-9E59-457A9D2DEC81}" type="presOf" srcId="{F7EF704C-7F0C-423B-91C3-C406E2F09E75}" destId="{3E6C9985-DBDD-4EED-8D41-8D7A934D85AD}" srcOrd="1" destOrd="0" presId="urn:microsoft.com/office/officeart/2005/8/layout/radial1"/>
    <dgm:cxn modelId="{BACB8512-E35F-45BE-AB77-070CE5425F32}" type="presOf" srcId="{F7EF704C-7F0C-423B-91C3-C406E2F09E75}" destId="{C7B946FE-59D8-4D12-8C09-BC0537958DAE}" srcOrd="0" destOrd="0" presId="urn:microsoft.com/office/officeart/2005/8/layout/radial1"/>
    <dgm:cxn modelId="{B8608F72-D224-4312-AC34-A5F1FCBE485C}" type="presOf" srcId="{B77610A5-4DDC-4EEE-A8DE-B1AC8F25349C}" destId="{421FD191-AC28-4012-8BFC-AAD3D4C0C750}" srcOrd="0" destOrd="0" presId="urn:microsoft.com/office/officeart/2005/8/layout/radial1"/>
    <dgm:cxn modelId="{BEA759F6-192F-4256-8D82-E72E017579E7}" type="presOf" srcId="{524186CD-B6C7-431D-81A8-A265F171B424}" destId="{D03D7B20-5052-4A55-A9CD-47AAF7D35EA4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7F42AB12-D299-4B88-AA1B-4F22268A0EF0}" type="presOf" srcId="{DFD433B9-07C6-4B21-B9C4-816FCBFA6608}" destId="{12060A79-2244-4244-AA48-F91B8FBCA874}" srcOrd="1" destOrd="0" presId="urn:microsoft.com/office/officeart/2005/8/layout/radial1"/>
    <dgm:cxn modelId="{E8743FDF-A802-42B1-983B-B669C6B1EE68}" type="presOf" srcId="{75C834B3-37A1-4BD1-BF07-2439FF971427}" destId="{87EBF4B6-5A60-49E3-BAE3-9569A8941223}" srcOrd="0" destOrd="0" presId="urn:microsoft.com/office/officeart/2005/8/layout/radial1"/>
    <dgm:cxn modelId="{BED355A7-CBEC-4BEF-9034-4E25918A25F7}" type="presOf" srcId="{2F3D5F60-995D-493A-AB8E-8211A1E937DB}" destId="{09E20101-E01D-44D7-A5E2-CBAFA2BAA369}" srcOrd="0" destOrd="0" presId="urn:microsoft.com/office/officeart/2005/8/layout/radial1"/>
    <dgm:cxn modelId="{BF8BBCB8-1FDE-4D44-8641-6E4199379490}" type="presOf" srcId="{172E6AE5-0134-4779-8165-EFF5EB52F991}" destId="{C1BA877E-160B-49D7-ACE8-9733322D575C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5C390A7E-7200-4CCF-8B21-867C077A4375}" type="presOf" srcId="{8324FD19-721A-48E6-9B7F-C10C2826DCB1}" destId="{F71B67E4-A572-48AD-8A92-C56BFE8B1B0E}" srcOrd="1" destOrd="0" presId="urn:microsoft.com/office/officeart/2005/8/layout/radial1"/>
    <dgm:cxn modelId="{2EE22A2C-9F14-46A4-87C7-E52E29E0A37E}" type="presOf" srcId="{8715AFC6-36CD-4620-973E-32392D175DAD}" destId="{8D5BE3AC-461A-4E9C-BBE1-0A9BF9DDA728}" srcOrd="0" destOrd="0" presId="urn:microsoft.com/office/officeart/2005/8/layout/radial1"/>
    <dgm:cxn modelId="{F74B4ED9-45E5-4FD6-BC63-595ACA0035B3}" type="presOf" srcId="{C5E0D87E-1CC1-4A3D-9881-1ED07C493769}" destId="{3868F5E0-3D5A-4E7C-91D4-012296AD59B3}" srcOrd="0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2689038B-E14B-464C-93B4-5D12E5B47398}" type="presOf" srcId="{729817D1-DDE8-49A6-89D2-945592EDE396}" destId="{D2C82444-4781-471A-B305-6DC405DAD0AB}" srcOrd="1" destOrd="0" presId="urn:microsoft.com/office/officeart/2005/8/layout/radial1"/>
    <dgm:cxn modelId="{A269561F-2436-499E-8D5F-0CAA8A4CC132}" type="presOf" srcId="{75C834B3-37A1-4BD1-BF07-2439FF971427}" destId="{A9BBBB1D-F357-4DFA-8799-2F40A9DBE6CF}" srcOrd="1" destOrd="0" presId="urn:microsoft.com/office/officeart/2005/8/layout/radial1"/>
    <dgm:cxn modelId="{D258AE1E-EDC9-4380-B0D8-FEA3B73EF926}" type="presOf" srcId="{CCE1C0B0-DE76-4F28-93F7-6524373D5EF4}" destId="{B63D901A-D3CC-4C32-BB43-D8907AFB5273}" srcOrd="0" destOrd="0" presId="urn:microsoft.com/office/officeart/2005/8/layout/radial1"/>
    <dgm:cxn modelId="{7E1A8CFA-892F-4710-AFD9-4A5E3F515AA5}" type="presOf" srcId="{4892F491-B09A-45FD-BFEE-CEDFCF7D69CA}" destId="{A49E0152-2DD2-49A2-9CC5-612774D21184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0024D688-410E-4518-89B3-56F5381F6898}" type="presOf" srcId="{8272ECC6-BC77-4D6B-8347-8F610F8237FF}" destId="{AFABF447-E48A-423B-B49F-6EA32EBB3358}" srcOrd="0" destOrd="0" presId="urn:microsoft.com/office/officeart/2005/8/layout/radial1"/>
    <dgm:cxn modelId="{054F5F05-5B16-4C34-A540-A84F9187A688}" type="presOf" srcId="{B77610A5-4DDC-4EEE-A8DE-B1AC8F25349C}" destId="{E8C2D3D2-ED36-4F0D-8D48-2D57758E38D2}" srcOrd="1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F54F9EB3-158C-46A6-9B8C-F83E4064C800}" type="presOf" srcId="{B54B3BDF-AD3C-4C1C-9126-E53081C4B6EE}" destId="{94D7B32E-51E5-469E-81C3-B09D2C7CCD65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8F65637B-66AD-4E93-9A64-491B6B9E4F48}" type="presOf" srcId="{4E0FB591-084E-44E4-982F-B3DB632290BD}" destId="{D9DC1811-6482-4882-BD97-6C1DF4FB7C5E}" srcOrd="0" destOrd="0" presId="urn:microsoft.com/office/officeart/2005/8/layout/radial1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5C8EBADD-2C18-410B-9D87-141EAC77B4D1}" type="presOf" srcId="{295B469E-CAC4-48A0-ADC6-D65C51EAF43B}" destId="{23DBB19A-08A9-404C-9A85-907E2DFCBF40}" srcOrd="0" destOrd="0" presId="urn:microsoft.com/office/officeart/2005/8/layout/radial1"/>
    <dgm:cxn modelId="{D8900EBF-8421-4810-89DE-9C619AA83755}" type="presParOf" srcId="{A49E0152-2DD2-49A2-9CC5-612774D21184}" destId="{8D5BE3AC-461A-4E9C-BBE1-0A9BF9DDA728}" srcOrd="0" destOrd="0" presId="urn:microsoft.com/office/officeart/2005/8/layout/radial1"/>
    <dgm:cxn modelId="{AB747555-5811-465B-B8A9-57F6823FCE0F}" type="presParOf" srcId="{A49E0152-2DD2-49A2-9CC5-612774D21184}" destId="{DB8F51CD-C538-4588-A588-A84B010586D4}" srcOrd="1" destOrd="0" presId="urn:microsoft.com/office/officeart/2005/8/layout/radial1"/>
    <dgm:cxn modelId="{2F5024EB-CE49-44C4-8758-3E141EC449B4}" type="presParOf" srcId="{DB8F51CD-C538-4588-A588-A84B010586D4}" destId="{CD16E292-EBF1-4852-8449-B8A883995D41}" srcOrd="0" destOrd="0" presId="urn:microsoft.com/office/officeart/2005/8/layout/radial1"/>
    <dgm:cxn modelId="{8A6DBB89-7624-4085-A33A-BB18A0DD0C7A}" type="presParOf" srcId="{A49E0152-2DD2-49A2-9CC5-612774D21184}" destId="{AFABF447-E48A-423B-B49F-6EA32EBB3358}" srcOrd="2" destOrd="0" presId="urn:microsoft.com/office/officeart/2005/8/layout/radial1"/>
    <dgm:cxn modelId="{7EF8EA5D-96F6-47D1-BC73-1FDE21AA71CE}" type="presParOf" srcId="{A49E0152-2DD2-49A2-9CC5-612774D21184}" destId="{6D54B6E2-7739-424F-AD0F-5C0CCB7D7C11}" srcOrd="3" destOrd="0" presId="urn:microsoft.com/office/officeart/2005/8/layout/radial1"/>
    <dgm:cxn modelId="{BBAA9500-BD2B-45F0-82ED-19823EC56D10}" type="presParOf" srcId="{6D54B6E2-7739-424F-AD0F-5C0CCB7D7C11}" destId="{8CC5B607-0528-4753-B71B-C47E55CDE24D}" srcOrd="0" destOrd="0" presId="urn:microsoft.com/office/officeart/2005/8/layout/radial1"/>
    <dgm:cxn modelId="{FE2FEC22-E536-45E9-ACFD-6B20494E1FF6}" type="presParOf" srcId="{A49E0152-2DD2-49A2-9CC5-612774D21184}" destId="{F742DEE1-3A8E-4ACB-8223-B85092990354}" srcOrd="4" destOrd="0" presId="urn:microsoft.com/office/officeart/2005/8/layout/radial1"/>
    <dgm:cxn modelId="{8B52140A-6AD1-4127-A52B-195B8E401E97}" type="presParOf" srcId="{A49E0152-2DD2-49A2-9CC5-612774D21184}" destId="{448BC795-2B71-4D53-89F4-C8C4F00A8740}" srcOrd="5" destOrd="0" presId="urn:microsoft.com/office/officeart/2005/8/layout/radial1"/>
    <dgm:cxn modelId="{2035E27D-9E45-404E-9EB5-ABC32F5E600F}" type="presParOf" srcId="{448BC795-2B71-4D53-89F4-C8C4F00A8740}" destId="{D2C82444-4781-471A-B305-6DC405DAD0AB}" srcOrd="0" destOrd="0" presId="urn:microsoft.com/office/officeart/2005/8/layout/radial1"/>
    <dgm:cxn modelId="{5DC5B281-FC36-4262-BC6F-3B822D5AF0DC}" type="presParOf" srcId="{A49E0152-2DD2-49A2-9CC5-612774D21184}" destId="{09E20101-E01D-44D7-A5E2-CBAFA2BAA369}" srcOrd="6" destOrd="0" presId="urn:microsoft.com/office/officeart/2005/8/layout/radial1"/>
    <dgm:cxn modelId="{943B8FCD-8E81-468E-9FF6-43D749BC15C1}" type="presParOf" srcId="{A49E0152-2DD2-49A2-9CC5-612774D21184}" destId="{87EBF4B6-5A60-49E3-BAE3-9569A8941223}" srcOrd="7" destOrd="0" presId="urn:microsoft.com/office/officeart/2005/8/layout/radial1"/>
    <dgm:cxn modelId="{895F67E2-7C2A-448C-B728-EAC0E841BA13}" type="presParOf" srcId="{87EBF4B6-5A60-49E3-BAE3-9569A8941223}" destId="{A9BBBB1D-F357-4DFA-8799-2F40A9DBE6CF}" srcOrd="0" destOrd="0" presId="urn:microsoft.com/office/officeart/2005/8/layout/radial1"/>
    <dgm:cxn modelId="{9A1F81DF-9479-452D-8CB2-47EFC6C636CE}" type="presParOf" srcId="{A49E0152-2DD2-49A2-9CC5-612774D21184}" destId="{9C0566EF-5437-4189-A58F-D7ED4475F7E6}" srcOrd="8" destOrd="0" presId="urn:microsoft.com/office/officeart/2005/8/layout/radial1"/>
    <dgm:cxn modelId="{BD3356CD-8167-49B8-9F99-D5DF6625DA34}" type="presParOf" srcId="{A49E0152-2DD2-49A2-9CC5-612774D21184}" destId="{C7B946FE-59D8-4D12-8C09-BC0537958DAE}" srcOrd="9" destOrd="0" presId="urn:microsoft.com/office/officeart/2005/8/layout/radial1"/>
    <dgm:cxn modelId="{EA2FA2DC-725A-408E-8EA9-3F4994C61E66}" type="presParOf" srcId="{C7B946FE-59D8-4D12-8C09-BC0537958DAE}" destId="{3E6C9985-DBDD-4EED-8D41-8D7A934D85AD}" srcOrd="0" destOrd="0" presId="urn:microsoft.com/office/officeart/2005/8/layout/radial1"/>
    <dgm:cxn modelId="{BEFC592E-7CAB-4158-B5F3-CF9C51209E86}" type="presParOf" srcId="{A49E0152-2DD2-49A2-9CC5-612774D21184}" destId="{5CAC3CA5-4D4E-4CD5-B029-F343138D5FD6}" srcOrd="10" destOrd="0" presId="urn:microsoft.com/office/officeart/2005/8/layout/radial1"/>
    <dgm:cxn modelId="{A4CF1072-191D-4432-97EF-A988D366B1CD}" type="presParOf" srcId="{A49E0152-2DD2-49A2-9CC5-612774D21184}" destId="{0401F99C-04ED-41B4-8658-7B8E1CC84941}" srcOrd="11" destOrd="0" presId="urn:microsoft.com/office/officeart/2005/8/layout/radial1"/>
    <dgm:cxn modelId="{15067B96-15A2-423F-AA6E-44426735D88B}" type="presParOf" srcId="{0401F99C-04ED-41B4-8658-7B8E1CC84941}" destId="{12060A79-2244-4244-AA48-F91B8FBCA874}" srcOrd="0" destOrd="0" presId="urn:microsoft.com/office/officeart/2005/8/layout/radial1"/>
    <dgm:cxn modelId="{787D6A13-FCE4-449D-B04C-2953E116237F}" type="presParOf" srcId="{A49E0152-2DD2-49A2-9CC5-612774D21184}" destId="{D9DC1811-6482-4882-BD97-6C1DF4FB7C5E}" srcOrd="12" destOrd="0" presId="urn:microsoft.com/office/officeart/2005/8/layout/radial1"/>
    <dgm:cxn modelId="{F16F8D38-3916-4885-9F1A-5A8748E75A66}" type="presParOf" srcId="{A49E0152-2DD2-49A2-9CC5-612774D21184}" destId="{94D7B32E-51E5-469E-81C3-B09D2C7CCD65}" srcOrd="13" destOrd="0" presId="urn:microsoft.com/office/officeart/2005/8/layout/radial1"/>
    <dgm:cxn modelId="{46B6CE7A-BE08-4D0B-8374-70A2D9C8F9B4}" type="presParOf" srcId="{94D7B32E-51E5-469E-81C3-B09D2C7CCD65}" destId="{3E22750F-2164-4CC6-96AD-91A0A3D037DD}" srcOrd="0" destOrd="0" presId="urn:microsoft.com/office/officeart/2005/8/layout/radial1"/>
    <dgm:cxn modelId="{A7DC3740-BDCC-4065-A4E6-1FA880AACFDA}" type="presParOf" srcId="{A49E0152-2DD2-49A2-9CC5-612774D21184}" destId="{4725C341-6B0C-4ABF-99AD-5931983A12A4}" srcOrd="14" destOrd="0" presId="urn:microsoft.com/office/officeart/2005/8/layout/radial1"/>
    <dgm:cxn modelId="{3F861208-4850-4535-A4E9-AED37C90E62E}" type="presParOf" srcId="{A49E0152-2DD2-49A2-9CC5-612774D21184}" destId="{3868F5E0-3D5A-4E7C-91D4-012296AD59B3}" srcOrd="15" destOrd="0" presId="urn:microsoft.com/office/officeart/2005/8/layout/radial1"/>
    <dgm:cxn modelId="{89ECC1A5-3AC1-444D-B5BB-09138A5FCD54}" type="presParOf" srcId="{3868F5E0-3D5A-4E7C-91D4-012296AD59B3}" destId="{A532EF75-F26C-471F-ADFF-DDB83451C2E4}" srcOrd="0" destOrd="0" presId="urn:microsoft.com/office/officeart/2005/8/layout/radial1"/>
    <dgm:cxn modelId="{0D05BEF3-2FDE-4071-9BA6-985B76161E74}" type="presParOf" srcId="{A49E0152-2DD2-49A2-9CC5-612774D21184}" destId="{C1BA877E-160B-49D7-ACE8-9733322D575C}" srcOrd="16" destOrd="0" presId="urn:microsoft.com/office/officeart/2005/8/layout/radial1"/>
    <dgm:cxn modelId="{ACE2798E-6E2A-4276-8D4E-AE8F55DD7F4A}" type="presParOf" srcId="{A49E0152-2DD2-49A2-9CC5-612774D21184}" destId="{421FD191-AC28-4012-8BFC-AAD3D4C0C750}" srcOrd="17" destOrd="0" presId="urn:microsoft.com/office/officeart/2005/8/layout/radial1"/>
    <dgm:cxn modelId="{67E16BC6-F05B-4CDE-B22B-5FD54656947C}" type="presParOf" srcId="{421FD191-AC28-4012-8BFC-AAD3D4C0C750}" destId="{E8C2D3D2-ED36-4F0D-8D48-2D57758E38D2}" srcOrd="0" destOrd="0" presId="urn:microsoft.com/office/officeart/2005/8/layout/radial1"/>
    <dgm:cxn modelId="{8FD227BD-CAAB-473A-8DCC-603D2BDB39F4}" type="presParOf" srcId="{A49E0152-2DD2-49A2-9CC5-612774D21184}" destId="{D03D7B20-5052-4A55-A9CD-47AAF7D35EA4}" srcOrd="18" destOrd="0" presId="urn:microsoft.com/office/officeart/2005/8/layout/radial1"/>
    <dgm:cxn modelId="{8267F3BC-C931-4049-8F6C-AD1B967B7BAE}" type="presParOf" srcId="{A49E0152-2DD2-49A2-9CC5-612774D21184}" destId="{720E6570-9767-471F-815E-B4D0543DB38A}" srcOrd="19" destOrd="0" presId="urn:microsoft.com/office/officeart/2005/8/layout/radial1"/>
    <dgm:cxn modelId="{B6273126-0832-4B3B-BF04-5D5A97B48A3D}" type="presParOf" srcId="{720E6570-9767-471F-815E-B4D0543DB38A}" destId="{F71B67E4-A572-48AD-8A92-C56BFE8B1B0E}" srcOrd="0" destOrd="0" presId="urn:microsoft.com/office/officeart/2005/8/layout/radial1"/>
    <dgm:cxn modelId="{65B95B1B-28C7-46F1-ADEE-58FE560BFDB7}" type="presParOf" srcId="{A49E0152-2DD2-49A2-9CC5-612774D21184}" destId="{B63D901A-D3CC-4C32-BB43-D8907AFB5273}" srcOrd="20" destOrd="0" presId="urn:microsoft.com/office/officeart/2005/8/layout/radial1"/>
    <dgm:cxn modelId="{BC56D77F-85ED-4EEA-B7F7-AED196D81FD8}" type="presParOf" srcId="{A49E0152-2DD2-49A2-9CC5-612774D21184}" destId="{23DBB19A-08A9-404C-9A85-907E2DFCBF40}" srcOrd="21" destOrd="0" presId="urn:microsoft.com/office/officeart/2005/8/layout/radial1"/>
    <dgm:cxn modelId="{A637BC82-2415-44A6-9DA7-76D4EF47C440}" type="presParOf" srcId="{23DBB19A-08A9-404C-9A85-907E2DFCBF40}" destId="{FE2B994C-3F60-4D7A-BA7A-AF7D18DD4163}" srcOrd="0" destOrd="0" presId="urn:microsoft.com/office/officeart/2005/8/layout/radial1"/>
    <dgm:cxn modelId="{342B022E-2C18-41A5-AE32-E9D5785F059C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1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MDR-GNR Toolbox</a:t>
          </a:r>
          <a:endParaRPr lang="en-GB" sz="11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9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9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3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5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1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1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1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 sz="1200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 sz="1200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22111" custScaleY="12253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EE40203-8B43-4715-A910-FC7EB2884967}" type="presOf" srcId="{295B469E-CAC4-48A0-ADC6-D65C51EAF43B}" destId="{23DBB19A-08A9-404C-9A85-907E2DFCBF40}" srcOrd="0" destOrd="0" presId="urn:microsoft.com/office/officeart/2005/8/layout/radial1"/>
    <dgm:cxn modelId="{828D71BA-4157-4617-BAF6-BBC5DF33A55F}" type="presOf" srcId="{8715AFC6-36CD-4620-973E-32392D175DAD}" destId="{8D5BE3AC-461A-4E9C-BBE1-0A9BF9DDA728}" srcOrd="0" destOrd="0" presId="urn:microsoft.com/office/officeart/2005/8/layout/radial1"/>
    <dgm:cxn modelId="{C02C2156-C6FF-4F63-9C9B-C41D17B4C532}" type="presOf" srcId="{524186CD-B6C7-431D-81A8-A265F171B424}" destId="{D03D7B20-5052-4A55-A9CD-47AAF7D35EA4}" srcOrd="0" destOrd="0" presId="urn:microsoft.com/office/officeart/2005/8/layout/radial1"/>
    <dgm:cxn modelId="{C24B07E4-F8A0-44A6-8D61-57F855FE6D37}" type="presOf" srcId="{729817D1-DDE8-49A6-89D2-945592EDE396}" destId="{D2C82444-4781-471A-B305-6DC405DAD0AB}" srcOrd="1" destOrd="0" presId="urn:microsoft.com/office/officeart/2005/8/layout/radial1"/>
    <dgm:cxn modelId="{28951999-3393-429B-B0A1-FCC39DD083CB}" type="presOf" srcId="{C5E0D87E-1CC1-4A3D-9881-1ED07C493769}" destId="{3868F5E0-3D5A-4E7C-91D4-012296AD59B3}" srcOrd="0" destOrd="0" presId="urn:microsoft.com/office/officeart/2005/8/layout/radial1"/>
    <dgm:cxn modelId="{E226D148-F25A-48DB-A100-292AC6259ED0}" type="presOf" srcId="{1DC898E1-3483-45BF-B469-9390DAD40BF2}" destId="{5CAC3CA5-4D4E-4CD5-B029-F343138D5FD6}" srcOrd="0" destOrd="0" presId="urn:microsoft.com/office/officeart/2005/8/layout/radial1"/>
    <dgm:cxn modelId="{C915871D-8CE0-4D47-890F-4FBAFB8E0DE1}" type="presOf" srcId="{F7EF704C-7F0C-423B-91C3-C406E2F09E75}" destId="{3E6C9985-DBDD-4EED-8D41-8D7A934D85AD}" srcOrd="1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A3F8039A-EB0D-4634-BB27-64DBE0F689B7}" type="presOf" srcId="{4E0FB591-084E-44E4-982F-B3DB632290BD}" destId="{D9DC1811-6482-4882-BD97-6C1DF4FB7C5E}" srcOrd="0" destOrd="0" presId="urn:microsoft.com/office/officeart/2005/8/layout/radial1"/>
    <dgm:cxn modelId="{2920AD5D-5DA4-48E0-B2A3-A7F197762667}" type="presOf" srcId="{4892F491-B09A-45FD-BFEE-CEDFCF7D69CA}" destId="{A49E0152-2DD2-49A2-9CC5-612774D21184}" srcOrd="0" destOrd="0" presId="urn:microsoft.com/office/officeart/2005/8/layout/radial1"/>
    <dgm:cxn modelId="{E4F6175D-1055-4B01-9A2E-79F1F3E20305}" type="presOf" srcId="{8324FD19-721A-48E6-9B7F-C10C2826DCB1}" destId="{F71B67E4-A572-48AD-8A92-C56BFE8B1B0E}" srcOrd="1" destOrd="0" presId="urn:microsoft.com/office/officeart/2005/8/layout/radial1"/>
    <dgm:cxn modelId="{EE2A524F-9AC2-4913-BB11-8FC79A258833}" type="presOf" srcId="{8324FD19-721A-48E6-9B7F-C10C2826DCB1}" destId="{720E6570-9767-471F-815E-B4D0543DB38A}" srcOrd="0" destOrd="0" presId="urn:microsoft.com/office/officeart/2005/8/layout/radial1"/>
    <dgm:cxn modelId="{D5F0498F-1479-4A98-8344-557D4A62864B}" type="presOf" srcId="{DFD433B9-07C6-4B21-B9C4-816FCBFA6608}" destId="{0401F99C-04ED-41B4-8658-7B8E1CC84941}" srcOrd="0" destOrd="0" presId="urn:microsoft.com/office/officeart/2005/8/layout/radial1"/>
    <dgm:cxn modelId="{E3849DE4-94BA-48CE-8407-CF137FD0C74F}" type="presOf" srcId="{75C834B3-37A1-4BD1-BF07-2439FF971427}" destId="{87EBF4B6-5A60-49E3-BAE3-9569A8941223}" srcOrd="0" destOrd="0" presId="urn:microsoft.com/office/officeart/2005/8/layout/radial1"/>
    <dgm:cxn modelId="{2BEA2F96-35EB-4807-8B55-233245B6D66B}" type="presOf" srcId="{75C834B3-37A1-4BD1-BF07-2439FF971427}" destId="{A9BBBB1D-F357-4DFA-8799-2F40A9DBE6CF}" srcOrd="1" destOrd="0" presId="urn:microsoft.com/office/officeart/2005/8/layout/radial1"/>
    <dgm:cxn modelId="{CBB1BF5A-A8EF-4033-AF86-6935AD3CF45A}" type="presOf" srcId="{DFD433B9-07C6-4B21-B9C4-816FCBFA6608}" destId="{12060A79-2244-4244-AA48-F91B8FBCA874}" srcOrd="1" destOrd="0" presId="urn:microsoft.com/office/officeart/2005/8/layout/radial1"/>
    <dgm:cxn modelId="{6C0048B1-FD51-472E-A803-0D0F7C397228}" type="presOf" srcId="{D03877C3-1884-4EF4-85EB-8BD069228909}" destId="{9C0566EF-5437-4189-A58F-D7ED4475F7E6}" srcOrd="0" destOrd="0" presId="urn:microsoft.com/office/officeart/2005/8/layout/radial1"/>
    <dgm:cxn modelId="{F4193646-9028-4581-8B82-6B70379873E4}" type="presOf" srcId="{F7EF704C-7F0C-423B-91C3-C406E2F09E75}" destId="{C7B946FE-59D8-4D12-8C09-BC0537958DAE}" srcOrd="0" destOrd="0" presId="urn:microsoft.com/office/officeart/2005/8/layout/radial1"/>
    <dgm:cxn modelId="{3DB0FFB0-8659-42BB-B9AD-A9B6F92DBE3B}" type="presOf" srcId="{5E79D641-A8F3-465A-8585-9B054D204568}" destId="{F742DEE1-3A8E-4ACB-8223-B85092990354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806E25C2-3CD1-4DA2-BB05-95C73AFA85B3}" type="presOf" srcId="{CCE1C0B0-DE76-4F28-93F7-6524373D5EF4}" destId="{B63D901A-D3CC-4C32-BB43-D8907AFB5273}" srcOrd="0" destOrd="0" presId="urn:microsoft.com/office/officeart/2005/8/layout/radial1"/>
    <dgm:cxn modelId="{F33E1729-50C6-4717-81AF-97B51D56A089}" type="presOf" srcId="{B54B3BDF-AD3C-4C1C-9126-E53081C4B6EE}" destId="{94D7B32E-51E5-469E-81C3-B09D2C7CCD65}" srcOrd="0" destOrd="0" presId="urn:microsoft.com/office/officeart/2005/8/layout/radial1"/>
    <dgm:cxn modelId="{DC63B4F7-E5FA-46E1-B807-1993C8B7F47B}" type="presOf" srcId="{C5E0D87E-1CC1-4A3D-9881-1ED07C493769}" destId="{A532EF75-F26C-471F-ADFF-DDB83451C2E4}" srcOrd="1" destOrd="0" presId="urn:microsoft.com/office/officeart/2005/8/layout/radial1"/>
    <dgm:cxn modelId="{2A61A5FD-23CB-4CCE-AF3E-2AFF54CC8131}" type="presOf" srcId="{295B469E-CAC4-48A0-ADC6-D65C51EAF43B}" destId="{FE2B994C-3F60-4D7A-BA7A-AF7D18DD4163}" srcOrd="1" destOrd="0" presId="urn:microsoft.com/office/officeart/2005/8/layout/radial1"/>
    <dgm:cxn modelId="{CD1BE22E-1755-4F1A-8407-AD64380EAC7B}" type="presOf" srcId="{5F7567EC-E434-4278-9430-FFCD43F627BD}" destId="{8CC5B607-0528-4753-B71B-C47E55CDE24D}" srcOrd="1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3A6130BC-3B90-4CC1-BE38-9906FBE62379}" type="presOf" srcId="{5C92E9D5-3F9A-48B7-AFFD-FD5BBAF7D360}" destId="{DB8F51CD-C538-4588-A588-A84B010586D4}" srcOrd="0" destOrd="0" presId="urn:microsoft.com/office/officeart/2005/8/layout/radial1"/>
    <dgm:cxn modelId="{54D0785E-B067-4425-8E11-8CCE7C77D3E0}" type="presOf" srcId="{8272ECC6-BC77-4D6B-8347-8F610F8237FF}" destId="{AFABF447-E48A-423B-B49F-6EA32EBB3358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9DDF5664-DC4F-45F9-A880-B7097826AD72}" type="presOf" srcId="{729817D1-DDE8-49A6-89D2-945592EDE396}" destId="{448BC795-2B71-4D53-89F4-C8C4F00A8740}" srcOrd="0" destOrd="0" presId="urn:microsoft.com/office/officeart/2005/8/layout/radial1"/>
    <dgm:cxn modelId="{A41EB9D6-7295-4F77-84B6-722FCDC8ECDD}" type="presOf" srcId="{B77610A5-4DDC-4EEE-A8DE-B1AC8F25349C}" destId="{E8C2D3D2-ED36-4F0D-8D48-2D57758E38D2}" srcOrd="1" destOrd="0" presId="urn:microsoft.com/office/officeart/2005/8/layout/radial1"/>
    <dgm:cxn modelId="{82470049-7FC0-4AF5-B274-208753AC7163}" type="presOf" srcId="{30B0427D-F77E-4EBB-9690-E3F339F718ED}" destId="{4725C341-6B0C-4ABF-99AD-5931983A12A4}" srcOrd="0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DA0DB40B-8B37-4157-996E-5BB6E568C843}" type="presOf" srcId="{B54B3BDF-AD3C-4C1C-9126-E53081C4B6EE}" destId="{3E22750F-2164-4CC6-96AD-91A0A3D037DD}" srcOrd="1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34DDCABA-23BD-4037-A25C-72CC50D1CD9F}" type="presOf" srcId="{B77610A5-4DDC-4EEE-A8DE-B1AC8F25349C}" destId="{421FD191-AC28-4012-8BFC-AAD3D4C0C750}" srcOrd="0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4E5B3626-0632-48C4-9C66-61E5F1CC073E}" type="presOf" srcId="{5C92E9D5-3F9A-48B7-AFFD-FD5BBAF7D360}" destId="{CD16E292-EBF1-4852-8449-B8A883995D41}" srcOrd="1" destOrd="0" presId="urn:microsoft.com/office/officeart/2005/8/layout/radial1"/>
    <dgm:cxn modelId="{3F6F6CAD-F359-4108-86A9-3B9F3948DD59}" type="presOf" srcId="{2F3D5F60-995D-493A-AB8E-8211A1E937DB}" destId="{09E20101-E01D-44D7-A5E2-CBAFA2BAA369}" srcOrd="0" destOrd="0" presId="urn:microsoft.com/office/officeart/2005/8/layout/radial1"/>
    <dgm:cxn modelId="{68C8811F-7342-4ABF-908A-812C28098704}" type="presOf" srcId="{5F7567EC-E434-4278-9430-FFCD43F627BD}" destId="{6D54B6E2-7739-424F-AD0F-5C0CCB7D7C11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539A6FFD-0DB8-43BA-90B7-5EECFF21B92E}" type="presOf" srcId="{EA6DA222-2801-4BDE-96FC-414C08C9BE4B}" destId="{2E3885CB-49A2-41CF-8BE0-0102112EC607}" srcOrd="0" destOrd="0" presId="urn:microsoft.com/office/officeart/2005/8/layout/radial1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AAB9A87D-B6F4-4AD1-B624-24402596F461}" type="presOf" srcId="{172E6AE5-0134-4779-8165-EFF5EB52F991}" destId="{C1BA877E-160B-49D7-ACE8-9733322D575C}" srcOrd="0" destOrd="0" presId="urn:microsoft.com/office/officeart/2005/8/layout/radial1"/>
    <dgm:cxn modelId="{9E6789AA-7A14-4900-AA04-7516F47DC424}" type="presParOf" srcId="{A49E0152-2DD2-49A2-9CC5-612774D21184}" destId="{8D5BE3AC-461A-4E9C-BBE1-0A9BF9DDA728}" srcOrd="0" destOrd="0" presId="urn:microsoft.com/office/officeart/2005/8/layout/radial1"/>
    <dgm:cxn modelId="{DB937157-47B7-460E-954E-599F6D36B9A3}" type="presParOf" srcId="{A49E0152-2DD2-49A2-9CC5-612774D21184}" destId="{DB8F51CD-C538-4588-A588-A84B010586D4}" srcOrd="1" destOrd="0" presId="urn:microsoft.com/office/officeart/2005/8/layout/radial1"/>
    <dgm:cxn modelId="{2EF7AF5C-396A-4CE2-9AE2-1432C6B121B2}" type="presParOf" srcId="{DB8F51CD-C538-4588-A588-A84B010586D4}" destId="{CD16E292-EBF1-4852-8449-B8A883995D41}" srcOrd="0" destOrd="0" presId="urn:microsoft.com/office/officeart/2005/8/layout/radial1"/>
    <dgm:cxn modelId="{DB23A880-0911-4E6C-A792-F67B3A9A4553}" type="presParOf" srcId="{A49E0152-2DD2-49A2-9CC5-612774D21184}" destId="{AFABF447-E48A-423B-B49F-6EA32EBB3358}" srcOrd="2" destOrd="0" presId="urn:microsoft.com/office/officeart/2005/8/layout/radial1"/>
    <dgm:cxn modelId="{F718755D-397B-4EF2-95FD-7475D66984BA}" type="presParOf" srcId="{A49E0152-2DD2-49A2-9CC5-612774D21184}" destId="{6D54B6E2-7739-424F-AD0F-5C0CCB7D7C11}" srcOrd="3" destOrd="0" presId="urn:microsoft.com/office/officeart/2005/8/layout/radial1"/>
    <dgm:cxn modelId="{5DCF8970-D24C-44FE-B5C0-CC4895214A95}" type="presParOf" srcId="{6D54B6E2-7739-424F-AD0F-5C0CCB7D7C11}" destId="{8CC5B607-0528-4753-B71B-C47E55CDE24D}" srcOrd="0" destOrd="0" presId="urn:microsoft.com/office/officeart/2005/8/layout/radial1"/>
    <dgm:cxn modelId="{FE3A856A-74B1-486B-AD75-50B274FDC9BF}" type="presParOf" srcId="{A49E0152-2DD2-49A2-9CC5-612774D21184}" destId="{F742DEE1-3A8E-4ACB-8223-B85092990354}" srcOrd="4" destOrd="0" presId="urn:microsoft.com/office/officeart/2005/8/layout/radial1"/>
    <dgm:cxn modelId="{FE4F3395-2B02-444C-89CC-6DA35E6FF44A}" type="presParOf" srcId="{A49E0152-2DD2-49A2-9CC5-612774D21184}" destId="{448BC795-2B71-4D53-89F4-C8C4F00A8740}" srcOrd="5" destOrd="0" presId="urn:microsoft.com/office/officeart/2005/8/layout/radial1"/>
    <dgm:cxn modelId="{90AF9ED5-A480-4856-BBAF-781B8C2019CC}" type="presParOf" srcId="{448BC795-2B71-4D53-89F4-C8C4F00A8740}" destId="{D2C82444-4781-471A-B305-6DC405DAD0AB}" srcOrd="0" destOrd="0" presId="urn:microsoft.com/office/officeart/2005/8/layout/radial1"/>
    <dgm:cxn modelId="{07BBC535-622F-428A-83AB-74B9FCBD643D}" type="presParOf" srcId="{A49E0152-2DD2-49A2-9CC5-612774D21184}" destId="{09E20101-E01D-44D7-A5E2-CBAFA2BAA369}" srcOrd="6" destOrd="0" presId="urn:microsoft.com/office/officeart/2005/8/layout/radial1"/>
    <dgm:cxn modelId="{A6DBAE7E-8C90-42DE-AC83-1AAA022BF05D}" type="presParOf" srcId="{A49E0152-2DD2-49A2-9CC5-612774D21184}" destId="{87EBF4B6-5A60-49E3-BAE3-9569A8941223}" srcOrd="7" destOrd="0" presId="urn:microsoft.com/office/officeart/2005/8/layout/radial1"/>
    <dgm:cxn modelId="{12E84928-5CDD-41AA-8333-A89E9638ED98}" type="presParOf" srcId="{87EBF4B6-5A60-49E3-BAE3-9569A8941223}" destId="{A9BBBB1D-F357-4DFA-8799-2F40A9DBE6CF}" srcOrd="0" destOrd="0" presId="urn:microsoft.com/office/officeart/2005/8/layout/radial1"/>
    <dgm:cxn modelId="{B65AE3EE-FFA9-4081-BACD-7AB8976450B3}" type="presParOf" srcId="{A49E0152-2DD2-49A2-9CC5-612774D21184}" destId="{9C0566EF-5437-4189-A58F-D7ED4475F7E6}" srcOrd="8" destOrd="0" presId="urn:microsoft.com/office/officeart/2005/8/layout/radial1"/>
    <dgm:cxn modelId="{AEA905C3-F200-426E-A12D-7886E4992576}" type="presParOf" srcId="{A49E0152-2DD2-49A2-9CC5-612774D21184}" destId="{C7B946FE-59D8-4D12-8C09-BC0537958DAE}" srcOrd="9" destOrd="0" presId="urn:microsoft.com/office/officeart/2005/8/layout/radial1"/>
    <dgm:cxn modelId="{7825F3F8-EB78-4F69-B3C5-6000DC12D61E}" type="presParOf" srcId="{C7B946FE-59D8-4D12-8C09-BC0537958DAE}" destId="{3E6C9985-DBDD-4EED-8D41-8D7A934D85AD}" srcOrd="0" destOrd="0" presId="urn:microsoft.com/office/officeart/2005/8/layout/radial1"/>
    <dgm:cxn modelId="{6E644688-2EE5-4674-9A81-F74B4C9B19A6}" type="presParOf" srcId="{A49E0152-2DD2-49A2-9CC5-612774D21184}" destId="{5CAC3CA5-4D4E-4CD5-B029-F343138D5FD6}" srcOrd="10" destOrd="0" presId="urn:microsoft.com/office/officeart/2005/8/layout/radial1"/>
    <dgm:cxn modelId="{77FC58AA-B58E-4B1C-B6C6-F4DAC7E74C1D}" type="presParOf" srcId="{A49E0152-2DD2-49A2-9CC5-612774D21184}" destId="{0401F99C-04ED-41B4-8658-7B8E1CC84941}" srcOrd="11" destOrd="0" presId="urn:microsoft.com/office/officeart/2005/8/layout/radial1"/>
    <dgm:cxn modelId="{5DCA15DE-C8F0-4685-8F60-627056F69976}" type="presParOf" srcId="{0401F99C-04ED-41B4-8658-7B8E1CC84941}" destId="{12060A79-2244-4244-AA48-F91B8FBCA874}" srcOrd="0" destOrd="0" presId="urn:microsoft.com/office/officeart/2005/8/layout/radial1"/>
    <dgm:cxn modelId="{17B6FE7B-9195-4FB7-9F3C-2B6213733E42}" type="presParOf" srcId="{A49E0152-2DD2-49A2-9CC5-612774D21184}" destId="{D9DC1811-6482-4882-BD97-6C1DF4FB7C5E}" srcOrd="12" destOrd="0" presId="urn:microsoft.com/office/officeart/2005/8/layout/radial1"/>
    <dgm:cxn modelId="{D7BBAC11-FDCB-4835-BF3D-E1CF52FFBDA4}" type="presParOf" srcId="{A49E0152-2DD2-49A2-9CC5-612774D21184}" destId="{94D7B32E-51E5-469E-81C3-B09D2C7CCD65}" srcOrd="13" destOrd="0" presId="urn:microsoft.com/office/officeart/2005/8/layout/radial1"/>
    <dgm:cxn modelId="{4AD606D9-EA7D-419C-96B5-4618A3846A2D}" type="presParOf" srcId="{94D7B32E-51E5-469E-81C3-B09D2C7CCD65}" destId="{3E22750F-2164-4CC6-96AD-91A0A3D037DD}" srcOrd="0" destOrd="0" presId="urn:microsoft.com/office/officeart/2005/8/layout/radial1"/>
    <dgm:cxn modelId="{4F338DE5-CB03-4D89-A552-0F7D79580593}" type="presParOf" srcId="{A49E0152-2DD2-49A2-9CC5-612774D21184}" destId="{4725C341-6B0C-4ABF-99AD-5931983A12A4}" srcOrd="14" destOrd="0" presId="urn:microsoft.com/office/officeart/2005/8/layout/radial1"/>
    <dgm:cxn modelId="{D716C5BC-DB65-4E5D-B930-3E874889E7C4}" type="presParOf" srcId="{A49E0152-2DD2-49A2-9CC5-612774D21184}" destId="{3868F5E0-3D5A-4E7C-91D4-012296AD59B3}" srcOrd="15" destOrd="0" presId="urn:microsoft.com/office/officeart/2005/8/layout/radial1"/>
    <dgm:cxn modelId="{75D94BC0-F2C1-4185-803A-FAC610B690ED}" type="presParOf" srcId="{3868F5E0-3D5A-4E7C-91D4-012296AD59B3}" destId="{A532EF75-F26C-471F-ADFF-DDB83451C2E4}" srcOrd="0" destOrd="0" presId="urn:microsoft.com/office/officeart/2005/8/layout/radial1"/>
    <dgm:cxn modelId="{78464E0D-CADA-4A01-95A4-41178A887948}" type="presParOf" srcId="{A49E0152-2DD2-49A2-9CC5-612774D21184}" destId="{C1BA877E-160B-49D7-ACE8-9733322D575C}" srcOrd="16" destOrd="0" presId="urn:microsoft.com/office/officeart/2005/8/layout/radial1"/>
    <dgm:cxn modelId="{0D15765F-EFBE-431E-A06C-E8B1A84EE1EC}" type="presParOf" srcId="{A49E0152-2DD2-49A2-9CC5-612774D21184}" destId="{421FD191-AC28-4012-8BFC-AAD3D4C0C750}" srcOrd="17" destOrd="0" presId="urn:microsoft.com/office/officeart/2005/8/layout/radial1"/>
    <dgm:cxn modelId="{CDA850B0-A5C7-4D76-AE5D-15B93854B032}" type="presParOf" srcId="{421FD191-AC28-4012-8BFC-AAD3D4C0C750}" destId="{E8C2D3D2-ED36-4F0D-8D48-2D57758E38D2}" srcOrd="0" destOrd="0" presId="urn:microsoft.com/office/officeart/2005/8/layout/radial1"/>
    <dgm:cxn modelId="{9FDF1FE5-00C5-4C5A-868C-84F73189906D}" type="presParOf" srcId="{A49E0152-2DD2-49A2-9CC5-612774D21184}" destId="{D03D7B20-5052-4A55-A9CD-47AAF7D35EA4}" srcOrd="18" destOrd="0" presId="urn:microsoft.com/office/officeart/2005/8/layout/radial1"/>
    <dgm:cxn modelId="{A033CB2C-F859-41BD-9028-FA7CFC7AF02E}" type="presParOf" srcId="{A49E0152-2DD2-49A2-9CC5-612774D21184}" destId="{720E6570-9767-471F-815E-B4D0543DB38A}" srcOrd="19" destOrd="0" presId="urn:microsoft.com/office/officeart/2005/8/layout/radial1"/>
    <dgm:cxn modelId="{20B71924-3F82-4F35-BC3F-06D138947840}" type="presParOf" srcId="{720E6570-9767-471F-815E-B4D0543DB38A}" destId="{F71B67E4-A572-48AD-8A92-C56BFE8B1B0E}" srcOrd="0" destOrd="0" presId="urn:microsoft.com/office/officeart/2005/8/layout/radial1"/>
    <dgm:cxn modelId="{8D0E2764-82C9-47F1-A420-D9ABAA04493D}" type="presParOf" srcId="{A49E0152-2DD2-49A2-9CC5-612774D21184}" destId="{B63D901A-D3CC-4C32-BB43-D8907AFB5273}" srcOrd="20" destOrd="0" presId="urn:microsoft.com/office/officeart/2005/8/layout/radial1"/>
    <dgm:cxn modelId="{C74AB40C-DE1F-4060-A1E4-FBBA2E6FF157}" type="presParOf" srcId="{A49E0152-2DD2-49A2-9CC5-612774D21184}" destId="{23DBB19A-08A9-404C-9A85-907E2DFCBF40}" srcOrd="21" destOrd="0" presId="urn:microsoft.com/office/officeart/2005/8/layout/radial1"/>
    <dgm:cxn modelId="{8F2ABE18-8F53-428C-A988-A2E8CE8CDA6B}" type="presParOf" srcId="{23DBB19A-08A9-404C-9A85-907E2DFCBF40}" destId="{FE2B994C-3F60-4D7A-BA7A-AF7D18DD4163}" srcOrd="0" destOrd="0" presId="urn:microsoft.com/office/officeart/2005/8/layout/radial1"/>
    <dgm:cxn modelId="{B141DEA0-3069-4961-B7AD-B163386F80B1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1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MDR-GNR Toolbox</a:t>
          </a:r>
          <a:endParaRPr lang="en-GB" sz="11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9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9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3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05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5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1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1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1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 sz="1200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0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0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0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 sz="1200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22111" custScaleY="12253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75CD45E-51A7-4C62-B2E1-94F5EFEB9C34}" type="presOf" srcId="{5C92E9D5-3F9A-48B7-AFFD-FD5BBAF7D360}" destId="{CD16E292-EBF1-4852-8449-B8A883995D41}" srcOrd="1" destOrd="0" presId="urn:microsoft.com/office/officeart/2005/8/layout/radial1"/>
    <dgm:cxn modelId="{5B680511-5DAB-4A5A-95F4-E483B8F6ECD9}" type="presOf" srcId="{F7EF704C-7F0C-423B-91C3-C406E2F09E75}" destId="{3E6C9985-DBDD-4EED-8D41-8D7A934D85AD}" srcOrd="1" destOrd="0" presId="urn:microsoft.com/office/officeart/2005/8/layout/radial1"/>
    <dgm:cxn modelId="{16386227-DF9E-450B-B17B-A17ACFD041C7}" type="presOf" srcId="{295B469E-CAC4-48A0-ADC6-D65C51EAF43B}" destId="{23DBB19A-08A9-404C-9A85-907E2DFCBF40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ACBA8FE-EE3F-4495-B783-540C86D118C0}" type="presOf" srcId="{DFD433B9-07C6-4B21-B9C4-816FCBFA6608}" destId="{12060A79-2244-4244-AA48-F91B8FBCA874}" srcOrd="1" destOrd="0" presId="urn:microsoft.com/office/officeart/2005/8/layout/radial1"/>
    <dgm:cxn modelId="{B316AC23-2754-44DF-B109-5B41E50AE418}" type="presOf" srcId="{5E79D641-A8F3-465A-8585-9B054D204568}" destId="{F742DEE1-3A8E-4ACB-8223-B85092990354}" srcOrd="0" destOrd="0" presId="urn:microsoft.com/office/officeart/2005/8/layout/radial1"/>
    <dgm:cxn modelId="{8D12948F-9980-4743-95A4-6FA62D550399}" type="presOf" srcId="{5C92E9D5-3F9A-48B7-AFFD-FD5BBAF7D360}" destId="{DB8F51CD-C538-4588-A588-A84B010586D4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442FF86F-963E-4A84-B712-FF4D4784E399}" type="presOf" srcId="{524186CD-B6C7-431D-81A8-A265F171B424}" destId="{D03D7B20-5052-4A55-A9CD-47AAF7D35EA4}" srcOrd="0" destOrd="0" presId="urn:microsoft.com/office/officeart/2005/8/layout/radial1"/>
    <dgm:cxn modelId="{DB12100E-EAB3-46AF-B55D-C9283563D31E}" type="presOf" srcId="{F7EF704C-7F0C-423B-91C3-C406E2F09E75}" destId="{C7B946FE-59D8-4D12-8C09-BC0537958DAE}" srcOrd="0" destOrd="0" presId="urn:microsoft.com/office/officeart/2005/8/layout/radial1"/>
    <dgm:cxn modelId="{A467BB8E-D378-4360-ADD6-60CE83DB783C}" type="presOf" srcId="{8324FD19-721A-48E6-9B7F-C10C2826DCB1}" destId="{720E6570-9767-471F-815E-B4D0543DB38A}" srcOrd="0" destOrd="0" presId="urn:microsoft.com/office/officeart/2005/8/layout/radial1"/>
    <dgm:cxn modelId="{77AAF8FD-2D0D-4650-937B-EDCB918D3AAE}" type="presOf" srcId="{C5E0D87E-1CC1-4A3D-9881-1ED07C493769}" destId="{A532EF75-F26C-471F-ADFF-DDB83451C2E4}" srcOrd="1" destOrd="0" presId="urn:microsoft.com/office/officeart/2005/8/layout/radial1"/>
    <dgm:cxn modelId="{C8DE6B17-E199-4DBB-A7EB-A51216722DF2}" type="presOf" srcId="{B54B3BDF-AD3C-4C1C-9126-E53081C4B6EE}" destId="{94D7B32E-51E5-469E-81C3-B09D2C7CCD65}" srcOrd="0" destOrd="0" presId="urn:microsoft.com/office/officeart/2005/8/layout/radial1"/>
    <dgm:cxn modelId="{EDE836D1-A42B-48C5-A5FB-AACFBEBCE5D4}" type="presOf" srcId="{1DC898E1-3483-45BF-B469-9390DAD40BF2}" destId="{5CAC3CA5-4D4E-4CD5-B029-F343138D5FD6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F19FE4A0-511D-4E4F-9D46-32A4E46D4445}" type="presOf" srcId="{75C834B3-37A1-4BD1-BF07-2439FF971427}" destId="{87EBF4B6-5A60-49E3-BAE3-9569A8941223}" srcOrd="0" destOrd="0" presId="urn:microsoft.com/office/officeart/2005/8/layout/radial1"/>
    <dgm:cxn modelId="{23368036-A0F0-4775-AB02-0A02814B6D57}" type="presOf" srcId="{295B469E-CAC4-48A0-ADC6-D65C51EAF43B}" destId="{FE2B994C-3F60-4D7A-BA7A-AF7D18DD4163}" srcOrd="1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568744BB-5D4B-437C-BD0A-12B4F35F4704}" type="presOf" srcId="{5F7567EC-E434-4278-9430-FFCD43F627BD}" destId="{6D54B6E2-7739-424F-AD0F-5C0CCB7D7C11}" srcOrd="0" destOrd="0" presId="urn:microsoft.com/office/officeart/2005/8/layout/radial1"/>
    <dgm:cxn modelId="{970B3EB0-3E8F-488F-ABD1-D9B90D8B7186}" type="presOf" srcId="{B77610A5-4DDC-4EEE-A8DE-B1AC8F25349C}" destId="{421FD191-AC28-4012-8BFC-AAD3D4C0C750}" srcOrd="0" destOrd="0" presId="urn:microsoft.com/office/officeart/2005/8/layout/radial1"/>
    <dgm:cxn modelId="{2DFA02B3-7A36-4278-994F-A71F1A6F47E3}" type="presOf" srcId="{B54B3BDF-AD3C-4C1C-9126-E53081C4B6EE}" destId="{3E22750F-2164-4CC6-96AD-91A0A3D037DD}" srcOrd="1" destOrd="0" presId="urn:microsoft.com/office/officeart/2005/8/layout/radial1"/>
    <dgm:cxn modelId="{DD809348-9643-413E-9782-E6B75458848F}" type="presOf" srcId="{EA6DA222-2801-4BDE-96FC-414C08C9BE4B}" destId="{2E3885CB-49A2-41CF-8BE0-0102112EC607}" srcOrd="0" destOrd="0" presId="urn:microsoft.com/office/officeart/2005/8/layout/radial1"/>
    <dgm:cxn modelId="{E7A1F572-2420-4BF8-ACD2-77AA68DDEE13}" type="presOf" srcId="{CCE1C0B0-DE76-4F28-93F7-6524373D5EF4}" destId="{B63D901A-D3CC-4C32-BB43-D8907AFB5273}" srcOrd="0" destOrd="0" presId="urn:microsoft.com/office/officeart/2005/8/layout/radial1"/>
    <dgm:cxn modelId="{8EDBB5AE-8CAE-4612-817E-1A33FACC205F}" type="presOf" srcId="{8715AFC6-36CD-4620-973E-32392D175DAD}" destId="{8D5BE3AC-461A-4E9C-BBE1-0A9BF9DDA728}" srcOrd="0" destOrd="0" presId="urn:microsoft.com/office/officeart/2005/8/layout/radial1"/>
    <dgm:cxn modelId="{6D7AD47E-7A17-4714-AB47-10FDF5A1051B}" type="presOf" srcId="{729817D1-DDE8-49A6-89D2-945592EDE396}" destId="{D2C82444-4781-471A-B305-6DC405DAD0AB}" srcOrd="1" destOrd="0" presId="urn:microsoft.com/office/officeart/2005/8/layout/radial1"/>
    <dgm:cxn modelId="{75CE878A-5D15-43EC-8E9C-A68F598EBB89}" type="presOf" srcId="{172E6AE5-0134-4779-8165-EFF5EB52F991}" destId="{C1BA877E-160B-49D7-ACE8-9733322D575C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33EAA28D-556E-48B5-AAAF-3B5BE326584B}" type="presOf" srcId="{8324FD19-721A-48E6-9B7F-C10C2826DCB1}" destId="{F71B67E4-A572-48AD-8A92-C56BFE8B1B0E}" srcOrd="1" destOrd="0" presId="urn:microsoft.com/office/officeart/2005/8/layout/radial1"/>
    <dgm:cxn modelId="{4FC2A71F-F487-489F-992F-F6FD6AA5D49E}" type="presOf" srcId="{C5E0D87E-1CC1-4A3D-9881-1ED07C493769}" destId="{3868F5E0-3D5A-4E7C-91D4-012296AD59B3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C662AF62-FD78-4978-B16E-D2CDF1F87A63}" type="presOf" srcId="{2F3D5F60-995D-493A-AB8E-8211A1E937DB}" destId="{09E20101-E01D-44D7-A5E2-CBAFA2BAA369}" srcOrd="0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524DE90E-2400-428E-9F4F-64B249E1AF3E}" type="presOf" srcId="{30B0427D-F77E-4EBB-9690-E3F339F718ED}" destId="{4725C341-6B0C-4ABF-99AD-5931983A12A4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DE9CCCAD-BBB9-408E-A54E-2745BF310DB7}" type="presOf" srcId="{729817D1-DDE8-49A6-89D2-945592EDE396}" destId="{448BC795-2B71-4D53-89F4-C8C4F00A8740}" srcOrd="0" destOrd="0" presId="urn:microsoft.com/office/officeart/2005/8/layout/radial1"/>
    <dgm:cxn modelId="{07C232D8-FF4C-4272-85B9-C45BE2A7095D}" type="presOf" srcId="{B77610A5-4DDC-4EEE-A8DE-B1AC8F25349C}" destId="{E8C2D3D2-ED36-4F0D-8D48-2D57758E38D2}" srcOrd="1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04A11407-F49A-450C-B74A-7A6D30FC2984}" type="presOf" srcId="{75C834B3-37A1-4BD1-BF07-2439FF971427}" destId="{A9BBBB1D-F357-4DFA-8799-2F40A9DBE6CF}" srcOrd="1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7D90088D-6458-43C9-AD94-87D02DF40BAF}" type="presOf" srcId="{5F7567EC-E434-4278-9430-FFCD43F627BD}" destId="{8CC5B607-0528-4753-B71B-C47E55CDE24D}" srcOrd="1" destOrd="0" presId="urn:microsoft.com/office/officeart/2005/8/layout/radial1"/>
    <dgm:cxn modelId="{7CA4A37E-17D7-42B8-80E9-698057F4590F}" type="presOf" srcId="{DFD433B9-07C6-4B21-B9C4-816FCBFA6608}" destId="{0401F99C-04ED-41B4-8658-7B8E1CC84941}" srcOrd="0" destOrd="0" presId="urn:microsoft.com/office/officeart/2005/8/layout/radial1"/>
    <dgm:cxn modelId="{2A639CF1-5D60-480E-9E58-87DE3EE63F81}" type="presOf" srcId="{4E0FB591-084E-44E4-982F-B3DB632290BD}" destId="{D9DC1811-6482-4882-BD97-6C1DF4FB7C5E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2253304F-384D-4F78-A503-026DC23823DB}" type="presOf" srcId="{4892F491-B09A-45FD-BFEE-CEDFCF7D69CA}" destId="{A49E0152-2DD2-49A2-9CC5-612774D21184}" srcOrd="0" destOrd="0" presId="urn:microsoft.com/office/officeart/2005/8/layout/radial1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D7661550-D65F-47BF-BAAB-900F06EB8F1D}" type="presOf" srcId="{D03877C3-1884-4EF4-85EB-8BD069228909}" destId="{9C0566EF-5437-4189-A58F-D7ED4475F7E6}" srcOrd="0" destOrd="0" presId="urn:microsoft.com/office/officeart/2005/8/layout/radial1"/>
    <dgm:cxn modelId="{2F6FB39C-C02C-46E3-9D37-C767B27880E7}" type="presOf" srcId="{8272ECC6-BC77-4D6B-8347-8F610F8237FF}" destId="{AFABF447-E48A-423B-B49F-6EA32EBB3358}" srcOrd="0" destOrd="0" presId="urn:microsoft.com/office/officeart/2005/8/layout/radial1"/>
    <dgm:cxn modelId="{322E8BAE-AF03-47CE-981E-CCE473C6E332}" type="presParOf" srcId="{A49E0152-2DD2-49A2-9CC5-612774D21184}" destId="{8D5BE3AC-461A-4E9C-BBE1-0A9BF9DDA728}" srcOrd="0" destOrd="0" presId="urn:microsoft.com/office/officeart/2005/8/layout/radial1"/>
    <dgm:cxn modelId="{A31468DD-3ECD-4E0B-BF26-DCD28D07B957}" type="presParOf" srcId="{A49E0152-2DD2-49A2-9CC5-612774D21184}" destId="{DB8F51CD-C538-4588-A588-A84B010586D4}" srcOrd="1" destOrd="0" presId="urn:microsoft.com/office/officeart/2005/8/layout/radial1"/>
    <dgm:cxn modelId="{7C62B52F-0CCE-40CB-A3CF-6835607DD9D7}" type="presParOf" srcId="{DB8F51CD-C538-4588-A588-A84B010586D4}" destId="{CD16E292-EBF1-4852-8449-B8A883995D41}" srcOrd="0" destOrd="0" presId="urn:microsoft.com/office/officeart/2005/8/layout/radial1"/>
    <dgm:cxn modelId="{7FDE834A-A340-4240-B4B7-C20188D60137}" type="presParOf" srcId="{A49E0152-2DD2-49A2-9CC5-612774D21184}" destId="{AFABF447-E48A-423B-B49F-6EA32EBB3358}" srcOrd="2" destOrd="0" presId="urn:microsoft.com/office/officeart/2005/8/layout/radial1"/>
    <dgm:cxn modelId="{FECB717C-CAC7-448D-B462-76009046FFBA}" type="presParOf" srcId="{A49E0152-2DD2-49A2-9CC5-612774D21184}" destId="{6D54B6E2-7739-424F-AD0F-5C0CCB7D7C11}" srcOrd="3" destOrd="0" presId="urn:microsoft.com/office/officeart/2005/8/layout/radial1"/>
    <dgm:cxn modelId="{B9ED8F70-7424-4B5E-BE18-EB9C737B2310}" type="presParOf" srcId="{6D54B6E2-7739-424F-AD0F-5C0CCB7D7C11}" destId="{8CC5B607-0528-4753-B71B-C47E55CDE24D}" srcOrd="0" destOrd="0" presId="urn:microsoft.com/office/officeart/2005/8/layout/radial1"/>
    <dgm:cxn modelId="{5D1E6B0B-9A32-48E7-BE73-04E03188C414}" type="presParOf" srcId="{A49E0152-2DD2-49A2-9CC5-612774D21184}" destId="{F742DEE1-3A8E-4ACB-8223-B85092990354}" srcOrd="4" destOrd="0" presId="urn:microsoft.com/office/officeart/2005/8/layout/radial1"/>
    <dgm:cxn modelId="{0B73853D-3E03-4916-A85F-38C2655396C2}" type="presParOf" srcId="{A49E0152-2DD2-49A2-9CC5-612774D21184}" destId="{448BC795-2B71-4D53-89F4-C8C4F00A8740}" srcOrd="5" destOrd="0" presId="urn:microsoft.com/office/officeart/2005/8/layout/radial1"/>
    <dgm:cxn modelId="{B5A6E013-B05B-4D6E-9945-9D5118EB9ECA}" type="presParOf" srcId="{448BC795-2B71-4D53-89F4-C8C4F00A8740}" destId="{D2C82444-4781-471A-B305-6DC405DAD0AB}" srcOrd="0" destOrd="0" presId="urn:microsoft.com/office/officeart/2005/8/layout/radial1"/>
    <dgm:cxn modelId="{F1A9D297-CE09-4135-A69C-78A9C7A21DB3}" type="presParOf" srcId="{A49E0152-2DD2-49A2-9CC5-612774D21184}" destId="{09E20101-E01D-44D7-A5E2-CBAFA2BAA369}" srcOrd="6" destOrd="0" presId="urn:microsoft.com/office/officeart/2005/8/layout/radial1"/>
    <dgm:cxn modelId="{1250E973-D5A7-43A2-BFA5-5D62D360C6C0}" type="presParOf" srcId="{A49E0152-2DD2-49A2-9CC5-612774D21184}" destId="{87EBF4B6-5A60-49E3-BAE3-9569A8941223}" srcOrd="7" destOrd="0" presId="urn:microsoft.com/office/officeart/2005/8/layout/radial1"/>
    <dgm:cxn modelId="{6B15E661-1AB0-4FB9-92A8-872C783C3FFC}" type="presParOf" srcId="{87EBF4B6-5A60-49E3-BAE3-9569A8941223}" destId="{A9BBBB1D-F357-4DFA-8799-2F40A9DBE6CF}" srcOrd="0" destOrd="0" presId="urn:microsoft.com/office/officeart/2005/8/layout/radial1"/>
    <dgm:cxn modelId="{D12666F3-3475-467F-B39D-4D8A9519640A}" type="presParOf" srcId="{A49E0152-2DD2-49A2-9CC5-612774D21184}" destId="{9C0566EF-5437-4189-A58F-D7ED4475F7E6}" srcOrd="8" destOrd="0" presId="urn:microsoft.com/office/officeart/2005/8/layout/radial1"/>
    <dgm:cxn modelId="{829FD6ED-2CBD-4085-AF00-16F83AD23DA4}" type="presParOf" srcId="{A49E0152-2DD2-49A2-9CC5-612774D21184}" destId="{C7B946FE-59D8-4D12-8C09-BC0537958DAE}" srcOrd="9" destOrd="0" presId="urn:microsoft.com/office/officeart/2005/8/layout/radial1"/>
    <dgm:cxn modelId="{970E8E63-7AEA-494E-9AE6-C9027E9D7258}" type="presParOf" srcId="{C7B946FE-59D8-4D12-8C09-BC0537958DAE}" destId="{3E6C9985-DBDD-4EED-8D41-8D7A934D85AD}" srcOrd="0" destOrd="0" presId="urn:microsoft.com/office/officeart/2005/8/layout/radial1"/>
    <dgm:cxn modelId="{D022B718-F34C-44E0-8AF9-3771D8EF5B32}" type="presParOf" srcId="{A49E0152-2DD2-49A2-9CC5-612774D21184}" destId="{5CAC3CA5-4D4E-4CD5-B029-F343138D5FD6}" srcOrd="10" destOrd="0" presId="urn:microsoft.com/office/officeart/2005/8/layout/radial1"/>
    <dgm:cxn modelId="{4B9D78EB-0927-4B6A-993D-2AF9A3CF6C00}" type="presParOf" srcId="{A49E0152-2DD2-49A2-9CC5-612774D21184}" destId="{0401F99C-04ED-41B4-8658-7B8E1CC84941}" srcOrd="11" destOrd="0" presId="urn:microsoft.com/office/officeart/2005/8/layout/radial1"/>
    <dgm:cxn modelId="{9D0B6639-7DE0-487A-93C5-F299DE896858}" type="presParOf" srcId="{0401F99C-04ED-41B4-8658-7B8E1CC84941}" destId="{12060A79-2244-4244-AA48-F91B8FBCA874}" srcOrd="0" destOrd="0" presId="urn:microsoft.com/office/officeart/2005/8/layout/radial1"/>
    <dgm:cxn modelId="{33A7CD91-1C0B-4C5C-9B09-B3EB392F0F9C}" type="presParOf" srcId="{A49E0152-2DD2-49A2-9CC5-612774D21184}" destId="{D9DC1811-6482-4882-BD97-6C1DF4FB7C5E}" srcOrd="12" destOrd="0" presId="urn:microsoft.com/office/officeart/2005/8/layout/radial1"/>
    <dgm:cxn modelId="{720A840E-58FC-482C-9237-41810C36EA19}" type="presParOf" srcId="{A49E0152-2DD2-49A2-9CC5-612774D21184}" destId="{94D7B32E-51E5-469E-81C3-B09D2C7CCD65}" srcOrd="13" destOrd="0" presId="urn:microsoft.com/office/officeart/2005/8/layout/radial1"/>
    <dgm:cxn modelId="{35BE6714-FAE4-4ACE-9390-EBAE4C0E6121}" type="presParOf" srcId="{94D7B32E-51E5-469E-81C3-B09D2C7CCD65}" destId="{3E22750F-2164-4CC6-96AD-91A0A3D037DD}" srcOrd="0" destOrd="0" presId="urn:microsoft.com/office/officeart/2005/8/layout/radial1"/>
    <dgm:cxn modelId="{282FD99E-E6C8-4480-97A1-96558C8C53D8}" type="presParOf" srcId="{A49E0152-2DD2-49A2-9CC5-612774D21184}" destId="{4725C341-6B0C-4ABF-99AD-5931983A12A4}" srcOrd="14" destOrd="0" presId="urn:microsoft.com/office/officeart/2005/8/layout/radial1"/>
    <dgm:cxn modelId="{B5DE534A-BDE8-4EFD-A1D4-02702E4085A1}" type="presParOf" srcId="{A49E0152-2DD2-49A2-9CC5-612774D21184}" destId="{3868F5E0-3D5A-4E7C-91D4-012296AD59B3}" srcOrd="15" destOrd="0" presId="urn:microsoft.com/office/officeart/2005/8/layout/radial1"/>
    <dgm:cxn modelId="{23C91925-0AE0-43DA-975A-2BE1C5986285}" type="presParOf" srcId="{3868F5E0-3D5A-4E7C-91D4-012296AD59B3}" destId="{A532EF75-F26C-471F-ADFF-DDB83451C2E4}" srcOrd="0" destOrd="0" presId="urn:microsoft.com/office/officeart/2005/8/layout/radial1"/>
    <dgm:cxn modelId="{C009E46B-077D-4867-A4B1-FCBA5A9E4DA6}" type="presParOf" srcId="{A49E0152-2DD2-49A2-9CC5-612774D21184}" destId="{C1BA877E-160B-49D7-ACE8-9733322D575C}" srcOrd="16" destOrd="0" presId="urn:microsoft.com/office/officeart/2005/8/layout/radial1"/>
    <dgm:cxn modelId="{CA90DEC1-6F27-46D3-9D71-810B39F5E2B2}" type="presParOf" srcId="{A49E0152-2DD2-49A2-9CC5-612774D21184}" destId="{421FD191-AC28-4012-8BFC-AAD3D4C0C750}" srcOrd="17" destOrd="0" presId="urn:microsoft.com/office/officeart/2005/8/layout/radial1"/>
    <dgm:cxn modelId="{D65E0D29-6568-4B49-840C-5A32037760AE}" type="presParOf" srcId="{421FD191-AC28-4012-8BFC-AAD3D4C0C750}" destId="{E8C2D3D2-ED36-4F0D-8D48-2D57758E38D2}" srcOrd="0" destOrd="0" presId="urn:microsoft.com/office/officeart/2005/8/layout/radial1"/>
    <dgm:cxn modelId="{4FFD9552-F222-467E-9EEA-1B6EA27DA8CF}" type="presParOf" srcId="{A49E0152-2DD2-49A2-9CC5-612774D21184}" destId="{D03D7B20-5052-4A55-A9CD-47AAF7D35EA4}" srcOrd="18" destOrd="0" presId="urn:microsoft.com/office/officeart/2005/8/layout/radial1"/>
    <dgm:cxn modelId="{238906E4-9C99-4109-B360-52C018361F29}" type="presParOf" srcId="{A49E0152-2DD2-49A2-9CC5-612774D21184}" destId="{720E6570-9767-471F-815E-B4D0543DB38A}" srcOrd="19" destOrd="0" presId="urn:microsoft.com/office/officeart/2005/8/layout/radial1"/>
    <dgm:cxn modelId="{7EB8F731-E911-48FF-90DE-FB90B10EEAD0}" type="presParOf" srcId="{720E6570-9767-471F-815E-B4D0543DB38A}" destId="{F71B67E4-A572-48AD-8A92-C56BFE8B1B0E}" srcOrd="0" destOrd="0" presId="urn:microsoft.com/office/officeart/2005/8/layout/radial1"/>
    <dgm:cxn modelId="{4783E736-4530-4700-BA33-13669D79E900}" type="presParOf" srcId="{A49E0152-2DD2-49A2-9CC5-612774D21184}" destId="{B63D901A-D3CC-4C32-BB43-D8907AFB5273}" srcOrd="20" destOrd="0" presId="urn:microsoft.com/office/officeart/2005/8/layout/radial1"/>
    <dgm:cxn modelId="{8A336F98-2714-4334-8205-1F4737BD4264}" type="presParOf" srcId="{A49E0152-2DD2-49A2-9CC5-612774D21184}" destId="{23DBB19A-08A9-404C-9A85-907E2DFCBF40}" srcOrd="21" destOrd="0" presId="urn:microsoft.com/office/officeart/2005/8/layout/radial1"/>
    <dgm:cxn modelId="{1AC1248F-6F3D-417A-A9E7-564922DA307F}" type="presParOf" srcId="{23DBB19A-08A9-404C-9A85-907E2DFCBF40}" destId="{FE2B994C-3F60-4D7A-BA7A-AF7D18DD4163}" srcOrd="0" destOrd="0" presId="urn:microsoft.com/office/officeart/2005/8/layout/radial1"/>
    <dgm:cxn modelId="{212BEB1A-FB6F-43D3-9872-3A9A10FE07D6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0DAAB2-8466-4A2A-808D-E713D90F5F7C}" type="doc">
      <dgm:prSet loTypeId="urn:microsoft.com/office/officeart/2005/8/layout/defaul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2781E2FC-9FF8-4906-A8E1-2E618395D124}">
      <dgm:prSet phldrT="[Text]"/>
      <dgm:spPr/>
      <dgm:t>
        <a:bodyPr/>
        <a:lstStyle/>
        <a:p>
          <a:r>
            <a:rPr lang="en-GB" smtClean="0">
              <a:latin typeface="Arial" pitchFamily="34" charset="0"/>
              <a:cs typeface="Arial" pitchFamily="34" charset="0"/>
            </a:rPr>
            <a:t>Get communicating</a:t>
          </a:r>
          <a:endParaRPr lang="en-GB"/>
        </a:p>
      </dgm:t>
    </dgm:pt>
    <dgm:pt modelId="{9854C3A0-0D00-41C6-AD61-2905689A53ED}" type="parTrans" cxnId="{741125DD-A944-4928-B77F-AD4225DA7279}">
      <dgm:prSet/>
      <dgm:spPr/>
      <dgm:t>
        <a:bodyPr/>
        <a:lstStyle/>
        <a:p>
          <a:endParaRPr lang="en-GB"/>
        </a:p>
      </dgm:t>
    </dgm:pt>
    <dgm:pt modelId="{89E9E9BE-B3F7-4C20-A30E-C6B13BE91D5C}" type="sibTrans" cxnId="{741125DD-A944-4928-B77F-AD4225DA7279}">
      <dgm:prSet/>
      <dgm:spPr/>
      <dgm:t>
        <a:bodyPr/>
        <a:lstStyle/>
        <a:p>
          <a:endParaRPr lang="en-GB"/>
        </a:p>
      </dgm:t>
    </dgm:pt>
    <dgm:pt modelId="{3A37C232-2135-4968-8822-6975847516A4}">
      <dgm:prSet/>
      <dgm:spPr/>
      <dgm:t>
        <a:bodyPr/>
        <a:lstStyle/>
        <a:p>
          <a:r>
            <a:rPr lang="en-GB" smtClean="0">
              <a:latin typeface="Arial" pitchFamily="34" charset="0"/>
              <a:cs typeface="Arial" pitchFamily="34" charset="0"/>
            </a:rPr>
            <a:t>Get screening</a:t>
          </a:r>
          <a:endParaRPr lang="en-GB" dirty="0" smtClean="0">
            <a:latin typeface="Arial" pitchFamily="34" charset="0"/>
            <a:cs typeface="Arial" pitchFamily="34" charset="0"/>
          </a:endParaRPr>
        </a:p>
      </dgm:t>
    </dgm:pt>
    <dgm:pt modelId="{2DB61B87-38A6-40CE-9503-233929F919D6}" type="parTrans" cxnId="{F178A88C-7E7E-4A1D-9B5E-C7D464FAD5D6}">
      <dgm:prSet/>
      <dgm:spPr/>
      <dgm:t>
        <a:bodyPr/>
        <a:lstStyle/>
        <a:p>
          <a:endParaRPr lang="en-GB"/>
        </a:p>
      </dgm:t>
    </dgm:pt>
    <dgm:pt modelId="{FC8A91C2-8C26-454C-A8CC-1D89D4700300}" type="sibTrans" cxnId="{F178A88C-7E7E-4A1D-9B5E-C7D464FAD5D6}">
      <dgm:prSet/>
      <dgm:spPr/>
      <dgm:t>
        <a:bodyPr/>
        <a:lstStyle/>
        <a:p>
          <a:endParaRPr lang="en-GB"/>
        </a:p>
      </dgm:t>
    </dgm:pt>
    <dgm:pt modelId="{EBE70FBE-7148-4B99-9A40-625F4D4CB525}">
      <dgm:prSet/>
      <dgm:spPr/>
      <dgm:t>
        <a:bodyPr/>
        <a:lstStyle/>
        <a:p>
          <a:r>
            <a:rPr lang="en-GB" smtClean="0">
              <a:latin typeface="Arial" pitchFamily="34" charset="0"/>
              <a:cs typeface="Arial" pitchFamily="34" charset="0"/>
            </a:rPr>
            <a:t>Get out the disinfection ‘big guns’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986E55F8-3A8A-45CB-A485-C6DCDBB0935B}" type="parTrans" cxnId="{281D9A03-DFFE-42B7-B175-7DAD728A6D76}">
      <dgm:prSet/>
      <dgm:spPr/>
      <dgm:t>
        <a:bodyPr/>
        <a:lstStyle/>
        <a:p>
          <a:endParaRPr lang="en-GB"/>
        </a:p>
      </dgm:t>
    </dgm:pt>
    <dgm:pt modelId="{CF94B1A2-8578-4CD2-A703-E41EC92D2EFD}" type="sibTrans" cxnId="{281D9A03-DFFE-42B7-B175-7DAD728A6D76}">
      <dgm:prSet/>
      <dgm:spPr/>
      <dgm:t>
        <a:bodyPr/>
        <a:lstStyle/>
        <a:p>
          <a:endParaRPr lang="en-GB"/>
        </a:p>
      </dgm:t>
    </dgm:pt>
    <dgm:pt modelId="{97718A74-5F1F-42D8-ABBE-80C4457F985B}" type="pres">
      <dgm:prSet presAssocID="{9C0DAAB2-8466-4A2A-808D-E713D90F5F7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B205741-8C7F-4541-AFE3-D1D099F54AA0}" type="pres">
      <dgm:prSet presAssocID="{2781E2FC-9FF8-4906-A8E1-2E618395D12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127232-6BD5-4E60-A71D-A4BF638795CB}" type="pres">
      <dgm:prSet presAssocID="{89E9E9BE-B3F7-4C20-A30E-C6B13BE91D5C}" presName="sibTrans" presStyleCnt="0"/>
      <dgm:spPr/>
    </dgm:pt>
    <dgm:pt modelId="{E401AA33-1D15-4F47-9EB1-1922FA5EF559}" type="pres">
      <dgm:prSet presAssocID="{3A37C232-2135-4968-8822-6975847516A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476259-8951-4F8E-8414-DB5711E8FA07}" type="pres">
      <dgm:prSet presAssocID="{FC8A91C2-8C26-454C-A8CC-1D89D4700300}" presName="sibTrans" presStyleCnt="0"/>
      <dgm:spPr/>
    </dgm:pt>
    <dgm:pt modelId="{902A8EE7-EFDA-424D-9C90-FED1A90B215C}" type="pres">
      <dgm:prSet presAssocID="{EBE70FBE-7148-4B99-9A40-625F4D4CB52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145AE32-0A6E-4D5C-BC13-4BB343793821}" type="presOf" srcId="{3A37C232-2135-4968-8822-6975847516A4}" destId="{E401AA33-1D15-4F47-9EB1-1922FA5EF559}" srcOrd="0" destOrd="0" presId="urn:microsoft.com/office/officeart/2005/8/layout/default"/>
    <dgm:cxn modelId="{281D9A03-DFFE-42B7-B175-7DAD728A6D76}" srcId="{9C0DAAB2-8466-4A2A-808D-E713D90F5F7C}" destId="{EBE70FBE-7148-4B99-9A40-625F4D4CB525}" srcOrd="2" destOrd="0" parTransId="{986E55F8-3A8A-45CB-A485-C6DCDBB0935B}" sibTransId="{CF94B1A2-8578-4CD2-A703-E41EC92D2EFD}"/>
    <dgm:cxn modelId="{7E1DAD23-6FC6-47EF-AA89-1A432665662C}" type="presOf" srcId="{9C0DAAB2-8466-4A2A-808D-E713D90F5F7C}" destId="{97718A74-5F1F-42D8-ABBE-80C4457F985B}" srcOrd="0" destOrd="0" presId="urn:microsoft.com/office/officeart/2005/8/layout/default"/>
    <dgm:cxn modelId="{88D2404A-D4ED-4EC8-9C2E-BC84067EF2E1}" type="presOf" srcId="{EBE70FBE-7148-4B99-9A40-625F4D4CB525}" destId="{902A8EE7-EFDA-424D-9C90-FED1A90B215C}" srcOrd="0" destOrd="0" presId="urn:microsoft.com/office/officeart/2005/8/layout/default"/>
    <dgm:cxn modelId="{DB1659A7-F4F0-4956-AFDD-B4FE2A5C7D4A}" type="presOf" srcId="{2781E2FC-9FF8-4906-A8E1-2E618395D124}" destId="{DB205741-8C7F-4541-AFE3-D1D099F54AA0}" srcOrd="0" destOrd="0" presId="urn:microsoft.com/office/officeart/2005/8/layout/default"/>
    <dgm:cxn modelId="{F178A88C-7E7E-4A1D-9B5E-C7D464FAD5D6}" srcId="{9C0DAAB2-8466-4A2A-808D-E713D90F5F7C}" destId="{3A37C232-2135-4968-8822-6975847516A4}" srcOrd="1" destOrd="0" parTransId="{2DB61B87-38A6-40CE-9503-233929F919D6}" sibTransId="{FC8A91C2-8C26-454C-A8CC-1D89D4700300}"/>
    <dgm:cxn modelId="{741125DD-A944-4928-B77F-AD4225DA7279}" srcId="{9C0DAAB2-8466-4A2A-808D-E713D90F5F7C}" destId="{2781E2FC-9FF8-4906-A8E1-2E618395D124}" srcOrd="0" destOrd="0" parTransId="{9854C3A0-0D00-41C6-AD61-2905689A53ED}" sibTransId="{89E9E9BE-B3F7-4C20-A30E-C6B13BE91D5C}"/>
    <dgm:cxn modelId="{21E8910F-AE75-4BC2-968F-8160FF9260B2}" type="presParOf" srcId="{97718A74-5F1F-42D8-ABBE-80C4457F985B}" destId="{DB205741-8C7F-4541-AFE3-D1D099F54AA0}" srcOrd="0" destOrd="0" presId="urn:microsoft.com/office/officeart/2005/8/layout/default"/>
    <dgm:cxn modelId="{6E580E08-6484-442F-9E8B-A219302ADEC9}" type="presParOf" srcId="{97718A74-5F1F-42D8-ABBE-80C4457F985B}" destId="{19127232-6BD5-4E60-A71D-A4BF638795CB}" srcOrd="1" destOrd="0" presId="urn:microsoft.com/office/officeart/2005/8/layout/default"/>
    <dgm:cxn modelId="{A3924D1D-5483-4512-9D0F-F18E1BB05CF8}" type="presParOf" srcId="{97718A74-5F1F-42D8-ABBE-80C4457F985B}" destId="{E401AA33-1D15-4F47-9EB1-1922FA5EF559}" srcOrd="2" destOrd="0" presId="urn:microsoft.com/office/officeart/2005/8/layout/default"/>
    <dgm:cxn modelId="{39F9EC4C-9037-4C4B-9CC4-38B51523659C}" type="presParOf" srcId="{97718A74-5F1F-42D8-ABBE-80C4457F985B}" destId="{05476259-8951-4F8E-8414-DB5711E8FA07}" srcOrd="3" destOrd="0" presId="urn:microsoft.com/office/officeart/2005/8/layout/default"/>
    <dgm:cxn modelId="{661D039B-501A-4BF1-8E16-E07533B21F52}" type="presParOf" srcId="{97718A74-5F1F-42D8-ABBE-80C4457F985B}" destId="{902A8EE7-EFDA-424D-9C90-FED1A90B215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92BFD-3C53-44E0-BBF2-629B7F02BB2A}">
      <dsp:nvSpPr>
        <dsp:cNvPr id="0" name=""/>
        <dsp:cNvSpPr/>
      </dsp:nvSpPr>
      <dsp:spPr>
        <a:xfrm>
          <a:off x="0" y="126999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Screening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26999"/>
        <a:ext cx="1904999" cy="1143000"/>
      </dsp:txXfrm>
    </dsp:sp>
    <dsp:sp modelId="{470AA337-ED44-46C5-B677-F9A3D09D98B2}">
      <dsp:nvSpPr>
        <dsp:cNvPr id="0" name=""/>
        <dsp:cNvSpPr/>
      </dsp:nvSpPr>
      <dsp:spPr>
        <a:xfrm>
          <a:off x="2095500" y="126999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methods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126999"/>
        <a:ext cx="1904999" cy="1143000"/>
      </dsp:txXfrm>
    </dsp:sp>
    <dsp:sp modelId="{4DD75B8E-0CD1-4C72-9742-5C29222D0DBA}">
      <dsp:nvSpPr>
        <dsp:cNvPr id="0" name=""/>
        <dsp:cNvSpPr/>
      </dsp:nvSpPr>
      <dsp:spPr>
        <a:xfrm>
          <a:off x="4190999" y="126999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Comms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0999" y="126999"/>
        <a:ext cx="1904999" cy="1143000"/>
      </dsp:txXfrm>
    </dsp:sp>
    <dsp:sp modelId="{90FC9A3A-BB19-4F52-93C9-61F93E7E34C5}">
      <dsp:nvSpPr>
        <dsp:cNvPr id="0" name=""/>
        <dsp:cNvSpPr/>
      </dsp:nvSpPr>
      <dsp:spPr>
        <a:xfrm>
          <a:off x="0" y="1460499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Peer learning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460499"/>
        <a:ext cx="1904999" cy="1143000"/>
      </dsp:txXfrm>
    </dsp:sp>
    <dsp:sp modelId="{A26ED19B-0947-4407-B501-EA16FDF0A944}">
      <dsp:nvSpPr>
        <dsp:cNvPr id="0" name=""/>
        <dsp:cNvSpPr/>
      </dsp:nvSpPr>
      <dsp:spPr>
        <a:xfrm>
          <a:off x="2095500" y="1460499"/>
          <a:ext cx="1904999" cy="1143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 hygiene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1460499"/>
        <a:ext cx="1904999" cy="1143000"/>
      </dsp:txXfrm>
    </dsp:sp>
    <dsp:sp modelId="{88B44456-085D-485F-A5E5-794AD8BAD93B}">
      <dsp:nvSpPr>
        <dsp:cNvPr id="0" name=""/>
        <dsp:cNvSpPr/>
      </dsp:nvSpPr>
      <dsp:spPr>
        <a:xfrm>
          <a:off x="4190999" y="1460499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/ </a:t>
          </a: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0999" y="1460499"/>
        <a:ext cx="1904999" cy="1143000"/>
      </dsp:txXfrm>
    </dsp:sp>
    <dsp:sp modelId="{8600E400-1966-40C4-B480-D213D29E663E}">
      <dsp:nvSpPr>
        <dsp:cNvPr id="0" name=""/>
        <dsp:cNvSpPr/>
      </dsp:nvSpPr>
      <dsp:spPr>
        <a:xfrm>
          <a:off x="0" y="2794000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External reviews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794000"/>
        <a:ext cx="1904999" cy="1143000"/>
      </dsp:txXfrm>
    </dsp:sp>
    <dsp:sp modelId="{5FA2CBF1-DD74-45C1-8347-F1E88B2C4A23}">
      <dsp:nvSpPr>
        <dsp:cNvPr id="0" name=""/>
        <dsp:cNvSpPr/>
      </dsp:nvSpPr>
      <dsp:spPr>
        <a:xfrm>
          <a:off x="2095500" y="2794000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 stewardship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2794000"/>
        <a:ext cx="1904999" cy="1143000"/>
      </dsp:txXfrm>
    </dsp:sp>
    <dsp:sp modelId="{51307F47-E8E5-456D-8EB4-FCCED7E8E1FE}">
      <dsp:nvSpPr>
        <dsp:cNvPr id="0" name=""/>
        <dsp:cNvSpPr/>
      </dsp:nvSpPr>
      <dsp:spPr>
        <a:xfrm>
          <a:off x="4190999" y="2793999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0999" y="2793999"/>
        <a:ext cx="1904999" cy="1143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3256156" y="1872209"/>
          <a:ext cx="1029508" cy="1033041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MDR-GNR Toolbox</a:t>
          </a:r>
          <a:endParaRPr lang="en-GB" sz="11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406924" y="2023494"/>
        <a:ext cx="727972" cy="730471"/>
      </dsp:txXfrm>
    </dsp:sp>
    <dsp:sp modelId="{DB8F51CD-C538-4588-A588-A84B010586D4}">
      <dsp:nvSpPr>
        <dsp:cNvPr id="0" name=""/>
        <dsp:cNvSpPr/>
      </dsp:nvSpPr>
      <dsp:spPr>
        <a:xfrm rot="16716625">
          <a:off x="3448460" y="1404384"/>
          <a:ext cx="940333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940333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895118" y="1389694"/>
        <a:ext cx="47016" cy="47016"/>
      </dsp:txXfrm>
    </dsp:sp>
    <dsp:sp modelId="{AFABF447-E48A-423B-B49F-6EA32EBB3358}">
      <dsp:nvSpPr>
        <dsp:cNvPr id="0" name=""/>
        <dsp:cNvSpPr/>
      </dsp:nvSpPr>
      <dsp:spPr>
        <a:xfrm>
          <a:off x="3578807" y="-1110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20110" y="130199"/>
        <a:ext cx="682271" cy="682271"/>
      </dsp:txXfrm>
    </dsp:sp>
    <dsp:sp modelId="{6D54B6E2-7739-424F-AD0F-5C0CCB7D7C11}">
      <dsp:nvSpPr>
        <dsp:cNvPr id="0" name=""/>
        <dsp:cNvSpPr/>
      </dsp:nvSpPr>
      <dsp:spPr>
        <a:xfrm rot="18918134">
          <a:off x="4023356" y="1739768"/>
          <a:ext cx="788973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788973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398119" y="1728862"/>
        <a:ext cx="39448" cy="39448"/>
      </dsp:txXfrm>
    </dsp:sp>
    <dsp:sp modelId="{F742DEE1-3A8E-4ACB-8223-B85092990354}">
      <dsp:nvSpPr>
        <dsp:cNvPr id="0" name=""/>
        <dsp:cNvSpPr/>
      </dsp:nvSpPr>
      <dsp:spPr>
        <a:xfrm>
          <a:off x="4558746" y="649348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700049" y="790651"/>
        <a:ext cx="682271" cy="682271"/>
      </dsp:txXfrm>
    </dsp:sp>
    <dsp:sp modelId="{448BC795-2B71-4D53-89F4-C8C4F00A8740}">
      <dsp:nvSpPr>
        <dsp:cNvPr id="0" name=""/>
        <dsp:cNvSpPr/>
      </dsp:nvSpPr>
      <dsp:spPr>
        <a:xfrm rot="20107388">
          <a:off x="4133936" y="1690599"/>
          <a:ext cx="2247085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247085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1302" y="1643240"/>
        <a:ext cx="112354" cy="112354"/>
      </dsp:txXfrm>
    </dsp:sp>
    <dsp:sp modelId="{09E20101-E01D-44D7-A5E2-CBAFA2BAA369}">
      <dsp:nvSpPr>
        <dsp:cNvPr id="0" name=""/>
        <dsp:cNvSpPr/>
      </dsp:nvSpPr>
      <dsp:spPr>
        <a:xfrm>
          <a:off x="6232009" y="541391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373312" y="682694"/>
        <a:ext cx="682271" cy="682271"/>
      </dsp:txXfrm>
    </dsp:sp>
    <dsp:sp modelId="{87EBF4B6-5A60-49E3-BAE3-9569A8941223}">
      <dsp:nvSpPr>
        <dsp:cNvPr id="0" name=""/>
        <dsp:cNvSpPr/>
      </dsp:nvSpPr>
      <dsp:spPr>
        <a:xfrm rot="21348663">
          <a:off x="4281400" y="2263029"/>
          <a:ext cx="2170711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170711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5312488" y="2217580"/>
        <a:ext cx="108535" cy="108535"/>
      </dsp:txXfrm>
    </dsp:sp>
    <dsp:sp modelId="{9C0566EF-5437-4189-A58F-D7ED4475F7E6}">
      <dsp:nvSpPr>
        <dsp:cNvPr id="0" name=""/>
        <dsp:cNvSpPr/>
      </dsp:nvSpPr>
      <dsp:spPr>
        <a:xfrm>
          <a:off x="6447923" y="1674888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589226" y="1816191"/>
        <a:ext cx="682271" cy="682271"/>
      </dsp:txXfrm>
    </dsp:sp>
    <dsp:sp modelId="{C7B946FE-59D8-4D12-8C09-BC0537958DAE}">
      <dsp:nvSpPr>
        <dsp:cNvPr id="0" name=""/>
        <dsp:cNvSpPr/>
      </dsp:nvSpPr>
      <dsp:spPr>
        <a:xfrm rot="999354">
          <a:off x="4214899" y="2864329"/>
          <a:ext cx="2350372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350372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331326" y="2814388"/>
        <a:ext cx="117518" cy="117518"/>
      </dsp:txXfrm>
    </dsp:sp>
    <dsp:sp modelId="{5CAC3CA5-4D4E-4CD5-B029-F343138D5FD6}">
      <dsp:nvSpPr>
        <dsp:cNvPr id="0" name=""/>
        <dsp:cNvSpPr/>
      </dsp:nvSpPr>
      <dsp:spPr>
        <a:xfrm>
          <a:off x="6495723" y="2865823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637026" y="3007126"/>
        <a:ext cx="682271" cy="682271"/>
      </dsp:txXfrm>
    </dsp:sp>
    <dsp:sp modelId="{0401F99C-04ED-41B4-8658-7B8E1CC84941}">
      <dsp:nvSpPr>
        <dsp:cNvPr id="0" name=""/>
        <dsp:cNvSpPr/>
      </dsp:nvSpPr>
      <dsp:spPr>
        <a:xfrm rot="2258105">
          <a:off x="4009631" y="3191869"/>
          <a:ext cx="1628587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1628587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783210" y="3159973"/>
        <a:ext cx="81429" cy="81429"/>
      </dsp:txXfrm>
    </dsp:sp>
    <dsp:sp modelId="{D9DC1811-6482-4882-BD97-6C1DF4FB7C5E}">
      <dsp:nvSpPr>
        <dsp:cNvPr id="0" name=""/>
        <dsp:cNvSpPr/>
      </dsp:nvSpPr>
      <dsp:spPr>
        <a:xfrm>
          <a:off x="5368389" y="3510073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509692" y="3651376"/>
        <a:ext cx="682271" cy="682271"/>
      </dsp:txXfrm>
    </dsp:sp>
    <dsp:sp modelId="{94D7B32E-51E5-469E-81C3-B09D2C7CCD65}">
      <dsp:nvSpPr>
        <dsp:cNvPr id="0" name=""/>
        <dsp:cNvSpPr/>
      </dsp:nvSpPr>
      <dsp:spPr>
        <a:xfrm rot="3961819">
          <a:off x="3703832" y="3277604"/>
          <a:ext cx="932375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932375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/>
        </a:p>
      </dsp:txBody>
      <dsp:txXfrm>
        <a:off x="4146710" y="3263113"/>
        <a:ext cx="46618" cy="46618"/>
      </dsp:txXfrm>
    </dsp:sp>
    <dsp:sp modelId="{4725C341-6B0C-4ABF-99AD-5931983A12A4}">
      <dsp:nvSpPr>
        <dsp:cNvPr id="0" name=""/>
        <dsp:cNvSpPr/>
      </dsp:nvSpPr>
      <dsp:spPr>
        <a:xfrm>
          <a:off x="4072963" y="3670801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214266" y="3812104"/>
        <a:ext cx="682271" cy="682271"/>
      </dsp:txXfrm>
    </dsp:sp>
    <dsp:sp modelId="{3868F5E0-3D5A-4E7C-91D4-012296AD59B3}">
      <dsp:nvSpPr>
        <dsp:cNvPr id="0" name=""/>
        <dsp:cNvSpPr/>
      </dsp:nvSpPr>
      <dsp:spPr>
        <a:xfrm rot="6529051">
          <a:off x="3106686" y="3224837"/>
          <a:ext cx="752599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752599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/>
        </a:p>
      </dsp:txBody>
      <dsp:txXfrm rot="10800000">
        <a:off x="3464171" y="3214840"/>
        <a:ext cx="37629" cy="37629"/>
      </dsp:txXfrm>
    </dsp:sp>
    <dsp:sp modelId="{C1BA877E-160B-49D7-ACE8-9733322D575C}">
      <dsp:nvSpPr>
        <dsp:cNvPr id="0" name=""/>
        <dsp:cNvSpPr/>
      </dsp:nvSpPr>
      <dsp:spPr>
        <a:xfrm>
          <a:off x="2723557" y="3564056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864860" y="3705359"/>
        <a:ext cx="682271" cy="682271"/>
      </dsp:txXfrm>
    </dsp:sp>
    <dsp:sp modelId="{421FD191-AC28-4012-8BFC-AAD3D4C0C750}">
      <dsp:nvSpPr>
        <dsp:cNvPr id="0" name=""/>
        <dsp:cNvSpPr/>
      </dsp:nvSpPr>
      <dsp:spPr>
        <a:xfrm rot="9946053">
          <a:off x="2802707" y="2565064"/>
          <a:ext cx="476458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476458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3029024" y="2561971"/>
        <a:ext cx="23822" cy="23822"/>
      </dsp:txXfrm>
    </dsp:sp>
    <dsp:sp modelId="{D03D7B20-5052-4A55-A9CD-47AAF7D35EA4}">
      <dsp:nvSpPr>
        <dsp:cNvPr id="0" name=""/>
        <dsp:cNvSpPr/>
      </dsp:nvSpPr>
      <dsp:spPr>
        <a:xfrm>
          <a:off x="1859949" y="226862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001252" y="2409927"/>
        <a:ext cx="682271" cy="682271"/>
      </dsp:txXfrm>
    </dsp:sp>
    <dsp:sp modelId="{720E6570-9767-471F-815E-B4D0543DB38A}">
      <dsp:nvSpPr>
        <dsp:cNvPr id="0" name=""/>
        <dsp:cNvSpPr/>
      </dsp:nvSpPr>
      <dsp:spPr>
        <a:xfrm rot="12545984">
          <a:off x="2665828" y="1959381"/>
          <a:ext cx="699059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699059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97881" y="1950723"/>
        <a:ext cx="34952" cy="34952"/>
      </dsp:txXfrm>
    </dsp:sp>
    <dsp:sp modelId="{B63D901A-D3CC-4C32-BB43-D8907AFB5273}">
      <dsp:nvSpPr>
        <dsp:cNvPr id="0" name=""/>
        <dsp:cNvSpPr/>
      </dsp:nvSpPr>
      <dsp:spPr>
        <a:xfrm>
          <a:off x="1805966" y="1081148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947269" y="1222451"/>
        <a:ext cx="682271" cy="682271"/>
      </dsp:txXfrm>
    </dsp:sp>
    <dsp:sp modelId="{23DBB19A-08A9-404C-9A85-907E2DFCBF40}">
      <dsp:nvSpPr>
        <dsp:cNvPr id="0" name=""/>
        <dsp:cNvSpPr/>
      </dsp:nvSpPr>
      <dsp:spPr>
        <a:xfrm rot="14580338">
          <a:off x="2752699" y="1439546"/>
          <a:ext cx="1078376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1078376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3264927" y="1421406"/>
        <a:ext cx="53918" cy="53918"/>
      </dsp:txXfrm>
    </dsp:sp>
    <dsp:sp modelId="{2E3885CB-49A2-41CF-8BE0-0102112EC607}">
      <dsp:nvSpPr>
        <dsp:cNvPr id="0" name=""/>
        <dsp:cNvSpPr/>
      </dsp:nvSpPr>
      <dsp:spPr>
        <a:xfrm>
          <a:off x="2345729" y="5560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9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487032" y="196907"/>
        <a:ext cx="682271" cy="6822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3256156" y="1872209"/>
          <a:ext cx="1029508" cy="1033041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MDR-GNR Toolbox</a:t>
          </a:r>
          <a:endParaRPr lang="en-GB" sz="11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406924" y="2023494"/>
        <a:ext cx="727972" cy="730471"/>
      </dsp:txXfrm>
    </dsp:sp>
    <dsp:sp modelId="{DB8F51CD-C538-4588-A588-A84B010586D4}">
      <dsp:nvSpPr>
        <dsp:cNvPr id="0" name=""/>
        <dsp:cNvSpPr/>
      </dsp:nvSpPr>
      <dsp:spPr>
        <a:xfrm rot="16716625">
          <a:off x="3448460" y="1404384"/>
          <a:ext cx="940333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940333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895118" y="1389694"/>
        <a:ext cx="47016" cy="47016"/>
      </dsp:txXfrm>
    </dsp:sp>
    <dsp:sp modelId="{AFABF447-E48A-423B-B49F-6EA32EBB3358}">
      <dsp:nvSpPr>
        <dsp:cNvPr id="0" name=""/>
        <dsp:cNvSpPr/>
      </dsp:nvSpPr>
      <dsp:spPr>
        <a:xfrm>
          <a:off x="3578807" y="-1110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20110" y="130199"/>
        <a:ext cx="682271" cy="682271"/>
      </dsp:txXfrm>
    </dsp:sp>
    <dsp:sp modelId="{6D54B6E2-7739-424F-AD0F-5C0CCB7D7C11}">
      <dsp:nvSpPr>
        <dsp:cNvPr id="0" name=""/>
        <dsp:cNvSpPr/>
      </dsp:nvSpPr>
      <dsp:spPr>
        <a:xfrm rot="18918134">
          <a:off x="4023356" y="1739768"/>
          <a:ext cx="788973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788973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398119" y="1728862"/>
        <a:ext cx="39448" cy="39448"/>
      </dsp:txXfrm>
    </dsp:sp>
    <dsp:sp modelId="{F742DEE1-3A8E-4ACB-8223-B85092990354}">
      <dsp:nvSpPr>
        <dsp:cNvPr id="0" name=""/>
        <dsp:cNvSpPr/>
      </dsp:nvSpPr>
      <dsp:spPr>
        <a:xfrm>
          <a:off x="4558746" y="649348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700049" y="790651"/>
        <a:ext cx="682271" cy="682271"/>
      </dsp:txXfrm>
    </dsp:sp>
    <dsp:sp modelId="{448BC795-2B71-4D53-89F4-C8C4F00A8740}">
      <dsp:nvSpPr>
        <dsp:cNvPr id="0" name=""/>
        <dsp:cNvSpPr/>
      </dsp:nvSpPr>
      <dsp:spPr>
        <a:xfrm rot="20107388">
          <a:off x="4133936" y="1690599"/>
          <a:ext cx="2247085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247085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1302" y="1643240"/>
        <a:ext cx="112354" cy="112354"/>
      </dsp:txXfrm>
    </dsp:sp>
    <dsp:sp modelId="{09E20101-E01D-44D7-A5E2-CBAFA2BAA369}">
      <dsp:nvSpPr>
        <dsp:cNvPr id="0" name=""/>
        <dsp:cNvSpPr/>
      </dsp:nvSpPr>
      <dsp:spPr>
        <a:xfrm>
          <a:off x="6232009" y="541391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373312" y="682694"/>
        <a:ext cx="682271" cy="682271"/>
      </dsp:txXfrm>
    </dsp:sp>
    <dsp:sp modelId="{87EBF4B6-5A60-49E3-BAE3-9569A8941223}">
      <dsp:nvSpPr>
        <dsp:cNvPr id="0" name=""/>
        <dsp:cNvSpPr/>
      </dsp:nvSpPr>
      <dsp:spPr>
        <a:xfrm rot="21348663">
          <a:off x="4281400" y="2263029"/>
          <a:ext cx="2170711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170711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5312488" y="2217580"/>
        <a:ext cx="108535" cy="108535"/>
      </dsp:txXfrm>
    </dsp:sp>
    <dsp:sp modelId="{9C0566EF-5437-4189-A58F-D7ED4475F7E6}">
      <dsp:nvSpPr>
        <dsp:cNvPr id="0" name=""/>
        <dsp:cNvSpPr/>
      </dsp:nvSpPr>
      <dsp:spPr>
        <a:xfrm>
          <a:off x="6447923" y="1674888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589226" y="1816191"/>
        <a:ext cx="682271" cy="682271"/>
      </dsp:txXfrm>
    </dsp:sp>
    <dsp:sp modelId="{C7B946FE-59D8-4D12-8C09-BC0537958DAE}">
      <dsp:nvSpPr>
        <dsp:cNvPr id="0" name=""/>
        <dsp:cNvSpPr/>
      </dsp:nvSpPr>
      <dsp:spPr>
        <a:xfrm rot="999354">
          <a:off x="4214899" y="2864329"/>
          <a:ext cx="2350372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350372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331326" y="2814388"/>
        <a:ext cx="117518" cy="117518"/>
      </dsp:txXfrm>
    </dsp:sp>
    <dsp:sp modelId="{5CAC3CA5-4D4E-4CD5-B029-F343138D5FD6}">
      <dsp:nvSpPr>
        <dsp:cNvPr id="0" name=""/>
        <dsp:cNvSpPr/>
      </dsp:nvSpPr>
      <dsp:spPr>
        <a:xfrm>
          <a:off x="6495723" y="2865823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637026" y="3007126"/>
        <a:ext cx="682271" cy="682271"/>
      </dsp:txXfrm>
    </dsp:sp>
    <dsp:sp modelId="{0401F99C-04ED-41B4-8658-7B8E1CC84941}">
      <dsp:nvSpPr>
        <dsp:cNvPr id="0" name=""/>
        <dsp:cNvSpPr/>
      </dsp:nvSpPr>
      <dsp:spPr>
        <a:xfrm rot="2258105">
          <a:off x="4009631" y="3191869"/>
          <a:ext cx="1628587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1628587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783210" y="3159973"/>
        <a:ext cx="81429" cy="81429"/>
      </dsp:txXfrm>
    </dsp:sp>
    <dsp:sp modelId="{D9DC1811-6482-4882-BD97-6C1DF4FB7C5E}">
      <dsp:nvSpPr>
        <dsp:cNvPr id="0" name=""/>
        <dsp:cNvSpPr/>
      </dsp:nvSpPr>
      <dsp:spPr>
        <a:xfrm>
          <a:off x="5368389" y="3510073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509692" y="3651376"/>
        <a:ext cx="682271" cy="682271"/>
      </dsp:txXfrm>
    </dsp:sp>
    <dsp:sp modelId="{94D7B32E-51E5-469E-81C3-B09D2C7CCD65}">
      <dsp:nvSpPr>
        <dsp:cNvPr id="0" name=""/>
        <dsp:cNvSpPr/>
      </dsp:nvSpPr>
      <dsp:spPr>
        <a:xfrm rot="3961819">
          <a:off x="3703832" y="3277604"/>
          <a:ext cx="932375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932375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/>
        </a:p>
      </dsp:txBody>
      <dsp:txXfrm>
        <a:off x="4146710" y="3263113"/>
        <a:ext cx="46618" cy="46618"/>
      </dsp:txXfrm>
    </dsp:sp>
    <dsp:sp modelId="{4725C341-6B0C-4ABF-99AD-5931983A12A4}">
      <dsp:nvSpPr>
        <dsp:cNvPr id="0" name=""/>
        <dsp:cNvSpPr/>
      </dsp:nvSpPr>
      <dsp:spPr>
        <a:xfrm>
          <a:off x="4072963" y="3670801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214266" y="3812104"/>
        <a:ext cx="682271" cy="682271"/>
      </dsp:txXfrm>
    </dsp:sp>
    <dsp:sp modelId="{3868F5E0-3D5A-4E7C-91D4-012296AD59B3}">
      <dsp:nvSpPr>
        <dsp:cNvPr id="0" name=""/>
        <dsp:cNvSpPr/>
      </dsp:nvSpPr>
      <dsp:spPr>
        <a:xfrm rot="6529051">
          <a:off x="3106686" y="3224837"/>
          <a:ext cx="752599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752599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/>
        </a:p>
      </dsp:txBody>
      <dsp:txXfrm rot="10800000">
        <a:off x="3464171" y="3214840"/>
        <a:ext cx="37629" cy="37629"/>
      </dsp:txXfrm>
    </dsp:sp>
    <dsp:sp modelId="{C1BA877E-160B-49D7-ACE8-9733322D575C}">
      <dsp:nvSpPr>
        <dsp:cNvPr id="0" name=""/>
        <dsp:cNvSpPr/>
      </dsp:nvSpPr>
      <dsp:spPr>
        <a:xfrm>
          <a:off x="2723557" y="3564056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864860" y="3705359"/>
        <a:ext cx="682271" cy="682271"/>
      </dsp:txXfrm>
    </dsp:sp>
    <dsp:sp modelId="{421FD191-AC28-4012-8BFC-AAD3D4C0C750}">
      <dsp:nvSpPr>
        <dsp:cNvPr id="0" name=""/>
        <dsp:cNvSpPr/>
      </dsp:nvSpPr>
      <dsp:spPr>
        <a:xfrm rot="9946053">
          <a:off x="2802707" y="2565064"/>
          <a:ext cx="476458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476458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3029024" y="2561971"/>
        <a:ext cx="23822" cy="23822"/>
      </dsp:txXfrm>
    </dsp:sp>
    <dsp:sp modelId="{D03D7B20-5052-4A55-A9CD-47AAF7D35EA4}">
      <dsp:nvSpPr>
        <dsp:cNvPr id="0" name=""/>
        <dsp:cNvSpPr/>
      </dsp:nvSpPr>
      <dsp:spPr>
        <a:xfrm>
          <a:off x="1859949" y="2268624"/>
          <a:ext cx="964877" cy="964877"/>
        </a:xfrm>
        <a:prstGeom prst="ellipse">
          <a:avLst/>
        </a:prstGeom>
        <a:solidFill>
          <a:schemeClr val="tx1"/>
        </a:solidFill>
        <a:ln w="38100">
          <a:solidFill>
            <a:srgbClr val="FF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001252" y="2409927"/>
        <a:ext cx="682271" cy="682271"/>
      </dsp:txXfrm>
    </dsp:sp>
    <dsp:sp modelId="{720E6570-9767-471F-815E-B4D0543DB38A}">
      <dsp:nvSpPr>
        <dsp:cNvPr id="0" name=""/>
        <dsp:cNvSpPr/>
      </dsp:nvSpPr>
      <dsp:spPr>
        <a:xfrm rot="12545984">
          <a:off x="2665828" y="1959381"/>
          <a:ext cx="699059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699059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97881" y="1950723"/>
        <a:ext cx="34952" cy="34952"/>
      </dsp:txXfrm>
    </dsp:sp>
    <dsp:sp modelId="{B63D901A-D3CC-4C32-BB43-D8907AFB5273}">
      <dsp:nvSpPr>
        <dsp:cNvPr id="0" name=""/>
        <dsp:cNvSpPr/>
      </dsp:nvSpPr>
      <dsp:spPr>
        <a:xfrm>
          <a:off x="1805966" y="1081148"/>
          <a:ext cx="964877" cy="964877"/>
        </a:xfrm>
        <a:prstGeom prst="ellipse">
          <a:avLst/>
        </a:prstGeom>
        <a:solidFill>
          <a:schemeClr val="tx1"/>
        </a:solidFill>
        <a:ln w="38100">
          <a:solidFill>
            <a:srgbClr val="FF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947269" y="1222451"/>
        <a:ext cx="682271" cy="682271"/>
      </dsp:txXfrm>
    </dsp:sp>
    <dsp:sp modelId="{23DBB19A-08A9-404C-9A85-907E2DFCBF40}">
      <dsp:nvSpPr>
        <dsp:cNvPr id="0" name=""/>
        <dsp:cNvSpPr/>
      </dsp:nvSpPr>
      <dsp:spPr>
        <a:xfrm rot="14580338">
          <a:off x="2752699" y="1439546"/>
          <a:ext cx="1078376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1078376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3264927" y="1421406"/>
        <a:ext cx="53918" cy="53918"/>
      </dsp:txXfrm>
    </dsp:sp>
    <dsp:sp modelId="{2E3885CB-49A2-41CF-8BE0-0102112EC607}">
      <dsp:nvSpPr>
        <dsp:cNvPr id="0" name=""/>
        <dsp:cNvSpPr/>
      </dsp:nvSpPr>
      <dsp:spPr>
        <a:xfrm>
          <a:off x="2345729" y="5560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9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487032" y="196907"/>
        <a:ext cx="682271" cy="6822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3256156" y="1872209"/>
          <a:ext cx="1029508" cy="1033041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MDR-GNR Toolbox</a:t>
          </a:r>
          <a:endParaRPr lang="en-GB" sz="11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406924" y="2023494"/>
        <a:ext cx="727972" cy="730471"/>
      </dsp:txXfrm>
    </dsp:sp>
    <dsp:sp modelId="{DB8F51CD-C538-4588-A588-A84B010586D4}">
      <dsp:nvSpPr>
        <dsp:cNvPr id="0" name=""/>
        <dsp:cNvSpPr/>
      </dsp:nvSpPr>
      <dsp:spPr>
        <a:xfrm rot="16716625">
          <a:off x="3448460" y="1404384"/>
          <a:ext cx="940333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940333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895118" y="1389694"/>
        <a:ext cx="47016" cy="47016"/>
      </dsp:txXfrm>
    </dsp:sp>
    <dsp:sp modelId="{AFABF447-E48A-423B-B49F-6EA32EBB3358}">
      <dsp:nvSpPr>
        <dsp:cNvPr id="0" name=""/>
        <dsp:cNvSpPr/>
      </dsp:nvSpPr>
      <dsp:spPr>
        <a:xfrm>
          <a:off x="3578807" y="-1110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20110" y="130199"/>
        <a:ext cx="682271" cy="682271"/>
      </dsp:txXfrm>
    </dsp:sp>
    <dsp:sp modelId="{6D54B6E2-7739-424F-AD0F-5C0CCB7D7C11}">
      <dsp:nvSpPr>
        <dsp:cNvPr id="0" name=""/>
        <dsp:cNvSpPr/>
      </dsp:nvSpPr>
      <dsp:spPr>
        <a:xfrm rot="18918134">
          <a:off x="4023356" y="1739768"/>
          <a:ext cx="788973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788973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398119" y="1728862"/>
        <a:ext cx="39448" cy="39448"/>
      </dsp:txXfrm>
    </dsp:sp>
    <dsp:sp modelId="{F742DEE1-3A8E-4ACB-8223-B85092990354}">
      <dsp:nvSpPr>
        <dsp:cNvPr id="0" name=""/>
        <dsp:cNvSpPr/>
      </dsp:nvSpPr>
      <dsp:spPr>
        <a:xfrm>
          <a:off x="4558746" y="649348"/>
          <a:ext cx="964877" cy="964877"/>
        </a:xfrm>
        <a:prstGeom prst="ellipse">
          <a:avLst/>
        </a:prstGeom>
        <a:solidFill>
          <a:schemeClr val="tx1"/>
        </a:solidFill>
        <a:ln w="38100">
          <a:solidFill>
            <a:srgbClr val="FF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700049" y="790651"/>
        <a:ext cx="682271" cy="682271"/>
      </dsp:txXfrm>
    </dsp:sp>
    <dsp:sp modelId="{448BC795-2B71-4D53-89F4-C8C4F00A8740}">
      <dsp:nvSpPr>
        <dsp:cNvPr id="0" name=""/>
        <dsp:cNvSpPr/>
      </dsp:nvSpPr>
      <dsp:spPr>
        <a:xfrm rot="20107388">
          <a:off x="4133936" y="1690599"/>
          <a:ext cx="2247085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247085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01302" y="1643240"/>
        <a:ext cx="112354" cy="112354"/>
      </dsp:txXfrm>
    </dsp:sp>
    <dsp:sp modelId="{09E20101-E01D-44D7-A5E2-CBAFA2BAA369}">
      <dsp:nvSpPr>
        <dsp:cNvPr id="0" name=""/>
        <dsp:cNvSpPr/>
      </dsp:nvSpPr>
      <dsp:spPr>
        <a:xfrm>
          <a:off x="6232009" y="541391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373312" y="682694"/>
        <a:ext cx="682271" cy="682271"/>
      </dsp:txXfrm>
    </dsp:sp>
    <dsp:sp modelId="{87EBF4B6-5A60-49E3-BAE3-9569A8941223}">
      <dsp:nvSpPr>
        <dsp:cNvPr id="0" name=""/>
        <dsp:cNvSpPr/>
      </dsp:nvSpPr>
      <dsp:spPr>
        <a:xfrm rot="21348663">
          <a:off x="4281400" y="2263029"/>
          <a:ext cx="2170711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170711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5312488" y="2217580"/>
        <a:ext cx="108535" cy="108535"/>
      </dsp:txXfrm>
    </dsp:sp>
    <dsp:sp modelId="{9C0566EF-5437-4189-A58F-D7ED4475F7E6}">
      <dsp:nvSpPr>
        <dsp:cNvPr id="0" name=""/>
        <dsp:cNvSpPr/>
      </dsp:nvSpPr>
      <dsp:spPr>
        <a:xfrm>
          <a:off x="6447923" y="1674888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589226" y="1816191"/>
        <a:ext cx="682271" cy="682271"/>
      </dsp:txXfrm>
    </dsp:sp>
    <dsp:sp modelId="{C7B946FE-59D8-4D12-8C09-BC0537958DAE}">
      <dsp:nvSpPr>
        <dsp:cNvPr id="0" name=""/>
        <dsp:cNvSpPr/>
      </dsp:nvSpPr>
      <dsp:spPr>
        <a:xfrm rot="999354">
          <a:off x="4214899" y="2864329"/>
          <a:ext cx="2350372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2350372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331326" y="2814388"/>
        <a:ext cx="117518" cy="117518"/>
      </dsp:txXfrm>
    </dsp:sp>
    <dsp:sp modelId="{5CAC3CA5-4D4E-4CD5-B029-F343138D5FD6}">
      <dsp:nvSpPr>
        <dsp:cNvPr id="0" name=""/>
        <dsp:cNvSpPr/>
      </dsp:nvSpPr>
      <dsp:spPr>
        <a:xfrm>
          <a:off x="6495723" y="2865823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6637026" y="3007126"/>
        <a:ext cx="682271" cy="682271"/>
      </dsp:txXfrm>
    </dsp:sp>
    <dsp:sp modelId="{0401F99C-04ED-41B4-8658-7B8E1CC84941}">
      <dsp:nvSpPr>
        <dsp:cNvPr id="0" name=""/>
        <dsp:cNvSpPr/>
      </dsp:nvSpPr>
      <dsp:spPr>
        <a:xfrm rot="2258105">
          <a:off x="4009631" y="3191869"/>
          <a:ext cx="1628587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1628587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783210" y="3159973"/>
        <a:ext cx="81429" cy="81429"/>
      </dsp:txXfrm>
    </dsp:sp>
    <dsp:sp modelId="{D9DC1811-6482-4882-BD97-6C1DF4FB7C5E}">
      <dsp:nvSpPr>
        <dsp:cNvPr id="0" name=""/>
        <dsp:cNvSpPr/>
      </dsp:nvSpPr>
      <dsp:spPr>
        <a:xfrm>
          <a:off x="5368389" y="3510073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509692" y="3651376"/>
        <a:ext cx="682271" cy="682271"/>
      </dsp:txXfrm>
    </dsp:sp>
    <dsp:sp modelId="{94D7B32E-51E5-469E-81C3-B09D2C7CCD65}">
      <dsp:nvSpPr>
        <dsp:cNvPr id="0" name=""/>
        <dsp:cNvSpPr/>
      </dsp:nvSpPr>
      <dsp:spPr>
        <a:xfrm rot="3961819">
          <a:off x="3703832" y="3277604"/>
          <a:ext cx="932375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932375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/>
        </a:p>
      </dsp:txBody>
      <dsp:txXfrm>
        <a:off x="4146710" y="3263113"/>
        <a:ext cx="46618" cy="46618"/>
      </dsp:txXfrm>
    </dsp:sp>
    <dsp:sp modelId="{4725C341-6B0C-4ABF-99AD-5931983A12A4}">
      <dsp:nvSpPr>
        <dsp:cNvPr id="0" name=""/>
        <dsp:cNvSpPr/>
      </dsp:nvSpPr>
      <dsp:spPr>
        <a:xfrm>
          <a:off x="4072963" y="3670801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214266" y="3812104"/>
        <a:ext cx="682271" cy="682271"/>
      </dsp:txXfrm>
    </dsp:sp>
    <dsp:sp modelId="{3868F5E0-3D5A-4E7C-91D4-012296AD59B3}">
      <dsp:nvSpPr>
        <dsp:cNvPr id="0" name=""/>
        <dsp:cNvSpPr/>
      </dsp:nvSpPr>
      <dsp:spPr>
        <a:xfrm rot="6529051">
          <a:off x="3106686" y="3224837"/>
          <a:ext cx="752599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752599" y="8818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/>
        </a:p>
      </dsp:txBody>
      <dsp:txXfrm rot="10800000">
        <a:off x="3464171" y="3214840"/>
        <a:ext cx="37629" cy="37629"/>
      </dsp:txXfrm>
    </dsp:sp>
    <dsp:sp modelId="{C1BA877E-160B-49D7-ACE8-9733322D575C}">
      <dsp:nvSpPr>
        <dsp:cNvPr id="0" name=""/>
        <dsp:cNvSpPr/>
      </dsp:nvSpPr>
      <dsp:spPr>
        <a:xfrm>
          <a:off x="2723557" y="3564056"/>
          <a:ext cx="964877" cy="964877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864860" y="3705359"/>
        <a:ext cx="682271" cy="682271"/>
      </dsp:txXfrm>
    </dsp:sp>
    <dsp:sp modelId="{421FD191-AC28-4012-8BFC-AAD3D4C0C750}">
      <dsp:nvSpPr>
        <dsp:cNvPr id="0" name=""/>
        <dsp:cNvSpPr/>
      </dsp:nvSpPr>
      <dsp:spPr>
        <a:xfrm rot="9946053">
          <a:off x="2802707" y="2565064"/>
          <a:ext cx="476458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476458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3029024" y="2561971"/>
        <a:ext cx="23822" cy="23822"/>
      </dsp:txXfrm>
    </dsp:sp>
    <dsp:sp modelId="{D03D7B20-5052-4A55-A9CD-47AAF7D35EA4}">
      <dsp:nvSpPr>
        <dsp:cNvPr id="0" name=""/>
        <dsp:cNvSpPr/>
      </dsp:nvSpPr>
      <dsp:spPr>
        <a:xfrm>
          <a:off x="1859949" y="226862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001252" y="2409927"/>
        <a:ext cx="682271" cy="682271"/>
      </dsp:txXfrm>
    </dsp:sp>
    <dsp:sp modelId="{720E6570-9767-471F-815E-B4D0543DB38A}">
      <dsp:nvSpPr>
        <dsp:cNvPr id="0" name=""/>
        <dsp:cNvSpPr/>
      </dsp:nvSpPr>
      <dsp:spPr>
        <a:xfrm rot="12545984">
          <a:off x="2665828" y="1959381"/>
          <a:ext cx="699059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699059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97881" y="1950723"/>
        <a:ext cx="34952" cy="34952"/>
      </dsp:txXfrm>
    </dsp:sp>
    <dsp:sp modelId="{B63D901A-D3CC-4C32-BB43-D8907AFB5273}">
      <dsp:nvSpPr>
        <dsp:cNvPr id="0" name=""/>
        <dsp:cNvSpPr/>
      </dsp:nvSpPr>
      <dsp:spPr>
        <a:xfrm>
          <a:off x="1805966" y="1081148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0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947269" y="1222451"/>
        <a:ext cx="682271" cy="682271"/>
      </dsp:txXfrm>
    </dsp:sp>
    <dsp:sp modelId="{23DBB19A-08A9-404C-9A85-907E2DFCBF40}">
      <dsp:nvSpPr>
        <dsp:cNvPr id="0" name=""/>
        <dsp:cNvSpPr/>
      </dsp:nvSpPr>
      <dsp:spPr>
        <a:xfrm rot="14580338">
          <a:off x="2752699" y="1439546"/>
          <a:ext cx="1078376" cy="17637"/>
        </a:xfrm>
        <a:custGeom>
          <a:avLst/>
          <a:gdLst/>
          <a:ahLst/>
          <a:cxnLst/>
          <a:rect l="0" t="0" r="0" b="0"/>
          <a:pathLst>
            <a:path>
              <a:moveTo>
                <a:pt x="0" y="8818"/>
              </a:moveTo>
              <a:lnTo>
                <a:pt x="1078376" y="88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3264927" y="1421406"/>
        <a:ext cx="53918" cy="53918"/>
      </dsp:txXfrm>
    </dsp:sp>
    <dsp:sp modelId="{2E3885CB-49A2-41CF-8BE0-0102112EC607}">
      <dsp:nvSpPr>
        <dsp:cNvPr id="0" name=""/>
        <dsp:cNvSpPr/>
      </dsp:nvSpPr>
      <dsp:spPr>
        <a:xfrm>
          <a:off x="2345729" y="55604"/>
          <a:ext cx="964877" cy="964877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9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487032" y="196907"/>
        <a:ext cx="682271" cy="6822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05741-8C7F-4541-AFE3-D1D099F54AA0}">
      <dsp:nvSpPr>
        <dsp:cNvPr id="0" name=""/>
        <dsp:cNvSpPr/>
      </dsp:nvSpPr>
      <dsp:spPr>
        <a:xfrm>
          <a:off x="653" y="87721"/>
          <a:ext cx="2548071" cy="1528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>
              <a:latin typeface="Arial" pitchFamily="34" charset="0"/>
              <a:cs typeface="Arial" pitchFamily="34" charset="0"/>
            </a:rPr>
            <a:t>Get communicating</a:t>
          </a:r>
          <a:endParaRPr lang="en-GB" sz="2700" kern="1200"/>
        </a:p>
      </dsp:txBody>
      <dsp:txXfrm>
        <a:off x="653" y="87721"/>
        <a:ext cx="2548071" cy="1528842"/>
      </dsp:txXfrm>
    </dsp:sp>
    <dsp:sp modelId="{E401AA33-1D15-4F47-9EB1-1922FA5EF559}">
      <dsp:nvSpPr>
        <dsp:cNvPr id="0" name=""/>
        <dsp:cNvSpPr/>
      </dsp:nvSpPr>
      <dsp:spPr>
        <a:xfrm>
          <a:off x="2803531" y="87721"/>
          <a:ext cx="2548071" cy="1528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>
              <a:latin typeface="Arial" pitchFamily="34" charset="0"/>
              <a:cs typeface="Arial" pitchFamily="34" charset="0"/>
            </a:rPr>
            <a:t>Get screening</a:t>
          </a:r>
          <a:endParaRPr lang="en-GB" sz="2700" kern="1200" dirty="0" smtClean="0">
            <a:latin typeface="Arial" pitchFamily="34" charset="0"/>
            <a:cs typeface="Arial" pitchFamily="34" charset="0"/>
          </a:endParaRPr>
        </a:p>
      </dsp:txBody>
      <dsp:txXfrm>
        <a:off x="2803531" y="87721"/>
        <a:ext cx="2548071" cy="1528842"/>
      </dsp:txXfrm>
    </dsp:sp>
    <dsp:sp modelId="{902A8EE7-EFDA-424D-9C90-FED1A90B215C}">
      <dsp:nvSpPr>
        <dsp:cNvPr id="0" name=""/>
        <dsp:cNvSpPr/>
      </dsp:nvSpPr>
      <dsp:spPr>
        <a:xfrm>
          <a:off x="1402092" y="1871371"/>
          <a:ext cx="2548071" cy="1528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>
              <a:latin typeface="Arial" pitchFamily="34" charset="0"/>
              <a:cs typeface="Arial" pitchFamily="34" charset="0"/>
            </a:rPr>
            <a:t>Get out the disinfection ‘big guns’</a:t>
          </a:r>
          <a:endParaRPr lang="en-GB" sz="2700" kern="1200" dirty="0">
            <a:latin typeface="Arial" pitchFamily="34" charset="0"/>
            <a:cs typeface="Arial" pitchFamily="34" charset="0"/>
          </a:endParaRPr>
        </a:p>
      </dsp:txBody>
      <dsp:txXfrm>
        <a:off x="1402092" y="1871371"/>
        <a:ext cx="2548071" cy="1528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2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Thank you Jon,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So how do I screen a patient for CRE?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A rectal swab provides the best results. </a:t>
            </a:r>
            <a:br>
              <a:rPr lang="en-GB" sz="1400" smtClean="0">
                <a:ea typeface="ＭＳ Ｐゴシック" pitchFamily="34" charset="-128"/>
              </a:rPr>
            </a:br>
            <a:r>
              <a:rPr lang="en-GB" sz="1400" smtClean="0">
                <a:ea typeface="ＭＳ Ｐゴシック" pitchFamily="34" charset="-128"/>
              </a:rPr>
              <a:t>The swab should be inserted into the rectum no more than 2 cm or an inch twisted gently and withdrawn.  The aim is to stain it brown!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Unfortunately , not many people are happy to have a sample taken in this way. And Issues such as child protection have been raised.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Clear explanations are needed to gain patient understanding and informed consent  and we need some public education for us all to make this more normal and acceptable.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In the meantime</a:t>
            </a: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If it is really not possible to get a rectal sample then a stool sample can be used. This is not quite as good as apart form anything  it may be delayed while we wait for the patient to </a:t>
            </a:r>
            <a:r>
              <a:rPr lang="ja-JP" altLang="en-GB" sz="1400" smtClean="0">
                <a:ea typeface="ＭＳ Ｐゴシック" pitchFamily="34" charset="-128"/>
              </a:rPr>
              <a:t>‘</a:t>
            </a:r>
            <a:r>
              <a:rPr lang="en-GB" altLang="ja-JP" sz="1400" smtClean="0">
                <a:ea typeface="ＭＳ Ｐゴシック" pitchFamily="34" charset="-128"/>
              </a:rPr>
              <a:t>perform</a:t>
            </a:r>
            <a:r>
              <a:rPr lang="ja-JP" altLang="en-GB" sz="1400" smtClean="0">
                <a:ea typeface="ＭＳ Ｐゴシック" pitchFamily="34" charset="-128"/>
              </a:rPr>
              <a:t>’</a:t>
            </a:r>
            <a:endParaRPr lang="en-GB" altLang="ja-JP" sz="1400" smtClean="0">
              <a:ea typeface="ＭＳ Ｐゴシック" pitchFamily="34" charset="-128"/>
            </a:endParaRPr>
          </a:p>
          <a:p>
            <a:endParaRPr lang="en-US" sz="1400" smtClean="0"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1646A66-E886-4B2F-A11A-F0B2494202ED}" type="slidenum">
              <a:rPr lang="en-GB" smtClean="0"/>
              <a:pPr eaLnBrk="1" hangingPunct="1"/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47767" indent="-247767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dirty="0" smtClean="0">
                <a:solidFill>
                  <a:schemeClr val="bg1"/>
                </a:solidFill>
              </a:rPr>
              <a:t>You could (and probably should) dissect the epidemiology of:</a:t>
            </a:r>
          </a:p>
          <a:p>
            <a:pPr marL="680233" lvl="1" indent="-247767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i="1" dirty="0" smtClean="0">
                <a:solidFill>
                  <a:schemeClr val="bg1"/>
                </a:solidFill>
              </a:rPr>
              <a:t>K. </a:t>
            </a:r>
            <a:r>
              <a:rPr lang="en-GB" sz="2300" i="1" dirty="0" err="1" smtClean="0">
                <a:solidFill>
                  <a:schemeClr val="bg1"/>
                </a:solidFill>
              </a:rPr>
              <a:t>pneumoniae</a:t>
            </a:r>
            <a:r>
              <a:rPr lang="en-GB" sz="2300" i="1" dirty="0" smtClean="0">
                <a:solidFill>
                  <a:schemeClr val="bg1"/>
                </a:solidFill>
              </a:rPr>
              <a:t> </a:t>
            </a:r>
            <a:r>
              <a:rPr lang="en-GB" sz="2300" dirty="0" smtClean="0">
                <a:solidFill>
                  <a:schemeClr val="bg1"/>
                </a:solidFill>
              </a:rPr>
              <a:t>vs. </a:t>
            </a:r>
            <a:r>
              <a:rPr lang="en-GB" sz="2300" i="1" dirty="0" smtClean="0">
                <a:solidFill>
                  <a:schemeClr val="bg1"/>
                </a:solidFill>
              </a:rPr>
              <a:t>E. coli </a:t>
            </a:r>
          </a:p>
          <a:p>
            <a:pPr marL="680233" lvl="1" indent="-247767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i="1" dirty="0" smtClean="0">
                <a:solidFill>
                  <a:schemeClr val="bg1"/>
                </a:solidFill>
              </a:rPr>
              <a:t>A. </a:t>
            </a:r>
            <a:r>
              <a:rPr lang="en-GB" sz="2300" i="1" dirty="0" err="1" smtClean="0">
                <a:solidFill>
                  <a:schemeClr val="bg1"/>
                </a:solidFill>
              </a:rPr>
              <a:t>baumannii</a:t>
            </a:r>
            <a:r>
              <a:rPr lang="en-GB" sz="2300" i="1" dirty="0" smtClean="0">
                <a:solidFill>
                  <a:schemeClr val="bg1"/>
                </a:solidFill>
              </a:rPr>
              <a:t> </a:t>
            </a:r>
            <a:r>
              <a:rPr lang="en-GB" sz="2300" dirty="0" smtClean="0">
                <a:solidFill>
                  <a:schemeClr val="bg1"/>
                </a:solidFill>
              </a:rPr>
              <a:t>vs. </a:t>
            </a:r>
            <a:r>
              <a:rPr lang="en-GB" sz="2300" i="1" dirty="0" smtClean="0">
                <a:solidFill>
                  <a:schemeClr val="bg1"/>
                </a:solidFill>
              </a:rPr>
              <a:t>P. </a:t>
            </a:r>
            <a:r>
              <a:rPr lang="en-GB" sz="2300" i="1" dirty="0" err="1" smtClean="0">
                <a:solidFill>
                  <a:schemeClr val="bg1"/>
                </a:solidFill>
              </a:rPr>
              <a:t>aeruginosa</a:t>
            </a:r>
            <a:endParaRPr lang="en-GB" sz="2300" i="1" dirty="0" smtClean="0">
              <a:solidFill>
                <a:schemeClr val="bg1"/>
              </a:solidFill>
            </a:endParaRPr>
          </a:p>
          <a:p>
            <a:pPr marL="680233" lvl="1" indent="-247767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dirty="0" smtClean="0">
                <a:solidFill>
                  <a:schemeClr val="bg1"/>
                </a:solidFill>
              </a:rPr>
              <a:t>ESBL vs. KPC producing </a:t>
            </a:r>
            <a:r>
              <a:rPr lang="en-GB" sz="2300" i="1" dirty="0" smtClean="0">
                <a:solidFill>
                  <a:schemeClr val="bg1"/>
                </a:solidFill>
              </a:rPr>
              <a:t>K. </a:t>
            </a:r>
            <a:r>
              <a:rPr lang="en-GB" sz="2300" i="1" dirty="0" err="1" smtClean="0">
                <a:solidFill>
                  <a:schemeClr val="bg1"/>
                </a:solidFill>
              </a:rPr>
              <a:t>pneumoniae</a:t>
            </a:r>
            <a:endParaRPr lang="en-GB" sz="2300" dirty="0" smtClean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7" y="339502"/>
            <a:ext cx="828092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itchFamily="34" charset="0"/>
                <a:cs typeface="Arial" pitchFamily="34" charset="0"/>
              </a:rPr>
              <a:t>Before an outbreak - what to do after first MDR Gram-negatives enter your hospital</a:t>
            </a:r>
            <a:r>
              <a:rPr lang="en-GB" sz="36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9" y="3795886"/>
            <a:ext cx="364225" cy="3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69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-36512" y="214312"/>
            <a:ext cx="9324975" cy="5334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MDR-GNR</a:t>
            </a:r>
            <a:endParaRPr lang="en-GB" sz="3200" i="1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679757"/>
          <a:ext cx="45720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2662237"/>
            <a:ext cx="3357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4587974"/>
            <a:ext cx="67437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4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4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4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4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400">
                <a:latin typeface="Arial" pitchFamily="34" charset="0"/>
                <a:cs typeface="Arial" pitchFamily="34" charset="0"/>
              </a:rPr>
              <a:t>2010;362:1804-1813.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3" y="2662237"/>
            <a:ext cx="36433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679757"/>
          <a:ext cx="45720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661260"/>
              </p:ext>
            </p:extLst>
          </p:nvPr>
        </p:nvGraphicFramePr>
        <p:xfrm>
          <a:off x="500063" y="3057525"/>
          <a:ext cx="7358062" cy="1417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/>
                <a:gridCol w="4714875"/>
              </a:tblGrid>
              <a:tr h="70866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4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4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4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4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4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2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2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2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2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2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34290" marB="3429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6" y="3759882"/>
            <a:ext cx="7312297" cy="648072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3044865"/>
            <a:ext cx="7416824" cy="1404156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3795886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3499143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210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CRE in Europe, 2016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49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69" y="709196"/>
            <a:ext cx="7149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i="1" dirty="0"/>
              <a:t>% invasive K. </a:t>
            </a:r>
            <a:r>
              <a:rPr lang="en-US" i="1" dirty="0" err="1"/>
              <a:t>pneumoniae</a:t>
            </a:r>
            <a:r>
              <a:rPr lang="en-US" i="1" dirty="0"/>
              <a:t> isolates resistant to </a:t>
            </a:r>
            <a:r>
              <a:rPr lang="en-US" i="1" dirty="0" err="1"/>
              <a:t>carbapenems</a:t>
            </a:r>
            <a:endParaRPr lang="en-US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7" t="48413" r="9467" b="14047"/>
          <a:stretch/>
        </p:blipFill>
        <p:spPr bwMode="auto">
          <a:xfrm>
            <a:off x="989796" y="1093816"/>
            <a:ext cx="6606540" cy="363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1544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7222011"/>
              </p:ext>
            </p:extLst>
          </p:nvPr>
        </p:nvGraphicFramePr>
        <p:xfrm>
          <a:off x="323528" y="573528"/>
          <a:ext cx="8568952" cy="415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4544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Emergence of CRE in Europe, 2005-2016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16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5730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008" y="-74544"/>
            <a:ext cx="8964488" cy="857250"/>
          </a:xfrm>
        </p:spPr>
        <p:txBody>
          <a:bodyPr>
            <a:noAutofit/>
          </a:bodyPr>
          <a:lstStyle/>
          <a:p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-resistant </a:t>
            </a:r>
            <a:r>
              <a:rPr lang="en-GB" sz="2400" i="1" dirty="0" smtClean="0">
                <a:latin typeface="Arial" pitchFamily="34" charset="0"/>
                <a:cs typeface="Arial" pitchFamily="34" charset="0"/>
              </a:rPr>
              <a:t>P. </a:t>
            </a:r>
            <a:r>
              <a:rPr lang="en-GB" sz="2400" i="1" dirty="0" err="1" smtClean="0">
                <a:latin typeface="Arial" pitchFamily="34" charset="0"/>
                <a:cs typeface="Arial" pitchFamily="34" charset="0"/>
              </a:rPr>
              <a:t>aeruginosa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in Europe, 2005-2016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003207"/>
              </p:ext>
            </p:extLst>
          </p:nvPr>
        </p:nvGraphicFramePr>
        <p:xfrm>
          <a:off x="251520" y="771551"/>
          <a:ext cx="864096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16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258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0072" y="4623978"/>
            <a:ext cx="3923928" cy="486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-74544"/>
            <a:ext cx="9155360" cy="857250"/>
          </a:xfrm>
        </p:spPr>
        <p:txBody>
          <a:bodyPr>
            <a:normAutofit/>
          </a:bodyPr>
          <a:lstStyle/>
          <a:p>
            <a:r>
              <a:rPr lang="en-GB" sz="2800" i="1" dirty="0" smtClean="0">
                <a:latin typeface="Arial" pitchFamily="34" charset="0"/>
                <a:cs typeface="Arial" pitchFamily="34" charset="0"/>
              </a:rPr>
              <a:t>K. pneumoniae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NDM outbreak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; total number of cases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9647175"/>
              </p:ext>
            </p:extLst>
          </p:nvPr>
        </p:nvGraphicFramePr>
        <p:xfrm>
          <a:off x="575048" y="769736"/>
          <a:ext cx="8568952" cy="399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73528"/>
            <a:ext cx="8784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 cases first identified by clinical culture, 32 by screening culture; of these 32, 14 had a subsequent positive clinical  culture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34" y="4803998"/>
            <a:ext cx="28771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Rep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2017;7:12711.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4553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26486840"/>
              </p:ext>
            </p:extLst>
          </p:nvPr>
        </p:nvGraphicFramePr>
        <p:xfrm>
          <a:off x="1524000" y="8435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141480"/>
            <a:ext cx="8229600" cy="648072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Outbreak response</a:t>
            </a:r>
            <a:endParaRPr lang="en-GB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382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6687014"/>
              </p:ext>
            </p:extLst>
          </p:nvPr>
        </p:nvGraphicFramePr>
        <p:xfrm>
          <a:off x="0" y="195486"/>
          <a:ext cx="8604448" cy="469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4856261"/>
            <a:ext cx="76676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4806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19167784"/>
              </p:ext>
            </p:extLst>
          </p:nvPr>
        </p:nvGraphicFramePr>
        <p:xfrm>
          <a:off x="0" y="195486"/>
          <a:ext cx="8604448" cy="469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4856261"/>
            <a:ext cx="76676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0919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660139"/>
              </p:ext>
            </p:extLst>
          </p:nvPr>
        </p:nvGraphicFramePr>
        <p:xfrm>
          <a:off x="28717" y="627534"/>
          <a:ext cx="9115283" cy="4503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57200" y="-1369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Who should be screened at the time of hospital admission?</a:t>
            </a:r>
            <a:endParaRPr lang="en-US" sz="24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9122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otton swa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9668"/>
            <a:ext cx="9144000" cy="679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457200" y="130324"/>
            <a:ext cx="8229600" cy="85725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How do I screen for CPE? 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472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Rectal swab is the best sample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Insert no more than 2cm into rectum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Twist gently and withdraw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Ideally want to see </a:t>
            </a:r>
            <a:r>
              <a:rPr lang="en-US" sz="24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faeces</a:t>
            </a:r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on swab.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Patient and staff education as to why this is needed in order to overcome taboos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Alternate specimen is stool sample, but have to wait for the patient to </a:t>
            </a:r>
            <a:r>
              <a:rPr lang="en-US" alt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‘</a:t>
            </a: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go</a:t>
            </a:r>
            <a:r>
              <a:rPr lang="en-US" alt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’</a:t>
            </a:r>
            <a:endParaRPr lang="en-US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5609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ctal-perineal-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32" y="602009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4544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Can I swab your rectum please?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496" y="4829185"/>
            <a:ext cx="62646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2017;23:577.e1-577.e3.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1459" y="2892735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actors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associated with patients declining to provide a rectal swab were: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younger age (odds ratio (OR) 0.99, 95% confidence interval (CI) 0.99-1.00)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female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gender (OR 1.26, CI 1.04-1.52),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transfers from other hospitals (OR 1.77, CI 1.07-2.93) or an unknown admission route (OR 1.61, CI 1.09-2.37),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dmission before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change in study description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OR 0.39, CI 0.31-0.48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staff member who consented the patient (p&lt;0.001);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ethnicity was not a significant factor.</a:t>
            </a:r>
          </a:p>
        </p:txBody>
      </p:sp>
    </p:spTree>
    <p:extLst>
      <p:ext uri="{BB962C8B-B14F-4D97-AF65-F5344CB8AC3E}">
        <p14:creationId xmlns:p14="http://schemas.microsoft.com/office/powerpoint/2010/main" val="779492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ctal-perineal-message-ch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0741"/>
            <a:ext cx="5904656" cy="442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4544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Improving screening compliance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496" y="4829185"/>
            <a:ext cx="62646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2017;23:577.e1-577.e3.</a:t>
            </a:r>
          </a:p>
        </p:txBody>
      </p:sp>
    </p:spTree>
    <p:extLst>
      <p:ext uri="{BB962C8B-B14F-4D97-AF65-F5344CB8AC3E}">
        <p14:creationId xmlns:p14="http://schemas.microsoft.com/office/powerpoint/2010/main" val="41987197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Distant large problems vs. small local ones?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4753476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Donker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BMC Med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699542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CPE introductions come from hospitals within a regional referral network, even if the prevalence in another referral network is much higher (more than 100x higher, in fact)!</a:t>
            </a:r>
          </a:p>
        </p:txBody>
      </p:sp>
      <p:pic>
        <p:nvPicPr>
          <p:cNvPr id="7" name="Picture 2" descr="https://reflectionsipc.files.wordpress.com/2017/05/12916_2017_844_fig1_html-e1494320999858.gif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2" y="1807610"/>
            <a:ext cx="2909625" cy="268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reflectionsipc.files.wordpress.com/2017/05/12916_2017_844_fig3_html-e1494321041103.gif?w=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19443"/>
            <a:ext cx="2623881" cy="326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2880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3212458"/>
              </p:ext>
            </p:extLst>
          </p:nvPr>
        </p:nvGraphicFramePr>
        <p:xfrm>
          <a:off x="0" y="195486"/>
          <a:ext cx="8604448" cy="469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4856261"/>
            <a:ext cx="76676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0277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609867"/>
              </p:ext>
            </p:extLst>
          </p:nvPr>
        </p:nvGraphicFramePr>
        <p:xfrm>
          <a:off x="-78787" y="555526"/>
          <a:ext cx="9301574" cy="458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97160" y="-13692"/>
            <a:ext cx="893933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 should be used for terminal disinfection following a case?</a:t>
            </a:r>
          </a:p>
        </p:txBody>
      </p:sp>
    </p:spTree>
    <p:extLst>
      <p:ext uri="{BB962C8B-B14F-4D97-AF65-F5344CB8AC3E}">
        <p14:creationId xmlns:p14="http://schemas.microsoft.com/office/powerpoint/2010/main" val="140523787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5633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Contaminated surfaces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4803998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72319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749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MDR-GNR cleaning &amp; disinfection checklist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11560" y="1412974"/>
            <a:ext cx="8352928" cy="2022872"/>
          </a:xfrm>
        </p:spPr>
        <p:txBody>
          <a:bodyPr>
            <a:normAutofit fontScale="92500" lnSpcReduction="10000"/>
          </a:bodyPr>
          <a:lstStyle/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Clean / </a:t>
            </a:r>
            <a:r>
              <a:rPr lang="en-US" sz="2400" b="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declutter</a:t>
            </a:r>
            <a:endParaRPr lang="en-US" sz="2400" b="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Monitor cleaning process (e.g. fluorescent markers)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b="0" dirty="0">
                <a:latin typeface="Arial" pitchFamily="34" charset="0"/>
                <a:ea typeface="Verdana" pitchFamily="34" charset="0"/>
                <a:cs typeface="Arial" pitchFamily="34" charset="0"/>
              </a:rPr>
              <a:t>All equipment disinfected before leaving room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Enhanced daily disinfection using bleach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Terminal disinfection using bleach or, ideally, H</a:t>
            </a:r>
            <a:r>
              <a:rPr lang="en-US" sz="2400" b="0" baseline="-25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O</a:t>
            </a:r>
            <a:r>
              <a:rPr lang="en-US" sz="2400" b="0" baseline="-25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vapor</a:t>
            </a:r>
            <a:r>
              <a:rPr lang="en-US" sz="2400" b="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1-3</a:t>
            </a:r>
          </a:p>
          <a:p>
            <a:pPr>
              <a:defRPr/>
            </a:pPr>
            <a:endParaRPr lang="en-US" sz="2400" b="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353947"/>
            <a:ext cx="75961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5113" indent="-265113">
              <a:buFont typeface="Lucida Sans" pitchFamily="34" charset="0"/>
              <a:buAutoNum type="arabicPeriod"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Gopinath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Infect Control Hosp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2013;34:99-100.</a:t>
            </a:r>
          </a:p>
          <a:p>
            <a:pPr marL="265113" indent="-265113">
              <a:buFont typeface="Lucida Sans" pitchFamily="34" charset="0"/>
              <a:buAutoNum type="arabicPeriod"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Snitkin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Sci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Transl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Med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2012;4:148ra116.</a:t>
            </a:r>
          </a:p>
          <a:p>
            <a:pPr marL="265113" indent="-265113">
              <a:buFont typeface="Lucida Sans" pitchFamily="34" charset="0"/>
              <a:buAutoNum type="arabicPeriod"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Verma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J Infect Prevent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2013;7:S37. </a:t>
            </a:r>
          </a:p>
          <a:p>
            <a:pPr marL="352425" indent="-352425">
              <a:buFont typeface="Lucida Sans" pitchFamily="34" charset="0"/>
              <a:buAutoNum type="arabicPeriod"/>
            </a:pP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253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5536" y="5147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Arial" pitchFamily="34" charset="0"/>
                <a:cs typeface="Arial" pitchFamily="34" charset="0"/>
              </a:rPr>
              <a:t>Contaminated sinks / drains</a:t>
            </a:r>
            <a:endParaRPr lang="en-GB" sz="3200" dirty="0"/>
          </a:p>
        </p:txBody>
      </p:sp>
      <p:sp>
        <p:nvSpPr>
          <p:cNvPr id="3" name="Rectangle 2"/>
          <p:cNvSpPr/>
          <p:nvPr/>
        </p:nvSpPr>
        <p:spPr>
          <a:xfrm>
            <a:off x="107504" y="4753476"/>
            <a:ext cx="40991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Mathers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2018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nterventions. A, Open hopper with adjacent barrier on left with attached open cover. B, Hopper cover in closed position. C, MoveoMed sink trap heating and vibration device with electronics unit, as installe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2034"/>
            <a:ext cx="2736304" cy="48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xty-day time to acquisition curves of Klebsiella pneumoniae carbapenemase–producing organism for patients exposed to a hopper intensive care room for preintervention and intervention periods. The log-rank test for the survival curves P value &lt; .001. Abbreviation: KPCO, Klebsiella pneumoniae carbapenemase–producing organism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1976"/>
            <a:ext cx="3951447" cy="28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771550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CPE (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acquisition and clinical infection halved through improved management of sinks (OR = 0.51 for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acquisions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and 0.29 for clinical cultures) (n=~7,500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1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344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les and oran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734669"/>
              </p:ext>
            </p:extLst>
          </p:nvPr>
        </p:nvGraphicFramePr>
        <p:xfrm>
          <a:off x="611560" y="1412726"/>
          <a:ext cx="7696200" cy="2743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4348"/>
                <a:gridCol w="4601852"/>
              </a:tblGrid>
              <a:tr h="3429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Share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Differ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n-GB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stain reaction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Risk factors &amp; at-risk population</a:t>
                      </a: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Concerning</a:t>
                      </a:r>
                      <a:r>
                        <a:rPr lang="en-GB" sz="1800" baseline="0" dirty="0" smtClean="0">
                          <a:latin typeface="Arial" pitchFamily="34" charset="0"/>
                          <a:cs typeface="Arial" pitchFamily="34" charset="0"/>
                        </a:rPr>
                        <a:t> AMR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Potential for epidemic</a:t>
                      </a:r>
                      <a:r>
                        <a:rPr lang="en-GB" sz="1800" baseline="0" dirty="0" smtClean="0">
                          <a:latin typeface="Arial" pitchFamily="34" charset="0"/>
                          <a:cs typeface="Arial" pitchFamily="34" charset="0"/>
                        </a:rPr>
                        <a:t> spread</a:t>
                      </a:r>
                      <a:endParaRPr lang="en-GB" sz="1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Infection profile &amp; mortality</a:t>
                      </a: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Prevalence</a:t>
                      </a: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Colonisation site &amp; duration</a:t>
                      </a: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Transmission routes</a:t>
                      </a:r>
                    </a:p>
                  </a:txBody>
                  <a:tcPr marT="34290" marB="34290"/>
                </a:tc>
              </a:tr>
              <a:tr h="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Resistance profile &amp; mechanisms</a:t>
                      </a: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95536" y="5147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Enterobacteriaceae</a:t>
            </a:r>
            <a:r>
              <a:rPr lang="en-GB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vs. non-fermenters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83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881702"/>
              </p:ext>
            </p:extLst>
          </p:nvPr>
        </p:nvGraphicFramePr>
        <p:xfrm>
          <a:off x="0" y="483518"/>
          <a:ext cx="9222787" cy="4731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97160" y="-13692"/>
            <a:ext cx="893933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 is the single most important intervention to reduce the spread of MDR-GNR in hospitals</a:t>
            </a:r>
            <a:r>
              <a:rPr lang="en-GB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?</a:t>
            </a:r>
            <a:endParaRPr lang="en-GB" sz="2000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69498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321189" y="267494"/>
            <a:ext cx="835967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GB" sz="2800" dirty="0" smtClean="0">
                <a:latin typeface="Arial" pitchFamily="34" charset="0"/>
                <a:cs typeface="Arial" pitchFamily="34" charset="0"/>
              </a:rPr>
              <a:t>When the first MDR-GNR (especially CPE) enter your hospital…</a:t>
            </a:r>
          </a:p>
          <a:p>
            <a:pPr algn="ctr">
              <a:buClr>
                <a:schemeClr val="accent4">
                  <a:lumMod val="75000"/>
                </a:schemeClr>
              </a:buClr>
            </a:pP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pPr marL="261938" indent="-261938" algn="ctr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81613101"/>
              </p:ext>
            </p:extLst>
          </p:nvPr>
        </p:nvGraphicFramePr>
        <p:xfrm>
          <a:off x="1596008" y="1388070"/>
          <a:ext cx="5352256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7" y="339502"/>
            <a:ext cx="828092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itchFamily="34" charset="0"/>
                <a:cs typeface="Arial" pitchFamily="34" charset="0"/>
              </a:rPr>
              <a:t>Before an outbreak - what to do after first MDR Gram-negatives enter your hospital</a:t>
            </a:r>
            <a:r>
              <a:rPr lang="en-GB" sz="36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9" y="3795886"/>
            <a:ext cx="364225" cy="3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65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2888</TotalTime>
  <Words>891</Words>
  <Application>Microsoft Office PowerPoint</Application>
  <PresentationFormat>On-screen Show (16:9)</PresentationFormat>
  <Paragraphs>176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Rising threat from MDR-GNR</vt:lpstr>
      <vt:lpstr>CRE in Europe, 2016</vt:lpstr>
      <vt:lpstr>Emergence of CRE in Europe, 2005-2016</vt:lpstr>
      <vt:lpstr>Carbapenem-resistant P. aeruginosa in Europe, 2005-2016</vt:lpstr>
      <vt:lpstr>K. pneumoniae NDM outbreak; total number of cases</vt:lpstr>
      <vt:lpstr>Outbreak response</vt:lpstr>
      <vt:lpstr>PowerPoint Presentation</vt:lpstr>
      <vt:lpstr>PowerPoint Presentation</vt:lpstr>
      <vt:lpstr>PowerPoint Presentation</vt:lpstr>
      <vt:lpstr>How do I screen for CPE? </vt:lpstr>
      <vt:lpstr>Can I swab your rectum please?</vt:lpstr>
      <vt:lpstr>Improving screening compliance</vt:lpstr>
      <vt:lpstr>Distant large problems vs. small local ones?</vt:lpstr>
      <vt:lpstr>PowerPoint Presentation</vt:lpstr>
      <vt:lpstr>PowerPoint Presentation</vt:lpstr>
      <vt:lpstr>PowerPoint Presentation</vt:lpstr>
      <vt:lpstr>MDR-GNR cleaning &amp; disinfection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109</cp:revision>
  <dcterms:created xsi:type="dcterms:W3CDTF">2015-03-09T16:50:51Z</dcterms:created>
  <dcterms:modified xsi:type="dcterms:W3CDTF">2018-04-22T10:35:35Z</dcterms:modified>
</cp:coreProperties>
</file>