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4.xml" ContentType="application/vnd.openxmlformats-officedocument.drawingml.chart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70" r:id="rId4"/>
    <p:sldId id="287" r:id="rId5"/>
    <p:sldId id="261" r:id="rId6"/>
    <p:sldId id="271" r:id="rId7"/>
    <p:sldId id="262" r:id="rId8"/>
    <p:sldId id="280" r:id="rId9"/>
    <p:sldId id="286" r:id="rId10"/>
    <p:sldId id="265" r:id="rId11"/>
    <p:sldId id="272" r:id="rId12"/>
    <p:sldId id="264" r:id="rId13"/>
    <p:sldId id="273" r:id="rId14"/>
    <p:sldId id="274" r:id="rId15"/>
    <p:sldId id="256" r:id="rId16"/>
    <p:sldId id="257" r:id="rId17"/>
    <p:sldId id="275" r:id="rId18"/>
    <p:sldId id="281" r:id="rId19"/>
    <p:sldId id="283" r:id="rId20"/>
    <p:sldId id="284" r:id="rId21"/>
    <p:sldId id="285" r:id="rId22"/>
    <p:sldId id="276" r:id="rId23"/>
    <p:sldId id="258" r:id="rId24"/>
    <p:sldId id="277" r:id="rId25"/>
    <p:sldId id="259" r:id="rId26"/>
    <p:sldId id="278" r:id="rId27"/>
    <p:sldId id="279" r:id="rId2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PHE%20Mandatory%20HCAI\phe%20mandator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ersonal\CV\PHE\Chart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PHE%20Mandatory%20HCAI\phe%20mandator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Blog\CDI%20communit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29451741134465E-2"/>
          <c:y val="2.3195074554656771E-2"/>
          <c:w val="0.81910828787767931"/>
          <c:h val="0.74755360798854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C. difficile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Sheet1!$B$2:$AS$2</c:f>
              <c:numCache>
                <c:formatCode>" "#,##0" ";"-"#,##0" ";" -"00" ";" "@" "</c:formatCode>
                <c:ptCount val="44"/>
                <c:pt idx="0">
                  <c:v>16864</c:v>
                </c:pt>
                <c:pt idx="1">
                  <c:v>13419</c:v>
                </c:pt>
                <c:pt idx="2">
                  <c:v>12248</c:v>
                </c:pt>
                <c:pt idx="3">
                  <c:v>12967</c:v>
                </c:pt>
                <c:pt idx="4">
                  <c:v>10883</c:v>
                </c:pt>
                <c:pt idx="5">
                  <c:v>8948</c:v>
                </c:pt>
                <c:pt idx="6">
                  <c:v>7907</c:v>
                </c:pt>
                <c:pt idx="7">
                  <c:v>8357</c:v>
                </c:pt>
                <c:pt idx="8">
                  <c:v>6854</c:v>
                </c:pt>
                <c:pt idx="9">
                  <c:v>6407</c:v>
                </c:pt>
                <c:pt idx="10">
                  <c:v>6002</c:v>
                </c:pt>
                <c:pt idx="11">
                  <c:v>6341</c:v>
                </c:pt>
                <c:pt idx="12">
                  <c:v>5981</c:v>
                </c:pt>
                <c:pt idx="13">
                  <c:v>5909</c:v>
                </c:pt>
                <c:pt idx="14">
                  <c:v>4984</c:v>
                </c:pt>
                <c:pt idx="15">
                  <c:v>4833</c:v>
                </c:pt>
                <c:pt idx="16">
                  <c:v>4967</c:v>
                </c:pt>
                <c:pt idx="17">
                  <c:v>4994</c:v>
                </c:pt>
                <c:pt idx="18">
                  <c:v>4350</c:v>
                </c:pt>
                <c:pt idx="19">
                  <c:v>3711</c:v>
                </c:pt>
                <c:pt idx="20">
                  <c:v>3656</c:v>
                </c:pt>
                <c:pt idx="21">
                  <c:v>3870</c:v>
                </c:pt>
                <c:pt idx="22">
                  <c:v>3756</c:v>
                </c:pt>
                <c:pt idx="23">
                  <c:v>3412</c:v>
                </c:pt>
                <c:pt idx="24">
                  <c:v>3386</c:v>
                </c:pt>
                <c:pt idx="25">
                  <c:v>3671</c:v>
                </c:pt>
                <c:pt idx="26">
                  <c:v>3298</c:v>
                </c:pt>
                <c:pt idx="27">
                  <c:v>3007</c:v>
                </c:pt>
                <c:pt idx="28">
                  <c:v>3450</c:v>
                </c:pt>
                <c:pt idx="29">
                  <c:v>3979</c:v>
                </c:pt>
                <c:pt idx="30">
                  <c:v>3366</c:v>
                </c:pt>
                <c:pt idx="31">
                  <c:v>3398</c:v>
                </c:pt>
                <c:pt idx="32">
                  <c:v>3653</c:v>
                </c:pt>
                <c:pt idx="33">
                  <c:v>4011</c:v>
                </c:pt>
                <c:pt idx="34">
                  <c:v>3535</c:v>
                </c:pt>
                <c:pt idx="35">
                  <c:v>2944</c:v>
                </c:pt>
                <c:pt idx="36" formatCode="General">
                  <c:v>3070</c:v>
                </c:pt>
                <c:pt idx="37" formatCode="General">
                  <c:v>3631</c:v>
                </c:pt>
                <c:pt idx="38" formatCode="General">
                  <c:v>3153</c:v>
                </c:pt>
                <c:pt idx="39" formatCode="General">
                  <c:v>2986</c:v>
                </c:pt>
                <c:pt idx="40">
                  <c:v>3303</c:v>
                </c:pt>
                <c:pt idx="41">
                  <c:v>3656</c:v>
                </c:pt>
                <c:pt idx="42">
                  <c:v>3239</c:v>
                </c:pt>
                <c:pt idx="43">
                  <c:v>3088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C. difficile - Trust-apportioned</c:v>
                </c:pt>
              </c:strCache>
            </c:strRef>
          </c:tx>
          <c:spPr>
            <a:ln>
              <a:solidFill>
                <a:schemeClr val="tx2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Sheet1!$B$3:$AS$3</c:f>
              <c:numCache>
                <c:formatCode>" "#,##0" ";"-"#,##0" ";" -"00" ";" "@" "</c:formatCode>
                <c:ptCount val="44"/>
                <c:pt idx="0">
                  <c:v>10436</c:v>
                </c:pt>
                <c:pt idx="1">
                  <c:v>7911</c:v>
                </c:pt>
                <c:pt idx="2">
                  <c:v>7157</c:v>
                </c:pt>
                <c:pt idx="3">
                  <c:v>7930</c:v>
                </c:pt>
                <c:pt idx="4">
                  <c:v>6158</c:v>
                </c:pt>
                <c:pt idx="5">
                  <c:v>4687</c:v>
                </c:pt>
                <c:pt idx="6">
                  <c:v>4310</c:v>
                </c:pt>
                <c:pt idx="7">
                  <c:v>4772</c:v>
                </c:pt>
                <c:pt idx="8">
                  <c:v>3605</c:v>
                </c:pt>
                <c:pt idx="9">
                  <c:v>3097</c:v>
                </c:pt>
                <c:pt idx="10">
                  <c:v>3029</c:v>
                </c:pt>
                <c:pt idx="11">
                  <c:v>3489</c:v>
                </c:pt>
                <c:pt idx="12">
                  <c:v>2996</c:v>
                </c:pt>
                <c:pt idx="13">
                  <c:v>2632</c:v>
                </c:pt>
                <c:pt idx="14">
                  <c:v>2431</c:v>
                </c:pt>
                <c:pt idx="15">
                  <c:v>2358</c:v>
                </c:pt>
                <c:pt idx="16">
                  <c:v>2206</c:v>
                </c:pt>
                <c:pt idx="17">
                  <c:v>2046</c:v>
                </c:pt>
                <c:pt idx="18">
                  <c:v>1824</c:v>
                </c:pt>
                <c:pt idx="19">
                  <c:v>1613</c:v>
                </c:pt>
                <c:pt idx="20">
                  <c:v>1517</c:v>
                </c:pt>
                <c:pt idx="21">
                  <c:v>1433</c:v>
                </c:pt>
                <c:pt idx="22">
                  <c:v>1527</c:v>
                </c:pt>
                <c:pt idx="23">
                  <c:v>1503</c:v>
                </c:pt>
                <c:pt idx="24">
                  <c:v>1347</c:v>
                </c:pt>
                <c:pt idx="25">
                  <c:v>1278</c:v>
                </c:pt>
                <c:pt idx="26">
                  <c:v>1249</c:v>
                </c:pt>
                <c:pt idx="27">
                  <c:v>1160</c:v>
                </c:pt>
                <c:pt idx="28">
                  <c:v>1204</c:v>
                </c:pt>
                <c:pt idx="29">
                  <c:v>1359</c:v>
                </c:pt>
                <c:pt idx="30">
                  <c:v>1306</c:v>
                </c:pt>
                <c:pt idx="31">
                  <c:v>1364</c:v>
                </c:pt>
                <c:pt idx="32">
                  <c:v>1323</c:v>
                </c:pt>
                <c:pt idx="33">
                  <c:v>1356</c:v>
                </c:pt>
                <c:pt idx="34">
                  <c:v>1307</c:v>
                </c:pt>
                <c:pt idx="35">
                  <c:v>1176</c:v>
                </c:pt>
                <c:pt idx="36">
                  <c:v>1098</c:v>
                </c:pt>
                <c:pt idx="37">
                  <c:v>1247</c:v>
                </c:pt>
                <c:pt idx="38">
                  <c:v>1179</c:v>
                </c:pt>
                <c:pt idx="39">
                  <c:v>1094</c:v>
                </c:pt>
                <c:pt idx="40">
                  <c:v>1130</c:v>
                </c:pt>
                <c:pt idx="41">
                  <c:v>1271</c:v>
                </c:pt>
                <c:pt idx="42">
                  <c:v>1147</c:v>
                </c:pt>
                <c:pt idx="43">
                  <c:v>1191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E. coli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Sheet1!$B$4:$AS$4</c:f>
              <c:numCache>
                <c:formatCode>General</c:formatCode>
                <c:ptCount val="44"/>
                <c:pt idx="17" formatCode="&quot; &quot;#,##0&quot; &quot;;&quot;-&quot;#,##0&quot; &quot;;&quot; -&quot;00&quot; &quot;;&quot; &quot;@&quot; &quot;">
                  <c:v>8275</c:v>
                </c:pt>
                <c:pt idx="18" formatCode="&quot; &quot;#,##0&quot; &quot;;&quot;-&quot;#,##0&quot; &quot;;&quot; -&quot;00&quot; &quot;;&quot; &quot;@&quot; &quot;">
                  <c:v>8098</c:v>
                </c:pt>
                <c:pt idx="19" formatCode="&quot; &quot;#,##0&quot; &quot;;&quot;-&quot;#,##0&quot; &quot;;&quot; -&quot;00&quot; &quot;;&quot; &quot;@&quot; &quot;">
                  <c:v>7698</c:v>
                </c:pt>
                <c:pt idx="20" formatCode="&quot; &quot;#,##0&quot; &quot;;&quot;-&quot;#,##0&quot; &quot;;&quot; -&quot;00&quot; &quot;;&quot; &quot;@&quot; &quot;">
                  <c:v>8074</c:v>
                </c:pt>
                <c:pt idx="21" formatCode="&quot; &quot;#,##0&quot; &quot;;&quot;-&quot;#,##0&quot; &quot;;&quot; -&quot;00&quot; &quot;;&quot; &quot;@&quot; &quot;">
                  <c:v>8676</c:v>
                </c:pt>
                <c:pt idx="22" formatCode="&quot; &quot;#,##0&quot; &quot;;&quot;-&quot;#,##0&quot; &quot;;&quot; -&quot;00&quot; &quot;;&quot; &quot;@&quot; &quot;">
                  <c:v>7957</c:v>
                </c:pt>
                <c:pt idx="23" formatCode="&quot; &quot;#,##0&quot; &quot;;&quot;-&quot;#,##0&quot; &quot;;&quot; -&quot;00&quot; &quot;;&quot; &quot;@&quot; &quot;">
                  <c:v>7602</c:v>
                </c:pt>
                <c:pt idx="24" formatCode="&quot; &quot;#,##0&quot; &quot;;&quot;-&quot;#,##0&quot; &quot;;&quot; -&quot;00&quot; &quot;;&quot; &quot;@&quot; &quot;">
                  <c:v>8193</c:v>
                </c:pt>
                <c:pt idx="25" formatCode="&quot; &quot;#,##0&quot; &quot;;&quot;-&quot;#,##0&quot; &quot;;&quot; -&quot;00&quot; &quot;;&quot; &quot;@&quot; &quot;">
                  <c:v>9079</c:v>
                </c:pt>
                <c:pt idx="26" formatCode="&quot; &quot;#,##0&quot; &quot;;&quot;-&quot;#,##0&quot; &quot;;&quot; -&quot;00&quot; &quot;;&quot; &quot;@&quot; &quot;">
                  <c:v>8623</c:v>
                </c:pt>
                <c:pt idx="27" formatCode="&quot; &quot;#,##0&quot; &quot;;&quot;-&quot;#,##0&quot; &quot;;&quot; -&quot;00&quot; &quot;;&quot; &quot;@&quot; &quot;">
                  <c:v>8391</c:v>
                </c:pt>
                <c:pt idx="28" formatCode="&quot; &quot;#,##0&quot; &quot;;&quot;-&quot;#,##0&quot; &quot;;&quot; -&quot;00&quot; &quot;;&quot; &quot;@&quot; &quot;">
                  <c:v>8902</c:v>
                </c:pt>
                <c:pt idx="29" formatCode="&quot; &quot;#,##0&quot; &quot;;&quot;-&quot;#,##0&quot; &quot;;&quot; -&quot;00&quot; &quot;;&quot; &quot;@&quot; &quot;">
                  <c:v>9516</c:v>
                </c:pt>
                <c:pt idx="30" formatCode="&quot; &quot;#,##0&quot; &quot;;&quot;-&quot;#,##0&quot; &quot;;&quot; -&quot;00&quot; &quot;;&quot; &quot;@&quot; &quot;">
                  <c:v>8864</c:v>
                </c:pt>
                <c:pt idx="31" formatCode="&quot; &quot;#,##0&quot; &quot;;&quot;-&quot;#,##0&quot; &quot;;&quot; -&quot;00&quot; &quot;;&quot; &quot;@&quot; &quot;">
                  <c:v>8517</c:v>
                </c:pt>
                <c:pt idx="32" formatCode="&quot; &quot;#,##0&quot; &quot;;&quot;-&quot;#,##0&quot; &quot;;&quot; -&quot;00&quot; &quot;;&quot; &quot;@&quot; &quot;">
                  <c:v>9188</c:v>
                </c:pt>
                <c:pt idx="33" formatCode="&quot; &quot;#,##0&quot; &quot;;&quot;-&quot;#,##0&quot; &quot;;&quot; -&quot;00&quot; &quot;;&quot; &quot;@&quot; &quot;">
                  <c:v>10091</c:v>
                </c:pt>
                <c:pt idx="34" formatCode="&quot; &quot;#,##0&quot; &quot;;&quot;-&quot;#,##0&quot; &quot;;&quot; -&quot;00&quot; &quot;;&quot; &quot;@&quot; &quot;">
                  <c:v>9556</c:v>
                </c:pt>
                <c:pt idx="35" formatCode="&quot; &quot;#,##0&quot; &quot;;&quot;-&quot;#,##0&quot; &quot;;&quot; -&quot;00&quot; &quot;;&quot; &quot;@&quot; &quot;">
                  <c:v>9416</c:v>
                </c:pt>
                <c:pt idx="36" formatCode="&quot; &quot;#,##0&quot; &quot;;&quot;-&quot;#,##0&quot; &quot;;&quot; -&quot;00&quot; &quot;;&quot; &quot;@&quot; &quot;">
                  <c:v>9847</c:v>
                </c:pt>
                <c:pt idx="37" formatCode="&quot; &quot;#,##0&quot; &quot;;&quot;-&quot;#,##0&quot; &quot;;&quot; -&quot;00&quot; &quot;;&quot; &quot;@&quot; &quot;">
                  <c:v>10883</c:v>
                </c:pt>
                <c:pt idx="38" formatCode="&quot; &quot;#,##0&quot; &quot;;&quot;-&quot;#,##0&quot; &quot;;&quot; -&quot;00&quot; &quot;;&quot; &quot;@&quot; &quot;">
                  <c:v>10126</c:v>
                </c:pt>
                <c:pt idx="39" formatCode="&quot; &quot;#,##0&quot; &quot;;&quot;-&quot;#,##0&quot; &quot;;&quot; -&quot;00&quot; &quot;;&quot; &quot;@&quot; &quot;">
                  <c:v>9724</c:v>
                </c:pt>
                <c:pt idx="40" formatCode="&quot; &quot;#,##0&quot; &quot;;&quot;-&quot;#,##0&quot; &quot;;&quot; -&quot;00&quot; &quot;;&quot; &quot;@&quot; &quot;">
                  <c:v>10195</c:v>
                </c:pt>
                <c:pt idx="41" formatCode="&quot; &quot;#,##0&quot; &quot;;&quot;-&quot;#,##0&quot; &quot;;&quot; -&quot;00&quot; &quot;;&quot; &quot;@&quot; &quot;">
                  <c:v>11053</c:v>
                </c:pt>
                <c:pt idx="42" formatCode="&quot; &quot;#,##0&quot; &quot;;&quot;-&quot;#,##0&quot; &quot;;&quot; -&quot;00&quot; &quot;;&quot; &quot;@&quot; &quot;">
                  <c:v>10293</c:v>
                </c:pt>
                <c:pt idx="43" formatCode="&quot; &quot;#,##0&quot; &quot;;&quot;-&quot;#,##0&quot; &quot;;&quot; -&quot;00&quot; &quot;;&quot; &quot;@&quot; &quot;">
                  <c:v>9519</c:v>
                </c:pt>
              </c:numCache>
            </c:numRef>
          </c:val>
          <c:smooth val="0"/>
        </c:ser>
        <c:ser>
          <c:idx val="6"/>
          <c:order val="3"/>
          <c:tx>
            <c:strRef>
              <c:f>Sheet1!$A$5</c:f>
              <c:strCache>
                <c:ptCount val="1"/>
                <c:pt idx="0">
                  <c:v>E. coli BSI - Trust-apportioned</c:v>
                </c:pt>
              </c:strCache>
            </c:strRef>
          </c:tx>
          <c:spPr>
            <a:ln>
              <a:solidFill>
                <a:schemeClr val="accent3"/>
              </a:solidFill>
              <a:prstDash val="dash"/>
            </a:ln>
          </c:spPr>
          <c:marker>
            <c:symbol val="none"/>
          </c:marker>
          <c:val>
            <c:numRef>
              <c:f>Sheet1!$B$5:$AS$5</c:f>
              <c:numCache>
                <c:formatCode>General</c:formatCode>
                <c:ptCount val="44"/>
                <c:pt idx="17" formatCode="&quot; &quot;#,##0&quot; &quot;;&quot;-&quot;#,##0&quot; &quot;;&quot; -&quot;00&quot; &quot;;&quot; &quot;@&quot; &quot;">
                  <c:v>1996</c:v>
                </c:pt>
                <c:pt idx="18" formatCode="&quot; &quot;#,##0&quot; &quot;;&quot;-&quot;#,##0&quot; &quot;;&quot; -&quot;00&quot; &quot;;&quot; &quot;@&quot; &quot;">
                  <c:v>1959</c:v>
                </c:pt>
                <c:pt idx="19" formatCode="&quot; &quot;#,##0&quot; &quot;;&quot;-&quot;#,##0&quot; &quot;;&quot; -&quot;00&quot; &quot;;&quot; &quot;@&quot; &quot;">
                  <c:v>1924</c:v>
                </c:pt>
                <c:pt idx="20" formatCode="&quot; &quot;#,##0&quot; &quot;;&quot;-&quot;#,##0&quot; &quot;;&quot; -&quot;00&quot; &quot;;&quot; &quot;@&quot; &quot;">
                  <c:v>1920</c:v>
                </c:pt>
                <c:pt idx="21" formatCode="&quot; &quot;#,##0&quot; &quot;;&quot;-&quot;#,##0&quot; &quot;;&quot; -&quot;00&quot; &quot;;&quot; &quot;@&quot; &quot;">
                  <c:v>1953</c:v>
                </c:pt>
                <c:pt idx="22" formatCode="&quot; &quot;#,##0&quot; &quot;;&quot;-&quot;#,##0&quot; &quot;;&quot; -&quot;00&quot; &quot;;&quot; &quot;@&quot; &quot;">
                  <c:v>1842</c:v>
                </c:pt>
                <c:pt idx="23" formatCode="&quot; &quot;#,##0&quot; &quot;;&quot;-&quot;#,##0&quot; &quot;;&quot; -&quot;00&quot; &quot;;&quot; &quot;@&quot; &quot;">
                  <c:v>1837</c:v>
                </c:pt>
                <c:pt idx="24" formatCode="&quot; &quot;#,##0&quot; &quot;;&quot;-&quot;#,##0&quot; &quot;;&quot; -&quot;00&quot; &quot;;&quot; &quot;@&quot; &quot;">
                  <c:v>1813</c:v>
                </c:pt>
                <c:pt idx="25" formatCode="&quot; &quot;#,##0&quot; &quot;;&quot;-&quot;#,##0&quot; &quot;;&quot; -&quot;00&quot; &quot;;&quot; &quot;@&quot; &quot;">
                  <c:v>2022</c:v>
                </c:pt>
                <c:pt idx="26" formatCode="&quot; &quot;#,##0&quot; &quot;;&quot;-&quot;#,##0&quot; &quot;;&quot; -&quot;00&quot; &quot;;&quot; &quot;@&quot; &quot;">
                  <c:v>1842</c:v>
                </c:pt>
                <c:pt idx="27" formatCode="&quot; &quot;#,##0&quot; &quot;;&quot;-&quot;#,##0&quot; &quot;;&quot; -&quot;00&quot; &quot;;&quot; &quot;@&quot; &quot;">
                  <c:v>1881</c:v>
                </c:pt>
                <c:pt idx="28" formatCode="&quot; &quot;#,##0&quot; &quot;;&quot;-&quot;#,##0&quot; &quot;;&quot; -&quot;00&quot; &quot;;&quot; &quot;@&quot; &quot;">
                  <c:v>1802</c:v>
                </c:pt>
                <c:pt idx="29" formatCode="&quot; &quot;#,##0&quot; &quot;;&quot;-&quot;#,##0&quot; &quot;;&quot; -&quot;00&quot; &quot;;&quot; &quot;@&quot; &quot;">
                  <c:v>1885</c:v>
                </c:pt>
                <c:pt idx="30" formatCode="&quot; &quot;#,##0&quot; &quot;;&quot;-&quot;#,##0&quot; &quot;;&quot; -&quot;00&quot; &quot;;&quot; &quot;@&quot; &quot;">
                  <c:v>1846</c:v>
                </c:pt>
                <c:pt idx="31" formatCode="&quot; &quot;#,##0&quot; &quot;;&quot;-&quot;#,##0&quot; &quot;;&quot; -&quot;00&quot; &quot;;&quot; &quot;@&quot; &quot;">
                  <c:v>1847</c:v>
                </c:pt>
                <c:pt idx="32" formatCode="&quot; &quot;#,##0&quot; &quot;;&quot;-&quot;#,##0&quot; &quot;;&quot; -&quot;00&quot; &quot;;&quot; &quot;@&quot; &quot;">
                  <c:v>1858</c:v>
                </c:pt>
                <c:pt idx="33" formatCode="&quot; &quot;#,##0&quot; &quot;;&quot;-&quot;#,##0&quot; &quot;;&quot; -&quot;00&quot; &quot;;&quot; &quot;@&quot; &quot;">
                  <c:v>1966</c:v>
                </c:pt>
                <c:pt idx="34" formatCode="&quot; &quot;#,##0&quot; &quot;;&quot;-&quot;#,##0&quot; &quot;;&quot; -&quot;00&quot; &quot;;&quot; &quot;@&quot; &quot;">
                  <c:v>1953</c:v>
                </c:pt>
                <c:pt idx="35" formatCode="&quot; &quot;#,##0&quot; &quot;;&quot;-&quot;#,##0&quot; &quot;;&quot; -&quot;00&quot; &quot;;&quot; &quot;@&quot; &quot;">
                  <c:v>1958</c:v>
                </c:pt>
                <c:pt idx="36" formatCode="&quot; &quot;#,##0&quot; &quot;;&quot;-&quot;#,##0&quot; &quot;;&quot; -&quot;00&quot; &quot;;&quot; &quot;@&quot; &quot;">
                  <c:v>1989</c:v>
                </c:pt>
                <c:pt idx="37" formatCode="&quot; &quot;#,##0&quot; &quot;;&quot;-&quot;#,##0&quot; &quot;;&quot; -&quot;00&quot; &quot;;&quot; &quot;@&quot; &quot;">
                  <c:v>2040</c:v>
                </c:pt>
                <c:pt idx="38" formatCode="&quot; &quot;#,##0&quot; &quot;;&quot;-&quot;#,##0&quot; &quot;;&quot; -&quot;00&quot; &quot;;&quot; &quot;@&quot; &quot;">
                  <c:v>1926</c:v>
                </c:pt>
                <c:pt idx="39" formatCode="&quot; &quot;#,##0&quot; &quot;;&quot;-&quot;#,##0&quot; &quot;;&quot; -&quot;00&quot; &quot;;&quot; &quot;@&quot; &quot;">
                  <c:v>1919</c:v>
                </c:pt>
                <c:pt idx="40" formatCode="&quot; &quot;#,##0&quot; &quot;;&quot;-&quot;#,##0&quot; &quot;;&quot; -&quot;00&quot; &quot;;&quot; &quot;@&quot; &quot;">
                  <c:v>1978</c:v>
                </c:pt>
                <c:pt idx="41" formatCode="&quot; &quot;#,##0&quot; &quot;;&quot;-&quot;#,##0&quot; &quot;;&quot; -&quot;00&quot; &quot;;&quot; &quot;@&quot; &quot;">
                  <c:v>1985</c:v>
                </c:pt>
                <c:pt idx="42" formatCode="&quot; &quot;#,##0&quot; &quot;;&quot;-&quot;#,##0&quot; &quot;;&quot; -&quot;00&quot; &quot;;&quot; &quot;@&quot; &quot;">
                  <c:v>1911</c:v>
                </c:pt>
                <c:pt idx="43" formatCode="&quot; &quot;#,##0&quot; &quot;;&quot;-&quot;#,##0&quot; &quot;;&quot; -&quot;00&quot; &quot;;&quot; &quot;@&quot; &quot;">
                  <c:v>1830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49792"/>
        <c:axId val="210851328"/>
      </c:lineChart>
      <c:lineChart>
        <c:grouping val="standard"/>
        <c:varyColors val="0"/>
        <c:ser>
          <c:idx val="3"/>
          <c:order val="4"/>
          <c:tx>
            <c:strRef>
              <c:f>Sheet1!$A$6</c:f>
              <c:strCache>
                <c:ptCount val="1"/>
                <c:pt idx="0">
                  <c:v>MRSA BSI - all cases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Sheet1!$B$6:$AS$6</c:f>
              <c:numCache>
                <c:formatCode>General</c:formatCode>
                <c:ptCount val="44"/>
                <c:pt idx="0">
                  <c:v>1306</c:v>
                </c:pt>
                <c:pt idx="1">
                  <c:v>1083</c:v>
                </c:pt>
                <c:pt idx="2">
                  <c:v>1092</c:v>
                </c:pt>
                <c:pt idx="3">
                  <c:v>970</c:v>
                </c:pt>
                <c:pt idx="4">
                  <c:v>839</c:v>
                </c:pt>
                <c:pt idx="5">
                  <c:v>724</c:v>
                </c:pt>
                <c:pt idx="6">
                  <c:v>678</c:v>
                </c:pt>
                <c:pt idx="7">
                  <c:v>694</c:v>
                </c:pt>
                <c:pt idx="8">
                  <c:v>510</c:v>
                </c:pt>
                <c:pt idx="9">
                  <c:v>462</c:v>
                </c:pt>
                <c:pt idx="10">
                  <c:v>443</c:v>
                </c:pt>
                <c:pt idx="11">
                  <c:v>483</c:v>
                </c:pt>
                <c:pt idx="12">
                  <c:v>421</c:v>
                </c:pt>
                <c:pt idx="13">
                  <c:v>396</c:v>
                </c:pt>
                <c:pt idx="14">
                  <c:v>331</c:v>
                </c:pt>
                <c:pt idx="15">
                  <c:v>333</c:v>
                </c:pt>
                <c:pt idx="16">
                  <c:v>319</c:v>
                </c:pt>
                <c:pt idx="17">
                  <c:v>266</c:v>
                </c:pt>
                <c:pt idx="18">
                  <c:v>269</c:v>
                </c:pt>
                <c:pt idx="19">
                  <c:v>262</c:v>
                </c:pt>
                <c:pt idx="20">
                  <c:v>224</c:v>
                </c:pt>
                <c:pt idx="21">
                  <c:v>229</c:v>
                </c:pt>
                <c:pt idx="22">
                  <c:v>219</c:v>
                </c:pt>
                <c:pt idx="23">
                  <c:v>252</c:v>
                </c:pt>
                <c:pt idx="24">
                  <c:v>237</c:v>
                </c:pt>
                <c:pt idx="25">
                  <c:v>201</c:v>
                </c:pt>
                <c:pt idx="26">
                  <c:v>218</c:v>
                </c:pt>
                <c:pt idx="27">
                  <c:v>206</c:v>
                </c:pt>
                <c:pt idx="28">
                  <c:v>181</c:v>
                </c:pt>
                <c:pt idx="29">
                  <c:v>182</c:v>
                </c:pt>
                <c:pt idx="30">
                  <c:v>215</c:v>
                </c:pt>
                <c:pt idx="31">
                  <c:v>222</c:v>
                </c:pt>
                <c:pt idx="32">
                  <c:v>209</c:v>
                </c:pt>
                <c:pt idx="33">
                  <c:v>202</c:v>
                </c:pt>
                <c:pt idx="34">
                  <c:v>203</c:v>
                </c:pt>
                <c:pt idx="35">
                  <c:v>209</c:v>
                </c:pt>
                <c:pt idx="36">
                  <c:v>207</c:v>
                </c:pt>
                <c:pt idx="37">
                  <c:v>182</c:v>
                </c:pt>
                <c:pt idx="38">
                  <c:v>197</c:v>
                </c:pt>
                <c:pt idx="39">
                  <c:v>237</c:v>
                </c:pt>
                <c:pt idx="40">
                  <c:v>220</c:v>
                </c:pt>
                <c:pt idx="41">
                  <c:v>206</c:v>
                </c:pt>
                <c:pt idx="42">
                  <c:v>181</c:v>
                </c:pt>
                <c:pt idx="43">
                  <c:v>239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Sheet1!$A$7</c:f>
              <c:strCache>
                <c:ptCount val="1"/>
                <c:pt idx="0">
                  <c:v>MRSA BSI - Trust-apportioned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Sheet1!$B$7:$AS$7</c:f>
              <c:numCache>
                <c:formatCode>General</c:formatCode>
                <c:ptCount val="44"/>
                <c:pt idx="4">
                  <c:v>459</c:v>
                </c:pt>
                <c:pt idx="5">
                  <c:v>389</c:v>
                </c:pt>
                <c:pt idx="6">
                  <c:v>369</c:v>
                </c:pt>
                <c:pt idx="7">
                  <c:v>389</c:v>
                </c:pt>
                <c:pt idx="8">
                  <c:v>251</c:v>
                </c:pt>
                <c:pt idx="9">
                  <c:v>237</c:v>
                </c:pt>
                <c:pt idx="10">
                  <c:v>237</c:v>
                </c:pt>
                <c:pt idx="11">
                  <c:v>279</c:v>
                </c:pt>
                <c:pt idx="12">
                  <c:v>198</c:v>
                </c:pt>
                <c:pt idx="13">
                  <c:v>186</c:v>
                </c:pt>
                <c:pt idx="14">
                  <c:v>155</c:v>
                </c:pt>
                <c:pt idx="15">
                  <c:v>149</c:v>
                </c:pt>
                <c:pt idx="16">
                  <c:v>148</c:v>
                </c:pt>
                <c:pt idx="17">
                  <c:v>103</c:v>
                </c:pt>
                <c:pt idx="18">
                  <c:v>105</c:v>
                </c:pt>
                <c:pt idx="19">
                  <c:v>117</c:v>
                </c:pt>
                <c:pt idx="20">
                  <c:v>94</c:v>
                </c:pt>
                <c:pt idx="21">
                  <c:v>96</c:v>
                </c:pt>
                <c:pt idx="22">
                  <c:v>92</c:v>
                </c:pt>
                <c:pt idx="23">
                  <c:v>116</c:v>
                </c:pt>
                <c:pt idx="24">
                  <c:v>96</c:v>
                </c:pt>
                <c:pt idx="25">
                  <c:v>82</c:v>
                </c:pt>
                <c:pt idx="26">
                  <c:v>98</c:v>
                </c:pt>
                <c:pt idx="27">
                  <c:v>88</c:v>
                </c:pt>
                <c:pt idx="28">
                  <c:v>67</c:v>
                </c:pt>
                <c:pt idx="29">
                  <c:v>62</c:v>
                </c:pt>
                <c:pt idx="30">
                  <c:v>75</c:v>
                </c:pt>
                <c:pt idx="31">
                  <c:v>81</c:v>
                </c:pt>
                <c:pt idx="32">
                  <c:v>77</c:v>
                </c:pt>
                <c:pt idx="33">
                  <c:v>72</c:v>
                </c:pt>
                <c:pt idx="34">
                  <c:v>77</c:v>
                </c:pt>
                <c:pt idx="35">
                  <c:v>72</c:v>
                </c:pt>
                <c:pt idx="36">
                  <c:v>69</c:v>
                </c:pt>
                <c:pt idx="37">
                  <c:v>75</c:v>
                </c:pt>
                <c:pt idx="38">
                  <c:v>75</c:v>
                </c:pt>
                <c:pt idx="39">
                  <c:v>94</c:v>
                </c:pt>
                <c:pt idx="40">
                  <c:v>80</c:v>
                </c:pt>
                <c:pt idx="41">
                  <c:v>67</c:v>
                </c:pt>
                <c:pt idx="42">
                  <c:v>67</c:v>
                </c:pt>
                <c:pt idx="43">
                  <c:v>60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Sheet1!$A$8</c:f>
              <c:strCache>
                <c:ptCount val="1"/>
                <c:pt idx="0">
                  <c:v>MSSA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Sheet1!$B$8:$AS$8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2199</c:v>
                </c:pt>
                <c:pt idx="16" formatCode="&quot; &quot;#,##0&quot; &quot;;&quot;-&quot;#,##0&quot; &quot;;&quot; -&quot;00&quot; &quot;;&quot; &quot;@&quot; &quot;">
                  <c:v>2191</c:v>
                </c:pt>
                <c:pt idx="17" formatCode="&quot; &quot;#,##0&quot; &quot;;&quot;-&quot;#,##0&quot; &quot;;&quot; -&quot;00&quot; &quot;;&quot; &quot;@&quot; &quot;">
                  <c:v>2226</c:v>
                </c:pt>
                <c:pt idx="18" formatCode="&quot; &quot;#,##0&quot; &quot;;&quot;-&quot;#,##0&quot; &quot;;&quot; -&quot;00&quot; &quot;;&quot; &quot;@&quot; &quot;">
                  <c:v>2167</c:v>
                </c:pt>
                <c:pt idx="19" formatCode="&quot; &quot;#,##0&quot; &quot;;&quot;-&quot;#,##0&quot; &quot;;&quot; -&quot;00&quot; &quot;;&quot; &quot;@&quot; &quot;">
                  <c:v>2183</c:v>
                </c:pt>
                <c:pt idx="20" formatCode="&quot; &quot;#,##0&quot; &quot;;&quot;-&quot;#,##0&quot; &quot;;&quot; -&quot;00&quot; &quot;;&quot; &quot;@&quot; &quot;">
                  <c:v>2238</c:v>
                </c:pt>
                <c:pt idx="21" formatCode="&quot; &quot;#,##0&quot; &quot;;&quot;-&quot;#,##0&quot; &quot;;&quot; -&quot;00&quot; &quot;;&quot; &quot;@&quot; &quot;">
                  <c:v>2131</c:v>
                </c:pt>
                <c:pt idx="22" formatCode="&quot; &quot;#,##0&quot; &quot;;&quot;-&quot;#,##0&quot; &quot;;&quot; -&quot;00&quot; &quot;;&quot; &quot;@&quot; &quot;">
                  <c:v>2186</c:v>
                </c:pt>
                <c:pt idx="23" formatCode="&quot; &quot;#,##0&quot; &quot;;&quot;-&quot;#,##0&quot; &quot;;&quot; -&quot;00&quot; &quot;;&quot; &quot;@&quot; &quot;">
                  <c:v>2257</c:v>
                </c:pt>
                <c:pt idx="24" formatCode="&quot; &quot;#,##0&quot; &quot;;&quot;-&quot;#,##0&quot; &quot;;&quot; -&quot;00&quot; &quot;;&quot; &quot;@&quot; &quot;">
                  <c:v>2329</c:v>
                </c:pt>
                <c:pt idx="25" formatCode="&quot; &quot;#,##0&quot; &quot;;&quot;-&quot;#,##0&quot; &quot;;&quot; -&quot;00&quot; &quot;;&quot; &quot;@&quot; &quot;">
                  <c:v>2344</c:v>
                </c:pt>
                <c:pt idx="26" formatCode="&quot; &quot;#,##0&quot; &quot;;&quot;-&quot;#,##0&quot; &quot;;&quot; -&quot;00&quot; &quot;;&quot; &quot;@&quot; &quot;">
                  <c:v>2213</c:v>
                </c:pt>
                <c:pt idx="27" formatCode="&quot; &quot;#,##0&quot; &quot;;&quot;-&quot;#,##0&quot; &quot;;&quot; -&quot;00&quot; &quot;;&quot; &quot;@&quot; &quot;">
                  <c:v>2404</c:v>
                </c:pt>
                <c:pt idx="28" formatCode="&quot; &quot;#,##0&quot; &quot;;&quot;-&quot;#,##0&quot; &quot;;&quot; -&quot;00&quot; &quot;;&quot; &quot;@&quot; &quot;">
                  <c:v>2317</c:v>
                </c:pt>
                <c:pt idx="29" formatCode="&quot; &quot;#,##0&quot; &quot;;&quot;-&quot;#,##0&quot; &quot;;&quot; -&quot;00&quot; &quot;;&quot; &quot;@&quot; &quot;">
                  <c:v>2428</c:v>
                </c:pt>
                <c:pt idx="30" formatCode="&quot; &quot;#,##0&quot; &quot;;&quot;-&quot;#,##0&quot; &quot;;&quot; -&quot;00&quot; &quot;;&quot; &quot;@&quot; &quot;">
                  <c:v>2586</c:v>
                </c:pt>
                <c:pt idx="31" formatCode="&quot; &quot;#,##0&quot; &quot;;&quot;-&quot;#,##0&quot; &quot;;&quot; -&quot;00&quot; &quot;;&quot; &quot;@&quot; &quot;">
                  <c:v>2528</c:v>
                </c:pt>
                <c:pt idx="32" formatCode="&quot; &quot;#,##0&quot; &quot;;&quot;-&quot;#,##0&quot; &quot;;&quot; -&quot;00&quot; &quot;;&quot; &quot;@&quot; &quot;">
                  <c:v>2572</c:v>
                </c:pt>
                <c:pt idx="33" formatCode="&quot; &quot;#,##0&quot; &quot;;&quot;-&quot;#,##0&quot; &quot;;&quot; -&quot;00&quot; &quot;;&quot; &quot;@&quot; &quot;">
                  <c:v>2625</c:v>
                </c:pt>
                <c:pt idx="34" formatCode="&quot; &quot;#,##0&quot; &quot;;&quot;-&quot;#,##0&quot; &quot;;&quot; -&quot;00&quot; &quot;;&quot; &quot;@&quot; &quot;">
                  <c:v>2672</c:v>
                </c:pt>
                <c:pt idx="35" formatCode="&quot; &quot;#,##0&quot; &quot;;&quot;-&quot;#,##0&quot; &quot;;&quot; -&quot;00&quot; &quot;;&quot; &quot;@&quot; &quot;">
                  <c:v>2737</c:v>
                </c:pt>
                <c:pt idx="36" formatCode="&quot; &quot;#,##0&quot; &quot;;&quot;-&quot;#,##0&quot; &quot;;&quot; -&quot;00&quot; &quot;;&quot; &quot;@&quot; &quot;">
                  <c:v>2807</c:v>
                </c:pt>
                <c:pt idx="37" formatCode="&quot; &quot;#,##0&quot; &quot;;&quot;-&quot;#,##0&quot; &quot;;&quot; -&quot;00&quot; &quot;;&quot; &quot;@&quot; &quot;">
                  <c:v>2803</c:v>
                </c:pt>
                <c:pt idx="38" formatCode="&quot; &quot;#,##0&quot; &quot;;&quot;-&quot;#,##0&quot; &quot;;&quot; -&quot;00&quot; &quot;;&quot; &quot;@&quot; &quot;">
                  <c:v>2881</c:v>
                </c:pt>
                <c:pt idx="39" formatCode="&quot; &quot;#,##0&quot; &quot;;&quot;-&quot;#,##0&quot; &quot;;&quot; -&quot;00&quot; &quot;;&quot; &quot;@&quot; &quot;">
                  <c:v>2995</c:v>
                </c:pt>
                <c:pt idx="40" formatCode="&quot; &quot;#,##0&quot; &quot;;&quot;-&quot;#,##0&quot; &quot;;&quot; -&quot;00&quot; &quot;;&quot; &quot;@&quot; &quot;">
                  <c:v>2993</c:v>
                </c:pt>
                <c:pt idx="41" formatCode="&quot; &quot;#,##0&quot; &quot;;&quot;-&quot;#,##0&quot; &quot;;&quot; -&quot;00&quot; &quot;;&quot; &quot;@&quot; &quot;">
                  <c:v>2951</c:v>
                </c:pt>
                <c:pt idx="42" formatCode="&quot; &quot;#,##0&quot; &quot;;&quot;-&quot;#,##0&quot; &quot;;&quot; -&quot;00&quot; &quot;;&quot; &quot;@&quot; &quot;">
                  <c:v>2957</c:v>
                </c:pt>
                <c:pt idx="43" formatCode="&quot; &quot;#,##0&quot; &quot;;&quot;-&quot;#,##0&quot; &quot;;&quot; -&quot;00&quot; &quot;;&quot; &quot;@&quot; &quot;">
                  <c:v>3037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MSSA BSI - Trust-apportioned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val>
            <c:numRef>
              <c:f>Sheet1!$B$9:$AS$9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735</c:v>
                </c:pt>
                <c:pt idx="16" formatCode="&quot; &quot;#,##0&quot; &quot;;&quot;-&quot;#,##0&quot; &quot;;&quot; -&quot;00&quot; &quot;;&quot; &quot;@&quot; &quot;">
                  <c:v>698</c:v>
                </c:pt>
                <c:pt idx="17" formatCode="&quot; &quot;#,##0&quot; &quot;;&quot;-&quot;#,##0&quot; &quot;;&quot; -&quot;00&quot; &quot;;&quot; &quot;@&quot; &quot;">
                  <c:v>725</c:v>
                </c:pt>
                <c:pt idx="18" formatCode="&quot; &quot;#,##0&quot; &quot;;&quot;-&quot;#,##0&quot; &quot;;&quot; -&quot;00&quot; &quot;;&quot; &quot;@&quot; &quot;">
                  <c:v>703</c:v>
                </c:pt>
                <c:pt idx="19" formatCode="&quot; &quot;#,##0&quot; &quot;;&quot;-&quot;#,##0&quot; &quot;;&quot; -&quot;00&quot; &quot;;&quot; &quot;@&quot; &quot;">
                  <c:v>728</c:v>
                </c:pt>
                <c:pt idx="20" formatCode="&quot; &quot;#,##0&quot; &quot;;&quot;-&quot;#,##0&quot; &quot;;&quot; -&quot;00&quot; &quot;;&quot; &quot;@&quot; &quot;">
                  <c:v>711</c:v>
                </c:pt>
                <c:pt idx="21" formatCode="&quot; &quot;#,##0&quot; &quot;;&quot;-&quot;#,##0&quot; &quot;;&quot; -&quot;00&quot; &quot;;&quot; &quot;@&quot; &quot;">
                  <c:v>648</c:v>
                </c:pt>
                <c:pt idx="22" formatCode="&quot; &quot;#,##0&quot; &quot;;&quot;-&quot;#,##0&quot; &quot;;&quot; -&quot;00&quot; &quot;;&quot; &quot;@&quot; &quot;">
                  <c:v>663</c:v>
                </c:pt>
                <c:pt idx="23" formatCode="&quot; &quot;#,##0&quot; &quot;;&quot;-&quot;#,##0&quot; &quot;;&quot; -&quot;00&quot; &quot;;&quot; &quot;@&quot; &quot;">
                  <c:v>678</c:v>
                </c:pt>
                <c:pt idx="24" formatCode="&quot; &quot;#,##0&quot; &quot;;&quot;-&quot;#,##0&quot; &quot;;&quot; -&quot;00&quot; &quot;;&quot; &quot;@&quot; &quot;">
                  <c:v>711</c:v>
                </c:pt>
                <c:pt idx="25" formatCode="&quot; &quot;#,##0&quot; &quot;;&quot;-&quot;#,##0&quot; &quot;;&quot; -&quot;00&quot; &quot;;&quot; &quot;@&quot; &quot;">
                  <c:v>700</c:v>
                </c:pt>
                <c:pt idx="26" formatCode="&quot; &quot;#,##0&quot; &quot;;&quot;-&quot;#,##0&quot; &quot;;&quot; -&quot;00&quot; &quot;;&quot; &quot;@&quot; &quot;">
                  <c:v>596</c:v>
                </c:pt>
                <c:pt idx="27" formatCode="&quot; &quot;#,##0&quot; &quot;;&quot;-&quot;#,##0&quot; &quot;;&quot; -&quot;00&quot; &quot;;&quot; &quot;@&quot; &quot;">
                  <c:v>689</c:v>
                </c:pt>
                <c:pt idx="28" formatCode="&quot; &quot;#,##0&quot; &quot;;&quot;-&quot;#,##0&quot; &quot;;&quot; -&quot;00&quot; &quot;;&quot; &quot;@&quot; &quot;">
                  <c:v>683</c:v>
                </c:pt>
                <c:pt idx="29" formatCode="&quot; &quot;#,##0&quot; &quot;;&quot;-&quot;#,##0&quot; &quot;;&quot; -&quot;00&quot; &quot;;&quot; &quot;@&quot; &quot;">
                  <c:v>679</c:v>
                </c:pt>
                <c:pt idx="30" formatCode="&quot; &quot;#,##0&quot; &quot;;&quot;-&quot;#,##0&quot; &quot;;&quot; -&quot;00&quot; &quot;;&quot; &quot;@&quot; &quot;">
                  <c:v>729</c:v>
                </c:pt>
                <c:pt idx="31" formatCode="&quot; &quot;#,##0&quot; &quot;;&quot;-&quot;#,##0&quot; &quot;;&quot; -&quot;00&quot; &quot;;&quot; &quot;@&quot; &quot;">
                  <c:v>716</c:v>
                </c:pt>
                <c:pt idx="32" formatCode="&quot; &quot;#,##0&quot; &quot;;&quot;-&quot;#,##0&quot; &quot;;&quot; -&quot;00&quot; &quot;;&quot; &quot;@&quot; &quot;">
                  <c:v>683</c:v>
                </c:pt>
                <c:pt idx="33" formatCode="&quot; &quot;#,##0&quot; &quot;;&quot;-&quot;#,##0&quot; &quot;;&quot; -&quot;00&quot; &quot;;&quot; &quot;@&quot; &quot;">
                  <c:v>703</c:v>
                </c:pt>
                <c:pt idx="34" formatCode="&quot; &quot;#,##0&quot; &quot;;&quot;-&quot;#,##0&quot; &quot;;&quot; -&quot;00&quot; &quot;;&quot; &quot;@&quot; &quot;">
                  <c:v>756</c:v>
                </c:pt>
                <c:pt idx="35" formatCode="&quot; &quot;#,##0&quot; &quot;;&quot;-&quot;#,##0&quot; &quot;;&quot; -&quot;00&quot; &quot;;&quot; &quot;@&quot; &quot;">
                  <c:v>778</c:v>
                </c:pt>
                <c:pt idx="36" formatCode="&quot; &quot;#,##0&quot; &quot;;&quot;-&quot;#,##0&quot; &quot;;&quot; -&quot;00&quot; &quot;;&quot; &quot;@&quot; &quot;">
                  <c:v>817</c:v>
                </c:pt>
                <c:pt idx="37" formatCode="&quot; &quot;#,##0&quot; &quot;;&quot;-&quot;#,##0&quot; &quot;;&quot; -&quot;00&quot; &quot;;&quot; &quot;@&quot; &quot;">
                  <c:v>729</c:v>
                </c:pt>
                <c:pt idx="38" formatCode="&quot; &quot;#,##0&quot; &quot;;&quot;-&quot;#,##0&quot; &quot;;&quot; -&quot;00&quot; &quot;;&quot; &quot;@&quot; &quot;">
                  <c:v>773</c:v>
                </c:pt>
                <c:pt idx="39" formatCode="&quot; &quot;#,##0&quot; &quot;;&quot;-&quot;#,##0&quot; &quot;;&quot; -&quot;00&quot; &quot;;&quot; &quot;@&quot; &quot;">
                  <c:v>780</c:v>
                </c:pt>
                <c:pt idx="40" formatCode="&quot; &quot;#,##0&quot; &quot;;&quot;-&quot;#,##0&quot; &quot;;&quot; -&quot;00&quot; &quot;;&quot; &quot;@&quot; &quot;">
                  <c:v>814</c:v>
                </c:pt>
                <c:pt idx="41" formatCode="&quot; &quot;#,##0&quot; &quot;;&quot;-&quot;#,##0&quot; &quot;;&quot; -&quot;00&quot; &quot;;&quot; &quot;@&quot; &quot;">
                  <c:v>774</c:v>
                </c:pt>
                <c:pt idx="42" formatCode="&quot; &quot;#,##0&quot; &quot;;&quot;-&quot;#,##0&quot; &quot;;&quot; -&quot;00&quot; &quot;;&quot; &quot;@&quot; &quot;">
                  <c:v>811</c:v>
                </c:pt>
                <c:pt idx="43" formatCode="&quot; &quot;#,##0&quot; &quot;;&quot;-&quot;#,##0&quot; &quot;;&quot; -&quot;00&quot; &quot;;&quot; &quot;@&quot; &quot;">
                  <c:v>754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75904"/>
        <c:axId val="210853248"/>
      </c:lineChart>
      <c:catAx>
        <c:axId val="210849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210851328"/>
        <c:crosses val="autoZero"/>
        <c:auto val="1"/>
        <c:lblAlgn val="ctr"/>
        <c:lblOffset val="100"/>
        <c:noMultiLvlLbl val="0"/>
      </c:catAx>
      <c:valAx>
        <c:axId val="21085132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of cases (C. difficile infection and E. coli BSI)</a:t>
                </a:r>
              </a:p>
            </c:rich>
          </c:tx>
          <c:layout>
            <c:manualLayout>
              <c:xMode val="edge"/>
              <c:yMode val="edge"/>
              <c:x val="3.2640908011124327E-4"/>
              <c:y val="1.5295200511600595E-2"/>
            </c:manualLayout>
          </c:layout>
          <c:overlay val="0"/>
        </c:title>
        <c:numFmt formatCode="&quot; &quot;#,##0&quot; &quot;;&quot;-&quot;#,##0&quot; &quot;;&quot; -&quot;00&quot; &quot;;&quot; &quot;@&quot; &quot;" sourceLinked="1"/>
        <c:majorTickMark val="out"/>
        <c:minorTickMark val="none"/>
        <c:tickLblPos val="nextTo"/>
        <c:crossAx val="210849792"/>
        <c:crosses val="autoZero"/>
        <c:crossBetween val="between"/>
      </c:valAx>
      <c:valAx>
        <c:axId val="21085324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of cases (MRSA BSI, MSSA BSI)</a:t>
                </a:r>
              </a:p>
            </c:rich>
          </c:tx>
          <c:layout>
            <c:manualLayout>
              <c:xMode val="edge"/>
              <c:yMode val="edge"/>
              <c:x val="0.97551751250764374"/>
              <c:y val="8.080179597490168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0875904"/>
        <c:crosses val="max"/>
        <c:crossBetween val="between"/>
      </c:valAx>
      <c:catAx>
        <c:axId val="210875904"/>
        <c:scaling>
          <c:orientation val="minMax"/>
        </c:scaling>
        <c:delete val="1"/>
        <c:axPos val="b"/>
        <c:majorTickMark val="out"/>
        <c:minorTickMark val="none"/>
        <c:tickLblPos val="nextTo"/>
        <c:crossAx val="21085324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2051348404829454"/>
          <c:y val="1.9257874066389239E-3"/>
          <c:w val="0.61039886715387537"/>
          <c:h val="0.19098103407228567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93164916885389"/>
          <c:y val="2.3180454649398802E-2"/>
          <c:w val="0.84335958005249345"/>
          <c:h val="0.8138506467146337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1'!$Q$19:$BA$19</c:f>
              <c:numCache>
                <c:formatCode>#,##0</c:formatCode>
                <c:ptCount val="37"/>
                <c:pt idx="0">
                  <c:v>12068</c:v>
                </c:pt>
                <c:pt idx="1">
                  <c:v>10838</c:v>
                </c:pt>
                <c:pt idx="2">
                  <c:v>10412</c:v>
                </c:pt>
                <c:pt idx="3">
                  <c:v>11245</c:v>
                </c:pt>
                <c:pt idx="4">
                  <c:v>15197</c:v>
                </c:pt>
                <c:pt idx="5">
                  <c:v>13860</c:v>
                </c:pt>
                <c:pt idx="6">
                  <c:v>11431</c:v>
                </c:pt>
                <c:pt idx="7">
                  <c:v>11341</c:v>
                </c:pt>
                <c:pt idx="8">
                  <c:v>15349</c:v>
                </c:pt>
                <c:pt idx="9">
                  <c:v>14689</c:v>
                </c:pt>
                <c:pt idx="10">
                  <c:v>12821</c:v>
                </c:pt>
                <c:pt idx="11">
                  <c:v>12776</c:v>
                </c:pt>
                <c:pt idx="12">
                  <c:v>15644</c:v>
                </c:pt>
                <c:pt idx="13">
                  <c:v>16864</c:v>
                </c:pt>
                <c:pt idx="14">
                  <c:v>13419</c:v>
                </c:pt>
                <c:pt idx="15">
                  <c:v>12248</c:v>
                </c:pt>
                <c:pt idx="16">
                  <c:v>12967</c:v>
                </c:pt>
                <c:pt idx="17">
                  <c:v>10883</c:v>
                </c:pt>
                <c:pt idx="18">
                  <c:v>8948</c:v>
                </c:pt>
                <c:pt idx="19">
                  <c:v>7907</c:v>
                </c:pt>
                <c:pt idx="20">
                  <c:v>8357</c:v>
                </c:pt>
                <c:pt idx="21">
                  <c:v>6854</c:v>
                </c:pt>
                <c:pt idx="22">
                  <c:v>6407</c:v>
                </c:pt>
                <c:pt idx="23">
                  <c:v>6002</c:v>
                </c:pt>
                <c:pt idx="24">
                  <c:v>6341</c:v>
                </c:pt>
                <c:pt idx="25">
                  <c:v>5981</c:v>
                </c:pt>
                <c:pt idx="26">
                  <c:v>5909</c:v>
                </c:pt>
                <c:pt idx="27">
                  <c:v>4984</c:v>
                </c:pt>
                <c:pt idx="28">
                  <c:v>4833</c:v>
                </c:pt>
                <c:pt idx="29">
                  <c:v>4967</c:v>
                </c:pt>
                <c:pt idx="30">
                  <c:v>4994</c:v>
                </c:pt>
                <c:pt idx="31">
                  <c:v>4350</c:v>
                </c:pt>
                <c:pt idx="32">
                  <c:v>3711</c:v>
                </c:pt>
                <c:pt idx="33">
                  <c:v>3655</c:v>
                </c:pt>
                <c:pt idx="34">
                  <c:v>3867</c:v>
                </c:pt>
                <c:pt idx="35">
                  <c:v>3754</c:v>
                </c:pt>
                <c:pt idx="36">
                  <c:v>3411</c:v>
                </c:pt>
              </c:numCache>
            </c:numRef>
          </c:val>
          <c:smooth val="0"/>
        </c:ser>
        <c:ser>
          <c:idx val="1"/>
          <c:order val="1"/>
          <c:tx>
            <c:v>Trust apportioned</c:v>
          </c:tx>
          <c:cat>
            <c:multiLvlStrRef>
              <c:f>'Archive Table 1'!$Q$17:$BA$18</c:f>
              <c:multiLvlStrCache>
                <c:ptCount val="37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</c:lvl>
                <c:lvl>
                  <c:pt idx="0">
                    <c:v>2004</c:v>
                  </c:pt>
                  <c:pt idx="4">
                    <c:v>2005</c:v>
                  </c:pt>
                  <c:pt idx="8">
                    <c:v>2006</c:v>
                  </c:pt>
                  <c:pt idx="12">
                    <c:v>2007</c:v>
                  </c:pt>
                  <c:pt idx="16">
                    <c:v>2008</c:v>
                  </c:pt>
                  <c:pt idx="20">
                    <c:v>2009</c:v>
                  </c:pt>
                  <c:pt idx="24">
                    <c:v>2010</c:v>
                  </c:pt>
                  <c:pt idx="28">
                    <c:v>2011</c:v>
                  </c:pt>
                  <c:pt idx="32">
                    <c:v>2012</c:v>
                  </c:pt>
                  <c:pt idx="36">
                    <c:v>2013</c:v>
                  </c:pt>
                </c:lvl>
              </c:multiLvlStrCache>
            </c:multiLvlStrRef>
          </c:cat>
          <c:val>
            <c:numRef>
              <c:f>'Archive Table 1'!$Q$20:$BA$20</c:f>
              <c:numCache>
                <c:formatCode>General</c:formatCode>
                <c:ptCount val="37"/>
                <c:pt idx="13" formatCode="#,##0">
                  <c:v>10440</c:v>
                </c:pt>
                <c:pt idx="14" formatCode="#,##0">
                  <c:v>7915</c:v>
                </c:pt>
                <c:pt idx="15" formatCode="#,##0">
                  <c:v>7157</c:v>
                </c:pt>
                <c:pt idx="16" formatCode="#,##0">
                  <c:v>7930</c:v>
                </c:pt>
                <c:pt idx="17" formatCode="#,##0">
                  <c:v>6158</c:v>
                </c:pt>
                <c:pt idx="18" formatCode="#,##0">
                  <c:v>4687</c:v>
                </c:pt>
                <c:pt idx="19" formatCode="#,##0">
                  <c:v>4310</c:v>
                </c:pt>
                <c:pt idx="20" formatCode="#,##0">
                  <c:v>4772</c:v>
                </c:pt>
                <c:pt idx="21" formatCode="#,##0">
                  <c:v>3605</c:v>
                </c:pt>
                <c:pt idx="22" formatCode="#,##0">
                  <c:v>3097</c:v>
                </c:pt>
                <c:pt idx="23" formatCode="#,##0">
                  <c:v>3029</c:v>
                </c:pt>
                <c:pt idx="24" formatCode="#,##0">
                  <c:v>3489</c:v>
                </c:pt>
                <c:pt idx="25" formatCode="#,##0">
                  <c:v>2996</c:v>
                </c:pt>
                <c:pt idx="26" formatCode="#,##0">
                  <c:v>2632</c:v>
                </c:pt>
                <c:pt idx="27" formatCode="#,##0">
                  <c:v>2431</c:v>
                </c:pt>
                <c:pt idx="28" formatCode="#,##0">
                  <c:v>2358</c:v>
                </c:pt>
                <c:pt idx="29" formatCode="#,##0">
                  <c:v>2206</c:v>
                </c:pt>
                <c:pt idx="30" formatCode="#,##0">
                  <c:v>2046</c:v>
                </c:pt>
                <c:pt idx="31" formatCode="#,##0">
                  <c:v>1824</c:v>
                </c:pt>
                <c:pt idx="32" formatCode="#,##0">
                  <c:v>1613</c:v>
                </c:pt>
                <c:pt idx="33" formatCode="#,##0">
                  <c:v>1516</c:v>
                </c:pt>
                <c:pt idx="34" formatCode="#,##0">
                  <c:v>1432</c:v>
                </c:pt>
                <c:pt idx="35" formatCode="#,##0">
                  <c:v>1524</c:v>
                </c:pt>
                <c:pt idx="36" formatCode="#,##0">
                  <c:v>1502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7314176"/>
        <c:axId val="277315968"/>
      </c:lineChart>
      <c:catAx>
        <c:axId val="27731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7315968"/>
        <c:crosses val="autoZero"/>
        <c:auto val="1"/>
        <c:lblAlgn val="ctr"/>
        <c:lblOffset val="100"/>
        <c:noMultiLvlLbl val="0"/>
      </c:catAx>
      <c:valAx>
        <c:axId val="2773159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 i="1"/>
                </a:pPr>
                <a:r>
                  <a:rPr lang="en-GB" b="0" i="1" dirty="0"/>
                  <a:t>C. difficile infection (CDI)I cases</a:t>
                </a:r>
              </a:p>
            </c:rich>
          </c:tx>
          <c:layout>
            <c:manualLayout>
              <c:xMode val="edge"/>
              <c:yMode val="edge"/>
              <c:x val="1.7988704660055692E-2"/>
              <c:y val="0.11904639905910835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277314176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6736909448818899"/>
          <c:y val="0.55125720904840569"/>
          <c:w val="0.23316229221347334"/>
          <c:h val="0.13773079453512196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640918165955416"/>
          <c:y val="2.3195074554656771E-2"/>
          <c:w val="0.80873367011508523"/>
          <c:h val="0.80159368257328145"/>
        </c:manualLayout>
      </c:layout>
      <c:lineChart>
        <c:grouping val="standard"/>
        <c:varyColors val="0"/>
        <c:ser>
          <c:idx val="3"/>
          <c:order val="0"/>
          <c:tx>
            <c:strRef>
              <c:f>Sheet1!$A$6</c:f>
              <c:strCache>
                <c:ptCount val="1"/>
                <c:pt idx="0">
                  <c:v>MRSA BSI - all cases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Sheet1!$B$6:$AS$6</c:f>
              <c:numCache>
                <c:formatCode>General</c:formatCode>
                <c:ptCount val="44"/>
                <c:pt idx="0">
                  <c:v>1306</c:v>
                </c:pt>
                <c:pt idx="1">
                  <c:v>1083</c:v>
                </c:pt>
                <c:pt idx="2">
                  <c:v>1092</c:v>
                </c:pt>
                <c:pt idx="3">
                  <c:v>970</c:v>
                </c:pt>
                <c:pt idx="4">
                  <c:v>839</c:v>
                </c:pt>
                <c:pt idx="5">
                  <c:v>724</c:v>
                </c:pt>
                <c:pt idx="6">
                  <c:v>678</c:v>
                </c:pt>
                <c:pt idx="7">
                  <c:v>694</c:v>
                </c:pt>
                <c:pt idx="8">
                  <c:v>510</c:v>
                </c:pt>
                <c:pt idx="9">
                  <c:v>462</c:v>
                </c:pt>
                <c:pt idx="10">
                  <c:v>443</c:v>
                </c:pt>
                <c:pt idx="11">
                  <c:v>483</c:v>
                </c:pt>
                <c:pt idx="12">
                  <c:v>421</c:v>
                </c:pt>
                <c:pt idx="13">
                  <c:v>396</c:v>
                </c:pt>
                <c:pt idx="14">
                  <c:v>331</c:v>
                </c:pt>
                <c:pt idx="15">
                  <c:v>333</c:v>
                </c:pt>
                <c:pt idx="16">
                  <c:v>319</c:v>
                </c:pt>
                <c:pt idx="17">
                  <c:v>266</c:v>
                </c:pt>
                <c:pt idx="18">
                  <c:v>269</c:v>
                </c:pt>
                <c:pt idx="19">
                  <c:v>262</c:v>
                </c:pt>
                <c:pt idx="20">
                  <c:v>224</c:v>
                </c:pt>
                <c:pt idx="21">
                  <c:v>229</c:v>
                </c:pt>
                <c:pt idx="22">
                  <c:v>219</c:v>
                </c:pt>
                <c:pt idx="23">
                  <c:v>252</c:v>
                </c:pt>
                <c:pt idx="24">
                  <c:v>237</c:v>
                </c:pt>
                <c:pt idx="25">
                  <c:v>201</c:v>
                </c:pt>
                <c:pt idx="26">
                  <c:v>218</c:v>
                </c:pt>
                <c:pt idx="27">
                  <c:v>206</c:v>
                </c:pt>
                <c:pt idx="28">
                  <c:v>181</c:v>
                </c:pt>
                <c:pt idx="29">
                  <c:v>182</c:v>
                </c:pt>
                <c:pt idx="30">
                  <c:v>215</c:v>
                </c:pt>
                <c:pt idx="31">
                  <c:v>222</c:v>
                </c:pt>
                <c:pt idx="32">
                  <c:v>209</c:v>
                </c:pt>
                <c:pt idx="33">
                  <c:v>202</c:v>
                </c:pt>
                <c:pt idx="34">
                  <c:v>203</c:v>
                </c:pt>
                <c:pt idx="35">
                  <c:v>209</c:v>
                </c:pt>
                <c:pt idx="36">
                  <c:v>207</c:v>
                </c:pt>
                <c:pt idx="37">
                  <c:v>182</c:v>
                </c:pt>
                <c:pt idx="38">
                  <c:v>197</c:v>
                </c:pt>
                <c:pt idx="39">
                  <c:v>237</c:v>
                </c:pt>
                <c:pt idx="40">
                  <c:v>220</c:v>
                </c:pt>
                <c:pt idx="41">
                  <c:v>206</c:v>
                </c:pt>
                <c:pt idx="42">
                  <c:v>181</c:v>
                </c:pt>
                <c:pt idx="43">
                  <c:v>239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Sheet1!$A$7</c:f>
              <c:strCache>
                <c:ptCount val="1"/>
                <c:pt idx="0">
                  <c:v>MRSA BSI - Trust-apportioned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Sheet1!$B$7:$AS$7</c:f>
              <c:numCache>
                <c:formatCode>General</c:formatCode>
                <c:ptCount val="44"/>
                <c:pt idx="4">
                  <c:v>459</c:v>
                </c:pt>
                <c:pt idx="5">
                  <c:v>389</c:v>
                </c:pt>
                <c:pt idx="6">
                  <c:v>369</c:v>
                </c:pt>
                <c:pt idx="7">
                  <c:v>389</c:v>
                </c:pt>
                <c:pt idx="8">
                  <c:v>251</c:v>
                </c:pt>
                <c:pt idx="9">
                  <c:v>237</c:v>
                </c:pt>
                <c:pt idx="10">
                  <c:v>237</c:v>
                </c:pt>
                <c:pt idx="11">
                  <c:v>279</c:v>
                </c:pt>
                <c:pt idx="12">
                  <c:v>198</c:v>
                </c:pt>
                <c:pt idx="13">
                  <c:v>186</c:v>
                </c:pt>
                <c:pt idx="14">
                  <c:v>155</c:v>
                </c:pt>
                <c:pt idx="15">
                  <c:v>149</c:v>
                </c:pt>
                <c:pt idx="16">
                  <c:v>148</c:v>
                </c:pt>
                <c:pt idx="17">
                  <c:v>103</c:v>
                </c:pt>
                <c:pt idx="18">
                  <c:v>105</c:v>
                </c:pt>
                <c:pt idx="19">
                  <c:v>117</c:v>
                </c:pt>
                <c:pt idx="20">
                  <c:v>94</c:v>
                </c:pt>
                <c:pt idx="21">
                  <c:v>96</c:v>
                </c:pt>
                <c:pt idx="22">
                  <c:v>92</c:v>
                </c:pt>
                <c:pt idx="23">
                  <c:v>116</c:v>
                </c:pt>
                <c:pt idx="24">
                  <c:v>96</c:v>
                </c:pt>
                <c:pt idx="25">
                  <c:v>82</c:v>
                </c:pt>
                <c:pt idx="26">
                  <c:v>98</c:v>
                </c:pt>
                <c:pt idx="27">
                  <c:v>88</c:v>
                </c:pt>
                <c:pt idx="28">
                  <c:v>67</c:v>
                </c:pt>
                <c:pt idx="29">
                  <c:v>62</c:v>
                </c:pt>
                <c:pt idx="30">
                  <c:v>75</c:v>
                </c:pt>
                <c:pt idx="31">
                  <c:v>81</c:v>
                </c:pt>
                <c:pt idx="32">
                  <c:v>77</c:v>
                </c:pt>
                <c:pt idx="33">
                  <c:v>72</c:v>
                </c:pt>
                <c:pt idx="34">
                  <c:v>77</c:v>
                </c:pt>
                <c:pt idx="35">
                  <c:v>72</c:v>
                </c:pt>
                <c:pt idx="36">
                  <c:v>69</c:v>
                </c:pt>
                <c:pt idx="37">
                  <c:v>75</c:v>
                </c:pt>
                <c:pt idx="38">
                  <c:v>75</c:v>
                </c:pt>
                <c:pt idx="39">
                  <c:v>94</c:v>
                </c:pt>
                <c:pt idx="40">
                  <c:v>80</c:v>
                </c:pt>
                <c:pt idx="41">
                  <c:v>67</c:v>
                </c:pt>
                <c:pt idx="42">
                  <c:v>67</c:v>
                </c:pt>
                <c:pt idx="43">
                  <c:v>60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Sheet1!$A$8</c:f>
              <c:strCache>
                <c:ptCount val="1"/>
                <c:pt idx="0">
                  <c:v>MSSA BSI - all cases</c:v>
                </c:pt>
              </c:strCache>
            </c:strRef>
          </c:tx>
          <c:marker>
            <c:symbol val="none"/>
          </c:marker>
          <c:cat>
            <c:strRef>
              <c:f>Sheet1!$B$1:$AS$1</c:f>
              <c:strCache>
                <c:ptCount val="44"/>
                <c:pt idx="0">
                  <c:v>Apr-Jun 2007</c:v>
                </c:pt>
                <c:pt idx="1">
                  <c:v>Jul-Sept 2007</c:v>
                </c:pt>
                <c:pt idx="2">
                  <c:v>Oct-Dec 2007</c:v>
                </c:pt>
                <c:pt idx="3">
                  <c:v>Jan-Mar 2008</c:v>
                </c:pt>
                <c:pt idx="4">
                  <c:v>Apr-Jun 2008</c:v>
                </c:pt>
                <c:pt idx="5">
                  <c:v>Jul-Sept 2008</c:v>
                </c:pt>
                <c:pt idx="6">
                  <c:v>Oct-Dec 2008</c:v>
                </c:pt>
                <c:pt idx="7">
                  <c:v>Jan-Mar 2009</c:v>
                </c:pt>
                <c:pt idx="8">
                  <c:v>Apr-Jun 2009</c:v>
                </c:pt>
                <c:pt idx="9">
                  <c:v>Jul-Sept 2009</c:v>
                </c:pt>
                <c:pt idx="10">
                  <c:v>Oct-Dec 2009</c:v>
                </c:pt>
                <c:pt idx="11">
                  <c:v>Jan-Mar 2010</c:v>
                </c:pt>
                <c:pt idx="12">
                  <c:v>Apr-Jun 2010</c:v>
                </c:pt>
                <c:pt idx="13">
                  <c:v>Jul-Sept 2010</c:v>
                </c:pt>
                <c:pt idx="14">
                  <c:v>Oct-Dec 2010</c:v>
                </c:pt>
                <c:pt idx="15">
                  <c:v>Jan-Mar 2011</c:v>
                </c:pt>
                <c:pt idx="16">
                  <c:v>Apr-Jun 2011</c:v>
                </c:pt>
                <c:pt idx="17">
                  <c:v>Jul-Sept 2011</c:v>
                </c:pt>
                <c:pt idx="18">
                  <c:v>Oct-Dec 2011</c:v>
                </c:pt>
                <c:pt idx="19">
                  <c:v>Jan-Mar 2012</c:v>
                </c:pt>
                <c:pt idx="20">
                  <c:v>Apr-Jun 2012</c:v>
                </c:pt>
                <c:pt idx="21">
                  <c:v>Jul-Sept 2012</c:v>
                </c:pt>
                <c:pt idx="22">
                  <c:v>Oct-Dec 2012</c:v>
                </c:pt>
                <c:pt idx="23">
                  <c:v>Jan-Mar 2013</c:v>
                </c:pt>
                <c:pt idx="24">
                  <c:v>Apr-Jun 2013</c:v>
                </c:pt>
                <c:pt idx="25">
                  <c:v>Jul-Sept 2013</c:v>
                </c:pt>
                <c:pt idx="26">
                  <c:v>Oct-Dec 2013</c:v>
                </c:pt>
                <c:pt idx="27">
                  <c:v>Jan-Mar 2014</c:v>
                </c:pt>
                <c:pt idx="28">
                  <c:v>Apr-Jun 2014</c:v>
                </c:pt>
                <c:pt idx="29">
                  <c:v>Jul-Sept 2014</c:v>
                </c:pt>
                <c:pt idx="30">
                  <c:v>Oct-Dec 2014</c:v>
                </c:pt>
                <c:pt idx="31">
                  <c:v>Jan-Mar 2015</c:v>
                </c:pt>
                <c:pt idx="32">
                  <c:v>Apr-Jun 2015</c:v>
                </c:pt>
                <c:pt idx="33">
                  <c:v>Jul-Sept 2015</c:v>
                </c:pt>
                <c:pt idx="34">
                  <c:v>Oct-Dec 2015</c:v>
                </c:pt>
                <c:pt idx="35">
                  <c:v>Jan-Mar 2016</c:v>
                </c:pt>
                <c:pt idx="36">
                  <c:v>Apr-Jun 2016</c:v>
                </c:pt>
                <c:pt idx="37">
                  <c:v>Jul-Sept 2016</c:v>
                </c:pt>
                <c:pt idx="38">
                  <c:v>Oct-Dec 2016</c:v>
                </c:pt>
                <c:pt idx="39">
                  <c:v>Jan-Mar 2017</c:v>
                </c:pt>
                <c:pt idx="40">
                  <c:v>Apr-Jun 2017</c:v>
                </c:pt>
                <c:pt idx="41">
                  <c:v>Jul-Sept 2017</c:v>
                </c:pt>
                <c:pt idx="42">
                  <c:v>Oct-Dec 2017</c:v>
                </c:pt>
                <c:pt idx="43">
                  <c:v>Jan-Mar 2018</c:v>
                </c:pt>
              </c:strCache>
            </c:strRef>
          </c:cat>
          <c:val>
            <c:numRef>
              <c:f>Sheet1!$B$8:$AS$8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2199</c:v>
                </c:pt>
                <c:pt idx="16" formatCode="&quot; &quot;#,##0&quot; &quot;;&quot;-&quot;#,##0&quot; &quot;;&quot; -&quot;00&quot; &quot;;&quot; &quot;@&quot; &quot;">
                  <c:v>2191</c:v>
                </c:pt>
                <c:pt idx="17" formatCode="&quot; &quot;#,##0&quot; &quot;;&quot;-&quot;#,##0&quot; &quot;;&quot; -&quot;00&quot; &quot;;&quot; &quot;@&quot; &quot;">
                  <c:v>2226</c:v>
                </c:pt>
                <c:pt idx="18" formatCode="&quot; &quot;#,##0&quot; &quot;;&quot;-&quot;#,##0&quot; &quot;;&quot; -&quot;00&quot; &quot;;&quot; &quot;@&quot; &quot;">
                  <c:v>2167</c:v>
                </c:pt>
                <c:pt idx="19" formatCode="&quot; &quot;#,##0&quot; &quot;;&quot;-&quot;#,##0&quot; &quot;;&quot; -&quot;00&quot; &quot;;&quot; &quot;@&quot; &quot;">
                  <c:v>2183</c:v>
                </c:pt>
                <c:pt idx="20" formatCode="&quot; &quot;#,##0&quot; &quot;;&quot;-&quot;#,##0&quot; &quot;;&quot; -&quot;00&quot; &quot;;&quot; &quot;@&quot; &quot;">
                  <c:v>2238</c:v>
                </c:pt>
                <c:pt idx="21" formatCode="&quot; &quot;#,##0&quot; &quot;;&quot;-&quot;#,##0&quot; &quot;;&quot; -&quot;00&quot; &quot;;&quot; &quot;@&quot; &quot;">
                  <c:v>2131</c:v>
                </c:pt>
                <c:pt idx="22" formatCode="&quot; &quot;#,##0&quot; &quot;;&quot;-&quot;#,##0&quot; &quot;;&quot; -&quot;00&quot; &quot;;&quot; &quot;@&quot; &quot;">
                  <c:v>2186</c:v>
                </c:pt>
                <c:pt idx="23" formatCode="&quot; &quot;#,##0&quot; &quot;;&quot;-&quot;#,##0&quot; &quot;;&quot; -&quot;00&quot; &quot;;&quot; &quot;@&quot; &quot;">
                  <c:v>2257</c:v>
                </c:pt>
                <c:pt idx="24" formatCode="&quot; &quot;#,##0&quot; &quot;;&quot;-&quot;#,##0&quot; &quot;;&quot; -&quot;00&quot; &quot;;&quot; &quot;@&quot; &quot;">
                  <c:v>2329</c:v>
                </c:pt>
                <c:pt idx="25" formatCode="&quot; &quot;#,##0&quot; &quot;;&quot;-&quot;#,##0&quot; &quot;;&quot; -&quot;00&quot; &quot;;&quot; &quot;@&quot; &quot;">
                  <c:v>2344</c:v>
                </c:pt>
                <c:pt idx="26" formatCode="&quot; &quot;#,##0&quot; &quot;;&quot;-&quot;#,##0&quot; &quot;;&quot; -&quot;00&quot; &quot;;&quot; &quot;@&quot; &quot;">
                  <c:v>2213</c:v>
                </c:pt>
                <c:pt idx="27" formatCode="&quot; &quot;#,##0&quot; &quot;;&quot;-&quot;#,##0&quot; &quot;;&quot; -&quot;00&quot; &quot;;&quot; &quot;@&quot; &quot;">
                  <c:v>2404</c:v>
                </c:pt>
                <c:pt idx="28" formatCode="&quot; &quot;#,##0&quot; &quot;;&quot;-&quot;#,##0&quot; &quot;;&quot; -&quot;00&quot; &quot;;&quot; &quot;@&quot; &quot;">
                  <c:v>2317</c:v>
                </c:pt>
                <c:pt idx="29" formatCode="&quot; &quot;#,##0&quot; &quot;;&quot;-&quot;#,##0&quot; &quot;;&quot; -&quot;00&quot; &quot;;&quot; &quot;@&quot; &quot;">
                  <c:v>2428</c:v>
                </c:pt>
                <c:pt idx="30" formatCode="&quot; &quot;#,##0&quot; &quot;;&quot;-&quot;#,##0&quot; &quot;;&quot; -&quot;00&quot; &quot;;&quot; &quot;@&quot; &quot;">
                  <c:v>2586</c:v>
                </c:pt>
                <c:pt idx="31" formatCode="&quot; &quot;#,##0&quot; &quot;;&quot;-&quot;#,##0&quot; &quot;;&quot; -&quot;00&quot; &quot;;&quot; &quot;@&quot; &quot;">
                  <c:v>2528</c:v>
                </c:pt>
                <c:pt idx="32" formatCode="&quot; &quot;#,##0&quot; &quot;;&quot;-&quot;#,##0&quot; &quot;;&quot; -&quot;00&quot; &quot;;&quot; &quot;@&quot; &quot;">
                  <c:v>2572</c:v>
                </c:pt>
                <c:pt idx="33" formatCode="&quot; &quot;#,##0&quot; &quot;;&quot;-&quot;#,##0&quot; &quot;;&quot; -&quot;00&quot; &quot;;&quot; &quot;@&quot; &quot;">
                  <c:v>2625</c:v>
                </c:pt>
                <c:pt idx="34" formatCode="&quot; &quot;#,##0&quot; &quot;;&quot;-&quot;#,##0&quot; &quot;;&quot; -&quot;00&quot; &quot;;&quot; &quot;@&quot; &quot;">
                  <c:v>2672</c:v>
                </c:pt>
                <c:pt idx="35" formatCode="&quot; &quot;#,##0&quot; &quot;;&quot;-&quot;#,##0&quot; &quot;;&quot; -&quot;00&quot; &quot;;&quot; &quot;@&quot; &quot;">
                  <c:v>2737</c:v>
                </c:pt>
                <c:pt idx="36" formatCode="&quot; &quot;#,##0&quot; &quot;;&quot;-&quot;#,##0&quot; &quot;;&quot; -&quot;00&quot; &quot;;&quot; &quot;@&quot; &quot;">
                  <c:v>2807</c:v>
                </c:pt>
                <c:pt idx="37" formatCode="&quot; &quot;#,##0&quot; &quot;;&quot;-&quot;#,##0&quot; &quot;;&quot; -&quot;00&quot; &quot;;&quot; &quot;@&quot; &quot;">
                  <c:v>2803</c:v>
                </c:pt>
                <c:pt idx="38" formatCode="&quot; &quot;#,##0&quot; &quot;;&quot;-&quot;#,##0&quot; &quot;;&quot; -&quot;00&quot; &quot;;&quot; &quot;@&quot; &quot;">
                  <c:v>2881</c:v>
                </c:pt>
                <c:pt idx="39" formatCode="&quot; &quot;#,##0&quot; &quot;;&quot;-&quot;#,##0&quot; &quot;;&quot; -&quot;00&quot; &quot;;&quot; &quot;@&quot; &quot;">
                  <c:v>2995</c:v>
                </c:pt>
                <c:pt idx="40" formatCode="&quot; &quot;#,##0&quot; &quot;;&quot;-&quot;#,##0&quot; &quot;;&quot; -&quot;00&quot; &quot;;&quot; &quot;@&quot; &quot;">
                  <c:v>2993</c:v>
                </c:pt>
                <c:pt idx="41" formatCode="&quot; &quot;#,##0&quot; &quot;;&quot;-&quot;#,##0&quot; &quot;;&quot; -&quot;00&quot; &quot;;&quot; &quot;@&quot; &quot;">
                  <c:v>2951</c:v>
                </c:pt>
                <c:pt idx="42" formatCode="&quot; &quot;#,##0&quot; &quot;;&quot;-&quot;#,##0&quot; &quot;;&quot; -&quot;00&quot; &quot;;&quot; &quot;@&quot; &quot;">
                  <c:v>2957</c:v>
                </c:pt>
                <c:pt idx="43" formatCode="&quot; &quot;#,##0&quot; &quot;;&quot;-&quot;#,##0&quot; &quot;;&quot; -&quot;00&quot; &quot;;&quot; &quot;@&quot; &quot;">
                  <c:v>3037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Sheet1!$A$9</c:f>
              <c:strCache>
                <c:ptCount val="1"/>
                <c:pt idx="0">
                  <c:v>MSSA BSI - Trust-apportioned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val>
            <c:numRef>
              <c:f>Sheet1!$B$9:$AS$9</c:f>
              <c:numCache>
                <c:formatCode>General</c:formatCode>
                <c:ptCount val="44"/>
                <c:pt idx="15" formatCode="&quot; &quot;#,##0&quot; &quot;;&quot;-&quot;#,##0&quot; &quot;;&quot; -&quot;00&quot; &quot;;&quot; &quot;@&quot; &quot;">
                  <c:v>735</c:v>
                </c:pt>
                <c:pt idx="16" formatCode="&quot; &quot;#,##0&quot; &quot;;&quot;-&quot;#,##0&quot; &quot;;&quot; -&quot;00&quot; &quot;;&quot; &quot;@&quot; &quot;">
                  <c:v>698</c:v>
                </c:pt>
                <c:pt idx="17" formatCode="&quot; &quot;#,##0&quot; &quot;;&quot;-&quot;#,##0&quot; &quot;;&quot; -&quot;00&quot; &quot;;&quot; &quot;@&quot; &quot;">
                  <c:v>725</c:v>
                </c:pt>
                <c:pt idx="18" formatCode="&quot; &quot;#,##0&quot; &quot;;&quot;-&quot;#,##0&quot; &quot;;&quot; -&quot;00&quot; &quot;;&quot; &quot;@&quot; &quot;">
                  <c:v>703</c:v>
                </c:pt>
                <c:pt idx="19" formatCode="&quot; &quot;#,##0&quot; &quot;;&quot;-&quot;#,##0&quot; &quot;;&quot; -&quot;00&quot; &quot;;&quot; &quot;@&quot; &quot;">
                  <c:v>728</c:v>
                </c:pt>
                <c:pt idx="20" formatCode="&quot; &quot;#,##0&quot; &quot;;&quot;-&quot;#,##0&quot; &quot;;&quot; -&quot;00&quot; &quot;;&quot; &quot;@&quot; &quot;">
                  <c:v>711</c:v>
                </c:pt>
                <c:pt idx="21" formatCode="&quot; &quot;#,##0&quot; &quot;;&quot;-&quot;#,##0&quot; &quot;;&quot; -&quot;00&quot; &quot;;&quot; &quot;@&quot; &quot;">
                  <c:v>648</c:v>
                </c:pt>
                <c:pt idx="22" formatCode="&quot; &quot;#,##0&quot; &quot;;&quot;-&quot;#,##0&quot; &quot;;&quot; -&quot;00&quot; &quot;;&quot; &quot;@&quot; &quot;">
                  <c:v>663</c:v>
                </c:pt>
                <c:pt idx="23" formatCode="&quot; &quot;#,##0&quot; &quot;;&quot;-&quot;#,##0&quot; &quot;;&quot; -&quot;00&quot; &quot;;&quot; &quot;@&quot; &quot;">
                  <c:v>678</c:v>
                </c:pt>
                <c:pt idx="24" formatCode="&quot; &quot;#,##0&quot; &quot;;&quot;-&quot;#,##0&quot; &quot;;&quot; -&quot;00&quot; &quot;;&quot; &quot;@&quot; &quot;">
                  <c:v>711</c:v>
                </c:pt>
                <c:pt idx="25" formatCode="&quot; &quot;#,##0&quot; &quot;;&quot;-&quot;#,##0&quot; &quot;;&quot; -&quot;00&quot; &quot;;&quot; &quot;@&quot; &quot;">
                  <c:v>700</c:v>
                </c:pt>
                <c:pt idx="26" formatCode="&quot; &quot;#,##0&quot; &quot;;&quot;-&quot;#,##0&quot; &quot;;&quot; -&quot;00&quot; &quot;;&quot; &quot;@&quot; &quot;">
                  <c:v>596</c:v>
                </c:pt>
                <c:pt idx="27" formatCode="&quot; &quot;#,##0&quot; &quot;;&quot;-&quot;#,##0&quot; &quot;;&quot; -&quot;00&quot; &quot;;&quot; &quot;@&quot; &quot;">
                  <c:v>689</c:v>
                </c:pt>
                <c:pt idx="28" formatCode="&quot; &quot;#,##0&quot; &quot;;&quot;-&quot;#,##0&quot; &quot;;&quot; -&quot;00&quot; &quot;;&quot; &quot;@&quot; &quot;">
                  <c:v>683</c:v>
                </c:pt>
                <c:pt idx="29" formatCode="&quot; &quot;#,##0&quot; &quot;;&quot;-&quot;#,##0&quot; &quot;;&quot; -&quot;00&quot; &quot;;&quot; &quot;@&quot; &quot;">
                  <c:v>679</c:v>
                </c:pt>
                <c:pt idx="30" formatCode="&quot; &quot;#,##0&quot; &quot;;&quot;-&quot;#,##0&quot; &quot;;&quot; -&quot;00&quot; &quot;;&quot; &quot;@&quot; &quot;">
                  <c:v>729</c:v>
                </c:pt>
                <c:pt idx="31" formatCode="&quot; &quot;#,##0&quot; &quot;;&quot;-&quot;#,##0&quot; &quot;;&quot; -&quot;00&quot; &quot;;&quot; &quot;@&quot; &quot;">
                  <c:v>716</c:v>
                </c:pt>
                <c:pt idx="32" formatCode="&quot; &quot;#,##0&quot; &quot;;&quot;-&quot;#,##0&quot; &quot;;&quot; -&quot;00&quot; &quot;;&quot; &quot;@&quot; &quot;">
                  <c:v>683</c:v>
                </c:pt>
                <c:pt idx="33" formatCode="&quot; &quot;#,##0&quot; &quot;;&quot;-&quot;#,##0&quot; &quot;;&quot; -&quot;00&quot; &quot;;&quot; &quot;@&quot; &quot;">
                  <c:v>703</c:v>
                </c:pt>
                <c:pt idx="34" formatCode="&quot; &quot;#,##0&quot; &quot;;&quot;-&quot;#,##0&quot; &quot;;&quot; -&quot;00&quot; &quot;;&quot; &quot;@&quot; &quot;">
                  <c:v>756</c:v>
                </c:pt>
                <c:pt idx="35" formatCode="&quot; &quot;#,##0&quot; &quot;;&quot;-&quot;#,##0&quot; &quot;;&quot; -&quot;00&quot; &quot;;&quot; &quot;@&quot; &quot;">
                  <c:v>778</c:v>
                </c:pt>
                <c:pt idx="36" formatCode="&quot; &quot;#,##0&quot; &quot;;&quot;-&quot;#,##0&quot; &quot;;&quot; -&quot;00&quot; &quot;;&quot; &quot;@&quot; &quot;">
                  <c:v>817</c:v>
                </c:pt>
                <c:pt idx="37" formatCode="&quot; &quot;#,##0&quot; &quot;;&quot;-&quot;#,##0&quot; &quot;;&quot; -&quot;00&quot; &quot;;&quot; &quot;@&quot; &quot;">
                  <c:v>729</c:v>
                </c:pt>
                <c:pt idx="38" formatCode="&quot; &quot;#,##0&quot; &quot;;&quot;-&quot;#,##0&quot; &quot;;&quot; -&quot;00&quot; &quot;;&quot; &quot;@&quot; &quot;">
                  <c:v>773</c:v>
                </c:pt>
                <c:pt idx="39" formatCode="&quot; &quot;#,##0&quot; &quot;;&quot;-&quot;#,##0&quot; &quot;;&quot; -&quot;00&quot; &quot;;&quot; &quot;@&quot; &quot;">
                  <c:v>780</c:v>
                </c:pt>
                <c:pt idx="40" formatCode="&quot; &quot;#,##0&quot; &quot;;&quot;-&quot;#,##0&quot; &quot;;&quot; -&quot;00&quot; &quot;;&quot; &quot;@&quot; &quot;">
                  <c:v>814</c:v>
                </c:pt>
                <c:pt idx="41" formatCode="&quot; &quot;#,##0&quot; &quot;;&quot;-&quot;#,##0&quot; &quot;;&quot; -&quot;00&quot; &quot;;&quot; &quot;@&quot; &quot;">
                  <c:v>774</c:v>
                </c:pt>
                <c:pt idx="42" formatCode="&quot; &quot;#,##0&quot; &quot;;&quot;-&quot;#,##0&quot; &quot;;&quot; -&quot;00&quot; &quot;;&quot; &quot;@&quot; &quot;">
                  <c:v>811</c:v>
                </c:pt>
                <c:pt idx="43" formatCode="&quot; &quot;#,##0&quot; &quot;;&quot;-&quot;#,##0&quot; &quot;;&quot; -&quot;00&quot; &quot;;&quot; &quot;@&quot; &quot;">
                  <c:v>754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476096"/>
        <c:axId val="217477888"/>
      </c:lineChart>
      <c:catAx>
        <c:axId val="2174760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217477888"/>
        <c:crosses val="autoZero"/>
        <c:auto val="1"/>
        <c:lblAlgn val="ctr"/>
        <c:lblOffset val="100"/>
        <c:noMultiLvlLbl val="0"/>
      </c:catAx>
      <c:valAx>
        <c:axId val="21747788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i="1"/>
                </a:pPr>
                <a:r>
                  <a:rPr lang="en-US" i="1" dirty="0"/>
                  <a:t>Number </a:t>
                </a:r>
                <a:r>
                  <a:rPr lang="en-US" i="1" dirty="0" smtClean="0"/>
                  <a:t>of</a:t>
                </a:r>
                <a:r>
                  <a:rPr lang="en-US" i="1" baseline="0" dirty="0" smtClean="0"/>
                  <a:t> cases</a:t>
                </a:r>
                <a:endParaRPr lang="en-US" i="1" dirty="0"/>
              </a:p>
            </c:rich>
          </c:tx>
          <c:layout>
            <c:manualLayout>
              <c:xMode val="edge"/>
              <c:yMode val="edge"/>
              <c:x val="0"/>
              <c:y val="0.219512159467661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74760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051348404829454"/>
          <c:y val="1.9257874066389239E-3"/>
          <c:w val="0.61039886715387537"/>
          <c:h val="0.19098103407228567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Sheet1!$B$2:$H$2</c:f>
              <c:strCache>
                <c:ptCount val="7"/>
                <c:pt idx="0">
                  <c:v>Ward contact only</c:v>
                </c:pt>
                <c:pt idx="1">
                  <c:v>Hospital contact only</c:v>
                </c:pt>
                <c:pt idx="2">
                  <c:v>Ward contamination or hospital contact</c:v>
                </c:pt>
                <c:pt idx="3">
                  <c:v>Ward contamination only</c:v>
                </c:pt>
                <c:pt idx="4">
                  <c:v>Same GP</c:v>
                </c:pt>
                <c:pt idx="5">
                  <c:v>Same post code</c:v>
                </c:pt>
                <c:pt idx="6">
                  <c:v>No epi link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38</c:v>
                </c:pt>
                <c:pt idx="1">
                  <c:v>9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  <c:pt idx="5">
                  <c:v>5</c:v>
                </c:pt>
                <c:pt idx="6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091328"/>
        <c:axId val="177092864"/>
      </c:barChart>
      <c:catAx>
        <c:axId val="177091328"/>
        <c:scaling>
          <c:orientation val="minMax"/>
        </c:scaling>
        <c:delete val="0"/>
        <c:axPos val="l"/>
        <c:majorTickMark val="out"/>
        <c:minorTickMark val="none"/>
        <c:tickLblPos val="nextTo"/>
        <c:crossAx val="177092864"/>
        <c:crosses val="autoZero"/>
        <c:auto val="1"/>
        <c:lblAlgn val="ctr"/>
        <c:lblOffset val="100"/>
        <c:noMultiLvlLbl val="0"/>
      </c:catAx>
      <c:valAx>
        <c:axId val="177092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/>
                  <a:t>% genetically related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7091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 panose="020B0604020202020204" pitchFamily="34" charset="0"/>
          <a:ea typeface="Verdana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63A2C0ED-05AE-4FDD-AA34-A57D24FC34C0}" type="presOf" srcId="{4BB3D8C4-36FD-4CB3-81B2-D77C8B01FF10}" destId="{A5298A19-F28F-4D55-AF14-664D7DDE3D4D}" srcOrd="0" destOrd="0" presId="urn:microsoft.com/office/officeart/2005/8/layout/hierarchy2"/>
    <dgm:cxn modelId="{8C948F98-80FE-4D3C-82D6-796C90EB4E84}" type="presOf" srcId="{CB43DD6D-1338-41CD-B89E-E34B6CD57CE6}" destId="{9A0A82B6-0746-49E4-B3A3-107A26EF446C}" srcOrd="0" destOrd="0" presId="urn:microsoft.com/office/officeart/2005/8/layout/hierarchy2"/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BD1D7DEA-F6B3-4AC6-B9E4-43DB5E66F590}" type="presOf" srcId="{2AE41164-30EC-4D36-90A5-19D94D89E3C6}" destId="{3A8D3FD4-8E31-4959-83C6-5171A391709B}" srcOrd="0" destOrd="0" presId="urn:microsoft.com/office/officeart/2005/8/layout/hierarchy2"/>
    <dgm:cxn modelId="{1F349C5C-E8C6-494C-BE45-BC718D9396C4}" type="presOf" srcId="{CBA328E5-C634-4979-A773-28B01AAA5A08}" destId="{BF9F69C9-89F0-4A91-854F-49DE3112834C}" srcOrd="1" destOrd="0" presId="urn:microsoft.com/office/officeart/2005/8/layout/hierarchy2"/>
    <dgm:cxn modelId="{32EFC146-8615-4673-91EA-83124459B108}" type="presOf" srcId="{5DA0CD43-E28D-4106-BC54-08D621D50FFC}" destId="{2C59D2AA-4813-4ADF-A624-F5A8FE60B8D1}" srcOrd="0" destOrd="0" presId="urn:microsoft.com/office/officeart/2005/8/layout/hierarchy2"/>
    <dgm:cxn modelId="{2B2D6E38-5D42-451E-B3A3-43EFEAFF0E6F}" type="presOf" srcId="{A77A4018-0A7F-44D9-A8FF-7884E2C4AA0B}" destId="{60BD379F-2D96-43CC-9627-EC243DBE351E}" srcOrd="1" destOrd="0" presId="urn:microsoft.com/office/officeart/2005/8/layout/hierarchy2"/>
    <dgm:cxn modelId="{42D342B3-8ADE-4C8A-8DF7-3B0719C98941}" type="presOf" srcId="{500601E1-3D2B-49E1-9AA6-5F3A997D8545}" destId="{C36564EA-2771-48D6-9A00-A4368A4E1971}" srcOrd="0" destOrd="0" presId="urn:microsoft.com/office/officeart/2005/8/layout/hierarchy2"/>
    <dgm:cxn modelId="{10170036-8259-4741-86FD-CFB8F2A04D22}" type="presOf" srcId="{171305B1-5A09-4642-B2B0-86C83BDF19A2}" destId="{7E9DF222-6A1B-4051-B22C-76CCA1F27F78}" srcOrd="0" destOrd="0" presId="urn:microsoft.com/office/officeart/2005/8/layout/hierarchy2"/>
    <dgm:cxn modelId="{188F2B05-C8EF-40D3-A0E2-5C1441BFD6FA}" type="presOf" srcId="{744B6E44-027D-4C05-884E-DDB9C6C716AE}" destId="{457388F6-5E53-43BE-A5C0-51CA61EBF866}" srcOrd="0" destOrd="0" presId="urn:microsoft.com/office/officeart/2005/8/layout/hierarchy2"/>
    <dgm:cxn modelId="{C1E60293-BB99-496D-ABE1-686F90503E7A}" type="presOf" srcId="{A77A4018-0A7F-44D9-A8FF-7884E2C4AA0B}" destId="{22B11B40-168A-4611-9017-96541EF55CA1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A2016B1A-2612-4A39-A4CB-9251804416F3}" type="presOf" srcId="{BE396377-6E54-474E-B6AA-BD8C9CFEA711}" destId="{753A5D17-CC2C-4ECE-8107-2AA807819AAA}" srcOrd="0" destOrd="0" presId="urn:microsoft.com/office/officeart/2005/8/layout/hierarchy2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DDC6CFD6-C4FF-4547-8C51-147B2A99012F}" type="presOf" srcId="{000A2530-1CF3-4CD9-98AA-7B6079CD0417}" destId="{16AA97AF-E1C0-47E7-9529-E92C2409D36C}" srcOrd="1" destOrd="0" presId="urn:microsoft.com/office/officeart/2005/8/layout/hierarchy2"/>
    <dgm:cxn modelId="{EB2330CD-74F2-4F3F-B02D-636FE4D61B5C}" type="presOf" srcId="{60F89BCD-FEDB-486E-A805-8161E967DEC9}" destId="{AB70540C-FB2C-4D88-AD2E-D149D68CE41C}" srcOrd="0" destOrd="0" presId="urn:microsoft.com/office/officeart/2005/8/layout/hierarchy2"/>
    <dgm:cxn modelId="{67609E93-AB7E-47A3-94E5-F2C9DF54CF02}" type="presOf" srcId="{5DA0CD43-E28D-4106-BC54-08D621D50FFC}" destId="{5714AB63-FEA0-4AAB-9D8D-3F39D1FE7386}" srcOrd="1" destOrd="0" presId="urn:microsoft.com/office/officeart/2005/8/layout/hierarchy2"/>
    <dgm:cxn modelId="{DB42CFD9-9C87-41A3-AEAC-4968AE123F65}" type="presOf" srcId="{3F079E1B-4896-4D31-9A11-F7DA491AB7D6}" destId="{D2BBB8D1-6D25-4511-80C5-E875915742BA}" srcOrd="0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768ED1D6-8C58-4F34-A30E-DD19C197E8DB}" type="presOf" srcId="{CBA328E5-C634-4979-A773-28B01AAA5A08}" destId="{DC572B93-ACC4-42ED-ADB2-FC0E124C1C70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A50D3B23-F24A-46D9-AA4F-C253F4A4375C}" type="presOf" srcId="{4BB3D8C4-36FD-4CB3-81B2-D77C8B01FF10}" destId="{9AE6084A-C001-4965-A2DC-666F6D368954}" srcOrd="1" destOrd="0" presId="urn:microsoft.com/office/officeart/2005/8/layout/hierarchy2"/>
    <dgm:cxn modelId="{4A07F547-E295-4DCD-B2C4-7CAEF570A365}" type="presOf" srcId="{1E61C23F-3BB6-4D78-912A-865CCC25EAE2}" destId="{9E22FACA-590D-483D-8E20-C876F44C407F}" srcOrd="0" destOrd="0" presId="urn:microsoft.com/office/officeart/2005/8/layout/hierarchy2"/>
    <dgm:cxn modelId="{6570E197-B26C-46C0-BE32-DCA1A8B905DA}" type="presOf" srcId="{60F89BCD-FEDB-486E-A805-8161E967DEC9}" destId="{2A728619-CAD2-46F0-8238-8644F95990AF}" srcOrd="1" destOrd="0" presId="urn:microsoft.com/office/officeart/2005/8/layout/hierarchy2"/>
    <dgm:cxn modelId="{E12D69E4-2D85-4538-A6F8-AAEBDD33C4EA}" type="presOf" srcId="{D0EC48F1-0CED-4E1C-ABB4-4359F65AFD0A}" destId="{B02452B2-7FD5-4869-BD3A-CE4371A7BEB3}" srcOrd="0" destOrd="0" presId="urn:microsoft.com/office/officeart/2005/8/layout/hierarchy2"/>
    <dgm:cxn modelId="{65EA5D05-5F77-4686-B74F-AEE42F3EC17E}" type="presOf" srcId="{6EC0ACF3-CB54-42BB-8A32-D72550B41900}" destId="{D477018F-1D04-485A-94B4-547CA6BD3FB8}" srcOrd="0" destOrd="0" presId="urn:microsoft.com/office/officeart/2005/8/layout/hierarchy2"/>
    <dgm:cxn modelId="{4BC24403-DC18-474C-BA07-ABD3F4E20DD2}" type="presOf" srcId="{7EF8824D-0705-41C6-BE4D-1C446DAB1D6D}" destId="{65A2CE93-175C-4E5D-8A0B-CFD884186552}" srcOrd="0" destOrd="0" presId="urn:microsoft.com/office/officeart/2005/8/layout/hierarchy2"/>
    <dgm:cxn modelId="{9E773F21-0F6E-4C67-AD9D-B3BDCB96B57E}" type="presOf" srcId="{000A2530-1CF3-4CD9-98AA-7B6079CD0417}" destId="{998451E0-BDA9-4C18-95A0-62DA1B210232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A6312875-8E0F-4801-B118-A56353A66919}" type="presOf" srcId="{6EC0ACF3-CB54-42BB-8A32-D72550B41900}" destId="{E9EC3E54-EA98-479D-82AC-BEA622A7F41E}" srcOrd="1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E907D9A3-D024-4C07-9CD7-8D1C39C85E9B}" type="presOf" srcId="{171305B1-5A09-4642-B2B0-86C83BDF19A2}" destId="{846571EE-D2CB-4C26-A07F-C701542E97B6}" srcOrd="1" destOrd="0" presId="urn:microsoft.com/office/officeart/2005/8/layout/hierarchy2"/>
    <dgm:cxn modelId="{0807F005-8402-4D01-BCFE-B6E51233C2EE}" type="presOf" srcId="{0CE62514-D613-4A9F-8FF5-33EEEAA36CFB}" destId="{D3109716-536D-4F55-8D3F-94E4A494DC55}" srcOrd="0" destOrd="0" presId="urn:microsoft.com/office/officeart/2005/8/layout/hierarchy2"/>
    <dgm:cxn modelId="{0F2F57D3-B409-4689-912D-1C0D38C3E142}" type="presParOf" srcId="{457388F6-5E53-43BE-A5C0-51CA61EBF866}" destId="{D96A4483-8BE5-4889-ABDF-4FEA159DA5CC}" srcOrd="0" destOrd="0" presId="urn:microsoft.com/office/officeart/2005/8/layout/hierarchy2"/>
    <dgm:cxn modelId="{8365F27B-FD70-48C8-9EC6-351E4855F95F}" type="presParOf" srcId="{D96A4483-8BE5-4889-ABDF-4FEA159DA5CC}" destId="{D3109716-536D-4F55-8D3F-94E4A494DC55}" srcOrd="0" destOrd="0" presId="urn:microsoft.com/office/officeart/2005/8/layout/hierarchy2"/>
    <dgm:cxn modelId="{BE9F1EE4-02D2-4F07-BF39-C526A50050C1}" type="presParOf" srcId="{D96A4483-8BE5-4889-ABDF-4FEA159DA5CC}" destId="{1EDF5B58-A1F4-437B-B01A-23ADDE1B99C6}" srcOrd="1" destOrd="0" presId="urn:microsoft.com/office/officeart/2005/8/layout/hierarchy2"/>
    <dgm:cxn modelId="{9EA0B219-A076-4DC5-A125-DC7E725D82F3}" type="presParOf" srcId="{1EDF5B58-A1F4-437B-B01A-23ADDE1B99C6}" destId="{DC572B93-ACC4-42ED-ADB2-FC0E124C1C70}" srcOrd="0" destOrd="0" presId="urn:microsoft.com/office/officeart/2005/8/layout/hierarchy2"/>
    <dgm:cxn modelId="{109F2804-3E9F-434F-9B9E-AE222334C7FB}" type="presParOf" srcId="{DC572B93-ACC4-42ED-ADB2-FC0E124C1C70}" destId="{BF9F69C9-89F0-4A91-854F-49DE3112834C}" srcOrd="0" destOrd="0" presId="urn:microsoft.com/office/officeart/2005/8/layout/hierarchy2"/>
    <dgm:cxn modelId="{628C56C8-C453-48E3-9107-E66578FF7C87}" type="presParOf" srcId="{1EDF5B58-A1F4-437B-B01A-23ADDE1B99C6}" destId="{1AAC1DC9-15E8-49D4-AB54-8FCDA83CC7D9}" srcOrd="1" destOrd="0" presId="urn:microsoft.com/office/officeart/2005/8/layout/hierarchy2"/>
    <dgm:cxn modelId="{4A614445-EE95-4BAB-9367-9047082D968E}" type="presParOf" srcId="{1AAC1DC9-15E8-49D4-AB54-8FCDA83CC7D9}" destId="{753A5D17-CC2C-4ECE-8107-2AA807819AAA}" srcOrd="0" destOrd="0" presId="urn:microsoft.com/office/officeart/2005/8/layout/hierarchy2"/>
    <dgm:cxn modelId="{35BE8057-8B6C-4813-9051-C094C8C32ED6}" type="presParOf" srcId="{1AAC1DC9-15E8-49D4-AB54-8FCDA83CC7D9}" destId="{CE090664-0F53-4810-A891-3D45A927FF92}" srcOrd="1" destOrd="0" presId="urn:microsoft.com/office/officeart/2005/8/layout/hierarchy2"/>
    <dgm:cxn modelId="{ADC953A2-F765-4853-BC29-ADDD6B56BE68}" type="presParOf" srcId="{CE090664-0F53-4810-A891-3D45A927FF92}" destId="{2C59D2AA-4813-4ADF-A624-F5A8FE60B8D1}" srcOrd="0" destOrd="0" presId="urn:microsoft.com/office/officeart/2005/8/layout/hierarchy2"/>
    <dgm:cxn modelId="{48DE8CE8-88AE-41DF-B1CE-7C1E2F9D5548}" type="presParOf" srcId="{2C59D2AA-4813-4ADF-A624-F5A8FE60B8D1}" destId="{5714AB63-FEA0-4AAB-9D8D-3F39D1FE7386}" srcOrd="0" destOrd="0" presId="urn:microsoft.com/office/officeart/2005/8/layout/hierarchy2"/>
    <dgm:cxn modelId="{D81D6DC9-7A7A-4317-9384-D6C910875B9C}" type="presParOf" srcId="{CE090664-0F53-4810-A891-3D45A927FF92}" destId="{3F30F46C-AFF6-4E26-9D2B-84DE431F8CE8}" srcOrd="1" destOrd="0" presId="urn:microsoft.com/office/officeart/2005/8/layout/hierarchy2"/>
    <dgm:cxn modelId="{40EDFCC2-D19F-40FE-BF3F-098386D940F2}" type="presParOf" srcId="{3F30F46C-AFF6-4E26-9D2B-84DE431F8CE8}" destId="{B02452B2-7FD5-4869-BD3A-CE4371A7BEB3}" srcOrd="0" destOrd="0" presId="urn:microsoft.com/office/officeart/2005/8/layout/hierarchy2"/>
    <dgm:cxn modelId="{2476EBB0-B07C-4DF0-93AD-7B9733FE032E}" type="presParOf" srcId="{3F30F46C-AFF6-4E26-9D2B-84DE431F8CE8}" destId="{F837151E-780C-4745-8661-353FB5F38632}" srcOrd="1" destOrd="0" presId="urn:microsoft.com/office/officeart/2005/8/layout/hierarchy2"/>
    <dgm:cxn modelId="{9134C295-D7A8-4E2C-A44B-0D1C3CAD4A8C}" type="presParOf" srcId="{CE090664-0F53-4810-A891-3D45A927FF92}" destId="{AB70540C-FB2C-4D88-AD2E-D149D68CE41C}" srcOrd="2" destOrd="0" presId="urn:microsoft.com/office/officeart/2005/8/layout/hierarchy2"/>
    <dgm:cxn modelId="{0CAA2A76-BF8C-4A2F-AE36-379ADC41C679}" type="presParOf" srcId="{AB70540C-FB2C-4D88-AD2E-D149D68CE41C}" destId="{2A728619-CAD2-46F0-8238-8644F95990AF}" srcOrd="0" destOrd="0" presId="urn:microsoft.com/office/officeart/2005/8/layout/hierarchy2"/>
    <dgm:cxn modelId="{09FF5F8E-B8FD-4C0E-B107-90124DC9BC8B}" type="presParOf" srcId="{CE090664-0F53-4810-A891-3D45A927FF92}" destId="{E5BEFD8F-1A91-4E21-ACFF-1AA41D28120C}" srcOrd="3" destOrd="0" presId="urn:microsoft.com/office/officeart/2005/8/layout/hierarchy2"/>
    <dgm:cxn modelId="{5F53159B-710A-4E5B-B9CB-C2BAFDEBC9EE}" type="presParOf" srcId="{E5BEFD8F-1A91-4E21-ACFF-1AA41D28120C}" destId="{3A8D3FD4-8E31-4959-83C6-5171A391709B}" srcOrd="0" destOrd="0" presId="urn:microsoft.com/office/officeart/2005/8/layout/hierarchy2"/>
    <dgm:cxn modelId="{9F8D5D5F-C981-4138-8446-7C0E81237332}" type="presParOf" srcId="{E5BEFD8F-1A91-4E21-ACFF-1AA41D28120C}" destId="{AB3F2492-A875-40A7-B1FE-332AA2E4D047}" srcOrd="1" destOrd="0" presId="urn:microsoft.com/office/officeart/2005/8/layout/hierarchy2"/>
    <dgm:cxn modelId="{87A4AD80-0E8D-49DD-9A12-8CF3E2F9BC85}" type="presParOf" srcId="{CE090664-0F53-4810-A891-3D45A927FF92}" destId="{7E9DF222-6A1B-4051-B22C-76CCA1F27F78}" srcOrd="4" destOrd="0" presId="urn:microsoft.com/office/officeart/2005/8/layout/hierarchy2"/>
    <dgm:cxn modelId="{901B0CC0-2E81-499E-A7C7-F9D14FDB7AA2}" type="presParOf" srcId="{7E9DF222-6A1B-4051-B22C-76CCA1F27F78}" destId="{846571EE-D2CB-4C26-A07F-C701542E97B6}" srcOrd="0" destOrd="0" presId="urn:microsoft.com/office/officeart/2005/8/layout/hierarchy2"/>
    <dgm:cxn modelId="{CC0749F9-BB6E-49C9-9BAE-A9829654CE7D}" type="presParOf" srcId="{CE090664-0F53-4810-A891-3D45A927FF92}" destId="{9D3B0E98-E5AB-4143-B982-62D1AA82BC84}" srcOrd="5" destOrd="0" presId="urn:microsoft.com/office/officeart/2005/8/layout/hierarchy2"/>
    <dgm:cxn modelId="{6C7937AF-7C4A-4797-9F8D-FA8C74C53E3A}" type="presParOf" srcId="{9D3B0E98-E5AB-4143-B982-62D1AA82BC84}" destId="{D2BBB8D1-6D25-4511-80C5-E875915742BA}" srcOrd="0" destOrd="0" presId="urn:microsoft.com/office/officeart/2005/8/layout/hierarchy2"/>
    <dgm:cxn modelId="{A6F91AFC-CF40-4AFF-AE7A-27044F7BC89A}" type="presParOf" srcId="{9D3B0E98-E5AB-4143-B982-62D1AA82BC84}" destId="{0B6466D5-FDA5-4FD8-9311-6F77FE05F3D3}" srcOrd="1" destOrd="0" presId="urn:microsoft.com/office/officeart/2005/8/layout/hierarchy2"/>
    <dgm:cxn modelId="{3B066CA3-B1B4-4CE6-85E8-2CAE2FEF095E}" type="presParOf" srcId="{CE090664-0F53-4810-A891-3D45A927FF92}" destId="{998451E0-BDA9-4C18-95A0-62DA1B210232}" srcOrd="6" destOrd="0" presId="urn:microsoft.com/office/officeart/2005/8/layout/hierarchy2"/>
    <dgm:cxn modelId="{1C7F0E51-6EAE-40CC-BBC0-B900F23F909D}" type="presParOf" srcId="{998451E0-BDA9-4C18-95A0-62DA1B210232}" destId="{16AA97AF-E1C0-47E7-9529-E92C2409D36C}" srcOrd="0" destOrd="0" presId="urn:microsoft.com/office/officeart/2005/8/layout/hierarchy2"/>
    <dgm:cxn modelId="{44AFCBE8-E92B-4AEB-B4F7-7DAD85E3698C}" type="presParOf" srcId="{CE090664-0F53-4810-A891-3D45A927FF92}" destId="{262F84F0-0BD3-4A9B-A536-8395C1334E40}" srcOrd="7" destOrd="0" presId="urn:microsoft.com/office/officeart/2005/8/layout/hierarchy2"/>
    <dgm:cxn modelId="{6FE50A9F-2FE4-411C-BB15-AD50523B4DB8}" type="presParOf" srcId="{262F84F0-0BD3-4A9B-A536-8395C1334E40}" destId="{9E22FACA-590D-483D-8E20-C876F44C407F}" srcOrd="0" destOrd="0" presId="urn:microsoft.com/office/officeart/2005/8/layout/hierarchy2"/>
    <dgm:cxn modelId="{804651A7-7D1B-44CD-83D3-DB30841B3D77}" type="presParOf" srcId="{262F84F0-0BD3-4A9B-A536-8395C1334E40}" destId="{03C10578-AC82-4EA3-BD79-28F2A8695AEC}" srcOrd="1" destOrd="0" presId="urn:microsoft.com/office/officeart/2005/8/layout/hierarchy2"/>
    <dgm:cxn modelId="{382899C1-A7CD-4CA8-B8E0-9007ECC3E8BD}" type="presParOf" srcId="{1EDF5B58-A1F4-437B-B01A-23ADDE1B99C6}" destId="{22B11B40-168A-4611-9017-96541EF55CA1}" srcOrd="2" destOrd="0" presId="urn:microsoft.com/office/officeart/2005/8/layout/hierarchy2"/>
    <dgm:cxn modelId="{D6F0AA1F-C2C2-4DC0-BB83-160E4A7A4532}" type="presParOf" srcId="{22B11B40-168A-4611-9017-96541EF55CA1}" destId="{60BD379F-2D96-43CC-9627-EC243DBE351E}" srcOrd="0" destOrd="0" presId="urn:microsoft.com/office/officeart/2005/8/layout/hierarchy2"/>
    <dgm:cxn modelId="{41A813B9-5C55-4A21-9B5E-D867CE0B2999}" type="presParOf" srcId="{1EDF5B58-A1F4-437B-B01A-23ADDE1B99C6}" destId="{239FA445-B57D-40DC-85DC-60FCDF6374A9}" srcOrd="3" destOrd="0" presId="urn:microsoft.com/office/officeart/2005/8/layout/hierarchy2"/>
    <dgm:cxn modelId="{28D41550-4F63-47AF-947D-048B1E9F4163}" type="presParOf" srcId="{239FA445-B57D-40DC-85DC-60FCDF6374A9}" destId="{9A0A82B6-0746-49E4-B3A3-107A26EF446C}" srcOrd="0" destOrd="0" presId="urn:microsoft.com/office/officeart/2005/8/layout/hierarchy2"/>
    <dgm:cxn modelId="{85B43939-6622-4931-BFC1-A34A536580C3}" type="presParOf" srcId="{239FA445-B57D-40DC-85DC-60FCDF6374A9}" destId="{20837807-05B7-432C-B33E-3ED444D09C0E}" srcOrd="1" destOrd="0" presId="urn:microsoft.com/office/officeart/2005/8/layout/hierarchy2"/>
    <dgm:cxn modelId="{2A7B91F4-4449-431A-80A1-64761B656675}" type="presParOf" srcId="{20837807-05B7-432C-B33E-3ED444D09C0E}" destId="{A5298A19-F28F-4D55-AF14-664D7DDE3D4D}" srcOrd="0" destOrd="0" presId="urn:microsoft.com/office/officeart/2005/8/layout/hierarchy2"/>
    <dgm:cxn modelId="{22124FDC-BDB6-4AA5-A26E-0E334BEC6F08}" type="presParOf" srcId="{A5298A19-F28F-4D55-AF14-664D7DDE3D4D}" destId="{9AE6084A-C001-4965-A2DC-666F6D368954}" srcOrd="0" destOrd="0" presId="urn:microsoft.com/office/officeart/2005/8/layout/hierarchy2"/>
    <dgm:cxn modelId="{ECFFE2EF-130F-45B1-9CEE-51B3E84ABCD1}" type="presParOf" srcId="{20837807-05B7-432C-B33E-3ED444D09C0E}" destId="{256DEE41-88DF-42BE-8064-9C8499F887A7}" srcOrd="1" destOrd="0" presId="urn:microsoft.com/office/officeart/2005/8/layout/hierarchy2"/>
    <dgm:cxn modelId="{A4FA5E9B-EACF-4531-B81B-23668121F2A1}" type="presParOf" srcId="{256DEE41-88DF-42BE-8064-9C8499F887A7}" destId="{C36564EA-2771-48D6-9A00-A4368A4E1971}" srcOrd="0" destOrd="0" presId="urn:microsoft.com/office/officeart/2005/8/layout/hierarchy2"/>
    <dgm:cxn modelId="{4283444D-48B9-44F0-A39C-F7DA4C345AA9}" type="presParOf" srcId="{256DEE41-88DF-42BE-8064-9C8499F887A7}" destId="{1AD1AC1B-DEAE-437A-9722-D00F9CEDF762}" srcOrd="1" destOrd="0" presId="urn:microsoft.com/office/officeart/2005/8/layout/hierarchy2"/>
    <dgm:cxn modelId="{A547C38B-B16C-48E1-BD6B-410B932DF597}" type="presParOf" srcId="{20837807-05B7-432C-B33E-3ED444D09C0E}" destId="{D477018F-1D04-485A-94B4-547CA6BD3FB8}" srcOrd="2" destOrd="0" presId="urn:microsoft.com/office/officeart/2005/8/layout/hierarchy2"/>
    <dgm:cxn modelId="{7B606D5F-9BC8-4474-A43A-385FBF34F11C}" type="presParOf" srcId="{D477018F-1D04-485A-94B4-547CA6BD3FB8}" destId="{E9EC3E54-EA98-479D-82AC-BEA622A7F41E}" srcOrd="0" destOrd="0" presId="urn:microsoft.com/office/officeart/2005/8/layout/hierarchy2"/>
    <dgm:cxn modelId="{A8809186-9A7C-4654-AFD1-2BE60B9B3829}" type="presParOf" srcId="{20837807-05B7-432C-B33E-3ED444D09C0E}" destId="{661973C1-0F2B-4B08-A30D-84600C20FE1D}" srcOrd="3" destOrd="0" presId="urn:microsoft.com/office/officeart/2005/8/layout/hierarchy2"/>
    <dgm:cxn modelId="{8B26303A-FA59-4BE1-A3EA-B5194C6E14DB}" type="presParOf" srcId="{661973C1-0F2B-4B08-A30D-84600C20FE1D}" destId="{65A2CE93-175C-4E5D-8A0B-CFD884186552}" srcOrd="0" destOrd="0" presId="urn:microsoft.com/office/officeart/2005/8/layout/hierarchy2"/>
    <dgm:cxn modelId="{64AC6695-3839-4C54-9156-0722BD8ED9EC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3D8704-6292-47BF-8AA7-F653F42BF6A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C2E27-C1AC-434C-8497-D8B50AB041E1}" type="parTrans" cxnId="{9C36764E-8285-42BA-B9EE-8DAE7B0A196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67CD5-EACD-492A-BDBA-9E15BAF8265A}" type="sibTrans" cxnId="{9C36764E-8285-42BA-B9EE-8DAE7B0A19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F2F45-4E38-4B21-8764-145FBBFA584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7BBF4-A92E-401A-B6D2-519663D80540}" type="parTrans" cxnId="{27E55DC1-80C3-483F-9377-C69B005A69F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D324BC-023C-4E20-9C89-113FFE32FCB8}" type="sibTrans" cxnId="{27E55DC1-80C3-483F-9377-C69B005A69F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9DF57-8A1D-482F-9187-BFD68EEC26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3CEDF-6A54-4938-BD60-D9719B511CA6}" type="parTrans" cxnId="{A5998098-1E23-4383-B751-0DC35360D57C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E3E45F-45F2-461D-AACE-122097B18477}" type="sibTrans" cxnId="{A5998098-1E23-4383-B751-0DC35360D57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A6C6E-5D8F-4565-AD42-6D9E3B5B2D4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DCB6D-B94F-4858-A66F-6D58F94B5F5B}" type="parTrans" cxnId="{9BC4F2F5-3060-409B-941C-71FB3C646C71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9C49-748B-4166-AB02-C3FB47E6697F}" type="sibTrans" cxnId="{9BC4F2F5-3060-409B-941C-71FB3C646C7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F8146-16C5-4191-A2D6-A2B26E7F5697}" type="pres">
      <dgm:prSet presAssocID="{B36C2E27-C1AC-434C-8497-D8B50AB041E1}" presName="Name9" presStyleLbl="parChTrans1D2" presStyleIdx="1" presStyleCnt="5"/>
      <dgm:spPr/>
      <dgm:t>
        <a:bodyPr/>
        <a:lstStyle/>
        <a:p>
          <a:endParaRPr lang="en-GB"/>
        </a:p>
      </dgm:t>
    </dgm:pt>
    <dgm:pt modelId="{9F0CA467-0182-40D7-83FC-91CC474543BC}" type="pres">
      <dgm:prSet presAssocID="{B36C2E27-C1AC-434C-8497-D8B50AB041E1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953E184-B8D2-4D2F-A635-3C4C818D079D}" type="pres">
      <dgm:prSet presAssocID="{983D8704-6292-47BF-8AA7-F653F42BF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B677E6-F11E-4F39-862C-99CF0EB2FF40}" type="pres">
      <dgm:prSet presAssocID="{8CA7BBF4-A92E-401A-B6D2-519663D80540}" presName="Name9" presStyleLbl="parChTrans1D2" presStyleIdx="2" presStyleCnt="5"/>
      <dgm:spPr/>
      <dgm:t>
        <a:bodyPr/>
        <a:lstStyle/>
        <a:p>
          <a:endParaRPr lang="en-GB"/>
        </a:p>
      </dgm:t>
    </dgm:pt>
    <dgm:pt modelId="{894869B8-56C3-4932-B256-DE6FD873E057}" type="pres">
      <dgm:prSet presAssocID="{8CA7BBF4-A92E-401A-B6D2-519663D80540}" presName="connTx" presStyleLbl="parChTrans1D2" presStyleIdx="2" presStyleCnt="5"/>
      <dgm:spPr/>
      <dgm:t>
        <a:bodyPr/>
        <a:lstStyle/>
        <a:p>
          <a:endParaRPr lang="en-GB"/>
        </a:p>
      </dgm:t>
    </dgm:pt>
    <dgm:pt modelId="{AD20D8B3-7A8C-4AAB-9CB6-EAB288B3C1AE}" type="pres">
      <dgm:prSet presAssocID="{D53F2F45-4E38-4B21-8764-145FBBFA58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37B70-52D0-4432-836D-21147F5F1DF4}" type="pres">
      <dgm:prSet presAssocID="{F6A3CEDF-6A54-4938-BD60-D9719B511CA6}" presName="Name9" presStyleLbl="parChTrans1D2" presStyleIdx="3" presStyleCnt="5"/>
      <dgm:spPr/>
      <dgm:t>
        <a:bodyPr/>
        <a:lstStyle/>
        <a:p>
          <a:endParaRPr lang="en-GB"/>
        </a:p>
      </dgm:t>
    </dgm:pt>
    <dgm:pt modelId="{559AFBC9-F29D-4D47-8641-926CB1D7D0C3}" type="pres">
      <dgm:prSet presAssocID="{F6A3CEDF-6A54-4938-BD60-D9719B511CA6}" presName="connTx" presStyleLbl="parChTrans1D2" presStyleIdx="3" presStyleCnt="5"/>
      <dgm:spPr/>
      <dgm:t>
        <a:bodyPr/>
        <a:lstStyle/>
        <a:p>
          <a:endParaRPr lang="en-GB"/>
        </a:p>
      </dgm:t>
    </dgm:pt>
    <dgm:pt modelId="{CB9B5386-5E84-420F-AF3F-3FE06F4B7363}" type="pres">
      <dgm:prSet presAssocID="{FF59DF57-8A1D-482F-9187-BFD68EEC26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CB9B37-92E4-4936-99D6-2A77851EF995}" type="pres">
      <dgm:prSet presAssocID="{447DCB6D-B94F-4858-A66F-6D58F94B5F5B}" presName="Name9" presStyleLbl="parChTrans1D2" presStyleIdx="4" presStyleCnt="5"/>
      <dgm:spPr/>
      <dgm:t>
        <a:bodyPr/>
        <a:lstStyle/>
        <a:p>
          <a:endParaRPr lang="en-GB"/>
        </a:p>
      </dgm:t>
    </dgm:pt>
    <dgm:pt modelId="{C17B99BE-796E-49F4-93D9-1004217667C4}" type="pres">
      <dgm:prSet presAssocID="{447DCB6D-B94F-4858-A66F-6D58F94B5F5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76115859-C8B8-49DE-8544-4B803784E903}" type="pres">
      <dgm:prSet presAssocID="{E9FA6C6E-5D8F-4565-AD42-6D9E3B5B2D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6226DEF-AE9C-4833-884C-E9442712F230}" type="presOf" srcId="{23FC7FB4-A4E0-40EB-978A-EBD1CDEE47D9}" destId="{719672F0-9D5B-4BD3-840B-08B73BEDF2EB}" srcOrd="0" destOrd="0" presId="urn:microsoft.com/office/officeart/2005/8/layout/radial1"/>
    <dgm:cxn modelId="{C76B82E5-9042-453A-B175-CF7383B18D95}" type="presOf" srcId="{B36C2E27-C1AC-434C-8497-D8B50AB041E1}" destId="{9F0CA467-0182-40D7-83FC-91CC474543BC}" srcOrd="1" destOrd="0" presId="urn:microsoft.com/office/officeart/2005/8/layout/radial1"/>
    <dgm:cxn modelId="{2933FAD4-C78C-49A2-9A6A-CBB7B2ADDE13}" type="presOf" srcId="{95FD4EEC-9163-4AD1-991D-736C129E5E10}" destId="{FAAFABF1-BC53-4230-9797-A96C01F578D0}" srcOrd="0" destOrd="0" presId="urn:microsoft.com/office/officeart/2005/8/layout/radial1"/>
    <dgm:cxn modelId="{0EA00230-AA08-4C31-B66F-2FD3DF407AFC}" type="presOf" srcId="{0099EC1F-98FE-4975-AEA0-1125AAC8E948}" destId="{8BF20580-852E-4C7A-8D72-10084E0CD8C1}" srcOrd="0" destOrd="0" presId="urn:microsoft.com/office/officeart/2005/8/layout/radial1"/>
    <dgm:cxn modelId="{71062816-557E-4256-BF89-1D483AA5B9C4}" type="presOf" srcId="{DD5BC9ED-1AFA-4FA7-8B34-260470C1297F}" destId="{05730118-2967-4D44-95D4-E4912E2AD65D}" srcOrd="0" destOrd="0" presId="urn:microsoft.com/office/officeart/2005/8/layout/radial1"/>
    <dgm:cxn modelId="{E10778A7-21DF-4866-BF87-B3E20A3196A2}" type="presOf" srcId="{F6A3CEDF-6A54-4938-BD60-D9719B511CA6}" destId="{B8737B70-52D0-4432-836D-21147F5F1DF4}" srcOrd="0" destOrd="0" presId="urn:microsoft.com/office/officeart/2005/8/layout/radial1"/>
    <dgm:cxn modelId="{9C36764E-8285-42BA-B9EE-8DAE7B0A196E}" srcId="{23FC7FB4-A4E0-40EB-978A-EBD1CDEE47D9}" destId="{983D8704-6292-47BF-8AA7-F653F42BF6A5}" srcOrd="1" destOrd="0" parTransId="{B36C2E27-C1AC-434C-8497-D8B50AB041E1}" sibTransId="{E2667CD5-EACD-492A-BDBA-9E15BAF8265A}"/>
    <dgm:cxn modelId="{F776CA9D-5E2A-425F-AE06-A125AB4BDAFC}" type="presOf" srcId="{447DCB6D-B94F-4858-A66F-6D58F94B5F5B}" destId="{CDCB9B37-92E4-4936-99D6-2A77851EF995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5956571D-1948-4882-B2DF-71CAF783DD82}" type="presOf" srcId="{E9FA6C6E-5D8F-4565-AD42-6D9E3B5B2D4B}" destId="{76115859-C8B8-49DE-8544-4B803784E903}" srcOrd="0" destOrd="0" presId="urn:microsoft.com/office/officeart/2005/8/layout/radial1"/>
    <dgm:cxn modelId="{0A13DE4C-C5EC-4E46-A643-D9CEB3467759}" type="presOf" srcId="{8CA7BBF4-A92E-401A-B6D2-519663D80540}" destId="{95B677E6-F11E-4F39-862C-99CF0EB2FF40}" srcOrd="0" destOrd="0" presId="urn:microsoft.com/office/officeart/2005/8/layout/radial1"/>
    <dgm:cxn modelId="{4B7C995F-5B23-4D95-B185-A335FD53CA0B}" type="presOf" srcId="{8CA7BBF4-A92E-401A-B6D2-519663D80540}" destId="{894869B8-56C3-4932-B256-DE6FD873E057}" srcOrd="1" destOrd="0" presId="urn:microsoft.com/office/officeart/2005/8/layout/radial1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F1FDC030-54B2-47EB-8B15-1387314AA86A}" type="presOf" srcId="{B36C2E27-C1AC-434C-8497-D8B50AB041E1}" destId="{FEEF8146-16C5-4191-A2D6-A2B26E7F5697}" srcOrd="0" destOrd="0" presId="urn:microsoft.com/office/officeart/2005/8/layout/radial1"/>
    <dgm:cxn modelId="{27E55DC1-80C3-483F-9377-C69B005A69FD}" srcId="{23FC7FB4-A4E0-40EB-978A-EBD1CDEE47D9}" destId="{D53F2F45-4E38-4B21-8764-145FBBFA5849}" srcOrd="2" destOrd="0" parTransId="{8CA7BBF4-A92E-401A-B6D2-519663D80540}" sibTransId="{07D324BC-023C-4E20-9C89-113FFE32FCB8}"/>
    <dgm:cxn modelId="{30187498-758E-4483-862A-B3F940D4C8AD}" type="presOf" srcId="{F6A3CEDF-6A54-4938-BD60-D9719B511CA6}" destId="{559AFBC9-F29D-4D47-8641-926CB1D7D0C3}" srcOrd="1" destOrd="0" presId="urn:microsoft.com/office/officeart/2005/8/layout/radial1"/>
    <dgm:cxn modelId="{12DEEDD7-7334-4567-97E9-29B4F267DDC7}" type="presOf" srcId="{FF59DF57-8A1D-482F-9187-BFD68EEC261D}" destId="{CB9B5386-5E84-420F-AF3F-3FE06F4B7363}" srcOrd="0" destOrd="0" presId="urn:microsoft.com/office/officeart/2005/8/layout/radial1"/>
    <dgm:cxn modelId="{D27734B7-D42E-4097-AE46-091E9BE15ED2}" type="presOf" srcId="{983D8704-6292-47BF-8AA7-F653F42BF6A5}" destId="{8953E184-B8D2-4D2F-A635-3C4C818D079D}" srcOrd="0" destOrd="0" presId="urn:microsoft.com/office/officeart/2005/8/layout/radial1"/>
    <dgm:cxn modelId="{6670002C-AD8D-471D-8588-965DF9E80A4C}" type="presOf" srcId="{D53F2F45-4E38-4B21-8764-145FBBFA5849}" destId="{AD20D8B3-7A8C-4AAB-9CB6-EAB288B3C1AE}" srcOrd="0" destOrd="0" presId="urn:microsoft.com/office/officeart/2005/8/layout/radial1"/>
    <dgm:cxn modelId="{2D59E878-A9D7-4A01-9663-738A1C5FB64C}" type="presOf" srcId="{DD5BC9ED-1AFA-4FA7-8B34-260470C1297F}" destId="{2778067C-3BEA-4F0A-ADD9-2DDB5EE7B587}" srcOrd="1" destOrd="0" presId="urn:microsoft.com/office/officeart/2005/8/layout/radial1"/>
    <dgm:cxn modelId="{7CBD1890-3D44-419B-A895-24E0611117AE}" type="presOf" srcId="{447DCB6D-B94F-4858-A66F-6D58F94B5F5B}" destId="{C17B99BE-796E-49F4-93D9-1004217667C4}" srcOrd="1" destOrd="0" presId="urn:microsoft.com/office/officeart/2005/8/layout/radial1"/>
    <dgm:cxn modelId="{A5998098-1E23-4383-B751-0DC35360D57C}" srcId="{23FC7FB4-A4E0-40EB-978A-EBD1CDEE47D9}" destId="{FF59DF57-8A1D-482F-9187-BFD68EEC261D}" srcOrd="3" destOrd="0" parTransId="{F6A3CEDF-6A54-4938-BD60-D9719B511CA6}" sibTransId="{40E3E45F-45F2-461D-AACE-122097B18477}"/>
    <dgm:cxn modelId="{9BC4F2F5-3060-409B-941C-71FB3C646C71}" srcId="{23FC7FB4-A4E0-40EB-978A-EBD1CDEE47D9}" destId="{E9FA6C6E-5D8F-4565-AD42-6D9E3B5B2D4B}" srcOrd="4" destOrd="0" parTransId="{447DCB6D-B94F-4858-A66F-6D58F94B5F5B}" sibTransId="{18E29C49-748B-4166-AB02-C3FB47E6697F}"/>
    <dgm:cxn modelId="{FBCA87D1-FB2D-4779-A47F-19B5F51B0469}" type="presParOf" srcId="{8BF20580-852E-4C7A-8D72-10084E0CD8C1}" destId="{719672F0-9D5B-4BD3-840B-08B73BEDF2EB}" srcOrd="0" destOrd="0" presId="urn:microsoft.com/office/officeart/2005/8/layout/radial1"/>
    <dgm:cxn modelId="{080C473B-8EBC-4E81-AB76-524F720EEF27}" type="presParOf" srcId="{8BF20580-852E-4C7A-8D72-10084E0CD8C1}" destId="{05730118-2967-4D44-95D4-E4912E2AD65D}" srcOrd="1" destOrd="0" presId="urn:microsoft.com/office/officeart/2005/8/layout/radial1"/>
    <dgm:cxn modelId="{91CCE4EE-AA22-4C32-9546-55A7AAA6F11D}" type="presParOf" srcId="{05730118-2967-4D44-95D4-E4912E2AD65D}" destId="{2778067C-3BEA-4F0A-ADD9-2DDB5EE7B587}" srcOrd="0" destOrd="0" presId="urn:microsoft.com/office/officeart/2005/8/layout/radial1"/>
    <dgm:cxn modelId="{8DA2A310-AC9B-48F8-A340-D8A8760C09AB}" type="presParOf" srcId="{8BF20580-852E-4C7A-8D72-10084E0CD8C1}" destId="{FAAFABF1-BC53-4230-9797-A96C01F578D0}" srcOrd="2" destOrd="0" presId="urn:microsoft.com/office/officeart/2005/8/layout/radial1"/>
    <dgm:cxn modelId="{56DAC2E7-093B-4AEA-989E-C4FC47640F03}" type="presParOf" srcId="{8BF20580-852E-4C7A-8D72-10084E0CD8C1}" destId="{FEEF8146-16C5-4191-A2D6-A2B26E7F5697}" srcOrd="3" destOrd="0" presId="urn:microsoft.com/office/officeart/2005/8/layout/radial1"/>
    <dgm:cxn modelId="{08E30CAC-ACA8-4696-87A5-8D74DD7D3969}" type="presParOf" srcId="{FEEF8146-16C5-4191-A2D6-A2B26E7F5697}" destId="{9F0CA467-0182-40D7-83FC-91CC474543BC}" srcOrd="0" destOrd="0" presId="urn:microsoft.com/office/officeart/2005/8/layout/radial1"/>
    <dgm:cxn modelId="{FFE33C8C-8832-4DDF-8BE1-60774FDC4193}" type="presParOf" srcId="{8BF20580-852E-4C7A-8D72-10084E0CD8C1}" destId="{8953E184-B8D2-4D2F-A635-3C4C818D079D}" srcOrd="4" destOrd="0" presId="urn:microsoft.com/office/officeart/2005/8/layout/radial1"/>
    <dgm:cxn modelId="{CA137B3D-386E-48B7-A2C0-CA1D505A1557}" type="presParOf" srcId="{8BF20580-852E-4C7A-8D72-10084E0CD8C1}" destId="{95B677E6-F11E-4F39-862C-99CF0EB2FF40}" srcOrd="5" destOrd="0" presId="urn:microsoft.com/office/officeart/2005/8/layout/radial1"/>
    <dgm:cxn modelId="{586EB69F-05C0-45A3-84B6-AB20E019A2D3}" type="presParOf" srcId="{95B677E6-F11E-4F39-862C-99CF0EB2FF40}" destId="{894869B8-56C3-4932-B256-DE6FD873E057}" srcOrd="0" destOrd="0" presId="urn:microsoft.com/office/officeart/2005/8/layout/radial1"/>
    <dgm:cxn modelId="{91165330-C33D-4B5E-BD36-DE48F61D6E62}" type="presParOf" srcId="{8BF20580-852E-4C7A-8D72-10084E0CD8C1}" destId="{AD20D8B3-7A8C-4AAB-9CB6-EAB288B3C1AE}" srcOrd="6" destOrd="0" presId="urn:microsoft.com/office/officeart/2005/8/layout/radial1"/>
    <dgm:cxn modelId="{68435CDE-588E-4D92-B800-FB9E143EFEAC}" type="presParOf" srcId="{8BF20580-852E-4C7A-8D72-10084E0CD8C1}" destId="{B8737B70-52D0-4432-836D-21147F5F1DF4}" srcOrd="7" destOrd="0" presId="urn:microsoft.com/office/officeart/2005/8/layout/radial1"/>
    <dgm:cxn modelId="{69B76CA5-E5DD-4584-BF4D-3BA2F6931B4E}" type="presParOf" srcId="{B8737B70-52D0-4432-836D-21147F5F1DF4}" destId="{559AFBC9-F29D-4D47-8641-926CB1D7D0C3}" srcOrd="0" destOrd="0" presId="urn:microsoft.com/office/officeart/2005/8/layout/radial1"/>
    <dgm:cxn modelId="{42D9C278-03A8-45D2-9CF4-F70D8467C53C}" type="presParOf" srcId="{8BF20580-852E-4C7A-8D72-10084E0CD8C1}" destId="{CB9B5386-5E84-420F-AF3F-3FE06F4B7363}" srcOrd="8" destOrd="0" presId="urn:microsoft.com/office/officeart/2005/8/layout/radial1"/>
    <dgm:cxn modelId="{076531E8-F3CA-403F-8E71-78AE3BA4B0E2}" type="presParOf" srcId="{8BF20580-852E-4C7A-8D72-10084E0CD8C1}" destId="{CDCB9B37-92E4-4936-99D6-2A77851EF995}" srcOrd="9" destOrd="0" presId="urn:microsoft.com/office/officeart/2005/8/layout/radial1"/>
    <dgm:cxn modelId="{B861217B-82F4-413F-BB40-495570848A90}" type="presParOf" srcId="{CDCB9B37-92E4-4936-99D6-2A77851EF995}" destId="{C17B99BE-796E-49F4-93D9-1004217667C4}" srcOrd="0" destOrd="0" presId="urn:microsoft.com/office/officeart/2005/8/layout/radial1"/>
    <dgm:cxn modelId="{D615090E-250E-4A28-8F17-158DF28A7DA2}" type="presParOf" srcId="{8BF20580-852E-4C7A-8D72-10084E0CD8C1}" destId="{76115859-C8B8-49DE-8544-4B803784E90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4EF4AF-3B4A-44E6-8D84-769851907784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DF47F-3497-4B22-B238-54F1984E1F38}" type="par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497460-B3E5-43EC-A908-E242C7373603}" type="sib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450434E4-EA9E-41FE-93A0-722F2749F67B}" type="pres">
      <dgm:prSet presAssocID="{134EF4AF-3B4A-44E6-8D84-76985190778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848894-1CD8-4085-A03E-4F9CBFD06908}" type="pres">
      <dgm:prSet presAssocID="{AB497460-B3E5-43EC-A908-E242C7373603}" presName="sibTrans" presStyleCnt="0"/>
      <dgm:spPr/>
    </dgm:pt>
    <dgm:pt modelId="{D74286C5-7A1B-4A05-81B8-933F48AF1DAD}" type="pres">
      <dgm:prSet presAssocID="{1249242D-36B9-4532-A66A-1A960EE69A5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EB82BCE-375F-4EF6-8EE4-C0968B8FABD4}" srcId="{A186534C-4882-46CF-9D32-927B1E6487C4}" destId="{1249242D-36B9-4532-A66A-1A960EE69A53}" srcOrd="2" destOrd="0" parTransId="{78044D6C-E42F-4B5D-932A-E177023E7704}" sibTransId="{9276A0EA-0C5C-461C-83B9-6E4461748472}"/>
    <dgm:cxn modelId="{23A0D691-62B7-42BE-90E3-9B039DB09E42}" type="presOf" srcId="{A186534C-4882-46CF-9D32-927B1E6487C4}" destId="{A5AE018C-A0AB-497D-A78B-6A5F66CA9764}" srcOrd="0" destOrd="0" presId="urn:microsoft.com/office/officeart/2005/8/layout/default"/>
    <dgm:cxn modelId="{9D093C48-45E9-4FC8-BEDE-CBCA02075002}" type="presOf" srcId="{813D4422-77F5-4E87-B4F8-6F82847F01DF}" destId="{F83A1A17-5382-4422-BAC7-DB4115CC2C7E}" srcOrd="0" destOrd="0" presId="urn:microsoft.com/office/officeart/2005/8/layout/default"/>
    <dgm:cxn modelId="{E6CEC160-BF65-4968-B426-B5F8238A62B8}" type="presOf" srcId="{1249242D-36B9-4532-A66A-1A960EE69A53}" destId="{D74286C5-7A1B-4A05-81B8-933F48AF1DAD}" srcOrd="0" destOrd="0" presId="urn:microsoft.com/office/officeart/2005/8/layout/default"/>
    <dgm:cxn modelId="{9D340FE0-58EC-4BCC-9C43-BEE393C5B826}" type="presOf" srcId="{134EF4AF-3B4A-44E6-8D84-769851907784}" destId="{450434E4-EA9E-41FE-93A0-722F2749F67B}" srcOrd="0" destOrd="0" presId="urn:microsoft.com/office/officeart/2005/8/layout/default"/>
    <dgm:cxn modelId="{ACBE23C9-7750-488D-AB07-80B498C7180C}" srcId="{A186534C-4882-46CF-9D32-927B1E6487C4}" destId="{134EF4AF-3B4A-44E6-8D84-769851907784}" srcOrd="1" destOrd="0" parTransId="{814DF47F-3497-4B22-B238-54F1984E1F38}" sibTransId="{AB497460-B3E5-43EC-A908-E242C7373603}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3E2F5C02-7BC7-4473-8BA2-27EAFD829896}" type="presParOf" srcId="{A5AE018C-A0AB-497D-A78B-6A5F66CA9764}" destId="{F83A1A17-5382-4422-BAC7-DB4115CC2C7E}" srcOrd="0" destOrd="0" presId="urn:microsoft.com/office/officeart/2005/8/layout/default"/>
    <dgm:cxn modelId="{7CFC11A3-C9C7-480F-B78B-F25C3B1FCF80}" type="presParOf" srcId="{A5AE018C-A0AB-497D-A78B-6A5F66CA9764}" destId="{DB2D04A3-BCDC-4B9F-A8DF-C172EC896368}" srcOrd="1" destOrd="0" presId="urn:microsoft.com/office/officeart/2005/8/layout/default"/>
    <dgm:cxn modelId="{C4EE9F7B-FC02-4E8F-AFD9-8C420951CC79}" type="presParOf" srcId="{A5AE018C-A0AB-497D-A78B-6A5F66CA9764}" destId="{450434E4-EA9E-41FE-93A0-722F2749F67B}" srcOrd="2" destOrd="0" presId="urn:microsoft.com/office/officeart/2005/8/layout/default"/>
    <dgm:cxn modelId="{FBEAA5F1-6E8B-4CDB-8308-F96F8C8FBAAE}" type="presParOf" srcId="{A5AE018C-A0AB-497D-A78B-6A5F66CA9764}" destId="{EB848894-1CD8-4085-A03E-4F9CBFD06908}" srcOrd="3" destOrd="0" presId="urn:microsoft.com/office/officeart/2005/8/layout/default"/>
    <dgm:cxn modelId="{34649483-AA16-45EE-BA13-0A78336BD9DB}" type="presParOf" srcId="{A5AE018C-A0AB-497D-A78B-6A5F66CA9764}" destId="{D74286C5-7A1B-4A05-81B8-933F48AF1DA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>
        <a:solidFill>
          <a:schemeClr val="accent2"/>
        </a:solidFill>
      </dgm:spPr>
      <dgm:t>
        <a:bodyPr/>
        <a:lstStyle/>
        <a:p>
          <a:r>
            <a:rPr lang="en-GB" b="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b="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AF240398-7F11-4CC0-91BE-C20636753057}" type="presOf" srcId="{171305B1-5A09-4642-B2B0-86C83BDF19A2}" destId="{846571EE-D2CB-4C26-A07F-C701542E97B6}" srcOrd="1" destOrd="0" presId="urn:microsoft.com/office/officeart/2005/8/layout/hierarchy2"/>
    <dgm:cxn modelId="{2DE47986-0CAE-4BB2-9B7F-A5C815AA7679}" type="presOf" srcId="{000A2530-1CF3-4CD9-98AA-7B6079CD0417}" destId="{998451E0-BDA9-4C18-95A0-62DA1B210232}" srcOrd="0" destOrd="0" presId="urn:microsoft.com/office/officeart/2005/8/layout/hierarchy2"/>
    <dgm:cxn modelId="{C7962B32-A838-4E8E-A897-1C094F332B95}" type="presOf" srcId="{5DA0CD43-E28D-4106-BC54-08D621D50FFC}" destId="{5714AB63-FEA0-4AAB-9D8D-3F39D1FE7386}" srcOrd="1" destOrd="0" presId="urn:microsoft.com/office/officeart/2005/8/layout/hierarchy2"/>
    <dgm:cxn modelId="{0F4F082A-D02D-417B-B4A6-D4F61F87EFD4}" type="presOf" srcId="{744B6E44-027D-4C05-884E-DDB9C6C716AE}" destId="{457388F6-5E53-43BE-A5C0-51CA61EBF866}" srcOrd="0" destOrd="0" presId="urn:microsoft.com/office/officeart/2005/8/layout/hierarchy2"/>
    <dgm:cxn modelId="{B280DC24-A39E-4E66-9227-6C168AB6E65C}" type="presOf" srcId="{7EF8824D-0705-41C6-BE4D-1C446DAB1D6D}" destId="{65A2CE93-175C-4E5D-8A0B-CFD884186552}" srcOrd="0" destOrd="0" presId="urn:microsoft.com/office/officeart/2005/8/layout/hierarchy2"/>
    <dgm:cxn modelId="{F2BBE498-122B-4832-8740-EA57B5B2379E}" type="presOf" srcId="{A77A4018-0A7F-44D9-A8FF-7884E2C4AA0B}" destId="{22B11B40-168A-4611-9017-96541EF55CA1}" srcOrd="0" destOrd="0" presId="urn:microsoft.com/office/officeart/2005/8/layout/hierarchy2"/>
    <dgm:cxn modelId="{35FFCF25-1102-433C-8A1A-45065C93007D}" type="presOf" srcId="{500601E1-3D2B-49E1-9AA6-5F3A997D8545}" destId="{C36564EA-2771-48D6-9A00-A4368A4E1971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99B4085B-4885-4DCC-8655-84E25923098D}" type="presOf" srcId="{2AE41164-30EC-4D36-90A5-19D94D89E3C6}" destId="{3A8D3FD4-8E31-4959-83C6-5171A391709B}" srcOrd="0" destOrd="0" presId="urn:microsoft.com/office/officeart/2005/8/layout/hierarchy2"/>
    <dgm:cxn modelId="{47C6B425-A890-4947-86A7-0FAE34EF0755}" type="presOf" srcId="{CBA328E5-C634-4979-A773-28B01AAA5A08}" destId="{BF9F69C9-89F0-4A91-854F-49DE3112834C}" srcOrd="1" destOrd="0" presId="urn:microsoft.com/office/officeart/2005/8/layout/hierarchy2"/>
    <dgm:cxn modelId="{AA9172F9-68F4-4C4D-8743-42FFD8D9C099}" type="presOf" srcId="{D0EC48F1-0CED-4E1C-ABB4-4359F65AFD0A}" destId="{B02452B2-7FD5-4869-BD3A-CE4371A7BEB3}" srcOrd="0" destOrd="0" presId="urn:microsoft.com/office/officeart/2005/8/layout/hierarchy2"/>
    <dgm:cxn modelId="{5234BF34-1CE4-419C-A641-53C468E4A43F}" type="presOf" srcId="{CB43DD6D-1338-41CD-B89E-E34B6CD57CE6}" destId="{9A0A82B6-0746-49E4-B3A3-107A26EF446C}" srcOrd="0" destOrd="0" presId="urn:microsoft.com/office/officeart/2005/8/layout/hierarchy2"/>
    <dgm:cxn modelId="{5C9EE8C0-E32E-421E-85FB-6C70F4DFA49B}" type="presOf" srcId="{60F89BCD-FEDB-486E-A805-8161E967DEC9}" destId="{AB70540C-FB2C-4D88-AD2E-D149D68CE41C}" srcOrd="0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15D7716F-D26D-4367-A0E9-667819ECCC42}" type="presOf" srcId="{4BB3D8C4-36FD-4CB3-81B2-D77C8B01FF10}" destId="{9AE6084A-C001-4965-A2DC-666F6D368954}" srcOrd="1" destOrd="0" presId="urn:microsoft.com/office/officeart/2005/8/layout/hierarchy2"/>
    <dgm:cxn modelId="{A49CD547-261E-4472-A4BC-590A42B1ABD4}" type="presOf" srcId="{60F89BCD-FEDB-486E-A805-8161E967DEC9}" destId="{2A728619-CAD2-46F0-8238-8644F95990AF}" srcOrd="1" destOrd="0" presId="urn:microsoft.com/office/officeart/2005/8/layout/hierarchy2"/>
    <dgm:cxn modelId="{ECCE9BA4-A348-4320-932A-7F6C3A020C39}" type="presOf" srcId="{6EC0ACF3-CB54-42BB-8A32-D72550B41900}" destId="{D477018F-1D04-485A-94B4-547CA6BD3FB8}" srcOrd="0" destOrd="0" presId="urn:microsoft.com/office/officeart/2005/8/layout/hierarchy2"/>
    <dgm:cxn modelId="{06EDE8C9-2667-4CEA-9A66-6267BC638D96}" type="presOf" srcId="{0CE62514-D613-4A9F-8FF5-33EEEAA36CFB}" destId="{D3109716-536D-4F55-8D3F-94E4A494DC55}" srcOrd="0" destOrd="0" presId="urn:microsoft.com/office/officeart/2005/8/layout/hierarchy2"/>
    <dgm:cxn modelId="{62F00334-DFE7-417F-B8B8-8DE21A019B12}" type="presOf" srcId="{4BB3D8C4-36FD-4CB3-81B2-D77C8B01FF10}" destId="{A5298A19-F28F-4D55-AF14-664D7DDE3D4D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68D17C4C-F94A-4856-A000-AE92D9372696}" type="presOf" srcId="{000A2530-1CF3-4CD9-98AA-7B6079CD0417}" destId="{16AA97AF-E1C0-47E7-9529-E92C2409D36C}" srcOrd="1" destOrd="0" presId="urn:microsoft.com/office/officeart/2005/8/layout/hierarchy2"/>
    <dgm:cxn modelId="{DE02FDEA-2C2C-43F7-BEF3-9368D3FC8471}" type="presOf" srcId="{3F079E1B-4896-4D31-9A11-F7DA491AB7D6}" destId="{D2BBB8D1-6D25-4511-80C5-E875915742BA}" srcOrd="0" destOrd="0" presId="urn:microsoft.com/office/officeart/2005/8/layout/hierarchy2"/>
    <dgm:cxn modelId="{4FBA0928-E9EC-4D4B-8481-5DDDBD66C57F}" type="presOf" srcId="{6EC0ACF3-CB54-42BB-8A32-D72550B41900}" destId="{E9EC3E54-EA98-479D-82AC-BEA622A7F41E}" srcOrd="1" destOrd="0" presId="urn:microsoft.com/office/officeart/2005/8/layout/hierarchy2"/>
    <dgm:cxn modelId="{784CF8E8-0A01-4EC7-A5C1-8F483A38F6AA}" type="presOf" srcId="{CBA328E5-C634-4979-A773-28B01AAA5A08}" destId="{DC572B93-ACC4-42ED-ADB2-FC0E124C1C70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EC6DCC51-B988-4283-8A8B-C811FD32C6D8}" type="presOf" srcId="{5DA0CD43-E28D-4106-BC54-08D621D50FFC}" destId="{2C59D2AA-4813-4ADF-A624-F5A8FE60B8D1}" srcOrd="0" destOrd="0" presId="urn:microsoft.com/office/officeart/2005/8/layout/hierarchy2"/>
    <dgm:cxn modelId="{CBE098C7-A100-4425-A56E-14C1D79BBBF5}" type="presOf" srcId="{A77A4018-0A7F-44D9-A8FF-7884E2C4AA0B}" destId="{60BD379F-2D96-43CC-9627-EC243DBE351E}" srcOrd="1" destOrd="0" presId="urn:microsoft.com/office/officeart/2005/8/layout/hierarchy2"/>
    <dgm:cxn modelId="{9FC8CD59-EB37-49FF-AFFC-2E8784A94F66}" type="presOf" srcId="{BE396377-6E54-474E-B6AA-BD8C9CFEA711}" destId="{753A5D17-CC2C-4ECE-8107-2AA807819AAA}" srcOrd="0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039491C6-35B8-41ED-81D4-2FF3C9DDEDDC}" type="presOf" srcId="{171305B1-5A09-4642-B2B0-86C83BDF19A2}" destId="{7E9DF222-6A1B-4051-B22C-76CCA1F27F78}" srcOrd="0" destOrd="0" presId="urn:microsoft.com/office/officeart/2005/8/layout/hierarchy2"/>
    <dgm:cxn modelId="{E0A22CC8-9F22-439F-9396-20F0879E6BD1}" type="presOf" srcId="{1E61C23F-3BB6-4D78-912A-865CCC25EAE2}" destId="{9E22FACA-590D-483D-8E20-C876F44C407F}" srcOrd="0" destOrd="0" presId="urn:microsoft.com/office/officeart/2005/8/layout/hierarchy2"/>
    <dgm:cxn modelId="{723709DD-F719-4A98-91BC-21AD0EC49E9A}" type="presParOf" srcId="{457388F6-5E53-43BE-A5C0-51CA61EBF866}" destId="{D96A4483-8BE5-4889-ABDF-4FEA159DA5CC}" srcOrd="0" destOrd="0" presId="urn:microsoft.com/office/officeart/2005/8/layout/hierarchy2"/>
    <dgm:cxn modelId="{FD125F15-85D8-45AF-BFAC-EA7076CB2314}" type="presParOf" srcId="{D96A4483-8BE5-4889-ABDF-4FEA159DA5CC}" destId="{D3109716-536D-4F55-8D3F-94E4A494DC55}" srcOrd="0" destOrd="0" presId="urn:microsoft.com/office/officeart/2005/8/layout/hierarchy2"/>
    <dgm:cxn modelId="{EAAA95E1-7431-486D-B533-DB29D6E1A919}" type="presParOf" srcId="{D96A4483-8BE5-4889-ABDF-4FEA159DA5CC}" destId="{1EDF5B58-A1F4-437B-B01A-23ADDE1B99C6}" srcOrd="1" destOrd="0" presId="urn:microsoft.com/office/officeart/2005/8/layout/hierarchy2"/>
    <dgm:cxn modelId="{FE70E5EB-91F4-4A3A-A759-E780BF030FAC}" type="presParOf" srcId="{1EDF5B58-A1F4-437B-B01A-23ADDE1B99C6}" destId="{DC572B93-ACC4-42ED-ADB2-FC0E124C1C70}" srcOrd="0" destOrd="0" presId="urn:microsoft.com/office/officeart/2005/8/layout/hierarchy2"/>
    <dgm:cxn modelId="{DEC2A7DB-7B93-44DD-BE86-F7445B6EE813}" type="presParOf" srcId="{DC572B93-ACC4-42ED-ADB2-FC0E124C1C70}" destId="{BF9F69C9-89F0-4A91-854F-49DE3112834C}" srcOrd="0" destOrd="0" presId="urn:microsoft.com/office/officeart/2005/8/layout/hierarchy2"/>
    <dgm:cxn modelId="{DB88910A-62E3-4CDE-8E0B-061C0BE1D502}" type="presParOf" srcId="{1EDF5B58-A1F4-437B-B01A-23ADDE1B99C6}" destId="{1AAC1DC9-15E8-49D4-AB54-8FCDA83CC7D9}" srcOrd="1" destOrd="0" presId="urn:microsoft.com/office/officeart/2005/8/layout/hierarchy2"/>
    <dgm:cxn modelId="{8EBF30B9-82F6-4BBF-BD59-0C0D789F90FD}" type="presParOf" srcId="{1AAC1DC9-15E8-49D4-AB54-8FCDA83CC7D9}" destId="{753A5D17-CC2C-4ECE-8107-2AA807819AAA}" srcOrd="0" destOrd="0" presId="urn:microsoft.com/office/officeart/2005/8/layout/hierarchy2"/>
    <dgm:cxn modelId="{634BD8AA-EEA8-4B40-927C-09F7689618CE}" type="presParOf" srcId="{1AAC1DC9-15E8-49D4-AB54-8FCDA83CC7D9}" destId="{CE090664-0F53-4810-A891-3D45A927FF92}" srcOrd="1" destOrd="0" presId="urn:microsoft.com/office/officeart/2005/8/layout/hierarchy2"/>
    <dgm:cxn modelId="{212F1866-CD6F-42E8-9A13-F7584712D3B8}" type="presParOf" srcId="{CE090664-0F53-4810-A891-3D45A927FF92}" destId="{2C59D2AA-4813-4ADF-A624-F5A8FE60B8D1}" srcOrd="0" destOrd="0" presId="urn:microsoft.com/office/officeart/2005/8/layout/hierarchy2"/>
    <dgm:cxn modelId="{47D3B885-2BAA-49D7-B973-D55F41FB341A}" type="presParOf" srcId="{2C59D2AA-4813-4ADF-A624-F5A8FE60B8D1}" destId="{5714AB63-FEA0-4AAB-9D8D-3F39D1FE7386}" srcOrd="0" destOrd="0" presId="urn:microsoft.com/office/officeart/2005/8/layout/hierarchy2"/>
    <dgm:cxn modelId="{5992A0DC-0916-4513-BD56-7D7AA965E594}" type="presParOf" srcId="{CE090664-0F53-4810-A891-3D45A927FF92}" destId="{3F30F46C-AFF6-4E26-9D2B-84DE431F8CE8}" srcOrd="1" destOrd="0" presId="urn:microsoft.com/office/officeart/2005/8/layout/hierarchy2"/>
    <dgm:cxn modelId="{A0AFAE52-3A5A-4D04-99EB-9F6492B2BE36}" type="presParOf" srcId="{3F30F46C-AFF6-4E26-9D2B-84DE431F8CE8}" destId="{B02452B2-7FD5-4869-BD3A-CE4371A7BEB3}" srcOrd="0" destOrd="0" presId="urn:microsoft.com/office/officeart/2005/8/layout/hierarchy2"/>
    <dgm:cxn modelId="{0F9B76FB-9773-45D5-A7E2-30B7CBD9271D}" type="presParOf" srcId="{3F30F46C-AFF6-4E26-9D2B-84DE431F8CE8}" destId="{F837151E-780C-4745-8661-353FB5F38632}" srcOrd="1" destOrd="0" presId="urn:microsoft.com/office/officeart/2005/8/layout/hierarchy2"/>
    <dgm:cxn modelId="{839E5D2D-0DA2-4B22-BA4C-E84641791934}" type="presParOf" srcId="{CE090664-0F53-4810-A891-3D45A927FF92}" destId="{AB70540C-FB2C-4D88-AD2E-D149D68CE41C}" srcOrd="2" destOrd="0" presId="urn:microsoft.com/office/officeart/2005/8/layout/hierarchy2"/>
    <dgm:cxn modelId="{EC035047-35E0-4DBF-BCAB-F618620E5EA9}" type="presParOf" srcId="{AB70540C-FB2C-4D88-AD2E-D149D68CE41C}" destId="{2A728619-CAD2-46F0-8238-8644F95990AF}" srcOrd="0" destOrd="0" presId="urn:microsoft.com/office/officeart/2005/8/layout/hierarchy2"/>
    <dgm:cxn modelId="{B1EBC5C5-FC8E-49FF-848A-A178498C44EB}" type="presParOf" srcId="{CE090664-0F53-4810-A891-3D45A927FF92}" destId="{E5BEFD8F-1A91-4E21-ACFF-1AA41D28120C}" srcOrd="3" destOrd="0" presId="urn:microsoft.com/office/officeart/2005/8/layout/hierarchy2"/>
    <dgm:cxn modelId="{F600A39A-5CEE-421E-81DF-7C74E8055832}" type="presParOf" srcId="{E5BEFD8F-1A91-4E21-ACFF-1AA41D28120C}" destId="{3A8D3FD4-8E31-4959-83C6-5171A391709B}" srcOrd="0" destOrd="0" presId="urn:microsoft.com/office/officeart/2005/8/layout/hierarchy2"/>
    <dgm:cxn modelId="{798941F3-F30E-4762-9B00-211A4E75EFFE}" type="presParOf" srcId="{E5BEFD8F-1A91-4E21-ACFF-1AA41D28120C}" destId="{AB3F2492-A875-40A7-B1FE-332AA2E4D047}" srcOrd="1" destOrd="0" presId="urn:microsoft.com/office/officeart/2005/8/layout/hierarchy2"/>
    <dgm:cxn modelId="{FF57A0EA-27BE-4C48-AD23-2D62979C5110}" type="presParOf" srcId="{CE090664-0F53-4810-A891-3D45A927FF92}" destId="{7E9DF222-6A1B-4051-B22C-76CCA1F27F78}" srcOrd="4" destOrd="0" presId="urn:microsoft.com/office/officeart/2005/8/layout/hierarchy2"/>
    <dgm:cxn modelId="{185E870D-9F5D-4F3B-9C14-89775745C0F7}" type="presParOf" srcId="{7E9DF222-6A1B-4051-B22C-76CCA1F27F78}" destId="{846571EE-D2CB-4C26-A07F-C701542E97B6}" srcOrd="0" destOrd="0" presId="urn:microsoft.com/office/officeart/2005/8/layout/hierarchy2"/>
    <dgm:cxn modelId="{ECBE962B-52E3-48C5-99AD-5DAFE9AC3426}" type="presParOf" srcId="{CE090664-0F53-4810-A891-3D45A927FF92}" destId="{9D3B0E98-E5AB-4143-B982-62D1AA82BC84}" srcOrd="5" destOrd="0" presId="urn:microsoft.com/office/officeart/2005/8/layout/hierarchy2"/>
    <dgm:cxn modelId="{593A1010-47BA-437C-B53A-B8FA00AE7F96}" type="presParOf" srcId="{9D3B0E98-E5AB-4143-B982-62D1AA82BC84}" destId="{D2BBB8D1-6D25-4511-80C5-E875915742BA}" srcOrd="0" destOrd="0" presId="urn:microsoft.com/office/officeart/2005/8/layout/hierarchy2"/>
    <dgm:cxn modelId="{8365B5B0-5F1F-4D31-853F-AAC9F6B3E5B0}" type="presParOf" srcId="{9D3B0E98-E5AB-4143-B982-62D1AA82BC84}" destId="{0B6466D5-FDA5-4FD8-9311-6F77FE05F3D3}" srcOrd="1" destOrd="0" presId="urn:microsoft.com/office/officeart/2005/8/layout/hierarchy2"/>
    <dgm:cxn modelId="{850524E2-A37D-4D25-AC14-991B9DF6633F}" type="presParOf" srcId="{CE090664-0F53-4810-A891-3D45A927FF92}" destId="{998451E0-BDA9-4C18-95A0-62DA1B210232}" srcOrd="6" destOrd="0" presId="urn:microsoft.com/office/officeart/2005/8/layout/hierarchy2"/>
    <dgm:cxn modelId="{E0DCAD92-48C4-47E6-A898-92461B45020B}" type="presParOf" srcId="{998451E0-BDA9-4C18-95A0-62DA1B210232}" destId="{16AA97AF-E1C0-47E7-9529-E92C2409D36C}" srcOrd="0" destOrd="0" presId="urn:microsoft.com/office/officeart/2005/8/layout/hierarchy2"/>
    <dgm:cxn modelId="{810B67B5-F947-4B8F-960D-705204DB3E91}" type="presParOf" srcId="{CE090664-0F53-4810-A891-3D45A927FF92}" destId="{262F84F0-0BD3-4A9B-A536-8395C1334E40}" srcOrd="7" destOrd="0" presId="urn:microsoft.com/office/officeart/2005/8/layout/hierarchy2"/>
    <dgm:cxn modelId="{8E431309-3FFE-43E3-9857-C9FB74C720AC}" type="presParOf" srcId="{262F84F0-0BD3-4A9B-A536-8395C1334E40}" destId="{9E22FACA-590D-483D-8E20-C876F44C407F}" srcOrd="0" destOrd="0" presId="urn:microsoft.com/office/officeart/2005/8/layout/hierarchy2"/>
    <dgm:cxn modelId="{68E1F46B-A0EF-4108-900D-04B23780A37A}" type="presParOf" srcId="{262F84F0-0BD3-4A9B-A536-8395C1334E40}" destId="{03C10578-AC82-4EA3-BD79-28F2A8695AEC}" srcOrd="1" destOrd="0" presId="urn:microsoft.com/office/officeart/2005/8/layout/hierarchy2"/>
    <dgm:cxn modelId="{DCE4F208-A99D-477D-92DE-83341AD3D99E}" type="presParOf" srcId="{1EDF5B58-A1F4-437B-B01A-23ADDE1B99C6}" destId="{22B11B40-168A-4611-9017-96541EF55CA1}" srcOrd="2" destOrd="0" presId="urn:microsoft.com/office/officeart/2005/8/layout/hierarchy2"/>
    <dgm:cxn modelId="{278FDE45-AAAC-47D5-90B1-52B2AE40E304}" type="presParOf" srcId="{22B11B40-168A-4611-9017-96541EF55CA1}" destId="{60BD379F-2D96-43CC-9627-EC243DBE351E}" srcOrd="0" destOrd="0" presId="urn:microsoft.com/office/officeart/2005/8/layout/hierarchy2"/>
    <dgm:cxn modelId="{4C853A14-B3FD-44D8-9B56-202B0D176876}" type="presParOf" srcId="{1EDF5B58-A1F4-437B-B01A-23ADDE1B99C6}" destId="{239FA445-B57D-40DC-85DC-60FCDF6374A9}" srcOrd="3" destOrd="0" presId="urn:microsoft.com/office/officeart/2005/8/layout/hierarchy2"/>
    <dgm:cxn modelId="{5D878592-5B12-4C42-B113-0C46A03D1534}" type="presParOf" srcId="{239FA445-B57D-40DC-85DC-60FCDF6374A9}" destId="{9A0A82B6-0746-49E4-B3A3-107A26EF446C}" srcOrd="0" destOrd="0" presId="urn:microsoft.com/office/officeart/2005/8/layout/hierarchy2"/>
    <dgm:cxn modelId="{8588A739-08F8-44CC-B708-5DBBDC15F6A5}" type="presParOf" srcId="{239FA445-B57D-40DC-85DC-60FCDF6374A9}" destId="{20837807-05B7-432C-B33E-3ED444D09C0E}" srcOrd="1" destOrd="0" presId="urn:microsoft.com/office/officeart/2005/8/layout/hierarchy2"/>
    <dgm:cxn modelId="{E9C76C83-31BC-4AB4-B980-B91D1FAEA8AD}" type="presParOf" srcId="{20837807-05B7-432C-B33E-3ED444D09C0E}" destId="{A5298A19-F28F-4D55-AF14-664D7DDE3D4D}" srcOrd="0" destOrd="0" presId="urn:microsoft.com/office/officeart/2005/8/layout/hierarchy2"/>
    <dgm:cxn modelId="{97D397B7-1179-4DA0-904A-D358DB01D35B}" type="presParOf" srcId="{A5298A19-F28F-4D55-AF14-664D7DDE3D4D}" destId="{9AE6084A-C001-4965-A2DC-666F6D368954}" srcOrd="0" destOrd="0" presId="urn:microsoft.com/office/officeart/2005/8/layout/hierarchy2"/>
    <dgm:cxn modelId="{86176D03-BDC4-499A-B46B-67294120062C}" type="presParOf" srcId="{20837807-05B7-432C-B33E-3ED444D09C0E}" destId="{256DEE41-88DF-42BE-8064-9C8499F887A7}" srcOrd="1" destOrd="0" presId="urn:microsoft.com/office/officeart/2005/8/layout/hierarchy2"/>
    <dgm:cxn modelId="{C313E2ED-45BC-48C1-B816-BAE963182F7D}" type="presParOf" srcId="{256DEE41-88DF-42BE-8064-9C8499F887A7}" destId="{C36564EA-2771-48D6-9A00-A4368A4E1971}" srcOrd="0" destOrd="0" presId="urn:microsoft.com/office/officeart/2005/8/layout/hierarchy2"/>
    <dgm:cxn modelId="{85D8C9A3-1211-4640-B4A2-F1F1EDC5617B}" type="presParOf" srcId="{256DEE41-88DF-42BE-8064-9C8499F887A7}" destId="{1AD1AC1B-DEAE-437A-9722-D00F9CEDF762}" srcOrd="1" destOrd="0" presId="urn:microsoft.com/office/officeart/2005/8/layout/hierarchy2"/>
    <dgm:cxn modelId="{B4D25A3B-8BF8-4559-B024-3A8B6691530F}" type="presParOf" srcId="{20837807-05B7-432C-B33E-3ED444D09C0E}" destId="{D477018F-1D04-485A-94B4-547CA6BD3FB8}" srcOrd="2" destOrd="0" presId="urn:microsoft.com/office/officeart/2005/8/layout/hierarchy2"/>
    <dgm:cxn modelId="{4A3D3839-A2A6-4CF4-9E70-F39546D245B2}" type="presParOf" srcId="{D477018F-1D04-485A-94B4-547CA6BD3FB8}" destId="{E9EC3E54-EA98-479D-82AC-BEA622A7F41E}" srcOrd="0" destOrd="0" presId="urn:microsoft.com/office/officeart/2005/8/layout/hierarchy2"/>
    <dgm:cxn modelId="{E6C1DB3A-7B13-421D-B2CA-F65EA0FB269E}" type="presParOf" srcId="{20837807-05B7-432C-B33E-3ED444D09C0E}" destId="{661973C1-0F2B-4B08-A30D-84600C20FE1D}" srcOrd="3" destOrd="0" presId="urn:microsoft.com/office/officeart/2005/8/layout/hierarchy2"/>
    <dgm:cxn modelId="{65AC4700-557F-4DE6-ACD7-38DB009C2D46}" type="presParOf" srcId="{661973C1-0F2B-4B08-A30D-84600C20FE1D}" destId="{65A2CE93-175C-4E5D-8A0B-CFD884186552}" srcOrd="0" destOrd="0" presId="urn:microsoft.com/office/officeart/2005/8/layout/hierarchy2"/>
    <dgm:cxn modelId="{33068B0B-47E8-4F55-B301-1F5A9E86FAB7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>
        <a:solidFill>
          <a:schemeClr val="accent1"/>
        </a:solidFill>
      </dgm:spPr>
      <dgm:t>
        <a:bodyPr/>
        <a:lstStyle/>
        <a:p>
          <a:r>
            <a:rPr lang="en-GB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3D8704-6292-47BF-8AA7-F653F42BF6A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C2E27-C1AC-434C-8497-D8B50AB041E1}" type="parTrans" cxnId="{9C36764E-8285-42BA-B9EE-8DAE7B0A196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67CD5-EACD-492A-BDBA-9E15BAF8265A}" type="sibTrans" cxnId="{9C36764E-8285-42BA-B9EE-8DAE7B0A19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F2F45-4E38-4B21-8764-145FBBFA584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7BBF4-A92E-401A-B6D2-519663D80540}" type="parTrans" cxnId="{27E55DC1-80C3-483F-9377-C69B005A69F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D324BC-023C-4E20-9C89-113FFE32FCB8}" type="sibTrans" cxnId="{27E55DC1-80C3-483F-9377-C69B005A69F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9DF57-8A1D-482F-9187-BFD68EEC26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3CEDF-6A54-4938-BD60-D9719B511CA6}" type="parTrans" cxnId="{A5998098-1E23-4383-B751-0DC35360D57C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E3E45F-45F2-461D-AACE-122097B18477}" type="sibTrans" cxnId="{A5998098-1E23-4383-B751-0DC35360D57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A6C6E-5D8F-4565-AD42-6D9E3B5B2D4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DCB6D-B94F-4858-A66F-6D58F94B5F5B}" type="parTrans" cxnId="{9BC4F2F5-3060-409B-941C-71FB3C646C71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9C49-748B-4166-AB02-C3FB47E6697F}" type="sibTrans" cxnId="{9BC4F2F5-3060-409B-941C-71FB3C646C7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F8146-16C5-4191-A2D6-A2B26E7F5697}" type="pres">
      <dgm:prSet presAssocID="{B36C2E27-C1AC-434C-8497-D8B50AB041E1}" presName="Name9" presStyleLbl="parChTrans1D2" presStyleIdx="1" presStyleCnt="5"/>
      <dgm:spPr/>
      <dgm:t>
        <a:bodyPr/>
        <a:lstStyle/>
        <a:p>
          <a:endParaRPr lang="en-GB"/>
        </a:p>
      </dgm:t>
    </dgm:pt>
    <dgm:pt modelId="{9F0CA467-0182-40D7-83FC-91CC474543BC}" type="pres">
      <dgm:prSet presAssocID="{B36C2E27-C1AC-434C-8497-D8B50AB041E1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953E184-B8D2-4D2F-A635-3C4C818D079D}" type="pres">
      <dgm:prSet presAssocID="{983D8704-6292-47BF-8AA7-F653F42BF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B677E6-F11E-4F39-862C-99CF0EB2FF40}" type="pres">
      <dgm:prSet presAssocID="{8CA7BBF4-A92E-401A-B6D2-519663D80540}" presName="Name9" presStyleLbl="parChTrans1D2" presStyleIdx="2" presStyleCnt="5"/>
      <dgm:spPr/>
      <dgm:t>
        <a:bodyPr/>
        <a:lstStyle/>
        <a:p>
          <a:endParaRPr lang="en-GB"/>
        </a:p>
      </dgm:t>
    </dgm:pt>
    <dgm:pt modelId="{894869B8-56C3-4932-B256-DE6FD873E057}" type="pres">
      <dgm:prSet presAssocID="{8CA7BBF4-A92E-401A-B6D2-519663D80540}" presName="connTx" presStyleLbl="parChTrans1D2" presStyleIdx="2" presStyleCnt="5"/>
      <dgm:spPr/>
      <dgm:t>
        <a:bodyPr/>
        <a:lstStyle/>
        <a:p>
          <a:endParaRPr lang="en-GB"/>
        </a:p>
      </dgm:t>
    </dgm:pt>
    <dgm:pt modelId="{AD20D8B3-7A8C-4AAB-9CB6-EAB288B3C1AE}" type="pres">
      <dgm:prSet presAssocID="{D53F2F45-4E38-4B21-8764-145FBBFA58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37B70-52D0-4432-836D-21147F5F1DF4}" type="pres">
      <dgm:prSet presAssocID="{F6A3CEDF-6A54-4938-BD60-D9719B511CA6}" presName="Name9" presStyleLbl="parChTrans1D2" presStyleIdx="3" presStyleCnt="5"/>
      <dgm:spPr/>
      <dgm:t>
        <a:bodyPr/>
        <a:lstStyle/>
        <a:p>
          <a:endParaRPr lang="en-GB"/>
        </a:p>
      </dgm:t>
    </dgm:pt>
    <dgm:pt modelId="{559AFBC9-F29D-4D47-8641-926CB1D7D0C3}" type="pres">
      <dgm:prSet presAssocID="{F6A3CEDF-6A54-4938-BD60-D9719B511CA6}" presName="connTx" presStyleLbl="parChTrans1D2" presStyleIdx="3" presStyleCnt="5"/>
      <dgm:spPr/>
      <dgm:t>
        <a:bodyPr/>
        <a:lstStyle/>
        <a:p>
          <a:endParaRPr lang="en-GB"/>
        </a:p>
      </dgm:t>
    </dgm:pt>
    <dgm:pt modelId="{CB9B5386-5E84-420F-AF3F-3FE06F4B7363}" type="pres">
      <dgm:prSet presAssocID="{FF59DF57-8A1D-482F-9187-BFD68EEC26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CB9B37-92E4-4936-99D6-2A77851EF995}" type="pres">
      <dgm:prSet presAssocID="{447DCB6D-B94F-4858-A66F-6D58F94B5F5B}" presName="Name9" presStyleLbl="parChTrans1D2" presStyleIdx="4" presStyleCnt="5"/>
      <dgm:spPr/>
      <dgm:t>
        <a:bodyPr/>
        <a:lstStyle/>
        <a:p>
          <a:endParaRPr lang="en-GB"/>
        </a:p>
      </dgm:t>
    </dgm:pt>
    <dgm:pt modelId="{C17B99BE-796E-49F4-93D9-1004217667C4}" type="pres">
      <dgm:prSet presAssocID="{447DCB6D-B94F-4858-A66F-6D58F94B5F5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76115859-C8B8-49DE-8544-4B803784E903}" type="pres">
      <dgm:prSet presAssocID="{E9FA6C6E-5D8F-4565-AD42-6D9E3B5B2D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23F0D4E-D9FD-4521-9129-98E60D21320F}" type="presOf" srcId="{983D8704-6292-47BF-8AA7-F653F42BF6A5}" destId="{8953E184-B8D2-4D2F-A635-3C4C818D079D}" srcOrd="0" destOrd="0" presId="urn:microsoft.com/office/officeart/2005/8/layout/radial1"/>
    <dgm:cxn modelId="{BFAAF382-9F2E-45D5-A091-C687AEE6ED84}" type="presOf" srcId="{8CA7BBF4-A92E-401A-B6D2-519663D80540}" destId="{95B677E6-F11E-4F39-862C-99CF0EB2FF40}" srcOrd="0" destOrd="0" presId="urn:microsoft.com/office/officeart/2005/8/layout/radial1"/>
    <dgm:cxn modelId="{9949A05F-621D-4923-B546-66B35689A2AA}" type="presOf" srcId="{B36C2E27-C1AC-434C-8497-D8B50AB041E1}" destId="{9F0CA467-0182-40D7-83FC-91CC474543BC}" srcOrd="1" destOrd="0" presId="urn:microsoft.com/office/officeart/2005/8/layout/radial1"/>
    <dgm:cxn modelId="{A5998098-1E23-4383-B751-0DC35360D57C}" srcId="{23FC7FB4-A4E0-40EB-978A-EBD1CDEE47D9}" destId="{FF59DF57-8A1D-482F-9187-BFD68EEC261D}" srcOrd="3" destOrd="0" parTransId="{F6A3CEDF-6A54-4938-BD60-D9719B511CA6}" sibTransId="{40E3E45F-45F2-461D-AACE-122097B18477}"/>
    <dgm:cxn modelId="{066529F9-91D6-46D0-A951-F614A1D77F39}" type="presOf" srcId="{B36C2E27-C1AC-434C-8497-D8B50AB041E1}" destId="{FEEF8146-16C5-4191-A2D6-A2B26E7F5697}" srcOrd="0" destOrd="0" presId="urn:microsoft.com/office/officeart/2005/8/layout/radial1"/>
    <dgm:cxn modelId="{27E55DC1-80C3-483F-9377-C69B005A69FD}" srcId="{23FC7FB4-A4E0-40EB-978A-EBD1CDEE47D9}" destId="{D53F2F45-4E38-4B21-8764-145FBBFA5849}" srcOrd="2" destOrd="0" parTransId="{8CA7BBF4-A92E-401A-B6D2-519663D80540}" sibTransId="{07D324BC-023C-4E20-9C89-113FFE32FCB8}"/>
    <dgm:cxn modelId="{658C9FE8-F000-47F0-B41E-825FC4BBEEB5}" type="presOf" srcId="{DD5BC9ED-1AFA-4FA7-8B34-260470C1297F}" destId="{2778067C-3BEA-4F0A-ADD9-2DDB5EE7B587}" srcOrd="1" destOrd="0" presId="urn:microsoft.com/office/officeart/2005/8/layout/radial1"/>
    <dgm:cxn modelId="{2149FCE7-B00F-40D5-9A18-9347561CED2C}" type="presOf" srcId="{23FC7FB4-A4E0-40EB-978A-EBD1CDEE47D9}" destId="{719672F0-9D5B-4BD3-840B-08B73BEDF2EB}" srcOrd="0" destOrd="0" presId="urn:microsoft.com/office/officeart/2005/8/layout/radial1"/>
    <dgm:cxn modelId="{9C36764E-8285-42BA-B9EE-8DAE7B0A196E}" srcId="{23FC7FB4-A4E0-40EB-978A-EBD1CDEE47D9}" destId="{983D8704-6292-47BF-8AA7-F653F42BF6A5}" srcOrd="1" destOrd="0" parTransId="{B36C2E27-C1AC-434C-8497-D8B50AB041E1}" sibTransId="{E2667CD5-EACD-492A-BDBA-9E15BAF8265A}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055D4B06-6030-406C-ACDA-C81356EF23A9}" type="presOf" srcId="{0099EC1F-98FE-4975-AEA0-1125AAC8E948}" destId="{8BF20580-852E-4C7A-8D72-10084E0CD8C1}" srcOrd="0" destOrd="0" presId="urn:microsoft.com/office/officeart/2005/8/layout/radial1"/>
    <dgm:cxn modelId="{4B42BF85-9991-4B97-B96C-13B26F0F9AD9}" type="presOf" srcId="{8CA7BBF4-A92E-401A-B6D2-519663D80540}" destId="{894869B8-56C3-4932-B256-DE6FD873E057}" srcOrd="1" destOrd="0" presId="urn:microsoft.com/office/officeart/2005/8/layout/radial1"/>
    <dgm:cxn modelId="{D98577FF-1FBC-4DB7-BA3A-4B777AA2A3C8}" type="presOf" srcId="{447DCB6D-B94F-4858-A66F-6D58F94B5F5B}" destId="{CDCB9B37-92E4-4936-99D6-2A77851EF995}" srcOrd="0" destOrd="0" presId="urn:microsoft.com/office/officeart/2005/8/layout/radial1"/>
    <dgm:cxn modelId="{123378F3-6425-488B-AA6C-7685059A849A}" type="presOf" srcId="{FF59DF57-8A1D-482F-9187-BFD68EEC261D}" destId="{CB9B5386-5E84-420F-AF3F-3FE06F4B7363}" srcOrd="0" destOrd="0" presId="urn:microsoft.com/office/officeart/2005/8/layout/radial1"/>
    <dgm:cxn modelId="{DE6D44FC-4901-4BE3-9B87-9B1B9E79D341}" type="presOf" srcId="{D53F2F45-4E38-4B21-8764-145FBBFA5849}" destId="{AD20D8B3-7A8C-4AAB-9CB6-EAB288B3C1AE}" srcOrd="0" destOrd="0" presId="urn:microsoft.com/office/officeart/2005/8/layout/radial1"/>
    <dgm:cxn modelId="{D6E5A19B-CED9-46DE-A232-139B3111A09D}" type="presOf" srcId="{F6A3CEDF-6A54-4938-BD60-D9719B511CA6}" destId="{B8737B70-52D0-4432-836D-21147F5F1DF4}" srcOrd="0" destOrd="0" presId="urn:microsoft.com/office/officeart/2005/8/layout/radial1"/>
    <dgm:cxn modelId="{FF6BDA8C-8B89-4D23-8CFB-28A0F21B2077}" type="presOf" srcId="{95FD4EEC-9163-4AD1-991D-736C129E5E10}" destId="{FAAFABF1-BC53-4230-9797-A96C01F578D0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936F4557-3468-42CB-927C-FF99FE0888F4}" type="presOf" srcId="{F6A3CEDF-6A54-4938-BD60-D9719B511CA6}" destId="{559AFBC9-F29D-4D47-8641-926CB1D7D0C3}" srcOrd="1" destOrd="0" presId="urn:microsoft.com/office/officeart/2005/8/layout/radial1"/>
    <dgm:cxn modelId="{9BC4F2F5-3060-409B-941C-71FB3C646C71}" srcId="{23FC7FB4-A4E0-40EB-978A-EBD1CDEE47D9}" destId="{E9FA6C6E-5D8F-4565-AD42-6D9E3B5B2D4B}" srcOrd="4" destOrd="0" parTransId="{447DCB6D-B94F-4858-A66F-6D58F94B5F5B}" sibTransId="{18E29C49-748B-4166-AB02-C3FB47E6697F}"/>
    <dgm:cxn modelId="{34C38F02-13A7-4D5B-9AE3-7B9480DDAA3E}" type="presOf" srcId="{DD5BC9ED-1AFA-4FA7-8B34-260470C1297F}" destId="{05730118-2967-4D44-95D4-E4912E2AD65D}" srcOrd="0" destOrd="0" presId="urn:microsoft.com/office/officeart/2005/8/layout/radial1"/>
    <dgm:cxn modelId="{5AF5DD86-FDAC-4E83-A807-B5FFF7918BDB}" type="presOf" srcId="{E9FA6C6E-5D8F-4565-AD42-6D9E3B5B2D4B}" destId="{76115859-C8B8-49DE-8544-4B803784E903}" srcOrd="0" destOrd="0" presId="urn:microsoft.com/office/officeart/2005/8/layout/radial1"/>
    <dgm:cxn modelId="{5FFBA601-1415-4988-980B-9791E099A945}" type="presOf" srcId="{447DCB6D-B94F-4858-A66F-6D58F94B5F5B}" destId="{C17B99BE-796E-49F4-93D9-1004217667C4}" srcOrd="1" destOrd="0" presId="urn:microsoft.com/office/officeart/2005/8/layout/radial1"/>
    <dgm:cxn modelId="{8B58F475-32E8-47B0-8B68-1EAA8937B2B0}" type="presParOf" srcId="{8BF20580-852E-4C7A-8D72-10084E0CD8C1}" destId="{719672F0-9D5B-4BD3-840B-08B73BEDF2EB}" srcOrd="0" destOrd="0" presId="urn:microsoft.com/office/officeart/2005/8/layout/radial1"/>
    <dgm:cxn modelId="{D4B22954-A67B-4FE3-B54B-F7B9B59999DA}" type="presParOf" srcId="{8BF20580-852E-4C7A-8D72-10084E0CD8C1}" destId="{05730118-2967-4D44-95D4-E4912E2AD65D}" srcOrd="1" destOrd="0" presId="urn:microsoft.com/office/officeart/2005/8/layout/radial1"/>
    <dgm:cxn modelId="{7FD60CAD-9517-42F6-929A-0AF088F5A398}" type="presParOf" srcId="{05730118-2967-4D44-95D4-E4912E2AD65D}" destId="{2778067C-3BEA-4F0A-ADD9-2DDB5EE7B587}" srcOrd="0" destOrd="0" presId="urn:microsoft.com/office/officeart/2005/8/layout/radial1"/>
    <dgm:cxn modelId="{F50811C1-CACB-419A-AD7C-2D0C322F0FA9}" type="presParOf" srcId="{8BF20580-852E-4C7A-8D72-10084E0CD8C1}" destId="{FAAFABF1-BC53-4230-9797-A96C01F578D0}" srcOrd="2" destOrd="0" presId="urn:microsoft.com/office/officeart/2005/8/layout/radial1"/>
    <dgm:cxn modelId="{7DE94523-19F4-43C6-BBCB-98767E81F133}" type="presParOf" srcId="{8BF20580-852E-4C7A-8D72-10084E0CD8C1}" destId="{FEEF8146-16C5-4191-A2D6-A2B26E7F5697}" srcOrd="3" destOrd="0" presId="urn:microsoft.com/office/officeart/2005/8/layout/radial1"/>
    <dgm:cxn modelId="{980E2DA9-AE94-49D9-86BF-8CEF7181C7AC}" type="presParOf" srcId="{FEEF8146-16C5-4191-A2D6-A2B26E7F5697}" destId="{9F0CA467-0182-40D7-83FC-91CC474543BC}" srcOrd="0" destOrd="0" presId="urn:microsoft.com/office/officeart/2005/8/layout/radial1"/>
    <dgm:cxn modelId="{FC106EC8-9DED-4B77-9BA9-794AFCBDBB94}" type="presParOf" srcId="{8BF20580-852E-4C7A-8D72-10084E0CD8C1}" destId="{8953E184-B8D2-4D2F-A635-3C4C818D079D}" srcOrd="4" destOrd="0" presId="urn:microsoft.com/office/officeart/2005/8/layout/radial1"/>
    <dgm:cxn modelId="{45164D3F-EC13-4019-B418-66ED05248220}" type="presParOf" srcId="{8BF20580-852E-4C7A-8D72-10084E0CD8C1}" destId="{95B677E6-F11E-4F39-862C-99CF0EB2FF40}" srcOrd="5" destOrd="0" presId="urn:microsoft.com/office/officeart/2005/8/layout/radial1"/>
    <dgm:cxn modelId="{80437960-F1FB-4A98-A4E6-5CB70FA4BF0B}" type="presParOf" srcId="{95B677E6-F11E-4F39-862C-99CF0EB2FF40}" destId="{894869B8-56C3-4932-B256-DE6FD873E057}" srcOrd="0" destOrd="0" presId="urn:microsoft.com/office/officeart/2005/8/layout/radial1"/>
    <dgm:cxn modelId="{11D64196-0EB5-433D-BE2F-FFD6FED39735}" type="presParOf" srcId="{8BF20580-852E-4C7A-8D72-10084E0CD8C1}" destId="{AD20D8B3-7A8C-4AAB-9CB6-EAB288B3C1AE}" srcOrd="6" destOrd="0" presId="urn:microsoft.com/office/officeart/2005/8/layout/radial1"/>
    <dgm:cxn modelId="{F3C95040-5706-4F48-9425-F7CFED81058C}" type="presParOf" srcId="{8BF20580-852E-4C7A-8D72-10084E0CD8C1}" destId="{B8737B70-52D0-4432-836D-21147F5F1DF4}" srcOrd="7" destOrd="0" presId="urn:microsoft.com/office/officeart/2005/8/layout/radial1"/>
    <dgm:cxn modelId="{15A81F58-4B76-4693-81B9-F0F82CF6ADDC}" type="presParOf" srcId="{B8737B70-52D0-4432-836D-21147F5F1DF4}" destId="{559AFBC9-F29D-4D47-8641-926CB1D7D0C3}" srcOrd="0" destOrd="0" presId="urn:microsoft.com/office/officeart/2005/8/layout/radial1"/>
    <dgm:cxn modelId="{72C766AB-DC6F-4AC9-BB9F-245C352EE4FF}" type="presParOf" srcId="{8BF20580-852E-4C7A-8D72-10084E0CD8C1}" destId="{CB9B5386-5E84-420F-AF3F-3FE06F4B7363}" srcOrd="8" destOrd="0" presId="urn:microsoft.com/office/officeart/2005/8/layout/radial1"/>
    <dgm:cxn modelId="{5D134D1A-9A39-4305-8EBB-60A2E4D735AB}" type="presParOf" srcId="{8BF20580-852E-4C7A-8D72-10084E0CD8C1}" destId="{CDCB9B37-92E4-4936-99D6-2A77851EF995}" srcOrd="9" destOrd="0" presId="urn:microsoft.com/office/officeart/2005/8/layout/radial1"/>
    <dgm:cxn modelId="{80700936-F358-40CF-A63E-4F29492FC20B}" type="presParOf" srcId="{CDCB9B37-92E4-4936-99D6-2A77851EF995}" destId="{C17B99BE-796E-49F4-93D9-1004217667C4}" srcOrd="0" destOrd="0" presId="urn:microsoft.com/office/officeart/2005/8/layout/radial1"/>
    <dgm:cxn modelId="{2F5504B1-125B-4B80-B2C2-A7796AA7C1D2}" type="presParOf" srcId="{8BF20580-852E-4C7A-8D72-10084E0CD8C1}" destId="{76115859-C8B8-49DE-8544-4B803784E90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4EF4AF-3B4A-44E6-8D84-769851907784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DF47F-3497-4B22-B238-54F1984E1F38}" type="par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497460-B3E5-43EC-A908-E242C7373603}" type="sib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450434E4-EA9E-41FE-93A0-722F2749F67B}" type="pres">
      <dgm:prSet presAssocID="{134EF4AF-3B4A-44E6-8D84-76985190778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848894-1CD8-4085-A03E-4F9CBFD06908}" type="pres">
      <dgm:prSet presAssocID="{AB497460-B3E5-43EC-A908-E242C7373603}" presName="sibTrans" presStyleCnt="0"/>
      <dgm:spPr/>
    </dgm:pt>
    <dgm:pt modelId="{D74286C5-7A1B-4A05-81B8-933F48AF1DAD}" type="pres">
      <dgm:prSet presAssocID="{1249242D-36B9-4532-A66A-1A960EE69A5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0038E4FC-276E-435C-BF4A-1E02F7366D67}" type="presOf" srcId="{134EF4AF-3B4A-44E6-8D84-769851907784}" destId="{450434E4-EA9E-41FE-93A0-722F2749F67B}" srcOrd="0" destOrd="0" presId="urn:microsoft.com/office/officeart/2005/8/layout/default"/>
    <dgm:cxn modelId="{ACBE23C9-7750-488D-AB07-80B498C7180C}" srcId="{A186534C-4882-46CF-9D32-927B1E6487C4}" destId="{134EF4AF-3B4A-44E6-8D84-769851907784}" srcOrd="1" destOrd="0" parTransId="{814DF47F-3497-4B22-B238-54F1984E1F38}" sibTransId="{AB497460-B3E5-43EC-A908-E242C7373603}"/>
    <dgm:cxn modelId="{4EB82BCE-375F-4EF6-8EE4-C0968B8FABD4}" srcId="{A186534C-4882-46CF-9D32-927B1E6487C4}" destId="{1249242D-36B9-4532-A66A-1A960EE69A53}" srcOrd="2" destOrd="0" parTransId="{78044D6C-E42F-4B5D-932A-E177023E7704}" sibTransId="{9276A0EA-0C5C-461C-83B9-6E4461748472}"/>
    <dgm:cxn modelId="{1C259A71-0C31-4918-8E56-64C76CA0F347}" type="presOf" srcId="{1249242D-36B9-4532-A66A-1A960EE69A53}" destId="{D74286C5-7A1B-4A05-81B8-933F48AF1DAD}" srcOrd="0" destOrd="0" presId="urn:microsoft.com/office/officeart/2005/8/layout/default"/>
    <dgm:cxn modelId="{ED304465-DE15-4BE5-B859-C2098C022C1D}" type="presOf" srcId="{813D4422-77F5-4E87-B4F8-6F82847F01DF}" destId="{F83A1A17-5382-4422-BAC7-DB4115CC2C7E}" srcOrd="0" destOrd="0" presId="urn:microsoft.com/office/officeart/2005/8/layout/default"/>
    <dgm:cxn modelId="{9A9835C5-C3B3-4F17-B87A-EE3C28799883}" type="presOf" srcId="{A186534C-4882-46CF-9D32-927B1E6487C4}" destId="{A5AE018C-A0AB-497D-A78B-6A5F66CA9764}" srcOrd="0" destOrd="0" presId="urn:microsoft.com/office/officeart/2005/8/layout/default"/>
    <dgm:cxn modelId="{54CEF79B-B0F8-4105-9062-FE7A5261ED74}" type="presParOf" srcId="{A5AE018C-A0AB-497D-A78B-6A5F66CA9764}" destId="{F83A1A17-5382-4422-BAC7-DB4115CC2C7E}" srcOrd="0" destOrd="0" presId="urn:microsoft.com/office/officeart/2005/8/layout/default"/>
    <dgm:cxn modelId="{621D3E17-0534-4351-9F8D-D16430F193B0}" type="presParOf" srcId="{A5AE018C-A0AB-497D-A78B-6A5F66CA9764}" destId="{DB2D04A3-BCDC-4B9F-A8DF-C172EC896368}" srcOrd="1" destOrd="0" presId="urn:microsoft.com/office/officeart/2005/8/layout/default"/>
    <dgm:cxn modelId="{C06D4A5F-ED09-403C-BBE8-891FD2FBD731}" type="presParOf" srcId="{A5AE018C-A0AB-497D-A78B-6A5F66CA9764}" destId="{450434E4-EA9E-41FE-93A0-722F2749F67B}" srcOrd="2" destOrd="0" presId="urn:microsoft.com/office/officeart/2005/8/layout/default"/>
    <dgm:cxn modelId="{DFCD960E-CC4B-44FF-9E1D-91EB2507B654}" type="presParOf" srcId="{A5AE018C-A0AB-497D-A78B-6A5F66CA9764}" destId="{EB848894-1CD8-4085-A03E-4F9CBFD06908}" srcOrd="3" destOrd="0" presId="urn:microsoft.com/office/officeart/2005/8/layout/default"/>
    <dgm:cxn modelId="{E7ED77CE-CFE1-4D61-BD1C-DBBD61A947C0}" type="presParOf" srcId="{A5AE018C-A0AB-497D-A78B-6A5F66CA9764}" destId="{D74286C5-7A1B-4A05-81B8-933F48AF1DA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D815D670-BA97-4D8F-B421-4D6EFEEE0FC3}" type="presOf" srcId="{CBA328E5-C634-4979-A773-28B01AAA5A08}" destId="{BF9F69C9-89F0-4A91-854F-49DE3112834C}" srcOrd="1" destOrd="0" presId="urn:microsoft.com/office/officeart/2005/8/layout/hierarchy2"/>
    <dgm:cxn modelId="{B686C9F5-EB3C-4D2B-900D-6E34E192005B}" type="presOf" srcId="{4BB3D8C4-36FD-4CB3-81B2-D77C8B01FF10}" destId="{A5298A19-F28F-4D55-AF14-664D7DDE3D4D}" srcOrd="0" destOrd="0" presId="urn:microsoft.com/office/officeart/2005/8/layout/hierarchy2"/>
    <dgm:cxn modelId="{C05F7B55-B55C-428B-8F97-753DAB62B218}" type="presOf" srcId="{A77A4018-0A7F-44D9-A8FF-7884E2C4AA0B}" destId="{60BD379F-2D96-43CC-9627-EC243DBE351E}" srcOrd="1" destOrd="0" presId="urn:microsoft.com/office/officeart/2005/8/layout/hierarchy2"/>
    <dgm:cxn modelId="{162355BE-445C-46B8-9E99-E6E56AE172B7}" type="presOf" srcId="{6EC0ACF3-CB54-42BB-8A32-D72550B41900}" destId="{E9EC3E54-EA98-479D-82AC-BEA622A7F41E}" srcOrd="1" destOrd="0" presId="urn:microsoft.com/office/officeart/2005/8/layout/hierarchy2"/>
    <dgm:cxn modelId="{0CB16D9D-8894-4A57-B82A-7A18B83B0E9B}" type="presOf" srcId="{CBA328E5-C634-4979-A773-28B01AAA5A08}" destId="{DC572B93-ACC4-42ED-ADB2-FC0E124C1C70}" srcOrd="0" destOrd="0" presId="urn:microsoft.com/office/officeart/2005/8/layout/hierarchy2"/>
    <dgm:cxn modelId="{37C1BEF4-C530-46CD-BFDE-E3A693869F51}" type="presOf" srcId="{60F89BCD-FEDB-486E-A805-8161E967DEC9}" destId="{2A728619-CAD2-46F0-8238-8644F95990AF}" srcOrd="1" destOrd="0" presId="urn:microsoft.com/office/officeart/2005/8/layout/hierarchy2"/>
    <dgm:cxn modelId="{27B9DEEC-3CD0-423F-A991-0080D4FC3B1C}" type="presOf" srcId="{3F079E1B-4896-4D31-9A11-F7DA491AB7D6}" destId="{D2BBB8D1-6D25-4511-80C5-E875915742BA}" srcOrd="0" destOrd="0" presId="urn:microsoft.com/office/officeart/2005/8/layout/hierarchy2"/>
    <dgm:cxn modelId="{80651BD5-B99D-4D28-96C3-DC72406296E1}" type="presOf" srcId="{A77A4018-0A7F-44D9-A8FF-7884E2C4AA0B}" destId="{22B11B40-168A-4611-9017-96541EF55CA1}" srcOrd="0" destOrd="0" presId="urn:microsoft.com/office/officeart/2005/8/layout/hierarchy2"/>
    <dgm:cxn modelId="{7D88F39B-18E8-499E-8AC4-50889795E300}" type="presOf" srcId="{BE396377-6E54-474E-B6AA-BD8C9CFEA711}" destId="{753A5D17-CC2C-4ECE-8107-2AA807819AAA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BB311AA5-744F-4255-A55B-55C07CDE3F2F}" type="presOf" srcId="{5DA0CD43-E28D-4106-BC54-08D621D50FFC}" destId="{5714AB63-FEA0-4AAB-9D8D-3F39D1FE7386}" srcOrd="1" destOrd="0" presId="urn:microsoft.com/office/officeart/2005/8/layout/hierarchy2"/>
    <dgm:cxn modelId="{135D4528-5672-4B80-B909-303E41B0F608}" type="presOf" srcId="{4BB3D8C4-36FD-4CB3-81B2-D77C8B01FF10}" destId="{9AE6084A-C001-4965-A2DC-666F6D368954}" srcOrd="1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DEEFE796-55F0-486F-A07A-D5DE54330F14}" type="presOf" srcId="{171305B1-5A09-4642-B2B0-86C83BDF19A2}" destId="{846571EE-D2CB-4C26-A07F-C701542E97B6}" srcOrd="1" destOrd="0" presId="urn:microsoft.com/office/officeart/2005/8/layout/hierarchy2"/>
    <dgm:cxn modelId="{0F1A6F7C-CA7F-4DEA-9FB1-A18CA4AD8B28}" type="presOf" srcId="{1E61C23F-3BB6-4D78-912A-865CCC25EAE2}" destId="{9E22FACA-590D-483D-8E20-C876F44C407F}" srcOrd="0" destOrd="0" presId="urn:microsoft.com/office/officeart/2005/8/layout/hierarchy2"/>
    <dgm:cxn modelId="{33EDBD19-7EFF-42F9-B051-51D9964C8A07}" type="presOf" srcId="{000A2530-1CF3-4CD9-98AA-7B6079CD0417}" destId="{16AA97AF-E1C0-47E7-9529-E92C2409D36C}" srcOrd="1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C4BEEF5E-F62E-49B8-8084-F2CF05880F11}" type="presOf" srcId="{7EF8824D-0705-41C6-BE4D-1C446DAB1D6D}" destId="{65A2CE93-175C-4E5D-8A0B-CFD884186552}" srcOrd="0" destOrd="0" presId="urn:microsoft.com/office/officeart/2005/8/layout/hierarchy2"/>
    <dgm:cxn modelId="{E6E5769E-1E96-4902-BCD2-05079097BB46}" type="presOf" srcId="{CB43DD6D-1338-41CD-B89E-E34B6CD57CE6}" destId="{9A0A82B6-0746-49E4-B3A3-107A26EF446C}" srcOrd="0" destOrd="0" presId="urn:microsoft.com/office/officeart/2005/8/layout/hierarchy2"/>
    <dgm:cxn modelId="{0A09D5A9-CF40-4CB2-9EAB-95141E8857EB}" type="presOf" srcId="{744B6E44-027D-4C05-884E-DDB9C6C716AE}" destId="{457388F6-5E53-43BE-A5C0-51CA61EBF866}" srcOrd="0" destOrd="0" presId="urn:microsoft.com/office/officeart/2005/8/layout/hierarchy2"/>
    <dgm:cxn modelId="{684D3FC1-CD78-484C-BB01-FEBB980C2F51}" type="presOf" srcId="{6EC0ACF3-CB54-42BB-8A32-D72550B41900}" destId="{D477018F-1D04-485A-94B4-547CA6BD3FB8}" srcOrd="0" destOrd="0" presId="urn:microsoft.com/office/officeart/2005/8/layout/hierarchy2"/>
    <dgm:cxn modelId="{51645387-C616-44E0-9A26-3DCD82AA0E94}" type="presOf" srcId="{500601E1-3D2B-49E1-9AA6-5F3A997D8545}" destId="{C36564EA-2771-48D6-9A00-A4368A4E1971}" srcOrd="0" destOrd="0" presId="urn:microsoft.com/office/officeart/2005/8/layout/hierarchy2"/>
    <dgm:cxn modelId="{FB560FCA-3FF5-4E7B-8758-E57EECA1EDE9}" type="presOf" srcId="{2AE41164-30EC-4D36-90A5-19D94D89E3C6}" destId="{3A8D3FD4-8E31-4959-83C6-5171A391709B}" srcOrd="0" destOrd="0" presId="urn:microsoft.com/office/officeart/2005/8/layout/hierarchy2"/>
    <dgm:cxn modelId="{45C91ED3-309E-4EE8-9F5F-61F9486940D1}" type="presOf" srcId="{60F89BCD-FEDB-486E-A805-8161E967DEC9}" destId="{AB70540C-FB2C-4D88-AD2E-D149D68CE41C}" srcOrd="0" destOrd="0" presId="urn:microsoft.com/office/officeart/2005/8/layout/hierarchy2"/>
    <dgm:cxn modelId="{E4A4CA0A-5F9E-4D94-AB94-09412936E6C1}" type="presOf" srcId="{0CE62514-D613-4A9F-8FF5-33EEEAA36CFB}" destId="{D3109716-536D-4F55-8D3F-94E4A494DC55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2BAEC3E0-F1A5-48BF-8393-D6BAA12E50B0}" type="presOf" srcId="{000A2530-1CF3-4CD9-98AA-7B6079CD0417}" destId="{998451E0-BDA9-4C18-95A0-62DA1B210232}" srcOrd="0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57D65918-3290-4C96-A3C0-31F983E00AD4}" type="presOf" srcId="{171305B1-5A09-4642-B2B0-86C83BDF19A2}" destId="{7E9DF222-6A1B-4051-B22C-76CCA1F27F78}" srcOrd="0" destOrd="0" presId="urn:microsoft.com/office/officeart/2005/8/layout/hierarchy2"/>
    <dgm:cxn modelId="{055EDE08-55D4-4CF8-AAE6-A97D2CB6E92B}" type="presOf" srcId="{5DA0CD43-E28D-4106-BC54-08D621D50FFC}" destId="{2C59D2AA-4813-4ADF-A624-F5A8FE60B8D1}" srcOrd="0" destOrd="0" presId="urn:microsoft.com/office/officeart/2005/8/layout/hierarchy2"/>
    <dgm:cxn modelId="{188778FF-F358-4F25-AC3E-DAD738F1F6FC}" type="presOf" srcId="{D0EC48F1-0CED-4E1C-ABB4-4359F65AFD0A}" destId="{B02452B2-7FD5-4869-BD3A-CE4371A7BEB3}" srcOrd="0" destOrd="0" presId="urn:microsoft.com/office/officeart/2005/8/layout/hierarchy2"/>
    <dgm:cxn modelId="{091B522E-BBD3-4122-844B-6E296C61DAD9}" type="presParOf" srcId="{457388F6-5E53-43BE-A5C0-51CA61EBF866}" destId="{D96A4483-8BE5-4889-ABDF-4FEA159DA5CC}" srcOrd="0" destOrd="0" presId="urn:microsoft.com/office/officeart/2005/8/layout/hierarchy2"/>
    <dgm:cxn modelId="{AFB2E23D-654B-4C58-A236-CE2BA66A21FA}" type="presParOf" srcId="{D96A4483-8BE5-4889-ABDF-4FEA159DA5CC}" destId="{D3109716-536D-4F55-8D3F-94E4A494DC55}" srcOrd="0" destOrd="0" presId="urn:microsoft.com/office/officeart/2005/8/layout/hierarchy2"/>
    <dgm:cxn modelId="{82A7C171-5AF4-4540-ABEC-DE5F48B9FF3C}" type="presParOf" srcId="{D96A4483-8BE5-4889-ABDF-4FEA159DA5CC}" destId="{1EDF5B58-A1F4-437B-B01A-23ADDE1B99C6}" srcOrd="1" destOrd="0" presId="urn:microsoft.com/office/officeart/2005/8/layout/hierarchy2"/>
    <dgm:cxn modelId="{3D67DF8B-BFB9-493C-955D-DB5889AE2D86}" type="presParOf" srcId="{1EDF5B58-A1F4-437B-B01A-23ADDE1B99C6}" destId="{DC572B93-ACC4-42ED-ADB2-FC0E124C1C70}" srcOrd="0" destOrd="0" presId="urn:microsoft.com/office/officeart/2005/8/layout/hierarchy2"/>
    <dgm:cxn modelId="{2E8C18BD-5F8C-462D-872F-998D450D8562}" type="presParOf" srcId="{DC572B93-ACC4-42ED-ADB2-FC0E124C1C70}" destId="{BF9F69C9-89F0-4A91-854F-49DE3112834C}" srcOrd="0" destOrd="0" presId="urn:microsoft.com/office/officeart/2005/8/layout/hierarchy2"/>
    <dgm:cxn modelId="{34D91A86-80FD-43E2-AE87-58B1C6BCB299}" type="presParOf" srcId="{1EDF5B58-A1F4-437B-B01A-23ADDE1B99C6}" destId="{1AAC1DC9-15E8-49D4-AB54-8FCDA83CC7D9}" srcOrd="1" destOrd="0" presId="urn:microsoft.com/office/officeart/2005/8/layout/hierarchy2"/>
    <dgm:cxn modelId="{A18FA724-29A7-4701-8F25-3106E00B3929}" type="presParOf" srcId="{1AAC1DC9-15E8-49D4-AB54-8FCDA83CC7D9}" destId="{753A5D17-CC2C-4ECE-8107-2AA807819AAA}" srcOrd="0" destOrd="0" presId="urn:microsoft.com/office/officeart/2005/8/layout/hierarchy2"/>
    <dgm:cxn modelId="{B35939AD-091F-4926-AF2E-D81EA965D6F9}" type="presParOf" srcId="{1AAC1DC9-15E8-49D4-AB54-8FCDA83CC7D9}" destId="{CE090664-0F53-4810-A891-3D45A927FF92}" srcOrd="1" destOrd="0" presId="urn:microsoft.com/office/officeart/2005/8/layout/hierarchy2"/>
    <dgm:cxn modelId="{7DAFFE30-AA90-4673-A892-A469410F5615}" type="presParOf" srcId="{CE090664-0F53-4810-A891-3D45A927FF92}" destId="{2C59D2AA-4813-4ADF-A624-F5A8FE60B8D1}" srcOrd="0" destOrd="0" presId="urn:microsoft.com/office/officeart/2005/8/layout/hierarchy2"/>
    <dgm:cxn modelId="{D07AB6E4-9EE4-4F43-9E8A-F5CE19A4C959}" type="presParOf" srcId="{2C59D2AA-4813-4ADF-A624-F5A8FE60B8D1}" destId="{5714AB63-FEA0-4AAB-9D8D-3F39D1FE7386}" srcOrd="0" destOrd="0" presId="urn:microsoft.com/office/officeart/2005/8/layout/hierarchy2"/>
    <dgm:cxn modelId="{FDEFF1D7-AE6F-434C-959E-D1E16CEBE752}" type="presParOf" srcId="{CE090664-0F53-4810-A891-3D45A927FF92}" destId="{3F30F46C-AFF6-4E26-9D2B-84DE431F8CE8}" srcOrd="1" destOrd="0" presId="urn:microsoft.com/office/officeart/2005/8/layout/hierarchy2"/>
    <dgm:cxn modelId="{94F03F39-77B6-4946-A773-45D64B4961E4}" type="presParOf" srcId="{3F30F46C-AFF6-4E26-9D2B-84DE431F8CE8}" destId="{B02452B2-7FD5-4869-BD3A-CE4371A7BEB3}" srcOrd="0" destOrd="0" presId="urn:microsoft.com/office/officeart/2005/8/layout/hierarchy2"/>
    <dgm:cxn modelId="{CAFDBF0F-9493-4390-A8F4-04E39224DB48}" type="presParOf" srcId="{3F30F46C-AFF6-4E26-9D2B-84DE431F8CE8}" destId="{F837151E-780C-4745-8661-353FB5F38632}" srcOrd="1" destOrd="0" presId="urn:microsoft.com/office/officeart/2005/8/layout/hierarchy2"/>
    <dgm:cxn modelId="{B5B53F25-8165-4B24-9587-155D567B324B}" type="presParOf" srcId="{CE090664-0F53-4810-A891-3D45A927FF92}" destId="{AB70540C-FB2C-4D88-AD2E-D149D68CE41C}" srcOrd="2" destOrd="0" presId="urn:microsoft.com/office/officeart/2005/8/layout/hierarchy2"/>
    <dgm:cxn modelId="{0344C579-659C-4F10-BEF6-9DE8E5100D3F}" type="presParOf" srcId="{AB70540C-FB2C-4D88-AD2E-D149D68CE41C}" destId="{2A728619-CAD2-46F0-8238-8644F95990AF}" srcOrd="0" destOrd="0" presId="urn:microsoft.com/office/officeart/2005/8/layout/hierarchy2"/>
    <dgm:cxn modelId="{8198BE6F-5ECE-4065-BDAB-1A84A86C084D}" type="presParOf" srcId="{CE090664-0F53-4810-A891-3D45A927FF92}" destId="{E5BEFD8F-1A91-4E21-ACFF-1AA41D28120C}" srcOrd="3" destOrd="0" presId="urn:microsoft.com/office/officeart/2005/8/layout/hierarchy2"/>
    <dgm:cxn modelId="{B2170AE6-3CAD-447B-B584-156051DEDD73}" type="presParOf" srcId="{E5BEFD8F-1A91-4E21-ACFF-1AA41D28120C}" destId="{3A8D3FD4-8E31-4959-83C6-5171A391709B}" srcOrd="0" destOrd="0" presId="urn:microsoft.com/office/officeart/2005/8/layout/hierarchy2"/>
    <dgm:cxn modelId="{262397A7-B355-4FD6-AA58-C7F091D5C81D}" type="presParOf" srcId="{E5BEFD8F-1A91-4E21-ACFF-1AA41D28120C}" destId="{AB3F2492-A875-40A7-B1FE-332AA2E4D047}" srcOrd="1" destOrd="0" presId="urn:microsoft.com/office/officeart/2005/8/layout/hierarchy2"/>
    <dgm:cxn modelId="{8310C8CF-EE73-48C7-888F-D2268B1C4CF3}" type="presParOf" srcId="{CE090664-0F53-4810-A891-3D45A927FF92}" destId="{7E9DF222-6A1B-4051-B22C-76CCA1F27F78}" srcOrd="4" destOrd="0" presId="urn:microsoft.com/office/officeart/2005/8/layout/hierarchy2"/>
    <dgm:cxn modelId="{EA00E613-576C-4823-8B75-9CAEDF3D1B65}" type="presParOf" srcId="{7E9DF222-6A1B-4051-B22C-76CCA1F27F78}" destId="{846571EE-D2CB-4C26-A07F-C701542E97B6}" srcOrd="0" destOrd="0" presId="urn:microsoft.com/office/officeart/2005/8/layout/hierarchy2"/>
    <dgm:cxn modelId="{B43D8DD1-69CA-4698-98BF-2CF5F3ABE9A7}" type="presParOf" srcId="{CE090664-0F53-4810-A891-3D45A927FF92}" destId="{9D3B0E98-E5AB-4143-B982-62D1AA82BC84}" srcOrd="5" destOrd="0" presId="urn:microsoft.com/office/officeart/2005/8/layout/hierarchy2"/>
    <dgm:cxn modelId="{CD260CC0-E839-4F3A-A111-7EC938A11C47}" type="presParOf" srcId="{9D3B0E98-E5AB-4143-B982-62D1AA82BC84}" destId="{D2BBB8D1-6D25-4511-80C5-E875915742BA}" srcOrd="0" destOrd="0" presId="urn:microsoft.com/office/officeart/2005/8/layout/hierarchy2"/>
    <dgm:cxn modelId="{75208514-A101-43CE-8439-1274765A25A7}" type="presParOf" srcId="{9D3B0E98-E5AB-4143-B982-62D1AA82BC84}" destId="{0B6466D5-FDA5-4FD8-9311-6F77FE05F3D3}" srcOrd="1" destOrd="0" presId="urn:microsoft.com/office/officeart/2005/8/layout/hierarchy2"/>
    <dgm:cxn modelId="{40FA01F4-771A-4F23-977F-3FD0FB473597}" type="presParOf" srcId="{CE090664-0F53-4810-A891-3D45A927FF92}" destId="{998451E0-BDA9-4C18-95A0-62DA1B210232}" srcOrd="6" destOrd="0" presId="urn:microsoft.com/office/officeart/2005/8/layout/hierarchy2"/>
    <dgm:cxn modelId="{ED0FDC0F-3B81-4CA0-A29F-119108EFE0EC}" type="presParOf" srcId="{998451E0-BDA9-4C18-95A0-62DA1B210232}" destId="{16AA97AF-E1C0-47E7-9529-E92C2409D36C}" srcOrd="0" destOrd="0" presId="urn:microsoft.com/office/officeart/2005/8/layout/hierarchy2"/>
    <dgm:cxn modelId="{CDC41A17-E1D4-4A80-9F0A-93760B31D4CB}" type="presParOf" srcId="{CE090664-0F53-4810-A891-3D45A927FF92}" destId="{262F84F0-0BD3-4A9B-A536-8395C1334E40}" srcOrd="7" destOrd="0" presId="urn:microsoft.com/office/officeart/2005/8/layout/hierarchy2"/>
    <dgm:cxn modelId="{C9F7F966-6980-4F9D-908D-5B59648BA27D}" type="presParOf" srcId="{262F84F0-0BD3-4A9B-A536-8395C1334E40}" destId="{9E22FACA-590D-483D-8E20-C876F44C407F}" srcOrd="0" destOrd="0" presId="urn:microsoft.com/office/officeart/2005/8/layout/hierarchy2"/>
    <dgm:cxn modelId="{22D96237-E197-4BF7-838B-2658DEA10066}" type="presParOf" srcId="{262F84F0-0BD3-4A9B-A536-8395C1334E40}" destId="{03C10578-AC82-4EA3-BD79-28F2A8695AEC}" srcOrd="1" destOrd="0" presId="urn:microsoft.com/office/officeart/2005/8/layout/hierarchy2"/>
    <dgm:cxn modelId="{756B2D74-8E03-43D8-99CB-E882AD33C5F6}" type="presParOf" srcId="{1EDF5B58-A1F4-437B-B01A-23ADDE1B99C6}" destId="{22B11B40-168A-4611-9017-96541EF55CA1}" srcOrd="2" destOrd="0" presId="urn:microsoft.com/office/officeart/2005/8/layout/hierarchy2"/>
    <dgm:cxn modelId="{61AC381E-FCD9-475E-94A7-D53AF497E18A}" type="presParOf" srcId="{22B11B40-168A-4611-9017-96541EF55CA1}" destId="{60BD379F-2D96-43CC-9627-EC243DBE351E}" srcOrd="0" destOrd="0" presId="urn:microsoft.com/office/officeart/2005/8/layout/hierarchy2"/>
    <dgm:cxn modelId="{7578F377-E301-4BD8-97E9-111645076531}" type="presParOf" srcId="{1EDF5B58-A1F4-437B-B01A-23ADDE1B99C6}" destId="{239FA445-B57D-40DC-85DC-60FCDF6374A9}" srcOrd="3" destOrd="0" presId="urn:microsoft.com/office/officeart/2005/8/layout/hierarchy2"/>
    <dgm:cxn modelId="{7C64C09A-EACB-4F89-8078-043349C57272}" type="presParOf" srcId="{239FA445-B57D-40DC-85DC-60FCDF6374A9}" destId="{9A0A82B6-0746-49E4-B3A3-107A26EF446C}" srcOrd="0" destOrd="0" presId="urn:microsoft.com/office/officeart/2005/8/layout/hierarchy2"/>
    <dgm:cxn modelId="{2DFB3A43-0D20-4934-80FF-FC0BD2E15FA1}" type="presParOf" srcId="{239FA445-B57D-40DC-85DC-60FCDF6374A9}" destId="{20837807-05B7-432C-B33E-3ED444D09C0E}" srcOrd="1" destOrd="0" presId="urn:microsoft.com/office/officeart/2005/8/layout/hierarchy2"/>
    <dgm:cxn modelId="{2B3CD479-8DFA-48B4-A3E2-6DDCCBAF87CA}" type="presParOf" srcId="{20837807-05B7-432C-B33E-3ED444D09C0E}" destId="{A5298A19-F28F-4D55-AF14-664D7DDE3D4D}" srcOrd="0" destOrd="0" presId="urn:microsoft.com/office/officeart/2005/8/layout/hierarchy2"/>
    <dgm:cxn modelId="{06C3D485-E374-4B8E-A300-3A9E145D8DDE}" type="presParOf" srcId="{A5298A19-F28F-4D55-AF14-664D7DDE3D4D}" destId="{9AE6084A-C001-4965-A2DC-666F6D368954}" srcOrd="0" destOrd="0" presId="urn:microsoft.com/office/officeart/2005/8/layout/hierarchy2"/>
    <dgm:cxn modelId="{41299CC7-22BD-4700-AEDC-B3603369B190}" type="presParOf" srcId="{20837807-05B7-432C-B33E-3ED444D09C0E}" destId="{256DEE41-88DF-42BE-8064-9C8499F887A7}" srcOrd="1" destOrd="0" presId="urn:microsoft.com/office/officeart/2005/8/layout/hierarchy2"/>
    <dgm:cxn modelId="{4639772E-F01B-4DA3-AAB1-00EE4023AC81}" type="presParOf" srcId="{256DEE41-88DF-42BE-8064-9C8499F887A7}" destId="{C36564EA-2771-48D6-9A00-A4368A4E1971}" srcOrd="0" destOrd="0" presId="urn:microsoft.com/office/officeart/2005/8/layout/hierarchy2"/>
    <dgm:cxn modelId="{0241C9ED-F9E4-469A-B49C-46E32BC97330}" type="presParOf" srcId="{256DEE41-88DF-42BE-8064-9C8499F887A7}" destId="{1AD1AC1B-DEAE-437A-9722-D00F9CEDF762}" srcOrd="1" destOrd="0" presId="urn:microsoft.com/office/officeart/2005/8/layout/hierarchy2"/>
    <dgm:cxn modelId="{A7ED4496-C3F5-40EC-8C44-69C3C8551566}" type="presParOf" srcId="{20837807-05B7-432C-B33E-3ED444D09C0E}" destId="{D477018F-1D04-485A-94B4-547CA6BD3FB8}" srcOrd="2" destOrd="0" presId="urn:microsoft.com/office/officeart/2005/8/layout/hierarchy2"/>
    <dgm:cxn modelId="{D1790E11-6396-45C0-A67C-A18D075EB164}" type="presParOf" srcId="{D477018F-1D04-485A-94B4-547CA6BD3FB8}" destId="{E9EC3E54-EA98-479D-82AC-BEA622A7F41E}" srcOrd="0" destOrd="0" presId="urn:microsoft.com/office/officeart/2005/8/layout/hierarchy2"/>
    <dgm:cxn modelId="{1CE60656-5E4F-4E00-8293-F2FFFD9A66E9}" type="presParOf" srcId="{20837807-05B7-432C-B33E-3ED444D09C0E}" destId="{661973C1-0F2B-4B08-A30D-84600C20FE1D}" srcOrd="3" destOrd="0" presId="urn:microsoft.com/office/officeart/2005/8/layout/hierarchy2"/>
    <dgm:cxn modelId="{7C4E0F74-18FD-4596-A3CB-67ADD0325B34}" type="presParOf" srcId="{661973C1-0F2B-4B08-A30D-84600C20FE1D}" destId="{65A2CE93-175C-4E5D-8A0B-CFD884186552}" srcOrd="0" destOrd="0" presId="urn:microsoft.com/office/officeart/2005/8/layout/hierarchy2"/>
    <dgm:cxn modelId="{EE176CAD-EC67-4497-B8F4-4387C086B203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>
        <a:solidFill>
          <a:schemeClr val="accent1"/>
        </a:solidFill>
      </dgm:spPr>
      <dgm:t>
        <a:bodyPr/>
        <a:lstStyle/>
        <a:p>
          <a:r>
            <a:rPr lang="en-GB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>
        <a:solidFill>
          <a:schemeClr val="bg1"/>
        </a:solidFill>
      </dgm:spPr>
      <dgm:t>
        <a:bodyPr/>
        <a:lstStyle/>
        <a:p>
          <a:r>
            <a:rPr lang="en-GB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3D8704-6292-47BF-8AA7-F653F42BF6A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C2E27-C1AC-434C-8497-D8B50AB041E1}" type="parTrans" cxnId="{9C36764E-8285-42BA-B9EE-8DAE7B0A196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67CD5-EACD-492A-BDBA-9E15BAF8265A}" type="sibTrans" cxnId="{9C36764E-8285-42BA-B9EE-8DAE7B0A19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F2F45-4E38-4B21-8764-145FBBFA584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7BBF4-A92E-401A-B6D2-519663D80540}" type="parTrans" cxnId="{27E55DC1-80C3-483F-9377-C69B005A69F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D324BC-023C-4E20-9C89-113FFE32FCB8}" type="sibTrans" cxnId="{27E55DC1-80C3-483F-9377-C69B005A69F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9DF57-8A1D-482F-9187-BFD68EEC26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3CEDF-6A54-4938-BD60-D9719B511CA6}" type="parTrans" cxnId="{A5998098-1E23-4383-B751-0DC35360D57C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E3E45F-45F2-461D-AACE-122097B18477}" type="sibTrans" cxnId="{A5998098-1E23-4383-B751-0DC35360D57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A6C6E-5D8F-4565-AD42-6D9E3B5B2D4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DCB6D-B94F-4858-A66F-6D58F94B5F5B}" type="parTrans" cxnId="{9BC4F2F5-3060-409B-941C-71FB3C646C71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9C49-748B-4166-AB02-C3FB47E6697F}" type="sibTrans" cxnId="{9BC4F2F5-3060-409B-941C-71FB3C646C7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F8146-16C5-4191-A2D6-A2B26E7F5697}" type="pres">
      <dgm:prSet presAssocID="{B36C2E27-C1AC-434C-8497-D8B50AB041E1}" presName="Name9" presStyleLbl="parChTrans1D2" presStyleIdx="1" presStyleCnt="5"/>
      <dgm:spPr/>
      <dgm:t>
        <a:bodyPr/>
        <a:lstStyle/>
        <a:p>
          <a:endParaRPr lang="en-GB"/>
        </a:p>
      </dgm:t>
    </dgm:pt>
    <dgm:pt modelId="{9F0CA467-0182-40D7-83FC-91CC474543BC}" type="pres">
      <dgm:prSet presAssocID="{B36C2E27-C1AC-434C-8497-D8B50AB041E1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953E184-B8D2-4D2F-A635-3C4C818D079D}" type="pres">
      <dgm:prSet presAssocID="{983D8704-6292-47BF-8AA7-F653F42BF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B677E6-F11E-4F39-862C-99CF0EB2FF40}" type="pres">
      <dgm:prSet presAssocID="{8CA7BBF4-A92E-401A-B6D2-519663D80540}" presName="Name9" presStyleLbl="parChTrans1D2" presStyleIdx="2" presStyleCnt="5"/>
      <dgm:spPr/>
      <dgm:t>
        <a:bodyPr/>
        <a:lstStyle/>
        <a:p>
          <a:endParaRPr lang="en-GB"/>
        </a:p>
      </dgm:t>
    </dgm:pt>
    <dgm:pt modelId="{894869B8-56C3-4932-B256-DE6FD873E057}" type="pres">
      <dgm:prSet presAssocID="{8CA7BBF4-A92E-401A-B6D2-519663D80540}" presName="connTx" presStyleLbl="parChTrans1D2" presStyleIdx="2" presStyleCnt="5"/>
      <dgm:spPr/>
      <dgm:t>
        <a:bodyPr/>
        <a:lstStyle/>
        <a:p>
          <a:endParaRPr lang="en-GB"/>
        </a:p>
      </dgm:t>
    </dgm:pt>
    <dgm:pt modelId="{AD20D8B3-7A8C-4AAB-9CB6-EAB288B3C1AE}" type="pres">
      <dgm:prSet presAssocID="{D53F2F45-4E38-4B21-8764-145FBBFA58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37B70-52D0-4432-836D-21147F5F1DF4}" type="pres">
      <dgm:prSet presAssocID="{F6A3CEDF-6A54-4938-BD60-D9719B511CA6}" presName="Name9" presStyleLbl="parChTrans1D2" presStyleIdx="3" presStyleCnt="5"/>
      <dgm:spPr/>
      <dgm:t>
        <a:bodyPr/>
        <a:lstStyle/>
        <a:p>
          <a:endParaRPr lang="en-GB"/>
        </a:p>
      </dgm:t>
    </dgm:pt>
    <dgm:pt modelId="{559AFBC9-F29D-4D47-8641-926CB1D7D0C3}" type="pres">
      <dgm:prSet presAssocID="{F6A3CEDF-6A54-4938-BD60-D9719B511CA6}" presName="connTx" presStyleLbl="parChTrans1D2" presStyleIdx="3" presStyleCnt="5"/>
      <dgm:spPr/>
      <dgm:t>
        <a:bodyPr/>
        <a:lstStyle/>
        <a:p>
          <a:endParaRPr lang="en-GB"/>
        </a:p>
      </dgm:t>
    </dgm:pt>
    <dgm:pt modelId="{CB9B5386-5E84-420F-AF3F-3FE06F4B7363}" type="pres">
      <dgm:prSet presAssocID="{FF59DF57-8A1D-482F-9187-BFD68EEC26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CB9B37-92E4-4936-99D6-2A77851EF995}" type="pres">
      <dgm:prSet presAssocID="{447DCB6D-B94F-4858-A66F-6D58F94B5F5B}" presName="Name9" presStyleLbl="parChTrans1D2" presStyleIdx="4" presStyleCnt="5"/>
      <dgm:spPr/>
      <dgm:t>
        <a:bodyPr/>
        <a:lstStyle/>
        <a:p>
          <a:endParaRPr lang="en-GB"/>
        </a:p>
      </dgm:t>
    </dgm:pt>
    <dgm:pt modelId="{C17B99BE-796E-49F4-93D9-1004217667C4}" type="pres">
      <dgm:prSet presAssocID="{447DCB6D-B94F-4858-A66F-6D58F94B5F5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76115859-C8B8-49DE-8544-4B803784E903}" type="pres">
      <dgm:prSet presAssocID="{E9FA6C6E-5D8F-4565-AD42-6D9E3B5B2D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88CC816-0041-4CA9-9D82-FD2A0AC2F09A}" type="presOf" srcId="{447DCB6D-B94F-4858-A66F-6D58F94B5F5B}" destId="{C17B99BE-796E-49F4-93D9-1004217667C4}" srcOrd="1" destOrd="0" presId="urn:microsoft.com/office/officeart/2005/8/layout/radial1"/>
    <dgm:cxn modelId="{7E5949C8-D5C2-461C-81F2-FD6BD7349076}" type="presOf" srcId="{983D8704-6292-47BF-8AA7-F653F42BF6A5}" destId="{8953E184-B8D2-4D2F-A635-3C4C818D079D}" srcOrd="0" destOrd="0" presId="urn:microsoft.com/office/officeart/2005/8/layout/radial1"/>
    <dgm:cxn modelId="{A5998098-1E23-4383-B751-0DC35360D57C}" srcId="{23FC7FB4-A4E0-40EB-978A-EBD1CDEE47D9}" destId="{FF59DF57-8A1D-482F-9187-BFD68EEC261D}" srcOrd="3" destOrd="0" parTransId="{F6A3CEDF-6A54-4938-BD60-D9719B511CA6}" sibTransId="{40E3E45F-45F2-461D-AACE-122097B18477}"/>
    <dgm:cxn modelId="{B46979EE-716F-4EAE-8A51-967854C46A95}" type="presOf" srcId="{F6A3CEDF-6A54-4938-BD60-D9719B511CA6}" destId="{B8737B70-52D0-4432-836D-21147F5F1DF4}" srcOrd="0" destOrd="0" presId="urn:microsoft.com/office/officeart/2005/8/layout/radial1"/>
    <dgm:cxn modelId="{27E55DC1-80C3-483F-9377-C69B005A69FD}" srcId="{23FC7FB4-A4E0-40EB-978A-EBD1CDEE47D9}" destId="{D53F2F45-4E38-4B21-8764-145FBBFA5849}" srcOrd="2" destOrd="0" parTransId="{8CA7BBF4-A92E-401A-B6D2-519663D80540}" sibTransId="{07D324BC-023C-4E20-9C89-113FFE32FCB8}"/>
    <dgm:cxn modelId="{9C36764E-8285-42BA-B9EE-8DAE7B0A196E}" srcId="{23FC7FB4-A4E0-40EB-978A-EBD1CDEE47D9}" destId="{983D8704-6292-47BF-8AA7-F653F42BF6A5}" srcOrd="1" destOrd="0" parTransId="{B36C2E27-C1AC-434C-8497-D8B50AB041E1}" sibTransId="{E2667CD5-EACD-492A-BDBA-9E15BAF8265A}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D9812FFE-2565-48AA-AE77-8E4C3EAE9FC7}" type="presOf" srcId="{DD5BC9ED-1AFA-4FA7-8B34-260470C1297F}" destId="{2778067C-3BEA-4F0A-ADD9-2DDB5EE7B587}" srcOrd="1" destOrd="0" presId="urn:microsoft.com/office/officeart/2005/8/layout/radial1"/>
    <dgm:cxn modelId="{1C582E19-8CBE-4ACB-8FDB-C40BA8576978}" type="presOf" srcId="{E9FA6C6E-5D8F-4565-AD42-6D9E3B5B2D4B}" destId="{76115859-C8B8-49DE-8544-4B803784E903}" srcOrd="0" destOrd="0" presId="urn:microsoft.com/office/officeart/2005/8/layout/radial1"/>
    <dgm:cxn modelId="{1F608034-D6D6-496A-9E39-51A4DF913107}" type="presOf" srcId="{F6A3CEDF-6A54-4938-BD60-D9719B511CA6}" destId="{559AFBC9-F29D-4D47-8641-926CB1D7D0C3}" srcOrd="1" destOrd="0" presId="urn:microsoft.com/office/officeart/2005/8/layout/radial1"/>
    <dgm:cxn modelId="{1FBC291A-7F22-4120-8FAB-DC3E324273B4}" type="presOf" srcId="{95FD4EEC-9163-4AD1-991D-736C129E5E10}" destId="{FAAFABF1-BC53-4230-9797-A96C01F578D0}" srcOrd="0" destOrd="0" presId="urn:microsoft.com/office/officeart/2005/8/layout/radial1"/>
    <dgm:cxn modelId="{C9BC10E0-783F-4FF0-A854-37287B9A20C4}" type="presOf" srcId="{B36C2E27-C1AC-434C-8497-D8B50AB041E1}" destId="{FEEF8146-16C5-4191-A2D6-A2B26E7F5697}" srcOrd="0" destOrd="0" presId="urn:microsoft.com/office/officeart/2005/8/layout/radial1"/>
    <dgm:cxn modelId="{9135EAED-6250-4352-A448-37B1F66CEA8E}" type="presOf" srcId="{0099EC1F-98FE-4975-AEA0-1125AAC8E948}" destId="{8BF20580-852E-4C7A-8D72-10084E0CD8C1}" srcOrd="0" destOrd="0" presId="urn:microsoft.com/office/officeart/2005/8/layout/radial1"/>
    <dgm:cxn modelId="{A64F27A9-D312-494D-B8DF-58AA317561A0}" type="presOf" srcId="{447DCB6D-B94F-4858-A66F-6D58F94B5F5B}" destId="{CDCB9B37-92E4-4936-99D6-2A77851EF995}" srcOrd="0" destOrd="0" presId="urn:microsoft.com/office/officeart/2005/8/layout/radial1"/>
    <dgm:cxn modelId="{BC51FC4E-9032-4934-8375-FA79F03139A8}" type="presOf" srcId="{D53F2F45-4E38-4B21-8764-145FBBFA5849}" destId="{AD20D8B3-7A8C-4AAB-9CB6-EAB288B3C1AE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2FC40062-435D-4DAA-89D2-F5B06C815E03}" type="presOf" srcId="{DD5BC9ED-1AFA-4FA7-8B34-260470C1297F}" destId="{05730118-2967-4D44-95D4-E4912E2AD65D}" srcOrd="0" destOrd="0" presId="urn:microsoft.com/office/officeart/2005/8/layout/radial1"/>
    <dgm:cxn modelId="{C575FDE6-A322-449B-A6A6-C2BB85CF16F3}" type="presOf" srcId="{FF59DF57-8A1D-482F-9187-BFD68EEC261D}" destId="{CB9B5386-5E84-420F-AF3F-3FE06F4B7363}" srcOrd="0" destOrd="0" presId="urn:microsoft.com/office/officeart/2005/8/layout/radial1"/>
    <dgm:cxn modelId="{C5D82D3F-AA77-4456-9504-356002FC9C63}" type="presOf" srcId="{B36C2E27-C1AC-434C-8497-D8B50AB041E1}" destId="{9F0CA467-0182-40D7-83FC-91CC474543BC}" srcOrd="1" destOrd="0" presId="urn:microsoft.com/office/officeart/2005/8/layout/radial1"/>
    <dgm:cxn modelId="{9BC4F2F5-3060-409B-941C-71FB3C646C71}" srcId="{23FC7FB4-A4E0-40EB-978A-EBD1CDEE47D9}" destId="{E9FA6C6E-5D8F-4565-AD42-6D9E3B5B2D4B}" srcOrd="4" destOrd="0" parTransId="{447DCB6D-B94F-4858-A66F-6D58F94B5F5B}" sibTransId="{18E29C49-748B-4166-AB02-C3FB47E6697F}"/>
    <dgm:cxn modelId="{93BAA316-783A-4523-931B-472A965C5C01}" type="presOf" srcId="{8CA7BBF4-A92E-401A-B6D2-519663D80540}" destId="{894869B8-56C3-4932-B256-DE6FD873E057}" srcOrd="1" destOrd="0" presId="urn:microsoft.com/office/officeart/2005/8/layout/radial1"/>
    <dgm:cxn modelId="{82A4302F-5ABC-44F5-9533-642EC7FB401F}" type="presOf" srcId="{8CA7BBF4-A92E-401A-B6D2-519663D80540}" destId="{95B677E6-F11E-4F39-862C-99CF0EB2FF40}" srcOrd="0" destOrd="0" presId="urn:microsoft.com/office/officeart/2005/8/layout/radial1"/>
    <dgm:cxn modelId="{C1CF4D5D-AA38-49BD-898B-B8E7D9C3A146}" type="presOf" srcId="{23FC7FB4-A4E0-40EB-978A-EBD1CDEE47D9}" destId="{719672F0-9D5B-4BD3-840B-08B73BEDF2EB}" srcOrd="0" destOrd="0" presId="urn:microsoft.com/office/officeart/2005/8/layout/radial1"/>
    <dgm:cxn modelId="{99BB26DE-1AA4-4A1C-8F54-B397E12979EE}" type="presParOf" srcId="{8BF20580-852E-4C7A-8D72-10084E0CD8C1}" destId="{719672F0-9D5B-4BD3-840B-08B73BEDF2EB}" srcOrd="0" destOrd="0" presId="urn:microsoft.com/office/officeart/2005/8/layout/radial1"/>
    <dgm:cxn modelId="{3F7B5ADE-CFE9-441D-857C-F1007B7FF07D}" type="presParOf" srcId="{8BF20580-852E-4C7A-8D72-10084E0CD8C1}" destId="{05730118-2967-4D44-95D4-E4912E2AD65D}" srcOrd="1" destOrd="0" presId="urn:microsoft.com/office/officeart/2005/8/layout/radial1"/>
    <dgm:cxn modelId="{B5AEB12B-9DE8-4D2C-94C3-8A7797D5F831}" type="presParOf" srcId="{05730118-2967-4D44-95D4-E4912E2AD65D}" destId="{2778067C-3BEA-4F0A-ADD9-2DDB5EE7B587}" srcOrd="0" destOrd="0" presId="urn:microsoft.com/office/officeart/2005/8/layout/radial1"/>
    <dgm:cxn modelId="{26510B0A-49A4-4E78-9E76-E05D3A7294E9}" type="presParOf" srcId="{8BF20580-852E-4C7A-8D72-10084E0CD8C1}" destId="{FAAFABF1-BC53-4230-9797-A96C01F578D0}" srcOrd="2" destOrd="0" presId="urn:microsoft.com/office/officeart/2005/8/layout/radial1"/>
    <dgm:cxn modelId="{0C945D9D-36D8-4131-BFFB-80AD3C4659BD}" type="presParOf" srcId="{8BF20580-852E-4C7A-8D72-10084E0CD8C1}" destId="{FEEF8146-16C5-4191-A2D6-A2B26E7F5697}" srcOrd="3" destOrd="0" presId="urn:microsoft.com/office/officeart/2005/8/layout/radial1"/>
    <dgm:cxn modelId="{F5709CF4-068F-460E-AF44-BE24BBA77201}" type="presParOf" srcId="{FEEF8146-16C5-4191-A2D6-A2B26E7F5697}" destId="{9F0CA467-0182-40D7-83FC-91CC474543BC}" srcOrd="0" destOrd="0" presId="urn:microsoft.com/office/officeart/2005/8/layout/radial1"/>
    <dgm:cxn modelId="{B4282AEC-79D1-4111-A53A-DDC68E79294A}" type="presParOf" srcId="{8BF20580-852E-4C7A-8D72-10084E0CD8C1}" destId="{8953E184-B8D2-4D2F-A635-3C4C818D079D}" srcOrd="4" destOrd="0" presId="urn:microsoft.com/office/officeart/2005/8/layout/radial1"/>
    <dgm:cxn modelId="{71750A77-DF29-47D0-AA52-98B2744476A1}" type="presParOf" srcId="{8BF20580-852E-4C7A-8D72-10084E0CD8C1}" destId="{95B677E6-F11E-4F39-862C-99CF0EB2FF40}" srcOrd="5" destOrd="0" presId="urn:microsoft.com/office/officeart/2005/8/layout/radial1"/>
    <dgm:cxn modelId="{5D753B19-C541-4F75-ADD2-A23E71891B79}" type="presParOf" srcId="{95B677E6-F11E-4F39-862C-99CF0EB2FF40}" destId="{894869B8-56C3-4932-B256-DE6FD873E057}" srcOrd="0" destOrd="0" presId="urn:microsoft.com/office/officeart/2005/8/layout/radial1"/>
    <dgm:cxn modelId="{B5EBAD0D-FBDE-4585-ADD8-2B9E9B0DA4F1}" type="presParOf" srcId="{8BF20580-852E-4C7A-8D72-10084E0CD8C1}" destId="{AD20D8B3-7A8C-4AAB-9CB6-EAB288B3C1AE}" srcOrd="6" destOrd="0" presId="urn:microsoft.com/office/officeart/2005/8/layout/radial1"/>
    <dgm:cxn modelId="{1AA7301A-18A6-4A00-B441-4FCA7393E621}" type="presParOf" srcId="{8BF20580-852E-4C7A-8D72-10084E0CD8C1}" destId="{B8737B70-52D0-4432-836D-21147F5F1DF4}" srcOrd="7" destOrd="0" presId="urn:microsoft.com/office/officeart/2005/8/layout/radial1"/>
    <dgm:cxn modelId="{173FA25E-51E9-41B9-B90E-6A28AC610BE2}" type="presParOf" srcId="{B8737B70-52D0-4432-836D-21147F5F1DF4}" destId="{559AFBC9-F29D-4D47-8641-926CB1D7D0C3}" srcOrd="0" destOrd="0" presId="urn:microsoft.com/office/officeart/2005/8/layout/radial1"/>
    <dgm:cxn modelId="{7DFE453C-6D65-4FA6-B24A-669620C23218}" type="presParOf" srcId="{8BF20580-852E-4C7A-8D72-10084E0CD8C1}" destId="{CB9B5386-5E84-420F-AF3F-3FE06F4B7363}" srcOrd="8" destOrd="0" presId="urn:microsoft.com/office/officeart/2005/8/layout/radial1"/>
    <dgm:cxn modelId="{87865ED9-BA2C-40E7-B02C-B96D48426BD1}" type="presParOf" srcId="{8BF20580-852E-4C7A-8D72-10084E0CD8C1}" destId="{CDCB9B37-92E4-4936-99D6-2A77851EF995}" srcOrd="9" destOrd="0" presId="urn:microsoft.com/office/officeart/2005/8/layout/radial1"/>
    <dgm:cxn modelId="{6FC0CB8D-1957-49B0-88EC-74C60E3CDAF4}" type="presParOf" srcId="{CDCB9B37-92E4-4936-99D6-2A77851EF995}" destId="{C17B99BE-796E-49F4-93D9-1004217667C4}" srcOrd="0" destOrd="0" presId="urn:microsoft.com/office/officeart/2005/8/layout/radial1"/>
    <dgm:cxn modelId="{211302B0-D5B7-449D-AD01-A540EB3EE85D}" type="presParOf" srcId="{8BF20580-852E-4C7A-8D72-10084E0CD8C1}" destId="{76115859-C8B8-49DE-8544-4B803784E90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4EF4AF-3B4A-44E6-8D84-769851907784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DF47F-3497-4B22-B238-54F1984E1F38}" type="par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497460-B3E5-43EC-A908-E242C7373603}" type="sib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450434E4-EA9E-41FE-93A0-722F2749F67B}" type="pres">
      <dgm:prSet presAssocID="{134EF4AF-3B4A-44E6-8D84-76985190778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848894-1CD8-4085-A03E-4F9CBFD06908}" type="pres">
      <dgm:prSet presAssocID="{AB497460-B3E5-43EC-A908-E242C7373603}" presName="sibTrans" presStyleCnt="0"/>
      <dgm:spPr/>
    </dgm:pt>
    <dgm:pt modelId="{D74286C5-7A1B-4A05-81B8-933F48AF1DAD}" type="pres">
      <dgm:prSet presAssocID="{1249242D-36B9-4532-A66A-1A960EE69A5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644F79E-E25C-468E-A943-9F6069EBA966}" type="presOf" srcId="{A186534C-4882-46CF-9D32-927B1E6487C4}" destId="{A5AE018C-A0AB-497D-A78B-6A5F66CA9764}" srcOrd="0" destOrd="0" presId="urn:microsoft.com/office/officeart/2005/8/layout/default"/>
    <dgm:cxn modelId="{1E326BA5-ABDC-4D48-8450-F049BEF57A74}" type="presOf" srcId="{1249242D-36B9-4532-A66A-1A960EE69A53}" destId="{D74286C5-7A1B-4A05-81B8-933F48AF1DAD}" srcOrd="0" destOrd="0" presId="urn:microsoft.com/office/officeart/2005/8/layout/default"/>
    <dgm:cxn modelId="{4EB82BCE-375F-4EF6-8EE4-C0968B8FABD4}" srcId="{A186534C-4882-46CF-9D32-927B1E6487C4}" destId="{1249242D-36B9-4532-A66A-1A960EE69A53}" srcOrd="2" destOrd="0" parTransId="{78044D6C-E42F-4B5D-932A-E177023E7704}" sibTransId="{9276A0EA-0C5C-461C-83B9-6E4461748472}"/>
    <dgm:cxn modelId="{ACBE23C9-7750-488D-AB07-80B498C7180C}" srcId="{A186534C-4882-46CF-9D32-927B1E6487C4}" destId="{134EF4AF-3B4A-44E6-8D84-769851907784}" srcOrd="1" destOrd="0" parTransId="{814DF47F-3497-4B22-B238-54F1984E1F38}" sibTransId="{AB497460-B3E5-43EC-A908-E242C7373603}"/>
    <dgm:cxn modelId="{4AE4C05B-4AB3-4C8F-9A7C-292F1C3D55B7}" type="presOf" srcId="{813D4422-77F5-4E87-B4F8-6F82847F01DF}" destId="{F83A1A17-5382-4422-BAC7-DB4115CC2C7E}" srcOrd="0" destOrd="0" presId="urn:microsoft.com/office/officeart/2005/8/layout/default"/>
    <dgm:cxn modelId="{87B253DD-8345-4B97-B872-3932DC0FB3AD}" type="presOf" srcId="{134EF4AF-3B4A-44E6-8D84-769851907784}" destId="{450434E4-EA9E-41FE-93A0-722F2749F67B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EA05ABED-1992-43B7-9463-7FF7C42CAAED}" type="presParOf" srcId="{A5AE018C-A0AB-497D-A78B-6A5F66CA9764}" destId="{F83A1A17-5382-4422-BAC7-DB4115CC2C7E}" srcOrd="0" destOrd="0" presId="urn:microsoft.com/office/officeart/2005/8/layout/default"/>
    <dgm:cxn modelId="{AF302D06-AC7C-43E8-88B7-07F1036E832E}" type="presParOf" srcId="{A5AE018C-A0AB-497D-A78B-6A5F66CA9764}" destId="{DB2D04A3-BCDC-4B9F-A8DF-C172EC896368}" srcOrd="1" destOrd="0" presId="urn:microsoft.com/office/officeart/2005/8/layout/default"/>
    <dgm:cxn modelId="{66C2612B-BFB9-43C7-9811-1D9AEA1BA91A}" type="presParOf" srcId="{A5AE018C-A0AB-497D-A78B-6A5F66CA9764}" destId="{450434E4-EA9E-41FE-93A0-722F2749F67B}" srcOrd="2" destOrd="0" presId="urn:microsoft.com/office/officeart/2005/8/layout/default"/>
    <dgm:cxn modelId="{C9121D30-2368-49C9-A1CA-A78AA204EEBF}" type="presParOf" srcId="{A5AE018C-A0AB-497D-A78B-6A5F66CA9764}" destId="{EB848894-1CD8-4085-A03E-4F9CBFD06908}" srcOrd="3" destOrd="0" presId="urn:microsoft.com/office/officeart/2005/8/layout/default"/>
    <dgm:cxn modelId="{7F8D4257-B58A-4161-B48A-D169D7F825D8}" type="presParOf" srcId="{A5AE018C-A0AB-497D-A78B-6A5F66CA9764}" destId="{D74286C5-7A1B-4A05-81B8-933F48AF1DA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3D8704-6292-47BF-8AA7-F653F42BF6A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C2E27-C1AC-434C-8497-D8B50AB041E1}" type="parTrans" cxnId="{9C36764E-8285-42BA-B9EE-8DAE7B0A196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67CD5-EACD-492A-BDBA-9E15BAF8265A}" type="sibTrans" cxnId="{9C36764E-8285-42BA-B9EE-8DAE7B0A19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F2F45-4E38-4B21-8764-145FBBFA584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7BBF4-A92E-401A-B6D2-519663D80540}" type="parTrans" cxnId="{27E55DC1-80C3-483F-9377-C69B005A69F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D324BC-023C-4E20-9C89-113FFE32FCB8}" type="sibTrans" cxnId="{27E55DC1-80C3-483F-9377-C69B005A69F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9DF57-8A1D-482F-9187-BFD68EEC26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3CEDF-6A54-4938-BD60-D9719B511CA6}" type="parTrans" cxnId="{A5998098-1E23-4383-B751-0DC35360D57C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E3E45F-45F2-461D-AACE-122097B18477}" type="sibTrans" cxnId="{A5998098-1E23-4383-B751-0DC35360D57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A6C6E-5D8F-4565-AD42-6D9E3B5B2D4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DCB6D-B94F-4858-A66F-6D58F94B5F5B}" type="parTrans" cxnId="{9BC4F2F5-3060-409B-941C-71FB3C646C71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9C49-748B-4166-AB02-C3FB47E6697F}" type="sibTrans" cxnId="{9BC4F2F5-3060-409B-941C-71FB3C646C7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F8146-16C5-4191-A2D6-A2B26E7F5697}" type="pres">
      <dgm:prSet presAssocID="{B36C2E27-C1AC-434C-8497-D8B50AB041E1}" presName="Name9" presStyleLbl="parChTrans1D2" presStyleIdx="1" presStyleCnt="5"/>
      <dgm:spPr/>
      <dgm:t>
        <a:bodyPr/>
        <a:lstStyle/>
        <a:p>
          <a:endParaRPr lang="en-GB"/>
        </a:p>
      </dgm:t>
    </dgm:pt>
    <dgm:pt modelId="{9F0CA467-0182-40D7-83FC-91CC474543BC}" type="pres">
      <dgm:prSet presAssocID="{B36C2E27-C1AC-434C-8497-D8B50AB041E1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953E184-B8D2-4D2F-A635-3C4C818D079D}" type="pres">
      <dgm:prSet presAssocID="{983D8704-6292-47BF-8AA7-F653F42BF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B677E6-F11E-4F39-862C-99CF0EB2FF40}" type="pres">
      <dgm:prSet presAssocID="{8CA7BBF4-A92E-401A-B6D2-519663D80540}" presName="Name9" presStyleLbl="parChTrans1D2" presStyleIdx="2" presStyleCnt="5"/>
      <dgm:spPr/>
      <dgm:t>
        <a:bodyPr/>
        <a:lstStyle/>
        <a:p>
          <a:endParaRPr lang="en-GB"/>
        </a:p>
      </dgm:t>
    </dgm:pt>
    <dgm:pt modelId="{894869B8-56C3-4932-B256-DE6FD873E057}" type="pres">
      <dgm:prSet presAssocID="{8CA7BBF4-A92E-401A-B6D2-519663D80540}" presName="connTx" presStyleLbl="parChTrans1D2" presStyleIdx="2" presStyleCnt="5"/>
      <dgm:spPr/>
      <dgm:t>
        <a:bodyPr/>
        <a:lstStyle/>
        <a:p>
          <a:endParaRPr lang="en-GB"/>
        </a:p>
      </dgm:t>
    </dgm:pt>
    <dgm:pt modelId="{AD20D8B3-7A8C-4AAB-9CB6-EAB288B3C1AE}" type="pres">
      <dgm:prSet presAssocID="{D53F2F45-4E38-4B21-8764-145FBBFA58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37B70-52D0-4432-836D-21147F5F1DF4}" type="pres">
      <dgm:prSet presAssocID="{F6A3CEDF-6A54-4938-BD60-D9719B511CA6}" presName="Name9" presStyleLbl="parChTrans1D2" presStyleIdx="3" presStyleCnt="5"/>
      <dgm:spPr/>
      <dgm:t>
        <a:bodyPr/>
        <a:lstStyle/>
        <a:p>
          <a:endParaRPr lang="en-GB"/>
        </a:p>
      </dgm:t>
    </dgm:pt>
    <dgm:pt modelId="{559AFBC9-F29D-4D47-8641-926CB1D7D0C3}" type="pres">
      <dgm:prSet presAssocID="{F6A3CEDF-6A54-4938-BD60-D9719B511CA6}" presName="connTx" presStyleLbl="parChTrans1D2" presStyleIdx="3" presStyleCnt="5"/>
      <dgm:spPr/>
      <dgm:t>
        <a:bodyPr/>
        <a:lstStyle/>
        <a:p>
          <a:endParaRPr lang="en-GB"/>
        </a:p>
      </dgm:t>
    </dgm:pt>
    <dgm:pt modelId="{CB9B5386-5E84-420F-AF3F-3FE06F4B7363}" type="pres">
      <dgm:prSet presAssocID="{FF59DF57-8A1D-482F-9187-BFD68EEC26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CB9B37-92E4-4936-99D6-2A77851EF995}" type="pres">
      <dgm:prSet presAssocID="{447DCB6D-B94F-4858-A66F-6D58F94B5F5B}" presName="Name9" presStyleLbl="parChTrans1D2" presStyleIdx="4" presStyleCnt="5"/>
      <dgm:spPr/>
      <dgm:t>
        <a:bodyPr/>
        <a:lstStyle/>
        <a:p>
          <a:endParaRPr lang="en-GB"/>
        </a:p>
      </dgm:t>
    </dgm:pt>
    <dgm:pt modelId="{C17B99BE-796E-49F4-93D9-1004217667C4}" type="pres">
      <dgm:prSet presAssocID="{447DCB6D-B94F-4858-A66F-6D58F94B5F5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76115859-C8B8-49DE-8544-4B803784E903}" type="pres">
      <dgm:prSet presAssocID="{E9FA6C6E-5D8F-4565-AD42-6D9E3B5B2D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339F671-2267-4862-8B1E-1FA704F616E6}" type="presOf" srcId="{B36C2E27-C1AC-434C-8497-D8B50AB041E1}" destId="{FEEF8146-16C5-4191-A2D6-A2B26E7F5697}" srcOrd="0" destOrd="0" presId="urn:microsoft.com/office/officeart/2005/8/layout/radial1"/>
    <dgm:cxn modelId="{89F0E2CB-3B4B-467B-A5A5-030A0EDED1BC}" type="presOf" srcId="{DD5BC9ED-1AFA-4FA7-8B34-260470C1297F}" destId="{05730118-2967-4D44-95D4-E4912E2AD65D}" srcOrd="0" destOrd="0" presId="urn:microsoft.com/office/officeart/2005/8/layout/radial1"/>
    <dgm:cxn modelId="{6EBAD75F-C92A-4FDC-8B57-DD6AB9C23C32}" type="presOf" srcId="{0099EC1F-98FE-4975-AEA0-1125AAC8E948}" destId="{8BF20580-852E-4C7A-8D72-10084E0CD8C1}" srcOrd="0" destOrd="0" presId="urn:microsoft.com/office/officeart/2005/8/layout/radial1"/>
    <dgm:cxn modelId="{A5998098-1E23-4383-B751-0DC35360D57C}" srcId="{23FC7FB4-A4E0-40EB-978A-EBD1CDEE47D9}" destId="{FF59DF57-8A1D-482F-9187-BFD68EEC261D}" srcOrd="3" destOrd="0" parTransId="{F6A3CEDF-6A54-4938-BD60-D9719B511CA6}" sibTransId="{40E3E45F-45F2-461D-AACE-122097B18477}"/>
    <dgm:cxn modelId="{8097ED7D-1AC2-405C-9659-75FE57468CC5}" type="presOf" srcId="{E9FA6C6E-5D8F-4565-AD42-6D9E3B5B2D4B}" destId="{76115859-C8B8-49DE-8544-4B803784E903}" srcOrd="0" destOrd="0" presId="urn:microsoft.com/office/officeart/2005/8/layout/radial1"/>
    <dgm:cxn modelId="{66BBE918-EAEF-40A4-9494-E3510CDC1D44}" type="presOf" srcId="{447DCB6D-B94F-4858-A66F-6D58F94B5F5B}" destId="{CDCB9B37-92E4-4936-99D6-2A77851EF995}" srcOrd="0" destOrd="0" presId="urn:microsoft.com/office/officeart/2005/8/layout/radial1"/>
    <dgm:cxn modelId="{A24779E5-8B84-4010-A4A6-9E05176231E4}" type="presOf" srcId="{FF59DF57-8A1D-482F-9187-BFD68EEC261D}" destId="{CB9B5386-5E84-420F-AF3F-3FE06F4B7363}" srcOrd="0" destOrd="0" presId="urn:microsoft.com/office/officeart/2005/8/layout/radial1"/>
    <dgm:cxn modelId="{4FB1D106-EB4A-4484-8763-171F515E407C}" type="presOf" srcId="{983D8704-6292-47BF-8AA7-F653F42BF6A5}" destId="{8953E184-B8D2-4D2F-A635-3C4C818D079D}" srcOrd="0" destOrd="0" presId="urn:microsoft.com/office/officeart/2005/8/layout/radial1"/>
    <dgm:cxn modelId="{27E55DC1-80C3-483F-9377-C69B005A69FD}" srcId="{23FC7FB4-A4E0-40EB-978A-EBD1CDEE47D9}" destId="{D53F2F45-4E38-4B21-8764-145FBBFA5849}" srcOrd="2" destOrd="0" parTransId="{8CA7BBF4-A92E-401A-B6D2-519663D80540}" sibTransId="{07D324BC-023C-4E20-9C89-113FFE32FCB8}"/>
    <dgm:cxn modelId="{3DB7F0A0-A05E-4F13-B6C3-93D88105EAFE}" type="presOf" srcId="{D53F2F45-4E38-4B21-8764-145FBBFA5849}" destId="{AD20D8B3-7A8C-4AAB-9CB6-EAB288B3C1AE}" srcOrd="0" destOrd="0" presId="urn:microsoft.com/office/officeart/2005/8/layout/radial1"/>
    <dgm:cxn modelId="{9C36764E-8285-42BA-B9EE-8DAE7B0A196E}" srcId="{23FC7FB4-A4E0-40EB-978A-EBD1CDEE47D9}" destId="{983D8704-6292-47BF-8AA7-F653F42BF6A5}" srcOrd="1" destOrd="0" parTransId="{B36C2E27-C1AC-434C-8497-D8B50AB041E1}" sibTransId="{E2667CD5-EACD-492A-BDBA-9E15BAF8265A}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BD7BCBC4-F614-43BD-8BCF-29F45EAC4F53}" type="presOf" srcId="{447DCB6D-B94F-4858-A66F-6D58F94B5F5B}" destId="{C17B99BE-796E-49F4-93D9-1004217667C4}" srcOrd="1" destOrd="0" presId="urn:microsoft.com/office/officeart/2005/8/layout/radial1"/>
    <dgm:cxn modelId="{E3596F70-2198-4F4A-87E3-6685CAC90A38}" type="presOf" srcId="{F6A3CEDF-6A54-4938-BD60-D9719B511CA6}" destId="{559AFBC9-F29D-4D47-8641-926CB1D7D0C3}" srcOrd="1" destOrd="0" presId="urn:microsoft.com/office/officeart/2005/8/layout/radial1"/>
    <dgm:cxn modelId="{C3C9DB64-E2DA-4082-8140-B0338F334D77}" type="presOf" srcId="{DD5BC9ED-1AFA-4FA7-8B34-260470C1297F}" destId="{2778067C-3BEA-4F0A-ADD9-2DDB5EE7B587}" srcOrd="1" destOrd="0" presId="urn:microsoft.com/office/officeart/2005/8/layout/radial1"/>
    <dgm:cxn modelId="{0167D709-78BF-463B-90D4-5CC166543508}" type="presOf" srcId="{23FC7FB4-A4E0-40EB-978A-EBD1CDEE47D9}" destId="{719672F0-9D5B-4BD3-840B-08B73BEDF2EB}" srcOrd="0" destOrd="0" presId="urn:microsoft.com/office/officeart/2005/8/layout/radial1"/>
    <dgm:cxn modelId="{CC74620F-2D92-4910-9F19-0E7BEEF71518}" type="presOf" srcId="{95FD4EEC-9163-4AD1-991D-736C129E5E10}" destId="{FAAFABF1-BC53-4230-9797-A96C01F578D0}" srcOrd="0" destOrd="0" presId="urn:microsoft.com/office/officeart/2005/8/layout/radial1"/>
    <dgm:cxn modelId="{59C28692-2BAC-4802-A836-C1496819D8C8}" type="presOf" srcId="{F6A3CEDF-6A54-4938-BD60-D9719B511CA6}" destId="{B8737B70-52D0-4432-836D-21147F5F1DF4}" srcOrd="0" destOrd="0" presId="urn:microsoft.com/office/officeart/2005/8/layout/radial1"/>
    <dgm:cxn modelId="{8E9E53E3-8D75-4ED8-BA05-EFF52F963AB2}" type="presOf" srcId="{B36C2E27-C1AC-434C-8497-D8B50AB041E1}" destId="{9F0CA467-0182-40D7-83FC-91CC474543BC}" srcOrd="1" destOrd="0" presId="urn:microsoft.com/office/officeart/2005/8/layout/radial1"/>
    <dgm:cxn modelId="{BD8B7AC7-5DB3-4CD8-8EDE-6C22FF4F4CB0}" type="presOf" srcId="{8CA7BBF4-A92E-401A-B6D2-519663D80540}" destId="{95B677E6-F11E-4F39-862C-99CF0EB2FF40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9BC4F2F5-3060-409B-941C-71FB3C646C71}" srcId="{23FC7FB4-A4E0-40EB-978A-EBD1CDEE47D9}" destId="{E9FA6C6E-5D8F-4565-AD42-6D9E3B5B2D4B}" srcOrd="4" destOrd="0" parTransId="{447DCB6D-B94F-4858-A66F-6D58F94B5F5B}" sibTransId="{18E29C49-748B-4166-AB02-C3FB47E6697F}"/>
    <dgm:cxn modelId="{16ED8E71-9FE9-44D6-8B85-113FF1C6FCB8}" type="presOf" srcId="{8CA7BBF4-A92E-401A-B6D2-519663D80540}" destId="{894869B8-56C3-4932-B256-DE6FD873E057}" srcOrd="1" destOrd="0" presId="urn:microsoft.com/office/officeart/2005/8/layout/radial1"/>
    <dgm:cxn modelId="{F0CFCB75-F077-49F8-B95D-3A57B5B17506}" type="presParOf" srcId="{8BF20580-852E-4C7A-8D72-10084E0CD8C1}" destId="{719672F0-9D5B-4BD3-840B-08B73BEDF2EB}" srcOrd="0" destOrd="0" presId="urn:microsoft.com/office/officeart/2005/8/layout/radial1"/>
    <dgm:cxn modelId="{A4BE502D-9C10-4BA8-9FA0-7F1ED4A19CC1}" type="presParOf" srcId="{8BF20580-852E-4C7A-8D72-10084E0CD8C1}" destId="{05730118-2967-4D44-95D4-E4912E2AD65D}" srcOrd="1" destOrd="0" presId="urn:microsoft.com/office/officeart/2005/8/layout/radial1"/>
    <dgm:cxn modelId="{57BA2F20-37F4-4618-94C2-2ECF18E777E3}" type="presParOf" srcId="{05730118-2967-4D44-95D4-E4912E2AD65D}" destId="{2778067C-3BEA-4F0A-ADD9-2DDB5EE7B587}" srcOrd="0" destOrd="0" presId="urn:microsoft.com/office/officeart/2005/8/layout/radial1"/>
    <dgm:cxn modelId="{8F728842-96D2-43A2-9941-55C232BBDCBC}" type="presParOf" srcId="{8BF20580-852E-4C7A-8D72-10084E0CD8C1}" destId="{FAAFABF1-BC53-4230-9797-A96C01F578D0}" srcOrd="2" destOrd="0" presId="urn:microsoft.com/office/officeart/2005/8/layout/radial1"/>
    <dgm:cxn modelId="{8C8DAEEF-3264-4375-8582-CF7A71164245}" type="presParOf" srcId="{8BF20580-852E-4C7A-8D72-10084E0CD8C1}" destId="{FEEF8146-16C5-4191-A2D6-A2B26E7F5697}" srcOrd="3" destOrd="0" presId="urn:microsoft.com/office/officeart/2005/8/layout/radial1"/>
    <dgm:cxn modelId="{4A3415A2-761F-40D8-8D6B-FF9A2DCF637A}" type="presParOf" srcId="{FEEF8146-16C5-4191-A2D6-A2B26E7F5697}" destId="{9F0CA467-0182-40D7-83FC-91CC474543BC}" srcOrd="0" destOrd="0" presId="urn:microsoft.com/office/officeart/2005/8/layout/radial1"/>
    <dgm:cxn modelId="{A9BAA9A2-59BD-4B60-9568-7FD7DA1E9822}" type="presParOf" srcId="{8BF20580-852E-4C7A-8D72-10084E0CD8C1}" destId="{8953E184-B8D2-4D2F-A635-3C4C818D079D}" srcOrd="4" destOrd="0" presId="urn:microsoft.com/office/officeart/2005/8/layout/radial1"/>
    <dgm:cxn modelId="{2DD8A9F3-9660-467B-8530-E30FCA195FE9}" type="presParOf" srcId="{8BF20580-852E-4C7A-8D72-10084E0CD8C1}" destId="{95B677E6-F11E-4F39-862C-99CF0EB2FF40}" srcOrd="5" destOrd="0" presId="urn:microsoft.com/office/officeart/2005/8/layout/radial1"/>
    <dgm:cxn modelId="{0ABDDE71-2CA3-4D11-BD3A-6568CEFDA04B}" type="presParOf" srcId="{95B677E6-F11E-4F39-862C-99CF0EB2FF40}" destId="{894869B8-56C3-4932-B256-DE6FD873E057}" srcOrd="0" destOrd="0" presId="urn:microsoft.com/office/officeart/2005/8/layout/radial1"/>
    <dgm:cxn modelId="{D36D8A30-EE6B-466D-A035-1F8784CB5110}" type="presParOf" srcId="{8BF20580-852E-4C7A-8D72-10084E0CD8C1}" destId="{AD20D8B3-7A8C-4AAB-9CB6-EAB288B3C1AE}" srcOrd="6" destOrd="0" presId="urn:microsoft.com/office/officeart/2005/8/layout/radial1"/>
    <dgm:cxn modelId="{7C5D6A0F-4C31-461C-A137-E2E129C74B22}" type="presParOf" srcId="{8BF20580-852E-4C7A-8D72-10084E0CD8C1}" destId="{B8737B70-52D0-4432-836D-21147F5F1DF4}" srcOrd="7" destOrd="0" presId="urn:microsoft.com/office/officeart/2005/8/layout/radial1"/>
    <dgm:cxn modelId="{B97271AF-1D62-4948-A468-F988CD1181C8}" type="presParOf" srcId="{B8737B70-52D0-4432-836D-21147F5F1DF4}" destId="{559AFBC9-F29D-4D47-8641-926CB1D7D0C3}" srcOrd="0" destOrd="0" presId="urn:microsoft.com/office/officeart/2005/8/layout/radial1"/>
    <dgm:cxn modelId="{9F72C218-B60F-4498-AFA4-A1471910B3BB}" type="presParOf" srcId="{8BF20580-852E-4C7A-8D72-10084E0CD8C1}" destId="{CB9B5386-5E84-420F-AF3F-3FE06F4B7363}" srcOrd="8" destOrd="0" presId="urn:microsoft.com/office/officeart/2005/8/layout/radial1"/>
    <dgm:cxn modelId="{55476F95-E9AC-4064-98FB-1313C253B2E8}" type="presParOf" srcId="{8BF20580-852E-4C7A-8D72-10084E0CD8C1}" destId="{CDCB9B37-92E4-4936-99D6-2A77851EF995}" srcOrd="9" destOrd="0" presId="urn:microsoft.com/office/officeart/2005/8/layout/radial1"/>
    <dgm:cxn modelId="{DC913232-1FB7-4FAA-B02F-6E4EA5BA11B0}" type="presParOf" srcId="{CDCB9B37-92E4-4936-99D6-2A77851EF995}" destId="{C17B99BE-796E-49F4-93D9-1004217667C4}" srcOrd="0" destOrd="0" presId="urn:microsoft.com/office/officeart/2005/8/layout/radial1"/>
    <dgm:cxn modelId="{B102762C-5617-46B1-B10E-0590D7013AB4}" type="presParOf" srcId="{8BF20580-852E-4C7A-8D72-10084E0CD8C1}" destId="{76115859-C8B8-49DE-8544-4B803784E90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9170E8CC-57DE-4AF7-BC91-C9190BA6EE2C}" type="presOf" srcId="{BE396377-6E54-474E-B6AA-BD8C9CFEA711}" destId="{753A5D17-CC2C-4ECE-8107-2AA807819AAA}" srcOrd="0" destOrd="0" presId="urn:microsoft.com/office/officeart/2005/8/layout/hierarchy2"/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5A25F923-8FD1-4E27-A745-46860F45F9C9}" type="presOf" srcId="{000A2530-1CF3-4CD9-98AA-7B6079CD0417}" destId="{998451E0-BDA9-4C18-95A0-62DA1B210232}" srcOrd="0" destOrd="0" presId="urn:microsoft.com/office/officeart/2005/8/layout/hierarchy2"/>
    <dgm:cxn modelId="{D8C5EBF9-87CB-43FD-82F2-60266333475B}" type="presOf" srcId="{171305B1-5A09-4642-B2B0-86C83BDF19A2}" destId="{7E9DF222-6A1B-4051-B22C-76CCA1F27F78}" srcOrd="0" destOrd="0" presId="urn:microsoft.com/office/officeart/2005/8/layout/hierarchy2"/>
    <dgm:cxn modelId="{CF143963-0E34-4055-9ECF-787C687131A4}" type="presOf" srcId="{4BB3D8C4-36FD-4CB3-81B2-D77C8B01FF10}" destId="{A5298A19-F28F-4D55-AF14-664D7DDE3D4D}" srcOrd="0" destOrd="0" presId="urn:microsoft.com/office/officeart/2005/8/layout/hierarchy2"/>
    <dgm:cxn modelId="{43C144E2-E55E-40E9-B47A-684D7462192B}" type="presOf" srcId="{5DA0CD43-E28D-4106-BC54-08D621D50FFC}" destId="{2C59D2AA-4813-4ADF-A624-F5A8FE60B8D1}" srcOrd="0" destOrd="0" presId="urn:microsoft.com/office/officeart/2005/8/layout/hierarchy2"/>
    <dgm:cxn modelId="{2B81D51B-976C-4DE6-9440-BAC269A8A195}" type="presOf" srcId="{0CE62514-D613-4A9F-8FF5-33EEEAA36CFB}" destId="{D3109716-536D-4F55-8D3F-94E4A494DC55}" srcOrd="0" destOrd="0" presId="urn:microsoft.com/office/officeart/2005/8/layout/hierarchy2"/>
    <dgm:cxn modelId="{6E5731A4-D913-4743-9B18-D7CF80009BE4}" type="presOf" srcId="{500601E1-3D2B-49E1-9AA6-5F3A997D8545}" destId="{C36564EA-2771-48D6-9A00-A4368A4E1971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4FB4AAB1-E34C-443C-AC8C-C1E42EBAAEF3}" type="presOf" srcId="{3F079E1B-4896-4D31-9A11-F7DA491AB7D6}" destId="{D2BBB8D1-6D25-4511-80C5-E875915742BA}" srcOrd="0" destOrd="0" presId="urn:microsoft.com/office/officeart/2005/8/layout/hierarchy2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2F583C4E-0B4C-4B1B-B09B-FB420CB1CFFA}" type="presOf" srcId="{60F89BCD-FEDB-486E-A805-8161E967DEC9}" destId="{AB70540C-FB2C-4D88-AD2E-D149D68CE41C}" srcOrd="0" destOrd="0" presId="urn:microsoft.com/office/officeart/2005/8/layout/hierarchy2"/>
    <dgm:cxn modelId="{EF974E12-82C5-422D-8B6E-F8DCA63570A2}" type="presOf" srcId="{7EF8824D-0705-41C6-BE4D-1C446DAB1D6D}" destId="{65A2CE93-175C-4E5D-8A0B-CFD884186552}" srcOrd="0" destOrd="0" presId="urn:microsoft.com/office/officeart/2005/8/layout/hierarchy2"/>
    <dgm:cxn modelId="{BC3EB353-4D1C-4668-8405-A50C8560FBF5}" type="presOf" srcId="{A77A4018-0A7F-44D9-A8FF-7884E2C4AA0B}" destId="{60BD379F-2D96-43CC-9627-EC243DBE351E}" srcOrd="1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083CA3E1-1384-4890-90CA-7150B8A965A8}" type="presOf" srcId="{CBA328E5-C634-4979-A773-28B01AAA5A08}" destId="{DC572B93-ACC4-42ED-ADB2-FC0E124C1C70}" srcOrd="0" destOrd="0" presId="urn:microsoft.com/office/officeart/2005/8/layout/hierarchy2"/>
    <dgm:cxn modelId="{717882B9-B267-4D74-9235-7E1BC6AC2B61}" type="presOf" srcId="{744B6E44-027D-4C05-884E-DDB9C6C716AE}" destId="{457388F6-5E53-43BE-A5C0-51CA61EBF866}" srcOrd="0" destOrd="0" presId="urn:microsoft.com/office/officeart/2005/8/layout/hierarchy2"/>
    <dgm:cxn modelId="{8DA2D443-1D6D-49A6-919F-993E3DA40E89}" type="presOf" srcId="{60F89BCD-FEDB-486E-A805-8161E967DEC9}" destId="{2A728619-CAD2-46F0-8238-8644F95990AF}" srcOrd="1" destOrd="0" presId="urn:microsoft.com/office/officeart/2005/8/layout/hierarchy2"/>
    <dgm:cxn modelId="{F63DBBFF-BD1F-4999-B31D-627C1BFBC1AC}" type="presOf" srcId="{6EC0ACF3-CB54-42BB-8A32-D72550B41900}" destId="{E9EC3E54-EA98-479D-82AC-BEA622A7F41E}" srcOrd="1" destOrd="0" presId="urn:microsoft.com/office/officeart/2005/8/layout/hierarchy2"/>
    <dgm:cxn modelId="{B36FED01-E028-4C9C-9BBA-AB4466158779}" type="presOf" srcId="{A77A4018-0A7F-44D9-A8FF-7884E2C4AA0B}" destId="{22B11B40-168A-4611-9017-96541EF55CA1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36E12AA8-94A2-427C-982F-492178BFFB04}" type="presOf" srcId="{2AE41164-30EC-4D36-90A5-19D94D89E3C6}" destId="{3A8D3FD4-8E31-4959-83C6-5171A391709B}" srcOrd="0" destOrd="0" presId="urn:microsoft.com/office/officeart/2005/8/layout/hierarchy2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A154A4EE-A424-4AF8-A56C-52663E8AF425}" type="presOf" srcId="{000A2530-1CF3-4CD9-98AA-7B6079CD0417}" destId="{16AA97AF-E1C0-47E7-9529-E92C2409D36C}" srcOrd="1" destOrd="0" presId="urn:microsoft.com/office/officeart/2005/8/layout/hierarchy2"/>
    <dgm:cxn modelId="{D14A08A9-7F19-43E1-BFD1-1AD5C09C3A00}" type="presOf" srcId="{5DA0CD43-E28D-4106-BC54-08D621D50FFC}" destId="{5714AB63-FEA0-4AAB-9D8D-3F39D1FE7386}" srcOrd="1" destOrd="0" presId="urn:microsoft.com/office/officeart/2005/8/layout/hierarchy2"/>
    <dgm:cxn modelId="{CCEEFD5A-6CC7-4322-9652-731AEA5E188C}" type="presOf" srcId="{4BB3D8C4-36FD-4CB3-81B2-D77C8B01FF10}" destId="{9AE6084A-C001-4965-A2DC-666F6D368954}" srcOrd="1" destOrd="0" presId="urn:microsoft.com/office/officeart/2005/8/layout/hierarchy2"/>
    <dgm:cxn modelId="{64DB82E7-F771-4732-8D98-3E7DA70BDF36}" type="presOf" srcId="{1E61C23F-3BB6-4D78-912A-865CCC25EAE2}" destId="{9E22FACA-590D-483D-8E20-C876F44C407F}" srcOrd="0" destOrd="0" presId="urn:microsoft.com/office/officeart/2005/8/layout/hierarchy2"/>
    <dgm:cxn modelId="{89A98A78-31AA-4E24-943F-976D1D80C985}" type="presOf" srcId="{6EC0ACF3-CB54-42BB-8A32-D72550B41900}" destId="{D477018F-1D04-485A-94B4-547CA6BD3FB8}" srcOrd="0" destOrd="0" presId="urn:microsoft.com/office/officeart/2005/8/layout/hierarchy2"/>
    <dgm:cxn modelId="{D762CA9E-4225-4B59-A3EC-2960E24D96DB}" type="presOf" srcId="{CBA328E5-C634-4979-A773-28B01AAA5A08}" destId="{BF9F69C9-89F0-4A91-854F-49DE3112834C}" srcOrd="1" destOrd="0" presId="urn:microsoft.com/office/officeart/2005/8/layout/hierarchy2"/>
    <dgm:cxn modelId="{6757AD8A-DF99-4D40-A3D4-7DCA6169EEFA}" type="presOf" srcId="{171305B1-5A09-4642-B2B0-86C83BDF19A2}" destId="{846571EE-D2CB-4C26-A07F-C701542E97B6}" srcOrd="1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47216069-5A5A-4C0F-945F-3781393375A9}" type="presOf" srcId="{CB43DD6D-1338-41CD-B89E-E34B6CD57CE6}" destId="{9A0A82B6-0746-49E4-B3A3-107A26EF446C}" srcOrd="0" destOrd="0" presId="urn:microsoft.com/office/officeart/2005/8/layout/hierarchy2"/>
    <dgm:cxn modelId="{CD9576C8-89F3-45C3-A78E-CEF4F7F22A0F}" type="presOf" srcId="{D0EC48F1-0CED-4E1C-ABB4-4359F65AFD0A}" destId="{B02452B2-7FD5-4869-BD3A-CE4371A7BEB3}" srcOrd="0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908E3010-8DAF-44F8-A11C-A516E686DD39}" type="presParOf" srcId="{457388F6-5E53-43BE-A5C0-51CA61EBF866}" destId="{D96A4483-8BE5-4889-ABDF-4FEA159DA5CC}" srcOrd="0" destOrd="0" presId="urn:microsoft.com/office/officeart/2005/8/layout/hierarchy2"/>
    <dgm:cxn modelId="{4ACE4873-3B41-4ADD-8AB1-2E5D7765775D}" type="presParOf" srcId="{D96A4483-8BE5-4889-ABDF-4FEA159DA5CC}" destId="{D3109716-536D-4F55-8D3F-94E4A494DC55}" srcOrd="0" destOrd="0" presId="urn:microsoft.com/office/officeart/2005/8/layout/hierarchy2"/>
    <dgm:cxn modelId="{BEFCB0BB-9B5B-4028-A273-485A7C2AFE4C}" type="presParOf" srcId="{D96A4483-8BE5-4889-ABDF-4FEA159DA5CC}" destId="{1EDF5B58-A1F4-437B-B01A-23ADDE1B99C6}" srcOrd="1" destOrd="0" presId="urn:microsoft.com/office/officeart/2005/8/layout/hierarchy2"/>
    <dgm:cxn modelId="{0A36D041-C4AC-43BD-980A-1619667B2264}" type="presParOf" srcId="{1EDF5B58-A1F4-437B-B01A-23ADDE1B99C6}" destId="{DC572B93-ACC4-42ED-ADB2-FC0E124C1C70}" srcOrd="0" destOrd="0" presId="urn:microsoft.com/office/officeart/2005/8/layout/hierarchy2"/>
    <dgm:cxn modelId="{A5C7325A-384C-4E73-AF55-BAFBC970B529}" type="presParOf" srcId="{DC572B93-ACC4-42ED-ADB2-FC0E124C1C70}" destId="{BF9F69C9-89F0-4A91-854F-49DE3112834C}" srcOrd="0" destOrd="0" presId="urn:microsoft.com/office/officeart/2005/8/layout/hierarchy2"/>
    <dgm:cxn modelId="{2400AE75-70C3-459E-ADA3-3DC8438899EE}" type="presParOf" srcId="{1EDF5B58-A1F4-437B-B01A-23ADDE1B99C6}" destId="{1AAC1DC9-15E8-49D4-AB54-8FCDA83CC7D9}" srcOrd="1" destOrd="0" presId="urn:microsoft.com/office/officeart/2005/8/layout/hierarchy2"/>
    <dgm:cxn modelId="{98834428-F8C0-412A-BC8F-47BE85EB291B}" type="presParOf" srcId="{1AAC1DC9-15E8-49D4-AB54-8FCDA83CC7D9}" destId="{753A5D17-CC2C-4ECE-8107-2AA807819AAA}" srcOrd="0" destOrd="0" presId="urn:microsoft.com/office/officeart/2005/8/layout/hierarchy2"/>
    <dgm:cxn modelId="{3C002316-362C-4778-BE3B-D8F29F12E0AC}" type="presParOf" srcId="{1AAC1DC9-15E8-49D4-AB54-8FCDA83CC7D9}" destId="{CE090664-0F53-4810-A891-3D45A927FF92}" srcOrd="1" destOrd="0" presId="urn:microsoft.com/office/officeart/2005/8/layout/hierarchy2"/>
    <dgm:cxn modelId="{97AC2EE9-7DE9-4DEA-8CDB-283B033FBB72}" type="presParOf" srcId="{CE090664-0F53-4810-A891-3D45A927FF92}" destId="{2C59D2AA-4813-4ADF-A624-F5A8FE60B8D1}" srcOrd="0" destOrd="0" presId="urn:microsoft.com/office/officeart/2005/8/layout/hierarchy2"/>
    <dgm:cxn modelId="{5B4CD675-9972-4DAE-96BE-B73308F1BE54}" type="presParOf" srcId="{2C59D2AA-4813-4ADF-A624-F5A8FE60B8D1}" destId="{5714AB63-FEA0-4AAB-9D8D-3F39D1FE7386}" srcOrd="0" destOrd="0" presId="urn:microsoft.com/office/officeart/2005/8/layout/hierarchy2"/>
    <dgm:cxn modelId="{39D6FEBA-A409-48C7-9A7B-BA796BD130F4}" type="presParOf" srcId="{CE090664-0F53-4810-A891-3D45A927FF92}" destId="{3F30F46C-AFF6-4E26-9D2B-84DE431F8CE8}" srcOrd="1" destOrd="0" presId="urn:microsoft.com/office/officeart/2005/8/layout/hierarchy2"/>
    <dgm:cxn modelId="{727CECF1-A3E8-49A5-8F36-C2A613BE7230}" type="presParOf" srcId="{3F30F46C-AFF6-4E26-9D2B-84DE431F8CE8}" destId="{B02452B2-7FD5-4869-BD3A-CE4371A7BEB3}" srcOrd="0" destOrd="0" presId="urn:microsoft.com/office/officeart/2005/8/layout/hierarchy2"/>
    <dgm:cxn modelId="{92161BF3-E7ED-4944-9889-251B384C65E6}" type="presParOf" srcId="{3F30F46C-AFF6-4E26-9D2B-84DE431F8CE8}" destId="{F837151E-780C-4745-8661-353FB5F38632}" srcOrd="1" destOrd="0" presId="urn:microsoft.com/office/officeart/2005/8/layout/hierarchy2"/>
    <dgm:cxn modelId="{5F480538-C0C1-4141-B56D-0B9002B24F85}" type="presParOf" srcId="{CE090664-0F53-4810-A891-3D45A927FF92}" destId="{AB70540C-FB2C-4D88-AD2E-D149D68CE41C}" srcOrd="2" destOrd="0" presId="urn:microsoft.com/office/officeart/2005/8/layout/hierarchy2"/>
    <dgm:cxn modelId="{0F9251F5-E51E-48B3-9269-39D481D3B475}" type="presParOf" srcId="{AB70540C-FB2C-4D88-AD2E-D149D68CE41C}" destId="{2A728619-CAD2-46F0-8238-8644F95990AF}" srcOrd="0" destOrd="0" presId="urn:microsoft.com/office/officeart/2005/8/layout/hierarchy2"/>
    <dgm:cxn modelId="{33E91B44-E279-4C8E-8489-1DC03EB482BF}" type="presParOf" srcId="{CE090664-0F53-4810-A891-3D45A927FF92}" destId="{E5BEFD8F-1A91-4E21-ACFF-1AA41D28120C}" srcOrd="3" destOrd="0" presId="urn:microsoft.com/office/officeart/2005/8/layout/hierarchy2"/>
    <dgm:cxn modelId="{589C6D18-CD55-4822-A957-5D5DD7A5A3C5}" type="presParOf" srcId="{E5BEFD8F-1A91-4E21-ACFF-1AA41D28120C}" destId="{3A8D3FD4-8E31-4959-83C6-5171A391709B}" srcOrd="0" destOrd="0" presId="urn:microsoft.com/office/officeart/2005/8/layout/hierarchy2"/>
    <dgm:cxn modelId="{497E9C3D-B015-4BAF-A946-FA8C7995EA37}" type="presParOf" srcId="{E5BEFD8F-1A91-4E21-ACFF-1AA41D28120C}" destId="{AB3F2492-A875-40A7-B1FE-332AA2E4D047}" srcOrd="1" destOrd="0" presId="urn:microsoft.com/office/officeart/2005/8/layout/hierarchy2"/>
    <dgm:cxn modelId="{DAD4C437-5346-4978-BD02-9C61A0A4ADBF}" type="presParOf" srcId="{CE090664-0F53-4810-A891-3D45A927FF92}" destId="{7E9DF222-6A1B-4051-B22C-76CCA1F27F78}" srcOrd="4" destOrd="0" presId="urn:microsoft.com/office/officeart/2005/8/layout/hierarchy2"/>
    <dgm:cxn modelId="{C779E404-9453-469B-A42D-30125CDDE605}" type="presParOf" srcId="{7E9DF222-6A1B-4051-B22C-76CCA1F27F78}" destId="{846571EE-D2CB-4C26-A07F-C701542E97B6}" srcOrd="0" destOrd="0" presId="urn:microsoft.com/office/officeart/2005/8/layout/hierarchy2"/>
    <dgm:cxn modelId="{E4813E0D-0566-401C-B47E-AADB51C3892C}" type="presParOf" srcId="{CE090664-0F53-4810-A891-3D45A927FF92}" destId="{9D3B0E98-E5AB-4143-B982-62D1AA82BC84}" srcOrd="5" destOrd="0" presId="urn:microsoft.com/office/officeart/2005/8/layout/hierarchy2"/>
    <dgm:cxn modelId="{F1C549AC-7BCD-4DCD-AC10-258DA9A05AAC}" type="presParOf" srcId="{9D3B0E98-E5AB-4143-B982-62D1AA82BC84}" destId="{D2BBB8D1-6D25-4511-80C5-E875915742BA}" srcOrd="0" destOrd="0" presId="urn:microsoft.com/office/officeart/2005/8/layout/hierarchy2"/>
    <dgm:cxn modelId="{6170FDA0-85E0-4210-BDA4-076490B1D6BB}" type="presParOf" srcId="{9D3B0E98-E5AB-4143-B982-62D1AA82BC84}" destId="{0B6466D5-FDA5-4FD8-9311-6F77FE05F3D3}" srcOrd="1" destOrd="0" presId="urn:microsoft.com/office/officeart/2005/8/layout/hierarchy2"/>
    <dgm:cxn modelId="{93E738F0-5EAE-4564-9C27-856676DC9739}" type="presParOf" srcId="{CE090664-0F53-4810-A891-3D45A927FF92}" destId="{998451E0-BDA9-4C18-95A0-62DA1B210232}" srcOrd="6" destOrd="0" presId="urn:microsoft.com/office/officeart/2005/8/layout/hierarchy2"/>
    <dgm:cxn modelId="{89BF9F5E-40AD-4375-9934-A324D0998A5B}" type="presParOf" srcId="{998451E0-BDA9-4C18-95A0-62DA1B210232}" destId="{16AA97AF-E1C0-47E7-9529-E92C2409D36C}" srcOrd="0" destOrd="0" presId="urn:microsoft.com/office/officeart/2005/8/layout/hierarchy2"/>
    <dgm:cxn modelId="{69712887-1E11-4BAD-B09D-4CC16D87AF14}" type="presParOf" srcId="{CE090664-0F53-4810-A891-3D45A927FF92}" destId="{262F84F0-0BD3-4A9B-A536-8395C1334E40}" srcOrd="7" destOrd="0" presId="urn:microsoft.com/office/officeart/2005/8/layout/hierarchy2"/>
    <dgm:cxn modelId="{58A0BCD0-B702-4A87-B4DE-B11D1D6628C9}" type="presParOf" srcId="{262F84F0-0BD3-4A9B-A536-8395C1334E40}" destId="{9E22FACA-590D-483D-8E20-C876F44C407F}" srcOrd="0" destOrd="0" presId="urn:microsoft.com/office/officeart/2005/8/layout/hierarchy2"/>
    <dgm:cxn modelId="{56ED886D-B8AD-49EE-BD02-3A84F800BAC2}" type="presParOf" srcId="{262F84F0-0BD3-4A9B-A536-8395C1334E40}" destId="{03C10578-AC82-4EA3-BD79-28F2A8695AEC}" srcOrd="1" destOrd="0" presId="urn:microsoft.com/office/officeart/2005/8/layout/hierarchy2"/>
    <dgm:cxn modelId="{A276CBC0-F4CA-4ED3-B407-ECBC164E3F24}" type="presParOf" srcId="{1EDF5B58-A1F4-437B-B01A-23ADDE1B99C6}" destId="{22B11B40-168A-4611-9017-96541EF55CA1}" srcOrd="2" destOrd="0" presId="urn:microsoft.com/office/officeart/2005/8/layout/hierarchy2"/>
    <dgm:cxn modelId="{7BD391DC-32AC-4C9F-B15E-C4CA3B2A4944}" type="presParOf" srcId="{22B11B40-168A-4611-9017-96541EF55CA1}" destId="{60BD379F-2D96-43CC-9627-EC243DBE351E}" srcOrd="0" destOrd="0" presId="urn:microsoft.com/office/officeart/2005/8/layout/hierarchy2"/>
    <dgm:cxn modelId="{3A912037-5BD6-42B0-A06A-6254DA2379F1}" type="presParOf" srcId="{1EDF5B58-A1F4-437B-B01A-23ADDE1B99C6}" destId="{239FA445-B57D-40DC-85DC-60FCDF6374A9}" srcOrd="3" destOrd="0" presId="urn:microsoft.com/office/officeart/2005/8/layout/hierarchy2"/>
    <dgm:cxn modelId="{D9F6CAC0-00B4-4BFC-B6AB-05EC2550ACAE}" type="presParOf" srcId="{239FA445-B57D-40DC-85DC-60FCDF6374A9}" destId="{9A0A82B6-0746-49E4-B3A3-107A26EF446C}" srcOrd="0" destOrd="0" presId="urn:microsoft.com/office/officeart/2005/8/layout/hierarchy2"/>
    <dgm:cxn modelId="{59ADCE7B-2BCB-4B97-899F-B7D3DBBC0C24}" type="presParOf" srcId="{239FA445-B57D-40DC-85DC-60FCDF6374A9}" destId="{20837807-05B7-432C-B33E-3ED444D09C0E}" srcOrd="1" destOrd="0" presId="urn:microsoft.com/office/officeart/2005/8/layout/hierarchy2"/>
    <dgm:cxn modelId="{0A73770E-A349-4AB2-A0E2-EDDB8406A9E6}" type="presParOf" srcId="{20837807-05B7-432C-B33E-3ED444D09C0E}" destId="{A5298A19-F28F-4D55-AF14-664D7DDE3D4D}" srcOrd="0" destOrd="0" presId="urn:microsoft.com/office/officeart/2005/8/layout/hierarchy2"/>
    <dgm:cxn modelId="{50B00333-5AD0-4541-B30D-1CB4F7B3FAA0}" type="presParOf" srcId="{A5298A19-F28F-4D55-AF14-664D7DDE3D4D}" destId="{9AE6084A-C001-4965-A2DC-666F6D368954}" srcOrd="0" destOrd="0" presId="urn:microsoft.com/office/officeart/2005/8/layout/hierarchy2"/>
    <dgm:cxn modelId="{91E9254F-9F3D-4B80-BC44-0D3EE65D90F1}" type="presParOf" srcId="{20837807-05B7-432C-B33E-3ED444D09C0E}" destId="{256DEE41-88DF-42BE-8064-9C8499F887A7}" srcOrd="1" destOrd="0" presId="urn:microsoft.com/office/officeart/2005/8/layout/hierarchy2"/>
    <dgm:cxn modelId="{D7FCC03E-9693-4451-B0AF-5C63414C2F2B}" type="presParOf" srcId="{256DEE41-88DF-42BE-8064-9C8499F887A7}" destId="{C36564EA-2771-48D6-9A00-A4368A4E1971}" srcOrd="0" destOrd="0" presId="urn:microsoft.com/office/officeart/2005/8/layout/hierarchy2"/>
    <dgm:cxn modelId="{0D516D34-E0F4-40C7-BAD7-17AAA025142F}" type="presParOf" srcId="{256DEE41-88DF-42BE-8064-9C8499F887A7}" destId="{1AD1AC1B-DEAE-437A-9722-D00F9CEDF762}" srcOrd="1" destOrd="0" presId="urn:microsoft.com/office/officeart/2005/8/layout/hierarchy2"/>
    <dgm:cxn modelId="{AC736207-1892-4A8F-9533-D603D3F04980}" type="presParOf" srcId="{20837807-05B7-432C-B33E-3ED444D09C0E}" destId="{D477018F-1D04-485A-94B4-547CA6BD3FB8}" srcOrd="2" destOrd="0" presId="urn:microsoft.com/office/officeart/2005/8/layout/hierarchy2"/>
    <dgm:cxn modelId="{6F7B8DD4-A38A-447C-AECD-A3BBD654749D}" type="presParOf" srcId="{D477018F-1D04-485A-94B4-547CA6BD3FB8}" destId="{E9EC3E54-EA98-479D-82AC-BEA622A7F41E}" srcOrd="0" destOrd="0" presId="urn:microsoft.com/office/officeart/2005/8/layout/hierarchy2"/>
    <dgm:cxn modelId="{D86AD4DD-5938-4EDB-9E85-A9AE7FEB8F4E}" type="presParOf" srcId="{20837807-05B7-432C-B33E-3ED444D09C0E}" destId="{661973C1-0F2B-4B08-A30D-84600C20FE1D}" srcOrd="3" destOrd="0" presId="urn:microsoft.com/office/officeart/2005/8/layout/hierarchy2"/>
    <dgm:cxn modelId="{431A6FBD-8FE9-49E9-AE37-6673E826A925}" type="presParOf" srcId="{661973C1-0F2B-4B08-A30D-84600C20FE1D}" destId="{65A2CE93-175C-4E5D-8A0B-CFD884186552}" srcOrd="0" destOrd="0" presId="urn:microsoft.com/office/officeart/2005/8/layout/hierarchy2"/>
    <dgm:cxn modelId="{C13AA7D5-26E1-4B8A-B76E-BA5C78F41D07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>
        <a:solidFill>
          <a:schemeClr val="bg1"/>
        </a:solidFill>
      </dgm:spPr>
      <dgm:t>
        <a:bodyPr/>
        <a:lstStyle/>
        <a:p>
          <a:r>
            <a:rPr lang="en-GB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3D8704-6292-47BF-8AA7-F653F42BF6A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C2E27-C1AC-434C-8497-D8B50AB041E1}" type="parTrans" cxnId="{9C36764E-8285-42BA-B9EE-8DAE7B0A196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67CD5-EACD-492A-BDBA-9E15BAF8265A}" type="sibTrans" cxnId="{9C36764E-8285-42BA-B9EE-8DAE7B0A19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F2F45-4E38-4B21-8764-145FBBFA584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7BBF4-A92E-401A-B6D2-519663D80540}" type="parTrans" cxnId="{27E55DC1-80C3-483F-9377-C69B005A69F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D324BC-023C-4E20-9C89-113FFE32FCB8}" type="sibTrans" cxnId="{27E55DC1-80C3-483F-9377-C69B005A69F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9DF57-8A1D-482F-9187-BFD68EEC26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3CEDF-6A54-4938-BD60-D9719B511CA6}" type="parTrans" cxnId="{A5998098-1E23-4383-B751-0DC35360D57C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E3E45F-45F2-461D-AACE-122097B18477}" type="sibTrans" cxnId="{A5998098-1E23-4383-B751-0DC35360D57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A6C6E-5D8F-4565-AD42-6D9E3B5B2D4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DCB6D-B94F-4858-A66F-6D58F94B5F5B}" type="parTrans" cxnId="{9BC4F2F5-3060-409B-941C-71FB3C646C71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9C49-748B-4166-AB02-C3FB47E6697F}" type="sibTrans" cxnId="{9BC4F2F5-3060-409B-941C-71FB3C646C7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F8146-16C5-4191-A2D6-A2B26E7F5697}" type="pres">
      <dgm:prSet presAssocID="{B36C2E27-C1AC-434C-8497-D8B50AB041E1}" presName="Name9" presStyleLbl="parChTrans1D2" presStyleIdx="1" presStyleCnt="5"/>
      <dgm:spPr/>
      <dgm:t>
        <a:bodyPr/>
        <a:lstStyle/>
        <a:p>
          <a:endParaRPr lang="en-GB"/>
        </a:p>
      </dgm:t>
    </dgm:pt>
    <dgm:pt modelId="{9F0CA467-0182-40D7-83FC-91CC474543BC}" type="pres">
      <dgm:prSet presAssocID="{B36C2E27-C1AC-434C-8497-D8B50AB041E1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953E184-B8D2-4D2F-A635-3C4C818D079D}" type="pres">
      <dgm:prSet presAssocID="{983D8704-6292-47BF-8AA7-F653F42BF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B677E6-F11E-4F39-862C-99CF0EB2FF40}" type="pres">
      <dgm:prSet presAssocID="{8CA7BBF4-A92E-401A-B6D2-519663D80540}" presName="Name9" presStyleLbl="parChTrans1D2" presStyleIdx="2" presStyleCnt="5"/>
      <dgm:spPr/>
      <dgm:t>
        <a:bodyPr/>
        <a:lstStyle/>
        <a:p>
          <a:endParaRPr lang="en-GB"/>
        </a:p>
      </dgm:t>
    </dgm:pt>
    <dgm:pt modelId="{894869B8-56C3-4932-B256-DE6FD873E057}" type="pres">
      <dgm:prSet presAssocID="{8CA7BBF4-A92E-401A-B6D2-519663D80540}" presName="connTx" presStyleLbl="parChTrans1D2" presStyleIdx="2" presStyleCnt="5"/>
      <dgm:spPr/>
      <dgm:t>
        <a:bodyPr/>
        <a:lstStyle/>
        <a:p>
          <a:endParaRPr lang="en-GB"/>
        </a:p>
      </dgm:t>
    </dgm:pt>
    <dgm:pt modelId="{AD20D8B3-7A8C-4AAB-9CB6-EAB288B3C1AE}" type="pres">
      <dgm:prSet presAssocID="{D53F2F45-4E38-4B21-8764-145FBBFA58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37B70-52D0-4432-836D-21147F5F1DF4}" type="pres">
      <dgm:prSet presAssocID="{F6A3CEDF-6A54-4938-BD60-D9719B511CA6}" presName="Name9" presStyleLbl="parChTrans1D2" presStyleIdx="3" presStyleCnt="5"/>
      <dgm:spPr/>
      <dgm:t>
        <a:bodyPr/>
        <a:lstStyle/>
        <a:p>
          <a:endParaRPr lang="en-GB"/>
        </a:p>
      </dgm:t>
    </dgm:pt>
    <dgm:pt modelId="{559AFBC9-F29D-4D47-8641-926CB1D7D0C3}" type="pres">
      <dgm:prSet presAssocID="{F6A3CEDF-6A54-4938-BD60-D9719B511CA6}" presName="connTx" presStyleLbl="parChTrans1D2" presStyleIdx="3" presStyleCnt="5"/>
      <dgm:spPr/>
      <dgm:t>
        <a:bodyPr/>
        <a:lstStyle/>
        <a:p>
          <a:endParaRPr lang="en-GB"/>
        </a:p>
      </dgm:t>
    </dgm:pt>
    <dgm:pt modelId="{CB9B5386-5E84-420F-AF3F-3FE06F4B7363}" type="pres">
      <dgm:prSet presAssocID="{FF59DF57-8A1D-482F-9187-BFD68EEC26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CB9B37-92E4-4936-99D6-2A77851EF995}" type="pres">
      <dgm:prSet presAssocID="{447DCB6D-B94F-4858-A66F-6D58F94B5F5B}" presName="Name9" presStyleLbl="parChTrans1D2" presStyleIdx="4" presStyleCnt="5"/>
      <dgm:spPr/>
      <dgm:t>
        <a:bodyPr/>
        <a:lstStyle/>
        <a:p>
          <a:endParaRPr lang="en-GB"/>
        </a:p>
      </dgm:t>
    </dgm:pt>
    <dgm:pt modelId="{C17B99BE-796E-49F4-93D9-1004217667C4}" type="pres">
      <dgm:prSet presAssocID="{447DCB6D-B94F-4858-A66F-6D58F94B5F5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76115859-C8B8-49DE-8544-4B803784E903}" type="pres">
      <dgm:prSet presAssocID="{E9FA6C6E-5D8F-4565-AD42-6D9E3B5B2D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D6E4B44-14AB-4EF0-A5AB-299EE6743EF2}" type="presOf" srcId="{FF59DF57-8A1D-482F-9187-BFD68EEC261D}" destId="{CB9B5386-5E84-420F-AF3F-3FE06F4B7363}" srcOrd="0" destOrd="0" presId="urn:microsoft.com/office/officeart/2005/8/layout/radial1"/>
    <dgm:cxn modelId="{10E76E47-B070-4861-83E4-8F2678DEAA9C}" type="presOf" srcId="{23FC7FB4-A4E0-40EB-978A-EBD1CDEE47D9}" destId="{719672F0-9D5B-4BD3-840B-08B73BEDF2EB}" srcOrd="0" destOrd="0" presId="urn:microsoft.com/office/officeart/2005/8/layout/radial1"/>
    <dgm:cxn modelId="{51B421D6-9AEF-4824-9B9E-50BE6E6143BA}" type="presOf" srcId="{447DCB6D-B94F-4858-A66F-6D58F94B5F5B}" destId="{CDCB9B37-92E4-4936-99D6-2A77851EF995}" srcOrd="0" destOrd="0" presId="urn:microsoft.com/office/officeart/2005/8/layout/radial1"/>
    <dgm:cxn modelId="{A5998098-1E23-4383-B751-0DC35360D57C}" srcId="{23FC7FB4-A4E0-40EB-978A-EBD1CDEE47D9}" destId="{FF59DF57-8A1D-482F-9187-BFD68EEC261D}" srcOrd="3" destOrd="0" parTransId="{F6A3CEDF-6A54-4938-BD60-D9719B511CA6}" sibTransId="{40E3E45F-45F2-461D-AACE-122097B18477}"/>
    <dgm:cxn modelId="{32874588-4318-40F6-BB1B-742B4D057F7D}" type="presOf" srcId="{B36C2E27-C1AC-434C-8497-D8B50AB041E1}" destId="{FEEF8146-16C5-4191-A2D6-A2B26E7F5697}" srcOrd="0" destOrd="0" presId="urn:microsoft.com/office/officeart/2005/8/layout/radial1"/>
    <dgm:cxn modelId="{27E55DC1-80C3-483F-9377-C69B005A69FD}" srcId="{23FC7FB4-A4E0-40EB-978A-EBD1CDEE47D9}" destId="{D53F2F45-4E38-4B21-8764-145FBBFA5849}" srcOrd="2" destOrd="0" parTransId="{8CA7BBF4-A92E-401A-B6D2-519663D80540}" sibTransId="{07D324BC-023C-4E20-9C89-113FFE32FCB8}"/>
    <dgm:cxn modelId="{AD35E22B-6262-4ECE-9246-361783266C2E}" type="presOf" srcId="{DD5BC9ED-1AFA-4FA7-8B34-260470C1297F}" destId="{2778067C-3BEA-4F0A-ADD9-2DDB5EE7B587}" srcOrd="1" destOrd="0" presId="urn:microsoft.com/office/officeart/2005/8/layout/radial1"/>
    <dgm:cxn modelId="{DB73138B-04F2-48B4-BD7B-AD79D3E76CAE}" type="presOf" srcId="{8CA7BBF4-A92E-401A-B6D2-519663D80540}" destId="{894869B8-56C3-4932-B256-DE6FD873E057}" srcOrd="1" destOrd="0" presId="urn:microsoft.com/office/officeart/2005/8/layout/radial1"/>
    <dgm:cxn modelId="{9C36764E-8285-42BA-B9EE-8DAE7B0A196E}" srcId="{23FC7FB4-A4E0-40EB-978A-EBD1CDEE47D9}" destId="{983D8704-6292-47BF-8AA7-F653F42BF6A5}" srcOrd="1" destOrd="0" parTransId="{B36C2E27-C1AC-434C-8497-D8B50AB041E1}" sibTransId="{E2667CD5-EACD-492A-BDBA-9E15BAF8265A}"/>
    <dgm:cxn modelId="{0E9BFB09-1FA9-4136-ABF1-6639727AC487}" type="presOf" srcId="{DD5BC9ED-1AFA-4FA7-8B34-260470C1297F}" destId="{05730118-2967-4D44-95D4-E4912E2AD65D}" srcOrd="0" destOrd="0" presId="urn:microsoft.com/office/officeart/2005/8/layout/radial1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A5639880-7E7A-4CE1-83BF-A933F02E893E}" type="presOf" srcId="{0099EC1F-98FE-4975-AEA0-1125AAC8E948}" destId="{8BF20580-852E-4C7A-8D72-10084E0CD8C1}" srcOrd="0" destOrd="0" presId="urn:microsoft.com/office/officeart/2005/8/layout/radial1"/>
    <dgm:cxn modelId="{D110D16D-0330-4BB2-99DE-2F00F7A7F5A9}" type="presOf" srcId="{447DCB6D-B94F-4858-A66F-6D58F94B5F5B}" destId="{C17B99BE-796E-49F4-93D9-1004217667C4}" srcOrd="1" destOrd="0" presId="urn:microsoft.com/office/officeart/2005/8/layout/radial1"/>
    <dgm:cxn modelId="{A04FEF2D-F579-4D29-972A-1B58AB1EA3AB}" type="presOf" srcId="{F6A3CEDF-6A54-4938-BD60-D9719B511CA6}" destId="{B8737B70-52D0-4432-836D-21147F5F1DF4}" srcOrd="0" destOrd="0" presId="urn:microsoft.com/office/officeart/2005/8/layout/radial1"/>
    <dgm:cxn modelId="{0E27D1E4-19E3-4DA5-A22B-190B824DB595}" type="presOf" srcId="{B36C2E27-C1AC-434C-8497-D8B50AB041E1}" destId="{9F0CA467-0182-40D7-83FC-91CC474543BC}" srcOrd="1" destOrd="0" presId="urn:microsoft.com/office/officeart/2005/8/layout/radial1"/>
    <dgm:cxn modelId="{12BA628C-AA0A-40F5-98B6-54094A3BAE24}" type="presOf" srcId="{D53F2F45-4E38-4B21-8764-145FBBFA5849}" destId="{AD20D8B3-7A8C-4AAB-9CB6-EAB288B3C1AE}" srcOrd="0" destOrd="0" presId="urn:microsoft.com/office/officeart/2005/8/layout/radial1"/>
    <dgm:cxn modelId="{4810D542-B02D-4BE0-A3AB-27B181E976CD}" type="presOf" srcId="{E9FA6C6E-5D8F-4565-AD42-6D9E3B5B2D4B}" destId="{76115859-C8B8-49DE-8544-4B803784E903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3C03047B-5D01-4F1E-81B8-61CF98EA588B}" type="presOf" srcId="{8CA7BBF4-A92E-401A-B6D2-519663D80540}" destId="{95B677E6-F11E-4F39-862C-99CF0EB2FF40}" srcOrd="0" destOrd="0" presId="urn:microsoft.com/office/officeart/2005/8/layout/radial1"/>
    <dgm:cxn modelId="{9BC4F2F5-3060-409B-941C-71FB3C646C71}" srcId="{23FC7FB4-A4E0-40EB-978A-EBD1CDEE47D9}" destId="{E9FA6C6E-5D8F-4565-AD42-6D9E3B5B2D4B}" srcOrd="4" destOrd="0" parTransId="{447DCB6D-B94F-4858-A66F-6D58F94B5F5B}" sibTransId="{18E29C49-748B-4166-AB02-C3FB47E6697F}"/>
    <dgm:cxn modelId="{56A2C5AA-BF12-4B38-AD45-911D46F15989}" type="presOf" srcId="{F6A3CEDF-6A54-4938-BD60-D9719B511CA6}" destId="{559AFBC9-F29D-4D47-8641-926CB1D7D0C3}" srcOrd="1" destOrd="0" presId="urn:microsoft.com/office/officeart/2005/8/layout/radial1"/>
    <dgm:cxn modelId="{30F8EA71-453F-4E06-9BD4-D7B435225306}" type="presOf" srcId="{95FD4EEC-9163-4AD1-991D-736C129E5E10}" destId="{FAAFABF1-BC53-4230-9797-A96C01F578D0}" srcOrd="0" destOrd="0" presId="urn:microsoft.com/office/officeart/2005/8/layout/radial1"/>
    <dgm:cxn modelId="{CD7BF8B3-F88F-4E86-8608-1D14AF09AF92}" type="presOf" srcId="{983D8704-6292-47BF-8AA7-F653F42BF6A5}" destId="{8953E184-B8D2-4D2F-A635-3C4C818D079D}" srcOrd="0" destOrd="0" presId="urn:microsoft.com/office/officeart/2005/8/layout/radial1"/>
    <dgm:cxn modelId="{FF124C3E-E3D2-432E-99A6-8B57A5548847}" type="presParOf" srcId="{8BF20580-852E-4C7A-8D72-10084E0CD8C1}" destId="{719672F0-9D5B-4BD3-840B-08B73BEDF2EB}" srcOrd="0" destOrd="0" presId="urn:microsoft.com/office/officeart/2005/8/layout/radial1"/>
    <dgm:cxn modelId="{FE45A30E-44CD-4D8B-AD6B-74991BE306AA}" type="presParOf" srcId="{8BF20580-852E-4C7A-8D72-10084E0CD8C1}" destId="{05730118-2967-4D44-95D4-E4912E2AD65D}" srcOrd="1" destOrd="0" presId="urn:microsoft.com/office/officeart/2005/8/layout/radial1"/>
    <dgm:cxn modelId="{37AC4923-9950-42F3-970A-E61B01A36475}" type="presParOf" srcId="{05730118-2967-4D44-95D4-E4912E2AD65D}" destId="{2778067C-3BEA-4F0A-ADD9-2DDB5EE7B587}" srcOrd="0" destOrd="0" presId="urn:microsoft.com/office/officeart/2005/8/layout/radial1"/>
    <dgm:cxn modelId="{15F912D9-05FE-4D24-B100-29BE66A835C4}" type="presParOf" srcId="{8BF20580-852E-4C7A-8D72-10084E0CD8C1}" destId="{FAAFABF1-BC53-4230-9797-A96C01F578D0}" srcOrd="2" destOrd="0" presId="urn:microsoft.com/office/officeart/2005/8/layout/radial1"/>
    <dgm:cxn modelId="{C4B60940-0AC5-4B1A-8BAC-2A1933D16EDC}" type="presParOf" srcId="{8BF20580-852E-4C7A-8D72-10084E0CD8C1}" destId="{FEEF8146-16C5-4191-A2D6-A2B26E7F5697}" srcOrd="3" destOrd="0" presId="urn:microsoft.com/office/officeart/2005/8/layout/radial1"/>
    <dgm:cxn modelId="{5FBDD000-91DE-4507-AE73-336FDF0520D0}" type="presParOf" srcId="{FEEF8146-16C5-4191-A2D6-A2B26E7F5697}" destId="{9F0CA467-0182-40D7-83FC-91CC474543BC}" srcOrd="0" destOrd="0" presId="urn:microsoft.com/office/officeart/2005/8/layout/radial1"/>
    <dgm:cxn modelId="{FF18721F-239B-442C-98F2-1FB20478E798}" type="presParOf" srcId="{8BF20580-852E-4C7A-8D72-10084E0CD8C1}" destId="{8953E184-B8D2-4D2F-A635-3C4C818D079D}" srcOrd="4" destOrd="0" presId="urn:microsoft.com/office/officeart/2005/8/layout/radial1"/>
    <dgm:cxn modelId="{2178BA89-C211-4BEF-BDD4-6721BFBFEB41}" type="presParOf" srcId="{8BF20580-852E-4C7A-8D72-10084E0CD8C1}" destId="{95B677E6-F11E-4F39-862C-99CF0EB2FF40}" srcOrd="5" destOrd="0" presId="urn:microsoft.com/office/officeart/2005/8/layout/radial1"/>
    <dgm:cxn modelId="{FD0132F7-2C12-456A-84BD-576B105C0ACC}" type="presParOf" srcId="{95B677E6-F11E-4F39-862C-99CF0EB2FF40}" destId="{894869B8-56C3-4932-B256-DE6FD873E057}" srcOrd="0" destOrd="0" presId="urn:microsoft.com/office/officeart/2005/8/layout/radial1"/>
    <dgm:cxn modelId="{63790548-F329-4FF9-97AE-0233891BEB47}" type="presParOf" srcId="{8BF20580-852E-4C7A-8D72-10084E0CD8C1}" destId="{AD20D8B3-7A8C-4AAB-9CB6-EAB288B3C1AE}" srcOrd="6" destOrd="0" presId="urn:microsoft.com/office/officeart/2005/8/layout/radial1"/>
    <dgm:cxn modelId="{9069C01B-221B-4B18-B4C8-134CE021C558}" type="presParOf" srcId="{8BF20580-852E-4C7A-8D72-10084E0CD8C1}" destId="{B8737B70-52D0-4432-836D-21147F5F1DF4}" srcOrd="7" destOrd="0" presId="urn:microsoft.com/office/officeart/2005/8/layout/radial1"/>
    <dgm:cxn modelId="{77B5E430-7371-4776-9812-F54335387504}" type="presParOf" srcId="{B8737B70-52D0-4432-836D-21147F5F1DF4}" destId="{559AFBC9-F29D-4D47-8641-926CB1D7D0C3}" srcOrd="0" destOrd="0" presId="urn:microsoft.com/office/officeart/2005/8/layout/radial1"/>
    <dgm:cxn modelId="{8979A89D-7FFA-4FF0-8601-24C87AF884A3}" type="presParOf" srcId="{8BF20580-852E-4C7A-8D72-10084E0CD8C1}" destId="{CB9B5386-5E84-420F-AF3F-3FE06F4B7363}" srcOrd="8" destOrd="0" presId="urn:microsoft.com/office/officeart/2005/8/layout/radial1"/>
    <dgm:cxn modelId="{9130448D-A524-4A00-A6E3-B1BE6AA3D272}" type="presParOf" srcId="{8BF20580-852E-4C7A-8D72-10084E0CD8C1}" destId="{CDCB9B37-92E4-4936-99D6-2A77851EF995}" srcOrd="9" destOrd="0" presId="urn:microsoft.com/office/officeart/2005/8/layout/radial1"/>
    <dgm:cxn modelId="{FE70B27D-E1C4-4E4C-9E78-9CD88DD478E1}" type="presParOf" srcId="{CDCB9B37-92E4-4936-99D6-2A77851EF995}" destId="{C17B99BE-796E-49F4-93D9-1004217667C4}" srcOrd="0" destOrd="0" presId="urn:microsoft.com/office/officeart/2005/8/layout/radial1"/>
    <dgm:cxn modelId="{EA1FA6BD-D5D0-4C39-B2EB-CEB40903A689}" type="presParOf" srcId="{8BF20580-852E-4C7A-8D72-10084E0CD8C1}" destId="{76115859-C8B8-49DE-8544-4B803784E90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4EF4AF-3B4A-44E6-8D84-769851907784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DF47F-3497-4B22-B238-54F1984E1F38}" type="par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497460-B3E5-43EC-A908-E242C7373603}" type="sib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450434E4-EA9E-41FE-93A0-722F2749F67B}" type="pres">
      <dgm:prSet presAssocID="{134EF4AF-3B4A-44E6-8D84-76985190778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848894-1CD8-4085-A03E-4F9CBFD06908}" type="pres">
      <dgm:prSet presAssocID="{AB497460-B3E5-43EC-A908-E242C7373603}" presName="sibTrans" presStyleCnt="0"/>
      <dgm:spPr/>
    </dgm:pt>
    <dgm:pt modelId="{D74286C5-7A1B-4A05-81B8-933F48AF1DAD}" type="pres">
      <dgm:prSet presAssocID="{1249242D-36B9-4532-A66A-1A960EE69A5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3C6788A-4C17-44C5-994C-36A2333CA336}" type="presOf" srcId="{A186534C-4882-46CF-9D32-927B1E6487C4}" destId="{A5AE018C-A0AB-497D-A78B-6A5F66CA9764}" srcOrd="0" destOrd="0" presId="urn:microsoft.com/office/officeart/2005/8/layout/default"/>
    <dgm:cxn modelId="{4EB82BCE-375F-4EF6-8EE4-C0968B8FABD4}" srcId="{A186534C-4882-46CF-9D32-927B1E6487C4}" destId="{1249242D-36B9-4532-A66A-1A960EE69A53}" srcOrd="2" destOrd="0" parTransId="{78044D6C-E42F-4B5D-932A-E177023E7704}" sibTransId="{9276A0EA-0C5C-461C-83B9-6E4461748472}"/>
    <dgm:cxn modelId="{ACBE23C9-7750-488D-AB07-80B498C7180C}" srcId="{A186534C-4882-46CF-9D32-927B1E6487C4}" destId="{134EF4AF-3B4A-44E6-8D84-769851907784}" srcOrd="1" destOrd="0" parTransId="{814DF47F-3497-4B22-B238-54F1984E1F38}" sibTransId="{AB497460-B3E5-43EC-A908-E242C7373603}"/>
    <dgm:cxn modelId="{EBC0AEAC-93F2-4CCB-854D-9EE0C126AFD3}" type="presOf" srcId="{134EF4AF-3B4A-44E6-8D84-769851907784}" destId="{450434E4-EA9E-41FE-93A0-722F2749F67B}" srcOrd="0" destOrd="0" presId="urn:microsoft.com/office/officeart/2005/8/layout/default"/>
    <dgm:cxn modelId="{EBEB89BF-133D-4601-9416-ED8F8352ECCB}" type="presOf" srcId="{813D4422-77F5-4E87-B4F8-6F82847F01DF}" destId="{F83A1A17-5382-4422-BAC7-DB4115CC2C7E}" srcOrd="0" destOrd="0" presId="urn:microsoft.com/office/officeart/2005/8/layout/default"/>
    <dgm:cxn modelId="{8C7C951F-8283-4777-BA43-B569ECF0D127}" type="presOf" srcId="{1249242D-36B9-4532-A66A-1A960EE69A53}" destId="{D74286C5-7A1B-4A05-81B8-933F48AF1DAD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7D8D95E3-1672-4502-8701-60B21EF9D82D}" type="presParOf" srcId="{A5AE018C-A0AB-497D-A78B-6A5F66CA9764}" destId="{F83A1A17-5382-4422-BAC7-DB4115CC2C7E}" srcOrd="0" destOrd="0" presId="urn:microsoft.com/office/officeart/2005/8/layout/default"/>
    <dgm:cxn modelId="{86FB1051-F071-45E9-96FA-A23E518F7C32}" type="presParOf" srcId="{A5AE018C-A0AB-497D-A78B-6A5F66CA9764}" destId="{DB2D04A3-BCDC-4B9F-A8DF-C172EC896368}" srcOrd="1" destOrd="0" presId="urn:microsoft.com/office/officeart/2005/8/layout/default"/>
    <dgm:cxn modelId="{B09EAB1C-99B1-4F38-B7DE-D7A670F37CD5}" type="presParOf" srcId="{A5AE018C-A0AB-497D-A78B-6A5F66CA9764}" destId="{450434E4-EA9E-41FE-93A0-722F2749F67B}" srcOrd="2" destOrd="0" presId="urn:microsoft.com/office/officeart/2005/8/layout/default"/>
    <dgm:cxn modelId="{3725FB45-31B6-4F53-B45B-08A0E0D83087}" type="presParOf" srcId="{A5AE018C-A0AB-497D-A78B-6A5F66CA9764}" destId="{EB848894-1CD8-4085-A03E-4F9CBFD06908}" srcOrd="3" destOrd="0" presId="urn:microsoft.com/office/officeart/2005/8/layout/default"/>
    <dgm:cxn modelId="{E4C94D72-DA2F-483B-878A-16D9B3911F4F}" type="presParOf" srcId="{A5AE018C-A0AB-497D-A78B-6A5F66CA9764}" destId="{D74286C5-7A1B-4A05-81B8-933F48AF1DA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2016D892-133A-4948-A445-EB3999516CEF}" type="presOf" srcId="{4BB3D8C4-36FD-4CB3-81B2-D77C8B01FF10}" destId="{A5298A19-F28F-4D55-AF14-664D7DDE3D4D}" srcOrd="0" destOrd="0" presId="urn:microsoft.com/office/officeart/2005/8/layout/hierarchy2"/>
    <dgm:cxn modelId="{D36CA501-2898-45EE-BB3E-9FF87C7076B2}" type="presOf" srcId="{CBA328E5-C634-4979-A773-28B01AAA5A08}" destId="{BF9F69C9-89F0-4A91-854F-49DE3112834C}" srcOrd="1" destOrd="0" presId="urn:microsoft.com/office/officeart/2005/8/layout/hierarchy2"/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18785321-297F-4B03-84ED-B13812CDC9FF}" type="presOf" srcId="{0CE62514-D613-4A9F-8FF5-33EEEAA36CFB}" destId="{D3109716-536D-4F55-8D3F-94E4A494DC55}" srcOrd="0" destOrd="0" presId="urn:microsoft.com/office/officeart/2005/8/layout/hierarchy2"/>
    <dgm:cxn modelId="{BF413F83-1C9B-4469-BEAC-E855900B947B}" type="presOf" srcId="{744B6E44-027D-4C05-884E-DDB9C6C716AE}" destId="{457388F6-5E53-43BE-A5C0-51CA61EBF866}" srcOrd="0" destOrd="0" presId="urn:microsoft.com/office/officeart/2005/8/layout/hierarchy2"/>
    <dgm:cxn modelId="{C78B1A37-A268-4038-943C-371ECF717AF2}" type="presOf" srcId="{60F89BCD-FEDB-486E-A805-8161E967DEC9}" destId="{AB70540C-FB2C-4D88-AD2E-D149D68CE41C}" srcOrd="0" destOrd="0" presId="urn:microsoft.com/office/officeart/2005/8/layout/hierarchy2"/>
    <dgm:cxn modelId="{C4864E5B-F272-482D-839B-E08B2E552976}" type="presOf" srcId="{60F89BCD-FEDB-486E-A805-8161E967DEC9}" destId="{2A728619-CAD2-46F0-8238-8644F95990AF}" srcOrd="1" destOrd="0" presId="urn:microsoft.com/office/officeart/2005/8/layout/hierarchy2"/>
    <dgm:cxn modelId="{EBA7D340-0508-435F-BBAB-B793492A3A18}" type="presOf" srcId="{171305B1-5A09-4642-B2B0-86C83BDF19A2}" destId="{7E9DF222-6A1B-4051-B22C-76CCA1F27F78}" srcOrd="0" destOrd="0" presId="urn:microsoft.com/office/officeart/2005/8/layout/hierarchy2"/>
    <dgm:cxn modelId="{34ED84C7-399B-4027-A4C3-BDE8C82C6828}" type="presOf" srcId="{BE396377-6E54-474E-B6AA-BD8C9CFEA711}" destId="{753A5D17-CC2C-4ECE-8107-2AA807819AAA}" srcOrd="0" destOrd="0" presId="urn:microsoft.com/office/officeart/2005/8/layout/hierarchy2"/>
    <dgm:cxn modelId="{5BA55EC1-08C1-4AB7-B720-490BE2669B64}" type="presOf" srcId="{6EC0ACF3-CB54-42BB-8A32-D72550B41900}" destId="{D477018F-1D04-485A-94B4-547CA6BD3FB8}" srcOrd="0" destOrd="0" presId="urn:microsoft.com/office/officeart/2005/8/layout/hierarchy2"/>
    <dgm:cxn modelId="{AE1973A0-AE10-4AFA-9F46-CB6D292EEAC7}" type="presOf" srcId="{000A2530-1CF3-4CD9-98AA-7B6079CD0417}" destId="{998451E0-BDA9-4C18-95A0-62DA1B210232}" srcOrd="0" destOrd="0" presId="urn:microsoft.com/office/officeart/2005/8/layout/hierarchy2"/>
    <dgm:cxn modelId="{A5A4294A-3782-4A2A-970B-08B2BDBA82AF}" type="presOf" srcId="{7EF8824D-0705-41C6-BE4D-1C446DAB1D6D}" destId="{65A2CE93-175C-4E5D-8A0B-CFD884186552}" srcOrd="0" destOrd="0" presId="urn:microsoft.com/office/officeart/2005/8/layout/hierarchy2"/>
    <dgm:cxn modelId="{95D9B390-8D0D-48C1-AFB7-15ACCDCE1028}" type="presOf" srcId="{A77A4018-0A7F-44D9-A8FF-7884E2C4AA0B}" destId="{22B11B40-168A-4611-9017-96541EF55CA1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FA601EE7-95B7-4455-9423-3CD8649FED2B}" type="presOf" srcId="{500601E1-3D2B-49E1-9AA6-5F3A997D8545}" destId="{C36564EA-2771-48D6-9A00-A4368A4E1971}" srcOrd="0" destOrd="0" presId="urn:microsoft.com/office/officeart/2005/8/layout/hierarchy2"/>
    <dgm:cxn modelId="{75D835A3-A19F-47AF-968A-6BFAAD88197C}" type="presOf" srcId="{4BB3D8C4-36FD-4CB3-81B2-D77C8B01FF10}" destId="{9AE6084A-C001-4965-A2DC-666F6D368954}" srcOrd="1" destOrd="0" presId="urn:microsoft.com/office/officeart/2005/8/layout/hierarchy2"/>
    <dgm:cxn modelId="{FF0FEC44-03C8-44ED-B203-8412352DCA24}" type="presOf" srcId="{CBA328E5-C634-4979-A773-28B01AAA5A08}" destId="{DC572B93-ACC4-42ED-ADB2-FC0E124C1C70}" srcOrd="0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4FF5E939-6B05-49E5-857E-A900ED375402}" type="presOf" srcId="{3F079E1B-4896-4D31-9A11-F7DA491AB7D6}" destId="{D2BBB8D1-6D25-4511-80C5-E875915742BA}" srcOrd="0" destOrd="0" presId="urn:microsoft.com/office/officeart/2005/8/layout/hierarchy2"/>
    <dgm:cxn modelId="{368A87F7-3343-4EBD-8F5C-12AAA27CF6E6}" type="presOf" srcId="{CB43DD6D-1338-41CD-B89E-E34B6CD57CE6}" destId="{9A0A82B6-0746-49E4-B3A3-107A26EF446C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ADE1EF22-6214-4850-A669-B955AAE73E72}" type="presOf" srcId="{A77A4018-0A7F-44D9-A8FF-7884E2C4AA0B}" destId="{60BD379F-2D96-43CC-9627-EC243DBE351E}" srcOrd="1" destOrd="0" presId="urn:microsoft.com/office/officeart/2005/8/layout/hierarchy2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74AABFFC-97EC-4F22-9434-A958DA922102}" type="presOf" srcId="{1E61C23F-3BB6-4D78-912A-865CCC25EAE2}" destId="{9E22FACA-590D-483D-8E20-C876F44C407F}" srcOrd="0" destOrd="0" presId="urn:microsoft.com/office/officeart/2005/8/layout/hierarchy2"/>
    <dgm:cxn modelId="{A597618F-6139-40D5-8D38-F89B55422958}" type="presOf" srcId="{000A2530-1CF3-4CD9-98AA-7B6079CD0417}" destId="{16AA97AF-E1C0-47E7-9529-E92C2409D36C}" srcOrd="1" destOrd="0" presId="urn:microsoft.com/office/officeart/2005/8/layout/hierarchy2"/>
    <dgm:cxn modelId="{A8669B84-3234-4541-8D97-22FD2ADFCD18}" type="presOf" srcId="{171305B1-5A09-4642-B2B0-86C83BDF19A2}" destId="{846571EE-D2CB-4C26-A07F-C701542E97B6}" srcOrd="1" destOrd="0" presId="urn:microsoft.com/office/officeart/2005/8/layout/hierarchy2"/>
    <dgm:cxn modelId="{A9848C14-52AB-4D6F-8CD5-52B9A5A45B1C}" type="presOf" srcId="{6EC0ACF3-CB54-42BB-8A32-D72550B41900}" destId="{E9EC3E54-EA98-479D-82AC-BEA622A7F41E}" srcOrd="1" destOrd="0" presId="urn:microsoft.com/office/officeart/2005/8/layout/hierarchy2"/>
    <dgm:cxn modelId="{FD0AF9EC-304E-468C-A9CA-C2ADEE60C4A7}" type="presOf" srcId="{D0EC48F1-0CED-4E1C-ABB4-4359F65AFD0A}" destId="{B02452B2-7FD5-4869-BD3A-CE4371A7BEB3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8CC8BC24-0A7B-4851-9D91-F9DAF781B90B}" type="presOf" srcId="{5DA0CD43-E28D-4106-BC54-08D621D50FFC}" destId="{5714AB63-FEA0-4AAB-9D8D-3F39D1FE7386}" srcOrd="1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700152EC-2636-400A-8E01-608A10B26B20}" type="presOf" srcId="{2AE41164-30EC-4D36-90A5-19D94D89E3C6}" destId="{3A8D3FD4-8E31-4959-83C6-5171A391709B}" srcOrd="0" destOrd="0" presId="urn:microsoft.com/office/officeart/2005/8/layout/hierarchy2"/>
    <dgm:cxn modelId="{4D11CB92-4BBC-4BF0-84B5-17C6728DA5FD}" type="presOf" srcId="{5DA0CD43-E28D-4106-BC54-08D621D50FFC}" destId="{2C59D2AA-4813-4ADF-A624-F5A8FE60B8D1}" srcOrd="0" destOrd="0" presId="urn:microsoft.com/office/officeart/2005/8/layout/hierarchy2"/>
    <dgm:cxn modelId="{60FEE381-67C3-4E8B-B220-56FBF9714682}" type="presParOf" srcId="{457388F6-5E53-43BE-A5C0-51CA61EBF866}" destId="{D96A4483-8BE5-4889-ABDF-4FEA159DA5CC}" srcOrd="0" destOrd="0" presId="urn:microsoft.com/office/officeart/2005/8/layout/hierarchy2"/>
    <dgm:cxn modelId="{C0C83807-5C9F-412C-AF45-820793772E7A}" type="presParOf" srcId="{D96A4483-8BE5-4889-ABDF-4FEA159DA5CC}" destId="{D3109716-536D-4F55-8D3F-94E4A494DC55}" srcOrd="0" destOrd="0" presId="urn:microsoft.com/office/officeart/2005/8/layout/hierarchy2"/>
    <dgm:cxn modelId="{422284C6-8141-438F-8CE1-A7C526CD3C17}" type="presParOf" srcId="{D96A4483-8BE5-4889-ABDF-4FEA159DA5CC}" destId="{1EDF5B58-A1F4-437B-B01A-23ADDE1B99C6}" srcOrd="1" destOrd="0" presId="urn:microsoft.com/office/officeart/2005/8/layout/hierarchy2"/>
    <dgm:cxn modelId="{48F21E3C-B516-4EF2-9B14-62E4AADE5BAD}" type="presParOf" srcId="{1EDF5B58-A1F4-437B-B01A-23ADDE1B99C6}" destId="{DC572B93-ACC4-42ED-ADB2-FC0E124C1C70}" srcOrd="0" destOrd="0" presId="urn:microsoft.com/office/officeart/2005/8/layout/hierarchy2"/>
    <dgm:cxn modelId="{CF70ADD1-37AD-4B9D-A5E1-5B86DBE095BB}" type="presParOf" srcId="{DC572B93-ACC4-42ED-ADB2-FC0E124C1C70}" destId="{BF9F69C9-89F0-4A91-854F-49DE3112834C}" srcOrd="0" destOrd="0" presId="urn:microsoft.com/office/officeart/2005/8/layout/hierarchy2"/>
    <dgm:cxn modelId="{A5951C5C-F5B3-4B8E-B1C8-B73366E761C5}" type="presParOf" srcId="{1EDF5B58-A1F4-437B-B01A-23ADDE1B99C6}" destId="{1AAC1DC9-15E8-49D4-AB54-8FCDA83CC7D9}" srcOrd="1" destOrd="0" presId="urn:microsoft.com/office/officeart/2005/8/layout/hierarchy2"/>
    <dgm:cxn modelId="{AAEB6843-D352-4ACE-AA55-C61031DF73A8}" type="presParOf" srcId="{1AAC1DC9-15E8-49D4-AB54-8FCDA83CC7D9}" destId="{753A5D17-CC2C-4ECE-8107-2AA807819AAA}" srcOrd="0" destOrd="0" presId="urn:microsoft.com/office/officeart/2005/8/layout/hierarchy2"/>
    <dgm:cxn modelId="{42AEA880-35B7-44CA-9772-0497DD4589F8}" type="presParOf" srcId="{1AAC1DC9-15E8-49D4-AB54-8FCDA83CC7D9}" destId="{CE090664-0F53-4810-A891-3D45A927FF92}" srcOrd="1" destOrd="0" presId="urn:microsoft.com/office/officeart/2005/8/layout/hierarchy2"/>
    <dgm:cxn modelId="{F2A67F51-79FA-4C76-A2D2-89CB8BCDF23F}" type="presParOf" srcId="{CE090664-0F53-4810-A891-3D45A927FF92}" destId="{2C59D2AA-4813-4ADF-A624-F5A8FE60B8D1}" srcOrd="0" destOrd="0" presId="urn:microsoft.com/office/officeart/2005/8/layout/hierarchy2"/>
    <dgm:cxn modelId="{076547B4-0619-4B9B-A592-24C8DA2ECC62}" type="presParOf" srcId="{2C59D2AA-4813-4ADF-A624-F5A8FE60B8D1}" destId="{5714AB63-FEA0-4AAB-9D8D-3F39D1FE7386}" srcOrd="0" destOrd="0" presId="urn:microsoft.com/office/officeart/2005/8/layout/hierarchy2"/>
    <dgm:cxn modelId="{A4FC565D-D368-4877-A874-C03BD3F71CD8}" type="presParOf" srcId="{CE090664-0F53-4810-A891-3D45A927FF92}" destId="{3F30F46C-AFF6-4E26-9D2B-84DE431F8CE8}" srcOrd="1" destOrd="0" presId="urn:microsoft.com/office/officeart/2005/8/layout/hierarchy2"/>
    <dgm:cxn modelId="{6C03C113-884F-4BF3-95C7-AB998D9848E2}" type="presParOf" srcId="{3F30F46C-AFF6-4E26-9D2B-84DE431F8CE8}" destId="{B02452B2-7FD5-4869-BD3A-CE4371A7BEB3}" srcOrd="0" destOrd="0" presId="urn:microsoft.com/office/officeart/2005/8/layout/hierarchy2"/>
    <dgm:cxn modelId="{3FDCC227-496D-4E64-8EC0-713B1CEF7B4A}" type="presParOf" srcId="{3F30F46C-AFF6-4E26-9D2B-84DE431F8CE8}" destId="{F837151E-780C-4745-8661-353FB5F38632}" srcOrd="1" destOrd="0" presId="urn:microsoft.com/office/officeart/2005/8/layout/hierarchy2"/>
    <dgm:cxn modelId="{3F80921A-BD17-45E4-AD62-1DA48EEF32A6}" type="presParOf" srcId="{CE090664-0F53-4810-A891-3D45A927FF92}" destId="{AB70540C-FB2C-4D88-AD2E-D149D68CE41C}" srcOrd="2" destOrd="0" presId="urn:microsoft.com/office/officeart/2005/8/layout/hierarchy2"/>
    <dgm:cxn modelId="{C7E7B0F6-EDD9-4E1F-A228-9CBCF92E7B8F}" type="presParOf" srcId="{AB70540C-FB2C-4D88-AD2E-D149D68CE41C}" destId="{2A728619-CAD2-46F0-8238-8644F95990AF}" srcOrd="0" destOrd="0" presId="urn:microsoft.com/office/officeart/2005/8/layout/hierarchy2"/>
    <dgm:cxn modelId="{6F14B70A-7BF8-4A9C-9A6F-0631ECBE8A1D}" type="presParOf" srcId="{CE090664-0F53-4810-A891-3D45A927FF92}" destId="{E5BEFD8F-1A91-4E21-ACFF-1AA41D28120C}" srcOrd="3" destOrd="0" presId="urn:microsoft.com/office/officeart/2005/8/layout/hierarchy2"/>
    <dgm:cxn modelId="{62CD3AF0-A151-44BE-8C16-D257C58766CE}" type="presParOf" srcId="{E5BEFD8F-1A91-4E21-ACFF-1AA41D28120C}" destId="{3A8D3FD4-8E31-4959-83C6-5171A391709B}" srcOrd="0" destOrd="0" presId="urn:microsoft.com/office/officeart/2005/8/layout/hierarchy2"/>
    <dgm:cxn modelId="{7DB8D81E-07EA-4A3D-82E3-E01094BF3874}" type="presParOf" srcId="{E5BEFD8F-1A91-4E21-ACFF-1AA41D28120C}" destId="{AB3F2492-A875-40A7-B1FE-332AA2E4D047}" srcOrd="1" destOrd="0" presId="urn:microsoft.com/office/officeart/2005/8/layout/hierarchy2"/>
    <dgm:cxn modelId="{AD465149-0775-43FD-A0C2-23E25C13C805}" type="presParOf" srcId="{CE090664-0F53-4810-A891-3D45A927FF92}" destId="{7E9DF222-6A1B-4051-B22C-76CCA1F27F78}" srcOrd="4" destOrd="0" presId="urn:microsoft.com/office/officeart/2005/8/layout/hierarchy2"/>
    <dgm:cxn modelId="{4F1CAAAF-D8C6-4EBC-851A-7A36CF3EB632}" type="presParOf" srcId="{7E9DF222-6A1B-4051-B22C-76CCA1F27F78}" destId="{846571EE-D2CB-4C26-A07F-C701542E97B6}" srcOrd="0" destOrd="0" presId="urn:microsoft.com/office/officeart/2005/8/layout/hierarchy2"/>
    <dgm:cxn modelId="{157AB6D9-0E80-4E20-8202-14BBBC27DF1E}" type="presParOf" srcId="{CE090664-0F53-4810-A891-3D45A927FF92}" destId="{9D3B0E98-E5AB-4143-B982-62D1AA82BC84}" srcOrd="5" destOrd="0" presId="urn:microsoft.com/office/officeart/2005/8/layout/hierarchy2"/>
    <dgm:cxn modelId="{72CD11A0-2890-437B-83BB-8B7ADE161BC4}" type="presParOf" srcId="{9D3B0E98-E5AB-4143-B982-62D1AA82BC84}" destId="{D2BBB8D1-6D25-4511-80C5-E875915742BA}" srcOrd="0" destOrd="0" presId="urn:microsoft.com/office/officeart/2005/8/layout/hierarchy2"/>
    <dgm:cxn modelId="{2D240219-1A48-476F-945B-F27CA38A5C6F}" type="presParOf" srcId="{9D3B0E98-E5AB-4143-B982-62D1AA82BC84}" destId="{0B6466D5-FDA5-4FD8-9311-6F77FE05F3D3}" srcOrd="1" destOrd="0" presId="urn:microsoft.com/office/officeart/2005/8/layout/hierarchy2"/>
    <dgm:cxn modelId="{56C81869-4406-4BFB-961C-C2E43533DCA5}" type="presParOf" srcId="{CE090664-0F53-4810-A891-3D45A927FF92}" destId="{998451E0-BDA9-4C18-95A0-62DA1B210232}" srcOrd="6" destOrd="0" presId="urn:microsoft.com/office/officeart/2005/8/layout/hierarchy2"/>
    <dgm:cxn modelId="{2B5D4EF6-C3A2-4C59-8107-EB05A25C5AF7}" type="presParOf" srcId="{998451E0-BDA9-4C18-95A0-62DA1B210232}" destId="{16AA97AF-E1C0-47E7-9529-E92C2409D36C}" srcOrd="0" destOrd="0" presId="urn:microsoft.com/office/officeart/2005/8/layout/hierarchy2"/>
    <dgm:cxn modelId="{A0CA2FBC-3FDD-4D25-99FE-A37133D1B2CE}" type="presParOf" srcId="{CE090664-0F53-4810-A891-3D45A927FF92}" destId="{262F84F0-0BD3-4A9B-A536-8395C1334E40}" srcOrd="7" destOrd="0" presId="urn:microsoft.com/office/officeart/2005/8/layout/hierarchy2"/>
    <dgm:cxn modelId="{1CA7D401-29E1-4F1D-B4C0-9B0F2D5C4831}" type="presParOf" srcId="{262F84F0-0BD3-4A9B-A536-8395C1334E40}" destId="{9E22FACA-590D-483D-8E20-C876F44C407F}" srcOrd="0" destOrd="0" presId="urn:microsoft.com/office/officeart/2005/8/layout/hierarchy2"/>
    <dgm:cxn modelId="{4A9D6FFD-A012-4398-B436-0F233250194C}" type="presParOf" srcId="{262F84F0-0BD3-4A9B-A536-8395C1334E40}" destId="{03C10578-AC82-4EA3-BD79-28F2A8695AEC}" srcOrd="1" destOrd="0" presId="urn:microsoft.com/office/officeart/2005/8/layout/hierarchy2"/>
    <dgm:cxn modelId="{1C711843-D202-40B5-ADFF-61EEF6FE05C9}" type="presParOf" srcId="{1EDF5B58-A1F4-437B-B01A-23ADDE1B99C6}" destId="{22B11B40-168A-4611-9017-96541EF55CA1}" srcOrd="2" destOrd="0" presId="urn:microsoft.com/office/officeart/2005/8/layout/hierarchy2"/>
    <dgm:cxn modelId="{D8E9C299-F229-4D2F-9183-0B447E334EA5}" type="presParOf" srcId="{22B11B40-168A-4611-9017-96541EF55CA1}" destId="{60BD379F-2D96-43CC-9627-EC243DBE351E}" srcOrd="0" destOrd="0" presId="urn:microsoft.com/office/officeart/2005/8/layout/hierarchy2"/>
    <dgm:cxn modelId="{6E73A26D-7C19-4B82-8525-863CFD51594F}" type="presParOf" srcId="{1EDF5B58-A1F4-437B-B01A-23ADDE1B99C6}" destId="{239FA445-B57D-40DC-85DC-60FCDF6374A9}" srcOrd="3" destOrd="0" presId="urn:microsoft.com/office/officeart/2005/8/layout/hierarchy2"/>
    <dgm:cxn modelId="{54091692-D6B2-4C19-9065-8B403489CFC3}" type="presParOf" srcId="{239FA445-B57D-40DC-85DC-60FCDF6374A9}" destId="{9A0A82B6-0746-49E4-B3A3-107A26EF446C}" srcOrd="0" destOrd="0" presId="urn:microsoft.com/office/officeart/2005/8/layout/hierarchy2"/>
    <dgm:cxn modelId="{17FFEEB1-280A-4A57-91EC-187B4449F8E3}" type="presParOf" srcId="{239FA445-B57D-40DC-85DC-60FCDF6374A9}" destId="{20837807-05B7-432C-B33E-3ED444D09C0E}" srcOrd="1" destOrd="0" presId="urn:microsoft.com/office/officeart/2005/8/layout/hierarchy2"/>
    <dgm:cxn modelId="{FBDD9FDC-3A90-4216-81D0-153234004349}" type="presParOf" srcId="{20837807-05B7-432C-B33E-3ED444D09C0E}" destId="{A5298A19-F28F-4D55-AF14-664D7DDE3D4D}" srcOrd="0" destOrd="0" presId="urn:microsoft.com/office/officeart/2005/8/layout/hierarchy2"/>
    <dgm:cxn modelId="{44FFEF0F-C35A-4274-8EA6-F50EBE9380ED}" type="presParOf" srcId="{A5298A19-F28F-4D55-AF14-664D7DDE3D4D}" destId="{9AE6084A-C001-4965-A2DC-666F6D368954}" srcOrd="0" destOrd="0" presId="urn:microsoft.com/office/officeart/2005/8/layout/hierarchy2"/>
    <dgm:cxn modelId="{A89F1325-3424-4F88-8E38-C9C2B221658C}" type="presParOf" srcId="{20837807-05B7-432C-B33E-3ED444D09C0E}" destId="{256DEE41-88DF-42BE-8064-9C8499F887A7}" srcOrd="1" destOrd="0" presId="urn:microsoft.com/office/officeart/2005/8/layout/hierarchy2"/>
    <dgm:cxn modelId="{78CFBEA6-075D-448F-82B0-1CC67E68CCD5}" type="presParOf" srcId="{256DEE41-88DF-42BE-8064-9C8499F887A7}" destId="{C36564EA-2771-48D6-9A00-A4368A4E1971}" srcOrd="0" destOrd="0" presId="urn:microsoft.com/office/officeart/2005/8/layout/hierarchy2"/>
    <dgm:cxn modelId="{996D37BA-0A6C-4199-9A96-037BEC7477DB}" type="presParOf" srcId="{256DEE41-88DF-42BE-8064-9C8499F887A7}" destId="{1AD1AC1B-DEAE-437A-9722-D00F9CEDF762}" srcOrd="1" destOrd="0" presId="urn:microsoft.com/office/officeart/2005/8/layout/hierarchy2"/>
    <dgm:cxn modelId="{2C29C6A7-56ED-4C99-9AF9-E245474D6206}" type="presParOf" srcId="{20837807-05B7-432C-B33E-3ED444D09C0E}" destId="{D477018F-1D04-485A-94B4-547CA6BD3FB8}" srcOrd="2" destOrd="0" presId="urn:microsoft.com/office/officeart/2005/8/layout/hierarchy2"/>
    <dgm:cxn modelId="{6EF6E124-6994-46E4-8FCD-D710BEA3E299}" type="presParOf" srcId="{D477018F-1D04-485A-94B4-547CA6BD3FB8}" destId="{E9EC3E54-EA98-479D-82AC-BEA622A7F41E}" srcOrd="0" destOrd="0" presId="urn:microsoft.com/office/officeart/2005/8/layout/hierarchy2"/>
    <dgm:cxn modelId="{D6D6239A-B50C-4BFE-A2B2-17DC1A672671}" type="presParOf" srcId="{20837807-05B7-432C-B33E-3ED444D09C0E}" destId="{661973C1-0F2B-4B08-A30D-84600C20FE1D}" srcOrd="3" destOrd="0" presId="urn:microsoft.com/office/officeart/2005/8/layout/hierarchy2"/>
    <dgm:cxn modelId="{F530AE26-74ED-4A19-A434-80317E1041D5}" type="presParOf" srcId="{661973C1-0F2B-4B08-A30D-84600C20FE1D}" destId="{65A2CE93-175C-4E5D-8A0B-CFD884186552}" srcOrd="0" destOrd="0" presId="urn:microsoft.com/office/officeart/2005/8/layout/hierarchy2"/>
    <dgm:cxn modelId="{0EBC90F6-AA27-483C-A814-70F477201065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3D8704-6292-47BF-8AA7-F653F42BF6A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C2E27-C1AC-434C-8497-D8B50AB041E1}" type="parTrans" cxnId="{9C36764E-8285-42BA-B9EE-8DAE7B0A196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67CD5-EACD-492A-BDBA-9E15BAF8265A}" type="sibTrans" cxnId="{9C36764E-8285-42BA-B9EE-8DAE7B0A19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F2F45-4E38-4B21-8764-145FBBFA584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7BBF4-A92E-401A-B6D2-519663D80540}" type="parTrans" cxnId="{27E55DC1-80C3-483F-9377-C69B005A69F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D324BC-023C-4E20-9C89-113FFE32FCB8}" type="sibTrans" cxnId="{27E55DC1-80C3-483F-9377-C69B005A69F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9DF57-8A1D-482F-9187-BFD68EEC26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3CEDF-6A54-4938-BD60-D9719B511CA6}" type="parTrans" cxnId="{A5998098-1E23-4383-B751-0DC35360D57C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E3E45F-45F2-461D-AACE-122097B18477}" type="sibTrans" cxnId="{A5998098-1E23-4383-B751-0DC35360D57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A6C6E-5D8F-4565-AD42-6D9E3B5B2D4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DCB6D-B94F-4858-A66F-6D58F94B5F5B}" type="parTrans" cxnId="{9BC4F2F5-3060-409B-941C-71FB3C646C71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9C49-748B-4166-AB02-C3FB47E6697F}" type="sibTrans" cxnId="{9BC4F2F5-3060-409B-941C-71FB3C646C7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F8146-16C5-4191-A2D6-A2B26E7F5697}" type="pres">
      <dgm:prSet presAssocID="{B36C2E27-C1AC-434C-8497-D8B50AB041E1}" presName="Name9" presStyleLbl="parChTrans1D2" presStyleIdx="1" presStyleCnt="5"/>
      <dgm:spPr/>
      <dgm:t>
        <a:bodyPr/>
        <a:lstStyle/>
        <a:p>
          <a:endParaRPr lang="en-GB"/>
        </a:p>
      </dgm:t>
    </dgm:pt>
    <dgm:pt modelId="{9F0CA467-0182-40D7-83FC-91CC474543BC}" type="pres">
      <dgm:prSet presAssocID="{B36C2E27-C1AC-434C-8497-D8B50AB041E1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953E184-B8D2-4D2F-A635-3C4C818D079D}" type="pres">
      <dgm:prSet presAssocID="{983D8704-6292-47BF-8AA7-F653F42BF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B677E6-F11E-4F39-862C-99CF0EB2FF40}" type="pres">
      <dgm:prSet presAssocID="{8CA7BBF4-A92E-401A-B6D2-519663D80540}" presName="Name9" presStyleLbl="parChTrans1D2" presStyleIdx="2" presStyleCnt="5"/>
      <dgm:spPr/>
      <dgm:t>
        <a:bodyPr/>
        <a:lstStyle/>
        <a:p>
          <a:endParaRPr lang="en-GB"/>
        </a:p>
      </dgm:t>
    </dgm:pt>
    <dgm:pt modelId="{894869B8-56C3-4932-B256-DE6FD873E057}" type="pres">
      <dgm:prSet presAssocID="{8CA7BBF4-A92E-401A-B6D2-519663D80540}" presName="connTx" presStyleLbl="parChTrans1D2" presStyleIdx="2" presStyleCnt="5"/>
      <dgm:spPr/>
      <dgm:t>
        <a:bodyPr/>
        <a:lstStyle/>
        <a:p>
          <a:endParaRPr lang="en-GB"/>
        </a:p>
      </dgm:t>
    </dgm:pt>
    <dgm:pt modelId="{AD20D8B3-7A8C-4AAB-9CB6-EAB288B3C1AE}" type="pres">
      <dgm:prSet presAssocID="{D53F2F45-4E38-4B21-8764-145FBBFA58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37B70-52D0-4432-836D-21147F5F1DF4}" type="pres">
      <dgm:prSet presAssocID="{F6A3CEDF-6A54-4938-BD60-D9719B511CA6}" presName="Name9" presStyleLbl="parChTrans1D2" presStyleIdx="3" presStyleCnt="5"/>
      <dgm:spPr/>
      <dgm:t>
        <a:bodyPr/>
        <a:lstStyle/>
        <a:p>
          <a:endParaRPr lang="en-GB"/>
        </a:p>
      </dgm:t>
    </dgm:pt>
    <dgm:pt modelId="{559AFBC9-F29D-4D47-8641-926CB1D7D0C3}" type="pres">
      <dgm:prSet presAssocID="{F6A3CEDF-6A54-4938-BD60-D9719B511CA6}" presName="connTx" presStyleLbl="parChTrans1D2" presStyleIdx="3" presStyleCnt="5"/>
      <dgm:spPr/>
      <dgm:t>
        <a:bodyPr/>
        <a:lstStyle/>
        <a:p>
          <a:endParaRPr lang="en-GB"/>
        </a:p>
      </dgm:t>
    </dgm:pt>
    <dgm:pt modelId="{CB9B5386-5E84-420F-AF3F-3FE06F4B7363}" type="pres">
      <dgm:prSet presAssocID="{FF59DF57-8A1D-482F-9187-BFD68EEC26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CB9B37-92E4-4936-99D6-2A77851EF995}" type="pres">
      <dgm:prSet presAssocID="{447DCB6D-B94F-4858-A66F-6D58F94B5F5B}" presName="Name9" presStyleLbl="parChTrans1D2" presStyleIdx="4" presStyleCnt="5"/>
      <dgm:spPr/>
      <dgm:t>
        <a:bodyPr/>
        <a:lstStyle/>
        <a:p>
          <a:endParaRPr lang="en-GB"/>
        </a:p>
      </dgm:t>
    </dgm:pt>
    <dgm:pt modelId="{C17B99BE-796E-49F4-93D9-1004217667C4}" type="pres">
      <dgm:prSet presAssocID="{447DCB6D-B94F-4858-A66F-6D58F94B5F5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76115859-C8B8-49DE-8544-4B803784E903}" type="pres">
      <dgm:prSet presAssocID="{E9FA6C6E-5D8F-4565-AD42-6D9E3B5B2D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0F685AC-4642-4EA0-832E-52355E4A3259}" type="presOf" srcId="{447DCB6D-B94F-4858-A66F-6D58F94B5F5B}" destId="{CDCB9B37-92E4-4936-99D6-2A77851EF995}" srcOrd="0" destOrd="0" presId="urn:microsoft.com/office/officeart/2005/8/layout/radial1"/>
    <dgm:cxn modelId="{C1A59CFD-C9CD-4264-855F-19AA3FB44407}" type="presOf" srcId="{95FD4EEC-9163-4AD1-991D-736C129E5E10}" destId="{FAAFABF1-BC53-4230-9797-A96C01F578D0}" srcOrd="0" destOrd="0" presId="urn:microsoft.com/office/officeart/2005/8/layout/radial1"/>
    <dgm:cxn modelId="{A5998098-1E23-4383-B751-0DC35360D57C}" srcId="{23FC7FB4-A4E0-40EB-978A-EBD1CDEE47D9}" destId="{FF59DF57-8A1D-482F-9187-BFD68EEC261D}" srcOrd="3" destOrd="0" parTransId="{F6A3CEDF-6A54-4938-BD60-D9719B511CA6}" sibTransId="{40E3E45F-45F2-461D-AACE-122097B18477}"/>
    <dgm:cxn modelId="{33A83949-80AC-416F-BD08-D2FD0F61DC14}" type="presOf" srcId="{8CA7BBF4-A92E-401A-B6D2-519663D80540}" destId="{95B677E6-F11E-4F39-862C-99CF0EB2FF40}" srcOrd="0" destOrd="0" presId="urn:microsoft.com/office/officeart/2005/8/layout/radial1"/>
    <dgm:cxn modelId="{27E55DC1-80C3-483F-9377-C69B005A69FD}" srcId="{23FC7FB4-A4E0-40EB-978A-EBD1CDEE47D9}" destId="{D53F2F45-4E38-4B21-8764-145FBBFA5849}" srcOrd="2" destOrd="0" parTransId="{8CA7BBF4-A92E-401A-B6D2-519663D80540}" sibTransId="{07D324BC-023C-4E20-9C89-113FFE32FCB8}"/>
    <dgm:cxn modelId="{0C74630C-AEFA-4426-85AC-4AE58D596EC0}" type="presOf" srcId="{B36C2E27-C1AC-434C-8497-D8B50AB041E1}" destId="{9F0CA467-0182-40D7-83FC-91CC474543BC}" srcOrd="1" destOrd="0" presId="urn:microsoft.com/office/officeart/2005/8/layout/radial1"/>
    <dgm:cxn modelId="{9DF9FF60-69B1-4474-966D-B73CAA786C70}" type="presOf" srcId="{FF59DF57-8A1D-482F-9187-BFD68EEC261D}" destId="{CB9B5386-5E84-420F-AF3F-3FE06F4B7363}" srcOrd="0" destOrd="0" presId="urn:microsoft.com/office/officeart/2005/8/layout/radial1"/>
    <dgm:cxn modelId="{9C36764E-8285-42BA-B9EE-8DAE7B0A196E}" srcId="{23FC7FB4-A4E0-40EB-978A-EBD1CDEE47D9}" destId="{983D8704-6292-47BF-8AA7-F653F42BF6A5}" srcOrd="1" destOrd="0" parTransId="{B36C2E27-C1AC-434C-8497-D8B50AB041E1}" sibTransId="{E2667CD5-EACD-492A-BDBA-9E15BAF8265A}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7346818E-4E68-42BF-8334-25963C682AE4}" type="presOf" srcId="{B36C2E27-C1AC-434C-8497-D8B50AB041E1}" destId="{FEEF8146-16C5-4191-A2D6-A2B26E7F5697}" srcOrd="0" destOrd="0" presId="urn:microsoft.com/office/officeart/2005/8/layout/radial1"/>
    <dgm:cxn modelId="{7CCAE05C-BBA2-4546-B1CD-F1C85FA23698}" type="presOf" srcId="{F6A3CEDF-6A54-4938-BD60-D9719B511CA6}" destId="{559AFBC9-F29D-4D47-8641-926CB1D7D0C3}" srcOrd="1" destOrd="0" presId="urn:microsoft.com/office/officeart/2005/8/layout/radial1"/>
    <dgm:cxn modelId="{6B38BDB0-763A-4CD0-8C1A-5ADEA33C5ED0}" type="presOf" srcId="{E9FA6C6E-5D8F-4565-AD42-6D9E3B5B2D4B}" destId="{76115859-C8B8-49DE-8544-4B803784E903}" srcOrd="0" destOrd="0" presId="urn:microsoft.com/office/officeart/2005/8/layout/radial1"/>
    <dgm:cxn modelId="{1FCF175F-FB30-4A78-824C-0645CFD20A35}" type="presOf" srcId="{DD5BC9ED-1AFA-4FA7-8B34-260470C1297F}" destId="{2778067C-3BEA-4F0A-ADD9-2DDB5EE7B587}" srcOrd="1" destOrd="0" presId="urn:microsoft.com/office/officeart/2005/8/layout/radial1"/>
    <dgm:cxn modelId="{24B584C8-660F-4D0F-9F02-3F1A5CE64A2A}" type="presOf" srcId="{983D8704-6292-47BF-8AA7-F653F42BF6A5}" destId="{8953E184-B8D2-4D2F-A635-3C4C818D079D}" srcOrd="0" destOrd="0" presId="urn:microsoft.com/office/officeart/2005/8/layout/radial1"/>
    <dgm:cxn modelId="{A8095D11-8F40-4E60-A72D-2EF6A596F825}" type="presOf" srcId="{D53F2F45-4E38-4B21-8764-145FBBFA5849}" destId="{AD20D8B3-7A8C-4AAB-9CB6-EAB288B3C1AE}" srcOrd="0" destOrd="0" presId="urn:microsoft.com/office/officeart/2005/8/layout/radial1"/>
    <dgm:cxn modelId="{32BF4B20-5F4A-46A9-998B-B67AB31528D0}" type="presOf" srcId="{F6A3CEDF-6A54-4938-BD60-D9719B511CA6}" destId="{B8737B70-52D0-4432-836D-21147F5F1DF4}" srcOrd="0" destOrd="0" presId="urn:microsoft.com/office/officeart/2005/8/layout/radial1"/>
    <dgm:cxn modelId="{03344A7C-1623-4C4E-8CC2-33F2E6BE78B0}" type="presOf" srcId="{DD5BC9ED-1AFA-4FA7-8B34-260470C1297F}" destId="{05730118-2967-4D44-95D4-E4912E2AD65D}" srcOrd="0" destOrd="0" presId="urn:microsoft.com/office/officeart/2005/8/layout/radial1"/>
    <dgm:cxn modelId="{F2134386-52C2-42FC-A178-7E63DE88A4B6}" type="presOf" srcId="{8CA7BBF4-A92E-401A-B6D2-519663D80540}" destId="{894869B8-56C3-4932-B256-DE6FD873E057}" srcOrd="1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12C25E6A-01AB-47EB-B791-12F682101558}" type="presOf" srcId="{447DCB6D-B94F-4858-A66F-6D58F94B5F5B}" destId="{C17B99BE-796E-49F4-93D9-1004217667C4}" srcOrd="1" destOrd="0" presId="urn:microsoft.com/office/officeart/2005/8/layout/radial1"/>
    <dgm:cxn modelId="{A6B0EF93-F25C-4654-9686-723926523768}" type="presOf" srcId="{0099EC1F-98FE-4975-AEA0-1125AAC8E948}" destId="{8BF20580-852E-4C7A-8D72-10084E0CD8C1}" srcOrd="0" destOrd="0" presId="urn:microsoft.com/office/officeart/2005/8/layout/radial1"/>
    <dgm:cxn modelId="{9BC4F2F5-3060-409B-941C-71FB3C646C71}" srcId="{23FC7FB4-A4E0-40EB-978A-EBD1CDEE47D9}" destId="{E9FA6C6E-5D8F-4565-AD42-6D9E3B5B2D4B}" srcOrd="4" destOrd="0" parTransId="{447DCB6D-B94F-4858-A66F-6D58F94B5F5B}" sibTransId="{18E29C49-748B-4166-AB02-C3FB47E6697F}"/>
    <dgm:cxn modelId="{85426B69-1760-4216-A410-D0F2C7A58AA1}" type="presOf" srcId="{23FC7FB4-A4E0-40EB-978A-EBD1CDEE47D9}" destId="{719672F0-9D5B-4BD3-840B-08B73BEDF2EB}" srcOrd="0" destOrd="0" presId="urn:microsoft.com/office/officeart/2005/8/layout/radial1"/>
    <dgm:cxn modelId="{D802AF79-9339-4462-8125-FDD1304BF21A}" type="presParOf" srcId="{8BF20580-852E-4C7A-8D72-10084E0CD8C1}" destId="{719672F0-9D5B-4BD3-840B-08B73BEDF2EB}" srcOrd="0" destOrd="0" presId="urn:microsoft.com/office/officeart/2005/8/layout/radial1"/>
    <dgm:cxn modelId="{7D61A2F1-3421-4E77-8ACD-2DEEB197BE45}" type="presParOf" srcId="{8BF20580-852E-4C7A-8D72-10084E0CD8C1}" destId="{05730118-2967-4D44-95D4-E4912E2AD65D}" srcOrd="1" destOrd="0" presId="urn:microsoft.com/office/officeart/2005/8/layout/radial1"/>
    <dgm:cxn modelId="{9C35874E-F734-4518-9CCB-5E3342A5901F}" type="presParOf" srcId="{05730118-2967-4D44-95D4-E4912E2AD65D}" destId="{2778067C-3BEA-4F0A-ADD9-2DDB5EE7B587}" srcOrd="0" destOrd="0" presId="urn:microsoft.com/office/officeart/2005/8/layout/radial1"/>
    <dgm:cxn modelId="{C5835D2D-70BC-4060-BB0F-F23FB85378B5}" type="presParOf" srcId="{8BF20580-852E-4C7A-8D72-10084E0CD8C1}" destId="{FAAFABF1-BC53-4230-9797-A96C01F578D0}" srcOrd="2" destOrd="0" presId="urn:microsoft.com/office/officeart/2005/8/layout/radial1"/>
    <dgm:cxn modelId="{9F49A08C-70F1-4A65-A319-376E971B490C}" type="presParOf" srcId="{8BF20580-852E-4C7A-8D72-10084E0CD8C1}" destId="{FEEF8146-16C5-4191-A2D6-A2B26E7F5697}" srcOrd="3" destOrd="0" presId="urn:microsoft.com/office/officeart/2005/8/layout/radial1"/>
    <dgm:cxn modelId="{702F2D9C-3F34-4DB9-9BBA-563091CDA004}" type="presParOf" srcId="{FEEF8146-16C5-4191-A2D6-A2B26E7F5697}" destId="{9F0CA467-0182-40D7-83FC-91CC474543BC}" srcOrd="0" destOrd="0" presId="urn:microsoft.com/office/officeart/2005/8/layout/radial1"/>
    <dgm:cxn modelId="{36E99EA0-A285-4224-8EE0-813504514D18}" type="presParOf" srcId="{8BF20580-852E-4C7A-8D72-10084E0CD8C1}" destId="{8953E184-B8D2-4D2F-A635-3C4C818D079D}" srcOrd="4" destOrd="0" presId="urn:microsoft.com/office/officeart/2005/8/layout/radial1"/>
    <dgm:cxn modelId="{D30089B8-66FF-44FF-989C-E89F3E22C465}" type="presParOf" srcId="{8BF20580-852E-4C7A-8D72-10084E0CD8C1}" destId="{95B677E6-F11E-4F39-862C-99CF0EB2FF40}" srcOrd="5" destOrd="0" presId="urn:microsoft.com/office/officeart/2005/8/layout/radial1"/>
    <dgm:cxn modelId="{5476121F-9B8A-4974-8D16-98E3BB8D1C59}" type="presParOf" srcId="{95B677E6-F11E-4F39-862C-99CF0EB2FF40}" destId="{894869B8-56C3-4932-B256-DE6FD873E057}" srcOrd="0" destOrd="0" presId="urn:microsoft.com/office/officeart/2005/8/layout/radial1"/>
    <dgm:cxn modelId="{D24709D0-09AC-49F9-8B80-9DB3DB9F0D80}" type="presParOf" srcId="{8BF20580-852E-4C7A-8D72-10084E0CD8C1}" destId="{AD20D8B3-7A8C-4AAB-9CB6-EAB288B3C1AE}" srcOrd="6" destOrd="0" presId="urn:microsoft.com/office/officeart/2005/8/layout/radial1"/>
    <dgm:cxn modelId="{B131C0F2-AE26-4D85-9765-3D7C77AE2B26}" type="presParOf" srcId="{8BF20580-852E-4C7A-8D72-10084E0CD8C1}" destId="{B8737B70-52D0-4432-836D-21147F5F1DF4}" srcOrd="7" destOrd="0" presId="urn:microsoft.com/office/officeart/2005/8/layout/radial1"/>
    <dgm:cxn modelId="{73090B53-C928-459A-AD33-8CE2DF4A9E48}" type="presParOf" srcId="{B8737B70-52D0-4432-836D-21147F5F1DF4}" destId="{559AFBC9-F29D-4D47-8641-926CB1D7D0C3}" srcOrd="0" destOrd="0" presId="urn:microsoft.com/office/officeart/2005/8/layout/radial1"/>
    <dgm:cxn modelId="{C798427E-5479-45DB-8C11-5EBB444E29DE}" type="presParOf" srcId="{8BF20580-852E-4C7A-8D72-10084E0CD8C1}" destId="{CB9B5386-5E84-420F-AF3F-3FE06F4B7363}" srcOrd="8" destOrd="0" presId="urn:microsoft.com/office/officeart/2005/8/layout/radial1"/>
    <dgm:cxn modelId="{2829E3A1-D6F9-47C6-B3CA-8E135EA3C624}" type="presParOf" srcId="{8BF20580-852E-4C7A-8D72-10084E0CD8C1}" destId="{CDCB9B37-92E4-4936-99D6-2A77851EF995}" srcOrd="9" destOrd="0" presId="urn:microsoft.com/office/officeart/2005/8/layout/radial1"/>
    <dgm:cxn modelId="{07E76444-21DC-4647-9259-4E5BACFD6863}" type="presParOf" srcId="{CDCB9B37-92E4-4936-99D6-2A77851EF995}" destId="{C17B99BE-796E-49F4-93D9-1004217667C4}" srcOrd="0" destOrd="0" presId="urn:microsoft.com/office/officeart/2005/8/layout/radial1"/>
    <dgm:cxn modelId="{BD14F673-3748-429C-BE7F-AA2B0626A4DA}" type="presParOf" srcId="{8BF20580-852E-4C7A-8D72-10084E0CD8C1}" destId="{76115859-C8B8-49DE-8544-4B803784E90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4EF4AF-3B4A-44E6-8D84-769851907784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DF47F-3497-4B22-B238-54F1984E1F38}" type="par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497460-B3E5-43EC-A908-E242C7373603}" type="sib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450434E4-EA9E-41FE-93A0-722F2749F67B}" type="pres">
      <dgm:prSet presAssocID="{134EF4AF-3B4A-44E6-8D84-76985190778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848894-1CD8-4085-A03E-4F9CBFD06908}" type="pres">
      <dgm:prSet presAssocID="{AB497460-B3E5-43EC-A908-E242C7373603}" presName="sibTrans" presStyleCnt="0"/>
      <dgm:spPr/>
    </dgm:pt>
    <dgm:pt modelId="{D74286C5-7A1B-4A05-81B8-933F48AF1DAD}" type="pres">
      <dgm:prSet presAssocID="{1249242D-36B9-4532-A66A-1A960EE69A5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EB82BCE-375F-4EF6-8EE4-C0968B8FABD4}" srcId="{A186534C-4882-46CF-9D32-927B1E6487C4}" destId="{1249242D-36B9-4532-A66A-1A960EE69A53}" srcOrd="2" destOrd="0" parTransId="{78044D6C-E42F-4B5D-932A-E177023E7704}" sibTransId="{9276A0EA-0C5C-461C-83B9-6E4461748472}"/>
    <dgm:cxn modelId="{ACBE23C9-7750-488D-AB07-80B498C7180C}" srcId="{A186534C-4882-46CF-9D32-927B1E6487C4}" destId="{134EF4AF-3B4A-44E6-8D84-769851907784}" srcOrd="1" destOrd="0" parTransId="{814DF47F-3497-4B22-B238-54F1984E1F38}" sibTransId="{AB497460-B3E5-43EC-A908-E242C7373603}"/>
    <dgm:cxn modelId="{083DA534-AFDB-428D-8350-8F055561CABE}" type="presOf" srcId="{1249242D-36B9-4532-A66A-1A960EE69A53}" destId="{D74286C5-7A1B-4A05-81B8-933F48AF1DAD}" srcOrd="0" destOrd="0" presId="urn:microsoft.com/office/officeart/2005/8/layout/default"/>
    <dgm:cxn modelId="{600D72C7-F122-4DDF-88EE-C8584B56D54C}" type="presOf" srcId="{134EF4AF-3B4A-44E6-8D84-769851907784}" destId="{450434E4-EA9E-41FE-93A0-722F2749F67B}" srcOrd="0" destOrd="0" presId="urn:microsoft.com/office/officeart/2005/8/layout/default"/>
    <dgm:cxn modelId="{27D33626-D117-4443-919C-F78CAFFC6F64}" type="presOf" srcId="{813D4422-77F5-4E87-B4F8-6F82847F01DF}" destId="{F83A1A17-5382-4422-BAC7-DB4115CC2C7E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0700312C-D0D1-46CF-BA34-F63C5FCD95B0}" type="presOf" srcId="{A186534C-4882-46CF-9D32-927B1E6487C4}" destId="{A5AE018C-A0AB-497D-A78B-6A5F66CA9764}" srcOrd="0" destOrd="0" presId="urn:microsoft.com/office/officeart/2005/8/layout/default"/>
    <dgm:cxn modelId="{C3E547CE-5BEE-4115-B912-B3744C130EA2}" type="presParOf" srcId="{A5AE018C-A0AB-497D-A78B-6A5F66CA9764}" destId="{F83A1A17-5382-4422-BAC7-DB4115CC2C7E}" srcOrd="0" destOrd="0" presId="urn:microsoft.com/office/officeart/2005/8/layout/default"/>
    <dgm:cxn modelId="{2448F209-41E3-41DE-845A-74A452DC9190}" type="presParOf" srcId="{A5AE018C-A0AB-497D-A78B-6A5F66CA9764}" destId="{DB2D04A3-BCDC-4B9F-A8DF-C172EC896368}" srcOrd="1" destOrd="0" presId="urn:microsoft.com/office/officeart/2005/8/layout/default"/>
    <dgm:cxn modelId="{9DA989C0-A266-46BC-B279-EAD43C672043}" type="presParOf" srcId="{A5AE018C-A0AB-497D-A78B-6A5F66CA9764}" destId="{450434E4-EA9E-41FE-93A0-722F2749F67B}" srcOrd="2" destOrd="0" presId="urn:microsoft.com/office/officeart/2005/8/layout/default"/>
    <dgm:cxn modelId="{94837202-FA14-4A71-8D4F-DA0085457921}" type="presParOf" srcId="{A5AE018C-A0AB-497D-A78B-6A5F66CA9764}" destId="{EB848894-1CD8-4085-A03E-4F9CBFD06908}" srcOrd="3" destOrd="0" presId="urn:microsoft.com/office/officeart/2005/8/layout/default"/>
    <dgm:cxn modelId="{5CDABBF1-223C-4A16-AC96-2035E5E88A49}" type="presParOf" srcId="{A5AE018C-A0AB-497D-A78B-6A5F66CA9764}" destId="{D74286C5-7A1B-4A05-81B8-933F48AF1DA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>
        <a:solidFill>
          <a:schemeClr val="bg1"/>
        </a:solidFill>
      </dgm:spPr>
      <dgm:t>
        <a:bodyPr/>
        <a:lstStyle/>
        <a:p>
          <a:r>
            <a:rPr lang="en-GB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8EE5ACCB-E67E-4531-96AB-0EE30A55A5F6}" type="presOf" srcId="{7EF8824D-0705-41C6-BE4D-1C446DAB1D6D}" destId="{65A2CE93-175C-4E5D-8A0B-CFD884186552}" srcOrd="0" destOrd="0" presId="urn:microsoft.com/office/officeart/2005/8/layout/hierarchy2"/>
    <dgm:cxn modelId="{0421788F-E08A-4651-8675-081B898E1392}" type="presOf" srcId="{4BB3D8C4-36FD-4CB3-81B2-D77C8B01FF10}" destId="{A5298A19-F28F-4D55-AF14-664D7DDE3D4D}" srcOrd="0" destOrd="0" presId="urn:microsoft.com/office/officeart/2005/8/layout/hierarchy2"/>
    <dgm:cxn modelId="{CDA6079A-5CAF-4C07-B4C9-AB882508A29B}" type="presOf" srcId="{60F89BCD-FEDB-486E-A805-8161E967DEC9}" destId="{AB70540C-FB2C-4D88-AD2E-D149D68CE41C}" srcOrd="0" destOrd="0" presId="urn:microsoft.com/office/officeart/2005/8/layout/hierarchy2"/>
    <dgm:cxn modelId="{44B0A8BC-469F-4501-BB55-16CACCA665AF}" type="presOf" srcId="{CBA328E5-C634-4979-A773-28B01AAA5A08}" destId="{DC572B93-ACC4-42ED-ADB2-FC0E124C1C70}" srcOrd="0" destOrd="0" presId="urn:microsoft.com/office/officeart/2005/8/layout/hierarchy2"/>
    <dgm:cxn modelId="{D2B7EF0C-BE50-4C87-AA47-66DE184E5901}" type="presOf" srcId="{3F079E1B-4896-4D31-9A11-F7DA491AB7D6}" destId="{D2BBB8D1-6D25-4511-80C5-E875915742BA}" srcOrd="0" destOrd="0" presId="urn:microsoft.com/office/officeart/2005/8/layout/hierarchy2"/>
    <dgm:cxn modelId="{11D9B624-7961-4DF2-9999-C6C3EB4D58C2}" type="presOf" srcId="{BE396377-6E54-474E-B6AA-BD8C9CFEA711}" destId="{753A5D17-CC2C-4ECE-8107-2AA807819AAA}" srcOrd="0" destOrd="0" presId="urn:microsoft.com/office/officeart/2005/8/layout/hierarchy2"/>
    <dgm:cxn modelId="{8B74B690-9DA2-48B5-AF40-4147E652470E}" type="presOf" srcId="{CBA328E5-C634-4979-A773-28B01AAA5A08}" destId="{BF9F69C9-89F0-4A91-854F-49DE3112834C}" srcOrd="1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F1782F33-485F-4C6B-BD2E-406109C421B6}" type="presOf" srcId="{6EC0ACF3-CB54-42BB-8A32-D72550B41900}" destId="{E9EC3E54-EA98-479D-82AC-BEA622A7F41E}" srcOrd="1" destOrd="0" presId="urn:microsoft.com/office/officeart/2005/8/layout/hierarchy2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9A2DCBA9-1DED-4E51-8456-3B5A769D5C01}" type="presOf" srcId="{000A2530-1CF3-4CD9-98AA-7B6079CD0417}" destId="{998451E0-BDA9-4C18-95A0-62DA1B210232}" srcOrd="0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B73FDFE4-73F8-4B62-890E-F220284819BC}" type="presOf" srcId="{60F89BCD-FEDB-486E-A805-8161E967DEC9}" destId="{2A728619-CAD2-46F0-8238-8644F95990AF}" srcOrd="1" destOrd="0" presId="urn:microsoft.com/office/officeart/2005/8/layout/hierarchy2"/>
    <dgm:cxn modelId="{38341930-4D7E-409C-A716-4840366C5764}" type="presOf" srcId="{500601E1-3D2B-49E1-9AA6-5F3A997D8545}" destId="{C36564EA-2771-48D6-9A00-A4368A4E1971}" srcOrd="0" destOrd="0" presId="urn:microsoft.com/office/officeart/2005/8/layout/hierarchy2"/>
    <dgm:cxn modelId="{8F32B9C6-3E45-4A44-9F75-DD25D399FD8A}" type="presOf" srcId="{CB43DD6D-1338-41CD-B89E-E34B6CD57CE6}" destId="{9A0A82B6-0746-49E4-B3A3-107A26EF446C}" srcOrd="0" destOrd="0" presId="urn:microsoft.com/office/officeart/2005/8/layout/hierarchy2"/>
    <dgm:cxn modelId="{0D5499FF-8840-4395-914F-A097FA58FFF6}" type="presOf" srcId="{A77A4018-0A7F-44D9-A8FF-7884E2C4AA0B}" destId="{60BD379F-2D96-43CC-9627-EC243DBE351E}" srcOrd="1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DF39A2B1-0039-4B33-8FBE-5B512961588B}" type="presOf" srcId="{4BB3D8C4-36FD-4CB3-81B2-D77C8B01FF10}" destId="{9AE6084A-C001-4965-A2DC-666F6D368954}" srcOrd="1" destOrd="0" presId="urn:microsoft.com/office/officeart/2005/8/layout/hierarchy2"/>
    <dgm:cxn modelId="{363A1A08-F94C-42D8-B5A0-F3E392707485}" type="presOf" srcId="{744B6E44-027D-4C05-884E-DDB9C6C716AE}" destId="{457388F6-5E53-43BE-A5C0-51CA61EBF866}" srcOrd="0" destOrd="0" presId="urn:microsoft.com/office/officeart/2005/8/layout/hierarchy2"/>
    <dgm:cxn modelId="{A0D908F9-09E8-4500-941C-0F9AAEDCE236}" type="presOf" srcId="{000A2530-1CF3-4CD9-98AA-7B6079CD0417}" destId="{16AA97AF-E1C0-47E7-9529-E92C2409D36C}" srcOrd="1" destOrd="0" presId="urn:microsoft.com/office/officeart/2005/8/layout/hierarchy2"/>
    <dgm:cxn modelId="{82814E66-CE62-453D-AFC5-26C5119C4D97}" type="presOf" srcId="{A77A4018-0A7F-44D9-A8FF-7884E2C4AA0B}" destId="{22B11B40-168A-4611-9017-96541EF55CA1}" srcOrd="0" destOrd="0" presId="urn:microsoft.com/office/officeart/2005/8/layout/hierarchy2"/>
    <dgm:cxn modelId="{38C2E7BB-4138-49E5-A485-8B6B5F80E9A1}" type="presOf" srcId="{6EC0ACF3-CB54-42BB-8A32-D72550B41900}" destId="{D477018F-1D04-485A-94B4-547CA6BD3FB8}" srcOrd="0" destOrd="0" presId="urn:microsoft.com/office/officeart/2005/8/layout/hierarchy2"/>
    <dgm:cxn modelId="{A5A2065A-97A4-42E5-B1D0-9C660FBB23FF}" type="presOf" srcId="{171305B1-5A09-4642-B2B0-86C83BDF19A2}" destId="{7E9DF222-6A1B-4051-B22C-76CCA1F27F78}" srcOrd="0" destOrd="0" presId="urn:microsoft.com/office/officeart/2005/8/layout/hierarchy2"/>
    <dgm:cxn modelId="{DD232B05-8DE0-4592-8D53-524ECE42822B}" type="presOf" srcId="{5DA0CD43-E28D-4106-BC54-08D621D50FFC}" destId="{5714AB63-FEA0-4AAB-9D8D-3F39D1FE7386}" srcOrd="1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C716E746-6A73-4590-BAE2-D3091617AA6A}" type="presOf" srcId="{2AE41164-30EC-4D36-90A5-19D94D89E3C6}" destId="{3A8D3FD4-8E31-4959-83C6-5171A391709B}" srcOrd="0" destOrd="0" presId="urn:microsoft.com/office/officeart/2005/8/layout/hierarchy2"/>
    <dgm:cxn modelId="{070CE019-F00E-49A3-843E-55052138595A}" type="presOf" srcId="{171305B1-5A09-4642-B2B0-86C83BDF19A2}" destId="{846571EE-D2CB-4C26-A07F-C701542E97B6}" srcOrd="1" destOrd="0" presId="urn:microsoft.com/office/officeart/2005/8/layout/hierarchy2"/>
    <dgm:cxn modelId="{223EAA06-248E-45D5-9FCD-5E47538765BD}" type="presOf" srcId="{1E61C23F-3BB6-4D78-912A-865CCC25EAE2}" destId="{9E22FACA-590D-483D-8E20-C876F44C407F}" srcOrd="0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ECC2B53B-BBF3-4A3B-B377-77230FD0D404}" type="presOf" srcId="{D0EC48F1-0CED-4E1C-ABB4-4359F65AFD0A}" destId="{B02452B2-7FD5-4869-BD3A-CE4371A7BEB3}" srcOrd="0" destOrd="0" presId="urn:microsoft.com/office/officeart/2005/8/layout/hierarchy2"/>
    <dgm:cxn modelId="{1B0D71E8-C25F-4E9A-B449-DA5355D44C5B}" type="presOf" srcId="{0CE62514-D613-4A9F-8FF5-33EEEAA36CFB}" destId="{D3109716-536D-4F55-8D3F-94E4A494DC55}" srcOrd="0" destOrd="0" presId="urn:microsoft.com/office/officeart/2005/8/layout/hierarchy2"/>
    <dgm:cxn modelId="{231D7325-E3ED-4FF2-8D3A-DDF9FBC6667A}" type="presOf" srcId="{5DA0CD43-E28D-4106-BC54-08D621D50FFC}" destId="{2C59D2AA-4813-4ADF-A624-F5A8FE60B8D1}" srcOrd="0" destOrd="0" presId="urn:microsoft.com/office/officeart/2005/8/layout/hierarchy2"/>
    <dgm:cxn modelId="{BA6B2EFE-8DC1-48EF-ADBF-CFC82DA35E31}" type="presParOf" srcId="{457388F6-5E53-43BE-A5C0-51CA61EBF866}" destId="{D96A4483-8BE5-4889-ABDF-4FEA159DA5CC}" srcOrd="0" destOrd="0" presId="urn:microsoft.com/office/officeart/2005/8/layout/hierarchy2"/>
    <dgm:cxn modelId="{EE91310F-E572-4701-99AA-21491818D43B}" type="presParOf" srcId="{D96A4483-8BE5-4889-ABDF-4FEA159DA5CC}" destId="{D3109716-536D-4F55-8D3F-94E4A494DC55}" srcOrd="0" destOrd="0" presId="urn:microsoft.com/office/officeart/2005/8/layout/hierarchy2"/>
    <dgm:cxn modelId="{C267C032-B686-487D-BF1B-955205F892B7}" type="presParOf" srcId="{D96A4483-8BE5-4889-ABDF-4FEA159DA5CC}" destId="{1EDF5B58-A1F4-437B-B01A-23ADDE1B99C6}" srcOrd="1" destOrd="0" presId="urn:microsoft.com/office/officeart/2005/8/layout/hierarchy2"/>
    <dgm:cxn modelId="{F50FF4A3-7DE6-4E58-8E40-563AD98816D5}" type="presParOf" srcId="{1EDF5B58-A1F4-437B-B01A-23ADDE1B99C6}" destId="{DC572B93-ACC4-42ED-ADB2-FC0E124C1C70}" srcOrd="0" destOrd="0" presId="urn:microsoft.com/office/officeart/2005/8/layout/hierarchy2"/>
    <dgm:cxn modelId="{17A695CE-7D03-4E23-967F-0AD9D939F765}" type="presParOf" srcId="{DC572B93-ACC4-42ED-ADB2-FC0E124C1C70}" destId="{BF9F69C9-89F0-4A91-854F-49DE3112834C}" srcOrd="0" destOrd="0" presId="urn:microsoft.com/office/officeart/2005/8/layout/hierarchy2"/>
    <dgm:cxn modelId="{FCA9EF0F-E45E-4AF7-A379-E5B4F1195058}" type="presParOf" srcId="{1EDF5B58-A1F4-437B-B01A-23ADDE1B99C6}" destId="{1AAC1DC9-15E8-49D4-AB54-8FCDA83CC7D9}" srcOrd="1" destOrd="0" presId="urn:microsoft.com/office/officeart/2005/8/layout/hierarchy2"/>
    <dgm:cxn modelId="{BF2B7876-7E86-4FEA-9DF6-C7C2B223DFF8}" type="presParOf" srcId="{1AAC1DC9-15E8-49D4-AB54-8FCDA83CC7D9}" destId="{753A5D17-CC2C-4ECE-8107-2AA807819AAA}" srcOrd="0" destOrd="0" presId="urn:microsoft.com/office/officeart/2005/8/layout/hierarchy2"/>
    <dgm:cxn modelId="{0BDD66FB-1F52-42B1-AC37-842B5953BE1A}" type="presParOf" srcId="{1AAC1DC9-15E8-49D4-AB54-8FCDA83CC7D9}" destId="{CE090664-0F53-4810-A891-3D45A927FF92}" srcOrd="1" destOrd="0" presId="urn:microsoft.com/office/officeart/2005/8/layout/hierarchy2"/>
    <dgm:cxn modelId="{125A3317-6DF0-485B-9ED2-DF0645F2EDED}" type="presParOf" srcId="{CE090664-0F53-4810-A891-3D45A927FF92}" destId="{2C59D2AA-4813-4ADF-A624-F5A8FE60B8D1}" srcOrd="0" destOrd="0" presId="urn:microsoft.com/office/officeart/2005/8/layout/hierarchy2"/>
    <dgm:cxn modelId="{54D39EBA-FCE0-4119-9AD1-E98747E7F69D}" type="presParOf" srcId="{2C59D2AA-4813-4ADF-A624-F5A8FE60B8D1}" destId="{5714AB63-FEA0-4AAB-9D8D-3F39D1FE7386}" srcOrd="0" destOrd="0" presId="urn:microsoft.com/office/officeart/2005/8/layout/hierarchy2"/>
    <dgm:cxn modelId="{1E15C584-E116-4FED-B58D-6A2EF90CE9D3}" type="presParOf" srcId="{CE090664-0F53-4810-A891-3D45A927FF92}" destId="{3F30F46C-AFF6-4E26-9D2B-84DE431F8CE8}" srcOrd="1" destOrd="0" presId="urn:microsoft.com/office/officeart/2005/8/layout/hierarchy2"/>
    <dgm:cxn modelId="{9B125517-6A55-4F5C-B023-57568D5E8BFB}" type="presParOf" srcId="{3F30F46C-AFF6-4E26-9D2B-84DE431F8CE8}" destId="{B02452B2-7FD5-4869-BD3A-CE4371A7BEB3}" srcOrd="0" destOrd="0" presId="urn:microsoft.com/office/officeart/2005/8/layout/hierarchy2"/>
    <dgm:cxn modelId="{351B201D-F8E7-438F-8BC6-8A4E481B887A}" type="presParOf" srcId="{3F30F46C-AFF6-4E26-9D2B-84DE431F8CE8}" destId="{F837151E-780C-4745-8661-353FB5F38632}" srcOrd="1" destOrd="0" presId="urn:microsoft.com/office/officeart/2005/8/layout/hierarchy2"/>
    <dgm:cxn modelId="{03FDC222-BE14-4AD5-93C8-22DCADDF2CDA}" type="presParOf" srcId="{CE090664-0F53-4810-A891-3D45A927FF92}" destId="{AB70540C-FB2C-4D88-AD2E-D149D68CE41C}" srcOrd="2" destOrd="0" presId="urn:microsoft.com/office/officeart/2005/8/layout/hierarchy2"/>
    <dgm:cxn modelId="{77837F73-E893-458A-9D23-4C8E47B7A8FF}" type="presParOf" srcId="{AB70540C-FB2C-4D88-AD2E-D149D68CE41C}" destId="{2A728619-CAD2-46F0-8238-8644F95990AF}" srcOrd="0" destOrd="0" presId="urn:microsoft.com/office/officeart/2005/8/layout/hierarchy2"/>
    <dgm:cxn modelId="{33BA372A-1E1F-48EC-8FC4-679DB42634E6}" type="presParOf" srcId="{CE090664-0F53-4810-A891-3D45A927FF92}" destId="{E5BEFD8F-1A91-4E21-ACFF-1AA41D28120C}" srcOrd="3" destOrd="0" presId="urn:microsoft.com/office/officeart/2005/8/layout/hierarchy2"/>
    <dgm:cxn modelId="{71D6444C-C850-46B3-B564-2299C99B3F2E}" type="presParOf" srcId="{E5BEFD8F-1A91-4E21-ACFF-1AA41D28120C}" destId="{3A8D3FD4-8E31-4959-83C6-5171A391709B}" srcOrd="0" destOrd="0" presId="urn:microsoft.com/office/officeart/2005/8/layout/hierarchy2"/>
    <dgm:cxn modelId="{06A35553-3FD2-411B-8822-4E7E5ADA3DFD}" type="presParOf" srcId="{E5BEFD8F-1A91-4E21-ACFF-1AA41D28120C}" destId="{AB3F2492-A875-40A7-B1FE-332AA2E4D047}" srcOrd="1" destOrd="0" presId="urn:microsoft.com/office/officeart/2005/8/layout/hierarchy2"/>
    <dgm:cxn modelId="{61D7C508-0008-4F0C-8F8E-A93BBA909A30}" type="presParOf" srcId="{CE090664-0F53-4810-A891-3D45A927FF92}" destId="{7E9DF222-6A1B-4051-B22C-76CCA1F27F78}" srcOrd="4" destOrd="0" presId="urn:microsoft.com/office/officeart/2005/8/layout/hierarchy2"/>
    <dgm:cxn modelId="{99CE76B5-18D9-4424-ACEA-7674C388386E}" type="presParOf" srcId="{7E9DF222-6A1B-4051-B22C-76CCA1F27F78}" destId="{846571EE-D2CB-4C26-A07F-C701542E97B6}" srcOrd="0" destOrd="0" presId="urn:microsoft.com/office/officeart/2005/8/layout/hierarchy2"/>
    <dgm:cxn modelId="{C7D307F3-EF24-4509-8D95-3BF2C3F7E77C}" type="presParOf" srcId="{CE090664-0F53-4810-A891-3D45A927FF92}" destId="{9D3B0E98-E5AB-4143-B982-62D1AA82BC84}" srcOrd="5" destOrd="0" presId="urn:microsoft.com/office/officeart/2005/8/layout/hierarchy2"/>
    <dgm:cxn modelId="{4817E4D2-E4D1-4890-BC5A-B26706840DCB}" type="presParOf" srcId="{9D3B0E98-E5AB-4143-B982-62D1AA82BC84}" destId="{D2BBB8D1-6D25-4511-80C5-E875915742BA}" srcOrd="0" destOrd="0" presId="urn:microsoft.com/office/officeart/2005/8/layout/hierarchy2"/>
    <dgm:cxn modelId="{70C8A365-DA77-4A71-81A9-27FF4FD3164A}" type="presParOf" srcId="{9D3B0E98-E5AB-4143-B982-62D1AA82BC84}" destId="{0B6466D5-FDA5-4FD8-9311-6F77FE05F3D3}" srcOrd="1" destOrd="0" presId="urn:microsoft.com/office/officeart/2005/8/layout/hierarchy2"/>
    <dgm:cxn modelId="{D5024C45-2343-4249-A73F-30A136CC5788}" type="presParOf" srcId="{CE090664-0F53-4810-A891-3D45A927FF92}" destId="{998451E0-BDA9-4C18-95A0-62DA1B210232}" srcOrd="6" destOrd="0" presId="urn:microsoft.com/office/officeart/2005/8/layout/hierarchy2"/>
    <dgm:cxn modelId="{FB03B025-6152-44DC-A937-C556FA6EBE10}" type="presParOf" srcId="{998451E0-BDA9-4C18-95A0-62DA1B210232}" destId="{16AA97AF-E1C0-47E7-9529-E92C2409D36C}" srcOrd="0" destOrd="0" presId="urn:microsoft.com/office/officeart/2005/8/layout/hierarchy2"/>
    <dgm:cxn modelId="{12075547-FE42-478D-A1BD-79851F6B20BA}" type="presParOf" srcId="{CE090664-0F53-4810-A891-3D45A927FF92}" destId="{262F84F0-0BD3-4A9B-A536-8395C1334E40}" srcOrd="7" destOrd="0" presId="urn:microsoft.com/office/officeart/2005/8/layout/hierarchy2"/>
    <dgm:cxn modelId="{7777B0A8-E9C4-4FC3-9A90-94D3F41DC80C}" type="presParOf" srcId="{262F84F0-0BD3-4A9B-A536-8395C1334E40}" destId="{9E22FACA-590D-483D-8E20-C876F44C407F}" srcOrd="0" destOrd="0" presId="urn:microsoft.com/office/officeart/2005/8/layout/hierarchy2"/>
    <dgm:cxn modelId="{D71C5806-8C43-49A3-A5A9-0416D75508EA}" type="presParOf" srcId="{262F84F0-0BD3-4A9B-A536-8395C1334E40}" destId="{03C10578-AC82-4EA3-BD79-28F2A8695AEC}" srcOrd="1" destOrd="0" presId="urn:microsoft.com/office/officeart/2005/8/layout/hierarchy2"/>
    <dgm:cxn modelId="{AD834F89-1374-4A14-A5E5-3D48CF5EA253}" type="presParOf" srcId="{1EDF5B58-A1F4-437B-B01A-23ADDE1B99C6}" destId="{22B11B40-168A-4611-9017-96541EF55CA1}" srcOrd="2" destOrd="0" presId="urn:microsoft.com/office/officeart/2005/8/layout/hierarchy2"/>
    <dgm:cxn modelId="{CCA3980B-3372-44C8-94F1-062679BF2869}" type="presParOf" srcId="{22B11B40-168A-4611-9017-96541EF55CA1}" destId="{60BD379F-2D96-43CC-9627-EC243DBE351E}" srcOrd="0" destOrd="0" presId="urn:microsoft.com/office/officeart/2005/8/layout/hierarchy2"/>
    <dgm:cxn modelId="{D1E90866-2945-4428-BFE8-D23B28E75F47}" type="presParOf" srcId="{1EDF5B58-A1F4-437B-B01A-23ADDE1B99C6}" destId="{239FA445-B57D-40DC-85DC-60FCDF6374A9}" srcOrd="3" destOrd="0" presId="urn:microsoft.com/office/officeart/2005/8/layout/hierarchy2"/>
    <dgm:cxn modelId="{7B49A59B-9946-4AAC-9EC0-38EC38FE5D6B}" type="presParOf" srcId="{239FA445-B57D-40DC-85DC-60FCDF6374A9}" destId="{9A0A82B6-0746-49E4-B3A3-107A26EF446C}" srcOrd="0" destOrd="0" presId="urn:microsoft.com/office/officeart/2005/8/layout/hierarchy2"/>
    <dgm:cxn modelId="{D5BCBF8B-699D-43B9-8447-862AE9A95583}" type="presParOf" srcId="{239FA445-B57D-40DC-85DC-60FCDF6374A9}" destId="{20837807-05B7-432C-B33E-3ED444D09C0E}" srcOrd="1" destOrd="0" presId="urn:microsoft.com/office/officeart/2005/8/layout/hierarchy2"/>
    <dgm:cxn modelId="{C84AEB3B-FAED-441B-981B-A371DAE40413}" type="presParOf" srcId="{20837807-05B7-432C-B33E-3ED444D09C0E}" destId="{A5298A19-F28F-4D55-AF14-664D7DDE3D4D}" srcOrd="0" destOrd="0" presId="urn:microsoft.com/office/officeart/2005/8/layout/hierarchy2"/>
    <dgm:cxn modelId="{93D46BF1-C4D0-4013-80DD-473F9E356048}" type="presParOf" srcId="{A5298A19-F28F-4D55-AF14-664D7DDE3D4D}" destId="{9AE6084A-C001-4965-A2DC-666F6D368954}" srcOrd="0" destOrd="0" presId="urn:microsoft.com/office/officeart/2005/8/layout/hierarchy2"/>
    <dgm:cxn modelId="{1C71737B-D841-430D-9248-54A1A7146BA2}" type="presParOf" srcId="{20837807-05B7-432C-B33E-3ED444D09C0E}" destId="{256DEE41-88DF-42BE-8064-9C8499F887A7}" srcOrd="1" destOrd="0" presId="urn:microsoft.com/office/officeart/2005/8/layout/hierarchy2"/>
    <dgm:cxn modelId="{0BEB6685-C511-4865-AEC1-7292A418E153}" type="presParOf" srcId="{256DEE41-88DF-42BE-8064-9C8499F887A7}" destId="{C36564EA-2771-48D6-9A00-A4368A4E1971}" srcOrd="0" destOrd="0" presId="urn:microsoft.com/office/officeart/2005/8/layout/hierarchy2"/>
    <dgm:cxn modelId="{1BB562F3-517F-4294-924F-8EF501B4FD94}" type="presParOf" srcId="{256DEE41-88DF-42BE-8064-9C8499F887A7}" destId="{1AD1AC1B-DEAE-437A-9722-D00F9CEDF762}" srcOrd="1" destOrd="0" presId="urn:microsoft.com/office/officeart/2005/8/layout/hierarchy2"/>
    <dgm:cxn modelId="{78C3E492-070B-47C3-ACD4-1F5EC04D42C6}" type="presParOf" srcId="{20837807-05B7-432C-B33E-3ED444D09C0E}" destId="{D477018F-1D04-485A-94B4-547CA6BD3FB8}" srcOrd="2" destOrd="0" presId="urn:microsoft.com/office/officeart/2005/8/layout/hierarchy2"/>
    <dgm:cxn modelId="{2A92D4B0-827B-43FF-AA8D-35773D0CB884}" type="presParOf" srcId="{D477018F-1D04-485A-94B4-547CA6BD3FB8}" destId="{E9EC3E54-EA98-479D-82AC-BEA622A7F41E}" srcOrd="0" destOrd="0" presId="urn:microsoft.com/office/officeart/2005/8/layout/hierarchy2"/>
    <dgm:cxn modelId="{4BA800F1-8B96-463A-BA93-CC0DC393E559}" type="presParOf" srcId="{20837807-05B7-432C-B33E-3ED444D09C0E}" destId="{661973C1-0F2B-4B08-A30D-84600C20FE1D}" srcOrd="3" destOrd="0" presId="urn:microsoft.com/office/officeart/2005/8/layout/hierarchy2"/>
    <dgm:cxn modelId="{0643CB8F-078E-43E7-9307-261C4938D234}" type="presParOf" srcId="{661973C1-0F2B-4B08-A30D-84600C20FE1D}" destId="{65A2CE93-175C-4E5D-8A0B-CFD884186552}" srcOrd="0" destOrd="0" presId="urn:microsoft.com/office/officeart/2005/8/layout/hierarchy2"/>
    <dgm:cxn modelId="{B8768CEE-27A1-41B5-A361-BCE9DCCFD3D3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3D8704-6292-47BF-8AA7-F653F42BF6A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C2E27-C1AC-434C-8497-D8B50AB041E1}" type="parTrans" cxnId="{9C36764E-8285-42BA-B9EE-8DAE7B0A196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67CD5-EACD-492A-BDBA-9E15BAF8265A}" type="sibTrans" cxnId="{9C36764E-8285-42BA-B9EE-8DAE7B0A19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F2F45-4E38-4B21-8764-145FBBFA584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7BBF4-A92E-401A-B6D2-519663D80540}" type="parTrans" cxnId="{27E55DC1-80C3-483F-9377-C69B005A69F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D324BC-023C-4E20-9C89-113FFE32FCB8}" type="sibTrans" cxnId="{27E55DC1-80C3-483F-9377-C69B005A69F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9DF57-8A1D-482F-9187-BFD68EEC26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3CEDF-6A54-4938-BD60-D9719B511CA6}" type="parTrans" cxnId="{A5998098-1E23-4383-B751-0DC35360D57C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E3E45F-45F2-461D-AACE-122097B18477}" type="sibTrans" cxnId="{A5998098-1E23-4383-B751-0DC35360D57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A6C6E-5D8F-4565-AD42-6D9E3B5B2D4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DCB6D-B94F-4858-A66F-6D58F94B5F5B}" type="parTrans" cxnId="{9BC4F2F5-3060-409B-941C-71FB3C646C71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9C49-748B-4166-AB02-C3FB47E6697F}" type="sibTrans" cxnId="{9BC4F2F5-3060-409B-941C-71FB3C646C7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F8146-16C5-4191-A2D6-A2B26E7F5697}" type="pres">
      <dgm:prSet presAssocID="{B36C2E27-C1AC-434C-8497-D8B50AB041E1}" presName="Name9" presStyleLbl="parChTrans1D2" presStyleIdx="1" presStyleCnt="5"/>
      <dgm:spPr/>
      <dgm:t>
        <a:bodyPr/>
        <a:lstStyle/>
        <a:p>
          <a:endParaRPr lang="en-GB"/>
        </a:p>
      </dgm:t>
    </dgm:pt>
    <dgm:pt modelId="{9F0CA467-0182-40D7-83FC-91CC474543BC}" type="pres">
      <dgm:prSet presAssocID="{B36C2E27-C1AC-434C-8497-D8B50AB041E1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953E184-B8D2-4D2F-A635-3C4C818D079D}" type="pres">
      <dgm:prSet presAssocID="{983D8704-6292-47BF-8AA7-F653F42BF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B677E6-F11E-4F39-862C-99CF0EB2FF40}" type="pres">
      <dgm:prSet presAssocID="{8CA7BBF4-A92E-401A-B6D2-519663D80540}" presName="Name9" presStyleLbl="parChTrans1D2" presStyleIdx="2" presStyleCnt="5"/>
      <dgm:spPr/>
      <dgm:t>
        <a:bodyPr/>
        <a:lstStyle/>
        <a:p>
          <a:endParaRPr lang="en-GB"/>
        </a:p>
      </dgm:t>
    </dgm:pt>
    <dgm:pt modelId="{894869B8-56C3-4932-B256-DE6FD873E057}" type="pres">
      <dgm:prSet presAssocID="{8CA7BBF4-A92E-401A-B6D2-519663D80540}" presName="connTx" presStyleLbl="parChTrans1D2" presStyleIdx="2" presStyleCnt="5"/>
      <dgm:spPr/>
      <dgm:t>
        <a:bodyPr/>
        <a:lstStyle/>
        <a:p>
          <a:endParaRPr lang="en-GB"/>
        </a:p>
      </dgm:t>
    </dgm:pt>
    <dgm:pt modelId="{AD20D8B3-7A8C-4AAB-9CB6-EAB288B3C1AE}" type="pres">
      <dgm:prSet presAssocID="{D53F2F45-4E38-4B21-8764-145FBBFA58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37B70-52D0-4432-836D-21147F5F1DF4}" type="pres">
      <dgm:prSet presAssocID="{F6A3CEDF-6A54-4938-BD60-D9719B511CA6}" presName="Name9" presStyleLbl="parChTrans1D2" presStyleIdx="3" presStyleCnt="5"/>
      <dgm:spPr/>
      <dgm:t>
        <a:bodyPr/>
        <a:lstStyle/>
        <a:p>
          <a:endParaRPr lang="en-GB"/>
        </a:p>
      </dgm:t>
    </dgm:pt>
    <dgm:pt modelId="{559AFBC9-F29D-4D47-8641-926CB1D7D0C3}" type="pres">
      <dgm:prSet presAssocID="{F6A3CEDF-6A54-4938-BD60-D9719B511CA6}" presName="connTx" presStyleLbl="parChTrans1D2" presStyleIdx="3" presStyleCnt="5"/>
      <dgm:spPr/>
      <dgm:t>
        <a:bodyPr/>
        <a:lstStyle/>
        <a:p>
          <a:endParaRPr lang="en-GB"/>
        </a:p>
      </dgm:t>
    </dgm:pt>
    <dgm:pt modelId="{CB9B5386-5E84-420F-AF3F-3FE06F4B7363}" type="pres">
      <dgm:prSet presAssocID="{FF59DF57-8A1D-482F-9187-BFD68EEC26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CB9B37-92E4-4936-99D6-2A77851EF995}" type="pres">
      <dgm:prSet presAssocID="{447DCB6D-B94F-4858-A66F-6D58F94B5F5B}" presName="Name9" presStyleLbl="parChTrans1D2" presStyleIdx="4" presStyleCnt="5"/>
      <dgm:spPr/>
      <dgm:t>
        <a:bodyPr/>
        <a:lstStyle/>
        <a:p>
          <a:endParaRPr lang="en-GB"/>
        </a:p>
      </dgm:t>
    </dgm:pt>
    <dgm:pt modelId="{C17B99BE-796E-49F4-93D9-1004217667C4}" type="pres">
      <dgm:prSet presAssocID="{447DCB6D-B94F-4858-A66F-6D58F94B5F5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76115859-C8B8-49DE-8544-4B803784E903}" type="pres">
      <dgm:prSet presAssocID="{E9FA6C6E-5D8F-4565-AD42-6D9E3B5B2D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8ABFDB9-0071-4430-885E-1FD20A74EA40}" type="presOf" srcId="{447DCB6D-B94F-4858-A66F-6D58F94B5F5B}" destId="{C17B99BE-796E-49F4-93D9-1004217667C4}" srcOrd="1" destOrd="0" presId="urn:microsoft.com/office/officeart/2005/8/layout/radial1"/>
    <dgm:cxn modelId="{CD9432CD-FE53-4A99-A261-3D6DE70529DD}" type="presOf" srcId="{F6A3CEDF-6A54-4938-BD60-D9719B511CA6}" destId="{B8737B70-52D0-4432-836D-21147F5F1DF4}" srcOrd="0" destOrd="0" presId="urn:microsoft.com/office/officeart/2005/8/layout/radial1"/>
    <dgm:cxn modelId="{666FC5A7-6309-4670-9D28-EEBCD6A2FB16}" type="presOf" srcId="{23FC7FB4-A4E0-40EB-978A-EBD1CDEE47D9}" destId="{719672F0-9D5B-4BD3-840B-08B73BEDF2EB}" srcOrd="0" destOrd="0" presId="urn:microsoft.com/office/officeart/2005/8/layout/radial1"/>
    <dgm:cxn modelId="{A5998098-1E23-4383-B751-0DC35360D57C}" srcId="{23FC7FB4-A4E0-40EB-978A-EBD1CDEE47D9}" destId="{FF59DF57-8A1D-482F-9187-BFD68EEC261D}" srcOrd="3" destOrd="0" parTransId="{F6A3CEDF-6A54-4938-BD60-D9719B511CA6}" sibTransId="{40E3E45F-45F2-461D-AACE-122097B18477}"/>
    <dgm:cxn modelId="{27E55DC1-80C3-483F-9377-C69B005A69FD}" srcId="{23FC7FB4-A4E0-40EB-978A-EBD1CDEE47D9}" destId="{D53F2F45-4E38-4B21-8764-145FBBFA5849}" srcOrd="2" destOrd="0" parTransId="{8CA7BBF4-A92E-401A-B6D2-519663D80540}" sibTransId="{07D324BC-023C-4E20-9C89-113FFE32FCB8}"/>
    <dgm:cxn modelId="{CBA37AEF-9887-4B46-9163-A63639AF8F8C}" type="presOf" srcId="{E9FA6C6E-5D8F-4565-AD42-6D9E3B5B2D4B}" destId="{76115859-C8B8-49DE-8544-4B803784E903}" srcOrd="0" destOrd="0" presId="urn:microsoft.com/office/officeart/2005/8/layout/radial1"/>
    <dgm:cxn modelId="{9C36764E-8285-42BA-B9EE-8DAE7B0A196E}" srcId="{23FC7FB4-A4E0-40EB-978A-EBD1CDEE47D9}" destId="{983D8704-6292-47BF-8AA7-F653F42BF6A5}" srcOrd="1" destOrd="0" parTransId="{B36C2E27-C1AC-434C-8497-D8B50AB041E1}" sibTransId="{E2667CD5-EACD-492A-BDBA-9E15BAF8265A}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DD593245-4F44-413C-8820-2B7E4F317CA3}" type="presOf" srcId="{B36C2E27-C1AC-434C-8497-D8B50AB041E1}" destId="{9F0CA467-0182-40D7-83FC-91CC474543BC}" srcOrd="1" destOrd="0" presId="urn:microsoft.com/office/officeart/2005/8/layout/radial1"/>
    <dgm:cxn modelId="{F6F18CBA-228F-4C75-A35D-46C137469ED0}" type="presOf" srcId="{B36C2E27-C1AC-434C-8497-D8B50AB041E1}" destId="{FEEF8146-16C5-4191-A2D6-A2B26E7F5697}" srcOrd="0" destOrd="0" presId="urn:microsoft.com/office/officeart/2005/8/layout/radial1"/>
    <dgm:cxn modelId="{E25F61BB-4F1D-4EFF-83C5-43CE28E7AA7E}" type="presOf" srcId="{447DCB6D-B94F-4858-A66F-6D58F94B5F5B}" destId="{CDCB9B37-92E4-4936-99D6-2A77851EF995}" srcOrd="0" destOrd="0" presId="urn:microsoft.com/office/officeart/2005/8/layout/radial1"/>
    <dgm:cxn modelId="{7D7DF3C4-9151-4BF9-AA6C-746D1B7EEA9B}" type="presOf" srcId="{FF59DF57-8A1D-482F-9187-BFD68EEC261D}" destId="{CB9B5386-5E84-420F-AF3F-3FE06F4B7363}" srcOrd="0" destOrd="0" presId="urn:microsoft.com/office/officeart/2005/8/layout/radial1"/>
    <dgm:cxn modelId="{17D7498F-F7C2-4038-8B74-83BB22D86592}" type="presOf" srcId="{983D8704-6292-47BF-8AA7-F653F42BF6A5}" destId="{8953E184-B8D2-4D2F-A635-3C4C818D079D}" srcOrd="0" destOrd="0" presId="urn:microsoft.com/office/officeart/2005/8/layout/radial1"/>
    <dgm:cxn modelId="{585BFD91-1B13-476C-96C6-B270221D51DA}" type="presOf" srcId="{95FD4EEC-9163-4AD1-991D-736C129E5E10}" destId="{FAAFABF1-BC53-4230-9797-A96C01F578D0}" srcOrd="0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3028FAC7-142C-4DA4-B74E-888EC7F7B4AF}" type="presOf" srcId="{0099EC1F-98FE-4975-AEA0-1125AAC8E948}" destId="{8BF20580-852E-4C7A-8D72-10084E0CD8C1}" srcOrd="0" destOrd="0" presId="urn:microsoft.com/office/officeart/2005/8/layout/radial1"/>
    <dgm:cxn modelId="{3BF45BE5-DDBC-4EB6-B5FD-3BBE4864635F}" type="presOf" srcId="{D53F2F45-4E38-4B21-8764-145FBBFA5849}" destId="{AD20D8B3-7A8C-4AAB-9CB6-EAB288B3C1AE}" srcOrd="0" destOrd="0" presId="urn:microsoft.com/office/officeart/2005/8/layout/radial1"/>
    <dgm:cxn modelId="{AA05E69F-BE0D-4FF0-BD49-B10A33BEAE01}" type="presOf" srcId="{8CA7BBF4-A92E-401A-B6D2-519663D80540}" destId="{95B677E6-F11E-4F39-862C-99CF0EB2FF40}" srcOrd="0" destOrd="0" presId="urn:microsoft.com/office/officeart/2005/8/layout/radial1"/>
    <dgm:cxn modelId="{9BC4F2F5-3060-409B-941C-71FB3C646C71}" srcId="{23FC7FB4-A4E0-40EB-978A-EBD1CDEE47D9}" destId="{E9FA6C6E-5D8F-4565-AD42-6D9E3B5B2D4B}" srcOrd="4" destOrd="0" parTransId="{447DCB6D-B94F-4858-A66F-6D58F94B5F5B}" sibTransId="{18E29C49-748B-4166-AB02-C3FB47E6697F}"/>
    <dgm:cxn modelId="{3CAD592E-CFCC-4A88-9D13-C0606E0EAF38}" type="presOf" srcId="{DD5BC9ED-1AFA-4FA7-8B34-260470C1297F}" destId="{2778067C-3BEA-4F0A-ADD9-2DDB5EE7B587}" srcOrd="1" destOrd="0" presId="urn:microsoft.com/office/officeart/2005/8/layout/radial1"/>
    <dgm:cxn modelId="{CC1B2F15-77AE-46D3-8EC0-731C856F5F5B}" type="presOf" srcId="{8CA7BBF4-A92E-401A-B6D2-519663D80540}" destId="{894869B8-56C3-4932-B256-DE6FD873E057}" srcOrd="1" destOrd="0" presId="urn:microsoft.com/office/officeart/2005/8/layout/radial1"/>
    <dgm:cxn modelId="{ECDA45F9-64CF-45BB-AA7E-B4B919A81972}" type="presOf" srcId="{DD5BC9ED-1AFA-4FA7-8B34-260470C1297F}" destId="{05730118-2967-4D44-95D4-E4912E2AD65D}" srcOrd="0" destOrd="0" presId="urn:microsoft.com/office/officeart/2005/8/layout/radial1"/>
    <dgm:cxn modelId="{F381D402-B488-4852-91DD-867B2F668AD1}" type="presOf" srcId="{F6A3CEDF-6A54-4938-BD60-D9719B511CA6}" destId="{559AFBC9-F29D-4D47-8641-926CB1D7D0C3}" srcOrd="1" destOrd="0" presId="urn:microsoft.com/office/officeart/2005/8/layout/radial1"/>
    <dgm:cxn modelId="{D60A40D0-4B71-4C8A-B940-1BE2A1176F46}" type="presParOf" srcId="{8BF20580-852E-4C7A-8D72-10084E0CD8C1}" destId="{719672F0-9D5B-4BD3-840B-08B73BEDF2EB}" srcOrd="0" destOrd="0" presId="urn:microsoft.com/office/officeart/2005/8/layout/radial1"/>
    <dgm:cxn modelId="{9FAA61A6-9D9D-4554-8AD0-41DC9532E4A2}" type="presParOf" srcId="{8BF20580-852E-4C7A-8D72-10084E0CD8C1}" destId="{05730118-2967-4D44-95D4-E4912E2AD65D}" srcOrd="1" destOrd="0" presId="urn:microsoft.com/office/officeart/2005/8/layout/radial1"/>
    <dgm:cxn modelId="{A2C6EEDC-7F94-4E68-A2BC-ADA744EFC970}" type="presParOf" srcId="{05730118-2967-4D44-95D4-E4912E2AD65D}" destId="{2778067C-3BEA-4F0A-ADD9-2DDB5EE7B587}" srcOrd="0" destOrd="0" presId="urn:microsoft.com/office/officeart/2005/8/layout/radial1"/>
    <dgm:cxn modelId="{9695FF93-1794-4D48-BC12-C18255F6936C}" type="presParOf" srcId="{8BF20580-852E-4C7A-8D72-10084E0CD8C1}" destId="{FAAFABF1-BC53-4230-9797-A96C01F578D0}" srcOrd="2" destOrd="0" presId="urn:microsoft.com/office/officeart/2005/8/layout/radial1"/>
    <dgm:cxn modelId="{31D862B6-92BB-493E-A07D-13251A17E904}" type="presParOf" srcId="{8BF20580-852E-4C7A-8D72-10084E0CD8C1}" destId="{FEEF8146-16C5-4191-A2D6-A2B26E7F5697}" srcOrd="3" destOrd="0" presId="urn:microsoft.com/office/officeart/2005/8/layout/radial1"/>
    <dgm:cxn modelId="{9A7FC88C-3D0E-4AFD-807D-EEB23C534F49}" type="presParOf" srcId="{FEEF8146-16C5-4191-A2D6-A2B26E7F5697}" destId="{9F0CA467-0182-40D7-83FC-91CC474543BC}" srcOrd="0" destOrd="0" presId="urn:microsoft.com/office/officeart/2005/8/layout/radial1"/>
    <dgm:cxn modelId="{CB338E6A-7BA0-4BE6-B1C8-BC136ABD6958}" type="presParOf" srcId="{8BF20580-852E-4C7A-8D72-10084E0CD8C1}" destId="{8953E184-B8D2-4D2F-A635-3C4C818D079D}" srcOrd="4" destOrd="0" presId="urn:microsoft.com/office/officeart/2005/8/layout/radial1"/>
    <dgm:cxn modelId="{34F61E3E-958F-4766-A816-A829C206EF0F}" type="presParOf" srcId="{8BF20580-852E-4C7A-8D72-10084E0CD8C1}" destId="{95B677E6-F11E-4F39-862C-99CF0EB2FF40}" srcOrd="5" destOrd="0" presId="urn:microsoft.com/office/officeart/2005/8/layout/radial1"/>
    <dgm:cxn modelId="{4259E89C-A88E-4348-95A3-05BB94A50E1B}" type="presParOf" srcId="{95B677E6-F11E-4F39-862C-99CF0EB2FF40}" destId="{894869B8-56C3-4932-B256-DE6FD873E057}" srcOrd="0" destOrd="0" presId="urn:microsoft.com/office/officeart/2005/8/layout/radial1"/>
    <dgm:cxn modelId="{EA919855-07A2-4219-9B57-0E00FC2B2BB7}" type="presParOf" srcId="{8BF20580-852E-4C7A-8D72-10084E0CD8C1}" destId="{AD20D8B3-7A8C-4AAB-9CB6-EAB288B3C1AE}" srcOrd="6" destOrd="0" presId="urn:microsoft.com/office/officeart/2005/8/layout/radial1"/>
    <dgm:cxn modelId="{FA776382-078A-45D3-BCA1-B9FF9633D491}" type="presParOf" srcId="{8BF20580-852E-4C7A-8D72-10084E0CD8C1}" destId="{B8737B70-52D0-4432-836D-21147F5F1DF4}" srcOrd="7" destOrd="0" presId="urn:microsoft.com/office/officeart/2005/8/layout/radial1"/>
    <dgm:cxn modelId="{AAA22A0C-8346-4B31-80BB-5EBC4FE6065F}" type="presParOf" srcId="{B8737B70-52D0-4432-836D-21147F5F1DF4}" destId="{559AFBC9-F29D-4D47-8641-926CB1D7D0C3}" srcOrd="0" destOrd="0" presId="urn:microsoft.com/office/officeart/2005/8/layout/radial1"/>
    <dgm:cxn modelId="{47F3ADE6-9B38-43E3-8FFA-C30534DFFDF5}" type="presParOf" srcId="{8BF20580-852E-4C7A-8D72-10084E0CD8C1}" destId="{CB9B5386-5E84-420F-AF3F-3FE06F4B7363}" srcOrd="8" destOrd="0" presId="urn:microsoft.com/office/officeart/2005/8/layout/radial1"/>
    <dgm:cxn modelId="{D57DA706-B582-4444-9FEC-D79B048338DA}" type="presParOf" srcId="{8BF20580-852E-4C7A-8D72-10084E0CD8C1}" destId="{CDCB9B37-92E4-4936-99D6-2A77851EF995}" srcOrd="9" destOrd="0" presId="urn:microsoft.com/office/officeart/2005/8/layout/radial1"/>
    <dgm:cxn modelId="{FBC1380A-E9FB-4414-910D-4E00602C0D29}" type="presParOf" srcId="{CDCB9B37-92E4-4936-99D6-2A77851EF995}" destId="{C17B99BE-796E-49F4-93D9-1004217667C4}" srcOrd="0" destOrd="0" presId="urn:microsoft.com/office/officeart/2005/8/layout/radial1"/>
    <dgm:cxn modelId="{B91353B2-D859-44E6-B006-3449B5C97020}" type="presParOf" srcId="{8BF20580-852E-4C7A-8D72-10084E0CD8C1}" destId="{76115859-C8B8-49DE-8544-4B803784E90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4EF4AF-3B4A-44E6-8D84-769851907784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DF47F-3497-4B22-B238-54F1984E1F38}" type="par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497460-B3E5-43EC-A908-E242C7373603}" type="sib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450434E4-EA9E-41FE-93A0-722F2749F67B}" type="pres">
      <dgm:prSet presAssocID="{134EF4AF-3B4A-44E6-8D84-76985190778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848894-1CD8-4085-A03E-4F9CBFD06908}" type="pres">
      <dgm:prSet presAssocID="{AB497460-B3E5-43EC-A908-E242C7373603}" presName="sibTrans" presStyleCnt="0"/>
      <dgm:spPr/>
    </dgm:pt>
    <dgm:pt modelId="{D74286C5-7A1B-4A05-81B8-933F48AF1DAD}" type="pres">
      <dgm:prSet presAssocID="{1249242D-36B9-4532-A66A-1A960EE69A5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52A023E-7189-4F0C-8301-D9919E8504E6}" type="presOf" srcId="{813D4422-77F5-4E87-B4F8-6F82847F01DF}" destId="{F83A1A17-5382-4422-BAC7-DB4115CC2C7E}" srcOrd="0" destOrd="0" presId="urn:microsoft.com/office/officeart/2005/8/layout/default"/>
    <dgm:cxn modelId="{F2216755-F515-4C57-8F2B-3BAB4B11FFAD}" type="presOf" srcId="{1249242D-36B9-4532-A66A-1A960EE69A53}" destId="{D74286C5-7A1B-4A05-81B8-933F48AF1DAD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83CB7A62-C6CA-426D-9BCD-42FDF6C30E0E}" type="presOf" srcId="{134EF4AF-3B4A-44E6-8D84-769851907784}" destId="{450434E4-EA9E-41FE-93A0-722F2749F67B}" srcOrd="0" destOrd="0" presId="urn:microsoft.com/office/officeart/2005/8/layout/default"/>
    <dgm:cxn modelId="{ACBE23C9-7750-488D-AB07-80B498C7180C}" srcId="{A186534C-4882-46CF-9D32-927B1E6487C4}" destId="{134EF4AF-3B4A-44E6-8D84-769851907784}" srcOrd="1" destOrd="0" parTransId="{814DF47F-3497-4B22-B238-54F1984E1F38}" sibTransId="{AB497460-B3E5-43EC-A908-E242C7373603}"/>
    <dgm:cxn modelId="{4EB82BCE-375F-4EF6-8EE4-C0968B8FABD4}" srcId="{A186534C-4882-46CF-9D32-927B1E6487C4}" destId="{1249242D-36B9-4532-A66A-1A960EE69A53}" srcOrd="2" destOrd="0" parTransId="{78044D6C-E42F-4B5D-932A-E177023E7704}" sibTransId="{9276A0EA-0C5C-461C-83B9-6E4461748472}"/>
    <dgm:cxn modelId="{34F6E3FF-AC2A-42DF-80D0-4CF4160DB206}" type="presOf" srcId="{A186534C-4882-46CF-9D32-927B1E6487C4}" destId="{A5AE018C-A0AB-497D-A78B-6A5F66CA9764}" srcOrd="0" destOrd="0" presId="urn:microsoft.com/office/officeart/2005/8/layout/default"/>
    <dgm:cxn modelId="{FA90DAFB-14EA-44A3-ACD4-74F2944D1030}" type="presParOf" srcId="{A5AE018C-A0AB-497D-A78B-6A5F66CA9764}" destId="{F83A1A17-5382-4422-BAC7-DB4115CC2C7E}" srcOrd="0" destOrd="0" presId="urn:microsoft.com/office/officeart/2005/8/layout/default"/>
    <dgm:cxn modelId="{C428B110-BD47-4D47-8001-AA51CCE7C949}" type="presParOf" srcId="{A5AE018C-A0AB-497D-A78B-6A5F66CA9764}" destId="{DB2D04A3-BCDC-4B9F-A8DF-C172EC896368}" srcOrd="1" destOrd="0" presId="urn:microsoft.com/office/officeart/2005/8/layout/default"/>
    <dgm:cxn modelId="{0BE10DD0-B307-49AE-B8C4-E4CEA126224F}" type="presParOf" srcId="{A5AE018C-A0AB-497D-A78B-6A5F66CA9764}" destId="{450434E4-EA9E-41FE-93A0-722F2749F67B}" srcOrd="2" destOrd="0" presId="urn:microsoft.com/office/officeart/2005/8/layout/default"/>
    <dgm:cxn modelId="{16F04CE1-3BA7-4CB0-9A47-5AFE61976DC7}" type="presParOf" srcId="{A5AE018C-A0AB-497D-A78B-6A5F66CA9764}" destId="{EB848894-1CD8-4085-A03E-4F9CBFD06908}" srcOrd="3" destOrd="0" presId="urn:microsoft.com/office/officeart/2005/8/layout/default"/>
    <dgm:cxn modelId="{C486878C-2849-4F8A-BE8F-3C3B7FA494E8}" type="presParOf" srcId="{A5AE018C-A0AB-497D-A78B-6A5F66CA9764}" destId="{D74286C5-7A1B-4A05-81B8-933F48AF1DA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44B6E44-027D-4C05-884E-DDB9C6C716AE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>
        <a:scene3d>
          <a:camera prst="orthographicFront">
            <a:rot lat="0" lon="0" rev="0"/>
          </a:camera>
          <a:lightRig rig="threePt" dir="t"/>
        </a:scene3d>
      </dgm:spPr>
      <dgm:t>
        <a:bodyPr/>
        <a:lstStyle/>
        <a:p>
          <a:endParaRPr lang="en-GB"/>
        </a:p>
      </dgm:t>
    </dgm:pt>
    <dgm:pt modelId="{0CE62514-D613-4A9F-8FF5-33EEEAA36CF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B30FC-60E9-4731-AA60-536D69BAC3E6}" type="par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6DA70-2A63-456D-9D03-585846B01023}" type="sibTrans" cxnId="{70E1C190-5B65-4714-A5B5-EB935EDC0DF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396377-6E54-474E-B6AA-BD8C9CFEA71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328E5-C634-4979-A773-28B01AAA5A08}" type="parTrans" cxnId="{C0FAAB06-3203-4FE3-AC80-233BCAA5EAEF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8BA219-8376-438B-BE31-059793EC19E3}" type="sibTrans" cxnId="{C0FAAB06-3203-4FE3-AC80-233BCAA5EAE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C48F1-0CED-4E1C-ABB4-4359F65AFD0A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0CD43-E28D-4106-BC54-08D621D50FFC}" type="parTrans" cxnId="{E91278EA-9FA5-4309-9363-5DB80FA6676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E1FFDA-178C-4AA4-BFA4-B8A9A2FE3042}" type="sibTrans" cxnId="{E91278EA-9FA5-4309-9363-5DB80FA6676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3DD6D-1338-41CD-B89E-E34B6CD57CE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A4018-0A7F-44D9-A8FF-7884E2C4AA0B}" type="parTrans" cxnId="{62984974-29A9-4444-94C3-20145957FD92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21493-6353-44A6-B418-F25F0494B272}" type="sibTrans" cxnId="{62984974-29A9-4444-94C3-20145957FD9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601E1-3D2B-49E1-9AA6-5F3A997D8545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gm:t>
    </dgm:pt>
    <dgm:pt modelId="{4BB3D8C4-36FD-4CB3-81B2-D77C8B01FF10}" type="parTrans" cxnId="{284E28A6-8B00-470E-A98D-4E0BED6D4DD3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4D91E9-E519-4898-8B57-3D76EB1BBA9B}" type="sibTrans" cxnId="{284E28A6-8B00-470E-A98D-4E0BED6D4D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8824D-0705-41C6-BE4D-1C446DAB1D6D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gm:t>
    </dgm:pt>
    <dgm:pt modelId="{6EC0ACF3-CB54-42BB-8A32-D72550B41900}" type="parTrans" cxnId="{994A539B-8E29-476C-9565-D5706AC6C3F9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77276-1264-444F-BC02-4FC02A695A5C}" type="sibTrans" cxnId="{994A539B-8E29-476C-9565-D5706AC6C3F9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1164-30EC-4D36-90A5-19D94D89E3C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F89BCD-FEDB-486E-A805-8161E967DEC9}" type="parTrans" cxnId="{F8228403-8267-4F7E-B25A-6691446683E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171604-F5B1-4038-A411-B1BF46295867}" type="sibTrans" cxnId="{F8228403-8267-4F7E-B25A-6691446683E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79E1B-4896-4D31-9A11-F7DA491AB7D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1305B1-5A09-4642-B2B0-86C83BDF19A2}" type="parTrans" cxnId="{7CA0472E-D87F-4EFB-BEF0-7BCEECF6B924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A0E76-39F2-494F-8DBE-7BFA42660CB3}" type="sibTrans" cxnId="{7CA0472E-D87F-4EFB-BEF0-7BCEECF6B92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1C23F-3BB6-4D78-912A-865CCC25EAE2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0A2530-1CF3-4CD9-98AA-7B6079CD0417}" type="parTrans" cxnId="{B2583897-247F-47F2-B26C-0F3A8468570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BF5E33-7947-411D-A2F8-AACDCCB485C1}" type="sibTrans" cxnId="{B2583897-247F-47F2-B26C-0F3A8468570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388F6-5E53-43BE-A5C0-51CA61EBF866}" type="pres">
      <dgm:prSet presAssocID="{744B6E44-027D-4C05-884E-DDB9C6C716A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6A4483-8BE5-4889-ABDF-4FEA159DA5CC}" type="pres">
      <dgm:prSet presAssocID="{0CE62514-D613-4A9F-8FF5-33EEEAA36CFB}" presName="root1" presStyleCnt="0"/>
      <dgm:spPr/>
      <dgm:t>
        <a:bodyPr/>
        <a:lstStyle/>
        <a:p>
          <a:endParaRPr lang="en-GB"/>
        </a:p>
      </dgm:t>
    </dgm:pt>
    <dgm:pt modelId="{D3109716-536D-4F55-8D3F-94E4A494DC55}" type="pres">
      <dgm:prSet presAssocID="{0CE62514-D613-4A9F-8FF5-33EEEAA36C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EDF5B58-A1F4-437B-B01A-23ADDE1B99C6}" type="pres">
      <dgm:prSet presAssocID="{0CE62514-D613-4A9F-8FF5-33EEEAA36CFB}" presName="level2hierChild" presStyleCnt="0"/>
      <dgm:spPr/>
      <dgm:t>
        <a:bodyPr/>
        <a:lstStyle/>
        <a:p>
          <a:endParaRPr lang="en-GB"/>
        </a:p>
      </dgm:t>
    </dgm:pt>
    <dgm:pt modelId="{DC572B93-ACC4-42ED-ADB2-FC0E124C1C70}" type="pres">
      <dgm:prSet presAssocID="{CBA328E5-C634-4979-A773-28B01AAA5A08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BF9F69C9-89F0-4A91-854F-49DE3112834C}" type="pres">
      <dgm:prSet presAssocID="{CBA328E5-C634-4979-A773-28B01AAA5A08}" presName="connTx" presStyleLbl="parChTrans1D2" presStyleIdx="0" presStyleCnt="2"/>
      <dgm:spPr/>
      <dgm:t>
        <a:bodyPr/>
        <a:lstStyle/>
        <a:p>
          <a:endParaRPr lang="en-GB"/>
        </a:p>
      </dgm:t>
    </dgm:pt>
    <dgm:pt modelId="{1AAC1DC9-15E8-49D4-AB54-8FCDA83CC7D9}" type="pres">
      <dgm:prSet presAssocID="{BE396377-6E54-474E-B6AA-BD8C9CFEA711}" presName="root2" presStyleCnt="0"/>
      <dgm:spPr/>
      <dgm:t>
        <a:bodyPr/>
        <a:lstStyle/>
        <a:p>
          <a:endParaRPr lang="en-GB"/>
        </a:p>
      </dgm:t>
    </dgm:pt>
    <dgm:pt modelId="{753A5D17-CC2C-4ECE-8107-2AA807819AAA}" type="pres">
      <dgm:prSet presAssocID="{BE396377-6E54-474E-B6AA-BD8C9CFEA7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090664-0F53-4810-A891-3D45A927FF92}" type="pres">
      <dgm:prSet presAssocID="{BE396377-6E54-474E-B6AA-BD8C9CFEA711}" presName="level3hierChild" presStyleCnt="0"/>
      <dgm:spPr/>
      <dgm:t>
        <a:bodyPr/>
        <a:lstStyle/>
        <a:p>
          <a:endParaRPr lang="en-GB"/>
        </a:p>
      </dgm:t>
    </dgm:pt>
    <dgm:pt modelId="{2C59D2AA-4813-4ADF-A624-F5A8FE60B8D1}" type="pres">
      <dgm:prSet presAssocID="{5DA0CD43-E28D-4106-BC54-08D621D50FFC}" presName="conn2-1" presStyleLbl="parChTrans1D3" presStyleIdx="0" presStyleCnt="6"/>
      <dgm:spPr/>
      <dgm:t>
        <a:bodyPr/>
        <a:lstStyle/>
        <a:p>
          <a:endParaRPr lang="en-GB"/>
        </a:p>
      </dgm:t>
    </dgm:pt>
    <dgm:pt modelId="{5714AB63-FEA0-4AAB-9D8D-3F39D1FE7386}" type="pres">
      <dgm:prSet presAssocID="{5DA0CD43-E28D-4106-BC54-08D621D50FFC}" presName="connTx" presStyleLbl="parChTrans1D3" presStyleIdx="0" presStyleCnt="6"/>
      <dgm:spPr/>
      <dgm:t>
        <a:bodyPr/>
        <a:lstStyle/>
        <a:p>
          <a:endParaRPr lang="en-GB"/>
        </a:p>
      </dgm:t>
    </dgm:pt>
    <dgm:pt modelId="{3F30F46C-AFF6-4E26-9D2B-84DE431F8CE8}" type="pres">
      <dgm:prSet presAssocID="{D0EC48F1-0CED-4E1C-ABB4-4359F65AFD0A}" presName="root2" presStyleCnt="0"/>
      <dgm:spPr/>
      <dgm:t>
        <a:bodyPr/>
        <a:lstStyle/>
        <a:p>
          <a:endParaRPr lang="en-GB"/>
        </a:p>
      </dgm:t>
    </dgm:pt>
    <dgm:pt modelId="{B02452B2-7FD5-4869-BD3A-CE4371A7BEB3}" type="pres">
      <dgm:prSet presAssocID="{D0EC48F1-0CED-4E1C-ABB4-4359F65AFD0A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837151E-780C-4745-8661-353FB5F38632}" type="pres">
      <dgm:prSet presAssocID="{D0EC48F1-0CED-4E1C-ABB4-4359F65AFD0A}" presName="level3hierChild" presStyleCnt="0"/>
      <dgm:spPr/>
      <dgm:t>
        <a:bodyPr/>
        <a:lstStyle/>
        <a:p>
          <a:endParaRPr lang="en-GB"/>
        </a:p>
      </dgm:t>
    </dgm:pt>
    <dgm:pt modelId="{AB70540C-FB2C-4D88-AD2E-D149D68CE41C}" type="pres">
      <dgm:prSet presAssocID="{60F89BCD-FEDB-486E-A805-8161E967DEC9}" presName="conn2-1" presStyleLbl="parChTrans1D3" presStyleIdx="1" presStyleCnt="6"/>
      <dgm:spPr/>
      <dgm:t>
        <a:bodyPr/>
        <a:lstStyle/>
        <a:p>
          <a:endParaRPr lang="en-GB"/>
        </a:p>
      </dgm:t>
    </dgm:pt>
    <dgm:pt modelId="{2A728619-CAD2-46F0-8238-8644F95990AF}" type="pres">
      <dgm:prSet presAssocID="{60F89BCD-FEDB-486E-A805-8161E967DEC9}" presName="connTx" presStyleLbl="parChTrans1D3" presStyleIdx="1" presStyleCnt="6"/>
      <dgm:spPr/>
      <dgm:t>
        <a:bodyPr/>
        <a:lstStyle/>
        <a:p>
          <a:endParaRPr lang="en-GB"/>
        </a:p>
      </dgm:t>
    </dgm:pt>
    <dgm:pt modelId="{E5BEFD8F-1A91-4E21-ACFF-1AA41D28120C}" type="pres">
      <dgm:prSet presAssocID="{2AE41164-30EC-4D36-90A5-19D94D89E3C6}" presName="root2" presStyleCnt="0"/>
      <dgm:spPr/>
      <dgm:t>
        <a:bodyPr/>
        <a:lstStyle/>
        <a:p>
          <a:endParaRPr lang="en-GB"/>
        </a:p>
      </dgm:t>
    </dgm:pt>
    <dgm:pt modelId="{3A8D3FD4-8E31-4959-83C6-5171A391709B}" type="pres">
      <dgm:prSet presAssocID="{2AE41164-30EC-4D36-90A5-19D94D89E3C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B3F2492-A875-40A7-B1FE-332AA2E4D047}" type="pres">
      <dgm:prSet presAssocID="{2AE41164-30EC-4D36-90A5-19D94D89E3C6}" presName="level3hierChild" presStyleCnt="0"/>
      <dgm:spPr/>
      <dgm:t>
        <a:bodyPr/>
        <a:lstStyle/>
        <a:p>
          <a:endParaRPr lang="en-GB"/>
        </a:p>
      </dgm:t>
    </dgm:pt>
    <dgm:pt modelId="{7E9DF222-6A1B-4051-B22C-76CCA1F27F78}" type="pres">
      <dgm:prSet presAssocID="{171305B1-5A09-4642-B2B0-86C83BDF19A2}" presName="conn2-1" presStyleLbl="parChTrans1D3" presStyleIdx="2" presStyleCnt="6"/>
      <dgm:spPr/>
      <dgm:t>
        <a:bodyPr/>
        <a:lstStyle/>
        <a:p>
          <a:endParaRPr lang="en-GB"/>
        </a:p>
      </dgm:t>
    </dgm:pt>
    <dgm:pt modelId="{846571EE-D2CB-4C26-A07F-C701542E97B6}" type="pres">
      <dgm:prSet presAssocID="{171305B1-5A09-4642-B2B0-86C83BDF19A2}" presName="connTx" presStyleLbl="parChTrans1D3" presStyleIdx="2" presStyleCnt="6"/>
      <dgm:spPr/>
      <dgm:t>
        <a:bodyPr/>
        <a:lstStyle/>
        <a:p>
          <a:endParaRPr lang="en-GB"/>
        </a:p>
      </dgm:t>
    </dgm:pt>
    <dgm:pt modelId="{9D3B0E98-E5AB-4143-B982-62D1AA82BC84}" type="pres">
      <dgm:prSet presAssocID="{3F079E1B-4896-4D31-9A11-F7DA491AB7D6}" presName="root2" presStyleCnt="0"/>
      <dgm:spPr/>
      <dgm:t>
        <a:bodyPr/>
        <a:lstStyle/>
        <a:p>
          <a:endParaRPr lang="en-GB"/>
        </a:p>
      </dgm:t>
    </dgm:pt>
    <dgm:pt modelId="{D2BBB8D1-6D25-4511-80C5-E875915742BA}" type="pres">
      <dgm:prSet presAssocID="{3F079E1B-4896-4D31-9A11-F7DA491AB7D6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B6466D5-FDA5-4FD8-9311-6F77FE05F3D3}" type="pres">
      <dgm:prSet presAssocID="{3F079E1B-4896-4D31-9A11-F7DA491AB7D6}" presName="level3hierChild" presStyleCnt="0"/>
      <dgm:spPr/>
      <dgm:t>
        <a:bodyPr/>
        <a:lstStyle/>
        <a:p>
          <a:endParaRPr lang="en-GB"/>
        </a:p>
      </dgm:t>
    </dgm:pt>
    <dgm:pt modelId="{998451E0-BDA9-4C18-95A0-62DA1B210232}" type="pres">
      <dgm:prSet presAssocID="{000A2530-1CF3-4CD9-98AA-7B6079CD0417}" presName="conn2-1" presStyleLbl="parChTrans1D3" presStyleIdx="3" presStyleCnt="6"/>
      <dgm:spPr/>
      <dgm:t>
        <a:bodyPr/>
        <a:lstStyle/>
        <a:p>
          <a:endParaRPr lang="en-GB"/>
        </a:p>
      </dgm:t>
    </dgm:pt>
    <dgm:pt modelId="{16AA97AF-E1C0-47E7-9529-E92C2409D36C}" type="pres">
      <dgm:prSet presAssocID="{000A2530-1CF3-4CD9-98AA-7B6079CD0417}" presName="connTx" presStyleLbl="parChTrans1D3" presStyleIdx="3" presStyleCnt="6"/>
      <dgm:spPr/>
      <dgm:t>
        <a:bodyPr/>
        <a:lstStyle/>
        <a:p>
          <a:endParaRPr lang="en-GB"/>
        </a:p>
      </dgm:t>
    </dgm:pt>
    <dgm:pt modelId="{262F84F0-0BD3-4A9B-A536-8395C1334E40}" type="pres">
      <dgm:prSet presAssocID="{1E61C23F-3BB6-4D78-912A-865CCC25EAE2}" presName="root2" presStyleCnt="0"/>
      <dgm:spPr/>
      <dgm:t>
        <a:bodyPr/>
        <a:lstStyle/>
        <a:p>
          <a:endParaRPr lang="en-GB"/>
        </a:p>
      </dgm:t>
    </dgm:pt>
    <dgm:pt modelId="{9E22FACA-590D-483D-8E20-C876F44C407F}" type="pres">
      <dgm:prSet presAssocID="{1E61C23F-3BB6-4D78-912A-865CCC25EAE2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3C10578-AC82-4EA3-BD79-28F2A8695AEC}" type="pres">
      <dgm:prSet presAssocID="{1E61C23F-3BB6-4D78-912A-865CCC25EAE2}" presName="level3hierChild" presStyleCnt="0"/>
      <dgm:spPr/>
      <dgm:t>
        <a:bodyPr/>
        <a:lstStyle/>
        <a:p>
          <a:endParaRPr lang="en-GB"/>
        </a:p>
      </dgm:t>
    </dgm:pt>
    <dgm:pt modelId="{22B11B40-168A-4611-9017-96541EF55CA1}" type="pres">
      <dgm:prSet presAssocID="{A77A4018-0A7F-44D9-A8FF-7884E2C4AA0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60BD379F-2D96-43CC-9627-EC243DBE351E}" type="pres">
      <dgm:prSet presAssocID="{A77A4018-0A7F-44D9-A8FF-7884E2C4AA0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39FA445-B57D-40DC-85DC-60FCDF6374A9}" type="pres">
      <dgm:prSet presAssocID="{CB43DD6D-1338-41CD-B89E-E34B6CD57CE6}" presName="root2" presStyleCnt="0"/>
      <dgm:spPr/>
      <dgm:t>
        <a:bodyPr/>
        <a:lstStyle/>
        <a:p>
          <a:endParaRPr lang="en-GB"/>
        </a:p>
      </dgm:t>
    </dgm:pt>
    <dgm:pt modelId="{9A0A82B6-0746-49E4-B3A3-107A26EF446C}" type="pres">
      <dgm:prSet presAssocID="{CB43DD6D-1338-41CD-B89E-E34B6CD57C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0837807-05B7-432C-B33E-3ED444D09C0E}" type="pres">
      <dgm:prSet presAssocID="{CB43DD6D-1338-41CD-B89E-E34B6CD57CE6}" presName="level3hierChild" presStyleCnt="0"/>
      <dgm:spPr/>
      <dgm:t>
        <a:bodyPr/>
        <a:lstStyle/>
        <a:p>
          <a:endParaRPr lang="en-GB"/>
        </a:p>
      </dgm:t>
    </dgm:pt>
    <dgm:pt modelId="{A5298A19-F28F-4D55-AF14-664D7DDE3D4D}" type="pres">
      <dgm:prSet presAssocID="{4BB3D8C4-36FD-4CB3-81B2-D77C8B01FF10}" presName="conn2-1" presStyleLbl="parChTrans1D3" presStyleIdx="4" presStyleCnt="6"/>
      <dgm:spPr/>
      <dgm:t>
        <a:bodyPr/>
        <a:lstStyle/>
        <a:p>
          <a:endParaRPr lang="en-GB"/>
        </a:p>
      </dgm:t>
    </dgm:pt>
    <dgm:pt modelId="{9AE6084A-C001-4965-A2DC-666F6D368954}" type="pres">
      <dgm:prSet presAssocID="{4BB3D8C4-36FD-4CB3-81B2-D77C8B01FF10}" presName="connTx" presStyleLbl="parChTrans1D3" presStyleIdx="4" presStyleCnt="6"/>
      <dgm:spPr/>
      <dgm:t>
        <a:bodyPr/>
        <a:lstStyle/>
        <a:p>
          <a:endParaRPr lang="en-GB"/>
        </a:p>
      </dgm:t>
    </dgm:pt>
    <dgm:pt modelId="{256DEE41-88DF-42BE-8064-9C8499F887A7}" type="pres">
      <dgm:prSet presAssocID="{500601E1-3D2B-49E1-9AA6-5F3A997D8545}" presName="root2" presStyleCnt="0"/>
      <dgm:spPr/>
      <dgm:t>
        <a:bodyPr/>
        <a:lstStyle/>
        <a:p>
          <a:endParaRPr lang="en-GB"/>
        </a:p>
      </dgm:t>
    </dgm:pt>
    <dgm:pt modelId="{C36564EA-2771-48D6-9A00-A4368A4E1971}" type="pres">
      <dgm:prSet presAssocID="{500601E1-3D2B-49E1-9AA6-5F3A997D8545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AD1AC1B-DEAE-437A-9722-D00F9CEDF762}" type="pres">
      <dgm:prSet presAssocID="{500601E1-3D2B-49E1-9AA6-5F3A997D8545}" presName="level3hierChild" presStyleCnt="0"/>
      <dgm:spPr/>
      <dgm:t>
        <a:bodyPr/>
        <a:lstStyle/>
        <a:p>
          <a:endParaRPr lang="en-GB"/>
        </a:p>
      </dgm:t>
    </dgm:pt>
    <dgm:pt modelId="{D477018F-1D04-485A-94B4-547CA6BD3FB8}" type="pres">
      <dgm:prSet presAssocID="{6EC0ACF3-CB54-42BB-8A32-D72550B41900}" presName="conn2-1" presStyleLbl="parChTrans1D3" presStyleIdx="5" presStyleCnt="6"/>
      <dgm:spPr/>
      <dgm:t>
        <a:bodyPr/>
        <a:lstStyle/>
        <a:p>
          <a:endParaRPr lang="en-GB"/>
        </a:p>
      </dgm:t>
    </dgm:pt>
    <dgm:pt modelId="{E9EC3E54-EA98-479D-82AC-BEA622A7F41E}" type="pres">
      <dgm:prSet presAssocID="{6EC0ACF3-CB54-42BB-8A32-D72550B41900}" presName="connTx" presStyleLbl="parChTrans1D3" presStyleIdx="5" presStyleCnt="6"/>
      <dgm:spPr/>
      <dgm:t>
        <a:bodyPr/>
        <a:lstStyle/>
        <a:p>
          <a:endParaRPr lang="en-GB"/>
        </a:p>
      </dgm:t>
    </dgm:pt>
    <dgm:pt modelId="{661973C1-0F2B-4B08-A30D-84600C20FE1D}" type="pres">
      <dgm:prSet presAssocID="{7EF8824D-0705-41C6-BE4D-1C446DAB1D6D}" presName="root2" presStyleCnt="0"/>
      <dgm:spPr/>
      <dgm:t>
        <a:bodyPr/>
        <a:lstStyle/>
        <a:p>
          <a:endParaRPr lang="en-GB"/>
        </a:p>
      </dgm:t>
    </dgm:pt>
    <dgm:pt modelId="{65A2CE93-175C-4E5D-8A0B-CFD884186552}" type="pres">
      <dgm:prSet presAssocID="{7EF8824D-0705-41C6-BE4D-1C446DAB1D6D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4331EF7-16C2-46FB-AA71-9934A7EE1F03}" type="pres">
      <dgm:prSet presAssocID="{7EF8824D-0705-41C6-BE4D-1C446DAB1D6D}" presName="level3hierChild" presStyleCnt="0"/>
      <dgm:spPr/>
      <dgm:t>
        <a:bodyPr/>
        <a:lstStyle/>
        <a:p>
          <a:endParaRPr lang="en-GB"/>
        </a:p>
      </dgm:t>
    </dgm:pt>
  </dgm:ptLst>
  <dgm:cxnLst>
    <dgm:cxn modelId="{15D9C17C-7FB4-4D5A-A2D0-8E90D0717C8E}" type="presOf" srcId="{000A2530-1CF3-4CD9-98AA-7B6079CD0417}" destId="{998451E0-BDA9-4C18-95A0-62DA1B210232}" srcOrd="0" destOrd="0" presId="urn:microsoft.com/office/officeart/2005/8/layout/hierarchy2"/>
    <dgm:cxn modelId="{7CA0472E-D87F-4EFB-BEF0-7BCEECF6B924}" srcId="{BE396377-6E54-474E-B6AA-BD8C9CFEA711}" destId="{3F079E1B-4896-4D31-9A11-F7DA491AB7D6}" srcOrd="2" destOrd="0" parTransId="{171305B1-5A09-4642-B2B0-86C83BDF19A2}" sibTransId="{5C2A0E76-39F2-494F-8DBE-7BFA42660CB3}"/>
    <dgm:cxn modelId="{05D43EAF-7DE0-4CC8-AE27-49DAB60FE98B}" type="presOf" srcId="{A77A4018-0A7F-44D9-A8FF-7884E2C4AA0B}" destId="{22B11B40-168A-4611-9017-96541EF55CA1}" srcOrd="0" destOrd="0" presId="urn:microsoft.com/office/officeart/2005/8/layout/hierarchy2"/>
    <dgm:cxn modelId="{1B5C57E4-4739-4C13-9F55-D82372A7474E}" type="presOf" srcId="{4BB3D8C4-36FD-4CB3-81B2-D77C8B01FF10}" destId="{9AE6084A-C001-4965-A2DC-666F6D368954}" srcOrd="1" destOrd="0" presId="urn:microsoft.com/office/officeart/2005/8/layout/hierarchy2"/>
    <dgm:cxn modelId="{21B731FF-06F0-422F-8F1A-C5582FCC5A3F}" type="presOf" srcId="{5DA0CD43-E28D-4106-BC54-08D621D50FFC}" destId="{2C59D2AA-4813-4ADF-A624-F5A8FE60B8D1}" srcOrd="0" destOrd="0" presId="urn:microsoft.com/office/officeart/2005/8/layout/hierarchy2"/>
    <dgm:cxn modelId="{A9337AD2-6CE4-45D7-9AB1-CC1E3738E8A7}" type="presOf" srcId="{1E61C23F-3BB6-4D78-912A-865CCC25EAE2}" destId="{9E22FACA-590D-483D-8E20-C876F44C407F}" srcOrd="0" destOrd="0" presId="urn:microsoft.com/office/officeart/2005/8/layout/hierarchy2"/>
    <dgm:cxn modelId="{D05A11EA-EA74-45A6-82CD-BD387E137A8C}" type="presOf" srcId="{744B6E44-027D-4C05-884E-DDB9C6C716AE}" destId="{457388F6-5E53-43BE-A5C0-51CA61EBF866}" srcOrd="0" destOrd="0" presId="urn:microsoft.com/office/officeart/2005/8/layout/hierarchy2"/>
    <dgm:cxn modelId="{285A448B-8F63-4E0A-8C6D-EE6482608B8B}" type="presOf" srcId="{60F89BCD-FEDB-486E-A805-8161E967DEC9}" destId="{2A728619-CAD2-46F0-8238-8644F95990AF}" srcOrd="1" destOrd="0" presId="urn:microsoft.com/office/officeart/2005/8/layout/hierarchy2"/>
    <dgm:cxn modelId="{B2D68412-9434-40FF-A205-815507AA2583}" type="presOf" srcId="{171305B1-5A09-4642-B2B0-86C83BDF19A2}" destId="{846571EE-D2CB-4C26-A07F-C701542E97B6}" srcOrd="1" destOrd="0" presId="urn:microsoft.com/office/officeart/2005/8/layout/hierarchy2"/>
    <dgm:cxn modelId="{AF093D6A-32E8-4E5F-86F3-C975858573E4}" type="presOf" srcId="{2AE41164-30EC-4D36-90A5-19D94D89E3C6}" destId="{3A8D3FD4-8E31-4959-83C6-5171A391709B}" srcOrd="0" destOrd="0" presId="urn:microsoft.com/office/officeart/2005/8/layout/hierarchy2"/>
    <dgm:cxn modelId="{F8228403-8267-4F7E-B25A-6691446683ED}" srcId="{BE396377-6E54-474E-B6AA-BD8C9CFEA711}" destId="{2AE41164-30EC-4D36-90A5-19D94D89E3C6}" srcOrd="1" destOrd="0" parTransId="{60F89BCD-FEDB-486E-A805-8161E967DEC9}" sibTransId="{19171604-F5B1-4038-A411-B1BF46295867}"/>
    <dgm:cxn modelId="{B2583897-247F-47F2-B26C-0F3A8468570E}" srcId="{BE396377-6E54-474E-B6AA-BD8C9CFEA711}" destId="{1E61C23F-3BB6-4D78-912A-865CCC25EAE2}" srcOrd="3" destOrd="0" parTransId="{000A2530-1CF3-4CD9-98AA-7B6079CD0417}" sibTransId="{2BBF5E33-7947-411D-A2F8-AACDCCB485C1}"/>
    <dgm:cxn modelId="{2A59F471-7076-4A5F-86D4-F4A76569A537}" type="presOf" srcId="{171305B1-5A09-4642-B2B0-86C83BDF19A2}" destId="{7E9DF222-6A1B-4051-B22C-76CCA1F27F78}" srcOrd="0" destOrd="0" presId="urn:microsoft.com/office/officeart/2005/8/layout/hierarchy2"/>
    <dgm:cxn modelId="{FF39CB15-D87A-45F0-8D4E-22BDD72DF696}" type="presOf" srcId="{6EC0ACF3-CB54-42BB-8A32-D72550B41900}" destId="{D477018F-1D04-485A-94B4-547CA6BD3FB8}" srcOrd="0" destOrd="0" presId="urn:microsoft.com/office/officeart/2005/8/layout/hierarchy2"/>
    <dgm:cxn modelId="{EAB5DB21-711E-4FB8-8220-AC7FD28B3366}" type="presOf" srcId="{A77A4018-0A7F-44D9-A8FF-7884E2C4AA0B}" destId="{60BD379F-2D96-43CC-9627-EC243DBE351E}" srcOrd="1" destOrd="0" presId="urn:microsoft.com/office/officeart/2005/8/layout/hierarchy2"/>
    <dgm:cxn modelId="{80A8A2AB-2FE6-4808-B57B-95FCE2B3B7F5}" type="presOf" srcId="{5DA0CD43-E28D-4106-BC54-08D621D50FFC}" destId="{5714AB63-FEA0-4AAB-9D8D-3F39D1FE7386}" srcOrd="1" destOrd="0" presId="urn:microsoft.com/office/officeart/2005/8/layout/hierarchy2"/>
    <dgm:cxn modelId="{70E1C190-5B65-4714-A5B5-EB935EDC0DF8}" srcId="{744B6E44-027D-4C05-884E-DDB9C6C716AE}" destId="{0CE62514-D613-4A9F-8FF5-33EEEAA36CFB}" srcOrd="0" destOrd="0" parTransId="{3DFB30FC-60E9-4731-AA60-536D69BAC3E6}" sibTransId="{CDE6DA70-2A63-456D-9D03-585846B01023}"/>
    <dgm:cxn modelId="{9AB845BD-8DDF-4648-882C-994A468DEA07}" type="presOf" srcId="{0CE62514-D613-4A9F-8FF5-33EEEAA36CFB}" destId="{D3109716-536D-4F55-8D3F-94E4A494DC55}" srcOrd="0" destOrd="0" presId="urn:microsoft.com/office/officeart/2005/8/layout/hierarchy2"/>
    <dgm:cxn modelId="{284E28A6-8B00-470E-A98D-4E0BED6D4DD3}" srcId="{CB43DD6D-1338-41CD-B89E-E34B6CD57CE6}" destId="{500601E1-3D2B-49E1-9AA6-5F3A997D8545}" srcOrd="0" destOrd="0" parTransId="{4BB3D8C4-36FD-4CB3-81B2-D77C8B01FF10}" sibTransId="{4E4D91E9-E519-4898-8B57-3D76EB1BBA9B}"/>
    <dgm:cxn modelId="{C0FAAB06-3203-4FE3-AC80-233BCAA5EAEF}" srcId="{0CE62514-D613-4A9F-8FF5-33EEEAA36CFB}" destId="{BE396377-6E54-474E-B6AA-BD8C9CFEA711}" srcOrd="0" destOrd="0" parTransId="{CBA328E5-C634-4979-A773-28B01AAA5A08}" sibTransId="{1C8BA219-8376-438B-BE31-059793EC19E3}"/>
    <dgm:cxn modelId="{4ABFB590-DCAA-4BA5-BE13-7F5E8C029E57}" type="presOf" srcId="{CB43DD6D-1338-41CD-B89E-E34B6CD57CE6}" destId="{9A0A82B6-0746-49E4-B3A3-107A26EF446C}" srcOrd="0" destOrd="0" presId="urn:microsoft.com/office/officeart/2005/8/layout/hierarchy2"/>
    <dgm:cxn modelId="{E8D857E7-280D-46D2-9943-9BFD7A489670}" type="presOf" srcId="{CBA328E5-C634-4979-A773-28B01AAA5A08}" destId="{DC572B93-ACC4-42ED-ADB2-FC0E124C1C70}" srcOrd="0" destOrd="0" presId="urn:microsoft.com/office/officeart/2005/8/layout/hierarchy2"/>
    <dgm:cxn modelId="{C53BBA08-EE93-4F8F-9174-F93847CDA075}" type="presOf" srcId="{4BB3D8C4-36FD-4CB3-81B2-D77C8B01FF10}" destId="{A5298A19-F28F-4D55-AF14-664D7DDE3D4D}" srcOrd="0" destOrd="0" presId="urn:microsoft.com/office/officeart/2005/8/layout/hierarchy2"/>
    <dgm:cxn modelId="{6D83FE3E-3DC6-4007-8DF2-3E6C3C922BF4}" type="presOf" srcId="{3F079E1B-4896-4D31-9A11-F7DA491AB7D6}" destId="{D2BBB8D1-6D25-4511-80C5-E875915742BA}" srcOrd="0" destOrd="0" presId="urn:microsoft.com/office/officeart/2005/8/layout/hierarchy2"/>
    <dgm:cxn modelId="{F6FA66E1-AE75-44A2-A797-7B70E6844B40}" type="presOf" srcId="{CBA328E5-C634-4979-A773-28B01AAA5A08}" destId="{BF9F69C9-89F0-4A91-854F-49DE3112834C}" srcOrd="1" destOrd="0" presId="urn:microsoft.com/office/officeart/2005/8/layout/hierarchy2"/>
    <dgm:cxn modelId="{2AA597E2-3D7F-4F52-A2AD-B1F28AD9CB03}" type="presOf" srcId="{7EF8824D-0705-41C6-BE4D-1C446DAB1D6D}" destId="{65A2CE93-175C-4E5D-8A0B-CFD884186552}" srcOrd="0" destOrd="0" presId="urn:microsoft.com/office/officeart/2005/8/layout/hierarchy2"/>
    <dgm:cxn modelId="{E91278EA-9FA5-4309-9363-5DB80FA6676D}" srcId="{BE396377-6E54-474E-B6AA-BD8C9CFEA711}" destId="{D0EC48F1-0CED-4E1C-ABB4-4359F65AFD0A}" srcOrd="0" destOrd="0" parTransId="{5DA0CD43-E28D-4106-BC54-08D621D50FFC}" sibTransId="{63E1FFDA-178C-4AA4-BFA4-B8A9A2FE3042}"/>
    <dgm:cxn modelId="{7BBA11EC-C73C-4105-8D23-520170E84597}" type="presOf" srcId="{500601E1-3D2B-49E1-9AA6-5F3A997D8545}" destId="{C36564EA-2771-48D6-9A00-A4368A4E1971}" srcOrd="0" destOrd="0" presId="urn:microsoft.com/office/officeart/2005/8/layout/hierarchy2"/>
    <dgm:cxn modelId="{5325860F-D574-47AD-BB71-ACD77C56738E}" type="presOf" srcId="{6EC0ACF3-CB54-42BB-8A32-D72550B41900}" destId="{E9EC3E54-EA98-479D-82AC-BEA622A7F41E}" srcOrd="1" destOrd="0" presId="urn:microsoft.com/office/officeart/2005/8/layout/hierarchy2"/>
    <dgm:cxn modelId="{91A67A4C-984B-4BB9-A931-32B60298102F}" type="presOf" srcId="{000A2530-1CF3-4CD9-98AA-7B6079CD0417}" destId="{16AA97AF-E1C0-47E7-9529-E92C2409D36C}" srcOrd="1" destOrd="0" presId="urn:microsoft.com/office/officeart/2005/8/layout/hierarchy2"/>
    <dgm:cxn modelId="{62984974-29A9-4444-94C3-20145957FD92}" srcId="{0CE62514-D613-4A9F-8FF5-33EEEAA36CFB}" destId="{CB43DD6D-1338-41CD-B89E-E34B6CD57CE6}" srcOrd="1" destOrd="0" parTransId="{A77A4018-0A7F-44D9-A8FF-7884E2C4AA0B}" sibTransId="{D3C21493-6353-44A6-B418-F25F0494B272}"/>
    <dgm:cxn modelId="{994A539B-8E29-476C-9565-D5706AC6C3F9}" srcId="{CB43DD6D-1338-41CD-B89E-E34B6CD57CE6}" destId="{7EF8824D-0705-41C6-BE4D-1C446DAB1D6D}" srcOrd="1" destOrd="0" parTransId="{6EC0ACF3-CB54-42BB-8A32-D72550B41900}" sibTransId="{33B77276-1264-444F-BC02-4FC02A695A5C}"/>
    <dgm:cxn modelId="{9B696DFF-C033-4759-85C7-635D647E3AD3}" type="presOf" srcId="{60F89BCD-FEDB-486E-A805-8161E967DEC9}" destId="{AB70540C-FB2C-4D88-AD2E-D149D68CE41C}" srcOrd="0" destOrd="0" presId="urn:microsoft.com/office/officeart/2005/8/layout/hierarchy2"/>
    <dgm:cxn modelId="{C9F1DA43-F6A5-47F1-A82F-325BE9DA2CC5}" type="presOf" srcId="{BE396377-6E54-474E-B6AA-BD8C9CFEA711}" destId="{753A5D17-CC2C-4ECE-8107-2AA807819AAA}" srcOrd="0" destOrd="0" presId="urn:microsoft.com/office/officeart/2005/8/layout/hierarchy2"/>
    <dgm:cxn modelId="{6DFCCDEE-36F3-46E8-B99F-44A859F168EC}" type="presOf" srcId="{D0EC48F1-0CED-4E1C-ABB4-4359F65AFD0A}" destId="{B02452B2-7FD5-4869-BD3A-CE4371A7BEB3}" srcOrd="0" destOrd="0" presId="urn:microsoft.com/office/officeart/2005/8/layout/hierarchy2"/>
    <dgm:cxn modelId="{2042CAB0-73C6-427D-B810-0A47E3B63CC9}" type="presParOf" srcId="{457388F6-5E53-43BE-A5C0-51CA61EBF866}" destId="{D96A4483-8BE5-4889-ABDF-4FEA159DA5CC}" srcOrd="0" destOrd="0" presId="urn:microsoft.com/office/officeart/2005/8/layout/hierarchy2"/>
    <dgm:cxn modelId="{51BC1737-EA20-4A02-8F7B-38659A38C072}" type="presParOf" srcId="{D96A4483-8BE5-4889-ABDF-4FEA159DA5CC}" destId="{D3109716-536D-4F55-8D3F-94E4A494DC55}" srcOrd="0" destOrd="0" presId="urn:microsoft.com/office/officeart/2005/8/layout/hierarchy2"/>
    <dgm:cxn modelId="{90799801-29D3-4EAB-A501-E34134CF4128}" type="presParOf" srcId="{D96A4483-8BE5-4889-ABDF-4FEA159DA5CC}" destId="{1EDF5B58-A1F4-437B-B01A-23ADDE1B99C6}" srcOrd="1" destOrd="0" presId="urn:microsoft.com/office/officeart/2005/8/layout/hierarchy2"/>
    <dgm:cxn modelId="{00FE1DD2-4AA9-422C-BB01-9A39CF84BD5C}" type="presParOf" srcId="{1EDF5B58-A1F4-437B-B01A-23ADDE1B99C6}" destId="{DC572B93-ACC4-42ED-ADB2-FC0E124C1C70}" srcOrd="0" destOrd="0" presId="urn:microsoft.com/office/officeart/2005/8/layout/hierarchy2"/>
    <dgm:cxn modelId="{5F28948C-8E9D-4466-9AAB-76C06DBE0E7C}" type="presParOf" srcId="{DC572B93-ACC4-42ED-ADB2-FC0E124C1C70}" destId="{BF9F69C9-89F0-4A91-854F-49DE3112834C}" srcOrd="0" destOrd="0" presId="urn:microsoft.com/office/officeart/2005/8/layout/hierarchy2"/>
    <dgm:cxn modelId="{6BA985B7-C483-4A6B-93FD-CD1EDB6F0FD9}" type="presParOf" srcId="{1EDF5B58-A1F4-437B-B01A-23ADDE1B99C6}" destId="{1AAC1DC9-15E8-49D4-AB54-8FCDA83CC7D9}" srcOrd="1" destOrd="0" presId="urn:microsoft.com/office/officeart/2005/8/layout/hierarchy2"/>
    <dgm:cxn modelId="{9AECA80F-27C0-4868-8A7A-71C808EB1DC3}" type="presParOf" srcId="{1AAC1DC9-15E8-49D4-AB54-8FCDA83CC7D9}" destId="{753A5D17-CC2C-4ECE-8107-2AA807819AAA}" srcOrd="0" destOrd="0" presId="urn:microsoft.com/office/officeart/2005/8/layout/hierarchy2"/>
    <dgm:cxn modelId="{9F0341AA-0A47-4714-B435-D9455F8C4095}" type="presParOf" srcId="{1AAC1DC9-15E8-49D4-AB54-8FCDA83CC7D9}" destId="{CE090664-0F53-4810-A891-3D45A927FF92}" srcOrd="1" destOrd="0" presId="urn:microsoft.com/office/officeart/2005/8/layout/hierarchy2"/>
    <dgm:cxn modelId="{CC77AE1E-D1A3-410E-840A-63CEEB5BF273}" type="presParOf" srcId="{CE090664-0F53-4810-A891-3D45A927FF92}" destId="{2C59D2AA-4813-4ADF-A624-F5A8FE60B8D1}" srcOrd="0" destOrd="0" presId="urn:microsoft.com/office/officeart/2005/8/layout/hierarchy2"/>
    <dgm:cxn modelId="{8709A8EC-1C8F-4B94-A8C3-16CC2FFB8537}" type="presParOf" srcId="{2C59D2AA-4813-4ADF-A624-F5A8FE60B8D1}" destId="{5714AB63-FEA0-4AAB-9D8D-3F39D1FE7386}" srcOrd="0" destOrd="0" presId="urn:microsoft.com/office/officeart/2005/8/layout/hierarchy2"/>
    <dgm:cxn modelId="{F7B7A175-535E-4732-82A4-7FABB4142170}" type="presParOf" srcId="{CE090664-0F53-4810-A891-3D45A927FF92}" destId="{3F30F46C-AFF6-4E26-9D2B-84DE431F8CE8}" srcOrd="1" destOrd="0" presId="urn:microsoft.com/office/officeart/2005/8/layout/hierarchy2"/>
    <dgm:cxn modelId="{1A3A2485-3509-40C0-905B-4DB44A5D43AB}" type="presParOf" srcId="{3F30F46C-AFF6-4E26-9D2B-84DE431F8CE8}" destId="{B02452B2-7FD5-4869-BD3A-CE4371A7BEB3}" srcOrd="0" destOrd="0" presId="urn:microsoft.com/office/officeart/2005/8/layout/hierarchy2"/>
    <dgm:cxn modelId="{87A07CE3-9364-4F0C-8B80-72F2626D543F}" type="presParOf" srcId="{3F30F46C-AFF6-4E26-9D2B-84DE431F8CE8}" destId="{F837151E-780C-4745-8661-353FB5F38632}" srcOrd="1" destOrd="0" presId="urn:microsoft.com/office/officeart/2005/8/layout/hierarchy2"/>
    <dgm:cxn modelId="{32196334-ABE2-4E6A-9ECF-2410B137CB7E}" type="presParOf" srcId="{CE090664-0F53-4810-A891-3D45A927FF92}" destId="{AB70540C-FB2C-4D88-AD2E-D149D68CE41C}" srcOrd="2" destOrd="0" presId="urn:microsoft.com/office/officeart/2005/8/layout/hierarchy2"/>
    <dgm:cxn modelId="{B3BA9874-9FA6-413E-92EA-B307533D17C0}" type="presParOf" srcId="{AB70540C-FB2C-4D88-AD2E-D149D68CE41C}" destId="{2A728619-CAD2-46F0-8238-8644F95990AF}" srcOrd="0" destOrd="0" presId="urn:microsoft.com/office/officeart/2005/8/layout/hierarchy2"/>
    <dgm:cxn modelId="{CB830AF1-0F5C-4825-B146-D831047B2B03}" type="presParOf" srcId="{CE090664-0F53-4810-A891-3D45A927FF92}" destId="{E5BEFD8F-1A91-4E21-ACFF-1AA41D28120C}" srcOrd="3" destOrd="0" presId="urn:microsoft.com/office/officeart/2005/8/layout/hierarchy2"/>
    <dgm:cxn modelId="{2610156B-AC40-4DD8-9ECE-CFBA19B282BC}" type="presParOf" srcId="{E5BEFD8F-1A91-4E21-ACFF-1AA41D28120C}" destId="{3A8D3FD4-8E31-4959-83C6-5171A391709B}" srcOrd="0" destOrd="0" presId="urn:microsoft.com/office/officeart/2005/8/layout/hierarchy2"/>
    <dgm:cxn modelId="{C0F75A0E-F951-4E6F-93DB-BDB1653005A2}" type="presParOf" srcId="{E5BEFD8F-1A91-4E21-ACFF-1AA41D28120C}" destId="{AB3F2492-A875-40A7-B1FE-332AA2E4D047}" srcOrd="1" destOrd="0" presId="urn:microsoft.com/office/officeart/2005/8/layout/hierarchy2"/>
    <dgm:cxn modelId="{B1CCC4AA-36F4-4E14-AD02-FA877DDE1A84}" type="presParOf" srcId="{CE090664-0F53-4810-A891-3D45A927FF92}" destId="{7E9DF222-6A1B-4051-B22C-76CCA1F27F78}" srcOrd="4" destOrd="0" presId="urn:microsoft.com/office/officeart/2005/8/layout/hierarchy2"/>
    <dgm:cxn modelId="{C22D2458-80CE-4AD6-9A29-91AD4C8BEEA7}" type="presParOf" srcId="{7E9DF222-6A1B-4051-B22C-76CCA1F27F78}" destId="{846571EE-D2CB-4C26-A07F-C701542E97B6}" srcOrd="0" destOrd="0" presId="urn:microsoft.com/office/officeart/2005/8/layout/hierarchy2"/>
    <dgm:cxn modelId="{CBFCFD9C-836F-4DA7-B7C2-FFB90DDB061D}" type="presParOf" srcId="{CE090664-0F53-4810-A891-3D45A927FF92}" destId="{9D3B0E98-E5AB-4143-B982-62D1AA82BC84}" srcOrd="5" destOrd="0" presId="urn:microsoft.com/office/officeart/2005/8/layout/hierarchy2"/>
    <dgm:cxn modelId="{94AF4BCB-D0F0-422E-9D9E-AA4F3E443827}" type="presParOf" srcId="{9D3B0E98-E5AB-4143-B982-62D1AA82BC84}" destId="{D2BBB8D1-6D25-4511-80C5-E875915742BA}" srcOrd="0" destOrd="0" presId="urn:microsoft.com/office/officeart/2005/8/layout/hierarchy2"/>
    <dgm:cxn modelId="{EBD614C5-5C2C-494A-BE80-CE891895007E}" type="presParOf" srcId="{9D3B0E98-E5AB-4143-B982-62D1AA82BC84}" destId="{0B6466D5-FDA5-4FD8-9311-6F77FE05F3D3}" srcOrd="1" destOrd="0" presId="urn:microsoft.com/office/officeart/2005/8/layout/hierarchy2"/>
    <dgm:cxn modelId="{B86057C5-7A4B-4800-A05C-5FD19C4BE40C}" type="presParOf" srcId="{CE090664-0F53-4810-A891-3D45A927FF92}" destId="{998451E0-BDA9-4C18-95A0-62DA1B210232}" srcOrd="6" destOrd="0" presId="urn:microsoft.com/office/officeart/2005/8/layout/hierarchy2"/>
    <dgm:cxn modelId="{41634C42-4600-4B43-AE6F-4356F8A7B5DB}" type="presParOf" srcId="{998451E0-BDA9-4C18-95A0-62DA1B210232}" destId="{16AA97AF-E1C0-47E7-9529-E92C2409D36C}" srcOrd="0" destOrd="0" presId="urn:microsoft.com/office/officeart/2005/8/layout/hierarchy2"/>
    <dgm:cxn modelId="{F22D171F-565A-4AD0-A459-C1283068F86B}" type="presParOf" srcId="{CE090664-0F53-4810-A891-3D45A927FF92}" destId="{262F84F0-0BD3-4A9B-A536-8395C1334E40}" srcOrd="7" destOrd="0" presId="urn:microsoft.com/office/officeart/2005/8/layout/hierarchy2"/>
    <dgm:cxn modelId="{746C934A-0F09-44DC-BA2A-00D7D62DE30C}" type="presParOf" srcId="{262F84F0-0BD3-4A9B-A536-8395C1334E40}" destId="{9E22FACA-590D-483D-8E20-C876F44C407F}" srcOrd="0" destOrd="0" presId="urn:microsoft.com/office/officeart/2005/8/layout/hierarchy2"/>
    <dgm:cxn modelId="{24822246-531E-496D-8FF8-01C62ED4751F}" type="presParOf" srcId="{262F84F0-0BD3-4A9B-A536-8395C1334E40}" destId="{03C10578-AC82-4EA3-BD79-28F2A8695AEC}" srcOrd="1" destOrd="0" presId="urn:microsoft.com/office/officeart/2005/8/layout/hierarchy2"/>
    <dgm:cxn modelId="{C854891B-1EE7-43AA-A412-4AE63CD5BCD5}" type="presParOf" srcId="{1EDF5B58-A1F4-437B-B01A-23ADDE1B99C6}" destId="{22B11B40-168A-4611-9017-96541EF55CA1}" srcOrd="2" destOrd="0" presId="urn:microsoft.com/office/officeart/2005/8/layout/hierarchy2"/>
    <dgm:cxn modelId="{49D522D9-073F-4E21-8548-9AF4D51DDB88}" type="presParOf" srcId="{22B11B40-168A-4611-9017-96541EF55CA1}" destId="{60BD379F-2D96-43CC-9627-EC243DBE351E}" srcOrd="0" destOrd="0" presId="urn:microsoft.com/office/officeart/2005/8/layout/hierarchy2"/>
    <dgm:cxn modelId="{46CD320D-ACB6-471F-8646-E4430B98F074}" type="presParOf" srcId="{1EDF5B58-A1F4-437B-B01A-23ADDE1B99C6}" destId="{239FA445-B57D-40DC-85DC-60FCDF6374A9}" srcOrd="3" destOrd="0" presId="urn:microsoft.com/office/officeart/2005/8/layout/hierarchy2"/>
    <dgm:cxn modelId="{99ACE46D-5B56-4B0B-93A0-30715CCD2389}" type="presParOf" srcId="{239FA445-B57D-40DC-85DC-60FCDF6374A9}" destId="{9A0A82B6-0746-49E4-B3A3-107A26EF446C}" srcOrd="0" destOrd="0" presId="urn:microsoft.com/office/officeart/2005/8/layout/hierarchy2"/>
    <dgm:cxn modelId="{61E918F7-6830-487D-933D-A8075176A2F0}" type="presParOf" srcId="{239FA445-B57D-40DC-85DC-60FCDF6374A9}" destId="{20837807-05B7-432C-B33E-3ED444D09C0E}" srcOrd="1" destOrd="0" presId="urn:microsoft.com/office/officeart/2005/8/layout/hierarchy2"/>
    <dgm:cxn modelId="{17BD3892-E10C-40B8-A07C-FC08C5B9B997}" type="presParOf" srcId="{20837807-05B7-432C-B33E-3ED444D09C0E}" destId="{A5298A19-F28F-4D55-AF14-664D7DDE3D4D}" srcOrd="0" destOrd="0" presId="urn:microsoft.com/office/officeart/2005/8/layout/hierarchy2"/>
    <dgm:cxn modelId="{2D4A8680-0805-49F5-8502-F845ECBE1A76}" type="presParOf" srcId="{A5298A19-F28F-4D55-AF14-664D7DDE3D4D}" destId="{9AE6084A-C001-4965-A2DC-666F6D368954}" srcOrd="0" destOrd="0" presId="urn:microsoft.com/office/officeart/2005/8/layout/hierarchy2"/>
    <dgm:cxn modelId="{A46E44E9-CF56-4166-B5F8-FC26242ECDF4}" type="presParOf" srcId="{20837807-05B7-432C-B33E-3ED444D09C0E}" destId="{256DEE41-88DF-42BE-8064-9C8499F887A7}" srcOrd="1" destOrd="0" presId="urn:microsoft.com/office/officeart/2005/8/layout/hierarchy2"/>
    <dgm:cxn modelId="{ADF020F5-B153-426A-9295-E911E84D95B9}" type="presParOf" srcId="{256DEE41-88DF-42BE-8064-9C8499F887A7}" destId="{C36564EA-2771-48D6-9A00-A4368A4E1971}" srcOrd="0" destOrd="0" presId="urn:microsoft.com/office/officeart/2005/8/layout/hierarchy2"/>
    <dgm:cxn modelId="{671F6805-2146-46CA-A11C-EE2B1697CAFD}" type="presParOf" srcId="{256DEE41-88DF-42BE-8064-9C8499F887A7}" destId="{1AD1AC1B-DEAE-437A-9722-D00F9CEDF762}" srcOrd="1" destOrd="0" presId="urn:microsoft.com/office/officeart/2005/8/layout/hierarchy2"/>
    <dgm:cxn modelId="{4A5BF3C6-2016-43EA-B5AA-B783F9190E3A}" type="presParOf" srcId="{20837807-05B7-432C-B33E-3ED444D09C0E}" destId="{D477018F-1D04-485A-94B4-547CA6BD3FB8}" srcOrd="2" destOrd="0" presId="urn:microsoft.com/office/officeart/2005/8/layout/hierarchy2"/>
    <dgm:cxn modelId="{CDB1A41D-3826-40BF-BD23-4C8A7622722D}" type="presParOf" srcId="{D477018F-1D04-485A-94B4-547CA6BD3FB8}" destId="{E9EC3E54-EA98-479D-82AC-BEA622A7F41E}" srcOrd="0" destOrd="0" presId="urn:microsoft.com/office/officeart/2005/8/layout/hierarchy2"/>
    <dgm:cxn modelId="{447CB470-DCB9-4359-BC30-C926C6DE2832}" type="presParOf" srcId="{20837807-05B7-432C-B33E-3ED444D09C0E}" destId="{661973C1-0F2B-4B08-A30D-84600C20FE1D}" srcOrd="3" destOrd="0" presId="urn:microsoft.com/office/officeart/2005/8/layout/hierarchy2"/>
    <dgm:cxn modelId="{FFD59BC7-D136-4DFF-BE34-8A9E19CE690B}" type="presParOf" srcId="{661973C1-0F2B-4B08-A30D-84600C20FE1D}" destId="{65A2CE93-175C-4E5D-8A0B-CFD884186552}" srcOrd="0" destOrd="0" presId="urn:microsoft.com/office/officeart/2005/8/layout/hierarchy2"/>
    <dgm:cxn modelId="{99261A5A-49DE-4662-B3E7-E58C4F728647}" type="presParOf" srcId="{661973C1-0F2B-4B08-A30D-84600C20FE1D}" destId="{D4331EF7-16C2-46FB-AA71-9934A7EE1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099EC1F-98FE-4975-AEA0-1125AAC8E948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23FC7FB4-A4E0-40EB-978A-EBD1CDEE47D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2975F6-C1A3-4035-95CC-4C0D54297CDB}" type="par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4EDA6A-4134-43B9-BAF4-D28DB3E75299}" type="sibTrans" cxnId="{BF89EA3E-7611-4444-9DCA-85BF89B00D8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D4EEC-9163-4AD1-991D-736C129E5E10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BC9ED-1AFA-4FA7-8B34-260470C1297F}" type="parTrans" cxnId="{18E33EC5-5AD6-4E1E-8D5D-1DC9C3563C8A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64B62-626C-4F49-8C69-7592B3F7B69B}" type="sibTrans" cxnId="{18E33EC5-5AD6-4E1E-8D5D-1DC9C3563C8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3D8704-6292-47BF-8AA7-F653F42BF6A5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C2E27-C1AC-434C-8497-D8B50AB041E1}" type="parTrans" cxnId="{9C36764E-8285-42BA-B9EE-8DAE7B0A196E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67CD5-EACD-492A-BDBA-9E15BAF8265A}" type="sibTrans" cxnId="{9C36764E-8285-42BA-B9EE-8DAE7B0A19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F2F45-4E38-4B21-8764-145FBBFA584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7BBF4-A92E-401A-B6D2-519663D80540}" type="parTrans" cxnId="{27E55DC1-80C3-483F-9377-C69B005A69FD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D324BC-023C-4E20-9C89-113FFE32FCB8}" type="sibTrans" cxnId="{27E55DC1-80C3-483F-9377-C69B005A69F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9DF57-8A1D-482F-9187-BFD68EEC261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A3CEDF-6A54-4938-BD60-D9719B511CA6}" type="parTrans" cxnId="{A5998098-1E23-4383-B751-0DC35360D57C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E3E45F-45F2-461D-AACE-122097B18477}" type="sibTrans" cxnId="{A5998098-1E23-4383-B751-0DC35360D57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FA6C6E-5D8F-4565-AD42-6D9E3B5B2D4B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Gastic acid inhibitors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DCB6D-B94F-4858-A66F-6D58F94B5F5B}" type="parTrans" cxnId="{9BC4F2F5-3060-409B-941C-71FB3C646C71}">
      <dgm:prSet/>
      <dgm:spPr/>
      <dgm:t>
        <a:bodyPr/>
        <a:lstStyle/>
        <a:p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9C49-748B-4166-AB02-C3FB47E6697F}" type="sibTrans" cxnId="{9BC4F2F5-3060-409B-941C-71FB3C646C7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F20580-852E-4C7A-8D72-10084E0CD8C1}" type="pres">
      <dgm:prSet presAssocID="{0099EC1F-98FE-4975-AEA0-1125AAC8E9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9672F0-9D5B-4BD3-840B-08B73BEDF2EB}" type="pres">
      <dgm:prSet presAssocID="{23FC7FB4-A4E0-40EB-978A-EBD1CDEE47D9}" presName="centerShape" presStyleLbl="node0" presStyleIdx="0" presStyleCnt="1"/>
      <dgm:spPr/>
      <dgm:t>
        <a:bodyPr/>
        <a:lstStyle/>
        <a:p>
          <a:endParaRPr lang="en-GB"/>
        </a:p>
      </dgm:t>
    </dgm:pt>
    <dgm:pt modelId="{05730118-2967-4D44-95D4-E4912E2AD65D}" type="pres">
      <dgm:prSet presAssocID="{DD5BC9ED-1AFA-4FA7-8B34-260470C1297F}" presName="Name9" presStyleLbl="parChTrans1D2" presStyleIdx="0" presStyleCnt="5"/>
      <dgm:spPr/>
      <dgm:t>
        <a:bodyPr/>
        <a:lstStyle/>
        <a:p>
          <a:endParaRPr lang="en-GB"/>
        </a:p>
      </dgm:t>
    </dgm:pt>
    <dgm:pt modelId="{2778067C-3BEA-4F0A-ADD9-2DDB5EE7B587}" type="pres">
      <dgm:prSet presAssocID="{DD5BC9ED-1AFA-4FA7-8B34-260470C1297F}" presName="connTx" presStyleLbl="parChTrans1D2" presStyleIdx="0" presStyleCnt="5"/>
      <dgm:spPr/>
      <dgm:t>
        <a:bodyPr/>
        <a:lstStyle/>
        <a:p>
          <a:endParaRPr lang="en-GB"/>
        </a:p>
      </dgm:t>
    </dgm:pt>
    <dgm:pt modelId="{FAAFABF1-BC53-4230-9797-A96C01F578D0}" type="pres">
      <dgm:prSet presAssocID="{95FD4EEC-9163-4AD1-991D-736C129E5E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F8146-16C5-4191-A2D6-A2B26E7F5697}" type="pres">
      <dgm:prSet presAssocID="{B36C2E27-C1AC-434C-8497-D8B50AB041E1}" presName="Name9" presStyleLbl="parChTrans1D2" presStyleIdx="1" presStyleCnt="5"/>
      <dgm:spPr/>
      <dgm:t>
        <a:bodyPr/>
        <a:lstStyle/>
        <a:p>
          <a:endParaRPr lang="en-GB"/>
        </a:p>
      </dgm:t>
    </dgm:pt>
    <dgm:pt modelId="{9F0CA467-0182-40D7-83FC-91CC474543BC}" type="pres">
      <dgm:prSet presAssocID="{B36C2E27-C1AC-434C-8497-D8B50AB041E1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953E184-B8D2-4D2F-A635-3C4C818D079D}" type="pres">
      <dgm:prSet presAssocID="{983D8704-6292-47BF-8AA7-F653F42BF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B677E6-F11E-4F39-862C-99CF0EB2FF40}" type="pres">
      <dgm:prSet presAssocID="{8CA7BBF4-A92E-401A-B6D2-519663D80540}" presName="Name9" presStyleLbl="parChTrans1D2" presStyleIdx="2" presStyleCnt="5"/>
      <dgm:spPr/>
      <dgm:t>
        <a:bodyPr/>
        <a:lstStyle/>
        <a:p>
          <a:endParaRPr lang="en-GB"/>
        </a:p>
      </dgm:t>
    </dgm:pt>
    <dgm:pt modelId="{894869B8-56C3-4932-B256-DE6FD873E057}" type="pres">
      <dgm:prSet presAssocID="{8CA7BBF4-A92E-401A-B6D2-519663D80540}" presName="connTx" presStyleLbl="parChTrans1D2" presStyleIdx="2" presStyleCnt="5"/>
      <dgm:spPr/>
      <dgm:t>
        <a:bodyPr/>
        <a:lstStyle/>
        <a:p>
          <a:endParaRPr lang="en-GB"/>
        </a:p>
      </dgm:t>
    </dgm:pt>
    <dgm:pt modelId="{AD20D8B3-7A8C-4AAB-9CB6-EAB288B3C1AE}" type="pres">
      <dgm:prSet presAssocID="{D53F2F45-4E38-4B21-8764-145FBBFA584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737B70-52D0-4432-836D-21147F5F1DF4}" type="pres">
      <dgm:prSet presAssocID="{F6A3CEDF-6A54-4938-BD60-D9719B511CA6}" presName="Name9" presStyleLbl="parChTrans1D2" presStyleIdx="3" presStyleCnt="5"/>
      <dgm:spPr/>
      <dgm:t>
        <a:bodyPr/>
        <a:lstStyle/>
        <a:p>
          <a:endParaRPr lang="en-GB"/>
        </a:p>
      </dgm:t>
    </dgm:pt>
    <dgm:pt modelId="{559AFBC9-F29D-4D47-8641-926CB1D7D0C3}" type="pres">
      <dgm:prSet presAssocID="{F6A3CEDF-6A54-4938-BD60-D9719B511CA6}" presName="connTx" presStyleLbl="parChTrans1D2" presStyleIdx="3" presStyleCnt="5"/>
      <dgm:spPr/>
      <dgm:t>
        <a:bodyPr/>
        <a:lstStyle/>
        <a:p>
          <a:endParaRPr lang="en-GB"/>
        </a:p>
      </dgm:t>
    </dgm:pt>
    <dgm:pt modelId="{CB9B5386-5E84-420F-AF3F-3FE06F4B7363}" type="pres">
      <dgm:prSet presAssocID="{FF59DF57-8A1D-482F-9187-BFD68EEC261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CB9B37-92E4-4936-99D6-2A77851EF995}" type="pres">
      <dgm:prSet presAssocID="{447DCB6D-B94F-4858-A66F-6D58F94B5F5B}" presName="Name9" presStyleLbl="parChTrans1D2" presStyleIdx="4" presStyleCnt="5"/>
      <dgm:spPr/>
      <dgm:t>
        <a:bodyPr/>
        <a:lstStyle/>
        <a:p>
          <a:endParaRPr lang="en-GB"/>
        </a:p>
      </dgm:t>
    </dgm:pt>
    <dgm:pt modelId="{C17B99BE-796E-49F4-93D9-1004217667C4}" type="pres">
      <dgm:prSet presAssocID="{447DCB6D-B94F-4858-A66F-6D58F94B5F5B}" presName="connTx" presStyleLbl="parChTrans1D2" presStyleIdx="4" presStyleCnt="5"/>
      <dgm:spPr/>
      <dgm:t>
        <a:bodyPr/>
        <a:lstStyle/>
        <a:p>
          <a:endParaRPr lang="en-GB"/>
        </a:p>
      </dgm:t>
    </dgm:pt>
    <dgm:pt modelId="{76115859-C8B8-49DE-8544-4B803784E903}" type="pres">
      <dgm:prSet presAssocID="{E9FA6C6E-5D8F-4565-AD42-6D9E3B5B2D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012C70E-11C9-4856-8004-0011EE6AEA2C}" type="presOf" srcId="{983D8704-6292-47BF-8AA7-F653F42BF6A5}" destId="{8953E184-B8D2-4D2F-A635-3C4C818D079D}" srcOrd="0" destOrd="0" presId="urn:microsoft.com/office/officeart/2005/8/layout/radial1"/>
    <dgm:cxn modelId="{D64CBE70-F58E-446C-A40E-4826D236C01B}" type="presOf" srcId="{E9FA6C6E-5D8F-4565-AD42-6D9E3B5B2D4B}" destId="{76115859-C8B8-49DE-8544-4B803784E903}" srcOrd="0" destOrd="0" presId="urn:microsoft.com/office/officeart/2005/8/layout/radial1"/>
    <dgm:cxn modelId="{019610AC-21D0-4B73-BE7D-EBCE74C9EB72}" type="presOf" srcId="{8CA7BBF4-A92E-401A-B6D2-519663D80540}" destId="{894869B8-56C3-4932-B256-DE6FD873E057}" srcOrd="1" destOrd="0" presId="urn:microsoft.com/office/officeart/2005/8/layout/radial1"/>
    <dgm:cxn modelId="{A5998098-1E23-4383-B751-0DC35360D57C}" srcId="{23FC7FB4-A4E0-40EB-978A-EBD1CDEE47D9}" destId="{FF59DF57-8A1D-482F-9187-BFD68EEC261D}" srcOrd="3" destOrd="0" parTransId="{F6A3CEDF-6A54-4938-BD60-D9719B511CA6}" sibTransId="{40E3E45F-45F2-461D-AACE-122097B18477}"/>
    <dgm:cxn modelId="{C1D37A2F-AE13-4FA1-B9D9-B1AE8F0C9F53}" type="presOf" srcId="{0099EC1F-98FE-4975-AEA0-1125AAC8E948}" destId="{8BF20580-852E-4C7A-8D72-10084E0CD8C1}" srcOrd="0" destOrd="0" presId="urn:microsoft.com/office/officeart/2005/8/layout/radial1"/>
    <dgm:cxn modelId="{38B62260-CDC8-4FE0-9F97-33A9421211CC}" type="presOf" srcId="{23FC7FB4-A4E0-40EB-978A-EBD1CDEE47D9}" destId="{719672F0-9D5B-4BD3-840B-08B73BEDF2EB}" srcOrd="0" destOrd="0" presId="urn:microsoft.com/office/officeart/2005/8/layout/radial1"/>
    <dgm:cxn modelId="{27E55DC1-80C3-483F-9377-C69B005A69FD}" srcId="{23FC7FB4-A4E0-40EB-978A-EBD1CDEE47D9}" destId="{D53F2F45-4E38-4B21-8764-145FBBFA5849}" srcOrd="2" destOrd="0" parTransId="{8CA7BBF4-A92E-401A-B6D2-519663D80540}" sibTransId="{07D324BC-023C-4E20-9C89-113FFE32FCB8}"/>
    <dgm:cxn modelId="{EF598240-2FA1-4F37-941B-D4DB14E886B8}" type="presOf" srcId="{95FD4EEC-9163-4AD1-991D-736C129E5E10}" destId="{FAAFABF1-BC53-4230-9797-A96C01F578D0}" srcOrd="0" destOrd="0" presId="urn:microsoft.com/office/officeart/2005/8/layout/radial1"/>
    <dgm:cxn modelId="{CB7D1594-57C4-4F03-8B36-DF0B25394C92}" type="presOf" srcId="{F6A3CEDF-6A54-4938-BD60-D9719B511CA6}" destId="{B8737B70-52D0-4432-836D-21147F5F1DF4}" srcOrd="0" destOrd="0" presId="urn:microsoft.com/office/officeart/2005/8/layout/radial1"/>
    <dgm:cxn modelId="{9C36764E-8285-42BA-B9EE-8DAE7B0A196E}" srcId="{23FC7FB4-A4E0-40EB-978A-EBD1CDEE47D9}" destId="{983D8704-6292-47BF-8AA7-F653F42BF6A5}" srcOrd="1" destOrd="0" parTransId="{B36C2E27-C1AC-434C-8497-D8B50AB041E1}" sibTransId="{E2667CD5-EACD-492A-BDBA-9E15BAF8265A}"/>
    <dgm:cxn modelId="{18E33EC5-5AD6-4E1E-8D5D-1DC9C3563C8A}" srcId="{23FC7FB4-A4E0-40EB-978A-EBD1CDEE47D9}" destId="{95FD4EEC-9163-4AD1-991D-736C129E5E10}" srcOrd="0" destOrd="0" parTransId="{DD5BC9ED-1AFA-4FA7-8B34-260470C1297F}" sibTransId="{77464B62-626C-4F49-8C69-7592B3F7B69B}"/>
    <dgm:cxn modelId="{0945E612-823C-4ADC-A817-1A430B1EE170}" type="presOf" srcId="{DD5BC9ED-1AFA-4FA7-8B34-260470C1297F}" destId="{2778067C-3BEA-4F0A-ADD9-2DDB5EE7B587}" srcOrd="1" destOrd="0" presId="urn:microsoft.com/office/officeart/2005/8/layout/radial1"/>
    <dgm:cxn modelId="{EAE61418-BB78-4A1D-BB18-E0CC0D2044A7}" type="presOf" srcId="{8CA7BBF4-A92E-401A-B6D2-519663D80540}" destId="{95B677E6-F11E-4F39-862C-99CF0EB2FF40}" srcOrd="0" destOrd="0" presId="urn:microsoft.com/office/officeart/2005/8/layout/radial1"/>
    <dgm:cxn modelId="{32486F0E-415A-4A1F-8B43-5D464479422D}" type="presOf" srcId="{447DCB6D-B94F-4858-A66F-6D58F94B5F5B}" destId="{CDCB9B37-92E4-4936-99D6-2A77851EF995}" srcOrd="0" destOrd="0" presId="urn:microsoft.com/office/officeart/2005/8/layout/radial1"/>
    <dgm:cxn modelId="{F22414E2-376B-4B72-9D7E-89F3D1AC6EE4}" type="presOf" srcId="{B36C2E27-C1AC-434C-8497-D8B50AB041E1}" destId="{FEEF8146-16C5-4191-A2D6-A2B26E7F5697}" srcOrd="0" destOrd="0" presId="urn:microsoft.com/office/officeart/2005/8/layout/radial1"/>
    <dgm:cxn modelId="{48870A00-ED23-42B7-B8CD-8E441B8D4866}" type="presOf" srcId="{FF59DF57-8A1D-482F-9187-BFD68EEC261D}" destId="{CB9B5386-5E84-420F-AF3F-3FE06F4B7363}" srcOrd="0" destOrd="0" presId="urn:microsoft.com/office/officeart/2005/8/layout/radial1"/>
    <dgm:cxn modelId="{8B172F45-3547-4926-A4DD-EC53BD9E01A6}" type="presOf" srcId="{447DCB6D-B94F-4858-A66F-6D58F94B5F5B}" destId="{C17B99BE-796E-49F4-93D9-1004217667C4}" srcOrd="1" destOrd="0" presId="urn:microsoft.com/office/officeart/2005/8/layout/radial1"/>
    <dgm:cxn modelId="{4731F4F6-540B-4083-BB35-5A89DCE6F473}" type="presOf" srcId="{F6A3CEDF-6A54-4938-BD60-D9719B511CA6}" destId="{559AFBC9-F29D-4D47-8641-926CB1D7D0C3}" srcOrd="1" destOrd="0" presId="urn:microsoft.com/office/officeart/2005/8/layout/radial1"/>
    <dgm:cxn modelId="{BF89EA3E-7611-4444-9DCA-85BF89B00D87}" srcId="{0099EC1F-98FE-4975-AEA0-1125AAC8E948}" destId="{23FC7FB4-A4E0-40EB-978A-EBD1CDEE47D9}" srcOrd="0" destOrd="0" parTransId="{B82975F6-C1A3-4035-95CC-4C0D54297CDB}" sibTransId="{214EDA6A-4134-43B9-BAF4-D28DB3E75299}"/>
    <dgm:cxn modelId="{2001A9EC-5CDC-4520-9461-90E2D05809CF}" type="presOf" srcId="{D53F2F45-4E38-4B21-8764-145FBBFA5849}" destId="{AD20D8B3-7A8C-4AAB-9CB6-EAB288B3C1AE}" srcOrd="0" destOrd="0" presId="urn:microsoft.com/office/officeart/2005/8/layout/radial1"/>
    <dgm:cxn modelId="{9BC4F2F5-3060-409B-941C-71FB3C646C71}" srcId="{23FC7FB4-A4E0-40EB-978A-EBD1CDEE47D9}" destId="{E9FA6C6E-5D8F-4565-AD42-6D9E3B5B2D4B}" srcOrd="4" destOrd="0" parTransId="{447DCB6D-B94F-4858-A66F-6D58F94B5F5B}" sibTransId="{18E29C49-748B-4166-AB02-C3FB47E6697F}"/>
    <dgm:cxn modelId="{04CE4C80-F3B8-44E9-BC56-277696A05A49}" type="presOf" srcId="{DD5BC9ED-1AFA-4FA7-8B34-260470C1297F}" destId="{05730118-2967-4D44-95D4-E4912E2AD65D}" srcOrd="0" destOrd="0" presId="urn:microsoft.com/office/officeart/2005/8/layout/radial1"/>
    <dgm:cxn modelId="{52034430-DF21-4369-A0D4-DFD7A776A52F}" type="presOf" srcId="{B36C2E27-C1AC-434C-8497-D8B50AB041E1}" destId="{9F0CA467-0182-40D7-83FC-91CC474543BC}" srcOrd="1" destOrd="0" presId="urn:microsoft.com/office/officeart/2005/8/layout/radial1"/>
    <dgm:cxn modelId="{8E3585E6-A449-49A9-AAF9-C4B31D75563F}" type="presParOf" srcId="{8BF20580-852E-4C7A-8D72-10084E0CD8C1}" destId="{719672F0-9D5B-4BD3-840B-08B73BEDF2EB}" srcOrd="0" destOrd="0" presId="urn:microsoft.com/office/officeart/2005/8/layout/radial1"/>
    <dgm:cxn modelId="{3DDE6D8F-5366-4156-A3E5-14228713A966}" type="presParOf" srcId="{8BF20580-852E-4C7A-8D72-10084E0CD8C1}" destId="{05730118-2967-4D44-95D4-E4912E2AD65D}" srcOrd="1" destOrd="0" presId="urn:microsoft.com/office/officeart/2005/8/layout/radial1"/>
    <dgm:cxn modelId="{14935DF0-BEB3-4DBA-8B7F-95B5B81FFF83}" type="presParOf" srcId="{05730118-2967-4D44-95D4-E4912E2AD65D}" destId="{2778067C-3BEA-4F0A-ADD9-2DDB5EE7B587}" srcOrd="0" destOrd="0" presId="urn:microsoft.com/office/officeart/2005/8/layout/radial1"/>
    <dgm:cxn modelId="{93FBD493-EB5F-46FF-9E06-817C3CF65AF3}" type="presParOf" srcId="{8BF20580-852E-4C7A-8D72-10084E0CD8C1}" destId="{FAAFABF1-BC53-4230-9797-A96C01F578D0}" srcOrd="2" destOrd="0" presId="urn:microsoft.com/office/officeart/2005/8/layout/radial1"/>
    <dgm:cxn modelId="{21C79F80-24AF-45E5-9909-DC2EC0A0B508}" type="presParOf" srcId="{8BF20580-852E-4C7A-8D72-10084E0CD8C1}" destId="{FEEF8146-16C5-4191-A2D6-A2B26E7F5697}" srcOrd="3" destOrd="0" presId="urn:microsoft.com/office/officeart/2005/8/layout/radial1"/>
    <dgm:cxn modelId="{90ACEAB5-CA6D-47D7-9E70-505EC61DA013}" type="presParOf" srcId="{FEEF8146-16C5-4191-A2D6-A2B26E7F5697}" destId="{9F0CA467-0182-40D7-83FC-91CC474543BC}" srcOrd="0" destOrd="0" presId="urn:microsoft.com/office/officeart/2005/8/layout/radial1"/>
    <dgm:cxn modelId="{118179B7-2714-4F9E-A95E-EDBA7F9AE9E4}" type="presParOf" srcId="{8BF20580-852E-4C7A-8D72-10084E0CD8C1}" destId="{8953E184-B8D2-4D2F-A635-3C4C818D079D}" srcOrd="4" destOrd="0" presId="urn:microsoft.com/office/officeart/2005/8/layout/radial1"/>
    <dgm:cxn modelId="{A364F4B9-32CB-4BBD-971B-158B0F29E5DC}" type="presParOf" srcId="{8BF20580-852E-4C7A-8D72-10084E0CD8C1}" destId="{95B677E6-F11E-4F39-862C-99CF0EB2FF40}" srcOrd="5" destOrd="0" presId="urn:microsoft.com/office/officeart/2005/8/layout/radial1"/>
    <dgm:cxn modelId="{4B43C5B7-CB4D-4337-8D07-7A5D027A357A}" type="presParOf" srcId="{95B677E6-F11E-4F39-862C-99CF0EB2FF40}" destId="{894869B8-56C3-4932-B256-DE6FD873E057}" srcOrd="0" destOrd="0" presId="urn:microsoft.com/office/officeart/2005/8/layout/radial1"/>
    <dgm:cxn modelId="{566FCEA9-D811-407B-8A85-A7AF85023507}" type="presParOf" srcId="{8BF20580-852E-4C7A-8D72-10084E0CD8C1}" destId="{AD20D8B3-7A8C-4AAB-9CB6-EAB288B3C1AE}" srcOrd="6" destOrd="0" presId="urn:microsoft.com/office/officeart/2005/8/layout/radial1"/>
    <dgm:cxn modelId="{31E36C5F-DD06-4BE6-BCB7-C5C62AA69F58}" type="presParOf" srcId="{8BF20580-852E-4C7A-8D72-10084E0CD8C1}" destId="{B8737B70-52D0-4432-836D-21147F5F1DF4}" srcOrd="7" destOrd="0" presId="urn:microsoft.com/office/officeart/2005/8/layout/radial1"/>
    <dgm:cxn modelId="{85C9FF11-37A4-4CDA-91AA-D0606382BF32}" type="presParOf" srcId="{B8737B70-52D0-4432-836D-21147F5F1DF4}" destId="{559AFBC9-F29D-4D47-8641-926CB1D7D0C3}" srcOrd="0" destOrd="0" presId="urn:microsoft.com/office/officeart/2005/8/layout/radial1"/>
    <dgm:cxn modelId="{88DBC04D-F2ED-4F40-BE79-1C40ED99E8A5}" type="presParOf" srcId="{8BF20580-852E-4C7A-8D72-10084E0CD8C1}" destId="{CB9B5386-5E84-420F-AF3F-3FE06F4B7363}" srcOrd="8" destOrd="0" presId="urn:microsoft.com/office/officeart/2005/8/layout/radial1"/>
    <dgm:cxn modelId="{6BEA0B4A-71B7-4EB6-BEBE-E317ACFEF07E}" type="presParOf" srcId="{8BF20580-852E-4C7A-8D72-10084E0CD8C1}" destId="{CDCB9B37-92E4-4936-99D6-2A77851EF995}" srcOrd="9" destOrd="0" presId="urn:microsoft.com/office/officeart/2005/8/layout/radial1"/>
    <dgm:cxn modelId="{128C7BFA-6B9C-46FC-9E93-F70404D47F16}" type="presParOf" srcId="{CDCB9B37-92E4-4936-99D6-2A77851EF995}" destId="{C17B99BE-796E-49F4-93D9-1004217667C4}" srcOrd="0" destOrd="0" presId="urn:microsoft.com/office/officeart/2005/8/layout/radial1"/>
    <dgm:cxn modelId="{2B3B1E81-672C-444C-8314-293BE56758AD}" type="presParOf" srcId="{8BF20580-852E-4C7A-8D72-10084E0CD8C1}" destId="{76115859-C8B8-49DE-8544-4B803784E90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186534C-4882-46CF-9D32-927B1E6487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813D4422-77F5-4E87-B4F8-6F82847F01DF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39B979-3656-4E92-8527-66A5488D35D5}" type="par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D9E03-4B9E-4834-B125-15DA51EB68C0}" type="sibTrans" cxnId="{06E9E14E-0E1A-488A-84F3-202EC95B3E4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4EF4AF-3B4A-44E6-8D84-769851907784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4DF47F-3497-4B22-B238-54F1984E1F38}" type="par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497460-B3E5-43EC-A908-E242C7373603}" type="sibTrans" cxnId="{ACBE23C9-7750-488D-AB07-80B498C7180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49242D-36B9-4532-A66A-1A960EE69A53}">
      <dgm:prSet phldrT="[Text]" custT="1"/>
      <dgm:spPr/>
      <dgm:t>
        <a:bodyPr/>
        <a:lstStyle/>
        <a:p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44D6C-E42F-4B5D-932A-E177023E7704}" type="parTrans" cxnId="{4EB82BCE-375F-4EF6-8EE4-C0968B8FABD4}">
      <dgm:prSet/>
      <dgm:spPr/>
      <dgm:t>
        <a:bodyPr/>
        <a:lstStyle/>
        <a:p>
          <a:endParaRPr lang="en-GB"/>
        </a:p>
      </dgm:t>
    </dgm:pt>
    <dgm:pt modelId="{9276A0EA-0C5C-461C-83B9-6E4461748472}" type="sibTrans" cxnId="{4EB82BCE-375F-4EF6-8EE4-C0968B8FABD4}">
      <dgm:prSet/>
      <dgm:spPr/>
      <dgm:t>
        <a:bodyPr/>
        <a:lstStyle/>
        <a:p>
          <a:endParaRPr lang="en-GB"/>
        </a:p>
      </dgm:t>
    </dgm:pt>
    <dgm:pt modelId="{A5AE018C-A0AB-497D-A78B-6A5F66CA9764}" type="pres">
      <dgm:prSet presAssocID="{A186534C-4882-46CF-9D32-927B1E6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3A1A17-5382-4422-BAC7-DB4115CC2C7E}" type="pres">
      <dgm:prSet presAssocID="{813D4422-77F5-4E87-B4F8-6F82847F01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2D04A3-BCDC-4B9F-A8DF-C172EC896368}" type="pres">
      <dgm:prSet presAssocID="{C3AD9E03-4B9E-4834-B125-15DA51EB68C0}" presName="sibTrans" presStyleCnt="0"/>
      <dgm:spPr/>
    </dgm:pt>
    <dgm:pt modelId="{450434E4-EA9E-41FE-93A0-722F2749F67B}" type="pres">
      <dgm:prSet presAssocID="{134EF4AF-3B4A-44E6-8D84-76985190778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848894-1CD8-4085-A03E-4F9CBFD06908}" type="pres">
      <dgm:prSet presAssocID="{AB497460-B3E5-43EC-A908-E242C7373603}" presName="sibTrans" presStyleCnt="0"/>
      <dgm:spPr/>
    </dgm:pt>
    <dgm:pt modelId="{D74286C5-7A1B-4A05-81B8-933F48AF1DAD}" type="pres">
      <dgm:prSet presAssocID="{1249242D-36B9-4532-A66A-1A960EE69A5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EB82BCE-375F-4EF6-8EE4-C0968B8FABD4}" srcId="{A186534C-4882-46CF-9D32-927B1E6487C4}" destId="{1249242D-36B9-4532-A66A-1A960EE69A53}" srcOrd="2" destOrd="0" parTransId="{78044D6C-E42F-4B5D-932A-E177023E7704}" sibTransId="{9276A0EA-0C5C-461C-83B9-6E4461748472}"/>
    <dgm:cxn modelId="{ACBE23C9-7750-488D-AB07-80B498C7180C}" srcId="{A186534C-4882-46CF-9D32-927B1E6487C4}" destId="{134EF4AF-3B4A-44E6-8D84-769851907784}" srcOrd="1" destOrd="0" parTransId="{814DF47F-3497-4B22-B238-54F1984E1F38}" sibTransId="{AB497460-B3E5-43EC-A908-E242C7373603}"/>
    <dgm:cxn modelId="{1812EB52-7172-476C-A427-A9629A3A8692}" type="presOf" srcId="{A186534C-4882-46CF-9D32-927B1E6487C4}" destId="{A5AE018C-A0AB-497D-A78B-6A5F66CA9764}" srcOrd="0" destOrd="0" presId="urn:microsoft.com/office/officeart/2005/8/layout/default"/>
    <dgm:cxn modelId="{E7148516-9690-4F7B-B4B4-C1DF27B01CA3}" type="presOf" srcId="{134EF4AF-3B4A-44E6-8D84-769851907784}" destId="{450434E4-EA9E-41FE-93A0-722F2749F67B}" srcOrd="0" destOrd="0" presId="urn:microsoft.com/office/officeart/2005/8/layout/default"/>
    <dgm:cxn modelId="{134E0E89-216E-4FE4-8183-F1CA7226D5E7}" type="presOf" srcId="{1249242D-36B9-4532-A66A-1A960EE69A53}" destId="{D74286C5-7A1B-4A05-81B8-933F48AF1DAD}" srcOrd="0" destOrd="0" presId="urn:microsoft.com/office/officeart/2005/8/layout/default"/>
    <dgm:cxn modelId="{7E7307E6-32B5-4291-A72E-9DCD35B538AB}" type="presOf" srcId="{813D4422-77F5-4E87-B4F8-6F82847F01DF}" destId="{F83A1A17-5382-4422-BAC7-DB4115CC2C7E}" srcOrd="0" destOrd="0" presId="urn:microsoft.com/office/officeart/2005/8/layout/default"/>
    <dgm:cxn modelId="{06E9E14E-0E1A-488A-84F3-202EC95B3E48}" srcId="{A186534C-4882-46CF-9D32-927B1E6487C4}" destId="{813D4422-77F5-4E87-B4F8-6F82847F01DF}" srcOrd="0" destOrd="0" parTransId="{3C39B979-3656-4E92-8527-66A5488D35D5}" sibTransId="{C3AD9E03-4B9E-4834-B125-15DA51EB68C0}"/>
    <dgm:cxn modelId="{02AB95CB-8698-4407-A5E9-4C0FD0A06A0E}" type="presParOf" srcId="{A5AE018C-A0AB-497D-A78B-6A5F66CA9764}" destId="{F83A1A17-5382-4422-BAC7-DB4115CC2C7E}" srcOrd="0" destOrd="0" presId="urn:microsoft.com/office/officeart/2005/8/layout/default"/>
    <dgm:cxn modelId="{5D60DDE4-EFFF-430E-8913-AF86E608DA5A}" type="presParOf" srcId="{A5AE018C-A0AB-497D-A78B-6A5F66CA9764}" destId="{DB2D04A3-BCDC-4B9F-A8DF-C172EC896368}" srcOrd="1" destOrd="0" presId="urn:microsoft.com/office/officeart/2005/8/layout/default"/>
    <dgm:cxn modelId="{88205D87-CDB2-4698-8D6F-1E9C121B8ECE}" type="presParOf" srcId="{A5AE018C-A0AB-497D-A78B-6A5F66CA9764}" destId="{450434E4-EA9E-41FE-93A0-722F2749F67B}" srcOrd="2" destOrd="0" presId="urn:microsoft.com/office/officeart/2005/8/layout/default"/>
    <dgm:cxn modelId="{24275608-E072-4DD1-870F-C47819F8CDB0}" type="presParOf" srcId="{A5AE018C-A0AB-497D-A78B-6A5F66CA9764}" destId="{EB848894-1CD8-4085-A03E-4F9CBFD06908}" srcOrd="3" destOrd="0" presId="urn:microsoft.com/office/officeart/2005/8/layout/default"/>
    <dgm:cxn modelId="{9E700232-113A-40FF-8370-FBD89C47B783}" type="presParOf" srcId="{A5AE018C-A0AB-497D-A78B-6A5F66CA9764}" destId="{D74286C5-7A1B-4A05-81B8-933F48AF1DA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FEEF8146-16C5-4191-A2D6-A2B26E7F5697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3198" y="1930549"/>
        <a:ext cx="18158" cy="18158"/>
      </dsp:txXfrm>
    </dsp:sp>
    <dsp:sp modelId="{8953E184-B8D2-4D2F-A635-3C4C818D079D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95B677E6-F11E-4F39-862C-99CF0EB2FF40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8909" y="2805500"/>
        <a:ext cx="18158" cy="18158"/>
      </dsp:txXfrm>
    </dsp:sp>
    <dsp:sp modelId="{AD20D8B3-7A8C-4AAB-9CB6-EAB288B3C1A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B8737B70-52D0-4432-836D-21147F5F1DF4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578932" y="2805500"/>
        <a:ext cx="18158" cy="18158"/>
      </dsp:txXfrm>
    </dsp:sp>
    <dsp:sp modelId="{CB9B5386-5E84-420F-AF3F-3FE06F4B7363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CDCB9B37-92E4-4936-99D6-2A77851EF995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294643" y="1930549"/>
        <a:ext cx="18158" cy="18158"/>
      </dsp:txXfrm>
    </dsp:sp>
    <dsp:sp modelId="{76115859-C8B8-49DE-8544-4B803784E903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0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7517"/>
        <a:ext cx="1035114" cy="621069"/>
      </dsp:txXfrm>
    </dsp:sp>
    <dsp:sp modelId="{450434E4-EA9E-41FE-93A0-722F2749F67B}">
      <dsp:nvSpPr>
        <dsp:cNvPr id="0" name=""/>
        <dsp:cNvSpPr/>
      </dsp:nvSpPr>
      <dsp:spPr>
        <a:xfrm>
          <a:off x="1138626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8626" y="157517"/>
        <a:ext cx="1035114" cy="621069"/>
      </dsp:txXfrm>
    </dsp:sp>
    <dsp:sp modelId="{D74286C5-7A1B-4A05-81B8-933F48AF1DAD}">
      <dsp:nvSpPr>
        <dsp:cNvPr id="0" name=""/>
        <dsp:cNvSpPr/>
      </dsp:nvSpPr>
      <dsp:spPr>
        <a:xfrm>
          <a:off x="2277252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7252" y="157517"/>
        <a:ext cx="1035114" cy="6210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b="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sz="14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FEEF8146-16C5-4191-A2D6-A2B26E7F5697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3198" y="1930549"/>
        <a:ext cx="18158" cy="18158"/>
      </dsp:txXfrm>
    </dsp:sp>
    <dsp:sp modelId="{8953E184-B8D2-4D2F-A635-3C4C818D079D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95B677E6-F11E-4F39-862C-99CF0EB2FF40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8909" y="2805500"/>
        <a:ext cx="18158" cy="18158"/>
      </dsp:txXfrm>
    </dsp:sp>
    <dsp:sp modelId="{AD20D8B3-7A8C-4AAB-9CB6-EAB288B3C1A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B8737B70-52D0-4432-836D-21147F5F1DF4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578932" y="2805500"/>
        <a:ext cx="18158" cy="18158"/>
      </dsp:txXfrm>
    </dsp:sp>
    <dsp:sp modelId="{CB9B5386-5E84-420F-AF3F-3FE06F4B7363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CDCB9B37-92E4-4936-99D6-2A77851EF995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294643" y="1930549"/>
        <a:ext cx="18158" cy="18158"/>
      </dsp:txXfrm>
    </dsp:sp>
    <dsp:sp modelId="{76115859-C8B8-49DE-8544-4B803784E903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0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7517"/>
        <a:ext cx="1035114" cy="621069"/>
      </dsp:txXfrm>
    </dsp:sp>
    <dsp:sp modelId="{450434E4-EA9E-41FE-93A0-722F2749F67B}">
      <dsp:nvSpPr>
        <dsp:cNvPr id="0" name=""/>
        <dsp:cNvSpPr/>
      </dsp:nvSpPr>
      <dsp:spPr>
        <a:xfrm>
          <a:off x="1138626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8626" y="157517"/>
        <a:ext cx="1035114" cy="621069"/>
      </dsp:txXfrm>
    </dsp:sp>
    <dsp:sp modelId="{D74286C5-7A1B-4A05-81B8-933F48AF1DAD}">
      <dsp:nvSpPr>
        <dsp:cNvPr id="0" name=""/>
        <dsp:cNvSpPr/>
      </dsp:nvSpPr>
      <dsp:spPr>
        <a:xfrm>
          <a:off x="2277252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7252" y="157517"/>
        <a:ext cx="1035114" cy="6210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sz="14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sz="1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FEEF8146-16C5-4191-A2D6-A2B26E7F5697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3198" y="1930549"/>
        <a:ext cx="18158" cy="18158"/>
      </dsp:txXfrm>
    </dsp:sp>
    <dsp:sp modelId="{8953E184-B8D2-4D2F-A635-3C4C818D079D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95B677E6-F11E-4F39-862C-99CF0EB2FF40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8909" y="2805500"/>
        <a:ext cx="18158" cy="18158"/>
      </dsp:txXfrm>
    </dsp:sp>
    <dsp:sp modelId="{AD20D8B3-7A8C-4AAB-9CB6-EAB288B3C1A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B8737B70-52D0-4432-836D-21147F5F1DF4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578932" y="2805500"/>
        <a:ext cx="18158" cy="18158"/>
      </dsp:txXfrm>
    </dsp:sp>
    <dsp:sp modelId="{CB9B5386-5E84-420F-AF3F-3FE06F4B7363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CDCB9B37-92E4-4936-99D6-2A77851EF995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294643" y="1930549"/>
        <a:ext cx="18158" cy="18158"/>
      </dsp:txXfrm>
    </dsp:sp>
    <dsp:sp modelId="{76115859-C8B8-49DE-8544-4B803784E903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0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7517"/>
        <a:ext cx="1035114" cy="621069"/>
      </dsp:txXfrm>
    </dsp:sp>
    <dsp:sp modelId="{450434E4-EA9E-41FE-93A0-722F2749F67B}">
      <dsp:nvSpPr>
        <dsp:cNvPr id="0" name=""/>
        <dsp:cNvSpPr/>
      </dsp:nvSpPr>
      <dsp:spPr>
        <a:xfrm>
          <a:off x="1138626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8626" y="157517"/>
        <a:ext cx="1035114" cy="621069"/>
      </dsp:txXfrm>
    </dsp:sp>
    <dsp:sp modelId="{D74286C5-7A1B-4A05-81B8-933F48AF1DAD}">
      <dsp:nvSpPr>
        <dsp:cNvPr id="0" name=""/>
        <dsp:cNvSpPr/>
      </dsp:nvSpPr>
      <dsp:spPr>
        <a:xfrm>
          <a:off x="2277252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7252" y="157517"/>
        <a:ext cx="1035114" cy="62106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FEEF8146-16C5-4191-A2D6-A2B26E7F5697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3198" y="1930549"/>
        <a:ext cx="18158" cy="18158"/>
      </dsp:txXfrm>
    </dsp:sp>
    <dsp:sp modelId="{8953E184-B8D2-4D2F-A635-3C4C818D079D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95B677E6-F11E-4F39-862C-99CF0EB2FF40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8909" y="2805500"/>
        <a:ext cx="18158" cy="18158"/>
      </dsp:txXfrm>
    </dsp:sp>
    <dsp:sp modelId="{AD20D8B3-7A8C-4AAB-9CB6-EAB288B3C1A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B8737B70-52D0-4432-836D-21147F5F1DF4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578932" y="2805500"/>
        <a:ext cx="18158" cy="18158"/>
      </dsp:txXfrm>
    </dsp:sp>
    <dsp:sp modelId="{CB9B5386-5E84-420F-AF3F-3FE06F4B7363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CDCB9B37-92E4-4936-99D6-2A77851EF995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294643" y="1930549"/>
        <a:ext cx="18158" cy="18158"/>
      </dsp:txXfrm>
    </dsp:sp>
    <dsp:sp modelId="{76115859-C8B8-49DE-8544-4B803784E903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sz="1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FEEF8146-16C5-4191-A2D6-A2B26E7F5697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3198" y="1930549"/>
        <a:ext cx="18158" cy="18158"/>
      </dsp:txXfrm>
    </dsp:sp>
    <dsp:sp modelId="{8953E184-B8D2-4D2F-A635-3C4C818D079D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95B677E6-F11E-4F39-862C-99CF0EB2FF40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8909" y="2805500"/>
        <a:ext cx="18158" cy="18158"/>
      </dsp:txXfrm>
    </dsp:sp>
    <dsp:sp modelId="{AD20D8B3-7A8C-4AAB-9CB6-EAB288B3C1A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B8737B70-52D0-4432-836D-21147F5F1DF4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578932" y="2805500"/>
        <a:ext cx="18158" cy="18158"/>
      </dsp:txXfrm>
    </dsp:sp>
    <dsp:sp modelId="{CB9B5386-5E84-420F-AF3F-3FE06F4B7363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CDCB9B37-92E4-4936-99D6-2A77851EF995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294643" y="1930549"/>
        <a:ext cx="18158" cy="18158"/>
      </dsp:txXfrm>
    </dsp:sp>
    <dsp:sp modelId="{76115859-C8B8-49DE-8544-4B803784E903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0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7517"/>
        <a:ext cx="1035114" cy="621069"/>
      </dsp:txXfrm>
    </dsp:sp>
    <dsp:sp modelId="{450434E4-EA9E-41FE-93A0-722F2749F67B}">
      <dsp:nvSpPr>
        <dsp:cNvPr id="0" name=""/>
        <dsp:cNvSpPr/>
      </dsp:nvSpPr>
      <dsp:spPr>
        <a:xfrm>
          <a:off x="1138626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8626" y="157517"/>
        <a:ext cx="1035114" cy="621069"/>
      </dsp:txXfrm>
    </dsp:sp>
    <dsp:sp modelId="{D74286C5-7A1B-4A05-81B8-933F48AF1DAD}">
      <dsp:nvSpPr>
        <dsp:cNvPr id="0" name=""/>
        <dsp:cNvSpPr/>
      </dsp:nvSpPr>
      <dsp:spPr>
        <a:xfrm>
          <a:off x="2277252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7252" y="157517"/>
        <a:ext cx="1035114" cy="62106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FEEF8146-16C5-4191-A2D6-A2B26E7F5697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3198" y="1930549"/>
        <a:ext cx="18158" cy="18158"/>
      </dsp:txXfrm>
    </dsp:sp>
    <dsp:sp modelId="{8953E184-B8D2-4D2F-A635-3C4C818D079D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95B677E6-F11E-4F39-862C-99CF0EB2FF40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8909" y="2805500"/>
        <a:ext cx="18158" cy="18158"/>
      </dsp:txXfrm>
    </dsp:sp>
    <dsp:sp modelId="{AD20D8B3-7A8C-4AAB-9CB6-EAB288B3C1A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B8737B70-52D0-4432-836D-21147F5F1DF4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578932" y="2805500"/>
        <a:ext cx="18158" cy="18158"/>
      </dsp:txXfrm>
    </dsp:sp>
    <dsp:sp modelId="{CB9B5386-5E84-420F-AF3F-3FE06F4B7363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CDCB9B37-92E4-4936-99D6-2A77851EF995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294643" y="1930549"/>
        <a:ext cx="18158" cy="18158"/>
      </dsp:txXfrm>
    </dsp:sp>
    <dsp:sp modelId="{76115859-C8B8-49DE-8544-4B803784E903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0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7517"/>
        <a:ext cx="1035114" cy="621069"/>
      </dsp:txXfrm>
    </dsp:sp>
    <dsp:sp modelId="{450434E4-EA9E-41FE-93A0-722F2749F67B}">
      <dsp:nvSpPr>
        <dsp:cNvPr id="0" name=""/>
        <dsp:cNvSpPr/>
      </dsp:nvSpPr>
      <dsp:spPr>
        <a:xfrm>
          <a:off x="1138626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8626" y="157517"/>
        <a:ext cx="1035114" cy="621069"/>
      </dsp:txXfrm>
    </dsp:sp>
    <dsp:sp modelId="{D74286C5-7A1B-4A05-81B8-933F48AF1DAD}">
      <dsp:nvSpPr>
        <dsp:cNvPr id="0" name=""/>
        <dsp:cNvSpPr/>
      </dsp:nvSpPr>
      <dsp:spPr>
        <a:xfrm>
          <a:off x="2277252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7252" y="157517"/>
        <a:ext cx="1035114" cy="62106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FEEF8146-16C5-4191-A2D6-A2B26E7F5697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3198" y="1930549"/>
        <a:ext cx="18158" cy="18158"/>
      </dsp:txXfrm>
    </dsp:sp>
    <dsp:sp modelId="{8953E184-B8D2-4D2F-A635-3C4C818D079D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95B677E6-F11E-4F39-862C-99CF0EB2FF40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8909" y="2805500"/>
        <a:ext cx="18158" cy="18158"/>
      </dsp:txXfrm>
    </dsp:sp>
    <dsp:sp modelId="{AD20D8B3-7A8C-4AAB-9CB6-EAB288B3C1A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B8737B70-52D0-4432-836D-21147F5F1DF4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578932" y="2805500"/>
        <a:ext cx="18158" cy="18158"/>
      </dsp:txXfrm>
    </dsp:sp>
    <dsp:sp modelId="{CB9B5386-5E84-420F-AF3F-3FE06F4B7363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CDCB9B37-92E4-4936-99D6-2A77851EF995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294643" y="1930549"/>
        <a:ext cx="18158" cy="18158"/>
      </dsp:txXfrm>
    </dsp:sp>
    <dsp:sp modelId="{76115859-C8B8-49DE-8544-4B803784E903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Gastric acid inhibitors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0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7517"/>
        <a:ext cx="1035114" cy="621069"/>
      </dsp:txXfrm>
    </dsp:sp>
    <dsp:sp modelId="{450434E4-EA9E-41FE-93A0-722F2749F67B}">
      <dsp:nvSpPr>
        <dsp:cNvPr id="0" name=""/>
        <dsp:cNvSpPr/>
      </dsp:nvSpPr>
      <dsp:spPr>
        <a:xfrm>
          <a:off x="1138626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8626" y="157517"/>
        <a:ext cx="1035114" cy="621069"/>
      </dsp:txXfrm>
    </dsp:sp>
    <dsp:sp modelId="{D74286C5-7A1B-4A05-81B8-933F48AF1DAD}">
      <dsp:nvSpPr>
        <dsp:cNvPr id="0" name=""/>
        <dsp:cNvSpPr/>
      </dsp:nvSpPr>
      <dsp:spPr>
        <a:xfrm>
          <a:off x="2277252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7252" y="157517"/>
        <a:ext cx="1035114" cy="62106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9716-536D-4F55-8D3F-94E4A494DC55}">
      <dsp:nvSpPr>
        <dsp:cNvPr id="0" name=""/>
        <dsp:cNvSpPr/>
      </dsp:nvSpPr>
      <dsp:spPr>
        <a:xfrm>
          <a:off x="763190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Acquisition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800" y="2094704"/>
        <a:ext cx="1167311" cy="566045"/>
      </dsp:txXfrm>
    </dsp:sp>
    <dsp:sp modelId="{DC572B93-ACC4-42ED-ADB2-FC0E124C1C70}">
      <dsp:nvSpPr>
        <dsp:cNvPr id="0" name=""/>
        <dsp:cNvSpPr/>
      </dsp:nvSpPr>
      <dsp:spPr>
        <a:xfrm rot="17692822">
          <a:off x="1634580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1830553"/>
        <a:ext cx="57164" cy="57164"/>
      </dsp:txXfrm>
    </dsp:sp>
    <dsp:sp modelId="{753A5D17-CC2C-4ECE-8107-2AA807819AAA}">
      <dsp:nvSpPr>
        <dsp:cNvPr id="0" name=""/>
        <dsp:cNvSpPr/>
      </dsp:nvSpPr>
      <dsp:spPr>
        <a:xfrm>
          <a:off x="2446734" y="1039911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Sources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1057521"/>
        <a:ext cx="1167311" cy="566045"/>
      </dsp:txXfrm>
    </dsp:sp>
    <dsp:sp modelId="{2C59D2AA-4813-4ADF-A624-F5A8FE60B8D1}">
      <dsp:nvSpPr>
        <dsp:cNvPr id="0" name=""/>
        <dsp:cNvSpPr/>
      </dsp:nvSpPr>
      <dsp:spPr>
        <a:xfrm rot="17692822">
          <a:off x="3318124" y="808637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793370"/>
        <a:ext cx="57164" cy="57164"/>
      </dsp:txXfrm>
    </dsp:sp>
    <dsp:sp modelId="{B02452B2-7FD5-4869-BD3A-CE4371A7BEB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Humans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338"/>
        <a:ext cx="1167311" cy="566045"/>
      </dsp:txXfrm>
    </dsp:sp>
    <dsp:sp modelId="{AB70540C-FB2C-4D88-AD2E-D149D68CE41C}">
      <dsp:nvSpPr>
        <dsp:cNvPr id="0" name=""/>
        <dsp:cNvSpPr/>
      </dsp:nvSpPr>
      <dsp:spPr>
        <a:xfrm rot="19457599">
          <a:off x="3593587" y="1154365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152871"/>
        <a:ext cx="29618" cy="29618"/>
      </dsp:txXfrm>
    </dsp:sp>
    <dsp:sp modelId="{3A8D3FD4-8E31-4959-83C6-5171A391709B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Animals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711793"/>
        <a:ext cx="1167311" cy="566045"/>
      </dsp:txXfrm>
    </dsp:sp>
    <dsp:sp modelId="{7E9DF222-6A1B-4051-B22C-76CCA1F27F78}">
      <dsp:nvSpPr>
        <dsp:cNvPr id="0" name=""/>
        <dsp:cNvSpPr/>
      </dsp:nvSpPr>
      <dsp:spPr>
        <a:xfrm rot="2142401">
          <a:off x="3593587" y="1500092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1498599"/>
        <a:ext cx="29618" cy="29618"/>
      </dsp:txXfrm>
    </dsp:sp>
    <dsp:sp modelId="{D2BBB8D1-6D25-4511-80C5-E875915742B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Food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1403249"/>
        <a:ext cx="1167311" cy="566045"/>
      </dsp:txXfrm>
    </dsp:sp>
    <dsp:sp modelId="{998451E0-BDA9-4C18-95A0-62DA1B210232}">
      <dsp:nvSpPr>
        <dsp:cNvPr id="0" name=""/>
        <dsp:cNvSpPr/>
      </dsp:nvSpPr>
      <dsp:spPr>
        <a:xfrm rot="3907178">
          <a:off x="3318124" y="1845820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189" y="1830553"/>
        <a:ext cx="57164" cy="57164"/>
      </dsp:txXfrm>
    </dsp:sp>
    <dsp:sp modelId="{9E22FACA-590D-483D-8E20-C876F44C407F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7888" y="2094704"/>
        <a:ext cx="1167311" cy="566045"/>
      </dsp:txXfrm>
    </dsp:sp>
    <dsp:sp modelId="{22B11B40-168A-4611-9017-96541EF55CA1}">
      <dsp:nvSpPr>
        <dsp:cNvPr id="0" name=""/>
        <dsp:cNvSpPr/>
      </dsp:nvSpPr>
      <dsp:spPr>
        <a:xfrm rot="3907178">
          <a:off x="1634580" y="2883003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7645" y="2867736"/>
        <a:ext cx="57164" cy="57164"/>
      </dsp:txXfrm>
    </dsp:sp>
    <dsp:sp modelId="{9A0A82B6-0746-49E4-B3A3-107A26EF446C}">
      <dsp:nvSpPr>
        <dsp:cNvPr id="0" name=""/>
        <dsp:cNvSpPr/>
      </dsp:nvSpPr>
      <dsp:spPr>
        <a:xfrm>
          <a:off x="2446734" y="3114278"/>
          <a:ext cx="1202531" cy="6012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Transmission routes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4344" y="3131888"/>
        <a:ext cx="1167311" cy="566045"/>
      </dsp:txXfrm>
    </dsp:sp>
    <dsp:sp modelId="{A5298A19-F28F-4D55-AF14-664D7DDE3D4D}">
      <dsp:nvSpPr>
        <dsp:cNvPr id="0" name=""/>
        <dsp:cNvSpPr/>
      </dsp:nvSpPr>
      <dsp:spPr>
        <a:xfrm rot="19457599">
          <a:off x="3593587" y="3228731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227237"/>
        <a:ext cx="29618" cy="29618"/>
      </dsp:txXfrm>
    </dsp:sp>
    <dsp:sp modelId="{C36564EA-2771-48D6-9A00-A4368A4E1971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Hands</a:t>
          </a:r>
        </a:p>
      </dsp:txBody>
      <dsp:txXfrm>
        <a:off x="4147888" y="2786160"/>
        <a:ext cx="1167311" cy="566045"/>
      </dsp:txXfrm>
    </dsp:sp>
    <dsp:sp modelId="{D477018F-1D04-485A-94B4-547CA6BD3FB8}">
      <dsp:nvSpPr>
        <dsp:cNvPr id="0" name=""/>
        <dsp:cNvSpPr/>
      </dsp:nvSpPr>
      <dsp:spPr>
        <a:xfrm rot="2142401">
          <a:off x="3593587" y="357445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4962" y="3572965"/>
        <a:ext cx="29618" cy="29618"/>
      </dsp:txXfrm>
    </dsp:sp>
    <dsp:sp modelId="{65A2CE93-175C-4E5D-8A0B-CFD884186552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</dsp:txBody>
      <dsp:txXfrm>
        <a:off x="4147888" y="3477615"/>
        <a:ext cx="1167311" cy="56604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672F0-9D5B-4BD3-840B-08B73BEDF2EB}">
      <dsp:nvSpPr>
        <dsp:cNvPr id="0" name=""/>
        <dsp:cNvSpPr/>
      </dsp:nvSpPr>
      <dsp:spPr>
        <a:xfrm>
          <a:off x="2447001" y="158046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exposures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756489"/>
        <a:ext cx="849940" cy="849940"/>
      </dsp:txXfrm>
    </dsp:sp>
    <dsp:sp modelId="{05730118-2967-4D44-95D4-E4912E2AD65D}">
      <dsp:nvSpPr>
        <dsp:cNvPr id="0" name=""/>
        <dsp:cNvSpPr/>
      </dsp:nvSpPr>
      <dsp:spPr>
        <a:xfrm rot="16200000">
          <a:off x="2866418" y="13811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8920" y="1389800"/>
        <a:ext cx="18158" cy="18158"/>
      </dsp:txXfrm>
    </dsp:sp>
    <dsp:sp modelId="{FAAFABF1-BC53-4230-9797-A96C01F578D0}">
      <dsp:nvSpPr>
        <dsp:cNvPr id="0" name=""/>
        <dsp:cNvSpPr/>
      </dsp:nvSpPr>
      <dsp:spPr>
        <a:xfrm>
          <a:off x="2447001" y="15301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Antibiotics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29" y="191329"/>
        <a:ext cx="849940" cy="849940"/>
      </dsp:txXfrm>
    </dsp:sp>
    <dsp:sp modelId="{FEEF8146-16C5-4191-A2D6-A2B26E7F5697}">
      <dsp:nvSpPr>
        <dsp:cNvPr id="0" name=""/>
        <dsp:cNvSpPr/>
      </dsp:nvSpPr>
      <dsp:spPr>
        <a:xfrm rot="20520000">
          <a:off x="3610696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3198" y="1930549"/>
        <a:ext cx="18158" cy="18158"/>
      </dsp:txXfrm>
    </dsp:sp>
    <dsp:sp modelId="{8953E184-B8D2-4D2F-A635-3C4C818D079D}">
      <dsp:nvSpPr>
        <dsp:cNvPr id="0" name=""/>
        <dsp:cNvSpPr/>
      </dsp:nvSpPr>
      <dsp:spPr>
        <a:xfrm>
          <a:off x="3935557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1585" y="1272828"/>
        <a:ext cx="849940" cy="849940"/>
      </dsp:txXfrm>
    </dsp:sp>
    <dsp:sp modelId="{95B677E6-F11E-4F39-862C-99CF0EB2FF40}">
      <dsp:nvSpPr>
        <dsp:cNvPr id="0" name=""/>
        <dsp:cNvSpPr/>
      </dsp:nvSpPr>
      <dsp:spPr>
        <a:xfrm rot="3240000">
          <a:off x="3326407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8909" y="2805500"/>
        <a:ext cx="18158" cy="18158"/>
      </dsp:txXfrm>
    </dsp:sp>
    <dsp:sp modelId="{AD20D8B3-7A8C-4AAB-9CB6-EAB288B3C1AE}">
      <dsp:nvSpPr>
        <dsp:cNvPr id="0" name=""/>
        <dsp:cNvSpPr/>
      </dsp:nvSpPr>
      <dsp:spPr>
        <a:xfrm>
          <a:off x="3366979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Chemo-therapy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43007" y="3022730"/>
        <a:ext cx="849940" cy="849940"/>
      </dsp:txXfrm>
    </dsp:sp>
    <dsp:sp modelId="{B8737B70-52D0-4432-836D-21147F5F1DF4}">
      <dsp:nvSpPr>
        <dsp:cNvPr id="0" name=""/>
        <dsp:cNvSpPr/>
      </dsp:nvSpPr>
      <dsp:spPr>
        <a:xfrm rot="7560000">
          <a:off x="2406429" y="2796833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578932" y="2805500"/>
        <a:ext cx="18158" cy="18158"/>
      </dsp:txXfrm>
    </dsp:sp>
    <dsp:sp modelId="{CB9B5386-5E84-420F-AF3F-3FE06F4B7363}">
      <dsp:nvSpPr>
        <dsp:cNvPr id="0" name=""/>
        <dsp:cNvSpPr/>
      </dsp:nvSpPr>
      <dsp:spPr>
        <a:xfrm>
          <a:off x="1527024" y="2846702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Gut surgery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3052" y="3022730"/>
        <a:ext cx="849940" cy="849940"/>
      </dsp:txXfrm>
    </dsp:sp>
    <dsp:sp modelId="{CDCB9B37-92E4-4936-99D6-2A77851EF995}">
      <dsp:nvSpPr>
        <dsp:cNvPr id="0" name=""/>
        <dsp:cNvSpPr/>
      </dsp:nvSpPr>
      <dsp:spPr>
        <a:xfrm rot="11880000">
          <a:off x="2122140" y="1921882"/>
          <a:ext cx="363163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363163" y="17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294643" y="1930549"/>
        <a:ext cx="18158" cy="18158"/>
      </dsp:txXfrm>
    </dsp:sp>
    <dsp:sp modelId="{76115859-C8B8-49DE-8544-4B803784E903}">
      <dsp:nvSpPr>
        <dsp:cNvPr id="0" name=""/>
        <dsp:cNvSpPr/>
      </dsp:nvSpPr>
      <dsp:spPr>
        <a:xfrm>
          <a:off x="958446" y="1096800"/>
          <a:ext cx="1201996" cy="12019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Gastic acid inhibitors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4474" y="1272828"/>
        <a:ext cx="849940" cy="84994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A1A17-5382-4422-BAC7-DB4115CC2C7E}">
      <dsp:nvSpPr>
        <dsp:cNvPr id="0" name=""/>
        <dsp:cNvSpPr/>
      </dsp:nvSpPr>
      <dsp:spPr>
        <a:xfrm>
          <a:off x="0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Lab testing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57517"/>
        <a:ext cx="1035114" cy="621069"/>
      </dsp:txXfrm>
    </dsp:sp>
    <dsp:sp modelId="{450434E4-EA9E-41FE-93A0-722F2749F67B}">
      <dsp:nvSpPr>
        <dsp:cNvPr id="0" name=""/>
        <dsp:cNvSpPr/>
      </dsp:nvSpPr>
      <dsp:spPr>
        <a:xfrm>
          <a:off x="1138626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Targets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38626" y="157517"/>
        <a:ext cx="1035114" cy="621069"/>
      </dsp:txXfrm>
    </dsp:sp>
    <dsp:sp modelId="{D74286C5-7A1B-4A05-81B8-933F48AF1DAD}">
      <dsp:nvSpPr>
        <dsp:cNvPr id="0" name=""/>
        <dsp:cNvSpPr/>
      </dsp:nvSpPr>
      <dsp:spPr>
        <a:xfrm>
          <a:off x="2277252" y="157517"/>
          <a:ext cx="1035114" cy="6210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Patient sampling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7252" y="157517"/>
        <a:ext cx="1035114" cy="621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15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587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998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17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697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78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85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99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43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763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80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3643" y="4624507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48603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98930" y="5326857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87474"/>
            <a:ext cx="4320480" cy="694134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11/28/2018</a:t>
            </a:fld>
            <a:endParaRPr lang="en-GB" dirty="0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87474"/>
            <a:ext cx="4441430" cy="5334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556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7B608-3840-4E55-816E-F11275F26B6A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E6FD7-0789-4026-BD94-EDA4E4CFB4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10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diagramLayout" Target="../diagrams/layout16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diagramData" Target="../diagrams/data16.xml"/><Relationship Id="rId2" Type="http://schemas.openxmlformats.org/officeDocument/2006/relationships/diagramData" Target="../diagrams/data14.xml"/><Relationship Id="rId16" Type="http://schemas.microsoft.com/office/2007/relationships/diagramDrawing" Target="../diagrams/drawing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5" Type="http://schemas.openxmlformats.org/officeDocument/2006/relationships/diagramColors" Target="../diagrams/colors16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Relationship Id="rId1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13" Type="http://schemas.openxmlformats.org/officeDocument/2006/relationships/diagramLayout" Target="../diagrams/layout19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12" Type="http://schemas.openxmlformats.org/officeDocument/2006/relationships/diagramData" Target="../diagrams/data19.xml"/><Relationship Id="rId2" Type="http://schemas.openxmlformats.org/officeDocument/2006/relationships/diagramData" Target="../diagrams/data17.xml"/><Relationship Id="rId16" Type="http://schemas.microsoft.com/office/2007/relationships/diagramDrawing" Target="../diagrams/drawing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5" Type="http://schemas.openxmlformats.org/officeDocument/2006/relationships/diagramColors" Target="../diagrams/colors19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Relationship Id="rId1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13" Type="http://schemas.openxmlformats.org/officeDocument/2006/relationships/diagramLayout" Target="../diagrams/layout22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12" Type="http://schemas.openxmlformats.org/officeDocument/2006/relationships/diagramData" Target="../diagrams/data22.xml"/><Relationship Id="rId2" Type="http://schemas.openxmlformats.org/officeDocument/2006/relationships/diagramData" Target="../diagrams/data20.xml"/><Relationship Id="rId16" Type="http://schemas.microsoft.com/office/2007/relationships/diagramDrawing" Target="../diagrams/drawing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5" Type="http://schemas.openxmlformats.org/officeDocument/2006/relationships/diagramColors" Target="../diagrams/colors22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Relationship Id="rId14" Type="http://schemas.openxmlformats.org/officeDocument/2006/relationships/diagramQuickStyle" Target="../diagrams/quickStyle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05762"/>
            <a:ext cx="8601816" cy="4698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rial" pitchFamily="34" charset="0"/>
                <a:cs typeface="Arial" pitchFamily="34" charset="0"/>
              </a:rPr>
              <a:t>Healthcare-associated </a:t>
            </a:r>
            <a:r>
              <a:rPr lang="en-GB" sz="3200" b="1" i="1" dirty="0" smtClean="0">
                <a:latin typeface="Arial" pitchFamily="34" charset="0"/>
                <a:cs typeface="Arial" pitchFamily="34" charset="0"/>
              </a:rPr>
              <a:t>C. difficile</a:t>
            </a:r>
            <a:r>
              <a:rPr lang="en-GB" sz="3200" b="1" dirty="0" smtClean="0">
                <a:latin typeface="Arial" pitchFamily="34" charset="0"/>
                <a:cs typeface="Arial" pitchFamily="34" charset="0"/>
              </a:rPr>
              <a:t> infections</a:t>
            </a:r>
            <a:r>
              <a:rPr lang="en-GB" sz="32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GB" sz="3200" b="1" dirty="0" smtClean="0">
                <a:latin typeface="Arial" pitchFamily="34" charset="0"/>
                <a:cs typeface="Arial" pitchFamily="34" charset="0"/>
              </a:rPr>
              <a:t>acquisition of </a:t>
            </a:r>
            <a:r>
              <a:rPr lang="en-GB" sz="3200" b="1" i="1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en-GB" sz="3200" b="1" i="1" dirty="0" err="1" smtClean="0">
                <a:latin typeface="Arial" pitchFamily="34" charset="0"/>
                <a:cs typeface="Arial" pitchFamily="34" charset="0"/>
              </a:rPr>
              <a:t>difficile</a:t>
            </a:r>
            <a:r>
              <a:rPr lang="en-GB" sz="32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200" b="1" u="sng" dirty="0">
                <a:latin typeface="Arial" pitchFamily="34" charset="0"/>
                <a:cs typeface="Arial" pitchFamily="34" charset="0"/>
              </a:rPr>
              <a:t>not</a:t>
            </a:r>
            <a:r>
              <a:rPr lang="en-GB" sz="3200" b="1" dirty="0">
                <a:latin typeface="Arial" pitchFamily="34" charset="0"/>
                <a:cs typeface="Arial" pitchFamily="34" charset="0"/>
              </a:rPr>
              <a:t> antibiotic </a:t>
            </a:r>
            <a:r>
              <a:rPr lang="en-GB" sz="3200" b="1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GB" sz="3200" b="1" dirty="0" smtClean="0">
                <a:latin typeface="Arial" pitchFamily="34" charset="0"/>
                <a:cs typeface="Arial" pitchFamily="34" charset="0"/>
              </a:rPr>
              <a:t>is</a:t>
            </a:r>
            <a:r>
              <a:rPr lang="en-GB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200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GB" sz="3200" b="1" dirty="0">
                <a:latin typeface="Arial" pitchFamily="34" charset="0"/>
                <a:cs typeface="Arial" pitchFamily="34" charset="0"/>
              </a:rPr>
              <a:t>most important </a:t>
            </a:r>
            <a:r>
              <a:rPr lang="en-GB" sz="3200" b="1" dirty="0" smtClean="0">
                <a:latin typeface="Arial" pitchFamily="34" charset="0"/>
                <a:cs typeface="Arial" pitchFamily="34" charset="0"/>
              </a:rPr>
              <a:t>factor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1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1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1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000"/>
              </a:spcBef>
            </a:pPr>
            <a:r>
              <a:rPr lang="en-GB" sz="2100" dirty="0" smtClean="0">
                <a:latin typeface="Arial" pitchFamily="34" charset="0"/>
                <a:cs typeface="Arial" pitchFamily="34" charset="0"/>
              </a:rPr>
              <a:t>Honorary Senior Lecturer in HCAI and AMR, Imperial College London </a:t>
            </a:r>
          </a:p>
          <a:p>
            <a:endParaRPr lang="en-GB" sz="21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</a:p>
          <a:p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1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1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1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100" dirty="0" smtClean="0">
                <a:latin typeface="Arial" pitchFamily="34" charset="0"/>
                <a:cs typeface="Arial" pitchFamily="34" charset="0"/>
                <a:sym typeface="Wingdings"/>
              </a:rPr>
              <a:t> 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195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9" y="4046682"/>
            <a:ext cx="364225" cy="3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4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52" y="-74544"/>
            <a:ext cx="9083352" cy="857250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Trends in HCAI in England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745362"/>
              </p:ext>
            </p:extLst>
          </p:nvPr>
        </p:nvGraphicFramePr>
        <p:xfrm>
          <a:off x="179513" y="627534"/>
          <a:ext cx="8856984" cy="4392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235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25797272"/>
              </p:ext>
            </p:extLst>
          </p:nvPr>
        </p:nvGraphicFramePr>
        <p:xfrm>
          <a:off x="3707904" y="62753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43884498"/>
              </p:ext>
            </p:extLst>
          </p:nvPr>
        </p:nvGraphicFramePr>
        <p:xfrm>
          <a:off x="-828600" y="6995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50114894"/>
              </p:ext>
            </p:extLst>
          </p:nvPr>
        </p:nvGraphicFramePr>
        <p:xfrm>
          <a:off x="3491880" y="518052"/>
          <a:ext cx="331236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-2053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Drivers of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77125845"/>
              </p:ext>
            </p:extLst>
          </p:nvPr>
        </p:nvGraphicFramePr>
        <p:xfrm>
          <a:off x="3707904" y="62753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61765959"/>
              </p:ext>
            </p:extLst>
          </p:nvPr>
        </p:nvGraphicFramePr>
        <p:xfrm>
          <a:off x="-828600" y="6995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07890282"/>
              </p:ext>
            </p:extLst>
          </p:nvPr>
        </p:nvGraphicFramePr>
        <p:xfrm>
          <a:off x="3491880" y="518052"/>
          <a:ext cx="331236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-2053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Drivers of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65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51470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Rates of colonisation with </a:t>
            </a:r>
            <a:r>
              <a:rPr lang="en-GB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527" y="2717507"/>
            <a:ext cx="24134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0.5%</a:t>
            </a:r>
            <a:r>
              <a:rPr lang="pt-BR" sz="3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3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77977" y="2717507"/>
            <a:ext cx="15104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75856" y="2768610"/>
            <a:ext cx="24134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Up to 50% </a:t>
            </a:r>
            <a:r>
              <a:rPr lang="pt-BR" sz="2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2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oj070\AppData\Local\Microsoft\Windows\INetCache\IE\7SHU8YPD\Hospital_font_awesome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735546"/>
            <a:ext cx="1908212" cy="19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Program Files (x86)\Microsoft Office\MEDIA\CAGCAT10\j018560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94" y="987573"/>
            <a:ext cx="1687250" cy="168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0" b="28329"/>
          <a:stretch/>
        </p:blipFill>
        <p:spPr>
          <a:xfrm>
            <a:off x="3649331" y="969562"/>
            <a:ext cx="1679965" cy="1756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-36512" y="4227934"/>
            <a:ext cx="524727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indent="-265113">
              <a:buAutoNum type="arabicPeriod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Manzoor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Hosp Infect 2017;97:153-5.</a:t>
            </a:r>
          </a:p>
          <a:p>
            <a:pPr marL="265113" indent="-265113">
              <a:buAutoNum type="arabicPeriod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Hung et al.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J Microbiol Immunol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Infect 2015;48:241-8.</a:t>
            </a:r>
          </a:p>
          <a:p>
            <a:pPr marL="265113" indent="-265113">
              <a:buAutoNum type="arabicPeriod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Zacharioudakis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 al. Am J Gastroenterol 2015;110:381-90.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>
              <a:buAutoNum type="arabicPeriod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Allegretti et al. Clin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Microbiol Infect.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2017;24:780.e1-780.e3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19872" y="3491304"/>
            <a:ext cx="2040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FMT </a:t>
            </a:r>
            <a:r>
              <a:rPr lang="pt-BR" sz="3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urved Connector 6"/>
          <p:cNvCxnSpPr>
            <a:stCxn id="11" idx="2"/>
            <a:endCxn id="4" idx="3"/>
          </p:cNvCxnSpPr>
          <p:nvPr/>
        </p:nvCxnSpPr>
        <p:spPr>
          <a:xfrm rot="5400000">
            <a:off x="6321224" y="2502493"/>
            <a:ext cx="450632" cy="2173323"/>
          </a:xfrm>
          <a:prstGeom prst="curvedConnector2">
            <a:avLst/>
          </a:prstGeom>
          <a:ln w="635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4" idx="1"/>
            <a:endCxn id="10" idx="2"/>
          </p:cNvCxnSpPr>
          <p:nvPr/>
        </p:nvCxnSpPr>
        <p:spPr>
          <a:xfrm rot="10800000">
            <a:off x="1530268" y="3363838"/>
            <a:ext cx="1889604" cy="450632"/>
          </a:xfrm>
          <a:prstGeom prst="curvedConnector2">
            <a:avLst/>
          </a:prstGeom>
          <a:ln w="635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166480" y="4076367"/>
            <a:ext cx="3942024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Colonised patients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5.9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x higher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risk of subsequent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CDI (RR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5.86; 95% CI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4.2-8.2).</a:t>
            </a:r>
            <a:r>
              <a:rPr lang="en-GB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2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21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98753424"/>
              </p:ext>
            </p:extLst>
          </p:nvPr>
        </p:nvGraphicFramePr>
        <p:xfrm>
          <a:off x="3707904" y="62753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68583825"/>
              </p:ext>
            </p:extLst>
          </p:nvPr>
        </p:nvGraphicFramePr>
        <p:xfrm>
          <a:off x="-828600" y="6995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55567814"/>
              </p:ext>
            </p:extLst>
          </p:nvPr>
        </p:nvGraphicFramePr>
        <p:xfrm>
          <a:off x="3491880" y="518052"/>
          <a:ext cx="331236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-2053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 exposures promoting gut dysbiosis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2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96" y="51470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Antibiotics aren’t the only cause of gut dysbiosis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36512" y="4856261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Furuya-Kanamori et al. Infect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Control Hosp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Epidemiol 2015;36:132-41.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27984" y="802322"/>
            <a:ext cx="46805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Systematic review and meta-analysis of risk factors for CA-CDI.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Antibiotic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exposure was associated with a higher risk of CA-CDI in the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 (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OR, 9.16; 95% CI,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5.47–15.34) compared with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Europe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(4.54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2.68–7.70)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whereas proton-pump inhibitor exposure was associated with a higher risk in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Europe (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2.56; 95% CI,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1.40–4.71) than in the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US (1.12,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0.64–1.95)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38114825"/>
              </p:ext>
            </p:extLst>
          </p:nvPr>
        </p:nvGraphicFramePr>
        <p:xfrm>
          <a:off x="-828600" y="6995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880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16" y="-131503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English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miracle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064511"/>
              </p:ext>
            </p:extLst>
          </p:nvPr>
        </p:nvGraphicFramePr>
        <p:xfrm>
          <a:off x="107504" y="699542"/>
          <a:ext cx="892899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31640" y="6055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1,2,3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6055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7,8,9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6055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6228184" y="123478"/>
            <a:ext cx="2952328" cy="3078103"/>
          </a:xfrm>
          <a:prstGeom prst="rect">
            <a:avLst/>
          </a:prstGeom>
        </p:spPr>
        <p:txBody>
          <a:bodyPr/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Mandatory reporting,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‘Cleanyourhands’,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‘A matron's charter: an action plan for cleaner hospitals’,2004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‘Towards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cleaner hospitals and lower rates of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infection’,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Health Act,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‘Going Further Faster,’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Targets,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Saving Lives,2007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Revised guidelines, 2009</a:t>
            </a:r>
          </a:p>
          <a:p>
            <a:pPr marL="95250" indent="0">
              <a:buNone/>
            </a:pPr>
            <a:endParaRPr lang="en-GB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2915816" y="6055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5,6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43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856261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www.tylervigen.com/spurious-correlations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32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123478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32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oj070\Downloads\chart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32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oj070\Downloads\chart (3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327"/>
            <a:ext cx="9144000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18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123478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the English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miracle explained by fluoroquinolones?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12" y="4856261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Dingle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 al. Lancet Infect Dis 2017;17:411-21.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8" t="20156" r="23045" b="41094"/>
          <a:stretch/>
        </p:blipFill>
        <p:spPr bwMode="auto">
          <a:xfrm>
            <a:off x="179512" y="843558"/>
            <a:ext cx="3972745" cy="224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2" t="52969" r="53338" b="9688"/>
          <a:stretch/>
        </p:blipFill>
        <p:spPr bwMode="auto">
          <a:xfrm>
            <a:off x="4355976" y="713436"/>
            <a:ext cx="4536273" cy="250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5919" y="3219822"/>
            <a:ext cx="4026337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Reductions in CDI in the Oxfordshire region correlated with reduced fluoroquinolone use.</a:t>
            </a:r>
            <a:endParaRPr lang="en-GB" sz="2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34432" y="3219822"/>
            <a:ext cx="3942024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Fluoroquinolone-resistant strains disproportionately affected by the reduction in fluoroquinolone use.</a:t>
            </a:r>
            <a:endParaRPr lang="en-GB" sz="2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91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123478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the English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miracle explained by fluoroquinolones?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12" y="4856261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Dingle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 al. Lancet Infect Dis 2017;17:411-21.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7" t="29063" r="32972" b="10625"/>
          <a:stretch/>
        </p:blipFill>
        <p:spPr bwMode="auto">
          <a:xfrm>
            <a:off x="251520" y="598169"/>
            <a:ext cx="3600400" cy="4099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067944" y="802322"/>
            <a:ext cx="4680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transmission of fluoroquinolone-resistant isolates reduced, both for isolates with and without a link to hospitals.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However, secondary transmission of fluoroquinolone-susceptible isolates did not change significantly.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This supports the idea that reducing the selective pressure of fluoroquinolone use was more important than hospital infection control interventions.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4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4856261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van Kleef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 al. BMC Infect Dis 2013;13:294.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123478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Why antibiotic susceptible bacteria are resistant to hospital-based IPC intervention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950" y="170167"/>
            <a:ext cx="1106426" cy="73761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65669"/>
            <a:ext cx="4174145" cy="3786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427984" y="1059582"/>
            <a:ext cx="46805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Mathematical model to investigate transmission in hospitals and their surrounding catchment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Included a competitive advantage for resistant bacteria in hospitals and sensitive bacteria in the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Modelling the impact of improving hand hygiene by 10%.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Antibiotic-resistant bacteria were disproportionately affected in hospitals!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Image result for police light blu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188" y="123479"/>
            <a:ext cx="670284" cy="83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68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6512" y="4856261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van Kleef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 al. BMC Infect Dis 2013;13:294.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123478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Why antibiotic susceptible bacteria are resistant to hospital-based IPC intervention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54475"/>
            <a:ext cx="3441253" cy="385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248245"/>
              </p:ext>
            </p:extLst>
          </p:nvPr>
        </p:nvGraphicFramePr>
        <p:xfrm>
          <a:off x="4139952" y="1059582"/>
          <a:ext cx="489654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950" y="170167"/>
            <a:ext cx="1106426" cy="737617"/>
          </a:xfrm>
          <a:prstGeom prst="rect">
            <a:avLst/>
          </a:prstGeom>
        </p:spPr>
      </p:pic>
      <p:pic>
        <p:nvPicPr>
          <p:cNvPr id="13" name="Picture 4" descr="Image result for police light blu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188" y="123479"/>
            <a:ext cx="670284" cy="83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47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06428760"/>
              </p:ext>
            </p:extLst>
          </p:nvPr>
        </p:nvGraphicFramePr>
        <p:xfrm>
          <a:off x="3707904" y="62753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30397263"/>
              </p:ext>
            </p:extLst>
          </p:nvPr>
        </p:nvGraphicFramePr>
        <p:xfrm>
          <a:off x="-828600" y="6995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94091037"/>
              </p:ext>
            </p:extLst>
          </p:nvPr>
        </p:nvGraphicFramePr>
        <p:xfrm>
          <a:off x="3491880" y="518052"/>
          <a:ext cx="331236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-2053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acquisition of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1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859040730"/>
              </p:ext>
            </p:extLst>
          </p:nvPr>
        </p:nvGraphicFramePr>
        <p:xfrm>
          <a:off x="107504" y="858831"/>
          <a:ext cx="6588224" cy="4031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123478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Isn’t it proven that patient to patient transmission is a rare cause of healthcare-associated CDI?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12" y="4856261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Eyre et al. New Engl J Med 2013;369:1195-1205.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83968" y="1620545"/>
            <a:ext cx="41764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Epidemiological relationships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between 333 genetically related cases. 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Ward contact’ = shared time on the same ward; ‘Hospital contact’ = shared time in the same hospital, without direct ward contact; ‘Ward contamination’ = admitted to the same ward within 28 days of the discharge of a symptomatic patient; ‘Same GP’ = no hospital contact, but shared the same GP; ‘Same postcode’ = no hospital contact, but shared the same postal code).</a:t>
            </a:r>
          </a:p>
        </p:txBody>
      </p:sp>
    </p:spTree>
    <p:extLst>
      <p:ext uri="{BB962C8B-B14F-4D97-AF65-F5344CB8AC3E}">
        <p14:creationId xmlns:p14="http://schemas.microsoft.com/office/powerpoint/2010/main" val="399396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123478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Only half the story…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 result for c diff quik chek comple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5" b="5530"/>
          <a:stretch/>
        </p:blipFill>
        <p:spPr bwMode="auto">
          <a:xfrm>
            <a:off x="539552" y="843558"/>
            <a:ext cx="2305133" cy="215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-36512" y="4227934"/>
            <a:ext cx="5094472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indent="-265113">
              <a:buAutoNum type="arabicPeriod"/>
            </a:pP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Humphreys et al. J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Clin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Microbiol 2013;51:869-873.</a:t>
            </a:r>
          </a:p>
          <a:p>
            <a:pPr marL="265113" indent="-265113">
              <a:buAutoNum type="arabicPeriod"/>
            </a:pP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Otter et al.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Infect Control Hosp Epidemiol.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2011;32:687-99.</a:t>
            </a:r>
          </a:p>
          <a:p>
            <a:pPr marL="265113" indent="-265113">
              <a:buAutoNum type="arabicPeriod"/>
            </a:pP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Best et al.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Clin Infect Dis 2010;50:1450-7.</a:t>
            </a:r>
          </a:p>
          <a:p>
            <a:pPr marL="265113" indent="-265113">
              <a:buAutoNum type="arabicPeriod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Curry et al. Clin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Infect Dis.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2013;57:1094-102.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528" y="3147814"/>
            <a:ext cx="24134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Sensitivity of lab test method used can be very low (~50%)</a:t>
            </a:r>
            <a:r>
              <a:rPr lang="pt-BR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09825" y="3147814"/>
            <a:ext cx="3670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Asymptomatic carriers were not included. Of 56 cases of CDI, 17 were associated with symptomatic patients, and 16 with asymptomatic carriers.</a:t>
            </a:r>
            <a:r>
              <a:rPr lang="pt-BR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4" descr="BQ-Hospital Room - Clean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987574"/>
            <a:ext cx="2020366" cy="1800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3059832" y="3147814"/>
            <a:ext cx="24134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contamination of hospital and air is common in hospitals.</a:t>
            </a:r>
            <a:r>
              <a:rPr lang="pt-BR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endParaRPr lang="en-GB" sz="1600" i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curry CD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817" y="959206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6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12409635"/>
              </p:ext>
            </p:extLst>
          </p:nvPr>
        </p:nvGraphicFramePr>
        <p:xfrm>
          <a:off x="3707904" y="62753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38134106"/>
              </p:ext>
            </p:extLst>
          </p:nvPr>
        </p:nvGraphicFramePr>
        <p:xfrm>
          <a:off x="-828600" y="6995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71590612"/>
              </p:ext>
            </p:extLst>
          </p:nvPr>
        </p:nvGraphicFramePr>
        <p:xfrm>
          <a:off x="3491880" y="518052"/>
          <a:ext cx="331236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-2053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role of the environment in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difficle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9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20" y="3346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Your hospital room can make you sick!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4856116"/>
            <a:ext cx="6264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J Hosp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059582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67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61" y="1131590"/>
            <a:ext cx="7023799" cy="260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1406" y="4836024"/>
            <a:ext cx="8643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Orenstein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Infect Control Hosp Epidemiol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2011;34:521-523.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Wiping away infection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1641" y="3291830"/>
            <a:ext cx="30963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2.4</a:t>
            </a:r>
            <a:r>
              <a:rPr lang="en-GB" sz="5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cases / 1000 patient days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4008" y="3219822"/>
            <a:ext cx="32777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B3B3"/>
                </a:solidFill>
                <a:latin typeface="Arial" pitchFamily="34" charset="0"/>
                <a:cs typeface="Arial" pitchFamily="34" charset="0"/>
              </a:rPr>
              <a:t>0.4</a:t>
            </a:r>
            <a:r>
              <a:rPr lang="en-GB" sz="6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cases / 1000 patient days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627534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Impact of changing from QAC to chlorine wipes for daily disinfection of all rooms. Cleaning thoroughness was 97-98% throughout the study using ATP benchmarking (&lt;250 RLUs).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8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92546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HPV: clinical impact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160308 Tupelo Breakpoint 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60" y="987574"/>
            <a:ext cx="824839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496" y="4840002"/>
            <a:ext cx="6696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McCord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J Hosp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2016;94:185-7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282" y="555526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2 years before HPV, 2 years during HPV. Breakpoint model indicated significant reduction in rate of CDI when HPV implemented (1.0 to 0.4 per 1000 patient days, 60% reduction). 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098126"/>
              </p:ext>
            </p:extLst>
          </p:nvPr>
        </p:nvGraphicFramePr>
        <p:xfrm>
          <a:off x="179512" y="648336"/>
          <a:ext cx="8784976" cy="436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221"/>
                <a:gridCol w="942950"/>
                <a:gridCol w="1110189"/>
                <a:gridCol w="3002331"/>
                <a:gridCol w="2542285"/>
              </a:tblGrid>
              <a:tr h="123214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ARD system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Confounders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McCord 2016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year before-after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GB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 rate fell from 1.0 to 0.4 cases per 1,000 pt days;</a:t>
                      </a:r>
                      <a:r>
                        <a:rPr lang="en-GB" sz="105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 reduction, p&lt;0.001.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data on IPC 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/ abx use. 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104918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Horn 2015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year before-after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fell from 1.4 to 0.9 cases per 1,000 patient days; 36% reduction. P&lt;0.001.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Concurrent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increase in hand hygiene compliance.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Manian 2013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 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year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</a:t>
                      </a: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efore-after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 rate fell from 0.9 to 0.5 cases per 1,000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pt days; </a:t>
                      </a: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39% reduction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IRR=0.63, CI=0.50-0.79, p&lt;0.001).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Chlorine disinfection enhanced concurrently.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Boyce 2008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year before-after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fell from 1.9 to 0.9 cases per 1,000 pt days on high-risk wards; 53% reduction, p=0.047).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Outbreak? No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significant reduction hospital wide; changes in abx usage.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128522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Anderson 2018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UVC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year cluster RCT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fell from 1.0 to 0.9 cases per 1,000 patient days (RR 0.89, 95% CI, 0.80–0.99; p=0.031); 11% reduction.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RCT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was controlled carefully for key confounders including IPC practice but not abx use.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346305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Pegues 2016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UVC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yr before -after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fell from 3.0 to 2.3 cases per 1,000 pt days; 27% reduction.</a:t>
                      </a:r>
                      <a:endParaRPr lang="en-GB" sz="105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Monitored potential confounders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346305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Napolitano 2015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UVC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yr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before -after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fell from 1.2 to 0.7 cases per 1,000 pt days; 42% reduction.</a:t>
                      </a:r>
                      <a:endParaRPr lang="en-GB" sz="105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data on IPC 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/ abx use. </a:t>
                      </a:r>
                      <a:endParaRPr lang="en-GB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346305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Vianna 2016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PX-UV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yr before -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fell from 0.7 to 0.4 cases per 1,000 pt days; 40% reduction.</a:t>
                      </a:r>
                      <a:endParaRPr lang="en-GB" sz="1050" i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data on IPC 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/ abx use. 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346305"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Levin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2013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PX-UV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yr before -after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</a:t>
                      </a:r>
                      <a:r>
                        <a:rPr lang="en-GB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fell from 0.9 to 0.4 cases per 1,000 pt days; 53% reduction.</a:t>
                      </a:r>
                      <a:endParaRPr lang="en-GB" sz="1050" i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Abx changes.</a:t>
                      </a:r>
                      <a:endParaRPr lang="en-GB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28550"/>
            <a:ext cx="8229600" cy="85725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Scaling the reduction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600303"/>
            <a:ext cx="748883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7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287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7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262401"/>
              </p:ext>
            </p:extLst>
          </p:nvPr>
        </p:nvGraphicFramePr>
        <p:xfrm>
          <a:off x="3707904" y="62753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42436056"/>
              </p:ext>
            </p:extLst>
          </p:nvPr>
        </p:nvGraphicFramePr>
        <p:xfrm>
          <a:off x="-828600" y="6995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92233271"/>
              </p:ext>
            </p:extLst>
          </p:nvPr>
        </p:nvGraphicFramePr>
        <p:xfrm>
          <a:off x="3491880" y="518052"/>
          <a:ext cx="331236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-2053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role of hand hygiene in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difficle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08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12347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Evidence that improved hand hygiene reduces CDI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12" y="4856261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Stone et al. BMJ 2012;344:e3005..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63888" y="802322"/>
            <a:ext cx="51125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Increased procurement of soap was independently associated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with reduced CDI 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throughout the study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(each 10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mL increase per patient bed day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associated with a 7% reduction in CDI, adjusted incidence rate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ratio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0.993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95%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CI 0.990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0.996; P&lt;0.0001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Conversely, increased procurement of alcohol hand rub was independently associated with increased CDI (adjusted incidence rate ratio 1.010, 95% CI 1.006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1.013;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P&lt;0.0001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5561"/>
            <a:ext cx="3168352" cy="201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9782"/>
            <a:ext cx="3108561" cy="193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93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9866980"/>
              </p:ext>
            </p:extLst>
          </p:nvPr>
        </p:nvGraphicFramePr>
        <p:xfrm>
          <a:off x="3707904" y="62753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91099271"/>
              </p:ext>
            </p:extLst>
          </p:nvPr>
        </p:nvGraphicFramePr>
        <p:xfrm>
          <a:off x="-828600" y="6995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67503657"/>
              </p:ext>
            </p:extLst>
          </p:nvPr>
        </p:nvGraphicFramePr>
        <p:xfrm>
          <a:off x="3491880" y="518052"/>
          <a:ext cx="331236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-2053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Time to tackle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asymptomatic colonisation 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8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123478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Time to start screening and isolation for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t="25000" r="26384" b="25469"/>
          <a:stretch/>
        </p:blipFill>
        <p:spPr bwMode="auto">
          <a:xfrm>
            <a:off x="863588" y="1275606"/>
            <a:ext cx="7200800" cy="334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6512" y="4856261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Longtin et al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JAMA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Intern Med 2016;176:796-804.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690831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Introducing PCR screening for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(t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cdB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resulting in a significant reduction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CDI; 63 of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101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(62.4%) expected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cases were prevented.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25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23478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 sufficient-component cause model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564635"/>
              </p:ext>
            </p:extLst>
          </p:nvPr>
        </p:nvGraphicFramePr>
        <p:xfrm>
          <a:off x="424420" y="1131590"/>
          <a:ext cx="8396052" cy="277220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16580"/>
                <a:gridCol w="2639736"/>
                <a:gridCol w="2639736"/>
              </a:tblGrid>
              <a:tr h="715050"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Necessary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Sufficient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71505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Antibiotic exposure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0" i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✘</a:t>
                      </a:r>
                      <a:endParaRPr lang="en-GB" sz="4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0" i="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✘</a:t>
                      </a:r>
                      <a:endParaRPr lang="en-GB" sz="4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1234196">
                <a:tc>
                  <a:txBody>
                    <a:bodyPr/>
                    <a:lstStyle/>
                    <a:p>
                      <a:r>
                        <a:rPr lang="en-GB" sz="2400" i="1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difficile </a:t>
                      </a:r>
                      <a:r>
                        <a:rPr lang="en-GB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acquisition</a:t>
                      </a:r>
                      <a:endParaRPr lang="en-GB" sz="2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0" i="0" kern="120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✓</a:t>
                      </a:r>
                      <a:endParaRPr lang="en-GB" sz="48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 smtClean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GB" sz="4800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59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11510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You can suffer </a:t>
            </a:r>
            <a:r>
              <a:rPr lang="en-GB" sz="4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infection without exposure to antibiotics, but you can’t suffer </a:t>
            </a:r>
            <a:r>
              <a:rPr lang="en-GB" sz="4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 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infection without exposure to </a:t>
            </a:r>
            <a:r>
              <a:rPr lang="en-GB" sz="4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difficile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GB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45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1601</Words>
  <Application>Microsoft Office PowerPoint</Application>
  <PresentationFormat>On-screen Show (16:9)</PresentationFormat>
  <Paragraphs>297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Trends in HCAI in England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English C. difficile miracle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Wiping away infection</vt:lpstr>
      <vt:lpstr>HPV: clinical impact</vt:lpstr>
      <vt:lpstr>Scaling the reduction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Imperial College Healthcare NHS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Otter</dc:creator>
  <cp:lastModifiedBy>Jon Otter</cp:lastModifiedBy>
  <cp:revision>42</cp:revision>
  <dcterms:created xsi:type="dcterms:W3CDTF">2018-11-26T10:00:06Z</dcterms:created>
  <dcterms:modified xsi:type="dcterms:W3CDTF">2018-11-28T06:14:47Z</dcterms:modified>
</cp:coreProperties>
</file>