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00" r:id="rId2"/>
    <p:sldId id="480" r:id="rId3"/>
    <p:sldId id="481" r:id="rId4"/>
    <p:sldId id="482" r:id="rId5"/>
    <p:sldId id="484" r:id="rId6"/>
    <p:sldId id="489" r:id="rId7"/>
    <p:sldId id="483" r:id="rId8"/>
    <p:sldId id="516" r:id="rId9"/>
    <p:sldId id="485" r:id="rId10"/>
    <p:sldId id="487" r:id="rId11"/>
    <p:sldId id="486" r:id="rId12"/>
    <p:sldId id="510" r:id="rId13"/>
    <p:sldId id="471" r:id="rId14"/>
    <p:sldId id="488" r:id="rId15"/>
    <p:sldId id="511" r:id="rId16"/>
    <p:sldId id="501" r:id="rId17"/>
    <p:sldId id="493" r:id="rId18"/>
    <p:sldId id="490" r:id="rId19"/>
    <p:sldId id="502" r:id="rId20"/>
    <p:sldId id="512" r:id="rId21"/>
    <p:sldId id="506" r:id="rId22"/>
    <p:sldId id="507" r:id="rId23"/>
    <p:sldId id="513" r:id="rId24"/>
    <p:sldId id="505" r:id="rId25"/>
    <p:sldId id="514" r:id="rId26"/>
    <p:sldId id="508" r:id="rId27"/>
    <p:sldId id="515" r:id="rId28"/>
    <p:sldId id="509" r:id="rId2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>
        <p:scale>
          <a:sx n="90" d="100"/>
          <a:sy n="90" d="100"/>
        </p:scale>
        <p:origin x="-49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Blog\Images\van%20nood%20fm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j070\AppData\Local\Microsoft\Windows\Temporary%20Internet%20Files\Content.Outlook\EAIOSMDQ\GES%20and%20KP%20OB%20epi%20curves_%2004%2011%20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6633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Sheet1!$C$3:$E$3</c:f>
              <c:strCache>
                <c:ptCount val="3"/>
                <c:pt idx="0">
                  <c:v>Faecal microbiota transplant</c:v>
                </c:pt>
                <c:pt idx="1">
                  <c:v>Vancomycin</c:v>
                </c:pt>
                <c:pt idx="2">
                  <c:v>Vancomycin + bowel lavage</c:v>
                </c:pt>
              </c:strCache>
            </c:strRef>
          </c:cat>
          <c:val>
            <c:numRef>
              <c:f>Sheet1!$C$4:$E$4</c:f>
              <c:numCache>
                <c:formatCode>General</c:formatCode>
                <c:ptCount val="3"/>
                <c:pt idx="0">
                  <c:v>93.8</c:v>
                </c:pt>
                <c:pt idx="1">
                  <c:v>30.8</c:v>
                </c:pt>
                <c:pt idx="2">
                  <c:v>23.1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329344"/>
        <c:axId val="258049920"/>
      </c:barChart>
      <c:catAx>
        <c:axId val="208329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58049920"/>
        <c:crosses val="autoZero"/>
        <c:auto val="1"/>
        <c:lblAlgn val="ctr"/>
        <c:lblOffset val="100"/>
        <c:noMultiLvlLbl val="0"/>
      </c:catAx>
      <c:valAx>
        <c:axId val="2580499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cured without relapse</a:t>
                </a:r>
              </a:p>
            </c:rich>
          </c:tx>
          <c:layout>
            <c:manualLayout>
              <c:xMode val="edge"/>
              <c:yMode val="edge"/>
              <c:x val="0"/>
              <c:y val="8.607452845251559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832934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6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61546219543545E-2"/>
          <c:y val="4.1133890665335619E-2"/>
          <c:w val="0.83096380981011442"/>
          <c:h val="0.8234103868338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'KP OB epi curve'!$D$21</c:f>
              <c:strCache>
                <c:ptCount val="1"/>
                <c:pt idx="0">
                  <c:v>Count of Kleb NDM cases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'KP OB epi curve'!$A$22:$A$37</c:f>
              <c:strCache>
                <c:ptCount val="16"/>
                <c:pt idx="0">
                  <c:v>Jul-14</c:v>
                </c:pt>
                <c:pt idx="1">
                  <c:v>Aug-14</c:v>
                </c:pt>
                <c:pt idx="2">
                  <c:v>Sep-14</c:v>
                </c:pt>
                <c:pt idx="3">
                  <c:v>Oct-14</c:v>
                </c:pt>
                <c:pt idx="4">
                  <c:v>Nov-14</c:v>
                </c:pt>
                <c:pt idx="5">
                  <c:v>Dec-14</c:v>
                </c:pt>
                <c:pt idx="6">
                  <c:v>Jan-15</c:v>
                </c:pt>
                <c:pt idx="7">
                  <c:v>Feb-15</c:v>
                </c:pt>
                <c:pt idx="8">
                  <c:v>Mar-15</c:v>
                </c:pt>
                <c:pt idx="9">
                  <c:v>Apr-15</c:v>
                </c:pt>
                <c:pt idx="10">
                  <c:v>May-15</c:v>
                </c:pt>
                <c:pt idx="11">
                  <c:v>Jun-15</c:v>
                </c:pt>
                <c:pt idx="12">
                  <c:v>Jul-15</c:v>
                </c:pt>
                <c:pt idx="13">
                  <c:v>Aug-15</c:v>
                </c:pt>
                <c:pt idx="14">
                  <c:v>Sep-15</c:v>
                </c:pt>
                <c:pt idx="15">
                  <c:v>Oct-15</c:v>
                </c:pt>
              </c:strCache>
            </c:strRef>
          </c:cat>
          <c:val>
            <c:numRef>
              <c:f>'KP OB epi curve'!$D$22:$D$37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750528"/>
        <c:axId val="210437248"/>
      </c:barChart>
      <c:catAx>
        <c:axId val="175750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210437248"/>
        <c:crosses val="autoZero"/>
        <c:auto val="1"/>
        <c:lblAlgn val="ctr"/>
        <c:lblOffset val="100"/>
        <c:noMultiLvlLbl val="0"/>
      </c:catAx>
      <c:valAx>
        <c:axId val="2104372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 each month</a:t>
                </a:r>
              </a:p>
            </c:rich>
          </c:tx>
          <c:layout>
            <c:manualLayout>
              <c:xMode val="edge"/>
              <c:yMode val="edge"/>
              <c:x val="0"/>
              <c:y val="0.106057034703851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57505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779136"/>
        <c:axId val="248780672"/>
      </c:barChart>
      <c:catAx>
        <c:axId val="248779136"/>
        <c:scaling>
          <c:orientation val="minMax"/>
        </c:scaling>
        <c:delete val="0"/>
        <c:axPos val="l"/>
        <c:majorTickMark val="out"/>
        <c:minorTickMark val="none"/>
        <c:tickLblPos val="nextTo"/>
        <c:crossAx val="248780672"/>
        <c:crosses val="autoZero"/>
        <c:auto val="1"/>
        <c:lblAlgn val="ctr"/>
        <c:lblOffset val="100"/>
        <c:noMultiLvlLbl val="0"/>
      </c:catAx>
      <c:valAx>
        <c:axId val="248780672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248779136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359C97-A7FF-42E1-9D9E-D7C64EC63F11}" type="doc">
      <dgm:prSet loTypeId="urn:microsoft.com/office/officeart/2005/8/layout/lProcess2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4D3AFC72-6910-4059-B76D-D9F60B0ECE3B}">
      <dgm:prSet/>
      <dgm:spPr/>
      <dgm:t>
        <a:bodyPr/>
        <a:lstStyle/>
        <a:p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Healthcare-associated infections (HCAIs)</a:t>
          </a:r>
          <a:endParaRPr lang="en-GB"/>
        </a:p>
      </dgm:t>
    </dgm:pt>
    <dgm:pt modelId="{1C15660E-E67C-42D3-8E7F-692D11FCD405}" type="parTrans" cxnId="{C3FF88D6-D265-4941-9F39-EEBFA7DEB6E6}">
      <dgm:prSet/>
      <dgm:spPr/>
      <dgm:t>
        <a:bodyPr/>
        <a:lstStyle/>
        <a:p>
          <a:endParaRPr lang="en-GB"/>
        </a:p>
      </dgm:t>
    </dgm:pt>
    <dgm:pt modelId="{10B92471-358F-4A84-B3C8-68D1F506EFE8}" type="sibTrans" cxnId="{C3FF88D6-D265-4941-9F39-EEBFA7DEB6E6}">
      <dgm:prSet/>
      <dgm:spPr/>
      <dgm:t>
        <a:bodyPr/>
        <a:lstStyle/>
        <a:p>
          <a:endParaRPr lang="en-GB"/>
        </a:p>
      </dgm:t>
    </dgm:pt>
    <dgm:pt modelId="{EA9F92BE-4BB4-45F4-AAFF-44517515E0DD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MRSA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E184B0-3A97-440A-928F-FB0422DD2634}" type="parTrans" cxnId="{9BA40DAA-834A-4AE3-96AD-922024BF0B18}">
      <dgm:prSet/>
      <dgm:spPr/>
      <dgm:t>
        <a:bodyPr/>
        <a:lstStyle/>
        <a:p>
          <a:endParaRPr lang="en-GB"/>
        </a:p>
      </dgm:t>
    </dgm:pt>
    <dgm:pt modelId="{82ED2A62-3026-4D80-937F-AF9DAFB36D36}" type="sibTrans" cxnId="{9BA40DAA-834A-4AE3-96AD-922024BF0B18}">
      <dgm:prSet/>
      <dgm:spPr/>
      <dgm:t>
        <a:bodyPr/>
        <a:lstStyle/>
        <a:p>
          <a:endParaRPr lang="en-GB"/>
        </a:p>
      </dgm:t>
    </dgm:pt>
    <dgm:pt modelId="{EC1986FE-22A8-4E31-BF9C-6EAAB56D3998}">
      <dgm:prSet/>
      <dgm:spPr/>
      <dgm:t>
        <a:bodyPr/>
        <a:lstStyle/>
        <a:p>
          <a:r>
            <a:rPr lang="en-GB" i="1" dirty="0" smtClean="0">
              <a:latin typeface="Arial" panose="020B0604020202020204" pitchFamily="34" charset="0"/>
              <a:cs typeface="Arial" panose="020B0604020202020204" pitchFamily="34" charset="0"/>
            </a:rPr>
            <a:t>C. </a:t>
          </a:r>
          <a:r>
            <a:rPr lang="en-GB" i="1" dirty="0" err="1" smtClean="0">
              <a:latin typeface="Arial" panose="020B0604020202020204" pitchFamily="34" charset="0"/>
              <a:cs typeface="Arial" panose="020B0604020202020204" pitchFamily="34" charset="0"/>
            </a:rPr>
            <a:t>difficile</a:t>
          </a:r>
          <a:endParaRPr lang="en-GB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31CBE1-204D-45C0-902A-B4A37D2C1A94}" type="parTrans" cxnId="{787E29BB-6E3A-440E-9B56-74D003CB6656}">
      <dgm:prSet/>
      <dgm:spPr/>
      <dgm:t>
        <a:bodyPr/>
        <a:lstStyle/>
        <a:p>
          <a:endParaRPr lang="en-GB"/>
        </a:p>
      </dgm:t>
    </dgm:pt>
    <dgm:pt modelId="{6775449A-EE95-4799-96A4-D050C51EEF32}" type="sibTrans" cxnId="{787E29BB-6E3A-440E-9B56-74D003CB6656}">
      <dgm:prSet/>
      <dgm:spPr/>
      <dgm:t>
        <a:bodyPr/>
        <a:lstStyle/>
        <a:p>
          <a:endParaRPr lang="en-GB"/>
        </a:p>
      </dgm:t>
    </dgm:pt>
    <dgm:pt modelId="{8B97EEEB-584D-4F81-8B1A-B69A8AB0AEB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A65241-EE67-4A78-9EC4-14C487229942}" type="parTrans" cxnId="{3BC88C6B-E770-4A2E-A78B-F46438812C17}">
      <dgm:prSet/>
      <dgm:spPr/>
      <dgm:t>
        <a:bodyPr/>
        <a:lstStyle/>
        <a:p>
          <a:endParaRPr lang="en-GB"/>
        </a:p>
      </dgm:t>
    </dgm:pt>
    <dgm:pt modelId="{71BE7CCE-3F3B-4ED4-88F9-8E5324C77ADD}" type="sibTrans" cxnId="{3BC88C6B-E770-4A2E-A78B-F46438812C17}">
      <dgm:prSet/>
      <dgm:spPr/>
      <dgm:t>
        <a:bodyPr/>
        <a:lstStyle/>
        <a:p>
          <a:endParaRPr lang="en-GB"/>
        </a:p>
      </dgm:t>
    </dgm:pt>
    <dgm:pt modelId="{8278B69F-97D3-4889-9803-9939AB1E73E5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Tropical diseases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FA2510-7CAE-4190-8A11-7FD521F94BBE}" type="parTrans" cxnId="{59CDE0CF-C4A8-4D7C-BEAF-B0ED93814D5F}">
      <dgm:prSet/>
      <dgm:spPr/>
      <dgm:t>
        <a:bodyPr/>
        <a:lstStyle/>
        <a:p>
          <a:endParaRPr lang="en-GB"/>
        </a:p>
      </dgm:t>
    </dgm:pt>
    <dgm:pt modelId="{05EE4B75-8205-427A-B62F-3B318D75F177}" type="sibTrans" cxnId="{59CDE0CF-C4A8-4D7C-BEAF-B0ED93814D5F}">
      <dgm:prSet/>
      <dgm:spPr/>
      <dgm:t>
        <a:bodyPr/>
        <a:lstStyle/>
        <a:p>
          <a:endParaRPr lang="en-GB"/>
        </a:p>
      </dgm:t>
    </dgm:pt>
    <dgm:pt modelId="{209BE358-1583-4B73-97CA-A17DEE5FD3BF}">
      <dgm:prSet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Zika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26D105-3723-475B-8820-16E12209D28F}" type="parTrans" cxnId="{F3BCB72D-B6B9-4F9C-B2A7-2FFD2BB3E167}">
      <dgm:prSet/>
      <dgm:spPr/>
      <dgm:t>
        <a:bodyPr/>
        <a:lstStyle/>
        <a:p>
          <a:endParaRPr lang="en-GB"/>
        </a:p>
      </dgm:t>
    </dgm:pt>
    <dgm:pt modelId="{AC5159C8-0017-4AF4-840C-38582233A90D}" type="sibTrans" cxnId="{F3BCB72D-B6B9-4F9C-B2A7-2FFD2BB3E167}">
      <dgm:prSet/>
      <dgm:spPr/>
      <dgm:t>
        <a:bodyPr/>
        <a:lstStyle/>
        <a:p>
          <a:endParaRPr lang="en-GB"/>
        </a:p>
      </dgm:t>
    </dgm:pt>
    <dgm:pt modelId="{C92D5198-0011-4CAF-B0EC-BC3AA46CDE88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Dengue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070C23-F177-4742-B717-FE4F04A64B4C}" type="parTrans" cxnId="{926C1001-D193-4B35-8026-E3D993E94196}">
      <dgm:prSet/>
      <dgm:spPr/>
      <dgm:t>
        <a:bodyPr/>
        <a:lstStyle/>
        <a:p>
          <a:endParaRPr lang="en-GB"/>
        </a:p>
      </dgm:t>
    </dgm:pt>
    <dgm:pt modelId="{2E125B8D-20B2-44F0-AD8D-D6AD42F87DC8}" type="sibTrans" cxnId="{926C1001-D193-4B35-8026-E3D993E94196}">
      <dgm:prSet/>
      <dgm:spPr/>
      <dgm:t>
        <a:bodyPr/>
        <a:lstStyle/>
        <a:p>
          <a:endParaRPr lang="en-GB"/>
        </a:p>
      </dgm:t>
    </dgm:pt>
    <dgm:pt modelId="{2002E42B-3F86-4E36-9A00-A4AF0024B71F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Worms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E44511-CE6B-4A24-8767-F9499837638F}" type="parTrans" cxnId="{6333F995-0E4E-4575-AE72-1AF3542AF768}">
      <dgm:prSet/>
      <dgm:spPr/>
      <dgm:t>
        <a:bodyPr/>
        <a:lstStyle/>
        <a:p>
          <a:endParaRPr lang="en-GB"/>
        </a:p>
      </dgm:t>
    </dgm:pt>
    <dgm:pt modelId="{50EB84F2-4D37-439A-9C26-DCC18C3FB28E}" type="sibTrans" cxnId="{6333F995-0E4E-4575-AE72-1AF3542AF768}">
      <dgm:prSet/>
      <dgm:spPr/>
      <dgm:t>
        <a:bodyPr/>
        <a:lstStyle/>
        <a:p>
          <a:endParaRPr lang="en-GB"/>
        </a:p>
      </dgm:t>
    </dgm:pt>
    <dgm:pt modelId="{8C080C03-5718-468A-94C4-7DE159CCF2CA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Vaccine-preventable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3FA153-5D26-4005-A77C-8FA687A9B397}" type="parTrans" cxnId="{9746640C-9C22-4625-996C-DD69D47AEDB6}">
      <dgm:prSet/>
      <dgm:spPr/>
      <dgm:t>
        <a:bodyPr/>
        <a:lstStyle/>
        <a:p>
          <a:endParaRPr lang="en-GB"/>
        </a:p>
      </dgm:t>
    </dgm:pt>
    <dgm:pt modelId="{AEC9C71D-A5DE-479A-8342-F2FE236E2DDC}" type="sibTrans" cxnId="{9746640C-9C22-4625-996C-DD69D47AEDB6}">
      <dgm:prSet/>
      <dgm:spPr/>
      <dgm:t>
        <a:bodyPr/>
        <a:lstStyle/>
        <a:p>
          <a:endParaRPr lang="en-GB"/>
        </a:p>
      </dgm:t>
    </dgm:pt>
    <dgm:pt modelId="{691A237C-2903-4AE3-99C4-2FACA7EEA3A3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Smallpox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EEA1C1-7E91-4DA4-B0F1-513581132929}" type="parTrans" cxnId="{F4400834-1703-4253-B328-0C81921528C3}">
      <dgm:prSet/>
      <dgm:spPr/>
      <dgm:t>
        <a:bodyPr/>
        <a:lstStyle/>
        <a:p>
          <a:endParaRPr lang="en-GB"/>
        </a:p>
      </dgm:t>
    </dgm:pt>
    <dgm:pt modelId="{2AC9EDEE-5ECB-41E9-BD7A-BF2A8135C1D4}" type="sibTrans" cxnId="{F4400834-1703-4253-B328-0C81921528C3}">
      <dgm:prSet/>
      <dgm:spPr/>
      <dgm:t>
        <a:bodyPr/>
        <a:lstStyle/>
        <a:p>
          <a:endParaRPr lang="en-GB"/>
        </a:p>
      </dgm:t>
    </dgm:pt>
    <dgm:pt modelId="{54677108-9949-4F81-B000-F94D36433986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Measles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89EF4F-3D3F-4B65-9797-4EAD74576887}" type="parTrans" cxnId="{C217292F-8FCB-4FDD-B2EB-02F5FBD44786}">
      <dgm:prSet/>
      <dgm:spPr/>
      <dgm:t>
        <a:bodyPr/>
        <a:lstStyle/>
        <a:p>
          <a:endParaRPr lang="en-GB"/>
        </a:p>
      </dgm:t>
    </dgm:pt>
    <dgm:pt modelId="{86793287-AD1C-4DDE-BD46-25AFBB580D6A}" type="sibTrans" cxnId="{C217292F-8FCB-4FDD-B2EB-02F5FBD44786}">
      <dgm:prSet/>
      <dgm:spPr/>
      <dgm:t>
        <a:bodyPr/>
        <a:lstStyle/>
        <a:p>
          <a:endParaRPr lang="en-GB"/>
        </a:p>
      </dgm:t>
    </dgm:pt>
    <dgm:pt modelId="{C7A65825-C28D-4F1E-9882-B70A6D2D083A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Mumps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505275-D800-4B43-9809-5265E06CDB67}" type="parTrans" cxnId="{D3E01026-384C-4612-B25D-BEE02671BFCA}">
      <dgm:prSet/>
      <dgm:spPr/>
      <dgm:t>
        <a:bodyPr/>
        <a:lstStyle/>
        <a:p>
          <a:endParaRPr lang="en-GB"/>
        </a:p>
      </dgm:t>
    </dgm:pt>
    <dgm:pt modelId="{E332EF1F-5AF8-4B1A-A490-46F290397559}" type="sibTrans" cxnId="{D3E01026-384C-4612-B25D-BEE02671BFCA}">
      <dgm:prSet/>
      <dgm:spPr/>
      <dgm:t>
        <a:bodyPr/>
        <a:lstStyle/>
        <a:p>
          <a:endParaRPr lang="en-GB"/>
        </a:p>
      </dgm:t>
    </dgm:pt>
    <dgm:pt modelId="{7BFD165C-0C27-4B12-AEF6-D37193CC0C1E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Sexually transmitted infections  (STIs)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110733-089C-44BA-B25A-D939845C3E55}" type="parTrans" cxnId="{06D7E11B-2CB5-4E74-8B6A-8B0B8AB0C142}">
      <dgm:prSet/>
      <dgm:spPr/>
      <dgm:t>
        <a:bodyPr/>
        <a:lstStyle/>
        <a:p>
          <a:endParaRPr lang="en-GB"/>
        </a:p>
      </dgm:t>
    </dgm:pt>
    <dgm:pt modelId="{1E4DDE38-38F8-496E-8B0F-AE4A581010A4}" type="sibTrans" cxnId="{06D7E11B-2CB5-4E74-8B6A-8B0B8AB0C142}">
      <dgm:prSet/>
      <dgm:spPr/>
      <dgm:t>
        <a:bodyPr/>
        <a:lstStyle/>
        <a:p>
          <a:endParaRPr lang="en-GB"/>
        </a:p>
      </dgm:t>
    </dgm:pt>
    <dgm:pt modelId="{D1E774A6-5AC4-44D6-B950-C3DCD64D116A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Chlamydia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268397-2631-435F-A649-7B4932F708A1}" type="parTrans" cxnId="{0EAEAE7A-E0AE-4C8A-BBDB-1793D5C93850}">
      <dgm:prSet/>
      <dgm:spPr/>
      <dgm:t>
        <a:bodyPr/>
        <a:lstStyle/>
        <a:p>
          <a:endParaRPr lang="en-GB"/>
        </a:p>
      </dgm:t>
    </dgm:pt>
    <dgm:pt modelId="{FC641F98-1F39-4685-B5BF-5885F2D75D71}" type="sibTrans" cxnId="{0EAEAE7A-E0AE-4C8A-BBDB-1793D5C93850}">
      <dgm:prSet/>
      <dgm:spPr/>
      <dgm:t>
        <a:bodyPr/>
        <a:lstStyle/>
        <a:p>
          <a:endParaRPr lang="en-GB"/>
        </a:p>
      </dgm:t>
    </dgm:pt>
    <dgm:pt modelId="{09960B5E-543F-4D91-8D44-3B17B9DEEEF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Gonorrhoea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CD398E-DF87-4B24-8F86-0AFDECC88812}" type="parTrans" cxnId="{3B31BC68-C7BB-4826-9751-D4E1CF96B9E7}">
      <dgm:prSet/>
      <dgm:spPr/>
      <dgm:t>
        <a:bodyPr/>
        <a:lstStyle/>
        <a:p>
          <a:endParaRPr lang="en-GB"/>
        </a:p>
      </dgm:t>
    </dgm:pt>
    <dgm:pt modelId="{A05CD92C-08C1-4792-8EEA-1C9050D164DB}" type="sibTrans" cxnId="{3B31BC68-C7BB-4826-9751-D4E1CF96B9E7}">
      <dgm:prSet/>
      <dgm:spPr/>
      <dgm:t>
        <a:bodyPr/>
        <a:lstStyle/>
        <a:p>
          <a:endParaRPr lang="en-GB"/>
        </a:p>
      </dgm:t>
    </dgm:pt>
    <dgm:pt modelId="{C06C30EE-B127-4A0C-9C45-CDA5500A4CAA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HPV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02ABE2-D0FE-4E96-8CF2-85E7F37D86C2}" type="parTrans" cxnId="{C2536E03-FEBB-46DC-B3BE-28526B603D41}">
      <dgm:prSet/>
      <dgm:spPr/>
      <dgm:t>
        <a:bodyPr/>
        <a:lstStyle/>
        <a:p>
          <a:endParaRPr lang="en-GB"/>
        </a:p>
      </dgm:t>
    </dgm:pt>
    <dgm:pt modelId="{207AA8C2-3E4D-47CC-A374-159A7DAF22C6}" type="sibTrans" cxnId="{C2536E03-FEBB-46DC-B3BE-28526B603D41}">
      <dgm:prSet/>
      <dgm:spPr/>
      <dgm:t>
        <a:bodyPr/>
        <a:lstStyle/>
        <a:p>
          <a:endParaRPr lang="en-GB"/>
        </a:p>
      </dgm:t>
    </dgm:pt>
    <dgm:pt modelId="{736F9B93-CC4E-4B45-97C4-65E6FA5E9FD5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HIV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1AEC71-F2D2-4B83-8210-EA6902D52873}" type="parTrans" cxnId="{AC493166-DF95-42A4-9A27-B9B420AD487F}">
      <dgm:prSet/>
      <dgm:spPr/>
      <dgm:t>
        <a:bodyPr/>
        <a:lstStyle/>
        <a:p>
          <a:endParaRPr lang="en-GB"/>
        </a:p>
      </dgm:t>
    </dgm:pt>
    <dgm:pt modelId="{DC033338-DDE8-4F5C-B33C-B0D887939880}" type="sibTrans" cxnId="{AC493166-DF95-42A4-9A27-B9B420AD487F}">
      <dgm:prSet/>
      <dgm:spPr/>
      <dgm:t>
        <a:bodyPr/>
        <a:lstStyle/>
        <a:p>
          <a:endParaRPr lang="en-GB"/>
        </a:p>
      </dgm:t>
    </dgm:pt>
    <dgm:pt modelId="{9E7C5E0B-E154-43F4-8F41-4F4E2AE60E96}" type="pres">
      <dgm:prSet presAssocID="{75359C97-A7FF-42E1-9D9E-D7C64EC63F1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D24D07D-36AD-4A5E-9E04-CFEEDE725673}" type="pres">
      <dgm:prSet presAssocID="{4D3AFC72-6910-4059-B76D-D9F60B0ECE3B}" presName="compNode" presStyleCnt="0"/>
      <dgm:spPr/>
      <dgm:t>
        <a:bodyPr/>
        <a:lstStyle/>
        <a:p>
          <a:endParaRPr lang="en-GB"/>
        </a:p>
      </dgm:t>
    </dgm:pt>
    <dgm:pt modelId="{55FAE3D4-A48C-4AF9-95CD-67DFE2DF237E}" type="pres">
      <dgm:prSet presAssocID="{4D3AFC72-6910-4059-B76D-D9F60B0ECE3B}" presName="aNode" presStyleLbl="bgShp" presStyleIdx="0" presStyleCnt="4"/>
      <dgm:spPr/>
      <dgm:t>
        <a:bodyPr/>
        <a:lstStyle/>
        <a:p>
          <a:endParaRPr lang="en-GB"/>
        </a:p>
      </dgm:t>
    </dgm:pt>
    <dgm:pt modelId="{E142B416-E308-442E-92B5-57900FD1B0C6}" type="pres">
      <dgm:prSet presAssocID="{4D3AFC72-6910-4059-B76D-D9F60B0ECE3B}" presName="textNode" presStyleLbl="bgShp" presStyleIdx="0" presStyleCnt="4"/>
      <dgm:spPr/>
      <dgm:t>
        <a:bodyPr/>
        <a:lstStyle/>
        <a:p>
          <a:endParaRPr lang="en-GB"/>
        </a:p>
      </dgm:t>
    </dgm:pt>
    <dgm:pt modelId="{A977F0B0-34D0-407E-BCBC-E1915F46860A}" type="pres">
      <dgm:prSet presAssocID="{4D3AFC72-6910-4059-B76D-D9F60B0ECE3B}" presName="compChildNode" presStyleCnt="0"/>
      <dgm:spPr/>
      <dgm:t>
        <a:bodyPr/>
        <a:lstStyle/>
        <a:p>
          <a:endParaRPr lang="en-GB"/>
        </a:p>
      </dgm:t>
    </dgm:pt>
    <dgm:pt modelId="{311B855D-9948-49F7-B254-76D5DE54A86A}" type="pres">
      <dgm:prSet presAssocID="{4D3AFC72-6910-4059-B76D-D9F60B0ECE3B}" presName="theInnerList" presStyleCnt="0"/>
      <dgm:spPr/>
      <dgm:t>
        <a:bodyPr/>
        <a:lstStyle/>
        <a:p>
          <a:endParaRPr lang="en-GB"/>
        </a:p>
      </dgm:t>
    </dgm:pt>
    <dgm:pt modelId="{54EB8911-67F1-49E4-A9F4-D1B57D374C5B}" type="pres">
      <dgm:prSet presAssocID="{EA9F92BE-4BB4-45F4-AAFF-44517515E0DD}" presName="child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0244C10-015B-4D21-BED2-50EB674F2842}" type="pres">
      <dgm:prSet presAssocID="{EA9F92BE-4BB4-45F4-AAFF-44517515E0DD}" presName="aSpace2" presStyleCnt="0"/>
      <dgm:spPr/>
      <dgm:t>
        <a:bodyPr/>
        <a:lstStyle/>
        <a:p>
          <a:endParaRPr lang="en-GB"/>
        </a:p>
      </dgm:t>
    </dgm:pt>
    <dgm:pt modelId="{AF7EE875-A48C-46F8-A18C-628242D657ED}" type="pres">
      <dgm:prSet presAssocID="{EC1986FE-22A8-4E31-BF9C-6EAAB56D3998}" presName="child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FF54FC-9AA5-4248-9872-D1E94E7E6AA9}" type="pres">
      <dgm:prSet presAssocID="{EC1986FE-22A8-4E31-BF9C-6EAAB56D3998}" presName="aSpace2" presStyleCnt="0"/>
      <dgm:spPr/>
      <dgm:t>
        <a:bodyPr/>
        <a:lstStyle/>
        <a:p>
          <a:endParaRPr lang="en-GB"/>
        </a:p>
      </dgm:t>
    </dgm:pt>
    <dgm:pt modelId="{23830A6D-3D84-4E99-B2CD-F3CFD85AFE78}" type="pres">
      <dgm:prSet presAssocID="{8B97EEEB-584D-4F81-8B1A-B69A8AB0AEB0}" presName="child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E43E3E-7ACA-492E-B4A2-1E9E78C53ABE}" type="pres">
      <dgm:prSet presAssocID="{4D3AFC72-6910-4059-B76D-D9F60B0ECE3B}" presName="aSpace" presStyleCnt="0"/>
      <dgm:spPr/>
      <dgm:t>
        <a:bodyPr/>
        <a:lstStyle/>
        <a:p>
          <a:endParaRPr lang="en-GB"/>
        </a:p>
      </dgm:t>
    </dgm:pt>
    <dgm:pt modelId="{49267858-7865-4156-B2A3-1061B67184BF}" type="pres">
      <dgm:prSet presAssocID="{8278B69F-97D3-4889-9803-9939AB1E73E5}" presName="compNode" presStyleCnt="0"/>
      <dgm:spPr/>
      <dgm:t>
        <a:bodyPr/>
        <a:lstStyle/>
        <a:p>
          <a:endParaRPr lang="en-GB"/>
        </a:p>
      </dgm:t>
    </dgm:pt>
    <dgm:pt modelId="{2C249B6A-728B-46A6-86B4-368DFB67C631}" type="pres">
      <dgm:prSet presAssocID="{8278B69F-97D3-4889-9803-9939AB1E73E5}" presName="aNode" presStyleLbl="bgShp" presStyleIdx="1" presStyleCnt="4"/>
      <dgm:spPr/>
      <dgm:t>
        <a:bodyPr/>
        <a:lstStyle/>
        <a:p>
          <a:endParaRPr lang="en-GB"/>
        </a:p>
      </dgm:t>
    </dgm:pt>
    <dgm:pt modelId="{8F30ACFC-469C-4B56-B21C-66B4763AB585}" type="pres">
      <dgm:prSet presAssocID="{8278B69F-97D3-4889-9803-9939AB1E73E5}" presName="textNode" presStyleLbl="bgShp" presStyleIdx="1" presStyleCnt="4"/>
      <dgm:spPr/>
      <dgm:t>
        <a:bodyPr/>
        <a:lstStyle/>
        <a:p>
          <a:endParaRPr lang="en-GB"/>
        </a:p>
      </dgm:t>
    </dgm:pt>
    <dgm:pt modelId="{43190EC5-CD1B-416C-9F18-B1F7A1DCED84}" type="pres">
      <dgm:prSet presAssocID="{8278B69F-97D3-4889-9803-9939AB1E73E5}" presName="compChildNode" presStyleCnt="0"/>
      <dgm:spPr/>
      <dgm:t>
        <a:bodyPr/>
        <a:lstStyle/>
        <a:p>
          <a:endParaRPr lang="en-GB"/>
        </a:p>
      </dgm:t>
    </dgm:pt>
    <dgm:pt modelId="{3EFA7B6E-0535-455F-ABB6-6ED4C5D258D3}" type="pres">
      <dgm:prSet presAssocID="{8278B69F-97D3-4889-9803-9939AB1E73E5}" presName="theInnerList" presStyleCnt="0"/>
      <dgm:spPr/>
      <dgm:t>
        <a:bodyPr/>
        <a:lstStyle/>
        <a:p>
          <a:endParaRPr lang="en-GB"/>
        </a:p>
      </dgm:t>
    </dgm:pt>
    <dgm:pt modelId="{058E5162-67D7-4AF1-907C-130DDEC3628B}" type="pres">
      <dgm:prSet presAssocID="{209BE358-1583-4B73-97CA-A17DEE5FD3BF}" presName="child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2D6264-4734-41DF-A188-67ADE5A1EA48}" type="pres">
      <dgm:prSet presAssocID="{209BE358-1583-4B73-97CA-A17DEE5FD3BF}" presName="aSpace2" presStyleCnt="0"/>
      <dgm:spPr/>
      <dgm:t>
        <a:bodyPr/>
        <a:lstStyle/>
        <a:p>
          <a:endParaRPr lang="en-GB"/>
        </a:p>
      </dgm:t>
    </dgm:pt>
    <dgm:pt modelId="{A1A172DF-D309-4DE4-A717-4DC5A2249FF2}" type="pres">
      <dgm:prSet presAssocID="{C92D5198-0011-4CAF-B0EC-BC3AA46CDE88}" presName="child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76AECF-7425-4820-85F5-ECD2E6074BFF}" type="pres">
      <dgm:prSet presAssocID="{C92D5198-0011-4CAF-B0EC-BC3AA46CDE88}" presName="aSpace2" presStyleCnt="0"/>
      <dgm:spPr/>
      <dgm:t>
        <a:bodyPr/>
        <a:lstStyle/>
        <a:p>
          <a:endParaRPr lang="en-GB"/>
        </a:p>
      </dgm:t>
    </dgm:pt>
    <dgm:pt modelId="{85708EC3-9B75-4558-9A3F-B3FAEC6D3E3E}" type="pres">
      <dgm:prSet presAssocID="{2002E42B-3F86-4E36-9A00-A4AF0024B71F}" presName="child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59348B-7C2D-4D95-9D30-62BD2E906E51}" type="pres">
      <dgm:prSet presAssocID="{8278B69F-97D3-4889-9803-9939AB1E73E5}" presName="aSpace" presStyleCnt="0"/>
      <dgm:spPr/>
      <dgm:t>
        <a:bodyPr/>
        <a:lstStyle/>
        <a:p>
          <a:endParaRPr lang="en-GB"/>
        </a:p>
      </dgm:t>
    </dgm:pt>
    <dgm:pt modelId="{1BD9DEAA-9365-49EF-8A0B-D0D0CFCEDD8D}" type="pres">
      <dgm:prSet presAssocID="{8C080C03-5718-468A-94C4-7DE159CCF2CA}" presName="compNode" presStyleCnt="0"/>
      <dgm:spPr/>
      <dgm:t>
        <a:bodyPr/>
        <a:lstStyle/>
        <a:p>
          <a:endParaRPr lang="en-GB"/>
        </a:p>
      </dgm:t>
    </dgm:pt>
    <dgm:pt modelId="{33A285CC-0C50-48EE-BC84-C83FC7F8E2F3}" type="pres">
      <dgm:prSet presAssocID="{8C080C03-5718-468A-94C4-7DE159CCF2CA}" presName="aNode" presStyleLbl="bgShp" presStyleIdx="2" presStyleCnt="4"/>
      <dgm:spPr/>
      <dgm:t>
        <a:bodyPr/>
        <a:lstStyle/>
        <a:p>
          <a:endParaRPr lang="en-GB"/>
        </a:p>
      </dgm:t>
    </dgm:pt>
    <dgm:pt modelId="{17E9D3EB-A134-40A0-B9C1-D3CF41315673}" type="pres">
      <dgm:prSet presAssocID="{8C080C03-5718-468A-94C4-7DE159CCF2CA}" presName="textNode" presStyleLbl="bgShp" presStyleIdx="2" presStyleCnt="4"/>
      <dgm:spPr/>
      <dgm:t>
        <a:bodyPr/>
        <a:lstStyle/>
        <a:p>
          <a:endParaRPr lang="en-GB"/>
        </a:p>
      </dgm:t>
    </dgm:pt>
    <dgm:pt modelId="{DB55C983-9507-446F-A15F-EC3B232C1D22}" type="pres">
      <dgm:prSet presAssocID="{8C080C03-5718-468A-94C4-7DE159CCF2CA}" presName="compChildNode" presStyleCnt="0"/>
      <dgm:spPr/>
      <dgm:t>
        <a:bodyPr/>
        <a:lstStyle/>
        <a:p>
          <a:endParaRPr lang="en-GB"/>
        </a:p>
      </dgm:t>
    </dgm:pt>
    <dgm:pt modelId="{5A6173D0-DE3A-4899-805C-6C37EEF82F02}" type="pres">
      <dgm:prSet presAssocID="{8C080C03-5718-468A-94C4-7DE159CCF2CA}" presName="theInnerList" presStyleCnt="0"/>
      <dgm:spPr/>
      <dgm:t>
        <a:bodyPr/>
        <a:lstStyle/>
        <a:p>
          <a:endParaRPr lang="en-GB"/>
        </a:p>
      </dgm:t>
    </dgm:pt>
    <dgm:pt modelId="{2504C04D-FCBB-43A3-BF9E-43295A5DD76B}" type="pres">
      <dgm:prSet presAssocID="{691A237C-2903-4AE3-99C4-2FACA7EEA3A3}" presName="child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E83B83-999C-4A3B-89BF-65E72A466500}" type="pres">
      <dgm:prSet presAssocID="{691A237C-2903-4AE3-99C4-2FACA7EEA3A3}" presName="aSpace2" presStyleCnt="0"/>
      <dgm:spPr/>
      <dgm:t>
        <a:bodyPr/>
        <a:lstStyle/>
        <a:p>
          <a:endParaRPr lang="en-GB"/>
        </a:p>
      </dgm:t>
    </dgm:pt>
    <dgm:pt modelId="{64D35FE9-2746-41C8-A790-F71EAA224A8E}" type="pres">
      <dgm:prSet presAssocID="{54677108-9949-4F81-B000-F94D36433986}" presName="child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C5D9AC-4DD0-436C-8A93-155EF7F990F3}" type="pres">
      <dgm:prSet presAssocID="{54677108-9949-4F81-B000-F94D36433986}" presName="aSpace2" presStyleCnt="0"/>
      <dgm:spPr/>
      <dgm:t>
        <a:bodyPr/>
        <a:lstStyle/>
        <a:p>
          <a:endParaRPr lang="en-GB"/>
        </a:p>
      </dgm:t>
    </dgm:pt>
    <dgm:pt modelId="{2E1ABCD2-F4E4-47DB-9723-41C8CEE5396D}" type="pres">
      <dgm:prSet presAssocID="{C7A65825-C28D-4F1E-9882-B70A6D2D083A}" presName="child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0A1566-8832-49E7-A302-036BF934E068}" type="pres">
      <dgm:prSet presAssocID="{8C080C03-5718-468A-94C4-7DE159CCF2CA}" presName="aSpace" presStyleCnt="0"/>
      <dgm:spPr/>
      <dgm:t>
        <a:bodyPr/>
        <a:lstStyle/>
        <a:p>
          <a:endParaRPr lang="en-GB"/>
        </a:p>
      </dgm:t>
    </dgm:pt>
    <dgm:pt modelId="{3E2762CF-2E23-4574-B00E-5EEE4110F711}" type="pres">
      <dgm:prSet presAssocID="{7BFD165C-0C27-4B12-AEF6-D37193CC0C1E}" presName="compNode" presStyleCnt="0"/>
      <dgm:spPr/>
      <dgm:t>
        <a:bodyPr/>
        <a:lstStyle/>
        <a:p>
          <a:endParaRPr lang="en-GB"/>
        </a:p>
      </dgm:t>
    </dgm:pt>
    <dgm:pt modelId="{5834FCB0-9F11-4AD3-8ED9-AF608D5114E8}" type="pres">
      <dgm:prSet presAssocID="{7BFD165C-0C27-4B12-AEF6-D37193CC0C1E}" presName="aNode" presStyleLbl="bgShp" presStyleIdx="3" presStyleCnt="4"/>
      <dgm:spPr/>
      <dgm:t>
        <a:bodyPr/>
        <a:lstStyle/>
        <a:p>
          <a:endParaRPr lang="en-GB"/>
        </a:p>
      </dgm:t>
    </dgm:pt>
    <dgm:pt modelId="{E4143E2B-7B60-458A-AA6C-E03E7AB961B6}" type="pres">
      <dgm:prSet presAssocID="{7BFD165C-0C27-4B12-AEF6-D37193CC0C1E}" presName="textNode" presStyleLbl="bgShp" presStyleIdx="3" presStyleCnt="4"/>
      <dgm:spPr/>
      <dgm:t>
        <a:bodyPr/>
        <a:lstStyle/>
        <a:p>
          <a:endParaRPr lang="en-GB"/>
        </a:p>
      </dgm:t>
    </dgm:pt>
    <dgm:pt modelId="{A3B4A1CD-A631-4A32-905B-F16AF0CA097A}" type="pres">
      <dgm:prSet presAssocID="{7BFD165C-0C27-4B12-AEF6-D37193CC0C1E}" presName="compChildNode" presStyleCnt="0"/>
      <dgm:spPr/>
      <dgm:t>
        <a:bodyPr/>
        <a:lstStyle/>
        <a:p>
          <a:endParaRPr lang="en-GB"/>
        </a:p>
      </dgm:t>
    </dgm:pt>
    <dgm:pt modelId="{2604F497-6F2C-44E7-BFD9-61A410292C2A}" type="pres">
      <dgm:prSet presAssocID="{7BFD165C-0C27-4B12-AEF6-D37193CC0C1E}" presName="theInnerList" presStyleCnt="0"/>
      <dgm:spPr/>
      <dgm:t>
        <a:bodyPr/>
        <a:lstStyle/>
        <a:p>
          <a:endParaRPr lang="en-GB"/>
        </a:p>
      </dgm:t>
    </dgm:pt>
    <dgm:pt modelId="{DCE5875B-6473-40E3-BDB9-6470C3FC8E48}" type="pres">
      <dgm:prSet presAssocID="{D1E774A6-5AC4-44D6-B950-C3DCD64D116A}" presName="child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47F7C7-CCCC-44C3-A2FC-37F64ADF23E3}" type="pres">
      <dgm:prSet presAssocID="{D1E774A6-5AC4-44D6-B950-C3DCD64D116A}" presName="aSpace2" presStyleCnt="0"/>
      <dgm:spPr/>
      <dgm:t>
        <a:bodyPr/>
        <a:lstStyle/>
        <a:p>
          <a:endParaRPr lang="en-GB"/>
        </a:p>
      </dgm:t>
    </dgm:pt>
    <dgm:pt modelId="{3070235E-9A76-4D7E-84C1-0637EFC885AB}" type="pres">
      <dgm:prSet presAssocID="{09960B5E-543F-4D91-8D44-3B17B9DEEEF0}" presName="child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916298-7286-4B70-B846-FF5056ED2244}" type="pres">
      <dgm:prSet presAssocID="{09960B5E-543F-4D91-8D44-3B17B9DEEEF0}" presName="aSpace2" presStyleCnt="0"/>
      <dgm:spPr/>
      <dgm:t>
        <a:bodyPr/>
        <a:lstStyle/>
        <a:p>
          <a:endParaRPr lang="en-GB"/>
        </a:p>
      </dgm:t>
    </dgm:pt>
    <dgm:pt modelId="{33789668-266F-497F-92CF-EDF19DA516DA}" type="pres">
      <dgm:prSet presAssocID="{C06C30EE-B127-4A0C-9C45-CDA5500A4CAA}" presName="child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0E4792-A5DA-47EA-BBD2-ABBD471D886A}" type="pres">
      <dgm:prSet presAssocID="{C06C30EE-B127-4A0C-9C45-CDA5500A4CAA}" presName="aSpace2" presStyleCnt="0"/>
      <dgm:spPr/>
      <dgm:t>
        <a:bodyPr/>
        <a:lstStyle/>
        <a:p>
          <a:endParaRPr lang="en-GB"/>
        </a:p>
      </dgm:t>
    </dgm:pt>
    <dgm:pt modelId="{0CF9C264-514E-4E89-B6BF-E8D9C6F48370}" type="pres">
      <dgm:prSet presAssocID="{736F9B93-CC4E-4B45-97C4-65E6FA5E9FD5}" presName="child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186B23A-02CD-4F80-93CE-9D22A3C08451}" type="presOf" srcId="{4D3AFC72-6910-4059-B76D-D9F60B0ECE3B}" destId="{E142B416-E308-442E-92B5-57900FD1B0C6}" srcOrd="1" destOrd="0" presId="urn:microsoft.com/office/officeart/2005/8/layout/lProcess2"/>
    <dgm:cxn modelId="{47E780F6-0B62-4E45-9C37-41B0BC95690A}" type="presOf" srcId="{EC1986FE-22A8-4E31-BF9C-6EAAB56D3998}" destId="{AF7EE875-A48C-46F8-A18C-628242D657ED}" srcOrd="0" destOrd="0" presId="urn:microsoft.com/office/officeart/2005/8/layout/lProcess2"/>
    <dgm:cxn modelId="{56758895-36A2-449F-8995-CC9430D665D5}" type="presOf" srcId="{D1E774A6-5AC4-44D6-B950-C3DCD64D116A}" destId="{DCE5875B-6473-40E3-BDB9-6470C3FC8E48}" srcOrd="0" destOrd="0" presId="urn:microsoft.com/office/officeart/2005/8/layout/lProcess2"/>
    <dgm:cxn modelId="{F4400834-1703-4253-B328-0C81921528C3}" srcId="{8C080C03-5718-468A-94C4-7DE159CCF2CA}" destId="{691A237C-2903-4AE3-99C4-2FACA7EEA3A3}" srcOrd="0" destOrd="0" parTransId="{E3EEA1C1-7E91-4DA4-B0F1-513581132929}" sibTransId="{2AC9EDEE-5ECB-41E9-BD7A-BF2A8135C1D4}"/>
    <dgm:cxn modelId="{59CDE0CF-C4A8-4D7C-BEAF-B0ED93814D5F}" srcId="{75359C97-A7FF-42E1-9D9E-D7C64EC63F11}" destId="{8278B69F-97D3-4889-9803-9939AB1E73E5}" srcOrd="1" destOrd="0" parTransId="{24FA2510-7CAE-4190-8A11-7FD521F94BBE}" sibTransId="{05EE4B75-8205-427A-B62F-3B318D75F177}"/>
    <dgm:cxn modelId="{0D9360B2-2811-472E-954D-FEB879548415}" type="presOf" srcId="{8C080C03-5718-468A-94C4-7DE159CCF2CA}" destId="{33A285CC-0C50-48EE-BC84-C83FC7F8E2F3}" srcOrd="0" destOrd="0" presId="urn:microsoft.com/office/officeart/2005/8/layout/lProcess2"/>
    <dgm:cxn modelId="{9BA40DAA-834A-4AE3-96AD-922024BF0B18}" srcId="{4D3AFC72-6910-4059-B76D-D9F60B0ECE3B}" destId="{EA9F92BE-4BB4-45F4-AAFF-44517515E0DD}" srcOrd="0" destOrd="0" parTransId="{0EE184B0-3A97-440A-928F-FB0422DD2634}" sibTransId="{82ED2A62-3026-4D80-937F-AF9DAFB36D36}"/>
    <dgm:cxn modelId="{9D119485-8BA0-43FE-865F-8F136DAEB685}" type="presOf" srcId="{8278B69F-97D3-4889-9803-9939AB1E73E5}" destId="{8F30ACFC-469C-4B56-B21C-66B4763AB585}" srcOrd="1" destOrd="0" presId="urn:microsoft.com/office/officeart/2005/8/layout/lProcess2"/>
    <dgm:cxn modelId="{F3223422-6652-44EE-8487-82DDD8C4E26F}" type="presOf" srcId="{736F9B93-CC4E-4B45-97C4-65E6FA5E9FD5}" destId="{0CF9C264-514E-4E89-B6BF-E8D9C6F48370}" srcOrd="0" destOrd="0" presId="urn:microsoft.com/office/officeart/2005/8/layout/lProcess2"/>
    <dgm:cxn modelId="{898449DD-199C-4B03-8E6C-39717CB0E0EF}" type="presOf" srcId="{8C080C03-5718-468A-94C4-7DE159CCF2CA}" destId="{17E9D3EB-A134-40A0-B9C1-D3CF41315673}" srcOrd="1" destOrd="0" presId="urn:microsoft.com/office/officeart/2005/8/layout/lProcess2"/>
    <dgm:cxn modelId="{804CD99D-C372-4E60-8B97-A57FA6CA7B91}" type="presOf" srcId="{8278B69F-97D3-4889-9803-9939AB1E73E5}" destId="{2C249B6A-728B-46A6-86B4-368DFB67C631}" srcOrd="0" destOrd="0" presId="urn:microsoft.com/office/officeart/2005/8/layout/lProcess2"/>
    <dgm:cxn modelId="{58F8DC7C-46DB-4604-9D2C-FA6B2D8BC4F2}" type="presOf" srcId="{4D3AFC72-6910-4059-B76D-D9F60B0ECE3B}" destId="{55FAE3D4-A48C-4AF9-95CD-67DFE2DF237E}" srcOrd="0" destOrd="0" presId="urn:microsoft.com/office/officeart/2005/8/layout/lProcess2"/>
    <dgm:cxn modelId="{D3E01026-384C-4612-B25D-BEE02671BFCA}" srcId="{8C080C03-5718-468A-94C4-7DE159CCF2CA}" destId="{C7A65825-C28D-4F1E-9882-B70A6D2D083A}" srcOrd="2" destOrd="0" parTransId="{9C505275-D800-4B43-9809-5265E06CDB67}" sibTransId="{E332EF1F-5AF8-4B1A-A490-46F290397559}"/>
    <dgm:cxn modelId="{C2536E03-FEBB-46DC-B3BE-28526B603D41}" srcId="{7BFD165C-0C27-4B12-AEF6-D37193CC0C1E}" destId="{C06C30EE-B127-4A0C-9C45-CDA5500A4CAA}" srcOrd="2" destOrd="0" parTransId="{5502ABE2-D0FE-4E96-8CF2-85E7F37D86C2}" sibTransId="{207AA8C2-3E4D-47CC-A374-159A7DAF22C6}"/>
    <dgm:cxn modelId="{AC493166-DF95-42A4-9A27-B9B420AD487F}" srcId="{7BFD165C-0C27-4B12-AEF6-D37193CC0C1E}" destId="{736F9B93-CC4E-4B45-97C4-65E6FA5E9FD5}" srcOrd="3" destOrd="0" parTransId="{581AEC71-F2D2-4B83-8210-EA6902D52873}" sibTransId="{DC033338-DDE8-4F5C-B33C-B0D887939880}"/>
    <dgm:cxn modelId="{DD5271F8-2984-486F-B6A8-17CB62C9E098}" type="presOf" srcId="{EA9F92BE-4BB4-45F4-AAFF-44517515E0DD}" destId="{54EB8911-67F1-49E4-A9F4-D1B57D374C5B}" srcOrd="0" destOrd="0" presId="urn:microsoft.com/office/officeart/2005/8/layout/lProcess2"/>
    <dgm:cxn modelId="{3BC88C6B-E770-4A2E-A78B-F46438812C17}" srcId="{4D3AFC72-6910-4059-B76D-D9F60B0ECE3B}" destId="{8B97EEEB-584D-4F81-8B1A-B69A8AB0AEB0}" srcOrd="2" destOrd="0" parTransId="{A2A65241-EE67-4A78-9EC4-14C487229942}" sibTransId="{71BE7CCE-3F3B-4ED4-88F9-8E5324C77ADD}"/>
    <dgm:cxn modelId="{787E29BB-6E3A-440E-9B56-74D003CB6656}" srcId="{4D3AFC72-6910-4059-B76D-D9F60B0ECE3B}" destId="{EC1986FE-22A8-4E31-BF9C-6EAAB56D3998}" srcOrd="1" destOrd="0" parTransId="{F831CBE1-204D-45C0-902A-B4A37D2C1A94}" sibTransId="{6775449A-EE95-4799-96A4-D050C51EEF32}"/>
    <dgm:cxn modelId="{9746640C-9C22-4625-996C-DD69D47AEDB6}" srcId="{75359C97-A7FF-42E1-9D9E-D7C64EC63F11}" destId="{8C080C03-5718-468A-94C4-7DE159CCF2CA}" srcOrd="2" destOrd="0" parTransId="{A53FA153-5D26-4005-A77C-8FA687A9B397}" sibTransId="{AEC9C71D-A5DE-479A-8342-F2FE236E2DDC}"/>
    <dgm:cxn modelId="{C217292F-8FCB-4FDD-B2EB-02F5FBD44786}" srcId="{8C080C03-5718-468A-94C4-7DE159CCF2CA}" destId="{54677108-9949-4F81-B000-F94D36433986}" srcOrd="1" destOrd="0" parTransId="{ED89EF4F-3D3F-4B65-9797-4EAD74576887}" sibTransId="{86793287-AD1C-4DDE-BD46-25AFBB580D6A}"/>
    <dgm:cxn modelId="{C3FF88D6-D265-4941-9F39-EEBFA7DEB6E6}" srcId="{75359C97-A7FF-42E1-9D9E-D7C64EC63F11}" destId="{4D3AFC72-6910-4059-B76D-D9F60B0ECE3B}" srcOrd="0" destOrd="0" parTransId="{1C15660E-E67C-42D3-8E7F-692D11FCD405}" sibTransId="{10B92471-358F-4A84-B3C8-68D1F506EFE8}"/>
    <dgm:cxn modelId="{06D7E11B-2CB5-4E74-8B6A-8B0B8AB0C142}" srcId="{75359C97-A7FF-42E1-9D9E-D7C64EC63F11}" destId="{7BFD165C-0C27-4B12-AEF6-D37193CC0C1E}" srcOrd="3" destOrd="0" parTransId="{95110733-089C-44BA-B25A-D939845C3E55}" sibTransId="{1E4DDE38-38F8-496E-8B0F-AE4A581010A4}"/>
    <dgm:cxn modelId="{D184B312-0E16-4FBA-A6FF-19A0AAC46B37}" type="presOf" srcId="{7BFD165C-0C27-4B12-AEF6-D37193CC0C1E}" destId="{5834FCB0-9F11-4AD3-8ED9-AF608D5114E8}" srcOrd="0" destOrd="0" presId="urn:microsoft.com/office/officeart/2005/8/layout/lProcess2"/>
    <dgm:cxn modelId="{F3BCB72D-B6B9-4F9C-B2A7-2FFD2BB3E167}" srcId="{8278B69F-97D3-4889-9803-9939AB1E73E5}" destId="{209BE358-1583-4B73-97CA-A17DEE5FD3BF}" srcOrd="0" destOrd="0" parTransId="{C526D105-3723-475B-8820-16E12209D28F}" sibTransId="{AC5159C8-0017-4AF4-840C-38582233A90D}"/>
    <dgm:cxn modelId="{0D505E2F-EABF-4AE6-AFCB-D0E19874C807}" type="presOf" srcId="{7BFD165C-0C27-4B12-AEF6-D37193CC0C1E}" destId="{E4143E2B-7B60-458A-AA6C-E03E7AB961B6}" srcOrd="1" destOrd="0" presId="urn:microsoft.com/office/officeart/2005/8/layout/lProcess2"/>
    <dgm:cxn modelId="{B4D5BE34-7AD4-4230-A1CC-107A5EC62C8A}" type="presOf" srcId="{8B97EEEB-584D-4F81-8B1A-B69A8AB0AEB0}" destId="{23830A6D-3D84-4E99-B2CD-F3CFD85AFE78}" srcOrd="0" destOrd="0" presId="urn:microsoft.com/office/officeart/2005/8/layout/lProcess2"/>
    <dgm:cxn modelId="{6333F995-0E4E-4575-AE72-1AF3542AF768}" srcId="{8278B69F-97D3-4889-9803-9939AB1E73E5}" destId="{2002E42B-3F86-4E36-9A00-A4AF0024B71F}" srcOrd="2" destOrd="0" parTransId="{64E44511-CE6B-4A24-8767-F9499837638F}" sibTransId="{50EB84F2-4D37-439A-9C26-DCC18C3FB28E}"/>
    <dgm:cxn modelId="{1CF89C2B-7498-4993-B0F7-A3724965FAEF}" type="presOf" srcId="{C92D5198-0011-4CAF-B0EC-BC3AA46CDE88}" destId="{A1A172DF-D309-4DE4-A717-4DC5A2249FF2}" srcOrd="0" destOrd="0" presId="urn:microsoft.com/office/officeart/2005/8/layout/lProcess2"/>
    <dgm:cxn modelId="{B496E7E4-1A22-4045-AAFB-59918A0D7265}" type="presOf" srcId="{54677108-9949-4F81-B000-F94D36433986}" destId="{64D35FE9-2746-41C8-A790-F71EAA224A8E}" srcOrd="0" destOrd="0" presId="urn:microsoft.com/office/officeart/2005/8/layout/lProcess2"/>
    <dgm:cxn modelId="{C9B60CD0-376A-4322-8F63-2C60A26364B6}" type="presOf" srcId="{C7A65825-C28D-4F1E-9882-B70A6D2D083A}" destId="{2E1ABCD2-F4E4-47DB-9723-41C8CEE5396D}" srcOrd="0" destOrd="0" presId="urn:microsoft.com/office/officeart/2005/8/layout/lProcess2"/>
    <dgm:cxn modelId="{0EAEAE7A-E0AE-4C8A-BBDB-1793D5C93850}" srcId="{7BFD165C-0C27-4B12-AEF6-D37193CC0C1E}" destId="{D1E774A6-5AC4-44D6-B950-C3DCD64D116A}" srcOrd="0" destOrd="0" parTransId="{D4268397-2631-435F-A649-7B4932F708A1}" sibTransId="{FC641F98-1F39-4685-B5BF-5885F2D75D71}"/>
    <dgm:cxn modelId="{916C35C7-39F9-480A-8E8F-C2EDEC180771}" type="presOf" srcId="{209BE358-1583-4B73-97CA-A17DEE5FD3BF}" destId="{058E5162-67D7-4AF1-907C-130DDEC3628B}" srcOrd="0" destOrd="0" presId="urn:microsoft.com/office/officeart/2005/8/layout/lProcess2"/>
    <dgm:cxn modelId="{72CC2CA1-662E-42AC-8AA5-48D93984F89C}" type="presOf" srcId="{09960B5E-543F-4D91-8D44-3B17B9DEEEF0}" destId="{3070235E-9A76-4D7E-84C1-0637EFC885AB}" srcOrd="0" destOrd="0" presId="urn:microsoft.com/office/officeart/2005/8/layout/lProcess2"/>
    <dgm:cxn modelId="{926C1001-D193-4B35-8026-E3D993E94196}" srcId="{8278B69F-97D3-4889-9803-9939AB1E73E5}" destId="{C92D5198-0011-4CAF-B0EC-BC3AA46CDE88}" srcOrd="1" destOrd="0" parTransId="{67070C23-F177-4742-B717-FE4F04A64B4C}" sibTransId="{2E125B8D-20B2-44F0-AD8D-D6AD42F87DC8}"/>
    <dgm:cxn modelId="{13FF12DA-D48F-4512-9705-73EC73DC445F}" type="presOf" srcId="{691A237C-2903-4AE3-99C4-2FACA7EEA3A3}" destId="{2504C04D-FCBB-43A3-BF9E-43295A5DD76B}" srcOrd="0" destOrd="0" presId="urn:microsoft.com/office/officeart/2005/8/layout/lProcess2"/>
    <dgm:cxn modelId="{3B31BC68-C7BB-4826-9751-D4E1CF96B9E7}" srcId="{7BFD165C-0C27-4B12-AEF6-D37193CC0C1E}" destId="{09960B5E-543F-4D91-8D44-3B17B9DEEEF0}" srcOrd="1" destOrd="0" parTransId="{DACD398E-DF87-4B24-8F86-0AFDECC88812}" sibTransId="{A05CD92C-08C1-4792-8EEA-1C9050D164DB}"/>
    <dgm:cxn modelId="{AB295EB7-023E-4CD6-956C-E6D47E24B0AF}" type="presOf" srcId="{75359C97-A7FF-42E1-9D9E-D7C64EC63F11}" destId="{9E7C5E0B-E154-43F4-8F41-4F4E2AE60E96}" srcOrd="0" destOrd="0" presId="urn:microsoft.com/office/officeart/2005/8/layout/lProcess2"/>
    <dgm:cxn modelId="{079BFF42-61D1-40C7-B4AD-E298A67AB94A}" type="presOf" srcId="{2002E42B-3F86-4E36-9A00-A4AF0024B71F}" destId="{85708EC3-9B75-4558-9A3F-B3FAEC6D3E3E}" srcOrd="0" destOrd="0" presId="urn:microsoft.com/office/officeart/2005/8/layout/lProcess2"/>
    <dgm:cxn modelId="{43553C37-F2E9-48B7-B7C6-178E71F6A3F9}" type="presOf" srcId="{C06C30EE-B127-4A0C-9C45-CDA5500A4CAA}" destId="{33789668-266F-497F-92CF-EDF19DA516DA}" srcOrd="0" destOrd="0" presId="urn:microsoft.com/office/officeart/2005/8/layout/lProcess2"/>
    <dgm:cxn modelId="{FEA58FC9-3DCE-41D7-8668-8F3DB84154D8}" type="presParOf" srcId="{9E7C5E0B-E154-43F4-8F41-4F4E2AE60E96}" destId="{DD24D07D-36AD-4A5E-9E04-CFEEDE725673}" srcOrd="0" destOrd="0" presId="urn:microsoft.com/office/officeart/2005/8/layout/lProcess2"/>
    <dgm:cxn modelId="{CE7D1B4E-C064-4145-92DC-EE7256E3BA04}" type="presParOf" srcId="{DD24D07D-36AD-4A5E-9E04-CFEEDE725673}" destId="{55FAE3D4-A48C-4AF9-95CD-67DFE2DF237E}" srcOrd="0" destOrd="0" presId="urn:microsoft.com/office/officeart/2005/8/layout/lProcess2"/>
    <dgm:cxn modelId="{7FD90632-D12F-4B48-B589-347B2B99D438}" type="presParOf" srcId="{DD24D07D-36AD-4A5E-9E04-CFEEDE725673}" destId="{E142B416-E308-442E-92B5-57900FD1B0C6}" srcOrd="1" destOrd="0" presId="urn:microsoft.com/office/officeart/2005/8/layout/lProcess2"/>
    <dgm:cxn modelId="{C5E7168A-A054-4EC3-BE02-5E4390B7A857}" type="presParOf" srcId="{DD24D07D-36AD-4A5E-9E04-CFEEDE725673}" destId="{A977F0B0-34D0-407E-BCBC-E1915F46860A}" srcOrd="2" destOrd="0" presId="urn:microsoft.com/office/officeart/2005/8/layout/lProcess2"/>
    <dgm:cxn modelId="{4BD52C1B-D05D-4B7C-B4A4-1B302B6C523F}" type="presParOf" srcId="{A977F0B0-34D0-407E-BCBC-E1915F46860A}" destId="{311B855D-9948-49F7-B254-76D5DE54A86A}" srcOrd="0" destOrd="0" presId="urn:microsoft.com/office/officeart/2005/8/layout/lProcess2"/>
    <dgm:cxn modelId="{51100862-40DC-4D12-AB26-3AD096BEB691}" type="presParOf" srcId="{311B855D-9948-49F7-B254-76D5DE54A86A}" destId="{54EB8911-67F1-49E4-A9F4-D1B57D374C5B}" srcOrd="0" destOrd="0" presId="urn:microsoft.com/office/officeart/2005/8/layout/lProcess2"/>
    <dgm:cxn modelId="{F3DC6029-A584-4558-AA36-C6F127F5443B}" type="presParOf" srcId="{311B855D-9948-49F7-B254-76D5DE54A86A}" destId="{10244C10-015B-4D21-BED2-50EB674F2842}" srcOrd="1" destOrd="0" presId="urn:microsoft.com/office/officeart/2005/8/layout/lProcess2"/>
    <dgm:cxn modelId="{33C8B34D-C538-4F6E-8835-0EC322351FB9}" type="presParOf" srcId="{311B855D-9948-49F7-B254-76D5DE54A86A}" destId="{AF7EE875-A48C-46F8-A18C-628242D657ED}" srcOrd="2" destOrd="0" presId="urn:microsoft.com/office/officeart/2005/8/layout/lProcess2"/>
    <dgm:cxn modelId="{90E0B814-2B04-443C-BC91-5D58EDF8FD64}" type="presParOf" srcId="{311B855D-9948-49F7-B254-76D5DE54A86A}" destId="{12FF54FC-9AA5-4248-9872-D1E94E7E6AA9}" srcOrd="3" destOrd="0" presId="urn:microsoft.com/office/officeart/2005/8/layout/lProcess2"/>
    <dgm:cxn modelId="{E19D1E3C-9A5C-41C7-8A91-CE88F10961BB}" type="presParOf" srcId="{311B855D-9948-49F7-B254-76D5DE54A86A}" destId="{23830A6D-3D84-4E99-B2CD-F3CFD85AFE78}" srcOrd="4" destOrd="0" presId="urn:microsoft.com/office/officeart/2005/8/layout/lProcess2"/>
    <dgm:cxn modelId="{7482ADF7-79DC-4D54-8FC7-01D93BF14EA0}" type="presParOf" srcId="{9E7C5E0B-E154-43F4-8F41-4F4E2AE60E96}" destId="{42E43E3E-7ACA-492E-B4A2-1E9E78C53ABE}" srcOrd="1" destOrd="0" presId="urn:microsoft.com/office/officeart/2005/8/layout/lProcess2"/>
    <dgm:cxn modelId="{7A9F35B4-1F9D-4524-AE27-0998427BFD80}" type="presParOf" srcId="{9E7C5E0B-E154-43F4-8F41-4F4E2AE60E96}" destId="{49267858-7865-4156-B2A3-1061B67184BF}" srcOrd="2" destOrd="0" presId="urn:microsoft.com/office/officeart/2005/8/layout/lProcess2"/>
    <dgm:cxn modelId="{96FBEF55-3374-4CEF-BB98-56858150E909}" type="presParOf" srcId="{49267858-7865-4156-B2A3-1061B67184BF}" destId="{2C249B6A-728B-46A6-86B4-368DFB67C631}" srcOrd="0" destOrd="0" presId="urn:microsoft.com/office/officeart/2005/8/layout/lProcess2"/>
    <dgm:cxn modelId="{7DF23A01-22F9-45FA-9AF0-CA04F65CEDCC}" type="presParOf" srcId="{49267858-7865-4156-B2A3-1061B67184BF}" destId="{8F30ACFC-469C-4B56-B21C-66B4763AB585}" srcOrd="1" destOrd="0" presId="urn:microsoft.com/office/officeart/2005/8/layout/lProcess2"/>
    <dgm:cxn modelId="{54D60460-5FAC-45C8-B4C1-917855E682B1}" type="presParOf" srcId="{49267858-7865-4156-B2A3-1061B67184BF}" destId="{43190EC5-CD1B-416C-9F18-B1F7A1DCED84}" srcOrd="2" destOrd="0" presId="urn:microsoft.com/office/officeart/2005/8/layout/lProcess2"/>
    <dgm:cxn modelId="{9D7F4A5E-91EB-49F5-94CB-61714A14995D}" type="presParOf" srcId="{43190EC5-CD1B-416C-9F18-B1F7A1DCED84}" destId="{3EFA7B6E-0535-455F-ABB6-6ED4C5D258D3}" srcOrd="0" destOrd="0" presId="urn:microsoft.com/office/officeart/2005/8/layout/lProcess2"/>
    <dgm:cxn modelId="{31F05F78-E399-41C8-9121-52BCBC80351B}" type="presParOf" srcId="{3EFA7B6E-0535-455F-ABB6-6ED4C5D258D3}" destId="{058E5162-67D7-4AF1-907C-130DDEC3628B}" srcOrd="0" destOrd="0" presId="urn:microsoft.com/office/officeart/2005/8/layout/lProcess2"/>
    <dgm:cxn modelId="{AAABDF75-2FFE-4046-9E3D-FCE812ACF6C1}" type="presParOf" srcId="{3EFA7B6E-0535-455F-ABB6-6ED4C5D258D3}" destId="{012D6264-4734-41DF-A188-67ADE5A1EA48}" srcOrd="1" destOrd="0" presId="urn:microsoft.com/office/officeart/2005/8/layout/lProcess2"/>
    <dgm:cxn modelId="{E92FB1A3-6F30-4E30-8C6A-4E812AECEB3D}" type="presParOf" srcId="{3EFA7B6E-0535-455F-ABB6-6ED4C5D258D3}" destId="{A1A172DF-D309-4DE4-A717-4DC5A2249FF2}" srcOrd="2" destOrd="0" presId="urn:microsoft.com/office/officeart/2005/8/layout/lProcess2"/>
    <dgm:cxn modelId="{74A1857C-6305-4247-90DF-A00F914350B9}" type="presParOf" srcId="{3EFA7B6E-0535-455F-ABB6-6ED4C5D258D3}" destId="{1C76AECF-7425-4820-85F5-ECD2E6074BFF}" srcOrd="3" destOrd="0" presId="urn:microsoft.com/office/officeart/2005/8/layout/lProcess2"/>
    <dgm:cxn modelId="{5AF1914F-E1C1-4175-A803-7637E2D3D4CF}" type="presParOf" srcId="{3EFA7B6E-0535-455F-ABB6-6ED4C5D258D3}" destId="{85708EC3-9B75-4558-9A3F-B3FAEC6D3E3E}" srcOrd="4" destOrd="0" presId="urn:microsoft.com/office/officeart/2005/8/layout/lProcess2"/>
    <dgm:cxn modelId="{DF820A81-D9A5-4E68-8629-A63CB8CB9728}" type="presParOf" srcId="{9E7C5E0B-E154-43F4-8F41-4F4E2AE60E96}" destId="{D559348B-7C2D-4D95-9D30-62BD2E906E51}" srcOrd="3" destOrd="0" presId="urn:microsoft.com/office/officeart/2005/8/layout/lProcess2"/>
    <dgm:cxn modelId="{9956B78F-1CE5-417A-936F-DFA36CA704DD}" type="presParOf" srcId="{9E7C5E0B-E154-43F4-8F41-4F4E2AE60E96}" destId="{1BD9DEAA-9365-49EF-8A0B-D0D0CFCEDD8D}" srcOrd="4" destOrd="0" presId="urn:microsoft.com/office/officeart/2005/8/layout/lProcess2"/>
    <dgm:cxn modelId="{A7A279DB-6C07-498D-A571-5B228E9F180A}" type="presParOf" srcId="{1BD9DEAA-9365-49EF-8A0B-D0D0CFCEDD8D}" destId="{33A285CC-0C50-48EE-BC84-C83FC7F8E2F3}" srcOrd="0" destOrd="0" presId="urn:microsoft.com/office/officeart/2005/8/layout/lProcess2"/>
    <dgm:cxn modelId="{947F5316-1363-47C9-AA11-6154404F5FDA}" type="presParOf" srcId="{1BD9DEAA-9365-49EF-8A0B-D0D0CFCEDD8D}" destId="{17E9D3EB-A134-40A0-B9C1-D3CF41315673}" srcOrd="1" destOrd="0" presId="urn:microsoft.com/office/officeart/2005/8/layout/lProcess2"/>
    <dgm:cxn modelId="{2ED30E3D-CE02-4A61-B4BC-DF8181D6FC01}" type="presParOf" srcId="{1BD9DEAA-9365-49EF-8A0B-D0D0CFCEDD8D}" destId="{DB55C983-9507-446F-A15F-EC3B232C1D22}" srcOrd="2" destOrd="0" presId="urn:microsoft.com/office/officeart/2005/8/layout/lProcess2"/>
    <dgm:cxn modelId="{5048BE23-6A45-47A5-8468-B3CF4C9A4C35}" type="presParOf" srcId="{DB55C983-9507-446F-A15F-EC3B232C1D22}" destId="{5A6173D0-DE3A-4899-805C-6C37EEF82F02}" srcOrd="0" destOrd="0" presId="urn:microsoft.com/office/officeart/2005/8/layout/lProcess2"/>
    <dgm:cxn modelId="{74BB23E5-9761-4FC2-99E7-101F59ECC205}" type="presParOf" srcId="{5A6173D0-DE3A-4899-805C-6C37EEF82F02}" destId="{2504C04D-FCBB-43A3-BF9E-43295A5DD76B}" srcOrd="0" destOrd="0" presId="urn:microsoft.com/office/officeart/2005/8/layout/lProcess2"/>
    <dgm:cxn modelId="{C184112A-66A8-4F83-9400-A4926819E3CA}" type="presParOf" srcId="{5A6173D0-DE3A-4899-805C-6C37EEF82F02}" destId="{7EE83B83-999C-4A3B-89BF-65E72A466500}" srcOrd="1" destOrd="0" presId="urn:microsoft.com/office/officeart/2005/8/layout/lProcess2"/>
    <dgm:cxn modelId="{6D937FB8-CEF2-4FC3-B2DC-539B3DF046C1}" type="presParOf" srcId="{5A6173D0-DE3A-4899-805C-6C37EEF82F02}" destId="{64D35FE9-2746-41C8-A790-F71EAA224A8E}" srcOrd="2" destOrd="0" presId="urn:microsoft.com/office/officeart/2005/8/layout/lProcess2"/>
    <dgm:cxn modelId="{3F8962BC-32D7-4545-BB1B-C43D254FF89E}" type="presParOf" srcId="{5A6173D0-DE3A-4899-805C-6C37EEF82F02}" destId="{1DC5D9AC-4DD0-436C-8A93-155EF7F990F3}" srcOrd="3" destOrd="0" presId="urn:microsoft.com/office/officeart/2005/8/layout/lProcess2"/>
    <dgm:cxn modelId="{0E9E504D-2FF6-4EB6-BFA1-25A4FB6DA197}" type="presParOf" srcId="{5A6173D0-DE3A-4899-805C-6C37EEF82F02}" destId="{2E1ABCD2-F4E4-47DB-9723-41C8CEE5396D}" srcOrd="4" destOrd="0" presId="urn:microsoft.com/office/officeart/2005/8/layout/lProcess2"/>
    <dgm:cxn modelId="{1AC82089-F2F9-43AA-8172-0D065DE67510}" type="presParOf" srcId="{9E7C5E0B-E154-43F4-8F41-4F4E2AE60E96}" destId="{030A1566-8832-49E7-A302-036BF934E068}" srcOrd="5" destOrd="0" presId="urn:microsoft.com/office/officeart/2005/8/layout/lProcess2"/>
    <dgm:cxn modelId="{7F7285BF-ECD0-4EAC-92F3-843A0EC1F77C}" type="presParOf" srcId="{9E7C5E0B-E154-43F4-8F41-4F4E2AE60E96}" destId="{3E2762CF-2E23-4574-B00E-5EEE4110F711}" srcOrd="6" destOrd="0" presId="urn:microsoft.com/office/officeart/2005/8/layout/lProcess2"/>
    <dgm:cxn modelId="{E435DEE6-B792-42E6-84A5-D43C17461955}" type="presParOf" srcId="{3E2762CF-2E23-4574-B00E-5EEE4110F711}" destId="{5834FCB0-9F11-4AD3-8ED9-AF608D5114E8}" srcOrd="0" destOrd="0" presId="urn:microsoft.com/office/officeart/2005/8/layout/lProcess2"/>
    <dgm:cxn modelId="{CA1C870A-F857-4C31-957C-1E01582FDD68}" type="presParOf" srcId="{3E2762CF-2E23-4574-B00E-5EEE4110F711}" destId="{E4143E2B-7B60-458A-AA6C-E03E7AB961B6}" srcOrd="1" destOrd="0" presId="urn:microsoft.com/office/officeart/2005/8/layout/lProcess2"/>
    <dgm:cxn modelId="{C8FA46C6-E017-404A-8D63-36AFA13B4388}" type="presParOf" srcId="{3E2762CF-2E23-4574-B00E-5EEE4110F711}" destId="{A3B4A1CD-A631-4A32-905B-F16AF0CA097A}" srcOrd="2" destOrd="0" presId="urn:microsoft.com/office/officeart/2005/8/layout/lProcess2"/>
    <dgm:cxn modelId="{C20292B7-0998-4FFA-8D23-6DD46F527E90}" type="presParOf" srcId="{A3B4A1CD-A631-4A32-905B-F16AF0CA097A}" destId="{2604F497-6F2C-44E7-BFD9-61A410292C2A}" srcOrd="0" destOrd="0" presId="urn:microsoft.com/office/officeart/2005/8/layout/lProcess2"/>
    <dgm:cxn modelId="{D7247FFC-46BC-44DA-8740-04318AD85C34}" type="presParOf" srcId="{2604F497-6F2C-44E7-BFD9-61A410292C2A}" destId="{DCE5875B-6473-40E3-BDB9-6470C3FC8E48}" srcOrd="0" destOrd="0" presId="urn:microsoft.com/office/officeart/2005/8/layout/lProcess2"/>
    <dgm:cxn modelId="{07332BF4-E366-4F48-BE3F-F09BE4A76F77}" type="presParOf" srcId="{2604F497-6F2C-44E7-BFD9-61A410292C2A}" destId="{8947F7C7-CCCC-44C3-A2FC-37F64ADF23E3}" srcOrd="1" destOrd="0" presId="urn:microsoft.com/office/officeart/2005/8/layout/lProcess2"/>
    <dgm:cxn modelId="{7201F30D-9752-4012-AD23-DF095A59B65F}" type="presParOf" srcId="{2604F497-6F2C-44E7-BFD9-61A410292C2A}" destId="{3070235E-9A76-4D7E-84C1-0637EFC885AB}" srcOrd="2" destOrd="0" presId="urn:microsoft.com/office/officeart/2005/8/layout/lProcess2"/>
    <dgm:cxn modelId="{13FB3820-7CD4-4BF6-BFD4-B9A2CCC4B5BA}" type="presParOf" srcId="{2604F497-6F2C-44E7-BFD9-61A410292C2A}" destId="{B0916298-7286-4B70-B846-FF5056ED2244}" srcOrd="3" destOrd="0" presId="urn:microsoft.com/office/officeart/2005/8/layout/lProcess2"/>
    <dgm:cxn modelId="{5D485B05-7514-4E9D-BB5D-117C9D62EACC}" type="presParOf" srcId="{2604F497-6F2C-44E7-BFD9-61A410292C2A}" destId="{33789668-266F-497F-92CF-EDF19DA516DA}" srcOrd="4" destOrd="0" presId="urn:microsoft.com/office/officeart/2005/8/layout/lProcess2"/>
    <dgm:cxn modelId="{C28A7B1E-85AC-4091-987E-F5201F6EDE2C}" type="presParOf" srcId="{2604F497-6F2C-44E7-BFD9-61A410292C2A}" destId="{9B0E4792-A5DA-47EA-BBD2-ABBD471D886A}" srcOrd="5" destOrd="0" presId="urn:microsoft.com/office/officeart/2005/8/layout/lProcess2"/>
    <dgm:cxn modelId="{567ABDFF-9EB1-4AA6-B30B-22FDB52C1D06}" type="presParOf" srcId="{2604F497-6F2C-44E7-BFD9-61A410292C2A}" destId="{0CF9C264-514E-4E89-B6BF-E8D9C6F48370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F649D2-E304-4985-A68D-1E2D0F9F085A}" type="presOf" srcId="{5FBCC614-79AB-439B-A49E-C7957820D62A}" destId="{4AAE047B-8F63-4F87-97E8-31A844DACE48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EBAD9626-4F4C-495F-B171-5572A28C844D}" type="presOf" srcId="{160FAADB-1C40-4764-A959-6D1DA6F382C5}" destId="{9EAED5BA-43E4-4330-B8F3-CAEEFFE023C1}" srcOrd="0" destOrd="0" presId="urn:microsoft.com/office/officeart/2005/8/layout/default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7A8216AB-09D0-44AA-863D-B00C8DA381EE}" type="presOf" srcId="{A8959985-3BEB-461B-8D87-7894BA3E2255}" destId="{29853D56-B3DF-436C-9905-438FBE2BCA2D}" srcOrd="0" destOrd="0" presId="urn:microsoft.com/office/officeart/2005/8/layout/default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B2D580F5-D8B4-4D1D-929B-C4926BE0A698}" type="presOf" srcId="{43FD0D77-F9E4-4DB3-9FD4-B94A62990044}" destId="{FC59ABFD-548A-487E-9EC1-25F05558F69E}" srcOrd="0" destOrd="0" presId="urn:microsoft.com/office/officeart/2005/8/layout/default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261C1584-2C40-4DAF-B75E-34E5F088550B}" type="presOf" srcId="{E6E8CAE8-A80A-413E-926B-4005BB07F175}" destId="{7237C193-5184-4215-A9B4-9EE30CE0140A}" srcOrd="0" destOrd="0" presId="urn:microsoft.com/office/officeart/2005/8/layout/default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0DA03EB5-CBE4-4CF0-B6D1-6EC75688D324}" type="presOf" srcId="{485AE480-F80A-463B-936A-15C5AA98E565}" destId="{90A1DD62-9955-48EE-B50E-7437B466A0F5}" srcOrd="0" destOrd="0" presId="urn:microsoft.com/office/officeart/2005/8/layout/default"/>
    <dgm:cxn modelId="{F8FABC40-A161-46F2-8993-55D901BD0A64}" type="presOf" srcId="{D2501231-D89B-44AF-A65C-BDFD7CFBDD1D}" destId="{0D745633-24B9-4E4D-BDC3-8DE36AEEE6E8}" srcOrd="0" destOrd="0" presId="urn:microsoft.com/office/officeart/2005/8/layout/default"/>
    <dgm:cxn modelId="{9518B48D-6E8D-4C89-AD17-33A87A2B4F13}" type="presParOf" srcId="{4AAE047B-8F63-4F87-97E8-31A844DACE48}" destId="{0D745633-24B9-4E4D-BDC3-8DE36AEEE6E8}" srcOrd="0" destOrd="0" presId="urn:microsoft.com/office/officeart/2005/8/layout/default"/>
    <dgm:cxn modelId="{5AB230A6-325F-494B-A971-8A0AF2F052FE}" type="presParOf" srcId="{4AAE047B-8F63-4F87-97E8-31A844DACE48}" destId="{26B53A13-786A-4A0A-9AA2-508E3AFC7C37}" srcOrd="1" destOrd="0" presId="urn:microsoft.com/office/officeart/2005/8/layout/default"/>
    <dgm:cxn modelId="{06FAC7E1-D953-4D42-8E05-2BC4013F2D98}" type="presParOf" srcId="{4AAE047B-8F63-4F87-97E8-31A844DACE48}" destId="{9EAED5BA-43E4-4330-B8F3-CAEEFFE023C1}" srcOrd="2" destOrd="0" presId="urn:microsoft.com/office/officeart/2005/8/layout/default"/>
    <dgm:cxn modelId="{320D46F8-87E5-4DA9-A2C5-98CCC385F013}" type="presParOf" srcId="{4AAE047B-8F63-4F87-97E8-31A844DACE48}" destId="{07D07E46-A56F-41F7-9857-ED2EAD7638C5}" srcOrd="3" destOrd="0" presId="urn:microsoft.com/office/officeart/2005/8/layout/default"/>
    <dgm:cxn modelId="{7C4B64CD-CE59-4412-9FEA-CF7E6C0AFC8D}" type="presParOf" srcId="{4AAE047B-8F63-4F87-97E8-31A844DACE48}" destId="{90A1DD62-9955-48EE-B50E-7437B466A0F5}" srcOrd="4" destOrd="0" presId="urn:microsoft.com/office/officeart/2005/8/layout/default"/>
    <dgm:cxn modelId="{9E813150-3C36-4D1D-88CC-4A3F2053A311}" type="presParOf" srcId="{4AAE047B-8F63-4F87-97E8-31A844DACE48}" destId="{4DA17446-4C6E-481D-8588-EED98F299EE5}" srcOrd="5" destOrd="0" presId="urn:microsoft.com/office/officeart/2005/8/layout/default"/>
    <dgm:cxn modelId="{3251A935-E5DB-438E-B0E2-28AFB353A838}" type="presParOf" srcId="{4AAE047B-8F63-4F87-97E8-31A844DACE48}" destId="{29853D56-B3DF-436C-9905-438FBE2BCA2D}" srcOrd="6" destOrd="0" presId="urn:microsoft.com/office/officeart/2005/8/layout/default"/>
    <dgm:cxn modelId="{636A60B1-0E0D-463D-B2FE-C28F78C0250A}" type="presParOf" srcId="{4AAE047B-8F63-4F87-97E8-31A844DACE48}" destId="{FD8A676C-8085-468F-88DB-0BF37F2B126F}" srcOrd="7" destOrd="0" presId="urn:microsoft.com/office/officeart/2005/8/layout/default"/>
    <dgm:cxn modelId="{A947F4E2-04AC-461B-9DB5-C82E07E9DCB1}" type="presParOf" srcId="{4AAE047B-8F63-4F87-97E8-31A844DACE48}" destId="{FC59ABFD-548A-487E-9EC1-25F05558F69E}" srcOrd="8" destOrd="0" presId="urn:microsoft.com/office/officeart/2005/8/layout/default"/>
    <dgm:cxn modelId="{2F426429-A6EC-422E-ABA2-B0F11F773A50}" type="presParOf" srcId="{4AAE047B-8F63-4F87-97E8-31A844DACE48}" destId="{6D1FDE36-EDB2-4051-AF7D-056F13B4647B}" srcOrd="9" destOrd="0" presId="urn:microsoft.com/office/officeart/2005/8/layout/default"/>
    <dgm:cxn modelId="{F8456932-4206-42FE-ACE6-3625A76EF11F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B4E55C9-6A09-4C63-8BBB-6F3AA9E03078}" type="presOf" srcId="{E6E8CAE8-A80A-413E-926B-4005BB07F175}" destId="{7237C193-5184-4215-A9B4-9EE30CE0140A}" srcOrd="0" destOrd="0" presId="urn:microsoft.com/office/officeart/2005/8/layout/default"/>
    <dgm:cxn modelId="{980A9D48-4A9D-457A-AEB6-5B3FB22C895A}" type="presOf" srcId="{485AE480-F80A-463B-936A-15C5AA98E565}" destId="{90A1DD62-9955-48EE-B50E-7437B466A0F5}" srcOrd="0" destOrd="0" presId="urn:microsoft.com/office/officeart/2005/8/layout/default"/>
    <dgm:cxn modelId="{A10AE4F3-4BD5-459C-A6C6-2C7C96F1BE75}" type="presOf" srcId="{A8959985-3BEB-461B-8D87-7894BA3E2255}" destId="{29853D56-B3DF-436C-9905-438FBE2BCA2D}" srcOrd="0" destOrd="0" presId="urn:microsoft.com/office/officeart/2005/8/layout/default"/>
    <dgm:cxn modelId="{628870AE-EC7F-4DFB-A9D3-71C5C4FA11D3}" type="presOf" srcId="{43FD0D77-F9E4-4DB3-9FD4-B94A62990044}" destId="{FC59ABFD-548A-487E-9EC1-25F05558F69E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B088BB06-C026-4CE6-BA79-E2AF6F3D598C}" type="presOf" srcId="{D2501231-D89B-44AF-A65C-BDFD7CFBDD1D}" destId="{0D745633-24B9-4E4D-BDC3-8DE36AEEE6E8}" srcOrd="0" destOrd="0" presId="urn:microsoft.com/office/officeart/2005/8/layout/default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B79D0208-699F-4ECA-8F5B-79E8B82B4C97}" type="presOf" srcId="{5FBCC614-79AB-439B-A49E-C7957820D62A}" destId="{4AAE047B-8F63-4F87-97E8-31A844DACE48}" srcOrd="0" destOrd="0" presId="urn:microsoft.com/office/officeart/2005/8/layout/default"/>
    <dgm:cxn modelId="{B44D8054-A1E9-4BB1-88EA-EFB694E06778}" type="presOf" srcId="{160FAADB-1C40-4764-A959-6D1DA6F382C5}" destId="{9EAED5BA-43E4-4330-B8F3-CAEEFFE023C1}" srcOrd="0" destOrd="0" presId="urn:microsoft.com/office/officeart/2005/8/layout/default"/>
    <dgm:cxn modelId="{883FC0DE-662F-4C00-A053-D5ED12029EC1}" type="presParOf" srcId="{4AAE047B-8F63-4F87-97E8-31A844DACE48}" destId="{0D745633-24B9-4E4D-BDC3-8DE36AEEE6E8}" srcOrd="0" destOrd="0" presId="urn:microsoft.com/office/officeart/2005/8/layout/default"/>
    <dgm:cxn modelId="{D95A531D-CFC5-4CB5-A081-12697B780C68}" type="presParOf" srcId="{4AAE047B-8F63-4F87-97E8-31A844DACE48}" destId="{26B53A13-786A-4A0A-9AA2-508E3AFC7C37}" srcOrd="1" destOrd="0" presId="urn:microsoft.com/office/officeart/2005/8/layout/default"/>
    <dgm:cxn modelId="{9B535A8A-BEDB-4577-B368-2A8371445F1E}" type="presParOf" srcId="{4AAE047B-8F63-4F87-97E8-31A844DACE48}" destId="{9EAED5BA-43E4-4330-B8F3-CAEEFFE023C1}" srcOrd="2" destOrd="0" presId="urn:microsoft.com/office/officeart/2005/8/layout/default"/>
    <dgm:cxn modelId="{27A452E7-7516-4931-9230-08084E87DED0}" type="presParOf" srcId="{4AAE047B-8F63-4F87-97E8-31A844DACE48}" destId="{07D07E46-A56F-41F7-9857-ED2EAD7638C5}" srcOrd="3" destOrd="0" presId="urn:microsoft.com/office/officeart/2005/8/layout/default"/>
    <dgm:cxn modelId="{A4E5B2D2-B158-4B96-B16F-915AEB15BAC4}" type="presParOf" srcId="{4AAE047B-8F63-4F87-97E8-31A844DACE48}" destId="{90A1DD62-9955-48EE-B50E-7437B466A0F5}" srcOrd="4" destOrd="0" presId="urn:microsoft.com/office/officeart/2005/8/layout/default"/>
    <dgm:cxn modelId="{1198BED4-E19E-47EB-A913-A69773ACEB6C}" type="presParOf" srcId="{4AAE047B-8F63-4F87-97E8-31A844DACE48}" destId="{4DA17446-4C6E-481D-8588-EED98F299EE5}" srcOrd="5" destOrd="0" presId="urn:microsoft.com/office/officeart/2005/8/layout/default"/>
    <dgm:cxn modelId="{70273150-752B-435C-80AB-4BA5E25686E3}" type="presParOf" srcId="{4AAE047B-8F63-4F87-97E8-31A844DACE48}" destId="{29853D56-B3DF-436C-9905-438FBE2BCA2D}" srcOrd="6" destOrd="0" presId="urn:microsoft.com/office/officeart/2005/8/layout/default"/>
    <dgm:cxn modelId="{FE98997C-08A0-456E-8136-3132017FDC63}" type="presParOf" srcId="{4AAE047B-8F63-4F87-97E8-31A844DACE48}" destId="{FD8A676C-8085-468F-88DB-0BF37F2B126F}" srcOrd="7" destOrd="0" presId="urn:microsoft.com/office/officeart/2005/8/layout/default"/>
    <dgm:cxn modelId="{8DEF044C-417B-4979-A8BD-F2962DB2EDA8}" type="presParOf" srcId="{4AAE047B-8F63-4F87-97E8-31A844DACE48}" destId="{FC59ABFD-548A-487E-9EC1-25F05558F69E}" srcOrd="8" destOrd="0" presId="urn:microsoft.com/office/officeart/2005/8/layout/default"/>
    <dgm:cxn modelId="{94E65FA6-7780-45F8-A43F-0EAFC0C650F6}" type="presParOf" srcId="{4AAE047B-8F63-4F87-97E8-31A844DACE48}" destId="{6D1FDE36-EDB2-4051-AF7D-056F13B4647B}" srcOrd="9" destOrd="0" presId="urn:microsoft.com/office/officeart/2005/8/layout/default"/>
    <dgm:cxn modelId="{7C9EAB49-FEAB-44DB-8A30-8E5239FEBA19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138DA8A2-A29F-4509-BC76-3AF10ACBB48F}" type="presOf" srcId="{160FAADB-1C40-4764-A959-6D1DA6F382C5}" destId="{9EAED5BA-43E4-4330-B8F3-CAEEFFE023C1}" srcOrd="0" destOrd="0" presId="urn:microsoft.com/office/officeart/2005/8/layout/default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8C0487F0-E67E-42A0-899B-3282C2FBC38B}" type="presOf" srcId="{E6E8CAE8-A80A-413E-926B-4005BB07F175}" destId="{7237C193-5184-4215-A9B4-9EE30CE0140A}" srcOrd="0" destOrd="0" presId="urn:microsoft.com/office/officeart/2005/8/layout/default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A9610A99-9B26-47A3-8C72-C693EAEAE142}" type="presOf" srcId="{485AE480-F80A-463B-936A-15C5AA98E565}" destId="{90A1DD62-9955-48EE-B50E-7437B466A0F5}" srcOrd="0" destOrd="0" presId="urn:microsoft.com/office/officeart/2005/8/layout/default"/>
    <dgm:cxn modelId="{512FF87E-8925-45C3-A972-6F9744555EC1}" type="presOf" srcId="{5FBCC614-79AB-439B-A49E-C7957820D62A}" destId="{4AAE047B-8F63-4F87-97E8-31A844DACE48}" srcOrd="0" destOrd="0" presId="urn:microsoft.com/office/officeart/2005/8/layout/default"/>
    <dgm:cxn modelId="{028BE248-C0DC-427F-BE74-F182505E5302}" type="presOf" srcId="{43FD0D77-F9E4-4DB3-9FD4-B94A62990044}" destId="{FC59ABFD-548A-487E-9EC1-25F05558F69E}" srcOrd="0" destOrd="0" presId="urn:microsoft.com/office/officeart/2005/8/layout/default"/>
    <dgm:cxn modelId="{C894C0E0-EEDB-463F-880F-6B0EFDCF8FA2}" type="presOf" srcId="{A8959985-3BEB-461B-8D87-7894BA3E2255}" destId="{29853D56-B3DF-436C-9905-438FBE2BCA2D}" srcOrd="0" destOrd="0" presId="urn:microsoft.com/office/officeart/2005/8/layout/default"/>
    <dgm:cxn modelId="{6CF81DE1-DDB5-4164-8B67-2D0A98A429EC}" type="presOf" srcId="{D2501231-D89B-44AF-A65C-BDFD7CFBDD1D}" destId="{0D745633-24B9-4E4D-BDC3-8DE36AEEE6E8}" srcOrd="0" destOrd="0" presId="urn:microsoft.com/office/officeart/2005/8/layout/default"/>
    <dgm:cxn modelId="{5E8B48FF-FD77-46BA-9F84-273763A0EA3A}" type="presParOf" srcId="{4AAE047B-8F63-4F87-97E8-31A844DACE48}" destId="{0D745633-24B9-4E4D-BDC3-8DE36AEEE6E8}" srcOrd="0" destOrd="0" presId="urn:microsoft.com/office/officeart/2005/8/layout/default"/>
    <dgm:cxn modelId="{3037DCEA-6D0C-4A9D-964C-249817AF63C8}" type="presParOf" srcId="{4AAE047B-8F63-4F87-97E8-31A844DACE48}" destId="{26B53A13-786A-4A0A-9AA2-508E3AFC7C37}" srcOrd="1" destOrd="0" presId="urn:microsoft.com/office/officeart/2005/8/layout/default"/>
    <dgm:cxn modelId="{B03EF8CA-F91E-4C13-9FE2-6284412ADAAC}" type="presParOf" srcId="{4AAE047B-8F63-4F87-97E8-31A844DACE48}" destId="{9EAED5BA-43E4-4330-B8F3-CAEEFFE023C1}" srcOrd="2" destOrd="0" presId="urn:microsoft.com/office/officeart/2005/8/layout/default"/>
    <dgm:cxn modelId="{C4373DF6-E4BD-4C08-89DB-EFD5B5DA0D68}" type="presParOf" srcId="{4AAE047B-8F63-4F87-97E8-31A844DACE48}" destId="{07D07E46-A56F-41F7-9857-ED2EAD7638C5}" srcOrd="3" destOrd="0" presId="urn:microsoft.com/office/officeart/2005/8/layout/default"/>
    <dgm:cxn modelId="{7BFD6F67-5648-4F49-90F9-83FCD802ED6B}" type="presParOf" srcId="{4AAE047B-8F63-4F87-97E8-31A844DACE48}" destId="{90A1DD62-9955-48EE-B50E-7437B466A0F5}" srcOrd="4" destOrd="0" presId="urn:microsoft.com/office/officeart/2005/8/layout/default"/>
    <dgm:cxn modelId="{D393BAEA-F8CA-4599-A21A-4C34667FFD81}" type="presParOf" srcId="{4AAE047B-8F63-4F87-97E8-31A844DACE48}" destId="{4DA17446-4C6E-481D-8588-EED98F299EE5}" srcOrd="5" destOrd="0" presId="urn:microsoft.com/office/officeart/2005/8/layout/default"/>
    <dgm:cxn modelId="{3BA5ED6E-4E74-431F-B2AF-BAF5E664D728}" type="presParOf" srcId="{4AAE047B-8F63-4F87-97E8-31A844DACE48}" destId="{29853D56-B3DF-436C-9905-438FBE2BCA2D}" srcOrd="6" destOrd="0" presId="urn:microsoft.com/office/officeart/2005/8/layout/default"/>
    <dgm:cxn modelId="{209412F8-960F-478D-9BB4-78D1DF91D280}" type="presParOf" srcId="{4AAE047B-8F63-4F87-97E8-31A844DACE48}" destId="{FD8A676C-8085-468F-88DB-0BF37F2B126F}" srcOrd="7" destOrd="0" presId="urn:microsoft.com/office/officeart/2005/8/layout/default"/>
    <dgm:cxn modelId="{A69794ED-651C-4197-A589-F92B4779E339}" type="presParOf" srcId="{4AAE047B-8F63-4F87-97E8-31A844DACE48}" destId="{FC59ABFD-548A-487E-9EC1-25F05558F69E}" srcOrd="8" destOrd="0" presId="urn:microsoft.com/office/officeart/2005/8/layout/default"/>
    <dgm:cxn modelId="{9C24B50C-CAAC-4C1C-ACEA-D097FD5F9688}" type="presParOf" srcId="{4AAE047B-8F63-4F87-97E8-31A844DACE48}" destId="{6D1FDE36-EDB2-4051-AF7D-056F13B4647B}" srcOrd="9" destOrd="0" presId="urn:microsoft.com/office/officeart/2005/8/layout/default"/>
    <dgm:cxn modelId="{7E94F34A-1221-4493-88F5-1097FF698BE9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97DBD1F-FF59-44F6-AEED-DBA43FBCFEFC}" type="presOf" srcId="{485AE480-F80A-463B-936A-15C5AA98E565}" destId="{90A1DD62-9955-48EE-B50E-7437B466A0F5}" srcOrd="0" destOrd="0" presId="urn:microsoft.com/office/officeart/2005/8/layout/default"/>
    <dgm:cxn modelId="{F7826BA8-2101-41AF-92B8-6AF9C8665C32}" type="presOf" srcId="{D2501231-D89B-44AF-A65C-BDFD7CFBDD1D}" destId="{0D745633-24B9-4E4D-BDC3-8DE36AEEE6E8}" srcOrd="0" destOrd="0" presId="urn:microsoft.com/office/officeart/2005/8/layout/default"/>
    <dgm:cxn modelId="{417622AA-F22E-49E7-A6AE-8D1C3958E276}" type="presOf" srcId="{160FAADB-1C40-4764-A959-6D1DA6F382C5}" destId="{9EAED5BA-43E4-4330-B8F3-CAEEFFE023C1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84520195-4E28-40E0-A9FA-ADEB60130B70}" type="presOf" srcId="{E6E8CAE8-A80A-413E-926B-4005BB07F175}" destId="{7237C193-5184-4215-A9B4-9EE30CE0140A}" srcOrd="0" destOrd="0" presId="urn:microsoft.com/office/officeart/2005/8/layout/default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DC72F8F0-A183-49BC-9886-21459DD87BC9}" type="presOf" srcId="{43FD0D77-F9E4-4DB3-9FD4-B94A62990044}" destId="{FC59ABFD-548A-487E-9EC1-25F05558F69E}" srcOrd="0" destOrd="0" presId="urn:microsoft.com/office/officeart/2005/8/layout/default"/>
    <dgm:cxn modelId="{B7E41BA6-2C95-4388-8AF7-FF95A632ABF8}" type="presOf" srcId="{A8959985-3BEB-461B-8D87-7894BA3E2255}" destId="{29853D56-B3DF-436C-9905-438FBE2BCA2D}" srcOrd="0" destOrd="0" presId="urn:microsoft.com/office/officeart/2005/8/layout/default"/>
    <dgm:cxn modelId="{BC6971BA-B50D-4F12-A40C-2BA50534400B}" type="presOf" srcId="{5FBCC614-79AB-439B-A49E-C7957820D62A}" destId="{4AAE047B-8F63-4F87-97E8-31A844DACE48}" srcOrd="0" destOrd="0" presId="urn:microsoft.com/office/officeart/2005/8/layout/default"/>
    <dgm:cxn modelId="{5C759D8E-5867-47BD-B22B-198745AE94C8}" type="presParOf" srcId="{4AAE047B-8F63-4F87-97E8-31A844DACE48}" destId="{0D745633-24B9-4E4D-BDC3-8DE36AEEE6E8}" srcOrd="0" destOrd="0" presId="urn:microsoft.com/office/officeart/2005/8/layout/default"/>
    <dgm:cxn modelId="{3747C262-7EA5-4439-8713-CF3728A8C776}" type="presParOf" srcId="{4AAE047B-8F63-4F87-97E8-31A844DACE48}" destId="{26B53A13-786A-4A0A-9AA2-508E3AFC7C37}" srcOrd="1" destOrd="0" presId="urn:microsoft.com/office/officeart/2005/8/layout/default"/>
    <dgm:cxn modelId="{36845DE4-84F1-4727-9128-CCEFBDD19CAD}" type="presParOf" srcId="{4AAE047B-8F63-4F87-97E8-31A844DACE48}" destId="{9EAED5BA-43E4-4330-B8F3-CAEEFFE023C1}" srcOrd="2" destOrd="0" presId="urn:microsoft.com/office/officeart/2005/8/layout/default"/>
    <dgm:cxn modelId="{901FCE79-E0EB-4B1E-8327-1B0AEDAB73B3}" type="presParOf" srcId="{4AAE047B-8F63-4F87-97E8-31A844DACE48}" destId="{07D07E46-A56F-41F7-9857-ED2EAD7638C5}" srcOrd="3" destOrd="0" presId="urn:microsoft.com/office/officeart/2005/8/layout/default"/>
    <dgm:cxn modelId="{EC7AFCAA-F721-4329-AE92-8BD5D8519DB5}" type="presParOf" srcId="{4AAE047B-8F63-4F87-97E8-31A844DACE48}" destId="{90A1DD62-9955-48EE-B50E-7437B466A0F5}" srcOrd="4" destOrd="0" presId="urn:microsoft.com/office/officeart/2005/8/layout/default"/>
    <dgm:cxn modelId="{14EEFA14-B1DA-4084-B1FD-B2B78208B662}" type="presParOf" srcId="{4AAE047B-8F63-4F87-97E8-31A844DACE48}" destId="{4DA17446-4C6E-481D-8588-EED98F299EE5}" srcOrd="5" destOrd="0" presId="urn:microsoft.com/office/officeart/2005/8/layout/default"/>
    <dgm:cxn modelId="{1A96D2A4-3148-4018-A561-A6953A41EADD}" type="presParOf" srcId="{4AAE047B-8F63-4F87-97E8-31A844DACE48}" destId="{29853D56-B3DF-436C-9905-438FBE2BCA2D}" srcOrd="6" destOrd="0" presId="urn:microsoft.com/office/officeart/2005/8/layout/default"/>
    <dgm:cxn modelId="{DF860B5F-FF2D-4360-9081-737C046AF289}" type="presParOf" srcId="{4AAE047B-8F63-4F87-97E8-31A844DACE48}" destId="{FD8A676C-8085-468F-88DB-0BF37F2B126F}" srcOrd="7" destOrd="0" presId="urn:microsoft.com/office/officeart/2005/8/layout/default"/>
    <dgm:cxn modelId="{DB8AE775-3296-464C-ACB9-0B2BE50850FF}" type="presParOf" srcId="{4AAE047B-8F63-4F87-97E8-31A844DACE48}" destId="{FC59ABFD-548A-487E-9EC1-25F05558F69E}" srcOrd="8" destOrd="0" presId="urn:microsoft.com/office/officeart/2005/8/layout/default"/>
    <dgm:cxn modelId="{5DCB95B4-003C-414A-B862-7F842B569DC8}" type="presParOf" srcId="{4AAE047B-8F63-4F87-97E8-31A844DACE48}" destId="{6D1FDE36-EDB2-4051-AF7D-056F13B4647B}" srcOrd="9" destOrd="0" presId="urn:microsoft.com/office/officeart/2005/8/layout/default"/>
    <dgm:cxn modelId="{C58BDDC2-AA22-4BCF-AE35-6AB9381F53E6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A780D36-A202-4309-9F66-0CE5F9EFC28C}" type="presOf" srcId="{43FD0D77-F9E4-4DB3-9FD4-B94A62990044}" destId="{FC59ABFD-548A-487E-9EC1-25F05558F69E}" srcOrd="0" destOrd="0" presId="urn:microsoft.com/office/officeart/2005/8/layout/default"/>
    <dgm:cxn modelId="{684A579A-BCE7-4E22-B662-2F98ECB65211}" type="presOf" srcId="{D2501231-D89B-44AF-A65C-BDFD7CFBDD1D}" destId="{0D745633-24B9-4E4D-BDC3-8DE36AEEE6E8}" srcOrd="0" destOrd="0" presId="urn:microsoft.com/office/officeart/2005/8/layout/default"/>
    <dgm:cxn modelId="{98A9495A-DBF6-4977-9091-097621566163}" type="presOf" srcId="{E6E8CAE8-A80A-413E-926B-4005BB07F175}" destId="{7237C193-5184-4215-A9B4-9EE30CE0140A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BFD4E21C-6769-4599-AB4E-E53FE57B64C6}" type="presOf" srcId="{160FAADB-1C40-4764-A959-6D1DA6F382C5}" destId="{9EAED5BA-43E4-4330-B8F3-CAEEFFE023C1}" srcOrd="0" destOrd="0" presId="urn:microsoft.com/office/officeart/2005/8/layout/default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728C68EB-E05E-49D0-87AE-5E5DCF240A88}" type="presOf" srcId="{485AE480-F80A-463B-936A-15C5AA98E565}" destId="{90A1DD62-9955-48EE-B50E-7437B466A0F5}" srcOrd="0" destOrd="0" presId="urn:microsoft.com/office/officeart/2005/8/layout/default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254615A8-94A0-4247-9CE5-0238B2B7FAB5}" type="presOf" srcId="{A8959985-3BEB-461B-8D87-7894BA3E2255}" destId="{29853D56-B3DF-436C-9905-438FBE2BCA2D}" srcOrd="0" destOrd="0" presId="urn:microsoft.com/office/officeart/2005/8/layout/default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8A1156AD-3DAD-4DC3-9C29-86FF9745D977}" type="presOf" srcId="{5FBCC614-79AB-439B-A49E-C7957820D62A}" destId="{4AAE047B-8F63-4F87-97E8-31A844DACE48}" srcOrd="0" destOrd="0" presId="urn:microsoft.com/office/officeart/2005/8/layout/default"/>
    <dgm:cxn modelId="{A3CA2F8C-120F-4FE7-86A7-2F7D3D03FC25}" type="presParOf" srcId="{4AAE047B-8F63-4F87-97E8-31A844DACE48}" destId="{0D745633-24B9-4E4D-BDC3-8DE36AEEE6E8}" srcOrd="0" destOrd="0" presId="urn:microsoft.com/office/officeart/2005/8/layout/default"/>
    <dgm:cxn modelId="{A7F00C0F-ACAB-4010-A066-FC004D01DEBE}" type="presParOf" srcId="{4AAE047B-8F63-4F87-97E8-31A844DACE48}" destId="{26B53A13-786A-4A0A-9AA2-508E3AFC7C37}" srcOrd="1" destOrd="0" presId="urn:microsoft.com/office/officeart/2005/8/layout/default"/>
    <dgm:cxn modelId="{895E18E1-04E2-4E94-99E2-3831064A8747}" type="presParOf" srcId="{4AAE047B-8F63-4F87-97E8-31A844DACE48}" destId="{9EAED5BA-43E4-4330-B8F3-CAEEFFE023C1}" srcOrd="2" destOrd="0" presId="urn:microsoft.com/office/officeart/2005/8/layout/default"/>
    <dgm:cxn modelId="{CADD9926-3204-4CFE-BD61-D21521A977A2}" type="presParOf" srcId="{4AAE047B-8F63-4F87-97E8-31A844DACE48}" destId="{07D07E46-A56F-41F7-9857-ED2EAD7638C5}" srcOrd="3" destOrd="0" presId="urn:microsoft.com/office/officeart/2005/8/layout/default"/>
    <dgm:cxn modelId="{F51D26DD-BA64-48A9-B78F-E90D0529B104}" type="presParOf" srcId="{4AAE047B-8F63-4F87-97E8-31A844DACE48}" destId="{90A1DD62-9955-48EE-B50E-7437B466A0F5}" srcOrd="4" destOrd="0" presId="urn:microsoft.com/office/officeart/2005/8/layout/default"/>
    <dgm:cxn modelId="{0A751DAB-1822-4300-8192-B152FEE4143F}" type="presParOf" srcId="{4AAE047B-8F63-4F87-97E8-31A844DACE48}" destId="{4DA17446-4C6E-481D-8588-EED98F299EE5}" srcOrd="5" destOrd="0" presId="urn:microsoft.com/office/officeart/2005/8/layout/default"/>
    <dgm:cxn modelId="{222F9B76-CFA6-4EFB-85E3-74721000C174}" type="presParOf" srcId="{4AAE047B-8F63-4F87-97E8-31A844DACE48}" destId="{29853D56-B3DF-436C-9905-438FBE2BCA2D}" srcOrd="6" destOrd="0" presId="urn:microsoft.com/office/officeart/2005/8/layout/default"/>
    <dgm:cxn modelId="{CD39CCFB-43A1-4201-8ABB-783CC1B5B4A4}" type="presParOf" srcId="{4AAE047B-8F63-4F87-97E8-31A844DACE48}" destId="{FD8A676C-8085-468F-88DB-0BF37F2B126F}" srcOrd="7" destOrd="0" presId="urn:microsoft.com/office/officeart/2005/8/layout/default"/>
    <dgm:cxn modelId="{903F442C-F34D-4B64-A8E0-4F6F58297904}" type="presParOf" srcId="{4AAE047B-8F63-4F87-97E8-31A844DACE48}" destId="{FC59ABFD-548A-487E-9EC1-25F05558F69E}" srcOrd="8" destOrd="0" presId="urn:microsoft.com/office/officeart/2005/8/layout/default"/>
    <dgm:cxn modelId="{018F0E4D-5081-4150-BD06-89B94FC9F0FD}" type="presParOf" srcId="{4AAE047B-8F63-4F87-97E8-31A844DACE48}" destId="{6D1FDE36-EDB2-4051-AF7D-056F13B4647B}" srcOrd="9" destOrd="0" presId="urn:microsoft.com/office/officeart/2005/8/layout/default"/>
    <dgm:cxn modelId="{F51D9BAA-42C0-4CF5-AE59-407794C36734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5411576-DB3E-4B98-91CF-550F082A6DEA}" type="presOf" srcId="{5FBCC614-79AB-439B-A49E-C7957820D62A}" destId="{4AAE047B-8F63-4F87-97E8-31A844DACE48}" srcOrd="0" destOrd="0" presId="urn:microsoft.com/office/officeart/2005/8/layout/default"/>
    <dgm:cxn modelId="{AF50CAC5-8A52-4E72-BBAD-DE1D420AB949}" type="presOf" srcId="{D2501231-D89B-44AF-A65C-BDFD7CFBDD1D}" destId="{0D745633-24B9-4E4D-BDC3-8DE36AEEE6E8}" srcOrd="0" destOrd="0" presId="urn:microsoft.com/office/officeart/2005/8/layout/default"/>
    <dgm:cxn modelId="{28C51E49-7A1D-4321-BD74-E25481BD4F3D}" type="presOf" srcId="{485AE480-F80A-463B-936A-15C5AA98E565}" destId="{90A1DD62-9955-48EE-B50E-7437B466A0F5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E49F3771-A4C4-45CC-ABD3-6B319C22A912}" type="presOf" srcId="{E6E8CAE8-A80A-413E-926B-4005BB07F175}" destId="{7237C193-5184-4215-A9B4-9EE30CE0140A}" srcOrd="0" destOrd="0" presId="urn:microsoft.com/office/officeart/2005/8/layout/default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2EE785CD-655E-4A27-9F59-5C8091163FB3}" type="presOf" srcId="{160FAADB-1C40-4764-A959-6D1DA6F382C5}" destId="{9EAED5BA-43E4-4330-B8F3-CAEEFFE023C1}" srcOrd="0" destOrd="0" presId="urn:microsoft.com/office/officeart/2005/8/layout/default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B47D3E40-158B-40C0-B134-49F5949707C4}" type="presOf" srcId="{A8959985-3BEB-461B-8D87-7894BA3E2255}" destId="{29853D56-B3DF-436C-9905-438FBE2BCA2D}" srcOrd="0" destOrd="0" presId="urn:microsoft.com/office/officeart/2005/8/layout/default"/>
    <dgm:cxn modelId="{23DD9473-96E3-4841-B920-AA1309BF3153}" type="presOf" srcId="{43FD0D77-F9E4-4DB3-9FD4-B94A62990044}" destId="{FC59ABFD-548A-487E-9EC1-25F05558F69E}" srcOrd="0" destOrd="0" presId="urn:microsoft.com/office/officeart/2005/8/layout/default"/>
    <dgm:cxn modelId="{8710E8D7-58FA-4336-9621-A8FE6A14FC32}" type="presParOf" srcId="{4AAE047B-8F63-4F87-97E8-31A844DACE48}" destId="{0D745633-24B9-4E4D-BDC3-8DE36AEEE6E8}" srcOrd="0" destOrd="0" presId="urn:microsoft.com/office/officeart/2005/8/layout/default"/>
    <dgm:cxn modelId="{A542F157-E760-4A60-BAB8-8B1AB32820B3}" type="presParOf" srcId="{4AAE047B-8F63-4F87-97E8-31A844DACE48}" destId="{26B53A13-786A-4A0A-9AA2-508E3AFC7C37}" srcOrd="1" destOrd="0" presId="urn:microsoft.com/office/officeart/2005/8/layout/default"/>
    <dgm:cxn modelId="{215E02A9-EBDB-420A-AFF0-C90AF5BD5AB4}" type="presParOf" srcId="{4AAE047B-8F63-4F87-97E8-31A844DACE48}" destId="{9EAED5BA-43E4-4330-B8F3-CAEEFFE023C1}" srcOrd="2" destOrd="0" presId="urn:microsoft.com/office/officeart/2005/8/layout/default"/>
    <dgm:cxn modelId="{FEAF8A4A-2038-4048-85EF-0598FCE7BB5D}" type="presParOf" srcId="{4AAE047B-8F63-4F87-97E8-31A844DACE48}" destId="{07D07E46-A56F-41F7-9857-ED2EAD7638C5}" srcOrd="3" destOrd="0" presId="urn:microsoft.com/office/officeart/2005/8/layout/default"/>
    <dgm:cxn modelId="{AB40B04A-0306-47BB-8733-5844012B894C}" type="presParOf" srcId="{4AAE047B-8F63-4F87-97E8-31A844DACE48}" destId="{90A1DD62-9955-48EE-B50E-7437B466A0F5}" srcOrd="4" destOrd="0" presId="urn:microsoft.com/office/officeart/2005/8/layout/default"/>
    <dgm:cxn modelId="{81114225-1299-494F-AB9B-898937D44678}" type="presParOf" srcId="{4AAE047B-8F63-4F87-97E8-31A844DACE48}" destId="{4DA17446-4C6E-481D-8588-EED98F299EE5}" srcOrd="5" destOrd="0" presId="urn:microsoft.com/office/officeart/2005/8/layout/default"/>
    <dgm:cxn modelId="{05B7C395-9C72-46DB-8009-239305B88427}" type="presParOf" srcId="{4AAE047B-8F63-4F87-97E8-31A844DACE48}" destId="{29853D56-B3DF-436C-9905-438FBE2BCA2D}" srcOrd="6" destOrd="0" presId="urn:microsoft.com/office/officeart/2005/8/layout/default"/>
    <dgm:cxn modelId="{A9119677-2206-42B3-A8A1-D77D6D28F627}" type="presParOf" srcId="{4AAE047B-8F63-4F87-97E8-31A844DACE48}" destId="{FD8A676C-8085-468F-88DB-0BF37F2B126F}" srcOrd="7" destOrd="0" presId="urn:microsoft.com/office/officeart/2005/8/layout/default"/>
    <dgm:cxn modelId="{30B4ED2D-FFDC-4F67-985E-A9DBDFA17E6B}" type="presParOf" srcId="{4AAE047B-8F63-4F87-97E8-31A844DACE48}" destId="{FC59ABFD-548A-487E-9EC1-25F05558F69E}" srcOrd="8" destOrd="0" presId="urn:microsoft.com/office/officeart/2005/8/layout/default"/>
    <dgm:cxn modelId="{7311F849-7F94-4732-AE4D-27B84005B21E}" type="presParOf" srcId="{4AAE047B-8F63-4F87-97E8-31A844DACE48}" destId="{6D1FDE36-EDB2-4051-AF7D-056F13B4647B}" srcOrd="9" destOrd="0" presId="urn:microsoft.com/office/officeart/2005/8/layout/default"/>
    <dgm:cxn modelId="{874827C0-D0A1-4C14-BD1C-8C199BA753E1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BCC614-79AB-439B-A49E-C7957820D62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60FAADB-1C40-4764-A959-6D1DA6F382C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7CB36-7034-4818-B18A-54C7572F36AB}" type="par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2B598-D3B6-4FFA-A4AD-262743BD913D}" type="sibTrans" cxnId="{208EBA24-6094-489F-9A81-4688E3B2FDB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AE480-F80A-463B-936A-15C5AA98E56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E718DD-D130-4537-891D-49E8AABEB246}" type="par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18157-E98E-4A59-B75A-16439D68447A}" type="sibTrans" cxnId="{1CA1373D-1C67-4163-A5AE-13170B126F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959985-3BEB-461B-8D87-7894BA3E225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46854E-9333-4F41-8EFF-01E876F81DAE}" type="par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C1C68D-33F5-4921-9D0D-9BB6B89DDCEB}" type="sibTrans" cxnId="{D6AA90B6-28B3-4298-A21C-2736BF15FCC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0D77-F9E4-4DB3-9FD4-B94A62990044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31473A-C322-49A0-93D3-806A157AD44D}" type="par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33BB8-A400-425E-BBCA-2B0E65F25E61}" type="sibTrans" cxnId="{2648B339-19D6-408F-B550-3B673F088E1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01231-D89B-44AF-A65C-BDFD7CFBDD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34D833-BEA9-42C8-B693-DEFF352F1284}" type="parTrans" cxnId="{3800B359-3D2F-4D6E-9E9D-2D0A49E39269}">
      <dgm:prSet/>
      <dgm:spPr/>
      <dgm:t>
        <a:bodyPr/>
        <a:lstStyle/>
        <a:p>
          <a:endParaRPr lang="en-GB"/>
        </a:p>
      </dgm:t>
    </dgm:pt>
    <dgm:pt modelId="{91D8CF4E-884A-492C-A376-A054E1ECA169}" type="sibTrans" cxnId="{3800B359-3D2F-4D6E-9E9D-2D0A49E39269}">
      <dgm:prSet/>
      <dgm:spPr/>
      <dgm:t>
        <a:bodyPr/>
        <a:lstStyle/>
        <a:p>
          <a:endParaRPr lang="en-GB"/>
        </a:p>
      </dgm:t>
    </dgm:pt>
    <dgm:pt modelId="{E6E8CAE8-A80A-413E-926B-4005BB07F17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u="sng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1EE6F9-F27C-4ABB-A721-13364E63A2E3}" type="parTrans" cxnId="{13126752-136F-4389-A965-01F5C11AC886}">
      <dgm:prSet/>
      <dgm:spPr/>
      <dgm:t>
        <a:bodyPr/>
        <a:lstStyle/>
        <a:p>
          <a:endParaRPr lang="en-GB"/>
        </a:p>
      </dgm:t>
    </dgm:pt>
    <dgm:pt modelId="{FC09A950-9B9E-4E50-9F5E-E82A30528866}" type="sibTrans" cxnId="{13126752-136F-4389-A965-01F5C11AC886}">
      <dgm:prSet/>
      <dgm:spPr/>
      <dgm:t>
        <a:bodyPr/>
        <a:lstStyle/>
        <a:p>
          <a:endParaRPr lang="en-GB"/>
        </a:p>
      </dgm:t>
    </dgm:pt>
    <dgm:pt modelId="{4AAE047B-8F63-4F87-97E8-31A844DACE48}" type="pres">
      <dgm:prSet presAssocID="{5FBCC614-79AB-439B-A49E-C7957820D6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D745633-24B9-4E4D-BDC3-8DE36AEEE6E8}" type="pres">
      <dgm:prSet presAssocID="{D2501231-D89B-44AF-A65C-BDFD7CFBDD1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B53A13-786A-4A0A-9AA2-508E3AFC7C37}" type="pres">
      <dgm:prSet presAssocID="{91D8CF4E-884A-492C-A376-A054E1ECA169}" presName="sibTrans" presStyleCnt="0"/>
      <dgm:spPr/>
    </dgm:pt>
    <dgm:pt modelId="{9EAED5BA-43E4-4330-B8F3-CAEEFFE023C1}" type="pres">
      <dgm:prSet presAssocID="{160FAADB-1C40-4764-A959-6D1DA6F382C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07E46-A56F-41F7-9857-ED2EAD7638C5}" type="pres">
      <dgm:prSet presAssocID="{2372B598-D3B6-4FFA-A4AD-262743BD913D}" presName="sibTrans" presStyleCnt="0"/>
      <dgm:spPr/>
    </dgm:pt>
    <dgm:pt modelId="{90A1DD62-9955-48EE-B50E-7437B466A0F5}" type="pres">
      <dgm:prSet presAssocID="{485AE480-F80A-463B-936A-15C5AA98E56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A17446-4C6E-481D-8588-EED98F299EE5}" type="pres">
      <dgm:prSet presAssocID="{46B18157-E98E-4A59-B75A-16439D68447A}" presName="sibTrans" presStyleCnt="0"/>
      <dgm:spPr/>
    </dgm:pt>
    <dgm:pt modelId="{29853D56-B3DF-436C-9905-438FBE2BCA2D}" type="pres">
      <dgm:prSet presAssocID="{A8959985-3BEB-461B-8D87-7894BA3E225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8A676C-8085-468F-88DB-0BF37F2B126F}" type="pres">
      <dgm:prSet presAssocID="{0FC1C68D-33F5-4921-9D0D-9BB6B89DDCEB}" presName="sibTrans" presStyleCnt="0"/>
      <dgm:spPr/>
    </dgm:pt>
    <dgm:pt modelId="{FC59ABFD-548A-487E-9EC1-25F05558F69E}" type="pres">
      <dgm:prSet presAssocID="{43FD0D77-F9E4-4DB3-9FD4-B94A629900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1FDE36-EDB2-4051-AF7D-056F13B4647B}" type="pres">
      <dgm:prSet presAssocID="{3E933BB8-A400-425E-BBCA-2B0E65F25E61}" presName="sibTrans" presStyleCnt="0"/>
      <dgm:spPr/>
    </dgm:pt>
    <dgm:pt modelId="{7237C193-5184-4215-A9B4-9EE30CE0140A}" type="pres">
      <dgm:prSet presAssocID="{E6E8CAE8-A80A-413E-926B-4005BB07F17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1583F4B-7CD3-4943-B418-F92446F7E2B7}" type="presOf" srcId="{5FBCC614-79AB-439B-A49E-C7957820D62A}" destId="{4AAE047B-8F63-4F87-97E8-31A844DACE48}" srcOrd="0" destOrd="0" presId="urn:microsoft.com/office/officeart/2005/8/layout/default"/>
    <dgm:cxn modelId="{8ED1073D-E440-43F3-867E-33DA7DF2E049}" type="presOf" srcId="{A8959985-3BEB-461B-8D87-7894BA3E2255}" destId="{29853D56-B3DF-436C-9905-438FBE2BCA2D}" srcOrd="0" destOrd="0" presId="urn:microsoft.com/office/officeart/2005/8/layout/default"/>
    <dgm:cxn modelId="{42182882-1E1D-4E4E-8384-B2666E6F1915}" type="presOf" srcId="{160FAADB-1C40-4764-A959-6D1DA6F382C5}" destId="{9EAED5BA-43E4-4330-B8F3-CAEEFFE023C1}" srcOrd="0" destOrd="0" presId="urn:microsoft.com/office/officeart/2005/8/layout/default"/>
    <dgm:cxn modelId="{C4EA8CBD-2ED9-498F-AF16-246C0EBB589D}" type="presOf" srcId="{E6E8CAE8-A80A-413E-926B-4005BB07F175}" destId="{7237C193-5184-4215-A9B4-9EE30CE0140A}" srcOrd="0" destOrd="0" presId="urn:microsoft.com/office/officeart/2005/8/layout/default"/>
    <dgm:cxn modelId="{13126752-136F-4389-A965-01F5C11AC886}" srcId="{5FBCC614-79AB-439B-A49E-C7957820D62A}" destId="{E6E8CAE8-A80A-413E-926B-4005BB07F175}" srcOrd="5" destOrd="0" parTransId="{F01EE6F9-F27C-4ABB-A721-13364E63A2E3}" sibTransId="{FC09A950-9B9E-4E50-9F5E-E82A30528866}"/>
    <dgm:cxn modelId="{3800B359-3D2F-4D6E-9E9D-2D0A49E39269}" srcId="{5FBCC614-79AB-439B-A49E-C7957820D62A}" destId="{D2501231-D89B-44AF-A65C-BDFD7CFBDD1D}" srcOrd="0" destOrd="0" parTransId="{2534D833-BEA9-42C8-B693-DEFF352F1284}" sibTransId="{91D8CF4E-884A-492C-A376-A054E1ECA169}"/>
    <dgm:cxn modelId="{308B973D-2454-4A0A-9AB9-7C7D96AE59B5}" type="presOf" srcId="{485AE480-F80A-463B-936A-15C5AA98E565}" destId="{90A1DD62-9955-48EE-B50E-7437B466A0F5}" srcOrd="0" destOrd="0" presId="urn:microsoft.com/office/officeart/2005/8/layout/default"/>
    <dgm:cxn modelId="{6DF8EF75-AE7B-404E-8849-F463CC1D8989}" type="presOf" srcId="{D2501231-D89B-44AF-A65C-BDFD7CFBDD1D}" destId="{0D745633-24B9-4E4D-BDC3-8DE36AEEE6E8}" srcOrd="0" destOrd="0" presId="urn:microsoft.com/office/officeart/2005/8/layout/default"/>
    <dgm:cxn modelId="{208EBA24-6094-489F-9A81-4688E3B2FDB5}" srcId="{5FBCC614-79AB-439B-A49E-C7957820D62A}" destId="{160FAADB-1C40-4764-A959-6D1DA6F382C5}" srcOrd="1" destOrd="0" parTransId="{9847CB36-7034-4818-B18A-54C7572F36AB}" sibTransId="{2372B598-D3B6-4FFA-A4AD-262743BD913D}"/>
    <dgm:cxn modelId="{D6AA90B6-28B3-4298-A21C-2736BF15FCC2}" srcId="{5FBCC614-79AB-439B-A49E-C7957820D62A}" destId="{A8959985-3BEB-461B-8D87-7894BA3E2255}" srcOrd="3" destOrd="0" parTransId="{3A46854E-9333-4F41-8EFF-01E876F81DAE}" sibTransId="{0FC1C68D-33F5-4921-9D0D-9BB6B89DDCEB}"/>
    <dgm:cxn modelId="{2648B339-19D6-408F-B550-3B673F088E10}" srcId="{5FBCC614-79AB-439B-A49E-C7957820D62A}" destId="{43FD0D77-F9E4-4DB3-9FD4-B94A62990044}" srcOrd="4" destOrd="0" parTransId="{EB31473A-C322-49A0-93D3-806A157AD44D}" sibTransId="{3E933BB8-A400-425E-BBCA-2B0E65F25E61}"/>
    <dgm:cxn modelId="{1CA1373D-1C67-4163-A5AE-13170B126FCA}" srcId="{5FBCC614-79AB-439B-A49E-C7957820D62A}" destId="{485AE480-F80A-463B-936A-15C5AA98E565}" srcOrd="2" destOrd="0" parTransId="{8AE718DD-D130-4537-891D-49E8AABEB246}" sibTransId="{46B18157-E98E-4A59-B75A-16439D68447A}"/>
    <dgm:cxn modelId="{6A2FF7F7-EFD1-4165-A072-3CE658D716E1}" type="presOf" srcId="{43FD0D77-F9E4-4DB3-9FD4-B94A62990044}" destId="{FC59ABFD-548A-487E-9EC1-25F05558F69E}" srcOrd="0" destOrd="0" presId="urn:microsoft.com/office/officeart/2005/8/layout/default"/>
    <dgm:cxn modelId="{1E4E7E9A-C184-4656-AEFE-4246E338A886}" type="presParOf" srcId="{4AAE047B-8F63-4F87-97E8-31A844DACE48}" destId="{0D745633-24B9-4E4D-BDC3-8DE36AEEE6E8}" srcOrd="0" destOrd="0" presId="urn:microsoft.com/office/officeart/2005/8/layout/default"/>
    <dgm:cxn modelId="{12A41711-A4D2-46C0-B1D3-E5DCEAF7F0CB}" type="presParOf" srcId="{4AAE047B-8F63-4F87-97E8-31A844DACE48}" destId="{26B53A13-786A-4A0A-9AA2-508E3AFC7C37}" srcOrd="1" destOrd="0" presId="urn:microsoft.com/office/officeart/2005/8/layout/default"/>
    <dgm:cxn modelId="{24F1C4E3-1046-4D57-ABF9-5D70635DD9C4}" type="presParOf" srcId="{4AAE047B-8F63-4F87-97E8-31A844DACE48}" destId="{9EAED5BA-43E4-4330-B8F3-CAEEFFE023C1}" srcOrd="2" destOrd="0" presId="urn:microsoft.com/office/officeart/2005/8/layout/default"/>
    <dgm:cxn modelId="{7806DAAD-F6B3-463E-AB3A-C64AE62E3995}" type="presParOf" srcId="{4AAE047B-8F63-4F87-97E8-31A844DACE48}" destId="{07D07E46-A56F-41F7-9857-ED2EAD7638C5}" srcOrd="3" destOrd="0" presId="urn:microsoft.com/office/officeart/2005/8/layout/default"/>
    <dgm:cxn modelId="{3DD8C145-39CA-45C3-8934-460820A3CB98}" type="presParOf" srcId="{4AAE047B-8F63-4F87-97E8-31A844DACE48}" destId="{90A1DD62-9955-48EE-B50E-7437B466A0F5}" srcOrd="4" destOrd="0" presId="urn:microsoft.com/office/officeart/2005/8/layout/default"/>
    <dgm:cxn modelId="{EF263191-CE81-4060-B848-2B132E0FE78C}" type="presParOf" srcId="{4AAE047B-8F63-4F87-97E8-31A844DACE48}" destId="{4DA17446-4C6E-481D-8588-EED98F299EE5}" srcOrd="5" destOrd="0" presId="urn:microsoft.com/office/officeart/2005/8/layout/default"/>
    <dgm:cxn modelId="{5945DC00-DE8C-4A89-BF4B-FFB53E945F37}" type="presParOf" srcId="{4AAE047B-8F63-4F87-97E8-31A844DACE48}" destId="{29853D56-B3DF-436C-9905-438FBE2BCA2D}" srcOrd="6" destOrd="0" presId="urn:microsoft.com/office/officeart/2005/8/layout/default"/>
    <dgm:cxn modelId="{FB826282-4606-4215-B3D5-B89D092A8CC2}" type="presParOf" srcId="{4AAE047B-8F63-4F87-97E8-31A844DACE48}" destId="{FD8A676C-8085-468F-88DB-0BF37F2B126F}" srcOrd="7" destOrd="0" presId="urn:microsoft.com/office/officeart/2005/8/layout/default"/>
    <dgm:cxn modelId="{A4306DE0-8928-4D6E-9336-52BA70752C96}" type="presParOf" srcId="{4AAE047B-8F63-4F87-97E8-31A844DACE48}" destId="{FC59ABFD-548A-487E-9EC1-25F05558F69E}" srcOrd="8" destOrd="0" presId="urn:microsoft.com/office/officeart/2005/8/layout/default"/>
    <dgm:cxn modelId="{F2E2CE2D-AED9-4AD9-B454-21DDB3D224E3}" type="presParOf" srcId="{4AAE047B-8F63-4F87-97E8-31A844DACE48}" destId="{6D1FDE36-EDB2-4051-AF7D-056F13B4647B}" srcOrd="9" destOrd="0" presId="urn:microsoft.com/office/officeart/2005/8/layout/default"/>
    <dgm:cxn modelId="{3D366EC2-BBA7-48F4-A4F3-CE876C0D84A8}" type="presParOf" srcId="{4AAE047B-8F63-4F87-97E8-31A844DACE48}" destId="{7237C193-5184-4215-A9B4-9EE30CE014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2CE664-EC46-44B2-924D-2CBAC5CBB60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950A3E0-C356-47EE-93A0-2D2C572F4435}">
      <dgm:prSet phldrT="[Text]" custT="1"/>
      <dgm:spPr/>
      <dgm:t>
        <a:bodyPr/>
        <a:lstStyle/>
        <a:p>
          <a:r>
            <a:rPr lang="en-GB" sz="4000" dirty="0" smtClean="0">
              <a:latin typeface="Arial" panose="020B0604020202020204" pitchFamily="34" charset="0"/>
              <a:cs typeface="Arial" panose="020B0604020202020204" pitchFamily="34" charset="0"/>
            </a:rPr>
            <a:t>Clinical</a:t>
          </a:r>
        </a:p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Medicine, Nursing, Pharmacy, Clinical Scientist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BADA4E-CA54-4D1F-BA38-FD60AC5B05E1}" type="parTrans" cxnId="{D088124B-6FC9-4939-9B63-C4CCB1812AE8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265A2A-94FF-4977-AC36-C484A8EF567A}" type="sibTrans" cxnId="{D088124B-6FC9-4939-9B63-C4CCB1812AE8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85B45E-69FF-4BC1-AFA0-E48205AF2066}">
      <dgm:prSet phldrT="[Text]" custT="1"/>
      <dgm:spPr/>
      <dgm:t>
        <a:bodyPr/>
        <a:lstStyle/>
        <a:p>
          <a:r>
            <a:rPr lang="en-GB" sz="4000" dirty="0" smtClean="0">
              <a:latin typeface="Arial" panose="020B0604020202020204" pitchFamily="34" charset="0"/>
              <a:cs typeface="Arial" panose="020B0604020202020204" pitchFamily="34" charset="0"/>
            </a:rPr>
            <a:t>Academic</a:t>
          </a:r>
        </a:p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Microbiology, Maths, Public Health, IT/Data Science 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19622F-3B13-4499-96FB-6F14941C74EB}" type="parTrans" cxnId="{2103DC57-6F18-4BAF-ADBD-3DF8962E19F5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7F86F6-C20D-4133-A31F-3564B15E09F9}" type="sibTrans" cxnId="{2103DC57-6F18-4BAF-ADBD-3DF8962E19F5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59F1DE-3B5E-403A-B377-E168A524629B}">
      <dgm:prSet phldrT="[Text]" custT="1"/>
      <dgm:spPr/>
      <dgm:t>
        <a:bodyPr/>
        <a:lstStyle/>
        <a:p>
          <a:r>
            <a:rPr lang="en-GB" sz="4000" dirty="0" smtClean="0">
              <a:latin typeface="Arial" panose="020B0604020202020204" pitchFamily="34" charset="0"/>
              <a:cs typeface="Arial" panose="020B0604020202020204" pitchFamily="34" charset="0"/>
            </a:rPr>
            <a:t>Other</a:t>
          </a:r>
        </a:p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Laboratory science</a:t>
          </a:r>
          <a:r>
            <a:rPr lang="en-GB" sz="2400" smtClean="0">
              <a:latin typeface="Arial" panose="020B0604020202020204" pitchFamily="34" charset="0"/>
              <a:cs typeface="Arial" panose="020B0604020202020204" pitchFamily="34" charset="0"/>
            </a:rPr>
            <a:t>, chemistry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F54FC5-FF80-422A-9986-4406061374E0}" type="parTrans" cxnId="{D82DD4AD-7520-4BEB-9AB2-EECFC8EE9ABF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090CE2-3215-4292-B1C7-78CF0A8BB8F0}" type="sibTrans" cxnId="{D82DD4AD-7520-4BEB-9AB2-EECFC8EE9ABF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3F865F-AB32-4BB4-877B-A5FC7D9C2276}" type="pres">
      <dgm:prSet presAssocID="{D22CE664-EC46-44B2-924D-2CBAC5CBB60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151A8CE-A9C6-4D39-B2A9-9EA2BD26599E}" type="pres">
      <dgm:prSet presAssocID="{7950A3E0-C356-47EE-93A0-2D2C572F44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CFE418-276F-444F-BE9C-80BB499AD71D}" type="pres">
      <dgm:prSet presAssocID="{5B265A2A-94FF-4977-AC36-C484A8EF567A}" presName="sibTrans" presStyleCnt="0"/>
      <dgm:spPr/>
    </dgm:pt>
    <dgm:pt modelId="{F91E4402-8BC0-4357-837E-6A11C5BA41EA}" type="pres">
      <dgm:prSet presAssocID="{0D85B45E-69FF-4BC1-AFA0-E48205AF206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A00DA6-FC10-4C57-9D1B-68EA7C4662ED}" type="pres">
      <dgm:prSet presAssocID="{617F86F6-C20D-4133-A31F-3564B15E09F9}" presName="sibTrans" presStyleCnt="0"/>
      <dgm:spPr/>
    </dgm:pt>
    <dgm:pt modelId="{19EEF3BF-C0E5-41F4-B04B-B354A5126735}" type="pres">
      <dgm:prSet presAssocID="{E759F1DE-3B5E-403A-B377-E168A52462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F2D6B7F-CB02-4227-B010-758B4DCDD7F4}" type="presOf" srcId="{7950A3E0-C356-47EE-93A0-2D2C572F4435}" destId="{E151A8CE-A9C6-4D39-B2A9-9EA2BD26599E}" srcOrd="0" destOrd="0" presId="urn:microsoft.com/office/officeart/2005/8/layout/default"/>
    <dgm:cxn modelId="{D82DD4AD-7520-4BEB-9AB2-EECFC8EE9ABF}" srcId="{D22CE664-EC46-44B2-924D-2CBAC5CBB60A}" destId="{E759F1DE-3B5E-403A-B377-E168A524629B}" srcOrd="2" destOrd="0" parTransId="{DEF54FC5-FF80-422A-9986-4406061374E0}" sibTransId="{2C090CE2-3215-4292-B1C7-78CF0A8BB8F0}"/>
    <dgm:cxn modelId="{D088124B-6FC9-4939-9B63-C4CCB1812AE8}" srcId="{D22CE664-EC46-44B2-924D-2CBAC5CBB60A}" destId="{7950A3E0-C356-47EE-93A0-2D2C572F4435}" srcOrd="0" destOrd="0" parTransId="{5CBADA4E-CA54-4D1F-BA38-FD60AC5B05E1}" sibTransId="{5B265A2A-94FF-4977-AC36-C484A8EF567A}"/>
    <dgm:cxn modelId="{68953373-D50A-4C0E-9709-2C73A9BB14CD}" type="presOf" srcId="{D22CE664-EC46-44B2-924D-2CBAC5CBB60A}" destId="{1A3F865F-AB32-4BB4-877B-A5FC7D9C2276}" srcOrd="0" destOrd="0" presId="urn:microsoft.com/office/officeart/2005/8/layout/default"/>
    <dgm:cxn modelId="{2103DC57-6F18-4BAF-ADBD-3DF8962E19F5}" srcId="{D22CE664-EC46-44B2-924D-2CBAC5CBB60A}" destId="{0D85B45E-69FF-4BC1-AFA0-E48205AF2066}" srcOrd="1" destOrd="0" parTransId="{7E19622F-3B13-4499-96FB-6F14941C74EB}" sibTransId="{617F86F6-C20D-4133-A31F-3564B15E09F9}"/>
    <dgm:cxn modelId="{550436C6-60A2-4C66-AD0A-BDC8F4F8672B}" type="presOf" srcId="{0D85B45E-69FF-4BC1-AFA0-E48205AF2066}" destId="{F91E4402-8BC0-4357-837E-6A11C5BA41EA}" srcOrd="0" destOrd="0" presId="urn:microsoft.com/office/officeart/2005/8/layout/default"/>
    <dgm:cxn modelId="{D17FF66A-B038-48A0-BD33-B99AE3E6B1C7}" type="presOf" srcId="{E759F1DE-3B5E-403A-B377-E168A524629B}" destId="{19EEF3BF-C0E5-41F4-B04B-B354A5126735}" srcOrd="0" destOrd="0" presId="urn:microsoft.com/office/officeart/2005/8/layout/default"/>
    <dgm:cxn modelId="{B88951E2-2F37-40CD-A088-14247C6DAF68}" type="presParOf" srcId="{1A3F865F-AB32-4BB4-877B-A5FC7D9C2276}" destId="{E151A8CE-A9C6-4D39-B2A9-9EA2BD26599E}" srcOrd="0" destOrd="0" presId="urn:microsoft.com/office/officeart/2005/8/layout/default"/>
    <dgm:cxn modelId="{CE58C850-F73F-495D-9A50-9F25C759E2EE}" type="presParOf" srcId="{1A3F865F-AB32-4BB4-877B-A5FC7D9C2276}" destId="{45CFE418-276F-444F-BE9C-80BB499AD71D}" srcOrd="1" destOrd="0" presId="urn:microsoft.com/office/officeart/2005/8/layout/default"/>
    <dgm:cxn modelId="{EC69A016-B114-46D7-8AEE-A76A6A813BA0}" type="presParOf" srcId="{1A3F865F-AB32-4BB4-877B-A5FC7D9C2276}" destId="{F91E4402-8BC0-4357-837E-6A11C5BA41EA}" srcOrd="2" destOrd="0" presId="urn:microsoft.com/office/officeart/2005/8/layout/default"/>
    <dgm:cxn modelId="{E45C4C64-AB30-40ED-BB82-6F55AED55357}" type="presParOf" srcId="{1A3F865F-AB32-4BB4-877B-A5FC7D9C2276}" destId="{DFA00DA6-FC10-4C57-9D1B-68EA7C4662ED}" srcOrd="3" destOrd="0" presId="urn:microsoft.com/office/officeart/2005/8/layout/default"/>
    <dgm:cxn modelId="{02451D9B-2BDA-46A8-A00E-E56842F62416}" type="presParOf" srcId="{1A3F865F-AB32-4BB4-877B-A5FC7D9C2276}" destId="{19EEF3BF-C0E5-41F4-B04B-B354A512673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AE3D4-A48C-4AF9-95CD-67DFE2DF237E}">
      <dsp:nvSpPr>
        <dsp:cNvPr id="0" name=""/>
        <dsp:cNvSpPr/>
      </dsp:nvSpPr>
      <dsp:spPr>
        <a:xfrm>
          <a:off x="1822" y="0"/>
          <a:ext cx="1788685" cy="4876006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smtClean="0">
              <a:latin typeface="Arial" panose="020B0604020202020204" pitchFamily="34" charset="0"/>
              <a:cs typeface="Arial" panose="020B0604020202020204" pitchFamily="34" charset="0"/>
            </a:rPr>
            <a:t>Healthcare-associated infections (HCAIs)</a:t>
          </a:r>
          <a:endParaRPr lang="en-GB" sz="2300" kern="1200"/>
        </a:p>
      </dsp:txBody>
      <dsp:txXfrm>
        <a:off x="1822" y="0"/>
        <a:ext cx="1788685" cy="1462801"/>
      </dsp:txXfrm>
    </dsp:sp>
    <dsp:sp modelId="{54EB8911-67F1-49E4-A9F4-D1B57D374C5B}">
      <dsp:nvSpPr>
        <dsp:cNvPr id="0" name=""/>
        <dsp:cNvSpPr/>
      </dsp:nvSpPr>
      <dsp:spPr>
        <a:xfrm>
          <a:off x="180691" y="1463218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MRSA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8748" y="1491275"/>
        <a:ext cx="1374834" cy="901825"/>
      </dsp:txXfrm>
    </dsp:sp>
    <dsp:sp modelId="{AF7EE875-A48C-46F8-A18C-628242D657ED}">
      <dsp:nvSpPr>
        <dsp:cNvPr id="0" name=""/>
        <dsp:cNvSpPr/>
      </dsp:nvSpPr>
      <dsp:spPr>
        <a:xfrm>
          <a:off x="180691" y="2568533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C. </a:t>
          </a:r>
          <a:r>
            <a:rPr lang="en-GB" sz="1900" i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difficile</a:t>
          </a:r>
          <a:endParaRPr lang="en-GB" sz="19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8748" y="2596590"/>
        <a:ext cx="1374834" cy="901825"/>
      </dsp:txXfrm>
    </dsp:sp>
    <dsp:sp modelId="{23830A6D-3D84-4E99-B2CD-F3CFD85AFE78}">
      <dsp:nvSpPr>
        <dsp:cNvPr id="0" name=""/>
        <dsp:cNvSpPr/>
      </dsp:nvSpPr>
      <dsp:spPr>
        <a:xfrm>
          <a:off x="180691" y="3673849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CPE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8748" y="3701906"/>
        <a:ext cx="1374834" cy="901825"/>
      </dsp:txXfrm>
    </dsp:sp>
    <dsp:sp modelId="{2C249B6A-728B-46A6-86B4-368DFB67C631}">
      <dsp:nvSpPr>
        <dsp:cNvPr id="0" name=""/>
        <dsp:cNvSpPr/>
      </dsp:nvSpPr>
      <dsp:spPr>
        <a:xfrm>
          <a:off x="1924659" y="0"/>
          <a:ext cx="1788685" cy="4876006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Tropical diseases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24659" y="0"/>
        <a:ext cx="1788685" cy="1462801"/>
      </dsp:txXfrm>
    </dsp:sp>
    <dsp:sp modelId="{058E5162-67D7-4AF1-907C-130DDEC3628B}">
      <dsp:nvSpPr>
        <dsp:cNvPr id="0" name=""/>
        <dsp:cNvSpPr/>
      </dsp:nvSpPr>
      <dsp:spPr>
        <a:xfrm>
          <a:off x="2103527" y="1463218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Zika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1584" y="1491275"/>
        <a:ext cx="1374834" cy="901825"/>
      </dsp:txXfrm>
    </dsp:sp>
    <dsp:sp modelId="{A1A172DF-D309-4DE4-A717-4DC5A2249FF2}">
      <dsp:nvSpPr>
        <dsp:cNvPr id="0" name=""/>
        <dsp:cNvSpPr/>
      </dsp:nvSpPr>
      <dsp:spPr>
        <a:xfrm>
          <a:off x="2103527" y="2568533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Dengue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1584" y="2596590"/>
        <a:ext cx="1374834" cy="901825"/>
      </dsp:txXfrm>
    </dsp:sp>
    <dsp:sp modelId="{85708EC3-9B75-4558-9A3F-B3FAEC6D3E3E}">
      <dsp:nvSpPr>
        <dsp:cNvPr id="0" name=""/>
        <dsp:cNvSpPr/>
      </dsp:nvSpPr>
      <dsp:spPr>
        <a:xfrm>
          <a:off x="2103527" y="3673849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Worms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1584" y="3701906"/>
        <a:ext cx="1374834" cy="901825"/>
      </dsp:txXfrm>
    </dsp:sp>
    <dsp:sp modelId="{33A285CC-0C50-48EE-BC84-C83FC7F8E2F3}">
      <dsp:nvSpPr>
        <dsp:cNvPr id="0" name=""/>
        <dsp:cNvSpPr/>
      </dsp:nvSpPr>
      <dsp:spPr>
        <a:xfrm>
          <a:off x="3847495" y="0"/>
          <a:ext cx="1788685" cy="4876006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Vaccine-preventable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47495" y="0"/>
        <a:ext cx="1788685" cy="1462801"/>
      </dsp:txXfrm>
    </dsp:sp>
    <dsp:sp modelId="{2504C04D-FCBB-43A3-BF9E-43295A5DD76B}">
      <dsp:nvSpPr>
        <dsp:cNvPr id="0" name=""/>
        <dsp:cNvSpPr/>
      </dsp:nvSpPr>
      <dsp:spPr>
        <a:xfrm>
          <a:off x="4026364" y="1463218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Smallpox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4421" y="1491275"/>
        <a:ext cx="1374834" cy="901825"/>
      </dsp:txXfrm>
    </dsp:sp>
    <dsp:sp modelId="{64D35FE9-2746-41C8-A790-F71EAA224A8E}">
      <dsp:nvSpPr>
        <dsp:cNvPr id="0" name=""/>
        <dsp:cNvSpPr/>
      </dsp:nvSpPr>
      <dsp:spPr>
        <a:xfrm>
          <a:off x="4026364" y="2568533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Measles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4421" y="2596590"/>
        <a:ext cx="1374834" cy="901825"/>
      </dsp:txXfrm>
    </dsp:sp>
    <dsp:sp modelId="{2E1ABCD2-F4E4-47DB-9723-41C8CEE5396D}">
      <dsp:nvSpPr>
        <dsp:cNvPr id="0" name=""/>
        <dsp:cNvSpPr/>
      </dsp:nvSpPr>
      <dsp:spPr>
        <a:xfrm>
          <a:off x="4026364" y="3673849"/>
          <a:ext cx="1430948" cy="957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Mumps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4421" y="3701906"/>
        <a:ext cx="1374834" cy="901825"/>
      </dsp:txXfrm>
    </dsp:sp>
    <dsp:sp modelId="{5834FCB0-9F11-4AD3-8ED9-AF608D5114E8}">
      <dsp:nvSpPr>
        <dsp:cNvPr id="0" name=""/>
        <dsp:cNvSpPr/>
      </dsp:nvSpPr>
      <dsp:spPr>
        <a:xfrm>
          <a:off x="5770332" y="0"/>
          <a:ext cx="1788685" cy="4876006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Sexually transmitted infections  (STIs)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70332" y="0"/>
        <a:ext cx="1788685" cy="1462801"/>
      </dsp:txXfrm>
    </dsp:sp>
    <dsp:sp modelId="{DCE5875B-6473-40E3-BDB9-6470C3FC8E48}">
      <dsp:nvSpPr>
        <dsp:cNvPr id="0" name=""/>
        <dsp:cNvSpPr/>
      </dsp:nvSpPr>
      <dsp:spPr>
        <a:xfrm>
          <a:off x="5949200" y="1462920"/>
          <a:ext cx="1430948" cy="710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Chlamydia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0005" y="1483725"/>
        <a:ext cx="1389338" cy="668720"/>
      </dsp:txXfrm>
    </dsp:sp>
    <dsp:sp modelId="{3070235E-9A76-4D7E-84C1-0637EFC885AB}">
      <dsp:nvSpPr>
        <dsp:cNvPr id="0" name=""/>
        <dsp:cNvSpPr/>
      </dsp:nvSpPr>
      <dsp:spPr>
        <a:xfrm>
          <a:off x="5949200" y="2282532"/>
          <a:ext cx="1430948" cy="710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Gonorrhoea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0005" y="2303337"/>
        <a:ext cx="1389338" cy="668720"/>
      </dsp:txXfrm>
    </dsp:sp>
    <dsp:sp modelId="{33789668-266F-497F-92CF-EDF19DA516DA}">
      <dsp:nvSpPr>
        <dsp:cNvPr id="0" name=""/>
        <dsp:cNvSpPr/>
      </dsp:nvSpPr>
      <dsp:spPr>
        <a:xfrm>
          <a:off x="5949200" y="3102144"/>
          <a:ext cx="1430948" cy="710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HPV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0005" y="3122949"/>
        <a:ext cx="1389338" cy="668720"/>
      </dsp:txXfrm>
    </dsp:sp>
    <dsp:sp modelId="{0CF9C264-514E-4E89-B6BF-E8D9C6F48370}">
      <dsp:nvSpPr>
        <dsp:cNvPr id="0" name=""/>
        <dsp:cNvSpPr/>
      </dsp:nvSpPr>
      <dsp:spPr>
        <a:xfrm>
          <a:off x="5949200" y="3921756"/>
          <a:ext cx="1430948" cy="710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HIV</a:t>
          </a:r>
          <a:endParaRPr lang="en-GB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0005" y="3942561"/>
        <a:ext cx="1389338" cy="668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45633-24B9-4E4D-BDC3-8DE36AEEE6E8}">
      <dsp:nvSpPr>
        <dsp:cNvPr id="0" name=""/>
        <dsp:cNvSpPr/>
      </dsp:nvSpPr>
      <dsp:spPr>
        <a:xfrm>
          <a:off x="0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23037"/>
        <a:ext cx="2167635" cy="1300580"/>
      </dsp:txXfrm>
    </dsp:sp>
    <dsp:sp modelId="{9EAED5BA-43E4-4330-B8F3-CAEEFFE023C1}">
      <dsp:nvSpPr>
        <dsp:cNvPr id="0" name=""/>
        <dsp:cNvSpPr/>
      </dsp:nvSpPr>
      <dsp:spPr>
        <a:xfrm>
          <a:off x="2384398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623037"/>
        <a:ext cx="2167635" cy="1300580"/>
      </dsp:txXfrm>
    </dsp:sp>
    <dsp:sp modelId="{90A1DD62-9955-48EE-B50E-7437B466A0F5}">
      <dsp:nvSpPr>
        <dsp:cNvPr id="0" name=""/>
        <dsp:cNvSpPr/>
      </dsp:nvSpPr>
      <dsp:spPr>
        <a:xfrm>
          <a:off x="4768796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623037"/>
        <a:ext cx="2167635" cy="1300580"/>
      </dsp:txXfrm>
    </dsp:sp>
    <dsp:sp modelId="{29853D56-B3DF-436C-9905-438FBE2BCA2D}">
      <dsp:nvSpPr>
        <dsp:cNvPr id="0" name=""/>
        <dsp:cNvSpPr/>
      </dsp:nvSpPr>
      <dsp:spPr>
        <a:xfrm>
          <a:off x="0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40381"/>
        <a:ext cx="2167635" cy="1300580"/>
      </dsp:txXfrm>
    </dsp:sp>
    <dsp:sp modelId="{FC59ABFD-548A-487E-9EC1-25F05558F69E}">
      <dsp:nvSpPr>
        <dsp:cNvPr id="0" name=""/>
        <dsp:cNvSpPr/>
      </dsp:nvSpPr>
      <dsp:spPr>
        <a:xfrm>
          <a:off x="2384398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2140381"/>
        <a:ext cx="2167635" cy="1300580"/>
      </dsp:txXfrm>
    </dsp:sp>
    <dsp:sp modelId="{7237C193-5184-4215-A9B4-9EE30CE0140A}">
      <dsp:nvSpPr>
        <dsp:cNvPr id="0" name=""/>
        <dsp:cNvSpPr/>
      </dsp:nvSpPr>
      <dsp:spPr>
        <a:xfrm>
          <a:off x="4768796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sz="32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sz="32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2140381"/>
        <a:ext cx="2167635" cy="1300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45633-24B9-4E4D-BDC3-8DE36AEEE6E8}">
      <dsp:nvSpPr>
        <dsp:cNvPr id="0" name=""/>
        <dsp:cNvSpPr/>
      </dsp:nvSpPr>
      <dsp:spPr>
        <a:xfrm>
          <a:off x="0" y="623037"/>
          <a:ext cx="2167635" cy="1300580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23037"/>
        <a:ext cx="2167635" cy="1300580"/>
      </dsp:txXfrm>
    </dsp:sp>
    <dsp:sp modelId="{9EAED5BA-43E4-4330-B8F3-CAEEFFE023C1}">
      <dsp:nvSpPr>
        <dsp:cNvPr id="0" name=""/>
        <dsp:cNvSpPr/>
      </dsp:nvSpPr>
      <dsp:spPr>
        <a:xfrm>
          <a:off x="2384398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623037"/>
        <a:ext cx="2167635" cy="1300580"/>
      </dsp:txXfrm>
    </dsp:sp>
    <dsp:sp modelId="{90A1DD62-9955-48EE-B50E-7437B466A0F5}">
      <dsp:nvSpPr>
        <dsp:cNvPr id="0" name=""/>
        <dsp:cNvSpPr/>
      </dsp:nvSpPr>
      <dsp:spPr>
        <a:xfrm>
          <a:off x="4768796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623037"/>
        <a:ext cx="2167635" cy="1300580"/>
      </dsp:txXfrm>
    </dsp:sp>
    <dsp:sp modelId="{29853D56-B3DF-436C-9905-438FBE2BCA2D}">
      <dsp:nvSpPr>
        <dsp:cNvPr id="0" name=""/>
        <dsp:cNvSpPr/>
      </dsp:nvSpPr>
      <dsp:spPr>
        <a:xfrm>
          <a:off x="0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40381"/>
        <a:ext cx="2167635" cy="1300580"/>
      </dsp:txXfrm>
    </dsp:sp>
    <dsp:sp modelId="{FC59ABFD-548A-487E-9EC1-25F05558F69E}">
      <dsp:nvSpPr>
        <dsp:cNvPr id="0" name=""/>
        <dsp:cNvSpPr/>
      </dsp:nvSpPr>
      <dsp:spPr>
        <a:xfrm>
          <a:off x="2384398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2140381"/>
        <a:ext cx="2167635" cy="1300580"/>
      </dsp:txXfrm>
    </dsp:sp>
    <dsp:sp modelId="{7237C193-5184-4215-A9B4-9EE30CE0140A}">
      <dsp:nvSpPr>
        <dsp:cNvPr id="0" name=""/>
        <dsp:cNvSpPr/>
      </dsp:nvSpPr>
      <dsp:spPr>
        <a:xfrm>
          <a:off x="4768796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sz="32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sz="32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2140381"/>
        <a:ext cx="2167635" cy="13005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45633-24B9-4E4D-BDC3-8DE36AEEE6E8}">
      <dsp:nvSpPr>
        <dsp:cNvPr id="0" name=""/>
        <dsp:cNvSpPr/>
      </dsp:nvSpPr>
      <dsp:spPr>
        <a:xfrm>
          <a:off x="0" y="623037"/>
          <a:ext cx="2167634" cy="1300580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23037"/>
        <a:ext cx="2167634" cy="1300580"/>
      </dsp:txXfrm>
    </dsp:sp>
    <dsp:sp modelId="{9EAED5BA-43E4-4330-B8F3-CAEEFFE023C1}">
      <dsp:nvSpPr>
        <dsp:cNvPr id="0" name=""/>
        <dsp:cNvSpPr/>
      </dsp:nvSpPr>
      <dsp:spPr>
        <a:xfrm>
          <a:off x="2384398" y="623037"/>
          <a:ext cx="2167634" cy="1300580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623037"/>
        <a:ext cx="2167634" cy="1300580"/>
      </dsp:txXfrm>
    </dsp:sp>
    <dsp:sp modelId="{90A1DD62-9955-48EE-B50E-7437B466A0F5}">
      <dsp:nvSpPr>
        <dsp:cNvPr id="0" name=""/>
        <dsp:cNvSpPr/>
      </dsp:nvSpPr>
      <dsp:spPr>
        <a:xfrm>
          <a:off x="4768796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623037"/>
        <a:ext cx="2167635" cy="1300580"/>
      </dsp:txXfrm>
    </dsp:sp>
    <dsp:sp modelId="{29853D56-B3DF-436C-9905-438FBE2BCA2D}">
      <dsp:nvSpPr>
        <dsp:cNvPr id="0" name=""/>
        <dsp:cNvSpPr/>
      </dsp:nvSpPr>
      <dsp:spPr>
        <a:xfrm>
          <a:off x="0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40381"/>
        <a:ext cx="2167635" cy="1300580"/>
      </dsp:txXfrm>
    </dsp:sp>
    <dsp:sp modelId="{FC59ABFD-548A-487E-9EC1-25F05558F69E}">
      <dsp:nvSpPr>
        <dsp:cNvPr id="0" name=""/>
        <dsp:cNvSpPr/>
      </dsp:nvSpPr>
      <dsp:spPr>
        <a:xfrm>
          <a:off x="2384398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2140381"/>
        <a:ext cx="2167635" cy="1300580"/>
      </dsp:txXfrm>
    </dsp:sp>
    <dsp:sp modelId="{7237C193-5184-4215-A9B4-9EE30CE0140A}">
      <dsp:nvSpPr>
        <dsp:cNvPr id="0" name=""/>
        <dsp:cNvSpPr/>
      </dsp:nvSpPr>
      <dsp:spPr>
        <a:xfrm>
          <a:off x="4768796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sz="32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sz="32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2140381"/>
        <a:ext cx="2167635" cy="13005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45633-24B9-4E4D-BDC3-8DE36AEEE6E8}">
      <dsp:nvSpPr>
        <dsp:cNvPr id="0" name=""/>
        <dsp:cNvSpPr/>
      </dsp:nvSpPr>
      <dsp:spPr>
        <a:xfrm>
          <a:off x="0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23037"/>
        <a:ext cx="2167635" cy="1300580"/>
      </dsp:txXfrm>
    </dsp:sp>
    <dsp:sp modelId="{9EAED5BA-43E4-4330-B8F3-CAEEFFE023C1}">
      <dsp:nvSpPr>
        <dsp:cNvPr id="0" name=""/>
        <dsp:cNvSpPr/>
      </dsp:nvSpPr>
      <dsp:spPr>
        <a:xfrm>
          <a:off x="2384398" y="623037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&amp; HCAI*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623037"/>
        <a:ext cx="2167635" cy="1300580"/>
      </dsp:txXfrm>
    </dsp:sp>
    <dsp:sp modelId="{90A1DD62-9955-48EE-B50E-7437B466A0F5}">
      <dsp:nvSpPr>
        <dsp:cNvPr id="0" name=""/>
        <dsp:cNvSpPr/>
      </dsp:nvSpPr>
      <dsp:spPr>
        <a:xfrm>
          <a:off x="4768796" y="623037"/>
          <a:ext cx="2167635" cy="1300580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Crapsules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623037"/>
        <a:ext cx="2167635" cy="1300580"/>
      </dsp:txXfrm>
    </dsp:sp>
    <dsp:sp modelId="{29853D56-B3DF-436C-9905-438FBE2BCA2D}">
      <dsp:nvSpPr>
        <dsp:cNvPr id="0" name=""/>
        <dsp:cNvSpPr/>
      </dsp:nvSpPr>
      <dsp:spPr>
        <a:xfrm>
          <a:off x="0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40381"/>
        <a:ext cx="2167635" cy="1300580"/>
      </dsp:txXfrm>
    </dsp:sp>
    <dsp:sp modelId="{FC59ABFD-548A-487E-9EC1-25F05558F69E}">
      <dsp:nvSpPr>
        <dsp:cNvPr id="0" name=""/>
        <dsp:cNvSpPr/>
      </dsp:nvSpPr>
      <dsp:spPr>
        <a:xfrm>
          <a:off x="2384398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Disease Detectives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84398" y="2140381"/>
        <a:ext cx="2167635" cy="1300580"/>
      </dsp:txXfrm>
    </dsp:sp>
    <dsp:sp modelId="{7237C193-5184-4215-A9B4-9EE30CE0140A}">
      <dsp:nvSpPr>
        <dsp:cNvPr id="0" name=""/>
        <dsp:cNvSpPr/>
      </dsp:nvSpPr>
      <dsp:spPr>
        <a:xfrm>
          <a:off x="4768796" y="2140381"/>
          <a:ext cx="2167635" cy="1300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ID** </a:t>
          </a:r>
          <a:r>
            <a:rPr lang="en-GB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epi</a:t>
          </a: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needs </a:t>
          </a:r>
          <a:r>
            <a:rPr lang="en-GB" sz="32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you</a:t>
          </a:r>
          <a:endParaRPr lang="en-GB" sz="32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8796" y="2140381"/>
        <a:ext cx="2167635" cy="13005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60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Recurrence</a:t>
            </a:r>
            <a:r>
              <a:rPr lang="en-GB" baseline="0" dirty="0" smtClean="0"/>
              <a:t> rate 15-35%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104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09282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13/06/2019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chart" Target="../charts/chart3.xml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LDSNvQjXe8" TargetMode="External"/><Relationship Id="rId13" Type="http://schemas.openxmlformats.org/officeDocument/2006/relationships/hyperlink" Target="https://www.who.int/topics/infectious_diseases/en/" TargetMode="External"/><Relationship Id="rId3" Type="http://schemas.openxmlformats.org/officeDocument/2006/relationships/hyperlink" Target="https://www.cdc.gov/cpr/zombie/index.htm" TargetMode="External"/><Relationship Id="rId7" Type="http://schemas.openxmlformats.org/officeDocument/2006/relationships/hyperlink" Target="https://www.imperial.ac.uk/medicine/hpru-amr/applications-and-tools/lesson-plans-for-school-activities/" TargetMode="External"/><Relationship Id="rId12" Type="http://schemas.openxmlformats.org/officeDocument/2006/relationships/hyperlink" Target="http://www.reflectionsipc.com/" TargetMode="External"/><Relationship Id="rId2" Type="http://schemas.openxmlformats.org/officeDocument/2006/relationships/hyperlink" Target="https://www.bbc.com/bitesize/topics/zyrdxnb/resources/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dc.europa.eu/en/surveillance-atlas-infectious-diseases" TargetMode="External"/><Relationship Id="rId11" Type="http://schemas.openxmlformats.org/officeDocument/2006/relationships/hyperlink" Target="https://ecdc.europa.eu/en/public-health-england-field-epidemiology-services-epiet" TargetMode="External"/><Relationship Id="rId5" Type="http://schemas.openxmlformats.org/officeDocument/2006/relationships/hyperlink" Target="https://www.e-bug.eu/" TargetMode="External"/><Relationship Id="rId10" Type="http://schemas.openxmlformats.org/officeDocument/2006/relationships/hyperlink" Target="https://www.gov.uk/topic/health-protection/infectious-diseases" TargetMode="External"/><Relationship Id="rId4" Type="http://schemas.openxmlformats.org/officeDocument/2006/relationships/hyperlink" Target="https://www.cdc.gov/eis/index.html" TargetMode="External"/><Relationship Id="rId9" Type="http://schemas.openxmlformats.org/officeDocument/2006/relationships/hyperlink" Target="https://fingertips.phe.org.uk/profile/amr-local-indicator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846" y="346754"/>
            <a:ext cx="82809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An introduction to infectious diseases epidemiology</a:t>
            </a: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London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07725"/>
            <a:ext cx="364225" cy="364225"/>
          </a:xfrm>
          <a:prstGeom prst="rect">
            <a:avLst/>
          </a:prstGeom>
        </p:spPr>
      </p:pic>
      <p:pic>
        <p:nvPicPr>
          <p:cNvPr id="1026" name="Picture 2" descr="Image result for epi cur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85" y="1347614"/>
            <a:ext cx="4140710" cy="254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24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ohn sn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7494"/>
            <a:ext cx="682595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847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john sn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06" y="411510"/>
            <a:ext cx="261810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c/cb/John_Snow_memorial_and_pub.jpg/220px-John_Snow_memorial_and_pu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1510"/>
            <a:ext cx="2952328" cy="393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4889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outbreak mov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5486"/>
            <a:ext cx="3168352" cy="449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contagion mov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contagion movi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0" descr="Image result for contagion movi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4" name="Picture 12" descr="Image result for contagion mov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342" y="244841"/>
            <a:ext cx="3120026" cy="442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3824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771550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i="1" dirty="0">
                <a:latin typeface="Arial" panose="020B0604020202020204" pitchFamily="34" charset="0"/>
                <a:cs typeface="Arial" panose="020B0604020202020204" pitchFamily="34" charset="0"/>
              </a:rPr>
              <a:t>Infectious diseases are caused by pathogenic microorganisms, such as bacteria, viruses, parasites or fungi; the diseases can be spread, directly or indirectly, from one person to </a:t>
            </a:r>
            <a:r>
              <a:rPr lang="en-GB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another (World Health Organisation)</a:t>
            </a:r>
            <a:endParaRPr lang="en-GB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374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28867661"/>
              </p:ext>
            </p:extLst>
          </p:nvPr>
        </p:nvGraphicFramePr>
        <p:xfrm>
          <a:off x="755576" y="123478"/>
          <a:ext cx="7560840" cy="487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58346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68811114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88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96102122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4185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DC Measles Incidence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55526"/>
            <a:ext cx="618642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0392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mmr vaccination trends u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7493"/>
            <a:ext cx="5760640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560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measles vaccination r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1510"/>
            <a:ext cx="6638726" cy="401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672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04438648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7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penicillin ww2 pos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Resultado de imagem para penicillin ww2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0338"/>
            <a:ext cx="6336704" cy="482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876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mrsa bacteraemia trends en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898" y="627534"/>
            <a:ext cx="458232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1640" y="5147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MRSA infection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49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36974403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7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clostridium difficile trends eng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95815"/>
            <a:ext cx="5256584" cy="412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195486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Clostridium </a:t>
            </a:r>
            <a:r>
              <a:rPr lang="en-GB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52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123478"/>
            <a:ext cx="8604125" cy="533387"/>
          </a:xfrm>
        </p:spPr>
        <p:txBody>
          <a:bodyPr/>
          <a:lstStyle/>
          <a:p>
            <a:r>
              <a:rPr lang="en-GB" dirty="0" smtClean="0"/>
              <a:t>Faecal </a:t>
            </a:r>
            <a:r>
              <a:rPr lang="en-GB" dirty="0" err="1" smtClean="0"/>
              <a:t>microbiota</a:t>
            </a:r>
            <a:r>
              <a:rPr lang="en-GB" dirty="0" smtClean="0"/>
              <a:t> transplant for recurrent CDI</a:t>
            </a:r>
            <a:endParaRPr lang="en-GB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111689418"/>
              </p:ext>
            </p:extLst>
          </p:nvPr>
        </p:nvGraphicFramePr>
        <p:xfrm>
          <a:off x="719572" y="1347614"/>
          <a:ext cx="7560840" cy="329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496" y="4802110"/>
            <a:ext cx="5509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Nood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J Med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2013;368:407-415.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699542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with recurrent CDI randomised to FMT (n=16),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(n=12) or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bowel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lavage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(n=13)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640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rapsu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83518"/>
            <a:ext cx="5472608" cy="3762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96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/>
          <a:lstStyle/>
          <a:p>
            <a:r>
              <a:rPr lang="en-US" dirty="0" smtClean="0"/>
              <a:t>Recurrent CDI is just the start…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807870"/>
              </p:ext>
            </p:extLst>
          </p:nvPr>
        </p:nvGraphicFramePr>
        <p:xfrm>
          <a:off x="251520" y="915566"/>
          <a:ext cx="8424936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6512"/>
                <a:gridCol w="5768424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 group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Intestinal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Recurrent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CDI, </a:t>
                      </a:r>
                      <a:r>
                        <a:rPr lang="en-US" sz="1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Chron’s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disease, ulcerative colitis, IBS, dislodging antibiotic resistant bacteria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Metabolic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Metabolic syndrome,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obesity, Type 2 diabetes, cardiovascular diseases, non-alcoholic liver diseases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Neuropsychiatric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Parkinson’s, MS, myoclonus dystonia, autism, chronic fatigue syndrome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Autoimmune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Arthritis,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various other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Allergic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Atopy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asthma,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various cancers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7504" y="4785996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World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Gasteroenterol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2015;21:102-111.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378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93929159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7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-164554"/>
            <a:ext cx="9155360" cy="857250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CPE outbreak</a:t>
            </a:r>
            <a:r>
              <a:rPr lang="en-GB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total number of cases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972133"/>
              </p:ext>
            </p:extLst>
          </p:nvPr>
        </p:nvGraphicFramePr>
        <p:xfrm>
          <a:off x="575048" y="769736"/>
          <a:ext cx="8568952" cy="39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73528"/>
            <a:ext cx="8784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 cases first identified by clinical culture, 32 by screening culture; of these 32, 14 had a subsequent positive clinical  culture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34" y="4803998"/>
            <a:ext cx="28771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Rep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2017;7:12711.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97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68154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CPE.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7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3158254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5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3424404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00" y="3162959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440652"/>
            <a:ext cx="336692" cy="233831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437624"/>
            <a:ext cx="336692" cy="233831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437624"/>
            <a:ext cx="336692" cy="233831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437624"/>
            <a:ext cx="336692" cy="233831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437624"/>
            <a:ext cx="336692" cy="233831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437624"/>
            <a:ext cx="336692" cy="233831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437624"/>
            <a:ext cx="336692" cy="233831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4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2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9" y="111094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7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7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5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2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9" y="1104781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5" y="1100347"/>
            <a:ext cx="158635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2517744"/>
            <a:ext cx="187157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6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5" y="2787774"/>
            <a:ext cx="13648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3813888"/>
            <a:ext cx="336692" cy="233831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8" y="3810860"/>
            <a:ext cx="87533" cy="233831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3425871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9" y="2165169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6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436159"/>
              </p:ext>
            </p:extLst>
          </p:nvPr>
        </p:nvGraphicFramePr>
        <p:xfrm>
          <a:off x="8020" y="843558"/>
          <a:ext cx="896448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4803998"/>
            <a:ext cx="67437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2017;23:188-196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results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76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84878031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7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Zombie Poster: Get a Kit. Make a Plan. Be Prepared. emergency.cdc.go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3478"/>
            <a:ext cx="3168352" cy="475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522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75387921"/>
              </p:ext>
            </p:extLst>
          </p:nvPr>
        </p:nvGraphicFramePr>
        <p:xfrm>
          <a:off x="1043608" y="267494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444569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 HCAI = Healthcare-associated infection.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** ID = infectious diseases.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7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Routes into infectious disease epidemiology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49791460"/>
              </p:ext>
            </p:extLst>
          </p:nvPr>
        </p:nvGraphicFramePr>
        <p:xfrm>
          <a:off x="0" y="771550"/>
          <a:ext cx="905475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048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707087"/>
              </p:ext>
            </p:extLst>
          </p:nvPr>
        </p:nvGraphicFramePr>
        <p:xfrm>
          <a:off x="251520" y="699542"/>
          <a:ext cx="8542628" cy="400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818"/>
                <a:gridCol w="5557810"/>
              </a:tblGrid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BBC </a:t>
                      </a:r>
                      <a:r>
                        <a:rPr lang="en-GB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Bitesize</a:t>
                      </a:r>
                      <a:endParaRPr lang="en-GB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Seeing the unseen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bacteria on hands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CDC Zombie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Preparedness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Educational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games and resources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CDC Epidemic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Intelligence Service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“Disease Detectives” are made in America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e-Bug</a:t>
                      </a:r>
                      <a:endParaRPr lang="en-GB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Educational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resources for HCAI and AMR aimed at school children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ECDC Disease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Atlas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data on HCAI indicators and AMR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ICL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HCAI &amp; AMR school resources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Resources for school activities from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Imperial College London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Institute of Biomedical Sciences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professional body for biomedical scientists and support staff.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PHE AMR Fingertips portal </a:t>
                      </a:r>
                      <a:endParaRPr lang="en-GB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English data on HCAI indicators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PHE infectious diseases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 index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Alphabetical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index of infectious diseases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PHE Field Epidemiology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Service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“Disease Detectives” are make in the UK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Reflections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on IPC blog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 (</a:t>
                      </a:r>
                      <a:r>
                        <a:rPr lang="en-GB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blog on applied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HCAI and AMR epidemiology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Vomiting Larry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‘friendly’ mannequin shows us what happens when we puke…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574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WHO infectious diseases pages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 about infectious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diseases from the WHO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905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846" y="346754"/>
            <a:ext cx="82809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An introduction to infectious diseases epidemiology</a:t>
            </a: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London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07725"/>
            <a:ext cx="364225" cy="364225"/>
          </a:xfrm>
          <a:prstGeom prst="rect">
            <a:avLst/>
          </a:prstGeom>
        </p:spPr>
      </p:pic>
      <p:pic>
        <p:nvPicPr>
          <p:cNvPr id="7" name="Picture 2" descr="Image result for epi cur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85" y="1347614"/>
            <a:ext cx="4140710" cy="254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58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2965</TotalTime>
  <Words>696</Words>
  <Application>Microsoft Office PowerPoint</Application>
  <PresentationFormat>On-screen Show (16:9)</PresentationFormat>
  <Paragraphs>163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Faecal microbiota transplant for recurrent CDI</vt:lpstr>
      <vt:lpstr>PowerPoint Presentation</vt:lpstr>
      <vt:lpstr>Recurrent CDI is just the start…</vt:lpstr>
      <vt:lpstr>PowerPoint Presentation</vt:lpstr>
      <vt:lpstr>CPE outbreak; total number of cases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127</cp:revision>
  <dcterms:created xsi:type="dcterms:W3CDTF">2015-03-09T16:50:51Z</dcterms:created>
  <dcterms:modified xsi:type="dcterms:W3CDTF">2019-06-13T13:26:02Z</dcterms:modified>
</cp:coreProperties>
</file>