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5" r:id="rId1"/>
  </p:sldMasterIdLst>
  <p:notesMasterIdLst>
    <p:notesMasterId r:id="rId48"/>
  </p:notesMasterIdLst>
  <p:sldIdLst>
    <p:sldId id="723" r:id="rId2"/>
    <p:sldId id="724" r:id="rId3"/>
    <p:sldId id="762" r:id="rId4"/>
    <p:sldId id="763" r:id="rId5"/>
    <p:sldId id="764" r:id="rId6"/>
    <p:sldId id="727" r:id="rId7"/>
    <p:sldId id="765" r:id="rId8"/>
    <p:sldId id="766" r:id="rId9"/>
    <p:sldId id="744" r:id="rId10"/>
    <p:sldId id="759" r:id="rId11"/>
    <p:sldId id="769" r:id="rId12"/>
    <p:sldId id="731" r:id="rId13"/>
    <p:sldId id="736" r:id="rId14"/>
    <p:sldId id="770" r:id="rId15"/>
    <p:sldId id="771" r:id="rId16"/>
    <p:sldId id="772" r:id="rId17"/>
    <p:sldId id="773" r:id="rId18"/>
    <p:sldId id="774" r:id="rId19"/>
    <p:sldId id="775" r:id="rId20"/>
    <p:sldId id="767" r:id="rId21"/>
    <p:sldId id="688" r:id="rId22"/>
    <p:sldId id="721" r:id="rId23"/>
    <p:sldId id="709" r:id="rId24"/>
    <p:sldId id="737" r:id="rId25"/>
    <p:sldId id="714" r:id="rId26"/>
    <p:sldId id="776" r:id="rId27"/>
    <p:sldId id="777" r:id="rId28"/>
    <p:sldId id="778" r:id="rId29"/>
    <p:sldId id="752" r:id="rId30"/>
    <p:sldId id="779" r:id="rId31"/>
    <p:sldId id="780" r:id="rId32"/>
    <p:sldId id="717" r:id="rId33"/>
    <p:sldId id="715" r:id="rId34"/>
    <p:sldId id="719" r:id="rId35"/>
    <p:sldId id="720" r:id="rId36"/>
    <p:sldId id="768" r:id="rId37"/>
    <p:sldId id="782" r:id="rId38"/>
    <p:sldId id="785" r:id="rId39"/>
    <p:sldId id="790" r:id="rId40"/>
    <p:sldId id="791" r:id="rId41"/>
    <p:sldId id="786" r:id="rId42"/>
    <p:sldId id="787" r:id="rId43"/>
    <p:sldId id="788" r:id="rId44"/>
    <p:sldId id="789" r:id="rId45"/>
    <p:sldId id="784" r:id="rId46"/>
    <p:sldId id="783" r:id="rId47"/>
  </p:sldIdLst>
  <p:sldSz cx="9144000" cy="6858000" type="screen4x3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1D4397"/>
    <a:srgbClr val="2B6BD3"/>
    <a:srgbClr val="F9EEED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2" autoAdjust="0"/>
    <p:restoredTop sz="91449" autoAdjust="0"/>
  </p:normalViewPr>
  <p:slideViewPr>
    <p:cSldViewPr>
      <p:cViewPr varScale="1">
        <p:scale>
          <a:sx n="105" d="100"/>
          <a:sy n="105" d="100"/>
        </p:scale>
        <p:origin x="20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51118%20ECDC%20char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>
              <c:ext xmlns:c16="http://schemas.microsoft.com/office/drawing/2014/chart" uri="{C3380CC4-5D6E-409C-BE32-E72D297353CC}">
                <c16:uniqueId val="{00000001-C546-4ED3-931E-C114D79165D7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C546-4ED3-931E-C114D79165D7}"/>
              </c:ext>
            </c:extLst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46-4ED3-931E-C114D7916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  <c:extLst>
              <c:ext xmlns:c16="http://schemas.microsoft.com/office/drawing/2014/chart" uri="{C3380CC4-5D6E-409C-BE32-E72D297353CC}">
                <c16:uniqueId val="{00000001-EA9F-447C-8C32-1EF8D2EFD2A1}"/>
              </c:ext>
            </c:extLst>
          </c:dPt>
          <c:dPt>
            <c:idx val="1"/>
            <c:bubble3D val="0"/>
            <c:spPr>
              <a:solidFill>
                <a:prstClr val="black"/>
              </a:solidFill>
            </c:spPr>
            <c:extLst>
              <c:ext xmlns:c16="http://schemas.microsoft.com/office/drawing/2014/chart" uri="{C3380CC4-5D6E-409C-BE32-E72D297353CC}">
                <c16:uniqueId val="{00000003-EA9F-447C-8C32-1EF8D2EFD2A1}"/>
              </c:ext>
            </c:extLst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F-447C-8C32-1EF8D2EFD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29451741134465E-2"/>
          <c:y val="2.3195074554656771E-2"/>
          <c:w val="0.81910828787767931"/>
          <c:h val="0.74755360798854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C. difficile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Sheet1!$B$2:$AS$2</c:f>
              <c:numCache>
                <c:formatCode>" "#,##0" ";"-"#,##0" ";" -"00" ";" "@" "</c:formatCode>
                <c:ptCount val="44"/>
                <c:pt idx="0">
                  <c:v>16864</c:v>
                </c:pt>
                <c:pt idx="1">
                  <c:v>13419</c:v>
                </c:pt>
                <c:pt idx="2">
                  <c:v>12248</c:v>
                </c:pt>
                <c:pt idx="3">
                  <c:v>12967</c:v>
                </c:pt>
                <c:pt idx="4">
                  <c:v>10883</c:v>
                </c:pt>
                <c:pt idx="5">
                  <c:v>8948</c:v>
                </c:pt>
                <c:pt idx="6">
                  <c:v>7907</c:v>
                </c:pt>
                <c:pt idx="7">
                  <c:v>8357</c:v>
                </c:pt>
                <c:pt idx="8">
                  <c:v>6854</c:v>
                </c:pt>
                <c:pt idx="9">
                  <c:v>6407</c:v>
                </c:pt>
                <c:pt idx="10">
                  <c:v>6002</c:v>
                </c:pt>
                <c:pt idx="11">
                  <c:v>6341</c:v>
                </c:pt>
                <c:pt idx="12">
                  <c:v>5981</c:v>
                </c:pt>
                <c:pt idx="13">
                  <c:v>5909</c:v>
                </c:pt>
                <c:pt idx="14">
                  <c:v>4984</c:v>
                </c:pt>
                <c:pt idx="15">
                  <c:v>4833</c:v>
                </c:pt>
                <c:pt idx="16">
                  <c:v>4967</c:v>
                </c:pt>
                <c:pt idx="17">
                  <c:v>4994</c:v>
                </c:pt>
                <c:pt idx="18">
                  <c:v>4350</c:v>
                </c:pt>
                <c:pt idx="19">
                  <c:v>3711</c:v>
                </c:pt>
                <c:pt idx="20">
                  <c:v>3656</c:v>
                </c:pt>
                <c:pt idx="21">
                  <c:v>3870</c:v>
                </c:pt>
                <c:pt idx="22">
                  <c:v>3756</c:v>
                </c:pt>
                <c:pt idx="23">
                  <c:v>3412</c:v>
                </c:pt>
                <c:pt idx="24">
                  <c:v>3386</c:v>
                </c:pt>
                <c:pt idx="25">
                  <c:v>3671</c:v>
                </c:pt>
                <c:pt idx="26">
                  <c:v>3298</c:v>
                </c:pt>
                <c:pt idx="27">
                  <c:v>3007</c:v>
                </c:pt>
                <c:pt idx="28">
                  <c:v>3450</c:v>
                </c:pt>
                <c:pt idx="29">
                  <c:v>3979</c:v>
                </c:pt>
                <c:pt idx="30">
                  <c:v>3366</c:v>
                </c:pt>
                <c:pt idx="31">
                  <c:v>3398</c:v>
                </c:pt>
                <c:pt idx="32">
                  <c:v>3653</c:v>
                </c:pt>
                <c:pt idx="33">
                  <c:v>4011</c:v>
                </c:pt>
                <c:pt idx="34">
                  <c:v>3535</c:v>
                </c:pt>
                <c:pt idx="35">
                  <c:v>2944</c:v>
                </c:pt>
                <c:pt idx="36" formatCode="General">
                  <c:v>3070</c:v>
                </c:pt>
                <c:pt idx="37" formatCode="General">
                  <c:v>3631</c:v>
                </c:pt>
                <c:pt idx="38" formatCode="General">
                  <c:v>3153</c:v>
                </c:pt>
                <c:pt idx="39" formatCode="General">
                  <c:v>2986</c:v>
                </c:pt>
                <c:pt idx="40">
                  <c:v>3303</c:v>
                </c:pt>
                <c:pt idx="41">
                  <c:v>3656</c:v>
                </c:pt>
                <c:pt idx="42">
                  <c:v>3239</c:v>
                </c:pt>
                <c:pt idx="43">
                  <c:v>3088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7-43D5-B95C-4C20186EFC1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C. difficile - Trust-apportioned</c:v>
                </c:pt>
              </c:strCache>
            </c:strRef>
          </c:tx>
          <c:spPr>
            <a:ln>
              <a:solidFill>
                <a:schemeClr val="tx2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Sheet1!$B$3:$AS$3</c:f>
              <c:numCache>
                <c:formatCode>" "#,##0" ";"-"#,##0" ";" -"00" ";" "@" "</c:formatCode>
                <c:ptCount val="44"/>
                <c:pt idx="0">
                  <c:v>10436</c:v>
                </c:pt>
                <c:pt idx="1">
                  <c:v>7911</c:v>
                </c:pt>
                <c:pt idx="2">
                  <c:v>7157</c:v>
                </c:pt>
                <c:pt idx="3">
                  <c:v>7930</c:v>
                </c:pt>
                <c:pt idx="4">
                  <c:v>6158</c:v>
                </c:pt>
                <c:pt idx="5">
                  <c:v>4687</c:v>
                </c:pt>
                <c:pt idx="6">
                  <c:v>4310</c:v>
                </c:pt>
                <c:pt idx="7">
                  <c:v>4772</c:v>
                </c:pt>
                <c:pt idx="8">
                  <c:v>3605</c:v>
                </c:pt>
                <c:pt idx="9">
                  <c:v>3097</c:v>
                </c:pt>
                <c:pt idx="10">
                  <c:v>3029</c:v>
                </c:pt>
                <c:pt idx="11">
                  <c:v>3489</c:v>
                </c:pt>
                <c:pt idx="12">
                  <c:v>2996</c:v>
                </c:pt>
                <c:pt idx="13">
                  <c:v>2632</c:v>
                </c:pt>
                <c:pt idx="14">
                  <c:v>2431</c:v>
                </c:pt>
                <c:pt idx="15">
                  <c:v>2358</c:v>
                </c:pt>
                <c:pt idx="16">
                  <c:v>2206</c:v>
                </c:pt>
                <c:pt idx="17">
                  <c:v>2046</c:v>
                </c:pt>
                <c:pt idx="18">
                  <c:v>1824</c:v>
                </c:pt>
                <c:pt idx="19">
                  <c:v>1613</c:v>
                </c:pt>
                <c:pt idx="20">
                  <c:v>1517</c:v>
                </c:pt>
                <c:pt idx="21">
                  <c:v>1433</c:v>
                </c:pt>
                <c:pt idx="22">
                  <c:v>1527</c:v>
                </c:pt>
                <c:pt idx="23">
                  <c:v>1503</c:v>
                </c:pt>
                <c:pt idx="24">
                  <c:v>1347</c:v>
                </c:pt>
                <c:pt idx="25">
                  <c:v>1278</c:v>
                </c:pt>
                <c:pt idx="26">
                  <c:v>1249</c:v>
                </c:pt>
                <c:pt idx="27">
                  <c:v>1160</c:v>
                </c:pt>
                <c:pt idx="28">
                  <c:v>1204</c:v>
                </c:pt>
                <c:pt idx="29">
                  <c:v>1359</c:v>
                </c:pt>
                <c:pt idx="30">
                  <c:v>1306</c:v>
                </c:pt>
                <c:pt idx="31">
                  <c:v>1364</c:v>
                </c:pt>
                <c:pt idx="32">
                  <c:v>1323</c:v>
                </c:pt>
                <c:pt idx="33">
                  <c:v>1356</c:v>
                </c:pt>
                <c:pt idx="34">
                  <c:v>1307</c:v>
                </c:pt>
                <c:pt idx="35">
                  <c:v>1176</c:v>
                </c:pt>
                <c:pt idx="36">
                  <c:v>1098</c:v>
                </c:pt>
                <c:pt idx="37">
                  <c:v>1247</c:v>
                </c:pt>
                <c:pt idx="38">
                  <c:v>1179</c:v>
                </c:pt>
                <c:pt idx="39">
                  <c:v>1094</c:v>
                </c:pt>
                <c:pt idx="40">
                  <c:v>1130</c:v>
                </c:pt>
                <c:pt idx="41">
                  <c:v>1271</c:v>
                </c:pt>
                <c:pt idx="42">
                  <c:v>1147</c:v>
                </c:pt>
                <c:pt idx="43">
                  <c:v>1191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A7-43D5-B95C-4C20186EFC1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E. coli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Sheet1!$B$4:$AS$4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8275</c:v>
                </c:pt>
                <c:pt idx="18" formatCode="&quot; &quot;#,##0&quot; &quot;;&quot;-&quot;#,##0&quot; &quot;;&quot; -&quot;00&quot; &quot;;&quot; &quot;@&quot; &quot;">
                  <c:v>8098</c:v>
                </c:pt>
                <c:pt idx="19" formatCode="&quot; &quot;#,##0&quot; &quot;;&quot;-&quot;#,##0&quot; &quot;;&quot; -&quot;00&quot; &quot;;&quot; &quot;@&quot; &quot;">
                  <c:v>7698</c:v>
                </c:pt>
                <c:pt idx="20" formatCode="&quot; &quot;#,##0&quot; &quot;;&quot;-&quot;#,##0&quot; &quot;;&quot; -&quot;00&quot; &quot;;&quot; &quot;@&quot; &quot;">
                  <c:v>8074</c:v>
                </c:pt>
                <c:pt idx="21" formatCode="&quot; &quot;#,##0&quot; &quot;;&quot;-&quot;#,##0&quot; &quot;;&quot; -&quot;00&quot; &quot;;&quot; &quot;@&quot; &quot;">
                  <c:v>8676</c:v>
                </c:pt>
                <c:pt idx="22" formatCode="&quot; &quot;#,##0&quot; &quot;;&quot;-&quot;#,##0&quot; &quot;;&quot; -&quot;00&quot; &quot;;&quot; &quot;@&quot; &quot;">
                  <c:v>7957</c:v>
                </c:pt>
                <c:pt idx="23" formatCode="&quot; &quot;#,##0&quot; &quot;;&quot;-&quot;#,##0&quot; &quot;;&quot; -&quot;00&quot; &quot;;&quot; &quot;@&quot; &quot;">
                  <c:v>7602</c:v>
                </c:pt>
                <c:pt idx="24" formatCode="&quot; &quot;#,##0&quot; &quot;;&quot;-&quot;#,##0&quot; &quot;;&quot; -&quot;00&quot; &quot;;&quot; &quot;@&quot; &quot;">
                  <c:v>8193</c:v>
                </c:pt>
                <c:pt idx="25" formatCode="&quot; &quot;#,##0&quot; &quot;;&quot;-&quot;#,##0&quot; &quot;;&quot; -&quot;00&quot; &quot;;&quot; &quot;@&quot; &quot;">
                  <c:v>9079</c:v>
                </c:pt>
                <c:pt idx="26" formatCode="&quot; &quot;#,##0&quot; &quot;;&quot;-&quot;#,##0&quot; &quot;;&quot; -&quot;00&quot; &quot;;&quot; &quot;@&quot; &quot;">
                  <c:v>8623</c:v>
                </c:pt>
                <c:pt idx="27" formatCode="&quot; &quot;#,##0&quot; &quot;;&quot;-&quot;#,##0&quot; &quot;;&quot; -&quot;00&quot; &quot;;&quot; &quot;@&quot; &quot;">
                  <c:v>8391</c:v>
                </c:pt>
                <c:pt idx="28" formatCode="&quot; &quot;#,##0&quot; &quot;;&quot;-&quot;#,##0&quot; &quot;;&quot; -&quot;00&quot; &quot;;&quot; &quot;@&quot; &quot;">
                  <c:v>8902</c:v>
                </c:pt>
                <c:pt idx="29" formatCode="&quot; &quot;#,##0&quot; &quot;;&quot;-&quot;#,##0&quot; &quot;;&quot; -&quot;00&quot; &quot;;&quot; &quot;@&quot; &quot;">
                  <c:v>9516</c:v>
                </c:pt>
                <c:pt idx="30" formatCode="&quot; &quot;#,##0&quot; &quot;;&quot;-&quot;#,##0&quot; &quot;;&quot; -&quot;00&quot; &quot;;&quot; &quot;@&quot; &quot;">
                  <c:v>8864</c:v>
                </c:pt>
                <c:pt idx="31" formatCode="&quot; &quot;#,##0&quot; &quot;;&quot;-&quot;#,##0&quot; &quot;;&quot; -&quot;00&quot; &quot;;&quot; &quot;@&quot; &quot;">
                  <c:v>8517</c:v>
                </c:pt>
                <c:pt idx="32" formatCode="&quot; &quot;#,##0&quot; &quot;;&quot;-&quot;#,##0&quot; &quot;;&quot; -&quot;00&quot; &quot;;&quot; &quot;@&quot; &quot;">
                  <c:v>9188</c:v>
                </c:pt>
                <c:pt idx="33" formatCode="&quot; &quot;#,##0&quot; &quot;;&quot;-&quot;#,##0&quot; &quot;;&quot; -&quot;00&quot; &quot;;&quot; &quot;@&quot; &quot;">
                  <c:v>10091</c:v>
                </c:pt>
                <c:pt idx="34" formatCode="&quot; &quot;#,##0&quot; &quot;;&quot;-&quot;#,##0&quot; &quot;;&quot; -&quot;00&quot; &quot;;&quot; &quot;@&quot; &quot;">
                  <c:v>9556</c:v>
                </c:pt>
                <c:pt idx="35" formatCode="&quot; &quot;#,##0&quot; &quot;;&quot;-&quot;#,##0&quot; &quot;;&quot; -&quot;00&quot; &quot;;&quot; &quot;@&quot; &quot;">
                  <c:v>9416</c:v>
                </c:pt>
                <c:pt idx="36" formatCode="&quot; &quot;#,##0&quot; &quot;;&quot;-&quot;#,##0&quot; &quot;;&quot; -&quot;00&quot; &quot;;&quot; &quot;@&quot; &quot;">
                  <c:v>9847</c:v>
                </c:pt>
                <c:pt idx="37" formatCode="&quot; &quot;#,##0&quot; &quot;;&quot;-&quot;#,##0&quot; &quot;;&quot; -&quot;00&quot; &quot;;&quot; &quot;@&quot; &quot;">
                  <c:v>10883</c:v>
                </c:pt>
                <c:pt idx="38" formatCode="&quot; &quot;#,##0&quot; &quot;;&quot;-&quot;#,##0&quot; &quot;;&quot; -&quot;00&quot; &quot;;&quot; &quot;@&quot; &quot;">
                  <c:v>10126</c:v>
                </c:pt>
                <c:pt idx="39" formatCode="&quot; &quot;#,##0&quot; &quot;;&quot;-&quot;#,##0&quot; &quot;;&quot; -&quot;00&quot; &quot;;&quot; &quot;@&quot; &quot;">
                  <c:v>9724</c:v>
                </c:pt>
                <c:pt idx="40" formatCode="&quot; &quot;#,##0&quot; &quot;;&quot;-&quot;#,##0&quot; &quot;;&quot; -&quot;00&quot; &quot;;&quot; &quot;@&quot; &quot;">
                  <c:v>10195</c:v>
                </c:pt>
                <c:pt idx="41" formatCode="&quot; &quot;#,##0&quot; &quot;;&quot;-&quot;#,##0&quot; &quot;;&quot; -&quot;00&quot; &quot;;&quot; &quot;@&quot; &quot;">
                  <c:v>11053</c:v>
                </c:pt>
                <c:pt idx="42" formatCode="&quot; &quot;#,##0&quot; &quot;;&quot;-&quot;#,##0&quot; &quot;;&quot; -&quot;00&quot; &quot;;&quot; &quot;@&quot; &quot;">
                  <c:v>10293</c:v>
                </c:pt>
                <c:pt idx="43" formatCode="&quot; &quot;#,##0&quot; &quot;;&quot;-&quot;#,##0&quot; &quot;;&quot; -&quot;00&quot; &quot;;&quot; &quot;@&quot; &quot;">
                  <c:v>9519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A7-43D5-B95C-4C20186EFC11}"/>
            </c:ext>
          </c:extLst>
        </c:ser>
        <c:ser>
          <c:idx val="6"/>
          <c:order val="3"/>
          <c:tx>
            <c:strRef>
              <c:f>Sheet1!$A$5</c:f>
              <c:strCache>
                <c:ptCount val="1"/>
                <c:pt idx="0">
                  <c:v>E. coli BSI - Trust-apportioned</c:v>
                </c:pt>
              </c:strCache>
            </c:strRef>
          </c:tx>
          <c:spPr>
            <a:ln>
              <a:solidFill>
                <a:schemeClr val="accent3"/>
              </a:solidFill>
              <a:prstDash val="dash"/>
            </a:ln>
          </c:spPr>
          <c:marker>
            <c:symbol val="none"/>
          </c:marker>
          <c:val>
            <c:numRef>
              <c:f>Sheet1!$B$5:$AS$5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1996</c:v>
                </c:pt>
                <c:pt idx="18" formatCode="&quot; &quot;#,##0&quot; &quot;;&quot;-&quot;#,##0&quot; &quot;;&quot; -&quot;00&quot; &quot;;&quot; &quot;@&quot; &quot;">
                  <c:v>1959</c:v>
                </c:pt>
                <c:pt idx="19" formatCode="&quot; &quot;#,##0&quot; &quot;;&quot;-&quot;#,##0&quot; &quot;;&quot; -&quot;00&quot; &quot;;&quot; &quot;@&quot; &quot;">
                  <c:v>1924</c:v>
                </c:pt>
                <c:pt idx="20" formatCode="&quot; &quot;#,##0&quot; &quot;;&quot;-&quot;#,##0&quot; &quot;;&quot; -&quot;00&quot; &quot;;&quot; &quot;@&quot; &quot;">
                  <c:v>1920</c:v>
                </c:pt>
                <c:pt idx="21" formatCode="&quot; &quot;#,##0&quot; &quot;;&quot;-&quot;#,##0&quot; &quot;;&quot; -&quot;00&quot; &quot;;&quot; &quot;@&quot; &quot;">
                  <c:v>1953</c:v>
                </c:pt>
                <c:pt idx="22" formatCode="&quot; &quot;#,##0&quot; &quot;;&quot;-&quot;#,##0&quot; &quot;;&quot; -&quot;00&quot; &quot;;&quot; &quot;@&quot; &quot;">
                  <c:v>1842</c:v>
                </c:pt>
                <c:pt idx="23" formatCode="&quot; &quot;#,##0&quot; &quot;;&quot;-&quot;#,##0&quot; &quot;;&quot; -&quot;00&quot; &quot;;&quot; &quot;@&quot; &quot;">
                  <c:v>1837</c:v>
                </c:pt>
                <c:pt idx="24" formatCode="&quot; &quot;#,##0&quot; &quot;;&quot;-&quot;#,##0&quot; &quot;;&quot; -&quot;00&quot; &quot;;&quot; &quot;@&quot; &quot;">
                  <c:v>1813</c:v>
                </c:pt>
                <c:pt idx="25" formatCode="&quot; &quot;#,##0&quot; &quot;;&quot;-&quot;#,##0&quot; &quot;;&quot; -&quot;00&quot; &quot;;&quot; &quot;@&quot; &quot;">
                  <c:v>2022</c:v>
                </c:pt>
                <c:pt idx="26" formatCode="&quot; &quot;#,##0&quot; &quot;;&quot;-&quot;#,##0&quot; &quot;;&quot; -&quot;00&quot; &quot;;&quot; &quot;@&quot; &quot;">
                  <c:v>1842</c:v>
                </c:pt>
                <c:pt idx="27" formatCode="&quot; &quot;#,##0&quot; &quot;;&quot;-&quot;#,##0&quot; &quot;;&quot; -&quot;00&quot; &quot;;&quot; &quot;@&quot; &quot;">
                  <c:v>1881</c:v>
                </c:pt>
                <c:pt idx="28" formatCode="&quot; &quot;#,##0&quot; &quot;;&quot;-&quot;#,##0&quot; &quot;;&quot; -&quot;00&quot; &quot;;&quot; &quot;@&quot; &quot;">
                  <c:v>1802</c:v>
                </c:pt>
                <c:pt idx="29" formatCode="&quot; &quot;#,##0&quot; &quot;;&quot;-&quot;#,##0&quot; &quot;;&quot; -&quot;00&quot; &quot;;&quot; &quot;@&quot; &quot;">
                  <c:v>1885</c:v>
                </c:pt>
                <c:pt idx="30" formatCode="&quot; &quot;#,##0&quot; &quot;;&quot;-&quot;#,##0&quot; &quot;;&quot; -&quot;00&quot; &quot;;&quot; &quot;@&quot; &quot;">
                  <c:v>1846</c:v>
                </c:pt>
                <c:pt idx="31" formatCode="&quot; &quot;#,##0&quot; &quot;;&quot;-&quot;#,##0&quot; &quot;;&quot; -&quot;00&quot; &quot;;&quot; &quot;@&quot; &quot;">
                  <c:v>1847</c:v>
                </c:pt>
                <c:pt idx="32" formatCode="&quot; &quot;#,##0&quot; &quot;;&quot;-&quot;#,##0&quot; &quot;;&quot; -&quot;00&quot; &quot;;&quot; &quot;@&quot; &quot;">
                  <c:v>1858</c:v>
                </c:pt>
                <c:pt idx="33" formatCode="&quot; &quot;#,##0&quot; &quot;;&quot;-&quot;#,##0&quot; &quot;;&quot; -&quot;00&quot; &quot;;&quot; &quot;@&quot; &quot;">
                  <c:v>1966</c:v>
                </c:pt>
                <c:pt idx="34" formatCode="&quot; &quot;#,##0&quot; &quot;;&quot;-&quot;#,##0&quot; &quot;;&quot; -&quot;00&quot; &quot;;&quot; &quot;@&quot; &quot;">
                  <c:v>1953</c:v>
                </c:pt>
                <c:pt idx="35" formatCode="&quot; &quot;#,##0&quot; &quot;;&quot;-&quot;#,##0&quot; &quot;;&quot; -&quot;00&quot; &quot;;&quot; &quot;@&quot; &quot;">
                  <c:v>1958</c:v>
                </c:pt>
                <c:pt idx="36" formatCode="&quot; &quot;#,##0&quot; &quot;;&quot;-&quot;#,##0&quot; &quot;;&quot; -&quot;00&quot; &quot;;&quot; &quot;@&quot; &quot;">
                  <c:v>1989</c:v>
                </c:pt>
                <c:pt idx="37" formatCode="&quot; &quot;#,##0&quot; &quot;;&quot;-&quot;#,##0&quot; &quot;;&quot; -&quot;00&quot; &quot;;&quot; &quot;@&quot; &quot;">
                  <c:v>2040</c:v>
                </c:pt>
                <c:pt idx="38" formatCode="&quot; &quot;#,##0&quot; &quot;;&quot;-&quot;#,##0&quot; &quot;;&quot; -&quot;00&quot; &quot;;&quot; &quot;@&quot; &quot;">
                  <c:v>1926</c:v>
                </c:pt>
                <c:pt idx="39" formatCode="&quot; &quot;#,##0&quot; &quot;;&quot;-&quot;#,##0&quot; &quot;;&quot; -&quot;00&quot; &quot;;&quot; &quot;@&quot; &quot;">
                  <c:v>1919</c:v>
                </c:pt>
                <c:pt idx="40" formatCode="&quot; &quot;#,##0&quot; &quot;;&quot;-&quot;#,##0&quot; &quot;;&quot; -&quot;00&quot; &quot;;&quot; &quot;@&quot; &quot;">
                  <c:v>1978</c:v>
                </c:pt>
                <c:pt idx="41" formatCode="&quot; &quot;#,##0&quot; &quot;;&quot;-&quot;#,##0&quot; &quot;;&quot; -&quot;00&quot; &quot;;&quot; &quot;@&quot; &quot;">
                  <c:v>1985</c:v>
                </c:pt>
                <c:pt idx="42" formatCode="&quot; &quot;#,##0&quot; &quot;;&quot;-&quot;#,##0&quot; &quot;;&quot; -&quot;00&quot; &quot;;&quot; &quot;@&quot; &quot;">
                  <c:v>1911</c:v>
                </c:pt>
                <c:pt idx="43" formatCode="&quot; &quot;#,##0&quot; &quot;;&quot;-&quot;#,##0&quot; &quot;;&quot; -&quot;00&quot; &quot;;&quot; &quot;@&quot; &quot;">
                  <c:v>1830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A7-43D5-B95C-4C20186EF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49792"/>
        <c:axId val="210851328"/>
      </c:lineChart>
      <c:lineChart>
        <c:grouping val="standard"/>
        <c:varyColors val="0"/>
        <c:ser>
          <c:idx val="3"/>
          <c:order val="4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A7-43D5-B95C-4C20186EFC11}"/>
            </c:ext>
          </c:extLst>
        </c:ser>
        <c:ser>
          <c:idx val="4"/>
          <c:order val="5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A7-43D5-B95C-4C20186EFC11}"/>
            </c:ext>
          </c:extLst>
        </c:ser>
        <c:ser>
          <c:idx val="5"/>
          <c:order val="6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A7-43D5-B95C-4C20186EFC11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A7-43D5-B95C-4C20186EF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75904"/>
        <c:axId val="210853248"/>
      </c:lineChart>
      <c:catAx>
        <c:axId val="21084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0851328"/>
        <c:crosses val="autoZero"/>
        <c:auto val="1"/>
        <c:lblAlgn val="ctr"/>
        <c:lblOffset val="100"/>
        <c:noMultiLvlLbl val="0"/>
      </c:catAx>
      <c:valAx>
        <c:axId val="21085132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(C. difficile infection and E. coli BSI)</a:t>
                </a:r>
              </a:p>
            </c:rich>
          </c:tx>
          <c:layout>
            <c:manualLayout>
              <c:xMode val="edge"/>
              <c:yMode val="edge"/>
              <c:x val="3.2640908011124327E-4"/>
              <c:y val="1.5295200511600595E-2"/>
            </c:manualLayout>
          </c:layout>
          <c:overlay val="0"/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crossAx val="210849792"/>
        <c:crosses val="autoZero"/>
        <c:crossBetween val="between"/>
      </c:valAx>
      <c:valAx>
        <c:axId val="21085324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(MRSA BSI, MSSA BSI)</a:t>
                </a:r>
              </a:p>
            </c:rich>
          </c:tx>
          <c:layout>
            <c:manualLayout>
              <c:xMode val="edge"/>
              <c:yMode val="edge"/>
              <c:x val="0.97551751250764374"/>
              <c:y val="8.080179597490168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0875904"/>
        <c:crosses val="max"/>
        <c:crossBetween val="between"/>
      </c:valAx>
      <c:catAx>
        <c:axId val="210875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085324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67609221278247"/>
          <c:y val="7.2197800350844471E-2"/>
          <c:w val="0.84345015574564164"/>
          <c:h val="0.87425063266360026"/>
        </c:manualLayout>
      </c:layout>
      <c:lineChart>
        <c:grouping val="standard"/>
        <c:varyColors val="0"/>
        <c:ser>
          <c:idx val="0"/>
          <c:order val="0"/>
          <c:tx>
            <c:v>Carbapenem-resistant P. aeruginosa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CRPA!$AS$26:$AS$35</c:f>
              <c:numCache>
                <c:formatCode>0.0</c:formatCode>
                <c:ptCount val="10"/>
                <c:pt idx="0">
                  <c:v>19.306838939460306</c:v>
                </c:pt>
                <c:pt idx="1">
                  <c:v>15.127481335925392</c:v>
                </c:pt>
                <c:pt idx="2">
                  <c:v>15.27760446931998</c:v>
                </c:pt>
                <c:pt idx="3">
                  <c:v>17.576464774384849</c:v>
                </c:pt>
                <c:pt idx="4">
                  <c:v>15.501894886902992</c:v>
                </c:pt>
                <c:pt idx="5">
                  <c:v>18.063519631283306</c:v>
                </c:pt>
                <c:pt idx="6">
                  <c:v>18.818311327889429</c:v>
                </c:pt>
                <c:pt idx="7">
                  <c:v>17.805349542646503</c:v>
                </c:pt>
                <c:pt idx="8">
                  <c:v>19.479751166953424</c:v>
                </c:pt>
                <c:pt idx="9">
                  <c:v>20.271284968350653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F8-4569-88F3-ECDE1B7778B5}"/>
            </c:ext>
          </c:extLst>
        </c:ser>
        <c:ser>
          <c:idx val="1"/>
          <c:order val="1"/>
          <c:tx>
            <c:v>Carbapenem-resistant K. pneumoniae</c:v>
          </c:tx>
          <c:cat>
            <c:numRef>
              <c:f>CRPA!$M$26:$M$35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CRKP!$AS$26:$AS$35</c:f>
              <c:numCache>
                <c:formatCode>0.0</c:formatCode>
                <c:ptCount val="10"/>
                <c:pt idx="0">
                  <c:v>1.4696071710266514</c:v>
                </c:pt>
                <c:pt idx="1">
                  <c:v>1.3566539190881886</c:v>
                </c:pt>
                <c:pt idx="2">
                  <c:v>1.788078337438564</c:v>
                </c:pt>
                <c:pt idx="3">
                  <c:v>1.9883423493337351</c:v>
                </c:pt>
                <c:pt idx="4">
                  <c:v>2.3813964428089953</c:v>
                </c:pt>
                <c:pt idx="5">
                  <c:v>3.161831772417345</c:v>
                </c:pt>
                <c:pt idx="6">
                  <c:v>4.1280452816168172</c:v>
                </c:pt>
                <c:pt idx="7">
                  <c:v>4.6526593786569972</c:v>
                </c:pt>
                <c:pt idx="8">
                  <c:v>4.9139610221536838</c:v>
                </c:pt>
                <c:pt idx="9">
                  <c:v>5.9695947108775993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F8-4569-88F3-ECDE1B7778B5}"/>
            </c:ext>
          </c:extLst>
        </c:ser>
        <c:ser>
          <c:idx val="2"/>
          <c:order val="2"/>
          <c:tx>
            <c:v>Multidrug-resistant K. pneumoniae</c:v>
          </c:tx>
          <c:val>
            <c:numRef>
              <c:f>MDRKP!$AO$26:$AO$35</c:f>
              <c:numCache>
                <c:formatCode>0.0</c:formatCode>
                <c:ptCount val="10"/>
                <c:pt idx="0">
                  <c:v>9.425037328714799</c:v>
                </c:pt>
                <c:pt idx="1">
                  <c:v>8.79212027169911</c:v>
                </c:pt>
                <c:pt idx="2">
                  <c:v>10.300245647053497</c:v>
                </c:pt>
                <c:pt idx="3">
                  <c:v>12.129613943099477</c:v>
                </c:pt>
                <c:pt idx="4">
                  <c:v>13.836828635110617</c:v>
                </c:pt>
                <c:pt idx="5">
                  <c:v>16.747662305618686</c:v>
                </c:pt>
                <c:pt idx="6">
                  <c:v>20.809866866165425</c:v>
                </c:pt>
                <c:pt idx="7">
                  <c:v>21.338666692119887</c:v>
                </c:pt>
                <c:pt idx="8">
                  <c:v>20.764804208078505</c:v>
                </c:pt>
                <c:pt idx="9">
                  <c:v>22.495909695940902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F8-4569-88F3-ECDE1B777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229632"/>
        <c:axId val="298919424"/>
      </c:lineChart>
      <c:catAx>
        <c:axId val="29022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8919424"/>
        <c:crosses val="autoZero"/>
        <c:auto val="1"/>
        <c:lblAlgn val="ctr"/>
        <c:lblOffset val="100"/>
        <c:noMultiLvlLbl val="0"/>
      </c:catAx>
      <c:valAx>
        <c:axId val="2989194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% </a:t>
                </a:r>
                <a:r>
                  <a:rPr lang="en-US" b="0" dirty="0" smtClean="0"/>
                  <a:t>Resistant</a:t>
                </a:r>
                <a:endParaRPr lang="en-US" b="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290229632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2.3100517632792583E-2"/>
          <c:y val="7.1737884830591112E-2"/>
          <c:w val="0.68843242810516692"/>
          <c:h val="0.1834698925263552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64E-2"/>
          <c:w val="0.88713169941965764"/>
          <c:h val="0.85162812436450108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0-4FD1-AF77-4C6157488DB9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40-4FD1-AF77-4C6157488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08512"/>
        <c:axId val="172618496"/>
      </c:lineChart>
      <c:catAx>
        <c:axId val="17260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2618496"/>
        <c:crosses val="autoZero"/>
        <c:auto val="1"/>
        <c:lblAlgn val="ctr"/>
        <c:lblOffset val="100"/>
        <c:noMultiLvlLbl val="0"/>
      </c:catAx>
      <c:valAx>
        <c:axId val="1726184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260851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23"/>
          <c:y val="0.60774034244197839"/>
          <c:w val="0.21519064466992804"/>
          <c:h val="0.1529553311330592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C-4182-B7DC-91735483F8E3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C-4182-B7DC-91735483F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324352"/>
        <c:axId val="173085056"/>
      </c:lineChart>
      <c:catAx>
        <c:axId val="17432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085056"/>
        <c:crosses val="autoZero"/>
        <c:auto val="1"/>
        <c:lblAlgn val="ctr"/>
        <c:lblOffset val="100"/>
        <c:noMultiLvlLbl val="0"/>
      </c:catAx>
      <c:valAx>
        <c:axId val="1730850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2.0833333333333388E-2"/>
              <c:y val="0.182904231641423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7432435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29451741134465E-2"/>
          <c:y val="2.3195074554656771E-2"/>
          <c:w val="0.81910828787767931"/>
          <c:h val="0.74755360798854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C. difficile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Sheet1!$B$2:$AS$2</c:f>
              <c:numCache>
                <c:formatCode>" "#,##0" ";"-"#,##0" ";" -"00" ";" "@" "</c:formatCode>
                <c:ptCount val="44"/>
                <c:pt idx="0">
                  <c:v>16864</c:v>
                </c:pt>
                <c:pt idx="1">
                  <c:v>13419</c:v>
                </c:pt>
                <c:pt idx="2">
                  <c:v>12248</c:v>
                </c:pt>
                <c:pt idx="3">
                  <c:v>12967</c:v>
                </c:pt>
                <c:pt idx="4">
                  <c:v>10883</c:v>
                </c:pt>
                <c:pt idx="5">
                  <c:v>8948</c:v>
                </c:pt>
                <c:pt idx="6">
                  <c:v>7907</c:v>
                </c:pt>
                <c:pt idx="7">
                  <c:v>8357</c:v>
                </c:pt>
                <c:pt idx="8">
                  <c:v>6854</c:v>
                </c:pt>
                <c:pt idx="9">
                  <c:v>6407</c:v>
                </c:pt>
                <c:pt idx="10">
                  <c:v>6002</c:v>
                </c:pt>
                <c:pt idx="11">
                  <c:v>6341</c:v>
                </c:pt>
                <c:pt idx="12">
                  <c:v>5981</c:v>
                </c:pt>
                <c:pt idx="13">
                  <c:v>5909</c:v>
                </c:pt>
                <c:pt idx="14">
                  <c:v>4984</c:v>
                </c:pt>
                <c:pt idx="15">
                  <c:v>4833</c:v>
                </c:pt>
                <c:pt idx="16">
                  <c:v>4967</c:v>
                </c:pt>
                <c:pt idx="17">
                  <c:v>4994</c:v>
                </c:pt>
                <c:pt idx="18">
                  <c:v>4350</c:v>
                </c:pt>
                <c:pt idx="19">
                  <c:v>3711</c:v>
                </c:pt>
                <c:pt idx="20">
                  <c:v>3656</c:v>
                </c:pt>
                <c:pt idx="21">
                  <c:v>3870</c:v>
                </c:pt>
                <c:pt idx="22">
                  <c:v>3756</c:v>
                </c:pt>
                <c:pt idx="23">
                  <c:v>3412</c:v>
                </c:pt>
                <c:pt idx="24">
                  <c:v>3386</c:v>
                </c:pt>
                <c:pt idx="25">
                  <c:v>3671</c:v>
                </c:pt>
                <c:pt idx="26">
                  <c:v>3298</c:v>
                </c:pt>
                <c:pt idx="27">
                  <c:v>3007</c:v>
                </c:pt>
                <c:pt idx="28">
                  <c:v>3450</c:v>
                </c:pt>
                <c:pt idx="29">
                  <c:v>3979</c:v>
                </c:pt>
                <c:pt idx="30">
                  <c:v>3366</c:v>
                </c:pt>
                <c:pt idx="31">
                  <c:v>3398</c:v>
                </c:pt>
                <c:pt idx="32">
                  <c:v>3653</c:v>
                </c:pt>
                <c:pt idx="33">
                  <c:v>4011</c:v>
                </c:pt>
                <c:pt idx="34">
                  <c:v>3535</c:v>
                </c:pt>
                <c:pt idx="35">
                  <c:v>2944</c:v>
                </c:pt>
                <c:pt idx="36" formatCode="General">
                  <c:v>3070</c:v>
                </c:pt>
                <c:pt idx="37" formatCode="General">
                  <c:v>3631</c:v>
                </c:pt>
                <c:pt idx="38" formatCode="General">
                  <c:v>3153</c:v>
                </c:pt>
                <c:pt idx="39" formatCode="General">
                  <c:v>2986</c:v>
                </c:pt>
                <c:pt idx="40">
                  <c:v>3303</c:v>
                </c:pt>
                <c:pt idx="41">
                  <c:v>3656</c:v>
                </c:pt>
                <c:pt idx="42">
                  <c:v>3239</c:v>
                </c:pt>
                <c:pt idx="43">
                  <c:v>3088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7-43D5-B95C-4C20186EFC1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C. difficile - Trust-apportioned</c:v>
                </c:pt>
              </c:strCache>
            </c:strRef>
          </c:tx>
          <c:spPr>
            <a:ln>
              <a:solidFill>
                <a:schemeClr val="tx2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Sheet1!$B$3:$AS$3</c:f>
              <c:numCache>
                <c:formatCode>" "#,##0" ";"-"#,##0" ";" -"00" ";" "@" "</c:formatCode>
                <c:ptCount val="44"/>
                <c:pt idx="0">
                  <c:v>10436</c:v>
                </c:pt>
                <c:pt idx="1">
                  <c:v>7911</c:v>
                </c:pt>
                <c:pt idx="2">
                  <c:v>7157</c:v>
                </c:pt>
                <c:pt idx="3">
                  <c:v>7930</c:v>
                </c:pt>
                <c:pt idx="4">
                  <c:v>6158</c:v>
                </c:pt>
                <c:pt idx="5">
                  <c:v>4687</c:v>
                </c:pt>
                <c:pt idx="6">
                  <c:v>4310</c:v>
                </c:pt>
                <c:pt idx="7">
                  <c:v>4772</c:v>
                </c:pt>
                <c:pt idx="8">
                  <c:v>3605</c:v>
                </c:pt>
                <c:pt idx="9">
                  <c:v>3097</c:v>
                </c:pt>
                <c:pt idx="10">
                  <c:v>3029</c:v>
                </c:pt>
                <c:pt idx="11">
                  <c:v>3489</c:v>
                </c:pt>
                <c:pt idx="12">
                  <c:v>2996</c:v>
                </c:pt>
                <c:pt idx="13">
                  <c:v>2632</c:v>
                </c:pt>
                <c:pt idx="14">
                  <c:v>2431</c:v>
                </c:pt>
                <c:pt idx="15">
                  <c:v>2358</c:v>
                </c:pt>
                <c:pt idx="16">
                  <c:v>2206</c:v>
                </c:pt>
                <c:pt idx="17">
                  <c:v>2046</c:v>
                </c:pt>
                <c:pt idx="18">
                  <c:v>1824</c:v>
                </c:pt>
                <c:pt idx="19">
                  <c:v>1613</c:v>
                </c:pt>
                <c:pt idx="20">
                  <c:v>1517</c:v>
                </c:pt>
                <c:pt idx="21">
                  <c:v>1433</c:v>
                </c:pt>
                <c:pt idx="22">
                  <c:v>1527</c:v>
                </c:pt>
                <c:pt idx="23">
                  <c:v>1503</c:v>
                </c:pt>
                <c:pt idx="24">
                  <c:v>1347</c:v>
                </c:pt>
                <c:pt idx="25">
                  <c:v>1278</c:v>
                </c:pt>
                <c:pt idx="26">
                  <c:v>1249</c:v>
                </c:pt>
                <c:pt idx="27">
                  <c:v>1160</c:v>
                </c:pt>
                <c:pt idx="28">
                  <c:v>1204</c:v>
                </c:pt>
                <c:pt idx="29">
                  <c:v>1359</c:v>
                </c:pt>
                <c:pt idx="30">
                  <c:v>1306</c:v>
                </c:pt>
                <c:pt idx="31">
                  <c:v>1364</c:v>
                </c:pt>
                <c:pt idx="32">
                  <c:v>1323</c:v>
                </c:pt>
                <c:pt idx="33">
                  <c:v>1356</c:v>
                </c:pt>
                <c:pt idx="34">
                  <c:v>1307</c:v>
                </c:pt>
                <c:pt idx="35">
                  <c:v>1176</c:v>
                </c:pt>
                <c:pt idx="36">
                  <c:v>1098</c:v>
                </c:pt>
                <c:pt idx="37">
                  <c:v>1247</c:v>
                </c:pt>
                <c:pt idx="38">
                  <c:v>1179</c:v>
                </c:pt>
                <c:pt idx="39">
                  <c:v>1094</c:v>
                </c:pt>
                <c:pt idx="40">
                  <c:v>1130</c:v>
                </c:pt>
                <c:pt idx="41">
                  <c:v>1271</c:v>
                </c:pt>
                <c:pt idx="42">
                  <c:v>1147</c:v>
                </c:pt>
                <c:pt idx="43">
                  <c:v>1191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A7-43D5-B95C-4C20186EFC1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E. coli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Sheet1!$B$4:$AS$4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8275</c:v>
                </c:pt>
                <c:pt idx="18" formatCode="&quot; &quot;#,##0&quot; &quot;;&quot;-&quot;#,##0&quot; &quot;;&quot; -&quot;00&quot; &quot;;&quot; &quot;@&quot; &quot;">
                  <c:v>8098</c:v>
                </c:pt>
                <c:pt idx="19" formatCode="&quot; &quot;#,##0&quot; &quot;;&quot;-&quot;#,##0&quot; &quot;;&quot; -&quot;00&quot; &quot;;&quot; &quot;@&quot; &quot;">
                  <c:v>7698</c:v>
                </c:pt>
                <c:pt idx="20" formatCode="&quot; &quot;#,##0&quot; &quot;;&quot;-&quot;#,##0&quot; &quot;;&quot; -&quot;00&quot; &quot;;&quot; &quot;@&quot; &quot;">
                  <c:v>8074</c:v>
                </c:pt>
                <c:pt idx="21" formatCode="&quot; &quot;#,##0&quot; &quot;;&quot;-&quot;#,##0&quot; &quot;;&quot; -&quot;00&quot; &quot;;&quot; &quot;@&quot; &quot;">
                  <c:v>8676</c:v>
                </c:pt>
                <c:pt idx="22" formatCode="&quot; &quot;#,##0&quot; &quot;;&quot;-&quot;#,##0&quot; &quot;;&quot; -&quot;00&quot; &quot;;&quot; &quot;@&quot; &quot;">
                  <c:v>7957</c:v>
                </c:pt>
                <c:pt idx="23" formatCode="&quot; &quot;#,##0&quot; &quot;;&quot;-&quot;#,##0&quot; &quot;;&quot; -&quot;00&quot; &quot;;&quot; &quot;@&quot; &quot;">
                  <c:v>7602</c:v>
                </c:pt>
                <c:pt idx="24" formatCode="&quot; &quot;#,##0&quot; &quot;;&quot;-&quot;#,##0&quot; &quot;;&quot; -&quot;00&quot; &quot;;&quot; &quot;@&quot; &quot;">
                  <c:v>8193</c:v>
                </c:pt>
                <c:pt idx="25" formatCode="&quot; &quot;#,##0&quot; &quot;;&quot;-&quot;#,##0&quot; &quot;;&quot; -&quot;00&quot; &quot;;&quot; &quot;@&quot; &quot;">
                  <c:v>9079</c:v>
                </c:pt>
                <c:pt idx="26" formatCode="&quot; &quot;#,##0&quot; &quot;;&quot;-&quot;#,##0&quot; &quot;;&quot; -&quot;00&quot; &quot;;&quot; &quot;@&quot; &quot;">
                  <c:v>8623</c:v>
                </c:pt>
                <c:pt idx="27" formatCode="&quot; &quot;#,##0&quot; &quot;;&quot;-&quot;#,##0&quot; &quot;;&quot; -&quot;00&quot; &quot;;&quot; &quot;@&quot; &quot;">
                  <c:v>8391</c:v>
                </c:pt>
                <c:pt idx="28" formatCode="&quot; &quot;#,##0&quot; &quot;;&quot;-&quot;#,##0&quot; &quot;;&quot; -&quot;00&quot; &quot;;&quot; &quot;@&quot; &quot;">
                  <c:v>8902</c:v>
                </c:pt>
                <c:pt idx="29" formatCode="&quot; &quot;#,##0&quot; &quot;;&quot;-&quot;#,##0&quot; &quot;;&quot; -&quot;00&quot; &quot;;&quot; &quot;@&quot; &quot;">
                  <c:v>9516</c:v>
                </c:pt>
                <c:pt idx="30" formatCode="&quot; &quot;#,##0&quot; &quot;;&quot;-&quot;#,##0&quot; &quot;;&quot; -&quot;00&quot; &quot;;&quot; &quot;@&quot; &quot;">
                  <c:v>8864</c:v>
                </c:pt>
                <c:pt idx="31" formatCode="&quot; &quot;#,##0&quot; &quot;;&quot;-&quot;#,##0&quot; &quot;;&quot; -&quot;00&quot; &quot;;&quot; &quot;@&quot; &quot;">
                  <c:v>8517</c:v>
                </c:pt>
                <c:pt idx="32" formatCode="&quot; &quot;#,##0&quot; &quot;;&quot;-&quot;#,##0&quot; &quot;;&quot; -&quot;00&quot; &quot;;&quot; &quot;@&quot; &quot;">
                  <c:v>9188</c:v>
                </c:pt>
                <c:pt idx="33" formatCode="&quot; &quot;#,##0&quot; &quot;;&quot;-&quot;#,##0&quot; &quot;;&quot; -&quot;00&quot; &quot;;&quot; &quot;@&quot; &quot;">
                  <c:v>10091</c:v>
                </c:pt>
                <c:pt idx="34" formatCode="&quot; &quot;#,##0&quot; &quot;;&quot;-&quot;#,##0&quot; &quot;;&quot; -&quot;00&quot; &quot;;&quot; &quot;@&quot; &quot;">
                  <c:v>9556</c:v>
                </c:pt>
                <c:pt idx="35" formatCode="&quot; &quot;#,##0&quot; &quot;;&quot;-&quot;#,##0&quot; &quot;;&quot; -&quot;00&quot; &quot;;&quot; &quot;@&quot; &quot;">
                  <c:v>9416</c:v>
                </c:pt>
                <c:pt idx="36" formatCode="&quot; &quot;#,##0&quot; &quot;;&quot;-&quot;#,##0&quot; &quot;;&quot; -&quot;00&quot; &quot;;&quot; &quot;@&quot; &quot;">
                  <c:v>9847</c:v>
                </c:pt>
                <c:pt idx="37" formatCode="&quot; &quot;#,##0&quot; &quot;;&quot;-&quot;#,##0&quot; &quot;;&quot; -&quot;00&quot; &quot;;&quot; &quot;@&quot; &quot;">
                  <c:v>10883</c:v>
                </c:pt>
                <c:pt idx="38" formatCode="&quot; &quot;#,##0&quot; &quot;;&quot;-&quot;#,##0&quot; &quot;;&quot; -&quot;00&quot; &quot;;&quot; &quot;@&quot; &quot;">
                  <c:v>10126</c:v>
                </c:pt>
                <c:pt idx="39" formatCode="&quot; &quot;#,##0&quot; &quot;;&quot;-&quot;#,##0&quot; &quot;;&quot; -&quot;00&quot; &quot;;&quot; &quot;@&quot; &quot;">
                  <c:v>9724</c:v>
                </c:pt>
                <c:pt idx="40" formatCode="&quot; &quot;#,##0&quot; &quot;;&quot;-&quot;#,##0&quot; &quot;;&quot; -&quot;00&quot; &quot;;&quot; &quot;@&quot; &quot;">
                  <c:v>10195</c:v>
                </c:pt>
                <c:pt idx="41" formatCode="&quot; &quot;#,##0&quot; &quot;;&quot;-&quot;#,##0&quot; &quot;;&quot; -&quot;00&quot; &quot;;&quot; &quot;@&quot; &quot;">
                  <c:v>11053</c:v>
                </c:pt>
                <c:pt idx="42" formatCode="&quot; &quot;#,##0&quot; &quot;;&quot;-&quot;#,##0&quot; &quot;;&quot; -&quot;00&quot; &quot;;&quot; &quot;@&quot; &quot;">
                  <c:v>10293</c:v>
                </c:pt>
                <c:pt idx="43" formatCode="&quot; &quot;#,##0&quot; &quot;;&quot;-&quot;#,##0&quot; &quot;;&quot; -&quot;00&quot; &quot;;&quot; &quot;@&quot; &quot;">
                  <c:v>9519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A7-43D5-B95C-4C20186EFC11}"/>
            </c:ext>
          </c:extLst>
        </c:ser>
        <c:ser>
          <c:idx val="6"/>
          <c:order val="3"/>
          <c:tx>
            <c:strRef>
              <c:f>Sheet1!$A$5</c:f>
              <c:strCache>
                <c:ptCount val="1"/>
                <c:pt idx="0">
                  <c:v>E. coli BSI - Trust-apportioned</c:v>
                </c:pt>
              </c:strCache>
            </c:strRef>
          </c:tx>
          <c:spPr>
            <a:ln>
              <a:solidFill>
                <a:schemeClr val="accent3"/>
              </a:solidFill>
              <a:prstDash val="dash"/>
            </a:ln>
          </c:spPr>
          <c:marker>
            <c:symbol val="none"/>
          </c:marker>
          <c:val>
            <c:numRef>
              <c:f>Sheet1!$B$5:$AS$5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1996</c:v>
                </c:pt>
                <c:pt idx="18" formatCode="&quot; &quot;#,##0&quot; &quot;;&quot;-&quot;#,##0&quot; &quot;;&quot; -&quot;00&quot; &quot;;&quot; &quot;@&quot; &quot;">
                  <c:v>1959</c:v>
                </c:pt>
                <c:pt idx="19" formatCode="&quot; &quot;#,##0&quot; &quot;;&quot;-&quot;#,##0&quot; &quot;;&quot; -&quot;00&quot; &quot;;&quot; &quot;@&quot; &quot;">
                  <c:v>1924</c:v>
                </c:pt>
                <c:pt idx="20" formatCode="&quot; &quot;#,##0&quot; &quot;;&quot;-&quot;#,##0&quot; &quot;;&quot; -&quot;00&quot; &quot;;&quot; &quot;@&quot; &quot;">
                  <c:v>1920</c:v>
                </c:pt>
                <c:pt idx="21" formatCode="&quot; &quot;#,##0&quot; &quot;;&quot;-&quot;#,##0&quot; &quot;;&quot; -&quot;00&quot; &quot;;&quot; &quot;@&quot; &quot;">
                  <c:v>1953</c:v>
                </c:pt>
                <c:pt idx="22" formatCode="&quot; &quot;#,##0&quot; &quot;;&quot;-&quot;#,##0&quot; &quot;;&quot; -&quot;00&quot; &quot;;&quot; &quot;@&quot; &quot;">
                  <c:v>1842</c:v>
                </c:pt>
                <c:pt idx="23" formatCode="&quot; &quot;#,##0&quot; &quot;;&quot;-&quot;#,##0&quot; &quot;;&quot; -&quot;00&quot; &quot;;&quot; &quot;@&quot; &quot;">
                  <c:v>1837</c:v>
                </c:pt>
                <c:pt idx="24" formatCode="&quot; &quot;#,##0&quot; &quot;;&quot;-&quot;#,##0&quot; &quot;;&quot; -&quot;00&quot; &quot;;&quot; &quot;@&quot; &quot;">
                  <c:v>1813</c:v>
                </c:pt>
                <c:pt idx="25" formatCode="&quot; &quot;#,##0&quot; &quot;;&quot;-&quot;#,##0&quot; &quot;;&quot; -&quot;00&quot; &quot;;&quot; &quot;@&quot; &quot;">
                  <c:v>2022</c:v>
                </c:pt>
                <c:pt idx="26" formatCode="&quot; &quot;#,##0&quot; &quot;;&quot;-&quot;#,##0&quot; &quot;;&quot; -&quot;00&quot; &quot;;&quot; &quot;@&quot; &quot;">
                  <c:v>1842</c:v>
                </c:pt>
                <c:pt idx="27" formatCode="&quot; &quot;#,##0&quot; &quot;;&quot;-&quot;#,##0&quot; &quot;;&quot; -&quot;00&quot; &quot;;&quot; &quot;@&quot; &quot;">
                  <c:v>1881</c:v>
                </c:pt>
                <c:pt idx="28" formatCode="&quot; &quot;#,##0&quot; &quot;;&quot;-&quot;#,##0&quot; &quot;;&quot; -&quot;00&quot; &quot;;&quot; &quot;@&quot; &quot;">
                  <c:v>1802</c:v>
                </c:pt>
                <c:pt idx="29" formatCode="&quot; &quot;#,##0&quot; &quot;;&quot;-&quot;#,##0&quot; &quot;;&quot; -&quot;00&quot; &quot;;&quot; &quot;@&quot; &quot;">
                  <c:v>1885</c:v>
                </c:pt>
                <c:pt idx="30" formatCode="&quot; &quot;#,##0&quot; &quot;;&quot;-&quot;#,##0&quot; &quot;;&quot; -&quot;00&quot; &quot;;&quot; &quot;@&quot; &quot;">
                  <c:v>1846</c:v>
                </c:pt>
                <c:pt idx="31" formatCode="&quot; &quot;#,##0&quot; &quot;;&quot;-&quot;#,##0&quot; &quot;;&quot; -&quot;00&quot; &quot;;&quot; &quot;@&quot; &quot;">
                  <c:v>1847</c:v>
                </c:pt>
                <c:pt idx="32" formatCode="&quot; &quot;#,##0&quot; &quot;;&quot;-&quot;#,##0&quot; &quot;;&quot; -&quot;00&quot; &quot;;&quot; &quot;@&quot; &quot;">
                  <c:v>1858</c:v>
                </c:pt>
                <c:pt idx="33" formatCode="&quot; &quot;#,##0&quot; &quot;;&quot;-&quot;#,##0&quot; &quot;;&quot; -&quot;00&quot; &quot;;&quot; &quot;@&quot; &quot;">
                  <c:v>1966</c:v>
                </c:pt>
                <c:pt idx="34" formatCode="&quot; &quot;#,##0&quot; &quot;;&quot;-&quot;#,##0&quot; &quot;;&quot; -&quot;00&quot; &quot;;&quot; &quot;@&quot; &quot;">
                  <c:v>1953</c:v>
                </c:pt>
                <c:pt idx="35" formatCode="&quot; &quot;#,##0&quot; &quot;;&quot;-&quot;#,##0&quot; &quot;;&quot; -&quot;00&quot; &quot;;&quot; &quot;@&quot; &quot;">
                  <c:v>1958</c:v>
                </c:pt>
                <c:pt idx="36" formatCode="&quot; &quot;#,##0&quot; &quot;;&quot;-&quot;#,##0&quot; &quot;;&quot; -&quot;00&quot; &quot;;&quot; &quot;@&quot; &quot;">
                  <c:v>1989</c:v>
                </c:pt>
                <c:pt idx="37" formatCode="&quot; &quot;#,##0&quot; &quot;;&quot;-&quot;#,##0&quot; &quot;;&quot; -&quot;00&quot; &quot;;&quot; &quot;@&quot; &quot;">
                  <c:v>2040</c:v>
                </c:pt>
                <c:pt idx="38" formatCode="&quot; &quot;#,##0&quot; &quot;;&quot;-&quot;#,##0&quot; &quot;;&quot; -&quot;00&quot; &quot;;&quot; &quot;@&quot; &quot;">
                  <c:v>1926</c:v>
                </c:pt>
                <c:pt idx="39" formatCode="&quot; &quot;#,##0&quot; &quot;;&quot;-&quot;#,##0&quot; &quot;;&quot; -&quot;00&quot; &quot;;&quot; &quot;@&quot; &quot;">
                  <c:v>1919</c:v>
                </c:pt>
                <c:pt idx="40" formatCode="&quot; &quot;#,##0&quot; &quot;;&quot;-&quot;#,##0&quot; &quot;;&quot; -&quot;00&quot; &quot;;&quot; &quot;@&quot; &quot;">
                  <c:v>1978</c:v>
                </c:pt>
                <c:pt idx="41" formatCode="&quot; &quot;#,##0&quot; &quot;;&quot;-&quot;#,##0&quot; &quot;;&quot; -&quot;00&quot; &quot;;&quot; &quot;@&quot; &quot;">
                  <c:v>1985</c:v>
                </c:pt>
                <c:pt idx="42" formatCode="&quot; &quot;#,##0&quot; &quot;;&quot;-&quot;#,##0&quot; &quot;;&quot; -&quot;00&quot; &quot;;&quot; &quot;@&quot; &quot;">
                  <c:v>1911</c:v>
                </c:pt>
                <c:pt idx="43" formatCode="&quot; &quot;#,##0&quot; &quot;;&quot;-&quot;#,##0&quot; &quot;;&quot; -&quot;00&quot; &quot;;&quot; &quot;@&quot; &quot;">
                  <c:v>1830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A7-43D5-B95C-4C20186EF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49792"/>
        <c:axId val="210851328"/>
      </c:lineChart>
      <c:lineChart>
        <c:grouping val="standard"/>
        <c:varyColors val="0"/>
        <c:ser>
          <c:idx val="3"/>
          <c:order val="4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A7-43D5-B95C-4C20186EFC11}"/>
            </c:ext>
          </c:extLst>
        </c:ser>
        <c:ser>
          <c:idx val="4"/>
          <c:order val="5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A7-43D5-B95C-4C20186EFC11}"/>
            </c:ext>
          </c:extLst>
        </c:ser>
        <c:ser>
          <c:idx val="5"/>
          <c:order val="6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A7-43D5-B95C-4C20186EFC11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A7-43D5-B95C-4C20186EF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75904"/>
        <c:axId val="210853248"/>
      </c:lineChart>
      <c:catAx>
        <c:axId val="21084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0851328"/>
        <c:crosses val="autoZero"/>
        <c:auto val="1"/>
        <c:lblAlgn val="ctr"/>
        <c:lblOffset val="100"/>
        <c:noMultiLvlLbl val="0"/>
      </c:catAx>
      <c:valAx>
        <c:axId val="21085132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(C. difficile infection and E. coli BSI)</a:t>
                </a:r>
              </a:p>
            </c:rich>
          </c:tx>
          <c:layout>
            <c:manualLayout>
              <c:xMode val="edge"/>
              <c:yMode val="edge"/>
              <c:x val="3.2640908011124327E-4"/>
              <c:y val="1.5295200511600595E-2"/>
            </c:manualLayout>
          </c:layout>
          <c:overlay val="0"/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crossAx val="210849792"/>
        <c:crosses val="autoZero"/>
        <c:crossBetween val="between"/>
      </c:valAx>
      <c:valAx>
        <c:axId val="21085324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(MRSA BSI, MSSA BSI)</a:t>
                </a:r>
              </a:p>
            </c:rich>
          </c:tx>
          <c:layout>
            <c:manualLayout>
              <c:xMode val="edge"/>
              <c:yMode val="edge"/>
              <c:x val="0.97551751250764374"/>
              <c:y val="8.080179597490168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0875904"/>
        <c:crosses val="max"/>
        <c:crossBetween val="between"/>
      </c:valAx>
      <c:catAx>
        <c:axId val="210875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085324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40918165955416"/>
          <c:y val="2.3195074554656771E-2"/>
          <c:w val="0.80873367011508523"/>
          <c:h val="0.80159368257328145"/>
        </c:manualLayout>
      </c:layout>
      <c:lineChart>
        <c:grouping val="standard"/>
        <c:varyColors val="0"/>
        <c:ser>
          <c:idx val="3"/>
          <c:order val="0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B-43FF-BF78-A6A16BA56938}"/>
            </c:ext>
          </c:extLst>
        </c:ser>
        <c:ser>
          <c:idx val="4"/>
          <c:order val="1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6B-43FF-BF78-A6A16BA56938}"/>
            </c:ext>
          </c:extLst>
        </c:ser>
        <c:ser>
          <c:idx val="5"/>
          <c:order val="2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6B-43FF-BF78-A6A16BA56938}"/>
            </c:ext>
          </c:extLst>
        </c:ser>
        <c:ser>
          <c:idx val="7"/>
          <c:order val="3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6B-43FF-BF78-A6A16BA56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476096"/>
        <c:axId val="217477888"/>
      </c:lineChart>
      <c:catAx>
        <c:axId val="217476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217477888"/>
        <c:crosses val="autoZero"/>
        <c:auto val="1"/>
        <c:lblAlgn val="ctr"/>
        <c:lblOffset val="100"/>
        <c:noMultiLvlLbl val="0"/>
      </c:catAx>
      <c:valAx>
        <c:axId val="21747788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</a:t>
                </a:r>
                <a:r>
                  <a:rPr lang="en-US" i="1" dirty="0" smtClean="0"/>
                  <a:t>of</a:t>
                </a:r>
                <a:r>
                  <a:rPr lang="en-US" i="1" baseline="0" dirty="0" smtClean="0"/>
                  <a:t> cases</a:t>
                </a:r>
                <a:endParaRPr lang="en-US" i="1" dirty="0"/>
              </a:p>
            </c:rich>
          </c:tx>
          <c:layout>
            <c:manualLayout>
              <c:xMode val="edge"/>
              <c:yMode val="edge"/>
              <c:x val="0"/>
              <c:y val="0.219512159467661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7476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33E-2"/>
          <c:w val="0.88713169941965753"/>
          <c:h val="0.85162812436450153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6-4329-BDDF-5C27A3ECDA5D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26-4329-BDDF-5C27A3ECD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04992"/>
        <c:axId val="173206528"/>
      </c:lineChart>
      <c:catAx>
        <c:axId val="17320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3206528"/>
        <c:crosses val="autoZero"/>
        <c:auto val="1"/>
        <c:lblAlgn val="ctr"/>
        <c:lblOffset val="100"/>
        <c:noMultiLvlLbl val="0"/>
      </c:catAx>
      <c:valAx>
        <c:axId val="1732065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20499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09"/>
          <c:y val="0.60774034244197872"/>
          <c:w val="0.21519064466992804"/>
          <c:h val="0.15295533113305931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Klebsiella spp.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A-4461-A9A8-54E764F62ABA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E. coli</c:v>
                </c:pt>
              </c:strCache>
            </c:strRef>
          </c:tx>
          <c:invertIfNegative val="0"/>
          <c:cat>
            <c:strRef>
              <c:f>Sheet1!$B$2:$C$2</c:f>
              <c:strCache>
                <c:ptCount val="2"/>
                <c:pt idx="0">
                  <c:v>Rooms contaminated</c:v>
                </c:pt>
                <c:pt idx="1">
                  <c:v>Sites contaminated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0A-4461-A9A8-54E764F62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051072"/>
        <c:axId val="170052608"/>
      </c:barChart>
      <c:catAx>
        <c:axId val="170051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0052608"/>
        <c:crosses val="autoZero"/>
        <c:auto val="1"/>
        <c:lblAlgn val="ctr"/>
        <c:lblOffset val="100"/>
        <c:noMultiLvlLbl val="0"/>
      </c:catAx>
      <c:valAx>
        <c:axId val="1700526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contaminated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0051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71407374226559"/>
          <c:y val="0.30838575461885454"/>
          <c:w val="0.23206402754836394"/>
          <c:h val="0.16442660338066145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30DA40-C423-4E56-BB99-6271CD9CBC63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6DCD5-D712-4E30-92A0-B46F94FAC810}" type="parTrans" cxnId="{47A57B71-57ED-47D4-9418-322E9EB9482E}">
      <dgm:prSet/>
      <dgm:spPr/>
      <dgm:t>
        <a:bodyPr/>
        <a:lstStyle/>
        <a:p>
          <a:endParaRPr lang="en-US"/>
        </a:p>
      </dgm:t>
    </dgm:pt>
    <dgm:pt modelId="{E3B4D745-803D-44F2-8784-31F5A194627C}" type="sibTrans" cxnId="{47A57B71-57ED-47D4-9418-322E9EB9482E}">
      <dgm:prSet/>
      <dgm:spPr/>
      <dgm:t>
        <a:bodyPr/>
        <a:lstStyle/>
        <a:p>
          <a:endParaRPr lang="en-US"/>
        </a:p>
      </dgm:t>
    </dgm:pt>
    <dgm:pt modelId="{3DD3B317-728E-423C-AA87-DDB59736F20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Surgery &amp;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wounds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6A093-9FF5-42C4-B517-B16FB03B1EE3}" type="parTrans" cxnId="{903445F9-B513-4556-8D58-1B12A74F6797}">
      <dgm:prSet/>
      <dgm:spPr/>
      <dgm:t>
        <a:bodyPr/>
        <a:lstStyle/>
        <a:p>
          <a:endParaRPr lang="en-US"/>
        </a:p>
      </dgm:t>
    </dgm:pt>
    <dgm:pt modelId="{F96B4674-0047-49DB-907C-499B024AC0D8}" type="sibTrans" cxnId="{903445F9-B513-4556-8D58-1B12A74F6797}">
      <dgm:prSet/>
      <dgm:spPr/>
      <dgm:t>
        <a:bodyPr/>
        <a:lstStyle/>
        <a:p>
          <a:endParaRPr lang="en-US"/>
        </a:p>
      </dgm:t>
    </dgm:pt>
    <dgm:pt modelId="{FDEEA5D0-ABBE-456E-9C93-4659323DE4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A68638-6D49-4A52-BED7-9E657CEE05C9}" type="parTrans" cxnId="{EE697D81-47A6-4894-BC5C-4457BDB26328}">
      <dgm:prSet/>
      <dgm:spPr/>
      <dgm:t>
        <a:bodyPr/>
        <a:lstStyle/>
        <a:p>
          <a:endParaRPr lang="en-US"/>
        </a:p>
      </dgm:t>
    </dgm:pt>
    <dgm:pt modelId="{CF4D6998-D356-4DA6-81E8-31804CB2C97C}" type="sibTrans" cxnId="{EE697D81-47A6-4894-BC5C-4457BDB26328}">
      <dgm:prSet/>
      <dgm:spPr/>
      <dgm:t>
        <a:bodyPr/>
        <a:lstStyle/>
        <a:p>
          <a:endParaRPr lang="en-US"/>
        </a:p>
      </dgm:t>
    </dgm:pt>
    <dgm:pt modelId="{842379CF-B925-4D74-A992-06FA8A0048B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B5E5FC-A3D0-4017-9C57-55782C4E33A4}" type="parTrans" cxnId="{5FF215BF-28C3-4C56-AC94-4EBB9EE5997A}">
      <dgm:prSet/>
      <dgm:spPr/>
      <dgm:t>
        <a:bodyPr/>
        <a:lstStyle/>
        <a:p>
          <a:endParaRPr lang="en-US"/>
        </a:p>
      </dgm:t>
    </dgm:pt>
    <dgm:pt modelId="{4D85DDC7-645A-4F46-80C0-16202154D939}" type="sibTrans" cxnId="{5FF215BF-28C3-4C56-AC94-4EBB9EE5997A}">
      <dgm:prSet/>
      <dgm:spPr/>
      <dgm:t>
        <a:bodyPr/>
        <a:lstStyle/>
        <a:p>
          <a:endParaRPr lang="en-US"/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CCFA92-F6CA-4BD3-B552-CF7B8900ECE6}" type="pres">
      <dgm:prSet presAssocID="{0F76DCD5-D712-4E30-92A0-B46F94FAC810}" presName="Name9" presStyleLbl="parChTrans1D2" presStyleIdx="1" presStyleCnt="5"/>
      <dgm:spPr/>
    </dgm:pt>
    <dgm:pt modelId="{1E67B21E-6DA3-4214-BF98-F0217DA797E9}" type="pres">
      <dgm:prSet presAssocID="{0F76DCD5-D712-4E30-92A0-B46F94FAC810}" presName="connTx" presStyleLbl="parChTrans1D2" presStyleIdx="1" presStyleCnt="5"/>
      <dgm:spPr/>
    </dgm:pt>
    <dgm:pt modelId="{B915919A-3809-4910-879F-88ED6E3A1607}" type="pres">
      <dgm:prSet presAssocID="{1630DA40-C423-4E56-BB99-6271CD9CBC6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C9C97-ED19-41A0-8426-6DA10BE114A1}" type="pres">
      <dgm:prSet presAssocID="{2106A093-9FF5-42C4-B517-B16FB03B1EE3}" presName="Name9" presStyleLbl="parChTrans1D2" presStyleIdx="2" presStyleCnt="5"/>
      <dgm:spPr/>
    </dgm:pt>
    <dgm:pt modelId="{9C3CFFD4-B757-43A1-9915-9B74CAE8CEA5}" type="pres">
      <dgm:prSet presAssocID="{2106A093-9FF5-42C4-B517-B16FB03B1EE3}" presName="connTx" presStyleLbl="parChTrans1D2" presStyleIdx="2" presStyleCnt="5"/>
      <dgm:spPr/>
    </dgm:pt>
    <dgm:pt modelId="{5E023E7B-D6C4-44D8-87E0-B0DD7CB1F02E}" type="pres">
      <dgm:prSet presAssocID="{3DD3B317-728E-423C-AA87-DDB59736F20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D69B-4987-41D9-AC27-A1E162F6881B}" type="pres">
      <dgm:prSet presAssocID="{BDA68638-6D49-4A52-BED7-9E657CEE05C9}" presName="Name9" presStyleLbl="parChTrans1D2" presStyleIdx="3" presStyleCnt="5"/>
      <dgm:spPr/>
    </dgm:pt>
    <dgm:pt modelId="{6C5A5B2C-9EA5-4A0E-98D7-D9FF305B4C74}" type="pres">
      <dgm:prSet presAssocID="{BDA68638-6D49-4A52-BED7-9E657CEE05C9}" presName="connTx" presStyleLbl="parChTrans1D2" presStyleIdx="3" presStyleCnt="5"/>
      <dgm:spPr/>
    </dgm:pt>
    <dgm:pt modelId="{8E25E403-7CC4-4EED-8143-A29AEF499E5D}" type="pres">
      <dgm:prSet presAssocID="{FDEEA5D0-ABBE-456E-9C93-4659323DE4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4E77B-9BD9-47D6-8E45-FA891B0A9FA1}" type="pres">
      <dgm:prSet presAssocID="{08B5E5FC-A3D0-4017-9C57-55782C4E33A4}" presName="Name9" presStyleLbl="parChTrans1D2" presStyleIdx="4" presStyleCnt="5"/>
      <dgm:spPr/>
    </dgm:pt>
    <dgm:pt modelId="{5A4F0986-7C73-46D0-BA06-C4E82EAA6B5F}" type="pres">
      <dgm:prSet presAssocID="{08B5E5FC-A3D0-4017-9C57-55782C4E33A4}" presName="connTx" presStyleLbl="parChTrans1D2" presStyleIdx="4" presStyleCnt="5"/>
      <dgm:spPr/>
    </dgm:pt>
    <dgm:pt modelId="{CC3A7064-B69F-4B74-B21D-A2AD477E4D8F}" type="pres">
      <dgm:prSet presAssocID="{842379CF-B925-4D74-A992-06FA8A0048B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B01850-42D1-4672-8F7F-4B3D43ACA0B1}" type="presOf" srcId="{842379CF-B925-4D74-A992-06FA8A0048B1}" destId="{CC3A7064-B69F-4B74-B21D-A2AD477E4D8F}" srcOrd="0" destOrd="0" presId="urn:microsoft.com/office/officeart/2005/8/layout/radial1"/>
    <dgm:cxn modelId="{46226DEF-AE9C-4833-884C-E9442712F230}" type="presOf" srcId="{23FC7FB4-A4E0-40EB-978A-EBD1CDEE47D9}" destId="{719672F0-9D5B-4BD3-840B-08B73BEDF2EB}" srcOrd="0" destOrd="0" presId="urn:microsoft.com/office/officeart/2005/8/layout/radial1"/>
    <dgm:cxn modelId="{8FEB566F-C8D8-488A-8E66-A88E52D85128}" type="presOf" srcId="{FDEEA5D0-ABBE-456E-9C93-4659323DE469}" destId="{8E25E403-7CC4-4EED-8143-A29AEF499E5D}" srcOrd="0" destOrd="0" presId="urn:microsoft.com/office/officeart/2005/8/layout/radial1"/>
    <dgm:cxn modelId="{E7217CC3-2D0D-4CF9-916B-14A84A2ABC47}" type="presOf" srcId="{2106A093-9FF5-42C4-B517-B16FB03B1EE3}" destId="{9C3CFFD4-B757-43A1-9915-9B74CAE8CEA5}" srcOrd="1" destOrd="0" presId="urn:microsoft.com/office/officeart/2005/8/layout/radial1"/>
    <dgm:cxn modelId="{F7E857BF-66AE-4C15-AF81-20FEE7392D95}" type="presOf" srcId="{2106A093-9FF5-42C4-B517-B16FB03B1EE3}" destId="{014C9C97-ED19-41A0-8426-6DA10BE114A1}" srcOrd="0" destOrd="0" presId="urn:microsoft.com/office/officeart/2005/8/layout/radial1"/>
    <dgm:cxn modelId="{47A57B71-57ED-47D4-9418-322E9EB9482E}" srcId="{23FC7FB4-A4E0-40EB-978A-EBD1CDEE47D9}" destId="{1630DA40-C423-4E56-BB99-6271CD9CBC63}" srcOrd="1" destOrd="0" parTransId="{0F76DCD5-D712-4E30-92A0-B46F94FAC810}" sibTransId="{E3B4D745-803D-44F2-8784-31F5A194627C}"/>
    <dgm:cxn modelId="{5FF215BF-28C3-4C56-AC94-4EBB9EE5997A}" srcId="{23FC7FB4-A4E0-40EB-978A-EBD1CDEE47D9}" destId="{842379CF-B925-4D74-A992-06FA8A0048B1}" srcOrd="4" destOrd="0" parTransId="{08B5E5FC-A3D0-4017-9C57-55782C4E33A4}" sibTransId="{4D85DDC7-645A-4F46-80C0-16202154D939}"/>
    <dgm:cxn modelId="{2933FAD4-C78C-49A2-9A6A-CBB7B2ADDE13}" type="presOf" srcId="{95FD4EEC-9163-4AD1-991D-736C129E5E10}" destId="{FAAFABF1-BC53-4230-9797-A96C01F578D0}" srcOrd="0" destOrd="0" presId="urn:microsoft.com/office/officeart/2005/8/layout/radial1"/>
    <dgm:cxn modelId="{DF862194-B00C-4DAC-AEDB-DE46B3D7245D}" type="presOf" srcId="{0F76DCD5-D712-4E30-92A0-B46F94FAC810}" destId="{C8CCFA92-F6CA-4BD3-B552-CF7B8900ECE6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0EA00230-AA08-4C31-B66F-2FD3DF407AFC}" type="presOf" srcId="{0099EC1F-98FE-4975-AEA0-1125AAC8E948}" destId="{8BF20580-852E-4C7A-8D72-10084E0CD8C1}" srcOrd="0" destOrd="0" presId="urn:microsoft.com/office/officeart/2005/8/layout/radial1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903445F9-B513-4556-8D58-1B12A74F6797}" srcId="{23FC7FB4-A4E0-40EB-978A-EBD1CDEE47D9}" destId="{3DD3B317-728E-423C-AA87-DDB59736F20F}" srcOrd="2" destOrd="0" parTransId="{2106A093-9FF5-42C4-B517-B16FB03B1EE3}" sibTransId="{F96B4674-0047-49DB-907C-499B024AC0D8}"/>
    <dgm:cxn modelId="{EE697D81-47A6-4894-BC5C-4457BDB26328}" srcId="{23FC7FB4-A4E0-40EB-978A-EBD1CDEE47D9}" destId="{FDEEA5D0-ABBE-456E-9C93-4659323DE469}" srcOrd="3" destOrd="0" parTransId="{BDA68638-6D49-4A52-BED7-9E657CEE05C9}" sibTransId="{CF4D6998-D356-4DA6-81E8-31804CB2C97C}"/>
    <dgm:cxn modelId="{21EC4A73-7D1E-402C-A2D1-CE8733AE0C1C}" type="presOf" srcId="{3DD3B317-728E-423C-AA87-DDB59736F20F}" destId="{5E023E7B-D6C4-44D8-87E0-B0DD7CB1F02E}" srcOrd="0" destOrd="0" presId="urn:microsoft.com/office/officeart/2005/8/layout/radial1"/>
    <dgm:cxn modelId="{71062816-557E-4256-BF89-1D483AA5B9C4}" type="presOf" srcId="{DD5BC9ED-1AFA-4FA7-8B34-260470C1297F}" destId="{05730118-2967-4D44-95D4-E4912E2AD65D}" srcOrd="0" destOrd="0" presId="urn:microsoft.com/office/officeart/2005/8/layout/radial1"/>
    <dgm:cxn modelId="{5FA43D68-7391-4C90-B4E8-4EAD19032047}" type="presOf" srcId="{BDA68638-6D49-4A52-BED7-9E657CEE05C9}" destId="{FDECD69B-4987-41D9-AC27-A1E162F6881B}" srcOrd="0" destOrd="0" presId="urn:microsoft.com/office/officeart/2005/8/layout/radial1"/>
    <dgm:cxn modelId="{5C0507E2-67AC-4D1E-A09C-6360FB9AC3F1}" type="presOf" srcId="{08B5E5FC-A3D0-4017-9C57-55782C4E33A4}" destId="{5A4F0986-7C73-46D0-BA06-C4E82EAA6B5F}" srcOrd="1" destOrd="0" presId="urn:microsoft.com/office/officeart/2005/8/layout/radial1"/>
    <dgm:cxn modelId="{4407E2FE-B5EE-4399-BACF-959DF7C2608D}" type="presOf" srcId="{1630DA40-C423-4E56-BB99-6271CD9CBC63}" destId="{B915919A-3809-4910-879F-88ED6E3A1607}" srcOrd="0" destOrd="0" presId="urn:microsoft.com/office/officeart/2005/8/layout/radial1"/>
    <dgm:cxn modelId="{B55415DC-FAA9-4EC3-98F3-C941CDEFF32F}" type="presOf" srcId="{08B5E5FC-A3D0-4017-9C57-55782C4E33A4}" destId="{EDF4E77B-9BD9-47D6-8E45-FA891B0A9FA1}" srcOrd="0" destOrd="0" presId="urn:microsoft.com/office/officeart/2005/8/layout/radial1"/>
    <dgm:cxn modelId="{2D59E878-A9D7-4A01-9663-738A1C5FB64C}" type="presOf" srcId="{DD5BC9ED-1AFA-4FA7-8B34-260470C1297F}" destId="{2778067C-3BEA-4F0A-ADD9-2DDB5EE7B587}" srcOrd="1" destOrd="0" presId="urn:microsoft.com/office/officeart/2005/8/layout/radial1"/>
    <dgm:cxn modelId="{E34F2D54-2F1A-452B-BB9E-07DBEF92B0EF}" type="presOf" srcId="{0F76DCD5-D712-4E30-92A0-B46F94FAC810}" destId="{1E67B21E-6DA3-4214-BF98-F0217DA797E9}" srcOrd="1" destOrd="0" presId="urn:microsoft.com/office/officeart/2005/8/layout/radial1"/>
    <dgm:cxn modelId="{665DC57E-762F-40A7-8627-2DEC0CA8E481}" type="presOf" srcId="{BDA68638-6D49-4A52-BED7-9E657CEE05C9}" destId="{6C5A5B2C-9EA5-4A0E-98D7-D9FF305B4C74}" srcOrd="1" destOrd="0" presId="urn:microsoft.com/office/officeart/2005/8/layout/radial1"/>
    <dgm:cxn modelId="{FBCA87D1-FB2D-4779-A47F-19B5F51B0469}" type="presParOf" srcId="{8BF20580-852E-4C7A-8D72-10084E0CD8C1}" destId="{719672F0-9D5B-4BD3-840B-08B73BEDF2EB}" srcOrd="0" destOrd="0" presId="urn:microsoft.com/office/officeart/2005/8/layout/radial1"/>
    <dgm:cxn modelId="{080C473B-8EBC-4E81-AB76-524F720EEF27}" type="presParOf" srcId="{8BF20580-852E-4C7A-8D72-10084E0CD8C1}" destId="{05730118-2967-4D44-95D4-E4912E2AD65D}" srcOrd="1" destOrd="0" presId="urn:microsoft.com/office/officeart/2005/8/layout/radial1"/>
    <dgm:cxn modelId="{91CCE4EE-AA22-4C32-9546-55A7AAA6F11D}" type="presParOf" srcId="{05730118-2967-4D44-95D4-E4912E2AD65D}" destId="{2778067C-3BEA-4F0A-ADD9-2DDB5EE7B587}" srcOrd="0" destOrd="0" presId="urn:microsoft.com/office/officeart/2005/8/layout/radial1"/>
    <dgm:cxn modelId="{8DA2A310-AC9B-48F8-A340-D8A8760C09AB}" type="presParOf" srcId="{8BF20580-852E-4C7A-8D72-10084E0CD8C1}" destId="{FAAFABF1-BC53-4230-9797-A96C01F578D0}" srcOrd="2" destOrd="0" presId="urn:microsoft.com/office/officeart/2005/8/layout/radial1"/>
    <dgm:cxn modelId="{EE1840DD-4F52-45FC-933F-E513CE903666}" type="presParOf" srcId="{8BF20580-852E-4C7A-8D72-10084E0CD8C1}" destId="{C8CCFA92-F6CA-4BD3-B552-CF7B8900ECE6}" srcOrd="3" destOrd="0" presId="urn:microsoft.com/office/officeart/2005/8/layout/radial1"/>
    <dgm:cxn modelId="{96D2ABEE-BC9C-4878-A406-7D21A5CE7E47}" type="presParOf" srcId="{C8CCFA92-F6CA-4BD3-B552-CF7B8900ECE6}" destId="{1E67B21E-6DA3-4214-BF98-F0217DA797E9}" srcOrd="0" destOrd="0" presId="urn:microsoft.com/office/officeart/2005/8/layout/radial1"/>
    <dgm:cxn modelId="{E480A4E2-9568-4D5C-A9E7-446D24EAF44E}" type="presParOf" srcId="{8BF20580-852E-4C7A-8D72-10084E0CD8C1}" destId="{B915919A-3809-4910-879F-88ED6E3A1607}" srcOrd="4" destOrd="0" presId="urn:microsoft.com/office/officeart/2005/8/layout/radial1"/>
    <dgm:cxn modelId="{99DF3675-816B-41AE-94CF-E59302826EBD}" type="presParOf" srcId="{8BF20580-852E-4C7A-8D72-10084E0CD8C1}" destId="{014C9C97-ED19-41A0-8426-6DA10BE114A1}" srcOrd="5" destOrd="0" presId="urn:microsoft.com/office/officeart/2005/8/layout/radial1"/>
    <dgm:cxn modelId="{AD7DBC46-3751-4090-BD8D-22D34838A5C1}" type="presParOf" srcId="{014C9C97-ED19-41A0-8426-6DA10BE114A1}" destId="{9C3CFFD4-B757-43A1-9915-9B74CAE8CEA5}" srcOrd="0" destOrd="0" presId="urn:microsoft.com/office/officeart/2005/8/layout/radial1"/>
    <dgm:cxn modelId="{40E933E2-F9E1-4310-A3D6-5A00C1A8FD53}" type="presParOf" srcId="{8BF20580-852E-4C7A-8D72-10084E0CD8C1}" destId="{5E023E7B-D6C4-44D8-87E0-B0DD7CB1F02E}" srcOrd="6" destOrd="0" presId="urn:microsoft.com/office/officeart/2005/8/layout/radial1"/>
    <dgm:cxn modelId="{2EA975A9-DB03-4555-BF4F-AB7BC34C9E78}" type="presParOf" srcId="{8BF20580-852E-4C7A-8D72-10084E0CD8C1}" destId="{FDECD69B-4987-41D9-AC27-A1E162F6881B}" srcOrd="7" destOrd="0" presId="urn:microsoft.com/office/officeart/2005/8/layout/radial1"/>
    <dgm:cxn modelId="{13C4495B-0ABD-4328-859C-CDDB2F307199}" type="presParOf" srcId="{FDECD69B-4987-41D9-AC27-A1E162F6881B}" destId="{6C5A5B2C-9EA5-4A0E-98D7-D9FF305B4C74}" srcOrd="0" destOrd="0" presId="urn:microsoft.com/office/officeart/2005/8/layout/radial1"/>
    <dgm:cxn modelId="{D0E54615-7ACC-4329-A6C5-8E968AA2FCD7}" type="presParOf" srcId="{8BF20580-852E-4C7A-8D72-10084E0CD8C1}" destId="{8E25E403-7CC4-4EED-8143-A29AEF499E5D}" srcOrd="8" destOrd="0" presId="urn:microsoft.com/office/officeart/2005/8/layout/radial1"/>
    <dgm:cxn modelId="{82D683F8-9A17-4456-AE46-76E937CEC984}" type="presParOf" srcId="{8BF20580-852E-4C7A-8D72-10084E0CD8C1}" destId="{EDF4E77B-9BD9-47D6-8E45-FA891B0A9FA1}" srcOrd="9" destOrd="0" presId="urn:microsoft.com/office/officeart/2005/8/layout/radial1"/>
    <dgm:cxn modelId="{7EB7783E-0164-4DE4-8DE0-2573D662E85F}" type="presParOf" srcId="{EDF4E77B-9BD9-47D6-8E45-FA891B0A9FA1}" destId="{5A4F0986-7C73-46D0-BA06-C4E82EAA6B5F}" srcOrd="0" destOrd="0" presId="urn:microsoft.com/office/officeart/2005/8/layout/radial1"/>
    <dgm:cxn modelId="{1DD88DDE-1B8E-4595-A988-2C94D10B48C2}" type="presParOf" srcId="{8BF20580-852E-4C7A-8D72-10084E0CD8C1}" destId="{CC3A7064-B69F-4B74-B21D-A2AD477E4D8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D483C2E3-6484-4919-A59A-108FE2079858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D0D58-1090-43CC-8948-AEEBE0D474E2}" type="parTrans" cxnId="{C59B6753-F2DC-472C-A3A8-B5D5FC0F4606}">
      <dgm:prSet/>
      <dgm:spPr/>
      <dgm:t>
        <a:bodyPr/>
        <a:lstStyle/>
        <a:p>
          <a:endParaRPr lang="en-US"/>
        </a:p>
      </dgm:t>
    </dgm:pt>
    <dgm:pt modelId="{C1FC160E-C96D-4CEC-9938-8433B3286C55}" type="sibTrans" cxnId="{C59B6753-F2DC-472C-A3A8-B5D5FC0F4606}">
      <dgm:prSet/>
      <dgm:spPr/>
      <dgm:t>
        <a:bodyPr/>
        <a:lstStyle/>
        <a:p>
          <a:endParaRPr lang="en-US"/>
        </a:p>
      </dgm:t>
    </dgm:pt>
    <dgm:pt modelId="{F8395BC9-0183-4A2E-852F-E842D0E387B0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64EA1-318A-4138-8BF2-D16112F61861}" type="parTrans" cxnId="{B8034C4C-25FB-4C78-87AA-72B02DE4577C}">
      <dgm:prSet/>
      <dgm:spPr/>
      <dgm:t>
        <a:bodyPr/>
        <a:lstStyle/>
        <a:p>
          <a:endParaRPr lang="en-US"/>
        </a:p>
      </dgm:t>
    </dgm:pt>
    <dgm:pt modelId="{2D1AB6D3-16B8-44F3-9F58-D39EBBD661F7}" type="sibTrans" cxnId="{B8034C4C-25FB-4C78-87AA-72B02DE4577C}">
      <dgm:prSet/>
      <dgm:spPr/>
      <dgm:t>
        <a:bodyPr/>
        <a:lstStyle/>
        <a:p>
          <a:endParaRPr lang="en-US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D74286C5-7A1B-4A05-81B8-933F48AF1DAD}" type="pres">
      <dgm:prSet presAssocID="{1249242D-36B9-4532-A66A-1A960EE69A5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2BEA0D-0DD9-4068-8265-548F62F5FA2F}" type="pres">
      <dgm:prSet presAssocID="{9276A0EA-0C5C-461C-83B9-6E4461748472}" presName="sibTrans" presStyleCnt="0"/>
      <dgm:spPr/>
    </dgm:pt>
    <dgm:pt modelId="{DC56A25C-DBD5-4566-B58F-A19A46D292D6}" type="pres">
      <dgm:prSet presAssocID="{D483C2E3-6484-4919-A59A-108FE20798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B404B6-BE02-42AC-A0EC-3548CD6867FD}" type="pres">
      <dgm:prSet presAssocID="{C1FC160E-C96D-4CEC-9938-8433B3286C55}" presName="sibTrans" presStyleCnt="0"/>
      <dgm:spPr/>
    </dgm:pt>
    <dgm:pt modelId="{5FC0DAB7-1E59-4DD7-8817-469D098A71F5}" type="pres">
      <dgm:prSet presAssocID="{F8395BC9-0183-4A2E-852F-E842D0E387B0}" presName="node" presStyleLbl="node1" presStyleIdx="3" presStyleCnt="4" custLinFactNeighborY="9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B82BCE-375F-4EF6-8EE4-C0968B8FABD4}" srcId="{A186534C-4882-46CF-9D32-927B1E6487C4}" destId="{1249242D-36B9-4532-A66A-1A960EE69A53}" srcOrd="1" destOrd="0" parTransId="{78044D6C-E42F-4B5D-932A-E177023E7704}" sibTransId="{9276A0EA-0C5C-461C-83B9-6E4461748472}"/>
    <dgm:cxn modelId="{967C7A6B-08F9-4ED7-AAD6-483EAD5FCCAA}" type="presOf" srcId="{D483C2E3-6484-4919-A59A-108FE2079858}" destId="{DC56A25C-DBD5-4566-B58F-A19A46D292D6}" srcOrd="0" destOrd="0" presId="urn:microsoft.com/office/officeart/2005/8/layout/default"/>
    <dgm:cxn modelId="{B8034C4C-25FB-4C78-87AA-72B02DE4577C}" srcId="{A186534C-4882-46CF-9D32-927B1E6487C4}" destId="{F8395BC9-0183-4A2E-852F-E842D0E387B0}" srcOrd="3" destOrd="0" parTransId="{DD464EA1-318A-4138-8BF2-D16112F61861}" sibTransId="{2D1AB6D3-16B8-44F3-9F58-D39EBBD661F7}"/>
    <dgm:cxn modelId="{9D093C48-45E9-4FC8-BEDE-CBCA02075002}" type="presOf" srcId="{813D4422-77F5-4E87-B4F8-6F82847F01DF}" destId="{F83A1A17-5382-4422-BAC7-DB4115CC2C7E}" srcOrd="0" destOrd="0" presId="urn:microsoft.com/office/officeart/2005/8/layout/default"/>
    <dgm:cxn modelId="{2CE6233C-2232-4E43-B958-AA137B130816}" type="presOf" srcId="{F8395BC9-0183-4A2E-852F-E842D0E387B0}" destId="{5FC0DAB7-1E59-4DD7-8817-469D098A71F5}" srcOrd="0" destOrd="0" presId="urn:microsoft.com/office/officeart/2005/8/layout/default"/>
    <dgm:cxn modelId="{23A0D691-62B7-42BE-90E3-9B039DB09E42}" type="presOf" srcId="{A186534C-4882-46CF-9D32-927B1E6487C4}" destId="{A5AE018C-A0AB-497D-A78B-6A5F66CA9764}" srcOrd="0" destOrd="0" presId="urn:microsoft.com/office/officeart/2005/8/layout/default"/>
    <dgm:cxn modelId="{E6CEC160-BF65-4968-B426-B5F8238A62B8}" type="presOf" srcId="{1249242D-36B9-4532-A66A-1A960EE69A53}" destId="{D74286C5-7A1B-4A05-81B8-933F48AF1DAD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C59B6753-F2DC-472C-A3A8-B5D5FC0F4606}" srcId="{A186534C-4882-46CF-9D32-927B1E6487C4}" destId="{D483C2E3-6484-4919-A59A-108FE2079858}" srcOrd="2" destOrd="0" parTransId="{FC5D0D58-1090-43CC-8948-AEEBE0D474E2}" sibTransId="{C1FC160E-C96D-4CEC-9938-8433B3286C55}"/>
    <dgm:cxn modelId="{3E2F5C02-7BC7-4473-8BA2-27EAFD829896}" type="presParOf" srcId="{A5AE018C-A0AB-497D-A78B-6A5F66CA9764}" destId="{F83A1A17-5382-4422-BAC7-DB4115CC2C7E}" srcOrd="0" destOrd="0" presId="urn:microsoft.com/office/officeart/2005/8/layout/default"/>
    <dgm:cxn modelId="{7CFC11A3-C9C7-480F-B78B-F25C3B1FCF80}" type="presParOf" srcId="{A5AE018C-A0AB-497D-A78B-6A5F66CA9764}" destId="{DB2D04A3-BCDC-4B9F-A8DF-C172EC896368}" srcOrd="1" destOrd="0" presId="urn:microsoft.com/office/officeart/2005/8/layout/default"/>
    <dgm:cxn modelId="{34649483-AA16-45EE-BA13-0A78336BD9DB}" type="presParOf" srcId="{A5AE018C-A0AB-497D-A78B-6A5F66CA9764}" destId="{D74286C5-7A1B-4A05-81B8-933F48AF1DAD}" srcOrd="2" destOrd="0" presId="urn:microsoft.com/office/officeart/2005/8/layout/default"/>
    <dgm:cxn modelId="{8BEBF5DC-5538-4D8E-B335-B5DEA61DAD76}" type="presParOf" srcId="{A5AE018C-A0AB-497D-A78B-6A5F66CA9764}" destId="{2D2BEA0D-0DD9-4068-8265-548F62F5FA2F}" srcOrd="3" destOrd="0" presId="urn:microsoft.com/office/officeart/2005/8/layout/default"/>
    <dgm:cxn modelId="{398A08D7-94FF-4304-B2A0-1238F38D4488}" type="presParOf" srcId="{A5AE018C-A0AB-497D-A78B-6A5F66CA9764}" destId="{DC56A25C-DBD5-4566-B58F-A19A46D292D6}" srcOrd="4" destOrd="0" presId="urn:microsoft.com/office/officeart/2005/8/layout/default"/>
    <dgm:cxn modelId="{4FFE96AA-E427-4F9F-B78A-4FCE554302C5}" type="presParOf" srcId="{A5AE018C-A0AB-497D-A78B-6A5F66CA9764}" destId="{FEB404B6-BE02-42AC-A0EC-3548CD6867FD}" srcOrd="5" destOrd="0" presId="urn:microsoft.com/office/officeart/2005/8/layout/default"/>
    <dgm:cxn modelId="{945788E1-21AA-4EF3-A4AA-ED9A03D817C1}" type="presParOf" srcId="{A5AE018C-A0AB-497D-A78B-6A5F66CA9764}" destId="{5FC0DAB7-1E59-4DD7-8817-469D098A71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63A2C0ED-05AE-4FDD-AA34-A57D24FC34C0}" type="presOf" srcId="{4BB3D8C4-36FD-4CB3-81B2-D77C8B01FF10}" destId="{A5298A19-F28F-4D55-AF14-664D7DDE3D4D}" srcOrd="0" destOrd="0" presId="urn:microsoft.com/office/officeart/2005/8/layout/hierarchy2"/>
    <dgm:cxn modelId="{8C948F98-80FE-4D3C-82D6-796C90EB4E84}" type="presOf" srcId="{CB43DD6D-1338-41CD-B89E-E34B6CD57CE6}" destId="{9A0A82B6-0746-49E4-B3A3-107A26EF446C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BD1D7DEA-F6B3-4AC6-B9E4-43DB5E66F590}" type="presOf" srcId="{2AE41164-30EC-4D36-90A5-19D94D89E3C6}" destId="{3A8D3FD4-8E31-4959-83C6-5171A391709B}" srcOrd="0" destOrd="0" presId="urn:microsoft.com/office/officeart/2005/8/layout/hierarchy2"/>
    <dgm:cxn modelId="{1F349C5C-E8C6-494C-BE45-BC718D9396C4}" type="presOf" srcId="{CBA328E5-C634-4979-A773-28B01AAA5A08}" destId="{BF9F69C9-89F0-4A91-854F-49DE3112834C}" srcOrd="1" destOrd="0" presId="urn:microsoft.com/office/officeart/2005/8/layout/hierarchy2"/>
    <dgm:cxn modelId="{32EFC146-8615-4673-91EA-83124459B108}" type="presOf" srcId="{5DA0CD43-E28D-4106-BC54-08D621D50FFC}" destId="{2C59D2AA-4813-4ADF-A624-F5A8FE60B8D1}" srcOrd="0" destOrd="0" presId="urn:microsoft.com/office/officeart/2005/8/layout/hierarchy2"/>
    <dgm:cxn modelId="{2B2D6E38-5D42-451E-B3A3-43EFEAFF0E6F}" type="presOf" srcId="{A77A4018-0A7F-44D9-A8FF-7884E2C4AA0B}" destId="{60BD379F-2D96-43CC-9627-EC243DBE351E}" srcOrd="1" destOrd="0" presId="urn:microsoft.com/office/officeart/2005/8/layout/hierarchy2"/>
    <dgm:cxn modelId="{42D342B3-8ADE-4C8A-8DF7-3B0719C98941}" type="presOf" srcId="{500601E1-3D2B-49E1-9AA6-5F3A997D8545}" destId="{C36564EA-2771-48D6-9A00-A4368A4E1971}" srcOrd="0" destOrd="0" presId="urn:microsoft.com/office/officeart/2005/8/layout/hierarchy2"/>
    <dgm:cxn modelId="{10170036-8259-4741-86FD-CFB8F2A04D22}" type="presOf" srcId="{171305B1-5A09-4642-B2B0-86C83BDF19A2}" destId="{7E9DF222-6A1B-4051-B22C-76CCA1F27F78}" srcOrd="0" destOrd="0" presId="urn:microsoft.com/office/officeart/2005/8/layout/hierarchy2"/>
    <dgm:cxn modelId="{188F2B05-C8EF-40D3-A0E2-5C1441BFD6FA}" type="presOf" srcId="{744B6E44-027D-4C05-884E-DDB9C6C716AE}" destId="{457388F6-5E53-43BE-A5C0-51CA61EBF866}" srcOrd="0" destOrd="0" presId="urn:microsoft.com/office/officeart/2005/8/layout/hierarchy2"/>
    <dgm:cxn modelId="{C1E60293-BB99-496D-ABE1-686F90503E7A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A2016B1A-2612-4A39-A4CB-9251804416F3}" type="presOf" srcId="{BE396377-6E54-474E-B6AA-BD8C9CFEA711}" destId="{753A5D17-CC2C-4ECE-8107-2AA807819AA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DDC6CFD6-C4FF-4547-8C51-147B2A99012F}" type="presOf" srcId="{000A2530-1CF3-4CD9-98AA-7B6079CD0417}" destId="{16AA97AF-E1C0-47E7-9529-E92C2409D36C}" srcOrd="1" destOrd="0" presId="urn:microsoft.com/office/officeart/2005/8/layout/hierarchy2"/>
    <dgm:cxn modelId="{EB2330CD-74F2-4F3F-B02D-636FE4D61B5C}" type="presOf" srcId="{60F89BCD-FEDB-486E-A805-8161E967DEC9}" destId="{AB70540C-FB2C-4D88-AD2E-D149D68CE41C}" srcOrd="0" destOrd="0" presId="urn:microsoft.com/office/officeart/2005/8/layout/hierarchy2"/>
    <dgm:cxn modelId="{67609E93-AB7E-47A3-94E5-F2C9DF54CF02}" type="presOf" srcId="{5DA0CD43-E28D-4106-BC54-08D621D50FFC}" destId="{5714AB63-FEA0-4AAB-9D8D-3F39D1FE7386}" srcOrd="1" destOrd="0" presId="urn:microsoft.com/office/officeart/2005/8/layout/hierarchy2"/>
    <dgm:cxn modelId="{DB42CFD9-9C87-41A3-AEAC-4968AE123F65}" type="presOf" srcId="{3F079E1B-4896-4D31-9A11-F7DA491AB7D6}" destId="{D2BBB8D1-6D25-4511-80C5-E875915742BA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768ED1D6-8C58-4F34-A30E-DD19C197E8DB}" type="presOf" srcId="{CBA328E5-C634-4979-A773-28B01AAA5A08}" destId="{DC572B93-ACC4-42ED-ADB2-FC0E124C1C70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50D3B23-F24A-46D9-AA4F-C253F4A4375C}" type="presOf" srcId="{4BB3D8C4-36FD-4CB3-81B2-D77C8B01FF10}" destId="{9AE6084A-C001-4965-A2DC-666F6D368954}" srcOrd="1" destOrd="0" presId="urn:microsoft.com/office/officeart/2005/8/layout/hierarchy2"/>
    <dgm:cxn modelId="{4A07F547-E295-4DCD-B2C4-7CAEF570A365}" type="presOf" srcId="{1E61C23F-3BB6-4D78-912A-865CCC25EAE2}" destId="{9E22FACA-590D-483D-8E20-C876F44C407F}" srcOrd="0" destOrd="0" presId="urn:microsoft.com/office/officeart/2005/8/layout/hierarchy2"/>
    <dgm:cxn modelId="{6570E197-B26C-46C0-BE32-DCA1A8B905DA}" type="presOf" srcId="{60F89BCD-FEDB-486E-A805-8161E967DEC9}" destId="{2A728619-CAD2-46F0-8238-8644F95990AF}" srcOrd="1" destOrd="0" presId="urn:microsoft.com/office/officeart/2005/8/layout/hierarchy2"/>
    <dgm:cxn modelId="{E12D69E4-2D85-4538-A6F8-AAEBDD33C4EA}" type="presOf" srcId="{D0EC48F1-0CED-4E1C-ABB4-4359F65AFD0A}" destId="{B02452B2-7FD5-4869-BD3A-CE4371A7BEB3}" srcOrd="0" destOrd="0" presId="urn:microsoft.com/office/officeart/2005/8/layout/hierarchy2"/>
    <dgm:cxn modelId="{65EA5D05-5F77-4686-B74F-AEE42F3EC17E}" type="presOf" srcId="{6EC0ACF3-CB54-42BB-8A32-D72550B41900}" destId="{D477018F-1D04-485A-94B4-547CA6BD3FB8}" srcOrd="0" destOrd="0" presId="urn:microsoft.com/office/officeart/2005/8/layout/hierarchy2"/>
    <dgm:cxn modelId="{4BC24403-DC18-474C-BA07-ABD3F4E20DD2}" type="presOf" srcId="{7EF8824D-0705-41C6-BE4D-1C446DAB1D6D}" destId="{65A2CE93-175C-4E5D-8A0B-CFD884186552}" srcOrd="0" destOrd="0" presId="urn:microsoft.com/office/officeart/2005/8/layout/hierarchy2"/>
    <dgm:cxn modelId="{9E773F21-0F6E-4C67-AD9D-B3BDCB96B57E}" type="presOf" srcId="{000A2530-1CF3-4CD9-98AA-7B6079CD0417}" destId="{998451E0-BDA9-4C18-95A0-62DA1B21023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A6312875-8E0F-4801-B118-A56353A66919}" type="presOf" srcId="{6EC0ACF3-CB54-42BB-8A32-D72550B41900}" destId="{E9EC3E54-EA98-479D-82AC-BEA622A7F41E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907D9A3-D024-4C07-9CD7-8D1C39C85E9B}" type="presOf" srcId="{171305B1-5A09-4642-B2B0-86C83BDF19A2}" destId="{846571EE-D2CB-4C26-A07F-C701542E97B6}" srcOrd="1" destOrd="0" presId="urn:microsoft.com/office/officeart/2005/8/layout/hierarchy2"/>
    <dgm:cxn modelId="{0807F005-8402-4D01-BCFE-B6E51233C2EE}" type="presOf" srcId="{0CE62514-D613-4A9F-8FF5-33EEEAA36CFB}" destId="{D3109716-536D-4F55-8D3F-94E4A494DC55}" srcOrd="0" destOrd="0" presId="urn:microsoft.com/office/officeart/2005/8/layout/hierarchy2"/>
    <dgm:cxn modelId="{0F2F57D3-B409-4689-912D-1C0D38C3E142}" type="presParOf" srcId="{457388F6-5E53-43BE-A5C0-51CA61EBF866}" destId="{D96A4483-8BE5-4889-ABDF-4FEA159DA5CC}" srcOrd="0" destOrd="0" presId="urn:microsoft.com/office/officeart/2005/8/layout/hierarchy2"/>
    <dgm:cxn modelId="{8365F27B-FD70-48C8-9EC6-351E4855F95F}" type="presParOf" srcId="{D96A4483-8BE5-4889-ABDF-4FEA159DA5CC}" destId="{D3109716-536D-4F55-8D3F-94E4A494DC55}" srcOrd="0" destOrd="0" presId="urn:microsoft.com/office/officeart/2005/8/layout/hierarchy2"/>
    <dgm:cxn modelId="{BE9F1EE4-02D2-4F07-BF39-C526A50050C1}" type="presParOf" srcId="{D96A4483-8BE5-4889-ABDF-4FEA159DA5CC}" destId="{1EDF5B58-A1F4-437B-B01A-23ADDE1B99C6}" srcOrd="1" destOrd="0" presId="urn:microsoft.com/office/officeart/2005/8/layout/hierarchy2"/>
    <dgm:cxn modelId="{9EA0B219-A076-4DC5-A125-DC7E725D82F3}" type="presParOf" srcId="{1EDF5B58-A1F4-437B-B01A-23ADDE1B99C6}" destId="{DC572B93-ACC4-42ED-ADB2-FC0E124C1C70}" srcOrd="0" destOrd="0" presId="urn:microsoft.com/office/officeart/2005/8/layout/hierarchy2"/>
    <dgm:cxn modelId="{109F2804-3E9F-434F-9B9E-AE222334C7FB}" type="presParOf" srcId="{DC572B93-ACC4-42ED-ADB2-FC0E124C1C70}" destId="{BF9F69C9-89F0-4A91-854F-49DE3112834C}" srcOrd="0" destOrd="0" presId="urn:microsoft.com/office/officeart/2005/8/layout/hierarchy2"/>
    <dgm:cxn modelId="{628C56C8-C453-48E3-9107-E66578FF7C87}" type="presParOf" srcId="{1EDF5B58-A1F4-437B-B01A-23ADDE1B99C6}" destId="{1AAC1DC9-15E8-49D4-AB54-8FCDA83CC7D9}" srcOrd="1" destOrd="0" presId="urn:microsoft.com/office/officeart/2005/8/layout/hierarchy2"/>
    <dgm:cxn modelId="{4A614445-EE95-4BAB-9367-9047082D968E}" type="presParOf" srcId="{1AAC1DC9-15E8-49D4-AB54-8FCDA83CC7D9}" destId="{753A5D17-CC2C-4ECE-8107-2AA807819AAA}" srcOrd="0" destOrd="0" presId="urn:microsoft.com/office/officeart/2005/8/layout/hierarchy2"/>
    <dgm:cxn modelId="{35BE8057-8B6C-4813-9051-C094C8C32ED6}" type="presParOf" srcId="{1AAC1DC9-15E8-49D4-AB54-8FCDA83CC7D9}" destId="{CE090664-0F53-4810-A891-3D45A927FF92}" srcOrd="1" destOrd="0" presId="urn:microsoft.com/office/officeart/2005/8/layout/hierarchy2"/>
    <dgm:cxn modelId="{ADC953A2-F765-4853-BC29-ADDD6B56BE68}" type="presParOf" srcId="{CE090664-0F53-4810-A891-3D45A927FF92}" destId="{2C59D2AA-4813-4ADF-A624-F5A8FE60B8D1}" srcOrd="0" destOrd="0" presId="urn:microsoft.com/office/officeart/2005/8/layout/hierarchy2"/>
    <dgm:cxn modelId="{48DE8CE8-88AE-41DF-B1CE-7C1E2F9D5548}" type="presParOf" srcId="{2C59D2AA-4813-4ADF-A624-F5A8FE60B8D1}" destId="{5714AB63-FEA0-4AAB-9D8D-3F39D1FE7386}" srcOrd="0" destOrd="0" presId="urn:microsoft.com/office/officeart/2005/8/layout/hierarchy2"/>
    <dgm:cxn modelId="{D81D6DC9-7A7A-4317-9384-D6C910875B9C}" type="presParOf" srcId="{CE090664-0F53-4810-A891-3D45A927FF92}" destId="{3F30F46C-AFF6-4E26-9D2B-84DE431F8CE8}" srcOrd="1" destOrd="0" presId="urn:microsoft.com/office/officeart/2005/8/layout/hierarchy2"/>
    <dgm:cxn modelId="{40EDFCC2-D19F-40FE-BF3F-098386D940F2}" type="presParOf" srcId="{3F30F46C-AFF6-4E26-9D2B-84DE431F8CE8}" destId="{B02452B2-7FD5-4869-BD3A-CE4371A7BEB3}" srcOrd="0" destOrd="0" presId="urn:microsoft.com/office/officeart/2005/8/layout/hierarchy2"/>
    <dgm:cxn modelId="{2476EBB0-B07C-4DF0-93AD-7B9733FE032E}" type="presParOf" srcId="{3F30F46C-AFF6-4E26-9D2B-84DE431F8CE8}" destId="{F837151E-780C-4745-8661-353FB5F38632}" srcOrd="1" destOrd="0" presId="urn:microsoft.com/office/officeart/2005/8/layout/hierarchy2"/>
    <dgm:cxn modelId="{9134C295-D7A8-4E2C-A44B-0D1C3CAD4A8C}" type="presParOf" srcId="{CE090664-0F53-4810-A891-3D45A927FF92}" destId="{AB70540C-FB2C-4D88-AD2E-D149D68CE41C}" srcOrd="2" destOrd="0" presId="urn:microsoft.com/office/officeart/2005/8/layout/hierarchy2"/>
    <dgm:cxn modelId="{0CAA2A76-BF8C-4A2F-AE36-379ADC41C679}" type="presParOf" srcId="{AB70540C-FB2C-4D88-AD2E-D149D68CE41C}" destId="{2A728619-CAD2-46F0-8238-8644F95990AF}" srcOrd="0" destOrd="0" presId="urn:microsoft.com/office/officeart/2005/8/layout/hierarchy2"/>
    <dgm:cxn modelId="{09FF5F8E-B8FD-4C0E-B107-90124DC9BC8B}" type="presParOf" srcId="{CE090664-0F53-4810-A891-3D45A927FF92}" destId="{E5BEFD8F-1A91-4E21-ACFF-1AA41D28120C}" srcOrd="3" destOrd="0" presId="urn:microsoft.com/office/officeart/2005/8/layout/hierarchy2"/>
    <dgm:cxn modelId="{5F53159B-710A-4E5B-B9CB-C2BAFDEBC9EE}" type="presParOf" srcId="{E5BEFD8F-1A91-4E21-ACFF-1AA41D28120C}" destId="{3A8D3FD4-8E31-4959-83C6-5171A391709B}" srcOrd="0" destOrd="0" presId="urn:microsoft.com/office/officeart/2005/8/layout/hierarchy2"/>
    <dgm:cxn modelId="{9F8D5D5F-C981-4138-8446-7C0E81237332}" type="presParOf" srcId="{E5BEFD8F-1A91-4E21-ACFF-1AA41D28120C}" destId="{AB3F2492-A875-40A7-B1FE-332AA2E4D047}" srcOrd="1" destOrd="0" presId="urn:microsoft.com/office/officeart/2005/8/layout/hierarchy2"/>
    <dgm:cxn modelId="{87A4AD80-0E8D-49DD-9A12-8CF3E2F9BC85}" type="presParOf" srcId="{CE090664-0F53-4810-A891-3D45A927FF92}" destId="{7E9DF222-6A1B-4051-B22C-76CCA1F27F78}" srcOrd="4" destOrd="0" presId="urn:microsoft.com/office/officeart/2005/8/layout/hierarchy2"/>
    <dgm:cxn modelId="{901B0CC0-2E81-499E-A7C7-F9D14FDB7AA2}" type="presParOf" srcId="{7E9DF222-6A1B-4051-B22C-76CCA1F27F78}" destId="{846571EE-D2CB-4C26-A07F-C701542E97B6}" srcOrd="0" destOrd="0" presId="urn:microsoft.com/office/officeart/2005/8/layout/hierarchy2"/>
    <dgm:cxn modelId="{CC0749F9-BB6E-49C9-9BAE-A9829654CE7D}" type="presParOf" srcId="{CE090664-0F53-4810-A891-3D45A927FF92}" destId="{9D3B0E98-E5AB-4143-B982-62D1AA82BC84}" srcOrd="5" destOrd="0" presId="urn:microsoft.com/office/officeart/2005/8/layout/hierarchy2"/>
    <dgm:cxn modelId="{6C7937AF-7C4A-4797-9F8D-FA8C74C53E3A}" type="presParOf" srcId="{9D3B0E98-E5AB-4143-B982-62D1AA82BC84}" destId="{D2BBB8D1-6D25-4511-80C5-E875915742BA}" srcOrd="0" destOrd="0" presId="urn:microsoft.com/office/officeart/2005/8/layout/hierarchy2"/>
    <dgm:cxn modelId="{A6F91AFC-CF40-4AFF-AE7A-27044F7BC89A}" type="presParOf" srcId="{9D3B0E98-E5AB-4143-B982-62D1AA82BC84}" destId="{0B6466D5-FDA5-4FD8-9311-6F77FE05F3D3}" srcOrd="1" destOrd="0" presId="urn:microsoft.com/office/officeart/2005/8/layout/hierarchy2"/>
    <dgm:cxn modelId="{3B066CA3-B1B4-4CE6-85E8-2CAE2FEF095E}" type="presParOf" srcId="{CE090664-0F53-4810-A891-3D45A927FF92}" destId="{998451E0-BDA9-4C18-95A0-62DA1B210232}" srcOrd="6" destOrd="0" presId="urn:microsoft.com/office/officeart/2005/8/layout/hierarchy2"/>
    <dgm:cxn modelId="{1C7F0E51-6EAE-40CC-BBC0-B900F23F909D}" type="presParOf" srcId="{998451E0-BDA9-4C18-95A0-62DA1B210232}" destId="{16AA97AF-E1C0-47E7-9529-E92C2409D36C}" srcOrd="0" destOrd="0" presId="urn:microsoft.com/office/officeart/2005/8/layout/hierarchy2"/>
    <dgm:cxn modelId="{44AFCBE8-E92B-4AEB-B4F7-7DAD85E3698C}" type="presParOf" srcId="{CE090664-0F53-4810-A891-3D45A927FF92}" destId="{262F84F0-0BD3-4A9B-A536-8395C1334E40}" srcOrd="7" destOrd="0" presId="urn:microsoft.com/office/officeart/2005/8/layout/hierarchy2"/>
    <dgm:cxn modelId="{6FE50A9F-2FE4-411C-BB15-AD50523B4DB8}" type="presParOf" srcId="{262F84F0-0BD3-4A9B-A536-8395C1334E40}" destId="{9E22FACA-590D-483D-8E20-C876F44C407F}" srcOrd="0" destOrd="0" presId="urn:microsoft.com/office/officeart/2005/8/layout/hierarchy2"/>
    <dgm:cxn modelId="{804651A7-7D1B-44CD-83D3-DB30841B3D77}" type="presParOf" srcId="{262F84F0-0BD3-4A9B-A536-8395C1334E40}" destId="{03C10578-AC82-4EA3-BD79-28F2A8695AEC}" srcOrd="1" destOrd="0" presId="urn:microsoft.com/office/officeart/2005/8/layout/hierarchy2"/>
    <dgm:cxn modelId="{382899C1-A7CD-4CA8-B8E0-9007ECC3E8BD}" type="presParOf" srcId="{1EDF5B58-A1F4-437B-B01A-23ADDE1B99C6}" destId="{22B11B40-168A-4611-9017-96541EF55CA1}" srcOrd="2" destOrd="0" presId="urn:microsoft.com/office/officeart/2005/8/layout/hierarchy2"/>
    <dgm:cxn modelId="{D6F0AA1F-C2C2-4DC0-BB83-160E4A7A4532}" type="presParOf" srcId="{22B11B40-168A-4611-9017-96541EF55CA1}" destId="{60BD379F-2D96-43CC-9627-EC243DBE351E}" srcOrd="0" destOrd="0" presId="urn:microsoft.com/office/officeart/2005/8/layout/hierarchy2"/>
    <dgm:cxn modelId="{41A813B9-5C55-4A21-9B5E-D867CE0B2999}" type="presParOf" srcId="{1EDF5B58-A1F4-437B-B01A-23ADDE1B99C6}" destId="{239FA445-B57D-40DC-85DC-60FCDF6374A9}" srcOrd="3" destOrd="0" presId="urn:microsoft.com/office/officeart/2005/8/layout/hierarchy2"/>
    <dgm:cxn modelId="{28D41550-4F63-47AF-947D-048B1E9F4163}" type="presParOf" srcId="{239FA445-B57D-40DC-85DC-60FCDF6374A9}" destId="{9A0A82B6-0746-49E4-B3A3-107A26EF446C}" srcOrd="0" destOrd="0" presId="urn:microsoft.com/office/officeart/2005/8/layout/hierarchy2"/>
    <dgm:cxn modelId="{85B43939-6622-4931-BFC1-A34A536580C3}" type="presParOf" srcId="{239FA445-B57D-40DC-85DC-60FCDF6374A9}" destId="{20837807-05B7-432C-B33E-3ED444D09C0E}" srcOrd="1" destOrd="0" presId="urn:microsoft.com/office/officeart/2005/8/layout/hierarchy2"/>
    <dgm:cxn modelId="{2A7B91F4-4449-431A-80A1-64761B656675}" type="presParOf" srcId="{20837807-05B7-432C-B33E-3ED444D09C0E}" destId="{A5298A19-F28F-4D55-AF14-664D7DDE3D4D}" srcOrd="0" destOrd="0" presId="urn:microsoft.com/office/officeart/2005/8/layout/hierarchy2"/>
    <dgm:cxn modelId="{22124FDC-BDB6-4AA5-A26E-0E334BEC6F08}" type="presParOf" srcId="{A5298A19-F28F-4D55-AF14-664D7DDE3D4D}" destId="{9AE6084A-C001-4965-A2DC-666F6D368954}" srcOrd="0" destOrd="0" presId="urn:microsoft.com/office/officeart/2005/8/layout/hierarchy2"/>
    <dgm:cxn modelId="{ECFFE2EF-130F-45B1-9CEE-51B3E84ABCD1}" type="presParOf" srcId="{20837807-05B7-432C-B33E-3ED444D09C0E}" destId="{256DEE41-88DF-42BE-8064-9C8499F887A7}" srcOrd="1" destOrd="0" presId="urn:microsoft.com/office/officeart/2005/8/layout/hierarchy2"/>
    <dgm:cxn modelId="{A4FA5E9B-EACF-4531-B81B-23668121F2A1}" type="presParOf" srcId="{256DEE41-88DF-42BE-8064-9C8499F887A7}" destId="{C36564EA-2771-48D6-9A00-A4368A4E1971}" srcOrd="0" destOrd="0" presId="urn:microsoft.com/office/officeart/2005/8/layout/hierarchy2"/>
    <dgm:cxn modelId="{4283444D-48B9-44F0-A39C-F7DA4C345AA9}" type="presParOf" srcId="{256DEE41-88DF-42BE-8064-9C8499F887A7}" destId="{1AD1AC1B-DEAE-437A-9722-D00F9CEDF762}" srcOrd="1" destOrd="0" presId="urn:microsoft.com/office/officeart/2005/8/layout/hierarchy2"/>
    <dgm:cxn modelId="{A547C38B-B16C-48E1-BD6B-410B932DF597}" type="presParOf" srcId="{20837807-05B7-432C-B33E-3ED444D09C0E}" destId="{D477018F-1D04-485A-94B4-547CA6BD3FB8}" srcOrd="2" destOrd="0" presId="urn:microsoft.com/office/officeart/2005/8/layout/hierarchy2"/>
    <dgm:cxn modelId="{7B606D5F-9BC8-4474-A43A-385FBF34F11C}" type="presParOf" srcId="{D477018F-1D04-485A-94B4-547CA6BD3FB8}" destId="{E9EC3E54-EA98-479D-82AC-BEA622A7F41E}" srcOrd="0" destOrd="0" presId="urn:microsoft.com/office/officeart/2005/8/layout/hierarchy2"/>
    <dgm:cxn modelId="{A8809186-9A7C-4654-AFD1-2BE60B9B3829}" type="presParOf" srcId="{20837807-05B7-432C-B33E-3ED444D09C0E}" destId="{661973C1-0F2B-4B08-A30D-84600C20FE1D}" srcOrd="3" destOrd="0" presId="urn:microsoft.com/office/officeart/2005/8/layout/hierarchy2"/>
    <dgm:cxn modelId="{8B26303A-FA59-4BE1-A3EA-B5194C6E14DB}" type="presParOf" srcId="{661973C1-0F2B-4B08-A30D-84600C20FE1D}" destId="{65A2CE93-175C-4E5D-8A0B-CFD884186552}" srcOrd="0" destOrd="0" presId="urn:microsoft.com/office/officeart/2005/8/layout/hierarchy2"/>
    <dgm:cxn modelId="{64AC6695-3839-4C54-9156-0722BD8ED9EC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30DA40-C423-4E56-BB99-6271CD9CBC63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6DCD5-D712-4E30-92A0-B46F94FAC810}" type="parTrans" cxnId="{47A57B71-57ED-47D4-9418-322E9EB9482E}">
      <dgm:prSet/>
      <dgm:spPr/>
      <dgm:t>
        <a:bodyPr/>
        <a:lstStyle/>
        <a:p>
          <a:endParaRPr lang="en-US"/>
        </a:p>
      </dgm:t>
    </dgm:pt>
    <dgm:pt modelId="{E3B4D745-803D-44F2-8784-31F5A194627C}" type="sibTrans" cxnId="{47A57B71-57ED-47D4-9418-322E9EB9482E}">
      <dgm:prSet/>
      <dgm:spPr/>
      <dgm:t>
        <a:bodyPr/>
        <a:lstStyle/>
        <a:p>
          <a:endParaRPr lang="en-US"/>
        </a:p>
      </dgm:t>
    </dgm:pt>
    <dgm:pt modelId="{3DD3B317-728E-423C-AA87-DDB59736F20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Surgery &amp; 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wounds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06A093-9FF5-42C4-B517-B16FB03B1EE3}" type="parTrans" cxnId="{903445F9-B513-4556-8D58-1B12A74F6797}">
      <dgm:prSet/>
      <dgm:spPr/>
      <dgm:t>
        <a:bodyPr/>
        <a:lstStyle/>
        <a:p>
          <a:endParaRPr lang="en-US"/>
        </a:p>
      </dgm:t>
    </dgm:pt>
    <dgm:pt modelId="{F96B4674-0047-49DB-907C-499B024AC0D8}" type="sibTrans" cxnId="{903445F9-B513-4556-8D58-1B12A74F6797}">
      <dgm:prSet/>
      <dgm:spPr/>
      <dgm:t>
        <a:bodyPr/>
        <a:lstStyle/>
        <a:p>
          <a:endParaRPr lang="en-US"/>
        </a:p>
      </dgm:t>
    </dgm:pt>
    <dgm:pt modelId="{FDEEA5D0-ABBE-456E-9C93-4659323DE46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A68638-6D49-4A52-BED7-9E657CEE05C9}" type="parTrans" cxnId="{EE697D81-47A6-4894-BC5C-4457BDB26328}">
      <dgm:prSet/>
      <dgm:spPr/>
      <dgm:t>
        <a:bodyPr/>
        <a:lstStyle/>
        <a:p>
          <a:endParaRPr lang="en-US"/>
        </a:p>
      </dgm:t>
    </dgm:pt>
    <dgm:pt modelId="{CF4D6998-D356-4DA6-81E8-31804CB2C97C}" type="sibTrans" cxnId="{EE697D81-47A6-4894-BC5C-4457BDB26328}">
      <dgm:prSet/>
      <dgm:spPr/>
      <dgm:t>
        <a:bodyPr/>
        <a:lstStyle/>
        <a:p>
          <a:endParaRPr lang="en-US"/>
        </a:p>
      </dgm:t>
    </dgm:pt>
    <dgm:pt modelId="{842379CF-B925-4D74-A992-06FA8A0048B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B5E5FC-A3D0-4017-9C57-55782C4E33A4}" type="parTrans" cxnId="{5FF215BF-28C3-4C56-AC94-4EBB9EE5997A}">
      <dgm:prSet/>
      <dgm:spPr/>
      <dgm:t>
        <a:bodyPr/>
        <a:lstStyle/>
        <a:p>
          <a:endParaRPr lang="en-US"/>
        </a:p>
      </dgm:t>
    </dgm:pt>
    <dgm:pt modelId="{4D85DDC7-645A-4F46-80C0-16202154D939}" type="sibTrans" cxnId="{5FF215BF-28C3-4C56-AC94-4EBB9EE5997A}">
      <dgm:prSet/>
      <dgm:spPr/>
      <dgm:t>
        <a:bodyPr/>
        <a:lstStyle/>
        <a:p>
          <a:endParaRPr lang="en-US"/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CCFA92-F6CA-4BD3-B552-CF7B8900ECE6}" type="pres">
      <dgm:prSet presAssocID="{0F76DCD5-D712-4E30-92A0-B46F94FAC810}" presName="Name9" presStyleLbl="parChTrans1D2" presStyleIdx="1" presStyleCnt="5"/>
      <dgm:spPr/>
    </dgm:pt>
    <dgm:pt modelId="{1E67B21E-6DA3-4214-BF98-F0217DA797E9}" type="pres">
      <dgm:prSet presAssocID="{0F76DCD5-D712-4E30-92A0-B46F94FAC810}" presName="connTx" presStyleLbl="parChTrans1D2" presStyleIdx="1" presStyleCnt="5"/>
      <dgm:spPr/>
    </dgm:pt>
    <dgm:pt modelId="{B915919A-3809-4910-879F-88ED6E3A1607}" type="pres">
      <dgm:prSet presAssocID="{1630DA40-C423-4E56-BB99-6271CD9CBC6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C9C97-ED19-41A0-8426-6DA10BE114A1}" type="pres">
      <dgm:prSet presAssocID="{2106A093-9FF5-42C4-B517-B16FB03B1EE3}" presName="Name9" presStyleLbl="parChTrans1D2" presStyleIdx="2" presStyleCnt="5"/>
      <dgm:spPr/>
    </dgm:pt>
    <dgm:pt modelId="{9C3CFFD4-B757-43A1-9915-9B74CAE8CEA5}" type="pres">
      <dgm:prSet presAssocID="{2106A093-9FF5-42C4-B517-B16FB03B1EE3}" presName="connTx" presStyleLbl="parChTrans1D2" presStyleIdx="2" presStyleCnt="5"/>
      <dgm:spPr/>
    </dgm:pt>
    <dgm:pt modelId="{5E023E7B-D6C4-44D8-87E0-B0DD7CB1F02E}" type="pres">
      <dgm:prSet presAssocID="{3DD3B317-728E-423C-AA87-DDB59736F20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CD69B-4987-41D9-AC27-A1E162F6881B}" type="pres">
      <dgm:prSet presAssocID="{BDA68638-6D49-4A52-BED7-9E657CEE05C9}" presName="Name9" presStyleLbl="parChTrans1D2" presStyleIdx="3" presStyleCnt="5"/>
      <dgm:spPr/>
    </dgm:pt>
    <dgm:pt modelId="{6C5A5B2C-9EA5-4A0E-98D7-D9FF305B4C74}" type="pres">
      <dgm:prSet presAssocID="{BDA68638-6D49-4A52-BED7-9E657CEE05C9}" presName="connTx" presStyleLbl="parChTrans1D2" presStyleIdx="3" presStyleCnt="5"/>
      <dgm:spPr/>
    </dgm:pt>
    <dgm:pt modelId="{8E25E403-7CC4-4EED-8143-A29AEF499E5D}" type="pres">
      <dgm:prSet presAssocID="{FDEEA5D0-ABBE-456E-9C93-4659323DE4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4E77B-9BD9-47D6-8E45-FA891B0A9FA1}" type="pres">
      <dgm:prSet presAssocID="{08B5E5FC-A3D0-4017-9C57-55782C4E33A4}" presName="Name9" presStyleLbl="parChTrans1D2" presStyleIdx="4" presStyleCnt="5"/>
      <dgm:spPr/>
    </dgm:pt>
    <dgm:pt modelId="{5A4F0986-7C73-46D0-BA06-C4E82EAA6B5F}" type="pres">
      <dgm:prSet presAssocID="{08B5E5FC-A3D0-4017-9C57-55782C4E33A4}" presName="connTx" presStyleLbl="parChTrans1D2" presStyleIdx="4" presStyleCnt="5"/>
      <dgm:spPr/>
    </dgm:pt>
    <dgm:pt modelId="{CC3A7064-B69F-4B74-B21D-A2AD477E4D8F}" type="pres">
      <dgm:prSet presAssocID="{842379CF-B925-4D74-A992-06FA8A0048B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9E878-A9D7-4A01-9663-738A1C5FB64C}" type="presOf" srcId="{DD5BC9ED-1AFA-4FA7-8B34-260470C1297F}" destId="{2778067C-3BEA-4F0A-ADD9-2DDB5EE7B587}" srcOrd="1" destOrd="0" presId="urn:microsoft.com/office/officeart/2005/8/layout/radial1"/>
    <dgm:cxn modelId="{5C0507E2-67AC-4D1E-A09C-6360FB9AC3F1}" type="presOf" srcId="{08B5E5FC-A3D0-4017-9C57-55782C4E33A4}" destId="{5A4F0986-7C73-46D0-BA06-C4E82EAA6B5F}" srcOrd="1" destOrd="0" presId="urn:microsoft.com/office/officeart/2005/8/layout/radial1"/>
    <dgm:cxn modelId="{E7217CC3-2D0D-4CF9-916B-14A84A2ABC47}" type="presOf" srcId="{2106A093-9FF5-42C4-B517-B16FB03B1EE3}" destId="{9C3CFFD4-B757-43A1-9915-9B74CAE8CEA5}" srcOrd="1" destOrd="0" presId="urn:microsoft.com/office/officeart/2005/8/layout/radial1"/>
    <dgm:cxn modelId="{46226DEF-AE9C-4833-884C-E9442712F230}" type="presOf" srcId="{23FC7FB4-A4E0-40EB-978A-EBD1CDEE47D9}" destId="{719672F0-9D5B-4BD3-840B-08B73BEDF2EB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71062816-557E-4256-BF89-1D483AA5B9C4}" type="presOf" srcId="{DD5BC9ED-1AFA-4FA7-8B34-260470C1297F}" destId="{05730118-2967-4D44-95D4-E4912E2AD65D}" srcOrd="0" destOrd="0" presId="urn:microsoft.com/office/officeart/2005/8/layout/radial1"/>
    <dgm:cxn modelId="{EE697D81-47A6-4894-BC5C-4457BDB26328}" srcId="{23FC7FB4-A4E0-40EB-978A-EBD1CDEE47D9}" destId="{FDEEA5D0-ABBE-456E-9C93-4659323DE469}" srcOrd="3" destOrd="0" parTransId="{BDA68638-6D49-4A52-BED7-9E657CEE05C9}" sibTransId="{CF4D6998-D356-4DA6-81E8-31804CB2C97C}"/>
    <dgm:cxn modelId="{47A57B71-57ED-47D4-9418-322E9EB9482E}" srcId="{23FC7FB4-A4E0-40EB-978A-EBD1CDEE47D9}" destId="{1630DA40-C423-4E56-BB99-6271CD9CBC63}" srcOrd="1" destOrd="0" parTransId="{0F76DCD5-D712-4E30-92A0-B46F94FAC810}" sibTransId="{E3B4D745-803D-44F2-8784-31F5A194627C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5FF215BF-28C3-4C56-AC94-4EBB9EE5997A}" srcId="{23FC7FB4-A4E0-40EB-978A-EBD1CDEE47D9}" destId="{842379CF-B925-4D74-A992-06FA8A0048B1}" srcOrd="4" destOrd="0" parTransId="{08B5E5FC-A3D0-4017-9C57-55782C4E33A4}" sibTransId="{4D85DDC7-645A-4F46-80C0-16202154D939}"/>
    <dgm:cxn modelId="{4407E2FE-B5EE-4399-BACF-959DF7C2608D}" type="presOf" srcId="{1630DA40-C423-4E56-BB99-6271CD9CBC63}" destId="{B915919A-3809-4910-879F-88ED6E3A1607}" srcOrd="0" destOrd="0" presId="urn:microsoft.com/office/officeart/2005/8/layout/radial1"/>
    <dgm:cxn modelId="{DFB01850-42D1-4672-8F7F-4B3D43ACA0B1}" type="presOf" srcId="{842379CF-B925-4D74-A992-06FA8A0048B1}" destId="{CC3A7064-B69F-4B74-B21D-A2AD477E4D8F}" srcOrd="0" destOrd="0" presId="urn:microsoft.com/office/officeart/2005/8/layout/radial1"/>
    <dgm:cxn modelId="{5FA43D68-7391-4C90-B4E8-4EAD19032047}" type="presOf" srcId="{BDA68638-6D49-4A52-BED7-9E657CEE05C9}" destId="{FDECD69B-4987-41D9-AC27-A1E162F6881B}" srcOrd="0" destOrd="0" presId="urn:microsoft.com/office/officeart/2005/8/layout/radial1"/>
    <dgm:cxn modelId="{2933FAD4-C78C-49A2-9A6A-CBB7B2ADDE13}" type="presOf" srcId="{95FD4EEC-9163-4AD1-991D-736C129E5E10}" destId="{FAAFABF1-BC53-4230-9797-A96C01F578D0}" srcOrd="0" destOrd="0" presId="urn:microsoft.com/office/officeart/2005/8/layout/radial1"/>
    <dgm:cxn modelId="{B55415DC-FAA9-4EC3-98F3-C941CDEFF32F}" type="presOf" srcId="{08B5E5FC-A3D0-4017-9C57-55782C4E33A4}" destId="{EDF4E77B-9BD9-47D6-8E45-FA891B0A9FA1}" srcOrd="0" destOrd="0" presId="urn:microsoft.com/office/officeart/2005/8/layout/radial1"/>
    <dgm:cxn modelId="{8FEB566F-C8D8-488A-8E66-A88E52D85128}" type="presOf" srcId="{FDEEA5D0-ABBE-456E-9C93-4659323DE469}" destId="{8E25E403-7CC4-4EED-8143-A29AEF499E5D}" srcOrd="0" destOrd="0" presId="urn:microsoft.com/office/officeart/2005/8/layout/radial1"/>
    <dgm:cxn modelId="{DF862194-B00C-4DAC-AEDB-DE46B3D7245D}" type="presOf" srcId="{0F76DCD5-D712-4E30-92A0-B46F94FAC810}" destId="{C8CCFA92-F6CA-4BD3-B552-CF7B8900ECE6}" srcOrd="0" destOrd="0" presId="urn:microsoft.com/office/officeart/2005/8/layout/radial1"/>
    <dgm:cxn modelId="{E34F2D54-2F1A-452B-BB9E-07DBEF92B0EF}" type="presOf" srcId="{0F76DCD5-D712-4E30-92A0-B46F94FAC810}" destId="{1E67B21E-6DA3-4214-BF98-F0217DA797E9}" srcOrd="1" destOrd="0" presId="urn:microsoft.com/office/officeart/2005/8/layout/radial1"/>
    <dgm:cxn modelId="{F7E857BF-66AE-4C15-AF81-20FEE7392D95}" type="presOf" srcId="{2106A093-9FF5-42C4-B517-B16FB03B1EE3}" destId="{014C9C97-ED19-41A0-8426-6DA10BE114A1}" srcOrd="0" destOrd="0" presId="urn:microsoft.com/office/officeart/2005/8/layout/radial1"/>
    <dgm:cxn modelId="{0EA00230-AA08-4C31-B66F-2FD3DF407AFC}" type="presOf" srcId="{0099EC1F-98FE-4975-AEA0-1125AAC8E948}" destId="{8BF20580-852E-4C7A-8D72-10084E0CD8C1}" srcOrd="0" destOrd="0" presId="urn:microsoft.com/office/officeart/2005/8/layout/radial1"/>
    <dgm:cxn modelId="{21EC4A73-7D1E-402C-A2D1-CE8733AE0C1C}" type="presOf" srcId="{3DD3B317-728E-423C-AA87-DDB59736F20F}" destId="{5E023E7B-D6C4-44D8-87E0-B0DD7CB1F02E}" srcOrd="0" destOrd="0" presId="urn:microsoft.com/office/officeart/2005/8/layout/radial1"/>
    <dgm:cxn modelId="{903445F9-B513-4556-8D58-1B12A74F6797}" srcId="{23FC7FB4-A4E0-40EB-978A-EBD1CDEE47D9}" destId="{3DD3B317-728E-423C-AA87-DDB59736F20F}" srcOrd="2" destOrd="0" parTransId="{2106A093-9FF5-42C4-B517-B16FB03B1EE3}" sibTransId="{F96B4674-0047-49DB-907C-499B024AC0D8}"/>
    <dgm:cxn modelId="{665DC57E-762F-40A7-8627-2DEC0CA8E481}" type="presOf" srcId="{BDA68638-6D49-4A52-BED7-9E657CEE05C9}" destId="{6C5A5B2C-9EA5-4A0E-98D7-D9FF305B4C74}" srcOrd="1" destOrd="0" presId="urn:microsoft.com/office/officeart/2005/8/layout/radial1"/>
    <dgm:cxn modelId="{FBCA87D1-FB2D-4779-A47F-19B5F51B0469}" type="presParOf" srcId="{8BF20580-852E-4C7A-8D72-10084E0CD8C1}" destId="{719672F0-9D5B-4BD3-840B-08B73BEDF2EB}" srcOrd="0" destOrd="0" presId="urn:microsoft.com/office/officeart/2005/8/layout/radial1"/>
    <dgm:cxn modelId="{080C473B-8EBC-4E81-AB76-524F720EEF27}" type="presParOf" srcId="{8BF20580-852E-4C7A-8D72-10084E0CD8C1}" destId="{05730118-2967-4D44-95D4-E4912E2AD65D}" srcOrd="1" destOrd="0" presId="urn:microsoft.com/office/officeart/2005/8/layout/radial1"/>
    <dgm:cxn modelId="{91CCE4EE-AA22-4C32-9546-55A7AAA6F11D}" type="presParOf" srcId="{05730118-2967-4D44-95D4-E4912E2AD65D}" destId="{2778067C-3BEA-4F0A-ADD9-2DDB5EE7B587}" srcOrd="0" destOrd="0" presId="urn:microsoft.com/office/officeart/2005/8/layout/radial1"/>
    <dgm:cxn modelId="{8DA2A310-AC9B-48F8-A340-D8A8760C09AB}" type="presParOf" srcId="{8BF20580-852E-4C7A-8D72-10084E0CD8C1}" destId="{FAAFABF1-BC53-4230-9797-A96C01F578D0}" srcOrd="2" destOrd="0" presId="urn:microsoft.com/office/officeart/2005/8/layout/radial1"/>
    <dgm:cxn modelId="{EE1840DD-4F52-45FC-933F-E513CE903666}" type="presParOf" srcId="{8BF20580-852E-4C7A-8D72-10084E0CD8C1}" destId="{C8CCFA92-F6CA-4BD3-B552-CF7B8900ECE6}" srcOrd="3" destOrd="0" presId="urn:microsoft.com/office/officeart/2005/8/layout/radial1"/>
    <dgm:cxn modelId="{96D2ABEE-BC9C-4878-A406-7D21A5CE7E47}" type="presParOf" srcId="{C8CCFA92-F6CA-4BD3-B552-CF7B8900ECE6}" destId="{1E67B21E-6DA3-4214-BF98-F0217DA797E9}" srcOrd="0" destOrd="0" presId="urn:microsoft.com/office/officeart/2005/8/layout/radial1"/>
    <dgm:cxn modelId="{E480A4E2-9568-4D5C-A9E7-446D24EAF44E}" type="presParOf" srcId="{8BF20580-852E-4C7A-8D72-10084E0CD8C1}" destId="{B915919A-3809-4910-879F-88ED6E3A1607}" srcOrd="4" destOrd="0" presId="urn:microsoft.com/office/officeart/2005/8/layout/radial1"/>
    <dgm:cxn modelId="{99DF3675-816B-41AE-94CF-E59302826EBD}" type="presParOf" srcId="{8BF20580-852E-4C7A-8D72-10084E0CD8C1}" destId="{014C9C97-ED19-41A0-8426-6DA10BE114A1}" srcOrd="5" destOrd="0" presId="urn:microsoft.com/office/officeart/2005/8/layout/radial1"/>
    <dgm:cxn modelId="{AD7DBC46-3751-4090-BD8D-22D34838A5C1}" type="presParOf" srcId="{014C9C97-ED19-41A0-8426-6DA10BE114A1}" destId="{9C3CFFD4-B757-43A1-9915-9B74CAE8CEA5}" srcOrd="0" destOrd="0" presId="urn:microsoft.com/office/officeart/2005/8/layout/radial1"/>
    <dgm:cxn modelId="{40E933E2-F9E1-4310-A3D6-5A00C1A8FD53}" type="presParOf" srcId="{8BF20580-852E-4C7A-8D72-10084E0CD8C1}" destId="{5E023E7B-D6C4-44D8-87E0-B0DD7CB1F02E}" srcOrd="6" destOrd="0" presId="urn:microsoft.com/office/officeart/2005/8/layout/radial1"/>
    <dgm:cxn modelId="{2EA975A9-DB03-4555-BF4F-AB7BC34C9E78}" type="presParOf" srcId="{8BF20580-852E-4C7A-8D72-10084E0CD8C1}" destId="{FDECD69B-4987-41D9-AC27-A1E162F6881B}" srcOrd="7" destOrd="0" presId="urn:microsoft.com/office/officeart/2005/8/layout/radial1"/>
    <dgm:cxn modelId="{13C4495B-0ABD-4328-859C-CDDB2F307199}" type="presParOf" srcId="{FDECD69B-4987-41D9-AC27-A1E162F6881B}" destId="{6C5A5B2C-9EA5-4A0E-98D7-D9FF305B4C74}" srcOrd="0" destOrd="0" presId="urn:microsoft.com/office/officeart/2005/8/layout/radial1"/>
    <dgm:cxn modelId="{D0E54615-7ACC-4329-A6C5-8E968AA2FCD7}" type="presParOf" srcId="{8BF20580-852E-4C7A-8D72-10084E0CD8C1}" destId="{8E25E403-7CC4-4EED-8143-A29AEF499E5D}" srcOrd="8" destOrd="0" presId="urn:microsoft.com/office/officeart/2005/8/layout/radial1"/>
    <dgm:cxn modelId="{82D683F8-9A17-4456-AE46-76E937CEC984}" type="presParOf" srcId="{8BF20580-852E-4C7A-8D72-10084E0CD8C1}" destId="{EDF4E77B-9BD9-47D6-8E45-FA891B0A9FA1}" srcOrd="9" destOrd="0" presId="urn:microsoft.com/office/officeart/2005/8/layout/radial1"/>
    <dgm:cxn modelId="{7EB7783E-0164-4DE4-8DE0-2573D662E85F}" type="presParOf" srcId="{EDF4E77B-9BD9-47D6-8E45-FA891B0A9FA1}" destId="{5A4F0986-7C73-46D0-BA06-C4E82EAA6B5F}" srcOrd="0" destOrd="0" presId="urn:microsoft.com/office/officeart/2005/8/layout/radial1"/>
    <dgm:cxn modelId="{1DD88DDE-1B8E-4595-A988-2C94D10B48C2}" type="presParOf" srcId="{8BF20580-852E-4C7A-8D72-10084E0CD8C1}" destId="{CC3A7064-B69F-4B74-B21D-A2AD477E4D8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D483C2E3-6484-4919-A59A-108FE2079858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D0D58-1090-43CC-8948-AEEBE0D474E2}" type="parTrans" cxnId="{C59B6753-F2DC-472C-A3A8-B5D5FC0F4606}">
      <dgm:prSet/>
      <dgm:spPr/>
      <dgm:t>
        <a:bodyPr/>
        <a:lstStyle/>
        <a:p>
          <a:endParaRPr lang="en-US"/>
        </a:p>
      </dgm:t>
    </dgm:pt>
    <dgm:pt modelId="{C1FC160E-C96D-4CEC-9938-8433B3286C55}" type="sibTrans" cxnId="{C59B6753-F2DC-472C-A3A8-B5D5FC0F4606}">
      <dgm:prSet/>
      <dgm:spPr/>
      <dgm:t>
        <a:bodyPr/>
        <a:lstStyle/>
        <a:p>
          <a:endParaRPr lang="en-US"/>
        </a:p>
      </dgm:t>
    </dgm:pt>
    <dgm:pt modelId="{F8395BC9-0183-4A2E-852F-E842D0E387B0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64EA1-318A-4138-8BF2-D16112F61861}" type="parTrans" cxnId="{B8034C4C-25FB-4C78-87AA-72B02DE4577C}">
      <dgm:prSet/>
      <dgm:spPr/>
      <dgm:t>
        <a:bodyPr/>
        <a:lstStyle/>
        <a:p>
          <a:endParaRPr lang="en-US"/>
        </a:p>
      </dgm:t>
    </dgm:pt>
    <dgm:pt modelId="{2D1AB6D3-16B8-44F3-9F58-D39EBBD661F7}" type="sibTrans" cxnId="{B8034C4C-25FB-4C78-87AA-72B02DE4577C}">
      <dgm:prSet/>
      <dgm:spPr/>
      <dgm:t>
        <a:bodyPr/>
        <a:lstStyle/>
        <a:p>
          <a:endParaRPr lang="en-US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D74286C5-7A1B-4A05-81B8-933F48AF1DAD}" type="pres">
      <dgm:prSet presAssocID="{1249242D-36B9-4532-A66A-1A960EE69A5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2BEA0D-0DD9-4068-8265-548F62F5FA2F}" type="pres">
      <dgm:prSet presAssocID="{9276A0EA-0C5C-461C-83B9-6E4461748472}" presName="sibTrans" presStyleCnt="0"/>
      <dgm:spPr/>
    </dgm:pt>
    <dgm:pt modelId="{DC56A25C-DBD5-4566-B58F-A19A46D292D6}" type="pres">
      <dgm:prSet presAssocID="{D483C2E3-6484-4919-A59A-108FE20798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B404B6-BE02-42AC-A0EC-3548CD6867FD}" type="pres">
      <dgm:prSet presAssocID="{C1FC160E-C96D-4CEC-9938-8433B3286C55}" presName="sibTrans" presStyleCnt="0"/>
      <dgm:spPr/>
    </dgm:pt>
    <dgm:pt modelId="{5FC0DAB7-1E59-4DD7-8817-469D098A71F5}" type="pres">
      <dgm:prSet presAssocID="{F8395BC9-0183-4A2E-852F-E842D0E387B0}" presName="node" presStyleLbl="node1" presStyleIdx="3" presStyleCnt="4" custLinFactNeighborY="9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034C4C-25FB-4C78-87AA-72B02DE4577C}" srcId="{A186534C-4882-46CF-9D32-927B1E6487C4}" destId="{F8395BC9-0183-4A2E-852F-E842D0E387B0}" srcOrd="3" destOrd="0" parTransId="{DD464EA1-318A-4138-8BF2-D16112F61861}" sibTransId="{2D1AB6D3-16B8-44F3-9F58-D39EBBD661F7}"/>
    <dgm:cxn modelId="{967C7A6B-08F9-4ED7-AAD6-483EAD5FCCAA}" type="presOf" srcId="{D483C2E3-6484-4919-A59A-108FE2079858}" destId="{DC56A25C-DBD5-4566-B58F-A19A46D292D6}" srcOrd="0" destOrd="0" presId="urn:microsoft.com/office/officeart/2005/8/layout/default"/>
    <dgm:cxn modelId="{4EB82BCE-375F-4EF6-8EE4-C0968B8FABD4}" srcId="{A186534C-4882-46CF-9D32-927B1E6487C4}" destId="{1249242D-36B9-4532-A66A-1A960EE69A53}" srcOrd="1" destOrd="0" parTransId="{78044D6C-E42F-4B5D-932A-E177023E7704}" sibTransId="{9276A0EA-0C5C-461C-83B9-6E4461748472}"/>
    <dgm:cxn modelId="{9D093C48-45E9-4FC8-BEDE-CBCA02075002}" type="presOf" srcId="{813D4422-77F5-4E87-B4F8-6F82847F01DF}" destId="{F83A1A17-5382-4422-BAC7-DB4115CC2C7E}" srcOrd="0" destOrd="0" presId="urn:microsoft.com/office/officeart/2005/8/layout/default"/>
    <dgm:cxn modelId="{23A0D691-62B7-42BE-90E3-9B039DB09E42}" type="presOf" srcId="{A186534C-4882-46CF-9D32-927B1E6487C4}" destId="{A5AE018C-A0AB-497D-A78B-6A5F66CA9764}" srcOrd="0" destOrd="0" presId="urn:microsoft.com/office/officeart/2005/8/layout/default"/>
    <dgm:cxn modelId="{E6CEC160-BF65-4968-B426-B5F8238A62B8}" type="presOf" srcId="{1249242D-36B9-4532-A66A-1A960EE69A53}" destId="{D74286C5-7A1B-4A05-81B8-933F48AF1DAD}" srcOrd="0" destOrd="0" presId="urn:microsoft.com/office/officeart/2005/8/layout/default"/>
    <dgm:cxn modelId="{C59B6753-F2DC-472C-A3A8-B5D5FC0F4606}" srcId="{A186534C-4882-46CF-9D32-927B1E6487C4}" destId="{D483C2E3-6484-4919-A59A-108FE2079858}" srcOrd="2" destOrd="0" parTransId="{FC5D0D58-1090-43CC-8948-AEEBE0D474E2}" sibTransId="{C1FC160E-C96D-4CEC-9938-8433B3286C55}"/>
    <dgm:cxn modelId="{2CE6233C-2232-4E43-B958-AA137B130816}" type="presOf" srcId="{F8395BC9-0183-4A2E-852F-E842D0E387B0}" destId="{5FC0DAB7-1E59-4DD7-8817-469D098A71F5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3E2F5C02-7BC7-4473-8BA2-27EAFD829896}" type="presParOf" srcId="{A5AE018C-A0AB-497D-A78B-6A5F66CA9764}" destId="{F83A1A17-5382-4422-BAC7-DB4115CC2C7E}" srcOrd="0" destOrd="0" presId="urn:microsoft.com/office/officeart/2005/8/layout/default"/>
    <dgm:cxn modelId="{7CFC11A3-C9C7-480F-B78B-F25C3B1FCF80}" type="presParOf" srcId="{A5AE018C-A0AB-497D-A78B-6A5F66CA9764}" destId="{DB2D04A3-BCDC-4B9F-A8DF-C172EC896368}" srcOrd="1" destOrd="0" presId="urn:microsoft.com/office/officeart/2005/8/layout/default"/>
    <dgm:cxn modelId="{34649483-AA16-45EE-BA13-0A78336BD9DB}" type="presParOf" srcId="{A5AE018C-A0AB-497D-A78B-6A5F66CA9764}" destId="{D74286C5-7A1B-4A05-81B8-933F48AF1DAD}" srcOrd="2" destOrd="0" presId="urn:microsoft.com/office/officeart/2005/8/layout/default"/>
    <dgm:cxn modelId="{8BEBF5DC-5538-4D8E-B335-B5DEA61DAD76}" type="presParOf" srcId="{A5AE018C-A0AB-497D-A78B-6A5F66CA9764}" destId="{2D2BEA0D-0DD9-4068-8265-548F62F5FA2F}" srcOrd="3" destOrd="0" presId="urn:microsoft.com/office/officeart/2005/8/layout/default"/>
    <dgm:cxn modelId="{398A08D7-94FF-4304-B2A0-1238F38D4488}" type="presParOf" srcId="{A5AE018C-A0AB-497D-A78B-6A5F66CA9764}" destId="{DC56A25C-DBD5-4566-B58F-A19A46D292D6}" srcOrd="4" destOrd="0" presId="urn:microsoft.com/office/officeart/2005/8/layout/default"/>
    <dgm:cxn modelId="{4FFE96AA-E427-4F9F-B78A-4FCE554302C5}" type="presParOf" srcId="{A5AE018C-A0AB-497D-A78B-6A5F66CA9764}" destId="{FEB404B6-BE02-42AC-A0EC-3548CD6867FD}" srcOrd="5" destOrd="0" presId="urn:microsoft.com/office/officeart/2005/8/layout/default"/>
    <dgm:cxn modelId="{945788E1-21AA-4EF3-A4AA-ED9A03D817C1}" type="presParOf" srcId="{A5AE018C-A0AB-497D-A78B-6A5F66CA9764}" destId="{5FC0DAB7-1E59-4DD7-8817-469D098A71F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63A2C0ED-05AE-4FDD-AA34-A57D24FC34C0}" type="presOf" srcId="{4BB3D8C4-36FD-4CB3-81B2-D77C8B01FF10}" destId="{A5298A19-F28F-4D55-AF14-664D7DDE3D4D}" srcOrd="0" destOrd="0" presId="urn:microsoft.com/office/officeart/2005/8/layout/hierarchy2"/>
    <dgm:cxn modelId="{8C948F98-80FE-4D3C-82D6-796C90EB4E84}" type="presOf" srcId="{CB43DD6D-1338-41CD-B89E-E34B6CD57CE6}" destId="{9A0A82B6-0746-49E4-B3A3-107A26EF446C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BD1D7DEA-F6B3-4AC6-B9E4-43DB5E66F590}" type="presOf" srcId="{2AE41164-30EC-4D36-90A5-19D94D89E3C6}" destId="{3A8D3FD4-8E31-4959-83C6-5171A391709B}" srcOrd="0" destOrd="0" presId="urn:microsoft.com/office/officeart/2005/8/layout/hierarchy2"/>
    <dgm:cxn modelId="{1F349C5C-E8C6-494C-BE45-BC718D9396C4}" type="presOf" srcId="{CBA328E5-C634-4979-A773-28B01AAA5A08}" destId="{BF9F69C9-89F0-4A91-854F-49DE3112834C}" srcOrd="1" destOrd="0" presId="urn:microsoft.com/office/officeart/2005/8/layout/hierarchy2"/>
    <dgm:cxn modelId="{32EFC146-8615-4673-91EA-83124459B108}" type="presOf" srcId="{5DA0CD43-E28D-4106-BC54-08D621D50FFC}" destId="{2C59D2AA-4813-4ADF-A624-F5A8FE60B8D1}" srcOrd="0" destOrd="0" presId="urn:microsoft.com/office/officeart/2005/8/layout/hierarchy2"/>
    <dgm:cxn modelId="{2B2D6E38-5D42-451E-B3A3-43EFEAFF0E6F}" type="presOf" srcId="{A77A4018-0A7F-44D9-A8FF-7884E2C4AA0B}" destId="{60BD379F-2D96-43CC-9627-EC243DBE351E}" srcOrd="1" destOrd="0" presId="urn:microsoft.com/office/officeart/2005/8/layout/hierarchy2"/>
    <dgm:cxn modelId="{42D342B3-8ADE-4C8A-8DF7-3B0719C98941}" type="presOf" srcId="{500601E1-3D2B-49E1-9AA6-5F3A997D8545}" destId="{C36564EA-2771-48D6-9A00-A4368A4E1971}" srcOrd="0" destOrd="0" presId="urn:microsoft.com/office/officeart/2005/8/layout/hierarchy2"/>
    <dgm:cxn modelId="{10170036-8259-4741-86FD-CFB8F2A04D22}" type="presOf" srcId="{171305B1-5A09-4642-B2B0-86C83BDF19A2}" destId="{7E9DF222-6A1B-4051-B22C-76CCA1F27F78}" srcOrd="0" destOrd="0" presId="urn:microsoft.com/office/officeart/2005/8/layout/hierarchy2"/>
    <dgm:cxn modelId="{188F2B05-C8EF-40D3-A0E2-5C1441BFD6FA}" type="presOf" srcId="{744B6E44-027D-4C05-884E-DDB9C6C716AE}" destId="{457388F6-5E53-43BE-A5C0-51CA61EBF866}" srcOrd="0" destOrd="0" presId="urn:microsoft.com/office/officeart/2005/8/layout/hierarchy2"/>
    <dgm:cxn modelId="{C1E60293-BB99-496D-ABE1-686F90503E7A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A2016B1A-2612-4A39-A4CB-9251804416F3}" type="presOf" srcId="{BE396377-6E54-474E-B6AA-BD8C9CFEA711}" destId="{753A5D17-CC2C-4ECE-8107-2AA807819AA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DDC6CFD6-C4FF-4547-8C51-147B2A99012F}" type="presOf" srcId="{000A2530-1CF3-4CD9-98AA-7B6079CD0417}" destId="{16AA97AF-E1C0-47E7-9529-E92C2409D36C}" srcOrd="1" destOrd="0" presId="urn:microsoft.com/office/officeart/2005/8/layout/hierarchy2"/>
    <dgm:cxn modelId="{EB2330CD-74F2-4F3F-B02D-636FE4D61B5C}" type="presOf" srcId="{60F89BCD-FEDB-486E-A805-8161E967DEC9}" destId="{AB70540C-FB2C-4D88-AD2E-D149D68CE41C}" srcOrd="0" destOrd="0" presId="urn:microsoft.com/office/officeart/2005/8/layout/hierarchy2"/>
    <dgm:cxn modelId="{67609E93-AB7E-47A3-94E5-F2C9DF54CF02}" type="presOf" srcId="{5DA0CD43-E28D-4106-BC54-08D621D50FFC}" destId="{5714AB63-FEA0-4AAB-9D8D-3F39D1FE7386}" srcOrd="1" destOrd="0" presId="urn:microsoft.com/office/officeart/2005/8/layout/hierarchy2"/>
    <dgm:cxn modelId="{DB42CFD9-9C87-41A3-AEAC-4968AE123F65}" type="presOf" srcId="{3F079E1B-4896-4D31-9A11-F7DA491AB7D6}" destId="{D2BBB8D1-6D25-4511-80C5-E875915742BA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768ED1D6-8C58-4F34-A30E-DD19C197E8DB}" type="presOf" srcId="{CBA328E5-C634-4979-A773-28B01AAA5A08}" destId="{DC572B93-ACC4-42ED-ADB2-FC0E124C1C70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50D3B23-F24A-46D9-AA4F-C253F4A4375C}" type="presOf" srcId="{4BB3D8C4-36FD-4CB3-81B2-D77C8B01FF10}" destId="{9AE6084A-C001-4965-A2DC-666F6D368954}" srcOrd="1" destOrd="0" presId="urn:microsoft.com/office/officeart/2005/8/layout/hierarchy2"/>
    <dgm:cxn modelId="{4A07F547-E295-4DCD-B2C4-7CAEF570A365}" type="presOf" srcId="{1E61C23F-3BB6-4D78-912A-865CCC25EAE2}" destId="{9E22FACA-590D-483D-8E20-C876F44C407F}" srcOrd="0" destOrd="0" presId="urn:microsoft.com/office/officeart/2005/8/layout/hierarchy2"/>
    <dgm:cxn modelId="{6570E197-B26C-46C0-BE32-DCA1A8B905DA}" type="presOf" srcId="{60F89BCD-FEDB-486E-A805-8161E967DEC9}" destId="{2A728619-CAD2-46F0-8238-8644F95990AF}" srcOrd="1" destOrd="0" presId="urn:microsoft.com/office/officeart/2005/8/layout/hierarchy2"/>
    <dgm:cxn modelId="{E12D69E4-2D85-4538-A6F8-AAEBDD33C4EA}" type="presOf" srcId="{D0EC48F1-0CED-4E1C-ABB4-4359F65AFD0A}" destId="{B02452B2-7FD5-4869-BD3A-CE4371A7BEB3}" srcOrd="0" destOrd="0" presId="urn:microsoft.com/office/officeart/2005/8/layout/hierarchy2"/>
    <dgm:cxn modelId="{65EA5D05-5F77-4686-B74F-AEE42F3EC17E}" type="presOf" srcId="{6EC0ACF3-CB54-42BB-8A32-D72550B41900}" destId="{D477018F-1D04-485A-94B4-547CA6BD3FB8}" srcOrd="0" destOrd="0" presId="urn:microsoft.com/office/officeart/2005/8/layout/hierarchy2"/>
    <dgm:cxn modelId="{4BC24403-DC18-474C-BA07-ABD3F4E20DD2}" type="presOf" srcId="{7EF8824D-0705-41C6-BE4D-1C446DAB1D6D}" destId="{65A2CE93-175C-4E5D-8A0B-CFD884186552}" srcOrd="0" destOrd="0" presId="urn:microsoft.com/office/officeart/2005/8/layout/hierarchy2"/>
    <dgm:cxn modelId="{9E773F21-0F6E-4C67-AD9D-B3BDCB96B57E}" type="presOf" srcId="{000A2530-1CF3-4CD9-98AA-7B6079CD0417}" destId="{998451E0-BDA9-4C18-95A0-62DA1B21023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A6312875-8E0F-4801-B118-A56353A66919}" type="presOf" srcId="{6EC0ACF3-CB54-42BB-8A32-D72550B41900}" destId="{E9EC3E54-EA98-479D-82AC-BEA622A7F41E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907D9A3-D024-4C07-9CD7-8D1C39C85E9B}" type="presOf" srcId="{171305B1-5A09-4642-B2B0-86C83BDF19A2}" destId="{846571EE-D2CB-4C26-A07F-C701542E97B6}" srcOrd="1" destOrd="0" presId="urn:microsoft.com/office/officeart/2005/8/layout/hierarchy2"/>
    <dgm:cxn modelId="{0807F005-8402-4D01-BCFE-B6E51233C2EE}" type="presOf" srcId="{0CE62514-D613-4A9F-8FF5-33EEEAA36CFB}" destId="{D3109716-536D-4F55-8D3F-94E4A494DC55}" srcOrd="0" destOrd="0" presId="urn:microsoft.com/office/officeart/2005/8/layout/hierarchy2"/>
    <dgm:cxn modelId="{0F2F57D3-B409-4689-912D-1C0D38C3E142}" type="presParOf" srcId="{457388F6-5E53-43BE-A5C0-51CA61EBF866}" destId="{D96A4483-8BE5-4889-ABDF-4FEA159DA5CC}" srcOrd="0" destOrd="0" presId="urn:microsoft.com/office/officeart/2005/8/layout/hierarchy2"/>
    <dgm:cxn modelId="{8365F27B-FD70-48C8-9EC6-351E4855F95F}" type="presParOf" srcId="{D96A4483-8BE5-4889-ABDF-4FEA159DA5CC}" destId="{D3109716-536D-4F55-8D3F-94E4A494DC55}" srcOrd="0" destOrd="0" presId="urn:microsoft.com/office/officeart/2005/8/layout/hierarchy2"/>
    <dgm:cxn modelId="{BE9F1EE4-02D2-4F07-BF39-C526A50050C1}" type="presParOf" srcId="{D96A4483-8BE5-4889-ABDF-4FEA159DA5CC}" destId="{1EDF5B58-A1F4-437B-B01A-23ADDE1B99C6}" srcOrd="1" destOrd="0" presId="urn:microsoft.com/office/officeart/2005/8/layout/hierarchy2"/>
    <dgm:cxn modelId="{9EA0B219-A076-4DC5-A125-DC7E725D82F3}" type="presParOf" srcId="{1EDF5B58-A1F4-437B-B01A-23ADDE1B99C6}" destId="{DC572B93-ACC4-42ED-ADB2-FC0E124C1C70}" srcOrd="0" destOrd="0" presId="urn:microsoft.com/office/officeart/2005/8/layout/hierarchy2"/>
    <dgm:cxn modelId="{109F2804-3E9F-434F-9B9E-AE222334C7FB}" type="presParOf" srcId="{DC572B93-ACC4-42ED-ADB2-FC0E124C1C70}" destId="{BF9F69C9-89F0-4A91-854F-49DE3112834C}" srcOrd="0" destOrd="0" presId="urn:microsoft.com/office/officeart/2005/8/layout/hierarchy2"/>
    <dgm:cxn modelId="{628C56C8-C453-48E3-9107-E66578FF7C87}" type="presParOf" srcId="{1EDF5B58-A1F4-437B-B01A-23ADDE1B99C6}" destId="{1AAC1DC9-15E8-49D4-AB54-8FCDA83CC7D9}" srcOrd="1" destOrd="0" presId="urn:microsoft.com/office/officeart/2005/8/layout/hierarchy2"/>
    <dgm:cxn modelId="{4A614445-EE95-4BAB-9367-9047082D968E}" type="presParOf" srcId="{1AAC1DC9-15E8-49D4-AB54-8FCDA83CC7D9}" destId="{753A5D17-CC2C-4ECE-8107-2AA807819AAA}" srcOrd="0" destOrd="0" presId="urn:microsoft.com/office/officeart/2005/8/layout/hierarchy2"/>
    <dgm:cxn modelId="{35BE8057-8B6C-4813-9051-C094C8C32ED6}" type="presParOf" srcId="{1AAC1DC9-15E8-49D4-AB54-8FCDA83CC7D9}" destId="{CE090664-0F53-4810-A891-3D45A927FF92}" srcOrd="1" destOrd="0" presId="urn:microsoft.com/office/officeart/2005/8/layout/hierarchy2"/>
    <dgm:cxn modelId="{ADC953A2-F765-4853-BC29-ADDD6B56BE68}" type="presParOf" srcId="{CE090664-0F53-4810-A891-3D45A927FF92}" destId="{2C59D2AA-4813-4ADF-A624-F5A8FE60B8D1}" srcOrd="0" destOrd="0" presId="urn:microsoft.com/office/officeart/2005/8/layout/hierarchy2"/>
    <dgm:cxn modelId="{48DE8CE8-88AE-41DF-B1CE-7C1E2F9D5548}" type="presParOf" srcId="{2C59D2AA-4813-4ADF-A624-F5A8FE60B8D1}" destId="{5714AB63-FEA0-4AAB-9D8D-3F39D1FE7386}" srcOrd="0" destOrd="0" presId="urn:microsoft.com/office/officeart/2005/8/layout/hierarchy2"/>
    <dgm:cxn modelId="{D81D6DC9-7A7A-4317-9384-D6C910875B9C}" type="presParOf" srcId="{CE090664-0F53-4810-A891-3D45A927FF92}" destId="{3F30F46C-AFF6-4E26-9D2B-84DE431F8CE8}" srcOrd="1" destOrd="0" presId="urn:microsoft.com/office/officeart/2005/8/layout/hierarchy2"/>
    <dgm:cxn modelId="{40EDFCC2-D19F-40FE-BF3F-098386D940F2}" type="presParOf" srcId="{3F30F46C-AFF6-4E26-9D2B-84DE431F8CE8}" destId="{B02452B2-7FD5-4869-BD3A-CE4371A7BEB3}" srcOrd="0" destOrd="0" presId="urn:microsoft.com/office/officeart/2005/8/layout/hierarchy2"/>
    <dgm:cxn modelId="{2476EBB0-B07C-4DF0-93AD-7B9733FE032E}" type="presParOf" srcId="{3F30F46C-AFF6-4E26-9D2B-84DE431F8CE8}" destId="{F837151E-780C-4745-8661-353FB5F38632}" srcOrd="1" destOrd="0" presId="urn:microsoft.com/office/officeart/2005/8/layout/hierarchy2"/>
    <dgm:cxn modelId="{9134C295-D7A8-4E2C-A44B-0D1C3CAD4A8C}" type="presParOf" srcId="{CE090664-0F53-4810-A891-3D45A927FF92}" destId="{AB70540C-FB2C-4D88-AD2E-D149D68CE41C}" srcOrd="2" destOrd="0" presId="urn:microsoft.com/office/officeart/2005/8/layout/hierarchy2"/>
    <dgm:cxn modelId="{0CAA2A76-BF8C-4A2F-AE36-379ADC41C679}" type="presParOf" srcId="{AB70540C-FB2C-4D88-AD2E-D149D68CE41C}" destId="{2A728619-CAD2-46F0-8238-8644F95990AF}" srcOrd="0" destOrd="0" presId="urn:microsoft.com/office/officeart/2005/8/layout/hierarchy2"/>
    <dgm:cxn modelId="{09FF5F8E-B8FD-4C0E-B107-90124DC9BC8B}" type="presParOf" srcId="{CE090664-0F53-4810-A891-3D45A927FF92}" destId="{E5BEFD8F-1A91-4E21-ACFF-1AA41D28120C}" srcOrd="3" destOrd="0" presId="urn:microsoft.com/office/officeart/2005/8/layout/hierarchy2"/>
    <dgm:cxn modelId="{5F53159B-710A-4E5B-B9CB-C2BAFDEBC9EE}" type="presParOf" srcId="{E5BEFD8F-1A91-4E21-ACFF-1AA41D28120C}" destId="{3A8D3FD4-8E31-4959-83C6-5171A391709B}" srcOrd="0" destOrd="0" presId="urn:microsoft.com/office/officeart/2005/8/layout/hierarchy2"/>
    <dgm:cxn modelId="{9F8D5D5F-C981-4138-8446-7C0E81237332}" type="presParOf" srcId="{E5BEFD8F-1A91-4E21-ACFF-1AA41D28120C}" destId="{AB3F2492-A875-40A7-B1FE-332AA2E4D047}" srcOrd="1" destOrd="0" presId="urn:microsoft.com/office/officeart/2005/8/layout/hierarchy2"/>
    <dgm:cxn modelId="{87A4AD80-0E8D-49DD-9A12-8CF3E2F9BC85}" type="presParOf" srcId="{CE090664-0F53-4810-A891-3D45A927FF92}" destId="{7E9DF222-6A1B-4051-B22C-76CCA1F27F78}" srcOrd="4" destOrd="0" presId="urn:microsoft.com/office/officeart/2005/8/layout/hierarchy2"/>
    <dgm:cxn modelId="{901B0CC0-2E81-499E-A7C7-F9D14FDB7AA2}" type="presParOf" srcId="{7E9DF222-6A1B-4051-B22C-76CCA1F27F78}" destId="{846571EE-D2CB-4C26-A07F-C701542E97B6}" srcOrd="0" destOrd="0" presId="urn:microsoft.com/office/officeart/2005/8/layout/hierarchy2"/>
    <dgm:cxn modelId="{CC0749F9-BB6E-49C9-9BAE-A9829654CE7D}" type="presParOf" srcId="{CE090664-0F53-4810-A891-3D45A927FF92}" destId="{9D3B0E98-E5AB-4143-B982-62D1AA82BC84}" srcOrd="5" destOrd="0" presId="urn:microsoft.com/office/officeart/2005/8/layout/hierarchy2"/>
    <dgm:cxn modelId="{6C7937AF-7C4A-4797-9F8D-FA8C74C53E3A}" type="presParOf" srcId="{9D3B0E98-E5AB-4143-B982-62D1AA82BC84}" destId="{D2BBB8D1-6D25-4511-80C5-E875915742BA}" srcOrd="0" destOrd="0" presId="urn:microsoft.com/office/officeart/2005/8/layout/hierarchy2"/>
    <dgm:cxn modelId="{A6F91AFC-CF40-4AFF-AE7A-27044F7BC89A}" type="presParOf" srcId="{9D3B0E98-E5AB-4143-B982-62D1AA82BC84}" destId="{0B6466D5-FDA5-4FD8-9311-6F77FE05F3D3}" srcOrd="1" destOrd="0" presId="urn:microsoft.com/office/officeart/2005/8/layout/hierarchy2"/>
    <dgm:cxn modelId="{3B066CA3-B1B4-4CE6-85E8-2CAE2FEF095E}" type="presParOf" srcId="{CE090664-0F53-4810-A891-3D45A927FF92}" destId="{998451E0-BDA9-4C18-95A0-62DA1B210232}" srcOrd="6" destOrd="0" presId="urn:microsoft.com/office/officeart/2005/8/layout/hierarchy2"/>
    <dgm:cxn modelId="{1C7F0E51-6EAE-40CC-BBC0-B900F23F909D}" type="presParOf" srcId="{998451E0-BDA9-4C18-95A0-62DA1B210232}" destId="{16AA97AF-E1C0-47E7-9529-E92C2409D36C}" srcOrd="0" destOrd="0" presId="urn:microsoft.com/office/officeart/2005/8/layout/hierarchy2"/>
    <dgm:cxn modelId="{44AFCBE8-E92B-4AEB-B4F7-7DAD85E3698C}" type="presParOf" srcId="{CE090664-0F53-4810-A891-3D45A927FF92}" destId="{262F84F0-0BD3-4A9B-A536-8395C1334E40}" srcOrd="7" destOrd="0" presId="urn:microsoft.com/office/officeart/2005/8/layout/hierarchy2"/>
    <dgm:cxn modelId="{6FE50A9F-2FE4-411C-BB15-AD50523B4DB8}" type="presParOf" srcId="{262F84F0-0BD3-4A9B-A536-8395C1334E40}" destId="{9E22FACA-590D-483D-8E20-C876F44C407F}" srcOrd="0" destOrd="0" presId="urn:microsoft.com/office/officeart/2005/8/layout/hierarchy2"/>
    <dgm:cxn modelId="{804651A7-7D1B-44CD-83D3-DB30841B3D77}" type="presParOf" srcId="{262F84F0-0BD3-4A9B-A536-8395C1334E40}" destId="{03C10578-AC82-4EA3-BD79-28F2A8695AEC}" srcOrd="1" destOrd="0" presId="urn:microsoft.com/office/officeart/2005/8/layout/hierarchy2"/>
    <dgm:cxn modelId="{382899C1-A7CD-4CA8-B8E0-9007ECC3E8BD}" type="presParOf" srcId="{1EDF5B58-A1F4-437B-B01A-23ADDE1B99C6}" destId="{22B11B40-168A-4611-9017-96541EF55CA1}" srcOrd="2" destOrd="0" presId="urn:microsoft.com/office/officeart/2005/8/layout/hierarchy2"/>
    <dgm:cxn modelId="{D6F0AA1F-C2C2-4DC0-BB83-160E4A7A4532}" type="presParOf" srcId="{22B11B40-168A-4611-9017-96541EF55CA1}" destId="{60BD379F-2D96-43CC-9627-EC243DBE351E}" srcOrd="0" destOrd="0" presId="urn:microsoft.com/office/officeart/2005/8/layout/hierarchy2"/>
    <dgm:cxn modelId="{41A813B9-5C55-4A21-9B5E-D867CE0B2999}" type="presParOf" srcId="{1EDF5B58-A1F4-437B-B01A-23ADDE1B99C6}" destId="{239FA445-B57D-40DC-85DC-60FCDF6374A9}" srcOrd="3" destOrd="0" presId="urn:microsoft.com/office/officeart/2005/8/layout/hierarchy2"/>
    <dgm:cxn modelId="{28D41550-4F63-47AF-947D-048B1E9F4163}" type="presParOf" srcId="{239FA445-B57D-40DC-85DC-60FCDF6374A9}" destId="{9A0A82B6-0746-49E4-B3A3-107A26EF446C}" srcOrd="0" destOrd="0" presId="urn:microsoft.com/office/officeart/2005/8/layout/hierarchy2"/>
    <dgm:cxn modelId="{85B43939-6622-4931-BFC1-A34A536580C3}" type="presParOf" srcId="{239FA445-B57D-40DC-85DC-60FCDF6374A9}" destId="{20837807-05B7-432C-B33E-3ED444D09C0E}" srcOrd="1" destOrd="0" presId="urn:microsoft.com/office/officeart/2005/8/layout/hierarchy2"/>
    <dgm:cxn modelId="{2A7B91F4-4449-431A-80A1-64761B656675}" type="presParOf" srcId="{20837807-05B7-432C-B33E-3ED444D09C0E}" destId="{A5298A19-F28F-4D55-AF14-664D7DDE3D4D}" srcOrd="0" destOrd="0" presId="urn:microsoft.com/office/officeart/2005/8/layout/hierarchy2"/>
    <dgm:cxn modelId="{22124FDC-BDB6-4AA5-A26E-0E334BEC6F08}" type="presParOf" srcId="{A5298A19-F28F-4D55-AF14-664D7DDE3D4D}" destId="{9AE6084A-C001-4965-A2DC-666F6D368954}" srcOrd="0" destOrd="0" presId="urn:microsoft.com/office/officeart/2005/8/layout/hierarchy2"/>
    <dgm:cxn modelId="{ECFFE2EF-130F-45B1-9CEE-51B3E84ABCD1}" type="presParOf" srcId="{20837807-05B7-432C-B33E-3ED444D09C0E}" destId="{256DEE41-88DF-42BE-8064-9C8499F887A7}" srcOrd="1" destOrd="0" presId="urn:microsoft.com/office/officeart/2005/8/layout/hierarchy2"/>
    <dgm:cxn modelId="{A4FA5E9B-EACF-4531-B81B-23668121F2A1}" type="presParOf" srcId="{256DEE41-88DF-42BE-8064-9C8499F887A7}" destId="{C36564EA-2771-48D6-9A00-A4368A4E1971}" srcOrd="0" destOrd="0" presId="urn:microsoft.com/office/officeart/2005/8/layout/hierarchy2"/>
    <dgm:cxn modelId="{4283444D-48B9-44F0-A39C-F7DA4C345AA9}" type="presParOf" srcId="{256DEE41-88DF-42BE-8064-9C8499F887A7}" destId="{1AD1AC1B-DEAE-437A-9722-D00F9CEDF762}" srcOrd="1" destOrd="0" presId="urn:microsoft.com/office/officeart/2005/8/layout/hierarchy2"/>
    <dgm:cxn modelId="{A547C38B-B16C-48E1-BD6B-410B932DF597}" type="presParOf" srcId="{20837807-05B7-432C-B33E-3ED444D09C0E}" destId="{D477018F-1D04-485A-94B4-547CA6BD3FB8}" srcOrd="2" destOrd="0" presId="urn:microsoft.com/office/officeart/2005/8/layout/hierarchy2"/>
    <dgm:cxn modelId="{7B606D5F-9BC8-4474-A43A-385FBF34F11C}" type="presParOf" srcId="{D477018F-1D04-485A-94B4-547CA6BD3FB8}" destId="{E9EC3E54-EA98-479D-82AC-BEA622A7F41E}" srcOrd="0" destOrd="0" presId="urn:microsoft.com/office/officeart/2005/8/layout/hierarchy2"/>
    <dgm:cxn modelId="{A8809186-9A7C-4654-AFD1-2BE60B9B3829}" type="presParOf" srcId="{20837807-05B7-432C-B33E-3ED444D09C0E}" destId="{661973C1-0F2B-4B08-A30D-84600C20FE1D}" srcOrd="3" destOrd="0" presId="urn:microsoft.com/office/officeart/2005/8/layout/hierarchy2"/>
    <dgm:cxn modelId="{8B26303A-FA59-4BE1-A3EA-B5194C6E14DB}" type="presParOf" srcId="{661973C1-0F2B-4B08-A30D-84600C20FE1D}" destId="{65A2CE93-175C-4E5D-8A0B-CFD884186552}" srcOrd="0" destOrd="0" presId="urn:microsoft.com/office/officeart/2005/8/layout/hierarchy2"/>
    <dgm:cxn modelId="{64AC6695-3839-4C54-9156-0722BD8ED9EC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26D1F84-685D-4593-A0EB-22EC8F4A70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3F076-F796-4A60-B4B6-0A3168CD5A5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67C897-820C-4BE5-B473-3C556CBC31ED}" type="par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8B111A-26D9-42B1-93D0-D97EAE70A52D}" type="sibTrans" cxnId="{9F3245B9-66C6-49F1-94EC-A35CDA0496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54ADB0-339B-4425-8F6B-9B663C963E4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22649-F416-480F-B9B7-5469EE201221}" type="par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8C9DC-DF78-4AE7-B14C-1D0620E4E4A7}" type="sibTrans" cxnId="{4AD5E780-7E03-4725-BCFF-A86088B0C48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068B07-2374-4CB0-A3C8-012C42A97E6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1B420-BB63-46C6-84D1-22D7FD915A02}" type="par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DBC0A-6E75-4F7C-B113-371807A1DA3B}" type="sibTrans" cxnId="{0DECE3CB-3917-4FC7-9C03-C642623BB98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C4CF4-FEA8-4400-AE05-73E5CA8006BC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2F9A14-7FBA-49CE-AB0B-429960893731}" type="par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7C900-3B7B-45DD-8094-6CF06A4E20F4}" type="sibTrans" cxnId="{6850E6E3-03EB-4A05-BC15-0B0A4A1828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62821B-7AAB-402C-B86F-3C365874CBAC}" type="pres">
      <dgm:prSet presAssocID="{E26D1F84-685D-4593-A0EB-22EC8F4A70C5}" presName="diagram" presStyleCnt="0">
        <dgm:presLayoutVars>
          <dgm:dir/>
          <dgm:resizeHandles val="exact"/>
        </dgm:presLayoutVars>
      </dgm:prSet>
      <dgm:spPr/>
    </dgm:pt>
    <dgm:pt modelId="{CB6E9137-F9A7-49D1-A490-4FADA1780BF9}" type="pres">
      <dgm:prSet presAssocID="{1AD3F076-F796-4A60-B4B6-0A3168CD5A5C}" presName="node" presStyleLbl="node1" presStyleIdx="0" presStyleCnt="4">
        <dgm:presLayoutVars>
          <dgm:bulletEnabled val="1"/>
        </dgm:presLayoutVars>
      </dgm:prSet>
      <dgm:spPr/>
    </dgm:pt>
    <dgm:pt modelId="{393F5BB5-8875-4B16-BE08-487537A315A5}" type="pres">
      <dgm:prSet presAssocID="{E68B111A-26D9-42B1-93D0-D97EAE70A52D}" presName="sibTrans" presStyleCnt="0"/>
      <dgm:spPr/>
    </dgm:pt>
    <dgm:pt modelId="{FD494836-1CC8-45BA-B192-3A6F2BB97A54}" type="pres">
      <dgm:prSet presAssocID="{F4068B07-2374-4CB0-A3C8-012C42A97E6A}" presName="node" presStyleLbl="node1" presStyleIdx="1" presStyleCnt="4">
        <dgm:presLayoutVars>
          <dgm:bulletEnabled val="1"/>
        </dgm:presLayoutVars>
      </dgm:prSet>
      <dgm:spPr/>
    </dgm:pt>
    <dgm:pt modelId="{11A4CFC5-F75A-450B-86B3-C5AAE295836A}" type="pres">
      <dgm:prSet presAssocID="{C7FDBC0A-6E75-4F7C-B113-371807A1DA3B}" presName="sibTrans" presStyleCnt="0"/>
      <dgm:spPr/>
    </dgm:pt>
    <dgm:pt modelId="{F6E42A0D-7845-46CD-9ED4-2101DD0C3479}" type="pres">
      <dgm:prSet presAssocID="{02FC4CF4-FEA8-4400-AE05-73E5CA8006B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56686-BE3B-4469-8BFB-6D4B05B02E98}" type="pres">
      <dgm:prSet presAssocID="{4DE7C900-3B7B-45DD-8094-6CF06A4E20F4}" presName="sibTrans" presStyleCnt="0"/>
      <dgm:spPr/>
    </dgm:pt>
    <dgm:pt modelId="{20E229EA-E650-48CD-BC4C-091317D2A768}" type="pres">
      <dgm:prSet presAssocID="{F254ADB0-339B-4425-8F6B-9B663C963E45}" presName="node" presStyleLbl="node1" presStyleIdx="3" presStyleCnt="4">
        <dgm:presLayoutVars>
          <dgm:bulletEnabled val="1"/>
        </dgm:presLayoutVars>
      </dgm:prSet>
      <dgm:spPr/>
    </dgm:pt>
  </dgm:ptLst>
  <dgm:cxnLst>
    <dgm:cxn modelId="{6EE8AA0D-5DD2-4959-8564-7C3EF3460F92}" type="presOf" srcId="{02FC4CF4-FEA8-4400-AE05-73E5CA8006BC}" destId="{F6E42A0D-7845-46CD-9ED4-2101DD0C3479}" srcOrd="0" destOrd="0" presId="urn:microsoft.com/office/officeart/2005/8/layout/default"/>
    <dgm:cxn modelId="{A6229451-A047-4BE7-AB29-72D852FA7A60}" type="presOf" srcId="{1AD3F076-F796-4A60-B4B6-0A3168CD5A5C}" destId="{CB6E9137-F9A7-49D1-A490-4FADA1780BF9}" srcOrd="0" destOrd="0" presId="urn:microsoft.com/office/officeart/2005/8/layout/default"/>
    <dgm:cxn modelId="{4AD5E780-7E03-4725-BCFF-A86088B0C483}" srcId="{E26D1F84-685D-4593-A0EB-22EC8F4A70C5}" destId="{F254ADB0-339B-4425-8F6B-9B663C963E45}" srcOrd="3" destOrd="0" parTransId="{43322649-F416-480F-B9B7-5469EE201221}" sibTransId="{A308C9DC-DF78-4AE7-B14C-1D0620E4E4A7}"/>
    <dgm:cxn modelId="{9F3245B9-66C6-49F1-94EC-A35CDA04961A}" srcId="{E26D1F84-685D-4593-A0EB-22EC8F4A70C5}" destId="{1AD3F076-F796-4A60-B4B6-0A3168CD5A5C}" srcOrd="0" destOrd="0" parTransId="{0367C897-820C-4BE5-B473-3C556CBC31ED}" sibTransId="{E68B111A-26D9-42B1-93D0-D97EAE70A52D}"/>
    <dgm:cxn modelId="{0DECE3CB-3917-4FC7-9C03-C642623BB985}" srcId="{E26D1F84-685D-4593-A0EB-22EC8F4A70C5}" destId="{F4068B07-2374-4CB0-A3C8-012C42A97E6A}" srcOrd="1" destOrd="0" parTransId="{F4B1B420-BB63-46C6-84D1-22D7FD915A02}" sibTransId="{C7FDBC0A-6E75-4F7C-B113-371807A1DA3B}"/>
    <dgm:cxn modelId="{8BDE2615-B0F1-4B7B-B053-6087C4F73D69}" type="presOf" srcId="{F254ADB0-339B-4425-8F6B-9B663C963E45}" destId="{20E229EA-E650-48CD-BC4C-091317D2A768}" srcOrd="0" destOrd="0" presId="urn:microsoft.com/office/officeart/2005/8/layout/default"/>
    <dgm:cxn modelId="{DBBC7153-167A-4961-81CB-9C69522B6806}" type="presOf" srcId="{F4068B07-2374-4CB0-A3C8-012C42A97E6A}" destId="{FD494836-1CC8-45BA-B192-3A6F2BB97A54}" srcOrd="0" destOrd="0" presId="urn:microsoft.com/office/officeart/2005/8/layout/default"/>
    <dgm:cxn modelId="{6850E6E3-03EB-4A05-BC15-0B0A4A18288A}" srcId="{E26D1F84-685D-4593-A0EB-22EC8F4A70C5}" destId="{02FC4CF4-FEA8-4400-AE05-73E5CA8006BC}" srcOrd="2" destOrd="0" parTransId="{A42F9A14-7FBA-49CE-AB0B-429960893731}" sibTransId="{4DE7C900-3B7B-45DD-8094-6CF06A4E20F4}"/>
    <dgm:cxn modelId="{13F5CA64-017E-490F-A045-F7550A68B63D}" type="presOf" srcId="{E26D1F84-685D-4593-A0EB-22EC8F4A70C5}" destId="{2362821B-7AAB-402C-B86F-3C365874CBAC}" srcOrd="0" destOrd="0" presId="urn:microsoft.com/office/officeart/2005/8/layout/default"/>
    <dgm:cxn modelId="{77E64E2E-97A0-44E1-BA53-F68ABBA015EE}" type="presParOf" srcId="{2362821B-7AAB-402C-B86F-3C365874CBAC}" destId="{CB6E9137-F9A7-49D1-A490-4FADA1780BF9}" srcOrd="0" destOrd="0" presId="urn:microsoft.com/office/officeart/2005/8/layout/default"/>
    <dgm:cxn modelId="{E1EE9907-2428-4078-B852-098666100141}" type="presParOf" srcId="{2362821B-7AAB-402C-B86F-3C365874CBAC}" destId="{393F5BB5-8875-4B16-BE08-487537A315A5}" srcOrd="1" destOrd="0" presId="urn:microsoft.com/office/officeart/2005/8/layout/default"/>
    <dgm:cxn modelId="{A4B9023B-5C44-429F-9384-F02C17F5EDCB}" type="presParOf" srcId="{2362821B-7AAB-402C-B86F-3C365874CBAC}" destId="{FD494836-1CC8-45BA-B192-3A6F2BB97A54}" srcOrd="2" destOrd="0" presId="urn:microsoft.com/office/officeart/2005/8/layout/default"/>
    <dgm:cxn modelId="{69947DAA-2343-468F-AF13-F7F7C4B8E515}" type="presParOf" srcId="{2362821B-7AAB-402C-B86F-3C365874CBAC}" destId="{11A4CFC5-F75A-450B-86B3-C5AAE295836A}" srcOrd="3" destOrd="0" presId="urn:microsoft.com/office/officeart/2005/8/layout/default"/>
    <dgm:cxn modelId="{72F2501A-0C05-491D-A214-C9C5FE17C1CD}" type="presParOf" srcId="{2362821B-7AAB-402C-B86F-3C365874CBAC}" destId="{F6E42A0D-7845-46CD-9ED4-2101DD0C3479}" srcOrd="4" destOrd="0" presId="urn:microsoft.com/office/officeart/2005/8/layout/default"/>
    <dgm:cxn modelId="{77E417AA-8D21-4D38-9DF9-8F8D5172C00F}" type="presParOf" srcId="{2362821B-7AAB-402C-B86F-3C365874CBAC}" destId="{B7C56686-BE3B-4469-8BFB-6D4B05B02E98}" srcOrd="5" destOrd="0" presId="urn:microsoft.com/office/officeart/2005/8/layout/default"/>
    <dgm:cxn modelId="{A93EA4C7-5C00-4503-838B-493AAF9CF40D}" type="presParOf" srcId="{2362821B-7AAB-402C-B86F-3C365874CBAC}" destId="{20E229EA-E650-48CD-BC4C-091317D2A7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</a:t>
          </a: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C8CCFA92-F6CA-4BD3-B552-CF7B8900ECE6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83198" y="1930549"/>
        <a:ext cx="18158" cy="18158"/>
      </dsp:txXfrm>
    </dsp:sp>
    <dsp:sp modelId="{B915919A-3809-4910-879F-88ED6E3A1607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014C9C97-ED19-41A0-8426-6DA10BE114A1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8909" y="2805500"/>
        <a:ext cx="18158" cy="18158"/>
      </dsp:txXfrm>
    </dsp:sp>
    <dsp:sp modelId="{5E023E7B-D6C4-44D8-87E0-B0DD7CB1F02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Surgery &amp; </a:t>
          </a: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wounds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FDECD69B-4987-41D9-AC27-A1E162F6881B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78932" y="2805500"/>
        <a:ext cx="18158" cy="18158"/>
      </dsp:txXfrm>
    </dsp:sp>
    <dsp:sp modelId="{8E25E403-7CC4-4EED-8143-A29AEF499E5D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EDF4E77B-9BD9-47D6-8E45-FA891B0A9FA1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94643" y="1930549"/>
        <a:ext cx="18158" cy="18158"/>
      </dsp:txXfrm>
    </dsp:sp>
    <dsp:sp modelId="{CC3A7064-B69F-4B74-B21D-A2AD477E4D8F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263674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674" y="369"/>
        <a:ext cx="1258909" cy="755345"/>
      </dsp:txXfrm>
    </dsp:sp>
    <dsp:sp modelId="{D74286C5-7A1B-4A05-81B8-933F48AF1DAD}">
      <dsp:nvSpPr>
        <dsp:cNvPr id="0" name=""/>
        <dsp:cNvSpPr/>
      </dsp:nvSpPr>
      <dsp:spPr>
        <a:xfrm>
          <a:off x="16484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8475" y="369"/>
        <a:ext cx="1258909" cy="755345"/>
      </dsp:txXfrm>
    </dsp:sp>
    <dsp:sp modelId="{DC56A25C-DBD5-4566-B58F-A19A46D292D6}">
      <dsp:nvSpPr>
        <dsp:cNvPr id="0" name=""/>
        <dsp:cNvSpPr/>
      </dsp:nvSpPr>
      <dsp:spPr>
        <a:xfrm>
          <a:off x="30332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3275" y="369"/>
        <a:ext cx="1258909" cy="755345"/>
      </dsp:txXfrm>
    </dsp:sp>
    <dsp:sp modelId="{5FC0DAB7-1E59-4DD7-8817-469D098A71F5}">
      <dsp:nvSpPr>
        <dsp:cNvPr id="0" name=""/>
        <dsp:cNvSpPr/>
      </dsp:nvSpPr>
      <dsp:spPr>
        <a:xfrm>
          <a:off x="4418075" y="738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18075" y="738"/>
        <a:ext cx="1258909" cy="7553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</a:t>
          </a: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factors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Devices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C8CCFA92-F6CA-4BD3-B552-CF7B8900ECE6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83198" y="1930549"/>
        <a:ext cx="18158" cy="18158"/>
      </dsp:txXfrm>
    </dsp:sp>
    <dsp:sp modelId="{B915919A-3809-4910-879F-88ED6E3A1607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AMR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014C9C97-ED19-41A0-8426-6DA10BE114A1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8909" y="2805500"/>
        <a:ext cx="18158" cy="18158"/>
      </dsp:txXfrm>
    </dsp:sp>
    <dsp:sp modelId="{5E023E7B-D6C4-44D8-87E0-B0DD7CB1F02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Surgery &amp; </a:t>
          </a: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wounds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FDECD69B-4987-41D9-AC27-A1E162F6881B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78932" y="2805500"/>
        <a:ext cx="18158" cy="18158"/>
      </dsp:txXfrm>
    </dsp:sp>
    <dsp:sp modelId="{8E25E403-7CC4-4EED-8143-A29AEF499E5D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 risk patients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EDF4E77B-9BD9-47D6-8E45-FA891B0A9FA1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94643" y="1930549"/>
        <a:ext cx="18158" cy="18158"/>
      </dsp:txXfrm>
    </dsp:sp>
    <dsp:sp modelId="{CC3A7064-B69F-4B74-B21D-A2AD477E4D8F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Hydration &amp; UTI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263674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674" y="369"/>
        <a:ext cx="1258909" cy="755345"/>
      </dsp:txXfrm>
    </dsp:sp>
    <dsp:sp modelId="{D74286C5-7A1B-4A05-81B8-933F48AF1DAD}">
      <dsp:nvSpPr>
        <dsp:cNvPr id="0" name=""/>
        <dsp:cNvSpPr/>
      </dsp:nvSpPr>
      <dsp:spPr>
        <a:xfrm>
          <a:off x="16484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8475" y="369"/>
        <a:ext cx="1258909" cy="755345"/>
      </dsp:txXfrm>
    </dsp:sp>
    <dsp:sp modelId="{DC56A25C-DBD5-4566-B58F-A19A46D292D6}">
      <dsp:nvSpPr>
        <dsp:cNvPr id="0" name=""/>
        <dsp:cNvSpPr/>
      </dsp:nvSpPr>
      <dsp:spPr>
        <a:xfrm>
          <a:off x="3033275" y="369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Deprivation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3275" y="369"/>
        <a:ext cx="1258909" cy="755345"/>
      </dsp:txXfrm>
    </dsp:sp>
    <dsp:sp modelId="{5FC0DAB7-1E59-4DD7-8817-469D098A71F5}">
      <dsp:nvSpPr>
        <dsp:cNvPr id="0" name=""/>
        <dsp:cNvSpPr/>
      </dsp:nvSpPr>
      <dsp:spPr>
        <a:xfrm>
          <a:off x="4418075" y="738"/>
          <a:ext cx="1258909" cy="755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Seasonal variation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18075" y="738"/>
        <a:ext cx="1258909" cy="7553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E9137-F9A7-49D1-A490-4FADA1780BF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Background and epi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145603"/>
        <a:ext cx="2902148" cy="1741289"/>
      </dsp:txXfrm>
    </dsp:sp>
    <dsp:sp modelId="{FD494836-1CC8-45BA-B192-3A6F2BB97A54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Drivers of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145603"/>
        <a:ext cx="2902148" cy="1741289"/>
      </dsp:txXfrm>
    </dsp:sp>
    <dsp:sp modelId="{F6E42A0D-7845-46CD-9ED4-2101DD0C3479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Learning from G+ success?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4" y="2177107"/>
        <a:ext cx="2902148" cy="1741289"/>
      </dsp:txXfrm>
    </dsp:sp>
    <dsp:sp modelId="{20E229EA-E650-48CD-BC4C-091317D2A768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Arial" panose="020B0604020202020204" pitchFamily="34" charset="0"/>
              <a:cs typeface="Arial" panose="020B0604020202020204" pitchFamily="34" charset="0"/>
            </a:rPr>
            <a:t>How to tackle GNBSI</a:t>
          </a:r>
          <a:endParaRPr lang="en-US" sz="3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27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6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47749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>
                <a:solidFill>
                  <a:schemeClr val="bg1"/>
                </a:solidFill>
              </a:rPr>
              <a:t>You could (and probably should) dissect the epidemiology of:</a:t>
            </a: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>
                <a:solidFill>
                  <a:schemeClr val="bg1"/>
                </a:solidFill>
              </a:rPr>
              <a:t>K. </a:t>
            </a:r>
            <a:r>
              <a:rPr lang="en-GB" sz="2300" i="1" dirty="0" err="1">
                <a:solidFill>
                  <a:schemeClr val="bg1"/>
                </a:solidFill>
              </a:rPr>
              <a:t>pneumoniae</a:t>
            </a:r>
            <a:r>
              <a:rPr lang="en-GB" sz="2300" i="1" dirty="0">
                <a:solidFill>
                  <a:schemeClr val="bg1"/>
                </a:solidFill>
              </a:rPr>
              <a:t> </a:t>
            </a:r>
            <a:r>
              <a:rPr lang="en-GB" sz="2300" dirty="0">
                <a:solidFill>
                  <a:schemeClr val="bg1"/>
                </a:solidFill>
              </a:rPr>
              <a:t>vs. </a:t>
            </a:r>
            <a:r>
              <a:rPr lang="en-GB" sz="2300" i="1" dirty="0">
                <a:solidFill>
                  <a:schemeClr val="bg1"/>
                </a:solidFill>
              </a:rPr>
              <a:t>E. coli </a:t>
            </a: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i="1" dirty="0">
                <a:solidFill>
                  <a:schemeClr val="bg1"/>
                </a:solidFill>
              </a:rPr>
              <a:t>A. </a:t>
            </a:r>
            <a:r>
              <a:rPr lang="en-GB" sz="2300" i="1" dirty="0" err="1">
                <a:solidFill>
                  <a:schemeClr val="bg1"/>
                </a:solidFill>
              </a:rPr>
              <a:t>baumannii</a:t>
            </a:r>
            <a:r>
              <a:rPr lang="en-GB" sz="2300" i="1" dirty="0">
                <a:solidFill>
                  <a:schemeClr val="bg1"/>
                </a:solidFill>
              </a:rPr>
              <a:t> </a:t>
            </a:r>
            <a:r>
              <a:rPr lang="en-GB" sz="2300" dirty="0">
                <a:solidFill>
                  <a:schemeClr val="bg1"/>
                </a:solidFill>
              </a:rPr>
              <a:t>vs. </a:t>
            </a:r>
            <a:r>
              <a:rPr lang="en-GB" sz="2300" i="1" dirty="0">
                <a:solidFill>
                  <a:schemeClr val="bg1"/>
                </a:solidFill>
              </a:rPr>
              <a:t>P. </a:t>
            </a:r>
            <a:r>
              <a:rPr lang="en-GB" sz="2300" i="1" dirty="0" err="1">
                <a:solidFill>
                  <a:schemeClr val="bg1"/>
                </a:solidFill>
              </a:rPr>
              <a:t>aeruginosa</a:t>
            </a:r>
            <a:endParaRPr lang="en-GB" sz="2300" i="1" dirty="0">
              <a:solidFill>
                <a:schemeClr val="bg1"/>
              </a:solidFill>
            </a:endParaRPr>
          </a:p>
          <a:p>
            <a:pPr marL="680183" lvl="1" indent="-247749">
              <a:buClr>
                <a:schemeClr val="accent2"/>
              </a:buClr>
              <a:buFont typeface="Arial" pitchFamily="34" charset="0"/>
              <a:buChar char="•"/>
            </a:pPr>
            <a:r>
              <a:rPr lang="en-GB" sz="2300" dirty="0">
                <a:solidFill>
                  <a:schemeClr val="bg1"/>
                </a:solidFill>
              </a:rPr>
              <a:t>ESBL vs. KPC producing </a:t>
            </a:r>
            <a:r>
              <a:rPr lang="en-GB" sz="2300" i="1" dirty="0">
                <a:solidFill>
                  <a:schemeClr val="bg1"/>
                </a:solidFill>
              </a:rPr>
              <a:t>K. </a:t>
            </a:r>
            <a:r>
              <a:rPr lang="en-GB" sz="2300" i="1" dirty="0" err="1">
                <a:solidFill>
                  <a:schemeClr val="bg1"/>
                </a:solidFill>
              </a:rPr>
              <a:t>pneumoniae</a:t>
            </a:r>
            <a:endParaRPr lang="en-GB" sz="23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84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Trust apportioned = specimens</a:t>
            </a:r>
            <a:r>
              <a:rPr lang="en-GB" baseline="0" dirty="0" smtClean="0"/>
              <a:t> from patients who have been in hospital for 3 days or more (MRSA) or 4 days or more (CDI)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45" tIns="44424" rIns="88845" bIns="44424" anchor="b"/>
          <a:lstStyle>
            <a:lvl1pPr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890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AC71311C-A8AA-40D2-B0DE-008BD0F2AA1E}" type="slidenum">
              <a:rPr lang="en-GB" altLang="en-US" sz="1200">
                <a:latin typeface="Lucida Sans" pitchFamily="34" charset="0"/>
              </a:rPr>
              <a:pPr algn="r" eaLnBrk="1" hangingPunct="1"/>
              <a:t>43</a:t>
            </a:fld>
            <a:endParaRPr lang="en-GB" altLang="en-US" sz="1200">
              <a:latin typeface="Lucida Sans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845" tIns="44424" rIns="88845" bIns="444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Inter-species</a:t>
            </a:r>
            <a:r>
              <a:rPr lang="en-US" altLang="en-US" baseline="0" dirty="0" smtClean="0">
                <a:ea typeface="ＭＳ Ｐゴシック" pitchFamily="34" charset="-128"/>
              </a:rPr>
              <a:t> variation? Inter-</a:t>
            </a:r>
            <a:r>
              <a:rPr lang="en-US" altLang="en-US" baseline="0" dirty="0" err="1" smtClean="0">
                <a:ea typeface="ＭＳ Ｐゴシック" pitchFamily="34" charset="-128"/>
              </a:rPr>
              <a:t>carbapenemase</a:t>
            </a:r>
            <a:r>
              <a:rPr lang="en-US" altLang="en-US" baseline="0" dirty="0" smtClean="0">
                <a:ea typeface="ＭＳ Ｐゴシック" pitchFamily="34" charset="-128"/>
              </a:rPr>
              <a:t> variation?</a:t>
            </a:r>
            <a:endParaRPr lang="en-US" alt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499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6/24/2019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57298"/>
            <a:ext cx="4069124" cy="4857784"/>
          </a:xfrm>
        </p:spPr>
        <p:txBody>
          <a:bodyPr/>
          <a:lstStyle>
            <a:lvl1pPr marL="0" indent="-273050"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214842" cy="4857784"/>
          </a:xfrm>
        </p:spPr>
        <p:txBody>
          <a:bodyPr/>
          <a:lstStyle>
            <a:lvl1pPr>
              <a:buFont typeface="Arial" pitchFamily="34" charset="0"/>
              <a:buNone/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2097-B611-4D74-8BA2-76A51F200471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FAB0F-07EE-4D6D-AC6E-11DAAA9C1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357298"/>
            <a:ext cx="4000528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2143117"/>
            <a:ext cx="4000528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2" y="1357298"/>
            <a:ext cx="4286281" cy="711200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2143117"/>
            <a:ext cx="4286280" cy="3983046"/>
          </a:xfrm>
        </p:spPr>
        <p:txBody>
          <a:bodyPr/>
          <a:lstStyle>
            <a:lvl1pPr>
              <a:defRPr sz="2200"/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F424-BEDA-4AB2-940F-B0FEA3156579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C9CA-5CB4-45E6-9506-18025BA604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buClr>
                <a:srgbClr val="00BCFF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C337-4779-45B6-BC3A-B799EEB38E76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059E-257E-4379-AEAA-9443CC303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142985"/>
            <a:ext cx="8423275" cy="5137166"/>
          </a:xfrm>
        </p:spPr>
        <p:txBody>
          <a:bodyPr/>
          <a:lstStyle>
            <a:lvl1pPr marL="0" indent="-273050">
              <a:buFont typeface="Arial" pitchFamily="34" charset="0"/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9138" indent="-261938">
              <a:buClr>
                <a:srgbClr val="00BCFF"/>
              </a:buClr>
              <a:buFont typeface="Wingdings" pitchFamily="2" charset="2"/>
              <a:buChar char="§"/>
              <a:defRPr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41350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3644" y="620704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2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08361" y="7102476"/>
            <a:ext cx="10454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2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1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5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5" y="928688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815898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423117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0363" y="1357313"/>
            <a:ext cx="8423275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5" y="6276975"/>
            <a:ext cx="1071563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8539BB-13D9-4957-8744-F49B6A430204}" type="datetimeFigureOut">
              <a:rPr lang="en-US"/>
              <a:pPr>
                <a:defRPr/>
              </a:pPr>
              <a:t>6/24/2019</a:t>
            </a:fld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1688" y="6276975"/>
            <a:ext cx="2786062" cy="22383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7188" y="6278563"/>
            <a:ext cx="571500" cy="2222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00BC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4BDAD-0A80-4EE4-9058-1150F99B26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24" r:id="rId6"/>
    <p:sldLayoutId id="2147483825" r:id="rId7"/>
    <p:sldLayoutId id="2147483826" r:id="rId8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dmap.vet.chula.ac.th/en/content/779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811232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hyperlink" Target="http://webarchive.nationalarchives.gov.uk/+/www.dh.gov.uk/en/Publicationsandstatistics/Publications/PublicationsPolicyAndGuidance/DH_078134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ebarchive.nationalarchives.gov.uk/20130107105354/http:/www.dh.gov.uk/en/Publicationsandstatistics/Publications/PublicationsPolicyAndGuidance/DH_4134547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Getting to 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grips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healthcare-associated Gram-negative bloodstream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nfection?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653136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5133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193753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264309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3080218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36252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312" y="63813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Source: </a:t>
            </a:r>
            <a:r>
              <a:rPr lang="en-GB" dirty="0" smtClean="0">
                <a:hlinkClick r:id="rId2"/>
              </a:rPr>
              <a:t>DMAP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1026" name="Picture 2" descr="http://www.dmap.vet.chula.ac.th/wp-content/uploads/2018/06/S__235438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28"/>
          <a:stretch/>
        </p:blipFill>
        <p:spPr bwMode="auto">
          <a:xfrm>
            <a:off x="2146040" y="404664"/>
            <a:ext cx="4802224" cy="547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359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13" t="13601" r="19288" b="10801"/>
          <a:stretch/>
        </p:blipFill>
        <p:spPr>
          <a:xfrm>
            <a:off x="251520" y="1577483"/>
            <a:ext cx="8412154" cy="473183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5" y="231304"/>
            <a:ext cx="8423275" cy="533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Point prevalence</a:t>
            </a:r>
            <a:endParaRPr lang="en-GB" sz="3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924" y="6474822"/>
            <a:ext cx="82814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Zarb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et al.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Eurosurvellance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2012. European Point Prevalence Survey of HCAI.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83845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Around 0.5 (2016 UK PPS) to 1% (2012 European PPS) of hospital inpatients will have a BSI at any one time.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34878" y="1586814"/>
            <a:ext cx="1008112" cy="47318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896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31601" y="341536"/>
            <a:ext cx="9324975" cy="7112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AMR-GNR</a:t>
            </a:r>
            <a:endParaRPr lang="en-GB" i="1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50"/>
            <a:ext cx="335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8"/>
            <a:ext cx="674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0" y="3549650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49968"/>
              </p:ext>
            </p:extLst>
          </p:nvPr>
        </p:nvGraphicFramePr>
        <p:xfrm>
          <a:off x="500063" y="4076700"/>
          <a:ext cx="7358062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8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8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8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5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2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1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Gram-negative BSIs are getting more common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/>
          </p:nvPr>
        </p:nvGraphicFramePr>
        <p:xfrm>
          <a:off x="179513" y="1484785"/>
          <a:ext cx="8856984" cy="439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925" y="6474822"/>
            <a:ext cx="6743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Data: Public Health England.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4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Gram-negative BSIs are getting harder to treat</a:t>
            </a:r>
            <a:endParaRPr lang="en-GB" dirty="0"/>
          </a:p>
        </p:txBody>
      </p:sp>
      <p:pic>
        <p:nvPicPr>
          <p:cNvPr id="2050" name="Picture 2" descr="https://reflectionsipc.files.wordpress.com/2018/11/kleb-espaur-2018-e1542878858335.jpg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59" y="1340768"/>
            <a:ext cx="863363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925" y="6474822"/>
            <a:ext cx="6743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Data: ESPAUR 2018.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313431" y="197767"/>
            <a:ext cx="9731177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Carbapenem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-resistant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organisms, Europe</a:t>
            </a:r>
            <a:endParaRPr lang="en-GB" sz="2800" noProof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/>
            </a:pP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EARS-Net</a:t>
            </a:r>
            <a:endParaRPr lang="en-GB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31763"/>
              </p:ext>
            </p:extLst>
          </p:nvPr>
        </p:nvGraphicFramePr>
        <p:xfrm>
          <a:off x="35496" y="548679"/>
          <a:ext cx="9183344" cy="591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6618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2" t="22743" r="18790" b="24479"/>
          <a:stretch/>
        </p:blipFill>
        <p:spPr bwMode="auto">
          <a:xfrm>
            <a:off x="323528" y="1117856"/>
            <a:ext cx="8280920" cy="509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404664"/>
            <a:ext cx="8423275" cy="533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BSIs are expensive</a:t>
            </a:r>
            <a:endParaRPr lang="en-GB" sz="32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6361583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Cassini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3773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les and oran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9600" y="1295400"/>
          <a:ext cx="7696200" cy="402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4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1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Share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Differ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Gram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stain reaction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Risk factors &amp; at-risk population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Concerning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AMR</a:t>
                      </a:r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Potential for epidemic</a:t>
                      </a:r>
                      <a:r>
                        <a:rPr lang="en-GB" sz="2400" baseline="0" dirty="0" smtClean="0">
                          <a:latin typeface="Arial" pitchFamily="34" charset="0"/>
                          <a:cs typeface="Arial" pitchFamily="34" charset="0"/>
                        </a:rPr>
                        <a:t> spread</a:t>
                      </a:r>
                      <a:endParaRPr lang="en-GB" sz="2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Infection profile &amp; mortality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Prevalence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Colonisation site &amp; 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Transmission routes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en-GB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Arial" pitchFamily="34" charset="0"/>
                          <a:cs typeface="Arial" pitchFamily="34" charset="0"/>
                        </a:rPr>
                        <a:t>Resistance profile &amp; mechanisms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577" y="285750"/>
            <a:ext cx="9324975" cy="711200"/>
          </a:xfrm>
        </p:spPr>
        <p:txBody>
          <a:bodyPr/>
          <a:lstStyle/>
          <a:p>
            <a:pPr algn="ctr"/>
            <a:r>
              <a:rPr lang="en-GB" sz="3200" b="1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Enterobacteriaceae</a:t>
            </a:r>
            <a:r>
              <a:rPr lang="en-GB" sz="3200" b="1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vs. non-fermenters</a:t>
            </a:r>
            <a:endParaRPr lang="en-GB" sz="3200" b="1" i="1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92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625" y="1594625"/>
          <a:ext cx="8358189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691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r>
                        <a:rPr lang="en-GB" sz="200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fermenters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9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Organism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AmpC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ESBL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A.</a:t>
                      </a:r>
                      <a:r>
                        <a:rPr lang="en-GB" sz="200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baumannii</a:t>
                      </a:r>
                      <a:endParaRPr lang="en-GB" sz="200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91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Attributable mortality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Moderate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Massive (&gt;50%)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Minimal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438" y="6289675"/>
            <a:ext cx="55086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Shorr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Care Med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2009;37:1463-1469.</a:t>
            </a:r>
          </a:p>
          <a:p>
            <a:pPr marL="342900" indent="-342900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Patel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Iinfect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2008;29:1099-1106.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1423" y="290895"/>
            <a:ext cx="9155113" cy="1409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</a:t>
            </a:r>
            <a:r>
              <a:rPr lang="en-GB" dirty="0" smtClean="0">
                <a:ea typeface="ＭＳ Ｐゴシック" pitchFamily="34" charset="-128"/>
              </a:rPr>
              <a:t>Poor clinical outcome</a:t>
            </a:r>
            <a:endParaRPr lang="en-GB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7419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AMR GNR!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537979"/>
              </p:ext>
            </p:extLst>
          </p:nvPr>
        </p:nvGraphicFramePr>
        <p:xfrm>
          <a:off x="611560" y="1124744"/>
          <a:ext cx="7717103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GNR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44015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099334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2327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12048961"/>
              </p:ext>
            </p:extLst>
          </p:nvPr>
        </p:nvGraphicFramePr>
        <p:xfrm>
          <a:off x="-756592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65666744"/>
              </p:ext>
            </p:extLst>
          </p:nvPr>
        </p:nvGraphicFramePr>
        <p:xfrm>
          <a:off x="1493658" y="872716"/>
          <a:ext cx="5940660" cy="75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241484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Gram-negative BSI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00281422"/>
              </p:ext>
            </p:extLst>
          </p:nvPr>
        </p:nvGraphicFramePr>
        <p:xfrm>
          <a:off x="3347864" y="13754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86306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7006" t="24100" r="31888" b="8701"/>
          <a:stretch/>
        </p:blipFill>
        <p:spPr>
          <a:xfrm>
            <a:off x="2411760" y="1124744"/>
            <a:ext cx="4325731" cy="52565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Trends in classification of </a:t>
            </a:r>
            <a:r>
              <a:rPr lang="en-GB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E. coli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BSIs</a:t>
            </a: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Vihta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et al. Lancet Infectious Dis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7704" y="672951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Classification and trends of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in Oxfordshire, England.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35288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25529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Getting to grips with the source of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pic>
        <p:nvPicPr>
          <p:cNvPr id="307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5921"/>
            <a:ext cx="795605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Comparing the source of 250 healthcare-associated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with the national picture, 2015-2017.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014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easonal variation e. coli bs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0"/>
          <a:stretch/>
        </p:blipFill>
        <p:spPr bwMode="auto">
          <a:xfrm>
            <a:off x="755576" y="1556792"/>
            <a:ext cx="710946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0363" y="269545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Seasonal variation in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Chazan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et al. Clinical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2011.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888975"/>
            <a:ext cx="7776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The monthly rate of 2810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in a region of Israel plotted against ambient temperature.  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182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0363" y="269545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Social and material deprivation</a:t>
            </a:r>
            <a:endParaRPr lang="en-GB" dirty="0"/>
          </a:p>
        </p:txBody>
      </p:sp>
      <p:pic>
        <p:nvPicPr>
          <p:cNvPr id="5122" name="Picture 2" descr="https://reflectionsipc.files.wordpress.com/2019/03/esbl-global-prevalence.jpg?w=300&amp;h=2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7"/>
            <a:ext cx="3672408" cy="331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51920" y="948476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44444"/>
                </a:solidFill>
                <a:latin typeface="Gentium Basic"/>
              </a:rPr>
              <a:t>We performed a risk factor analysis, which included both individual-level variables (such as overseas travel, antibiotic exposure, and age) and were also able to include community-level variables (such as markers of household overcrowding, deprivation, immigration, and ethnicity). </a:t>
            </a:r>
            <a:endParaRPr lang="en-GB" dirty="0" smtClean="0">
              <a:solidFill>
                <a:srgbClr val="444444"/>
              </a:solidFill>
              <a:latin typeface="Gentium Bas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444444"/>
                </a:solidFill>
                <a:latin typeface="Gentium Basic"/>
              </a:rPr>
              <a:t>We </a:t>
            </a:r>
            <a:r>
              <a:rPr lang="en-GB" dirty="0">
                <a:solidFill>
                  <a:srgbClr val="444444"/>
                </a:solidFill>
                <a:latin typeface="Gentium Basic"/>
              </a:rPr>
              <a:t>found that risk factors for ESBL were travel to Asia (OR 4.4, CI 2.5-7.6), or Africa (OR 2.4, CI 1.2-4.8) in the 12 months prior to admission, two or more courses of antibiotics in the 6 months prior to admission (OR 2.0, CI 1.3-3.0), and residence in a district with a higher than average prevalence of overcrowded households (OR 1.5, CI 1.05-2.2).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et al. Clinical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2019.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365104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global prevalence of ESBL in the community, from </a:t>
            </a:r>
            <a:r>
              <a:rPr lang="en-GB" sz="1400" i="1" dirty="0" err="1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Woerther</a:t>
            </a:r>
            <a:r>
              <a:rPr lang="en-GB" sz="1400" i="1" dirty="0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et al</a:t>
            </a:r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33260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189825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73553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MRSA bacteraemia, England 2001-2013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‘Getting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0" y="928670"/>
          <a:ext cx="9144000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25226" y="214290"/>
            <a:ext cx="4775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CDI cases, 2004-2013</a:t>
            </a:r>
          </a:p>
        </p:txBody>
      </p:sp>
      <p:sp>
        <p:nvSpPr>
          <p:cNvPr id="5" name="Up-Down Arrow 4"/>
          <p:cNvSpPr/>
          <p:nvPr/>
        </p:nvSpPr>
        <p:spPr>
          <a:xfrm>
            <a:off x="4286248" y="2571744"/>
            <a:ext cx="285752" cy="1143008"/>
          </a:xfrm>
          <a:prstGeom prst="upDown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pPr algn="ctr"/>
            <a:r>
              <a:rPr lang="en-GB" i="1" dirty="0" smtClean="0"/>
              <a:t>C. </a:t>
            </a:r>
            <a:r>
              <a:rPr lang="en-GB" i="1" dirty="0" err="1" smtClean="0"/>
              <a:t>difficile</a:t>
            </a:r>
            <a:r>
              <a:rPr lang="en-GB" i="1" dirty="0" smtClean="0"/>
              <a:t> </a:t>
            </a:r>
            <a:r>
              <a:rPr lang="en-GB" dirty="0" smtClean="0"/>
              <a:t>infection (CDI), England 2004-2013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96137" y="998969"/>
            <a:ext cx="3024335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National Antimicrobial Stewardship Group (ASG) formed in England,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2009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‘Start Smart Then Focus’ </a:t>
            </a:r>
            <a:r>
              <a:rPr lang="en-GB" sz="1200" dirty="0" err="1" smtClean="0"/>
              <a:t>lauchned</a:t>
            </a:r>
            <a:endParaRPr lang="en-GB" sz="1200" dirty="0" smtClean="0"/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ESPAUR formed</a:t>
            </a:r>
          </a:p>
          <a:p>
            <a:endParaRPr lang="en-GB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87624" y="20515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1 2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8367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2120" y="31316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2440" y="42210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08304" y="38517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54473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pPr algn="ctr"/>
            <a:r>
              <a:rPr lang="en-GB" dirty="0" smtClean="0"/>
              <a:t>Does hand hygiene explain the reductions?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9815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Stone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BMJ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2012;344:e3005.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32040" y="1037635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‘The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Cleanyourhands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campaign was associated with sustained increases in hospital procurement of alcohol rub and soap, which the results suggest has an important role in reducing rates of some healthcare associated infections.’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41953" r="37770" b="8138"/>
          <a:stretch/>
        </p:blipFill>
        <p:spPr bwMode="auto">
          <a:xfrm>
            <a:off x="4701268" y="3702284"/>
            <a:ext cx="4464497" cy="241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783637" cy="711183"/>
          </a:xfrm>
        </p:spPr>
        <p:txBody>
          <a:bodyPr/>
          <a:lstStyle/>
          <a:p>
            <a:r>
              <a:rPr lang="en-GB" dirty="0" smtClean="0"/>
              <a:t>Does antimicrobial stewardship explain the reduction?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1" t="27621" r="6597" b="21976"/>
          <a:stretch/>
        </p:blipFill>
        <p:spPr bwMode="auto">
          <a:xfrm>
            <a:off x="251520" y="908720"/>
            <a:ext cx="85876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Dingle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35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1" t="18952" r="27001" b="15726"/>
          <a:stretch/>
        </p:blipFill>
        <p:spPr bwMode="auto">
          <a:xfrm>
            <a:off x="1312645" y="1386348"/>
            <a:ext cx="5707627" cy="47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Spurious correlation?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74822"/>
            <a:ext cx="5886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Messerli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FH.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Med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2012;367:1562-4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428" y="924044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Correlation between national chocolate consumption and rate of Nobel prize winners.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952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www.tylervigen.com/spurious-correlations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oj070\Downloads\chart (3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9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www.tylervigen.com/spurious-correlations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2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713512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www.tylervigen.com/spurious-correlations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98072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657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1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9083352" cy="85725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What’s driving increases in MSSA and </a:t>
            </a:r>
            <a:r>
              <a:rPr lang="en-GB" i="1" dirty="0" smtClean="0"/>
              <a:t>E. coli </a:t>
            </a:r>
            <a:r>
              <a:rPr lang="en-GB" dirty="0" smtClean="0"/>
              <a:t>BSI?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/>
          </p:nvPr>
        </p:nvGraphicFramePr>
        <p:xfrm>
          <a:off x="179513" y="1484785"/>
          <a:ext cx="8856984" cy="439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636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6525344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BMC Infect Dis 2013;13:294.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68760"/>
            <a:ext cx="4174145" cy="378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427984" y="1362674"/>
            <a:ext cx="4680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Mathematical model to investigate transmission in hospitals and their surrounding catchment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Included a competitive advantage for resistant bacteria in hospitals and sensitive bacteria in the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Modelling the impact of improving hand hygiene by 10%.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Antibiotic-resistant bacteria were disproportionately affected in hospitals!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6505599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BMC Infect Dis 2013;13:294.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268760"/>
            <a:ext cx="3441253" cy="385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813844"/>
              </p:ext>
            </p:extLst>
          </p:nvPr>
        </p:nvGraphicFramePr>
        <p:xfrm>
          <a:off x="4139952" y="1373866"/>
          <a:ext cx="48965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MRSA bacteraemia, England 2001-2013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smtClean="0"/>
              <a:t>‘Getting </a:t>
            </a:r>
            <a:r>
              <a:rPr lang="en-GB" sz="1200" dirty="0" smtClean="0"/>
              <a:t>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36670" y="1525260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242440" y="180801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4243492" y="1252994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843808" y="1556792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60109" cy="711183"/>
          </a:xfrm>
        </p:spPr>
        <p:txBody>
          <a:bodyPr/>
          <a:lstStyle/>
          <a:p>
            <a:r>
              <a:rPr lang="en-GB" u="sng" dirty="0" smtClean="0"/>
              <a:t>Targeted</a:t>
            </a:r>
            <a:r>
              <a:rPr lang="en-GB" dirty="0" smtClean="0"/>
              <a:t> approach to MRSA infection prevention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6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Reduction targets introduced in 2004 and reinforced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 impact interventions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Root cause analysis launched in 2006</a:t>
            </a:r>
          </a:p>
          <a:p>
            <a:pPr marL="365125" indent="-365125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Revised national guidelines launched in 2006 (including screening, isolation, and suppression for carriers)</a:t>
            </a: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‘Going further faster’ (2006)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576597"/>
              </p:ext>
            </p:extLst>
          </p:nvPr>
        </p:nvGraphicFramePr>
        <p:xfrm>
          <a:off x="467544" y="1052736"/>
          <a:ext cx="8352928" cy="38518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68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4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challenge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Focus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 the board and use performance management at every level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2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 clinical ownership across organisation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3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 and/or decontaminate according to risk assessment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</a:t>
                      </a:r>
                      <a:r>
                        <a:rPr lang="en-GB" sz="16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HIIs* </a:t>
                      </a:r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monitor and increase compliance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Integrate with risk and clinical governance framework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 infection control is part of induction and ongoing training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Effectively coordinate bed management with infection control input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9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 and decontaminate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9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Proactively manage your reputation, engage all staff and local community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88" marR="3688" marT="368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5301208"/>
            <a:ext cx="8568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HII = high impact interventions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Central venous catheter care bundle; Peripheral intravenous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cannula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care bundle; Renal catheter care bundle; Care bundle to prevent surgical site infection; Care bundle for ventilated patients; Urinary catheter care bundle; Care bundle to reduce the risk from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Clostridium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647482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faster’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0708" t="13120" r="30967" b="12121"/>
          <a:stretch>
            <a:fillRect/>
          </a:stretch>
        </p:blipFill>
        <p:spPr bwMode="auto">
          <a:xfrm>
            <a:off x="2195736" y="548680"/>
            <a:ext cx="4464496" cy="544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496" y="6474822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From ‘Going further faster’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2006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4787339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29288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-756592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1493658" y="872716"/>
          <a:ext cx="5940660" cy="75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241484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Gram-negative BSI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347864" y="13754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63870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25529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Getting to grips with the source of </a:t>
            </a:r>
            <a:r>
              <a:rPr lang="en-GB" i="1" dirty="0" smtClean="0"/>
              <a:t>E. coli </a:t>
            </a:r>
            <a:r>
              <a:rPr lang="en-GB" dirty="0" smtClean="0"/>
              <a:t>BSIs</a:t>
            </a:r>
            <a:endParaRPr lang="en-GB" dirty="0"/>
          </a:p>
        </p:txBody>
      </p:sp>
      <p:pic>
        <p:nvPicPr>
          <p:cNvPr id="307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5921"/>
            <a:ext cx="795605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438" y="6525344"/>
            <a:ext cx="550862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Otter et al. J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Infect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Comparing the source of 250 healthcare-associated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BSIs with the national picture, 2015-2017.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47177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16632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You’re </a:t>
            </a:r>
            <a:r>
              <a:rPr lang="en-GB" dirty="0" err="1" smtClean="0"/>
              <a:t>givin</a:t>
            </a:r>
            <a:r>
              <a:rPr lang="en-GB" dirty="0" smtClean="0"/>
              <a:t>’ me good hydration</a:t>
            </a:r>
            <a:endParaRPr lang="en-GB" dirty="0"/>
          </a:p>
        </p:txBody>
      </p:sp>
      <p:pic>
        <p:nvPicPr>
          <p:cNvPr id="6146" name="Picture 2" descr="Image result for hydration ips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7815"/>
            <a:ext cx="3868707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3198" y="2420888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Simple interventions (e.g. offering people a drink and giving them a choice of fluids) made a big impact on hydration levels (Wilson,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, 2019)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265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97537"/>
            <a:ext cx="8423275" cy="711183"/>
          </a:xfrm>
        </p:spPr>
        <p:txBody>
          <a:bodyPr/>
          <a:lstStyle/>
          <a:p>
            <a:pPr algn="ctr"/>
            <a:r>
              <a:rPr lang="en-GB" dirty="0" smtClean="0"/>
              <a:t>Prevent preventable SSIs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069" t="26200" r="33069" b="17800"/>
          <a:stretch/>
        </p:blipFill>
        <p:spPr>
          <a:xfrm>
            <a:off x="2195736" y="1196752"/>
            <a:ext cx="5341193" cy="49685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496" y="6525344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Chiwera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Infect 2018.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672951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% patients with SSI following cardiothoracic surgery.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443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1052736"/>
            <a:ext cx="4453418" cy="64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525344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2672916"/>
            <a:ext cx="1368152" cy="918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82146" y="245678"/>
            <a:ext cx="8423275" cy="69413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</a:t>
            </a:r>
            <a:r>
              <a:rPr lang="en-GB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modes of Gram-negative bacteria</a:t>
            </a:r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71600" y="1700809"/>
            <a:ext cx="6984776" cy="40649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496" y="126876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83568" y="3629004"/>
            <a:ext cx="386544" cy="37606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Image result for sink biofilm"/>
          <p:cNvSpPr>
            <a:spLocks noChangeAspect="1" noChangeArrowheads="1"/>
          </p:cNvSpPr>
          <p:nvPr/>
        </p:nvSpPr>
        <p:spPr bwMode="auto">
          <a:xfrm>
            <a:off x="155575" y="712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Image result for sink biofilm"/>
          <p:cNvSpPr>
            <a:spLocks noChangeAspect="1" noChangeArrowheads="1"/>
          </p:cNvSpPr>
          <p:nvPr/>
        </p:nvSpPr>
        <p:spPr bwMode="auto">
          <a:xfrm>
            <a:off x="307975" y="8651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3" name="Picture 5" descr="\\dirone\root\home02\oj070\Document\Presentations\Images\sink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88" y="4615041"/>
            <a:ext cx="1383577" cy="105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450" y="2672917"/>
            <a:ext cx="1350234" cy="85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Image result for bacteria ai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23206"/>
            <a:ext cx="2275000" cy="92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9" descr="Image result for plasmid"/>
          <p:cNvSpPr>
            <a:spLocks noChangeAspect="1" noChangeArrowheads="1"/>
          </p:cNvSpPr>
          <p:nvPr/>
        </p:nvSpPr>
        <p:spPr bwMode="auto">
          <a:xfrm>
            <a:off x="460375" y="10175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11" descr="Image result for plasmid"/>
          <p:cNvSpPr>
            <a:spLocks noChangeAspect="1" noChangeArrowheads="1"/>
          </p:cNvSpPr>
          <p:nvPr/>
        </p:nvSpPr>
        <p:spPr bwMode="auto">
          <a:xfrm>
            <a:off x="612775" y="1169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6" y="1065397"/>
            <a:ext cx="1674121" cy="172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32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47262" y="-568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latin typeface="Arial" pitchFamily="34" charset="0"/>
                <a:cs typeface="Arial" pitchFamily="34" charset="0"/>
              </a:rPr>
              <a:t>Contaminated sinks / drains</a:t>
            </a:r>
            <a:endParaRPr lang="en-GB" sz="3200" dirty="0"/>
          </a:p>
        </p:txBody>
      </p:sp>
      <p:sp>
        <p:nvSpPr>
          <p:cNvPr id="3" name="Rectangle 2"/>
          <p:cNvSpPr/>
          <p:nvPr/>
        </p:nvSpPr>
        <p:spPr>
          <a:xfrm>
            <a:off x="107505" y="6474822"/>
            <a:ext cx="4099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Mathers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2018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nterventions. A, Open hopper with adjacent barrier on left with attached open cover. B, Hopper cover in closed position. C, MoveoMed sink trap heating and vibration device with electronics unit, as installe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99284"/>
            <a:ext cx="2736304" cy="48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xty-day time to acquisition curves of Klebsiella pneumoniae carbapenemase–producing organism for patients exposed to a hopper intensive care room for preintervention and intervention periods. The log-rank test for the survival curves P value &lt; .001. Abbreviation: KPCO, Klebsiella pneumoniae carbapenemase–producing organis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84899"/>
            <a:ext cx="4817165" cy="341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1052736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CPE (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 acquisition and clinical infection halved through improved management of sinks (OR = 0.51 for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acquisions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and 0.29 for clinical cultures) (n=~7,500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1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99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323850" y="1699320"/>
            <a:ext cx="86058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chemeClr val="bg1"/>
                </a:solidFill>
                <a:latin typeface="Lucida Sans" pitchFamily="34" charset="0"/>
              </a:rPr>
              <a:t>Conclusion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293689" y="1366937"/>
            <a:ext cx="8707437" cy="95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species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3.7x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more transmissible than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 the ICU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seems to be more environmental than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coli.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000"/>
              </a:spcBef>
              <a:buClr>
                <a:srgbClr val="4B63AE"/>
              </a:buClr>
              <a:buSzPct val="110000"/>
              <a:buFont typeface="Wingdings" pitchFamily="2" charset="2"/>
              <a:buChar char="§"/>
              <a:defRPr/>
            </a:pP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8" y="6309320"/>
            <a:ext cx="90725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Gurieva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2018;66:489-93.  2.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Guet-Revillet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Am J Infect Control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2012;40:845-8. </a:t>
            </a:r>
          </a:p>
          <a:p>
            <a:pPr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Gbaguidi-Haore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2013;41:664-5.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23748714"/>
              </p:ext>
            </p:extLst>
          </p:nvPr>
        </p:nvGraphicFramePr>
        <p:xfrm>
          <a:off x="1084783" y="2731150"/>
          <a:ext cx="7143800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Left Brace 7"/>
          <p:cNvSpPr/>
          <p:nvPr/>
        </p:nvSpPr>
        <p:spPr>
          <a:xfrm rot="5400000">
            <a:off x="2915766" y="2751293"/>
            <a:ext cx="107156" cy="64293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Left Brace 8"/>
          <p:cNvSpPr/>
          <p:nvPr/>
        </p:nvSpPr>
        <p:spPr>
          <a:xfrm rot="5400000">
            <a:off x="5364038" y="4300318"/>
            <a:ext cx="107156" cy="6429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439269" y="2731150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549" y="4264804"/>
            <a:ext cx="15716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Transmissibility / fitness</a:t>
            </a:r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2287637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0000"/>
                  <a:lumOff val="80000"/>
                </a:schemeClr>
              </a:buClr>
              <a:buSzPct val="110000"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Surface contamination on five standardized sites surrounding patients infected or colonized with ESBL-producing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spp. (n=48) or ESBL-producing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(n=46).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687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428365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525037"/>
            <a:ext cx="77048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dirty="0" smtClean="0">
                <a:latin typeface="Arial" panose="020B0604020202020204" pitchFamily="34" charset="0"/>
                <a:cs typeface="Arial" panose="020B0604020202020204" pitchFamily="34" charset="0"/>
              </a:rPr>
              <a:t>GNBSI</a:t>
            </a:r>
            <a:endParaRPr lang="en-GB" sz="1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7264" y="2996952"/>
            <a:ext cx="7227565" cy="2490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12583124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Getting to 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grips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healthcare-associated Gram-negative bloodstream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nfection?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653136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67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6312</TotalTime>
  <Words>1764</Words>
  <Application>Microsoft Office PowerPoint</Application>
  <PresentationFormat>On-screen Show (4:3)</PresentationFormat>
  <Paragraphs>354</Paragraphs>
  <Slides>46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ＭＳ Ｐゴシック</vt:lpstr>
      <vt:lpstr>Arial</vt:lpstr>
      <vt:lpstr>Calibri</vt:lpstr>
      <vt:lpstr>Gentium Basic</vt:lpstr>
      <vt:lpstr>Lucida Sans</vt:lpstr>
      <vt:lpstr>Verdana</vt:lpstr>
      <vt:lpstr>Wingdings</vt:lpstr>
      <vt:lpstr>1_Bioquell Corp UK White PowerPoint Template v1.1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Rising threat from AMR-GNR</vt:lpstr>
      <vt:lpstr>Gram-negative BSIs are getting more common</vt:lpstr>
      <vt:lpstr>Gram-negative BSIs are getting harder to treat</vt:lpstr>
      <vt:lpstr>PowerPoint Presentation</vt:lpstr>
      <vt:lpstr>PowerPoint Presentation</vt:lpstr>
      <vt:lpstr>Enterobacteriaceae vs. non-fermenters</vt:lpstr>
      <vt:lpstr>What’s the problem? Poor clinical outcome</vt:lpstr>
      <vt:lpstr>The emerging threat of AMR GNR!</vt:lpstr>
      <vt:lpstr>PowerPoint Presentation</vt:lpstr>
      <vt:lpstr>PowerPoint Presentation</vt:lpstr>
      <vt:lpstr>Trends in classification of E. coli BSIs</vt:lpstr>
      <vt:lpstr>Getting to grips with the source of E. coli BSIs</vt:lpstr>
      <vt:lpstr>Seasonal variation in E. coli BSIs</vt:lpstr>
      <vt:lpstr>Social and material deprivation</vt:lpstr>
      <vt:lpstr>PowerPoint Presentation</vt:lpstr>
      <vt:lpstr>MRSA bacteraemia, England 2001-2013</vt:lpstr>
      <vt:lpstr>C. difficile infection (CDI), England 2004-2013</vt:lpstr>
      <vt:lpstr>Does hand hygiene explain the reductions?</vt:lpstr>
      <vt:lpstr>Does antimicrobial stewardship explain the reduction?</vt:lpstr>
      <vt:lpstr>Spurious correlation?</vt:lpstr>
      <vt:lpstr>PowerPoint Presentation</vt:lpstr>
      <vt:lpstr>PowerPoint Presentation</vt:lpstr>
      <vt:lpstr>PowerPoint Presentation</vt:lpstr>
      <vt:lpstr>What’s driving increases in MSSA and E. coli BSI?</vt:lpstr>
      <vt:lpstr>PowerPoint Presentation</vt:lpstr>
      <vt:lpstr>PowerPoint Presentation</vt:lpstr>
      <vt:lpstr>MRSA bacteraemia, England 2001-2013</vt:lpstr>
      <vt:lpstr>Targeted approach to MRSA infection prevention</vt:lpstr>
      <vt:lpstr>‘Going further faster’ (2006)</vt:lpstr>
      <vt:lpstr>PowerPoint Presentation</vt:lpstr>
      <vt:lpstr>PowerPoint Presentation</vt:lpstr>
      <vt:lpstr>PowerPoint Presentation</vt:lpstr>
      <vt:lpstr>Getting to grips with the source of E. coli BSIs</vt:lpstr>
      <vt:lpstr>You’re givin’ me good hydration</vt:lpstr>
      <vt:lpstr>Prevent preventable SSIs</vt:lpstr>
      <vt:lpstr>Transmission modes of Gram-negative bacteria</vt:lpstr>
      <vt:lpstr>PowerPoint Presentation</vt:lpstr>
      <vt:lpstr>Transmissibility / fitness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Otter, Jon</cp:lastModifiedBy>
  <cp:revision>640</cp:revision>
  <dcterms:created xsi:type="dcterms:W3CDTF">2010-07-26T10:02:08Z</dcterms:created>
  <dcterms:modified xsi:type="dcterms:W3CDTF">2019-06-24T15:00:48Z</dcterms:modified>
</cp:coreProperties>
</file>