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55" r:id="rId1"/>
  </p:sldMasterIdLst>
  <p:notesMasterIdLst>
    <p:notesMasterId r:id="rId35"/>
  </p:notesMasterIdLst>
  <p:sldIdLst>
    <p:sldId id="781" r:id="rId2"/>
    <p:sldId id="915" r:id="rId3"/>
    <p:sldId id="906" r:id="rId4"/>
    <p:sldId id="905" r:id="rId5"/>
    <p:sldId id="921" r:id="rId6"/>
    <p:sldId id="916" r:id="rId7"/>
    <p:sldId id="871" r:id="rId8"/>
    <p:sldId id="900" r:id="rId9"/>
    <p:sldId id="858" r:id="rId10"/>
    <p:sldId id="888" r:id="rId11"/>
    <p:sldId id="914" r:id="rId12"/>
    <p:sldId id="867" r:id="rId13"/>
    <p:sldId id="922" r:id="rId14"/>
    <p:sldId id="917" r:id="rId15"/>
    <p:sldId id="879" r:id="rId16"/>
    <p:sldId id="883" r:id="rId17"/>
    <p:sldId id="918" r:id="rId18"/>
    <p:sldId id="894" r:id="rId19"/>
    <p:sldId id="885" r:id="rId20"/>
    <p:sldId id="846" r:id="rId21"/>
    <p:sldId id="895" r:id="rId22"/>
    <p:sldId id="898" r:id="rId23"/>
    <p:sldId id="897" r:id="rId24"/>
    <p:sldId id="919" r:id="rId25"/>
    <p:sldId id="901" r:id="rId26"/>
    <p:sldId id="903" r:id="rId27"/>
    <p:sldId id="923" r:id="rId28"/>
    <p:sldId id="920" r:id="rId29"/>
    <p:sldId id="910" r:id="rId30"/>
    <p:sldId id="904" r:id="rId31"/>
    <p:sldId id="913" r:id="rId32"/>
    <p:sldId id="911" r:id="rId33"/>
    <p:sldId id="924" r:id="rId34"/>
  </p:sldIdLst>
  <p:sldSz cx="9144000" cy="5143500" type="screen16x9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FFFFFF"/>
    <a:srgbClr val="DC1E82"/>
    <a:srgbClr val="580000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87011" autoAdjust="0"/>
  </p:normalViewPr>
  <p:slideViewPr>
    <p:cSldViewPr>
      <p:cViewPr varScale="1">
        <p:scale>
          <a:sx n="81" d="100"/>
          <a:sy n="81" d="100"/>
        </p:scale>
        <p:origin x="109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Document\Blog\Images\doan%20cost%20cleaning%20roo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62-4E3C-97A6-25A92183091D}"/>
            </c:ext>
          </c:extLst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62-4E3C-97A6-25A921830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058304"/>
        <c:axId val="215142784"/>
      </c:barChart>
      <c:catAx>
        <c:axId val="2150583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5142784"/>
        <c:crosses val="autoZero"/>
        <c:auto val="1"/>
        <c:lblAlgn val="ctr"/>
        <c:lblOffset val="100"/>
        <c:noMultiLvlLbl val="0"/>
      </c:catAx>
      <c:valAx>
        <c:axId val="215142784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215058304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718285214348207"/>
          <c:y val="5.0925925925925923E-2"/>
          <c:w val="0.46742825896762907"/>
          <c:h val="0.744390128317293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/ £</c:v>
                </c:pt>
              </c:strCache>
            </c:strRef>
          </c:tx>
          <c:spPr>
            <a:pattFill prst="narVert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5"/>
              </a:innerShdw>
            </a:effectLst>
          </c:spPr>
          <c:invertIfNegative val="0"/>
          <c:cat>
            <c:strRef>
              <c:f>Sheet1!$A$2:$A$9</c:f>
              <c:strCache>
                <c:ptCount val="8"/>
                <c:pt idx="0">
                  <c:v>Microfibre</c:v>
                </c:pt>
                <c:pt idx="1">
                  <c:v>Chlorine-releasing agent</c:v>
                </c:pt>
                <c:pt idx="2">
                  <c:v>Steam cleaning</c:v>
                </c:pt>
                <c:pt idx="3">
                  <c:v>Microfibre and chlorine-releasing agent</c:v>
                </c:pt>
                <c:pt idx="4">
                  <c:v>Peracetic acid wipes</c:v>
                </c:pt>
                <c:pt idx="5">
                  <c:v>High temperature steam cleaning</c:v>
                </c:pt>
                <c:pt idx="6">
                  <c:v>Hydrogen peroxide</c:v>
                </c:pt>
                <c:pt idx="7">
                  <c:v>Ozone gas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14.07</c:v>
                </c:pt>
                <c:pt idx="1">
                  <c:v>14.14</c:v>
                </c:pt>
                <c:pt idx="2">
                  <c:v>19.77</c:v>
                </c:pt>
                <c:pt idx="3">
                  <c:v>19.89</c:v>
                </c:pt>
                <c:pt idx="4">
                  <c:v>23.01</c:v>
                </c:pt>
                <c:pt idx="5">
                  <c:v>36.86</c:v>
                </c:pt>
                <c:pt idx="6">
                  <c:v>108.96</c:v>
                </c:pt>
                <c:pt idx="7">
                  <c:v>116.29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1-4E03-BE39-80B95C86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348650792"/>
        <c:axId val="348653088"/>
      </c:barChart>
      <c:catAx>
        <c:axId val="348650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8653088"/>
        <c:crosses val="autoZero"/>
        <c:auto val="1"/>
        <c:lblAlgn val="ctr"/>
        <c:lblOffset val="100"/>
        <c:noMultiLvlLbl val="0"/>
      </c:catAx>
      <c:valAx>
        <c:axId val="348653088"/>
        <c:scaling>
          <c:orientation val="minMax"/>
          <c:max val="12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0" dirty="0"/>
                  <a:t>Cost per room / £</a:t>
                </a:r>
              </a:p>
            </c:rich>
          </c:tx>
          <c:layout>
            <c:manualLayout>
              <c:xMode val="edge"/>
              <c:yMode val="edge"/>
              <c:x val="0.59642419905413557"/>
              <c:y val="0.894101025468577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865079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/>
      <dgm:spPr/>
    </dgm:pt>
    <dgm:pt modelId="{9C4A299A-8A49-4685-94CF-C46E8700C018}" type="pres">
      <dgm:prSet presAssocID="{E8D52950-0207-4478-B942-E200F7322142}" presName="parallelogram2" presStyleLbl="alignNode1" presStyleIdx="1" presStyleCnt="42"/>
      <dgm:spPr/>
    </dgm:pt>
    <dgm:pt modelId="{80514BAC-D16E-40C0-8D06-52B01F422CF8}" type="pres">
      <dgm:prSet presAssocID="{E8D52950-0207-4478-B942-E200F7322142}" presName="parallelogram3" presStyleLbl="alignNode1" presStyleIdx="2" presStyleCnt="42"/>
      <dgm:spPr/>
    </dgm:pt>
    <dgm:pt modelId="{30184FE8-62C6-4310-80EA-E5EE0E5A852E}" type="pres">
      <dgm:prSet presAssocID="{E8D52950-0207-4478-B942-E200F7322142}" presName="parallelogram4" presStyleLbl="alignNode1" presStyleIdx="3" presStyleCnt="42"/>
      <dgm:spPr/>
    </dgm:pt>
    <dgm:pt modelId="{E79410EF-1FDE-4858-9026-3D790F82CC2E}" type="pres">
      <dgm:prSet presAssocID="{E8D52950-0207-4478-B942-E200F7322142}" presName="parallelogram5" presStyleLbl="alignNode1" presStyleIdx="4" presStyleCnt="42"/>
      <dgm:spPr/>
    </dgm:pt>
    <dgm:pt modelId="{87BBD325-778F-46E0-8B67-0EAC2E0D7D56}" type="pres">
      <dgm:prSet presAssocID="{E8D52950-0207-4478-B942-E200F7322142}" presName="parallelogram6" presStyleLbl="alignNode1" presStyleIdx="5" presStyleCnt="42"/>
      <dgm:spPr/>
    </dgm:pt>
    <dgm:pt modelId="{7B842AF1-F363-4CA4-B36D-D755BC14CE38}" type="pres">
      <dgm:prSet presAssocID="{E8D52950-0207-4478-B942-E200F7322142}" presName="parallelogram7" presStyleLbl="alignNode1" presStyleIdx="6" presStyleCnt="42"/>
      <dgm:spPr/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/>
      <dgm:spPr/>
    </dgm:pt>
    <dgm:pt modelId="{22ED36D6-EBF9-49DD-9D33-FFE6F5014265}" type="pres">
      <dgm:prSet presAssocID="{DB414251-C1AC-42A3-AE5A-49794A52221A}" presName="parallelogram2" presStyleLbl="alignNode1" presStyleIdx="8" presStyleCnt="42"/>
      <dgm:spPr/>
    </dgm:pt>
    <dgm:pt modelId="{525AE709-18CD-4B78-ACF3-B2DCF0CA897F}" type="pres">
      <dgm:prSet presAssocID="{DB414251-C1AC-42A3-AE5A-49794A52221A}" presName="parallelogram3" presStyleLbl="alignNode1" presStyleIdx="9" presStyleCnt="42"/>
      <dgm:spPr/>
    </dgm:pt>
    <dgm:pt modelId="{1D018D6C-7EE6-41F5-B191-C83F00CC5E44}" type="pres">
      <dgm:prSet presAssocID="{DB414251-C1AC-42A3-AE5A-49794A52221A}" presName="parallelogram4" presStyleLbl="alignNode1" presStyleIdx="10" presStyleCnt="42"/>
      <dgm:spPr/>
    </dgm:pt>
    <dgm:pt modelId="{EFF55A7D-EDCD-4EE5-BBD1-9DA977C84F9C}" type="pres">
      <dgm:prSet presAssocID="{DB414251-C1AC-42A3-AE5A-49794A52221A}" presName="parallelogram5" presStyleLbl="alignNode1" presStyleIdx="11" presStyleCnt="42"/>
      <dgm:spPr/>
    </dgm:pt>
    <dgm:pt modelId="{8766CE5D-897A-435F-B876-9B7349C2F8E4}" type="pres">
      <dgm:prSet presAssocID="{DB414251-C1AC-42A3-AE5A-49794A52221A}" presName="parallelogram6" presStyleLbl="alignNode1" presStyleIdx="12" presStyleCnt="42"/>
      <dgm:spPr/>
    </dgm:pt>
    <dgm:pt modelId="{04CEA3FD-F9DE-4FBC-8B16-E1023A59EEAC}" type="pres">
      <dgm:prSet presAssocID="{DB414251-C1AC-42A3-AE5A-49794A52221A}" presName="parallelogram7" presStyleLbl="alignNode1" presStyleIdx="13" presStyleCnt="42"/>
      <dgm:spPr/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/>
      <dgm:spPr/>
    </dgm:pt>
    <dgm:pt modelId="{1D856D22-B280-4656-94CF-63DF3BBA0F7A}" type="pres">
      <dgm:prSet presAssocID="{166D07C3-3528-4DC3-9E09-B8D75FD742FF}" presName="parallelogram2" presStyleLbl="alignNode1" presStyleIdx="15" presStyleCnt="42"/>
      <dgm:spPr/>
    </dgm:pt>
    <dgm:pt modelId="{F3E2182D-0856-4C98-BF4B-B94ED801B583}" type="pres">
      <dgm:prSet presAssocID="{166D07C3-3528-4DC3-9E09-B8D75FD742FF}" presName="parallelogram3" presStyleLbl="alignNode1" presStyleIdx="16" presStyleCnt="42"/>
      <dgm:spPr/>
    </dgm:pt>
    <dgm:pt modelId="{8A90C63A-6E5C-4BD7-9C24-CC21695FA052}" type="pres">
      <dgm:prSet presAssocID="{166D07C3-3528-4DC3-9E09-B8D75FD742FF}" presName="parallelogram4" presStyleLbl="alignNode1" presStyleIdx="17" presStyleCnt="42"/>
      <dgm:spPr/>
    </dgm:pt>
    <dgm:pt modelId="{5B4CD91D-0C2D-41F4-936D-BDA952821814}" type="pres">
      <dgm:prSet presAssocID="{166D07C3-3528-4DC3-9E09-B8D75FD742FF}" presName="parallelogram5" presStyleLbl="alignNode1" presStyleIdx="18" presStyleCnt="42"/>
      <dgm:spPr/>
    </dgm:pt>
    <dgm:pt modelId="{90426880-94BB-4B8A-988B-438E05364FD6}" type="pres">
      <dgm:prSet presAssocID="{166D07C3-3528-4DC3-9E09-B8D75FD742FF}" presName="parallelogram6" presStyleLbl="alignNode1" presStyleIdx="19" presStyleCnt="42"/>
      <dgm:spPr/>
    </dgm:pt>
    <dgm:pt modelId="{AA3140E7-E147-4CA9-BBC6-B96E19526484}" type="pres">
      <dgm:prSet presAssocID="{166D07C3-3528-4DC3-9E09-B8D75FD742FF}" presName="parallelogram7" presStyleLbl="alignNode1" presStyleIdx="20" presStyleCnt="42"/>
      <dgm:spPr/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/>
      <dgm:spPr/>
    </dgm:pt>
    <dgm:pt modelId="{2966FE95-0BA0-4C42-A4A1-A3478B1C7E48}" type="pres">
      <dgm:prSet presAssocID="{58E6B8D7-3037-48E4-8398-208FA716B517}" presName="parallelogram2" presStyleLbl="alignNode1" presStyleIdx="22" presStyleCnt="42"/>
      <dgm:spPr/>
    </dgm:pt>
    <dgm:pt modelId="{79816AFF-BE11-45AB-BFEC-A3E4DA6EFA25}" type="pres">
      <dgm:prSet presAssocID="{58E6B8D7-3037-48E4-8398-208FA716B517}" presName="parallelogram3" presStyleLbl="alignNode1" presStyleIdx="23" presStyleCnt="42"/>
      <dgm:spPr/>
    </dgm:pt>
    <dgm:pt modelId="{380EA9E7-044D-4694-9388-EB92C8F848B2}" type="pres">
      <dgm:prSet presAssocID="{58E6B8D7-3037-48E4-8398-208FA716B517}" presName="parallelogram4" presStyleLbl="alignNode1" presStyleIdx="24" presStyleCnt="42"/>
      <dgm:spPr/>
    </dgm:pt>
    <dgm:pt modelId="{C8F6F967-3239-40AA-90CB-EDDAE8F6F872}" type="pres">
      <dgm:prSet presAssocID="{58E6B8D7-3037-48E4-8398-208FA716B517}" presName="parallelogram5" presStyleLbl="alignNode1" presStyleIdx="25" presStyleCnt="42"/>
      <dgm:spPr/>
    </dgm:pt>
    <dgm:pt modelId="{7EA41888-08B2-47E5-9F04-7D71E2D556AC}" type="pres">
      <dgm:prSet presAssocID="{58E6B8D7-3037-48E4-8398-208FA716B517}" presName="parallelogram6" presStyleLbl="alignNode1" presStyleIdx="26" presStyleCnt="42"/>
      <dgm:spPr/>
    </dgm:pt>
    <dgm:pt modelId="{EC820820-FED9-462B-9252-A6BD9C21E56B}" type="pres">
      <dgm:prSet presAssocID="{58E6B8D7-3037-48E4-8398-208FA716B517}" presName="parallelogram7" presStyleLbl="alignNode1" presStyleIdx="27" presStyleCnt="42"/>
      <dgm:spPr/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/>
      <dgm:spPr/>
    </dgm:pt>
    <dgm:pt modelId="{58E12CD2-D5C6-4DAF-8014-ABEF2D17AFC9}" type="pres">
      <dgm:prSet presAssocID="{9A9B8CDE-2AF2-4FC8-913C-70DF93868AA7}" presName="parallelogram2" presStyleLbl="alignNode1" presStyleIdx="29" presStyleCnt="42"/>
      <dgm:spPr/>
    </dgm:pt>
    <dgm:pt modelId="{A3554288-6903-471A-A25B-BFD9D3D3040D}" type="pres">
      <dgm:prSet presAssocID="{9A9B8CDE-2AF2-4FC8-913C-70DF93868AA7}" presName="parallelogram3" presStyleLbl="alignNode1" presStyleIdx="30" presStyleCnt="42"/>
      <dgm:spPr/>
    </dgm:pt>
    <dgm:pt modelId="{0E55A2C0-7C7E-4662-900B-0CD8F03870E5}" type="pres">
      <dgm:prSet presAssocID="{9A9B8CDE-2AF2-4FC8-913C-70DF93868AA7}" presName="parallelogram4" presStyleLbl="alignNode1" presStyleIdx="31" presStyleCnt="42"/>
      <dgm:spPr/>
    </dgm:pt>
    <dgm:pt modelId="{A25CF38B-EAB4-453D-9602-29344FB576E8}" type="pres">
      <dgm:prSet presAssocID="{9A9B8CDE-2AF2-4FC8-913C-70DF93868AA7}" presName="parallelogram5" presStyleLbl="alignNode1" presStyleIdx="32" presStyleCnt="42"/>
      <dgm:spPr/>
    </dgm:pt>
    <dgm:pt modelId="{37B263F6-1B53-4228-9CCA-A764A922618C}" type="pres">
      <dgm:prSet presAssocID="{9A9B8CDE-2AF2-4FC8-913C-70DF93868AA7}" presName="parallelogram6" presStyleLbl="alignNode1" presStyleIdx="33" presStyleCnt="42"/>
      <dgm:spPr/>
    </dgm:pt>
    <dgm:pt modelId="{7E14F22E-CDD3-4FB3-A494-321DC4863E21}" type="pres">
      <dgm:prSet presAssocID="{9A9B8CDE-2AF2-4FC8-913C-70DF93868AA7}" presName="parallelogram7" presStyleLbl="alignNode1" presStyleIdx="34" presStyleCnt="42"/>
      <dgm:spPr/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/>
      <dgm:spPr/>
    </dgm:pt>
    <dgm:pt modelId="{5C3B495A-B6F9-4E27-B744-0BF9C434E019}" type="pres">
      <dgm:prSet presAssocID="{45AB44FA-349E-4D55-ACB2-4AA9D40FFE22}" presName="parallelogram2" presStyleLbl="alignNode1" presStyleIdx="36" presStyleCnt="42"/>
      <dgm:spPr/>
    </dgm:pt>
    <dgm:pt modelId="{861C4EA3-F7FC-491D-B171-5F14E692D3D6}" type="pres">
      <dgm:prSet presAssocID="{45AB44FA-349E-4D55-ACB2-4AA9D40FFE22}" presName="parallelogram3" presStyleLbl="alignNode1" presStyleIdx="37" presStyleCnt="42"/>
      <dgm:spPr/>
    </dgm:pt>
    <dgm:pt modelId="{67F03860-9F91-45C1-9B89-182BE20820BB}" type="pres">
      <dgm:prSet presAssocID="{45AB44FA-349E-4D55-ACB2-4AA9D40FFE22}" presName="parallelogram4" presStyleLbl="alignNode1" presStyleIdx="38" presStyleCnt="42"/>
      <dgm:spPr/>
    </dgm:pt>
    <dgm:pt modelId="{87BA386B-A65A-4C94-AE6A-773B1117133F}" type="pres">
      <dgm:prSet presAssocID="{45AB44FA-349E-4D55-ACB2-4AA9D40FFE22}" presName="parallelogram5" presStyleLbl="alignNode1" presStyleIdx="39" presStyleCnt="42"/>
      <dgm:spPr/>
    </dgm:pt>
    <dgm:pt modelId="{D64952B3-3523-49E7-B9D6-3B4D668405E8}" type="pres">
      <dgm:prSet presAssocID="{45AB44FA-349E-4D55-ACB2-4AA9D40FFE22}" presName="parallelogram6" presStyleLbl="alignNode1" presStyleIdx="40" presStyleCnt="42"/>
      <dgm:spPr/>
    </dgm:pt>
    <dgm:pt modelId="{4731FEB8-10FD-4C59-B6D7-6A1B6AE23202}" type="pres">
      <dgm:prSet presAssocID="{45AB44FA-349E-4D55-ACB2-4AA9D40FFE22}" presName="parallelogram7" presStyleLbl="alignNode1" presStyleIdx="41" presStyleCnt="42"/>
      <dgm:spPr/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9C4A299A-8A49-4685-94CF-C46E8700C018}" type="pres">
      <dgm:prSet presAssocID="{E8D52950-0207-4478-B942-E200F7322142}" presName="parallelogram2" presStyleLbl="alignNode1" presStyleIdx="1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80514BAC-D16E-40C0-8D06-52B01F422CF8}" type="pres">
      <dgm:prSet presAssocID="{E8D52950-0207-4478-B942-E200F7322142}" presName="parallelogram3" presStyleLbl="alignNode1" presStyleIdx="2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0184FE8-62C6-4310-80EA-E5EE0E5A852E}" type="pres">
      <dgm:prSet presAssocID="{E8D52950-0207-4478-B942-E200F7322142}" presName="parallelogram4" presStyleLbl="alignNode1" presStyleIdx="3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E79410EF-1FDE-4858-9026-3D790F82CC2E}" type="pres">
      <dgm:prSet presAssocID="{E8D52950-0207-4478-B942-E200F7322142}" presName="parallelogram5" presStyleLbl="alignNode1" presStyleIdx="4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87BBD325-778F-46E0-8B67-0EAC2E0D7D56}" type="pres">
      <dgm:prSet presAssocID="{E8D52950-0207-4478-B942-E200F7322142}" presName="parallelogram6" presStyleLbl="alignNode1" presStyleIdx="5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7B842AF1-F363-4CA4-B36D-D755BC14CE38}" type="pres">
      <dgm:prSet presAssocID="{E8D52950-0207-4478-B942-E200F7322142}" presName="parallelogram7" presStyleLbl="alignNode1" presStyleIdx="6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/>
      <dgm:spPr/>
    </dgm:pt>
    <dgm:pt modelId="{22ED36D6-EBF9-49DD-9D33-FFE6F5014265}" type="pres">
      <dgm:prSet presAssocID="{DB414251-C1AC-42A3-AE5A-49794A52221A}" presName="parallelogram2" presStyleLbl="alignNode1" presStyleIdx="8" presStyleCnt="42"/>
      <dgm:spPr/>
    </dgm:pt>
    <dgm:pt modelId="{525AE709-18CD-4B78-ACF3-B2DCF0CA897F}" type="pres">
      <dgm:prSet presAssocID="{DB414251-C1AC-42A3-AE5A-49794A52221A}" presName="parallelogram3" presStyleLbl="alignNode1" presStyleIdx="9" presStyleCnt="42"/>
      <dgm:spPr/>
    </dgm:pt>
    <dgm:pt modelId="{1D018D6C-7EE6-41F5-B191-C83F00CC5E44}" type="pres">
      <dgm:prSet presAssocID="{DB414251-C1AC-42A3-AE5A-49794A52221A}" presName="parallelogram4" presStyleLbl="alignNode1" presStyleIdx="10" presStyleCnt="42"/>
      <dgm:spPr/>
    </dgm:pt>
    <dgm:pt modelId="{EFF55A7D-EDCD-4EE5-BBD1-9DA977C84F9C}" type="pres">
      <dgm:prSet presAssocID="{DB414251-C1AC-42A3-AE5A-49794A52221A}" presName="parallelogram5" presStyleLbl="alignNode1" presStyleIdx="11" presStyleCnt="42"/>
      <dgm:spPr/>
    </dgm:pt>
    <dgm:pt modelId="{8766CE5D-897A-435F-B876-9B7349C2F8E4}" type="pres">
      <dgm:prSet presAssocID="{DB414251-C1AC-42A3-AE5A-49794A52221A}" presName="parallelogram6" presStyleLbl="alignNode1" presStyleIdx="12" presStyleCnt="42"/>
      <dgm:spPr/>
    </dgm:pt>
    <dgm:pt modelId="{04CEA3FD-F9DE-4FBC-8B16-E1023A59EEAC}" type="pres">
      <dgm:prSet presAssocID="{DB414251-C1AC-42A3-AE5A-49794A52221A}" presName="parallelogram7" presStyleLbl="alignNode1" presStyleIdx="13" presStyleCnt="42"/>
      <dgm:spPr/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/>
      <dgm:spPr/>
    </dgm:pt>
    <dgm:pt modelId="{1D856D22-B280-4656-94CF-63DF3BBA0F7A}" type="pres">
      <dgm:prSet presAssocID="{166D07C3-3528-4DC3-9E09-B8D75FD742FF}" presName="parallelogram2" presStyleLbl="alignNode1" presStyleIdx="15" presStyleCnt="42"/>
      <dgm:spPr/>
    </dgm:pt>
    <dgm:pt modelId="{F3E2182D-0856-4C98-BF4B-B94ED801B583}" type="pres">
      <dgm:prSet presAssocID="{166D07C3-3528-4DC3-9E09-B8D75FD742FF}" presName="parallelogram3" presStyleLbl="alignNode1" presStyleIdx="16" presStyleCnt="42"/>
      <dgm:spPr/>
    </dgm:pt>
    <dgm:pt modelId="{8A90C63A-6E5C-4BD7-9C24-CC21695FA052}" type="pres">
      <dgm:prSet presAssocID="{166D07C3-3528-4DC3-9E09-B8D75FD742FF}" presName="parallelogram4" presStyleLbl="alignNode1" presStyleIdx="17" presStyleCnt="42"/>
      <dgm:spPr/>
    </dgm:pt>
    <dgm:pt modelId="{5B4CD91D-0C2D-41F4-936D-BDA952821814}" type="pres">
      <dgm:prSet presAssocID="{166D07C3-3528-4DC3-9E09-B8D75FD742FF}" presName="parallelogram5" presStyleLbl="alignNode1" presStyleIdx="18" presStyleCnt="42"/>
      <dgm:spPr/>
    </dgm:pt>
    <dgm:pt modelId="{90426880-94BB-4B8A-988B-438E05364FD6}" type="pres">
      <dgm:prSet presAssocID="{166D07C3-3528-4DC3-9E09-B8D75FD742FF}" presName="parallelogram6" presStyleLbl="alignNode1" presStyleIdx="19" presStyleCnt="42"/>
      <dgm:spPr/>
    </dgm:pt>
    <dgm:pt modelId="{AA3140E7-E147-4CA9-BBC6-B96E19526484}" type="pres">
      <dgm:prSet presAssocID="{166D07C3-3528-4DC3-9E09-B8D75FD742FF}" presName="parallelogram7" presStyleLbl="alignNode1" presStyleIdx="20" presStyleCnt="42"/>
      <dgm:spPr/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/>
      <dgm:spPr/>
    </dgm:pt>
    <dgm:pt modelId="{2966FE95-0BA0-4C42-A4A1-A3478B1C7E48}" type="pres">
      <dgm:prSet presAssocID="{58E6B8D7-3037-48E4-8398-208FA716B517}" presName="parallelogram2" presStyleLbl="alignNode1" presStyleIdx="22" presStyleCnt="42"/>
      <dgm:spPr/>
    </dgm:pt>
    <dgm:pt modelId="{79816AFF-BE11-45AB-BFEC-A3E4DA6EFA25}" type="pres">
      <dgm:prSet presAssocID="{58E6B8D7-3037-48E4-8398-208FA716B517}" presName="parallelogram3" presStyleLbl="alignNode1" presStyleIdx="23" presStyleCnt="42"/>
      <dgm:spPr/>
    </dgm:pt>
    <dgm:pt modelId="{380EA9E7-044D-4694-9388-EB92C8F848B2}" type="pres">
      <dgm:prSet presAssocID="{58E6B8D7-3037-48E4-8398-208FA716B517}" presName="parallelogram4" presStyleLbl="alignNode1" presStyleIdx="24" presStyleCnt="42"/>
      <dgm:spPr/>
    </dgm:pt>
    <dgm:pt modelId="{C8F6F967-3239-40AA-90CB-EDDAE8F6F872}" type="pres">
      <dgm:prSet presAssocID="{58E6B8D7-3037-48E4-8398-208FA716B517}" presName="parallelogram5" presStyleLbl="alignNode1" presStyleIdx="25" presStyleCnt="42"/>
      <dgm:spPr/>
    </dgm:pt>
    <dgm:pt modelId="{7EA41888-08B2-47E5-9F04-7D71E2D556AC}" type="pres">
      <dgm:prSet presAssocID="{58E6B8D7-3037-48E4-8398-208FA716B517}" presName="parallelogram6" presStyleLbl="alignNode1" presStyleIdx="26" presStyleCnt="42"/>
      <dgm:spPr/>
    </dgm:pt>
    <dgm:pt modelId="{EC820820-FED9-462B-9252-A6BD9C21E56B}" type="pres">
      <dgm:prSet presAssocID="{58E6B8D7-3037-48E4-8398-208FA716B517}" presName="parallelogram7" presStyleLbl="alignNode1" presStyleIdx="27" presStyleCnt="42"/>
      <dgm:spPr/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/>
      <dgm:spPr/>
    </dgm:pt>
    <dgm:pt modelId="{58E12CD2-D5C6-4DAF-8014-ABEF2D17AFC9}" type="pres">
      <dgm:prSet presAssocID="{9A9B8CDE-2AF2-4FC8-913C-70DF93868AA7}" presName="parallelogram2" presStyleLbl="alignNode1" presStyleIdx="29" presStyleCnt="42"/>
      <dgm:spPr/>
    </dgm:pt>
    <dgm:pt modelId="{A3554288-6903-471A-A25B-BFD9D3D3040D}" type="pres">
      <dgm:prSet presAssocID="{9A9B8CDE-2AF2-4FC8-913C-70DF93868AA7}" presName="parallelogram3" presStyleLbl="alignNode1" presStyleIdx="30" presStyleCnt="42"/>
      <dgm:spPr/>
    </dgm:pt>
    <dgm:pt modelId="{0E55A2C0-7C7E-4662-900B-0CD8F03870E5}" type="pres">
      <dgm:prSet presAssocID="{9A9B8CDE-2AF2-4FC8-913C-70DF93868AA7}" presName="parallelogram4" presStyleLbl="alignNode1" presStyleIdx="31" presStyleCnt="42"/>
      <dgm:spPr/>
    </dgm:pt>
    <dgm:pt modelId="{A25CF38B-EAB4-453D-9602-29344FB576E8}" type="pres">
      <dgm:prSet presAssocID="{9A9B8CDE-2AF2-4FC8-913C-70DF93868AA7}" presName="parallelogram5" presStyleLbl="alignNode1" presStyleIdx="32" presStyleCnt="42"/>
      <dgm:spPr/>
    </dgm:pt>
    <dgm:pt modelId="{37B263F6-1B53-4228-9CCA-A764A922618C}" type="pres">
      <dgm:prSet presAssocID="{9A9B8CDE-2AF2-4FC8-913C-70DF93868AA7}" presName="parallelogram6" presStyleLbl="alignNode1" presStyleIdx="33" presStyleCnt="42"/>
      <dgm:spPr/>
    </dgm:pt>
    <dgm:pt modelId="{7E14F22E-CDD3-4FB3-A494-321DC4863E21}" type="pres">
      <dgm:prSet presAssocID="{9A9B8CDE-2AF2-4FC8-913C-70DF93868AA7}" presName="parallelogram7" presStyleLbl="alignNode1" presStyleIdx="34" presStyleCnt="42"/>
      <dgm:spPr/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/>
      <dgm:spPr/>
    </dgm:pt>
    <dgm:pt modelId="{5C3B495A-B6F9-4E27-B744-0BF9C434E019}" type="pres">
      <dgm:prSet presAssocID="{45AB44FA-349E-4D55-ACB2-4AA9D40FFE22}" presName="parallelogram2" presStyleLbl="alignNode1" presStyleIdx="36" presStyleCnt="42"/>
      <dgm:spPr/>
    </dgm:pt>
    <dgm:pt modelId="{861C4EA3-F7FC-491D-B171-5F14E692D3D6}" type="pres">
      <dgm:prSet presAssocID="{45AB44FA-349E-4D55-ACB2-4AA9D40FFE22}" presName="parallelogram3" presStyleLbl="alignNode1" presStyleIdx="37" presStyleCnt="42"/>
      <dgm:spPr/>
    </dgm:pt>
    <dgm:pt modelId="{67F03860-9F91-45C1-9B89-182BE20820BB}" type="pres">
      <dgm:prSet presAssocID="{45AB44FA-349E-4D55-ACB2-4AA9D40FFE22}" presName="parallelogram4" presStyleLbl="alignNode1" presStyleIdx="38" presStyleCnt="42"/>
      <dgm:spPr/>
    </dgm:pt>
    <dgm:pt modelId="{87BA386B-A65A-4C94-AE6A-773B1117133F}" type="pres">
      <dgm:prSet presAssocID="{45AB44FA-349E-4D55-ACB2-4AA9D40FFE22}" presName="parallelogram5" presStyleLbl="alignNode1" presStyleIdx="39" presStyleCnt="42"/>
      <dgm:spPr/>
    </dgm:pt>
    <dgm:pt modelId="{D64952B3-3523-49E7-B9D6-3B4D668405E8}" type="pres">
      <dgm:prSet presAssocID="{45AB44FA-349E-4D55-ACB2-4AA9D40FFE22}" presName="parallelogram6" presStyleLbl="alignNode1" presStyleIdx="40" presStyleCnt="42"/>
      <dgm:spPr/>
    </dgm:pt>
    <dgm:pt modelId="{4731FEB8-10FD-4C59-B6D7-6A1B6AE23202}" type="pres">
      <dgm:prSet presAssocID="{45AB44FA-349E-4D55-ACB2-4AA9D40FFE22}" presName="parallelogram7" presStyleLbl="alignNode1" presStyleIdx="41" presStyleCnt="42"/>
      <dgm:spPr/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/>
      <dgm:spPr/>
    </dgm:pt>
    <dgm:pt modelId="{9C4A299A-8A49-4685-94CF-C46E8700C018}" type="pres">
      <dgm:prSet presAssocID="{E8D52950-0207-4478-B942-E200F7322142}" presName="parallelogram2" presStyleLbl="alignNode1" presStyleIdx="1" presStyleCnt="42"/>
      <dgm:spPr/>
    </dgm:pt>
    <dgm:pt modelId="{80514BAC-D16E-40C0-8D06-52B01F422CF8}" type="pres">
      <dgm:prSet presAssocID="{E8D52950-0207-4478-B942-E200F7322142}" presName="parallelogram3" presStyleLbl="alignNode1" presStyleIdx="2" presStyleCnt="42"/>
      <dgm:spPr/>
    </dgm:pt>
    <dgm:pt modelId="{30184FE8-62C6-4310-80EA-E5EE0E5A852E}" type="pres">
      <dgm:prSet presAssocID="{E8D52950-0207-4478-B942-E200F7322142}" presName="parallelogram4" presStyleLbl="alignNode1" presStyleIdx="3" presStyleCnt="42"/>
      <dgm:spPr/>
    </dgm:pt>
    <dgm:pt modelId="{E79410EF-1FDE-4858-9026-3D790F82CC2E}" type="pres">
      <dgm:prSet presAssocID="{E8D52950-0207-4478-B942-E200F7322142}" presName="parallelogram5" presStyleLbl="alignNode1" presStyleIdx="4" presStyleCnt="42"/>
      <dgm:spPr/>
    </dgm:pt>
    <dgm:pt modelId="{87BBD325-778F-46E0-8B67-0EAC2E0D7D56}" type="pres">
      <dgm:prSet presAssocID="{E8D52950-0207-4478-B942-E200F7322142}" presName="parallelogram6" presStyleLbl="alignNode1" presStyleIdx="5" presStyleCnt="42"/>
      <dgm:spPr/>
    </dgm:pt>
    <dgm:pt modelId="{7B842AF1-F363-4CA4-B36D-D755BC14CE38}" type="pres">
      <dgm:prSet presAssocID="{E8D52950-0207-4478-B942-E200F7322142}" presName="parallelogram7" presStyleLbl="alignNode1" presStyleIdx="6" presStyleCnt="42"/>
      <dgm:spPr/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22ED36D6-EBF9-49DD-9D33-FFE6F5014265}" type="pres">
      <dgm:prSet presAssocID="{DB414251-C1AC-42A3-AE5A-49794A52221A}" presName="parallelogram2" presStyleLbl="alignNode1" presStyleIdx="8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25AE709-18CD-4B78-ACF3-B2DCF0CA897F}" type="pres">
      <dgm:prSet presAssocID="{DB414251-C1AC-42A3-AE5A-49794A52221A}" presName="parallelogram3" presStyleLbl="alignNode1" presStyleIdx="9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D018D6C-7EE6-41F5-B191-C83F00CC5E44}" type="pres">
      <dgm:prSet presAssocID="{DB414251-C1AC-42A3-AE5A-49794A52221A}" presName="parallelogram4" presStyleLbl="alignNode1" presStyleIdx="10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EFF55A7D-EDCD-4EE5-BBD1-9DA977C84F9C}" type="pres">
      <dgm:prSet presAssocID="{DB414251-C1AC-42A3-AE5A-49794A52221A}" presName="parallelogram5" presStyleLbl="alignNode1" presStyleIdx="11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8766CE5D-897A-435F-B876-9B7349C2F8E4}" type="pres">
      <dgm:prSet presAssocID="{DB414251-C1AC-42A3-AE5A-49794A52221A}" presName="parallelogram6" presStyleLbl="alignNode1" presStyleIdx="12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04CEA3FD-F9DE-4FBC-8B16-E1023A59EEAC}" type="pres">
      <dgm:prSet presAssocID="{DB414251-C1AC-42A3-AE5A-49794A52221A}" presName="parallelogram7" presStyleLbl="alignNode1" presStyleIdx="13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/>
      <dgm:spPr/>
    </dgm:pt>
    <dgm:pt modelId="{1D856D22-B280-4656-94CF-63DF3BBA0F7A}" type="pres">
      <dgm:prSet presAssocID="{166D07C3-3528-4DC3-9E09-B8D75FD742FF}" presName="parallelogram2" presStyleLbl="alignNode1" presStyleIdx="15" presStyleCnt="42"/>
      <dgm:spPr/>
    </dgm:pt>
    <dgm:pt modelId="{F3E2182D-0856-4C98-BF4B-B94ED801B583}" type="pres">
      <dgm:prSet presAssocID="{166D07C3-3528-4DC3-9E09-B8D75FD742FF}" presName="parallelogram3" presStyleLbl="alignNode1" presStyleIdx="16" presStyleCnt="42"/>
      <dgm:spPr/>
    </dgm:pt>
    <dgm:pt modelId="{8A90C63A-6E5C-4BD7-9C24-CC21695FA052}" type="pres">
      <dgm:prSet presAssocID="{166D07C3-3528-4DC3-9E09-B8D75FD742FF}" presName="parallelogram4" presStyleLbl="alignNode1" presStyleIdx="17" presStyleCnt="42"/>
      <dgm:spPr/>
    </dgm:pt>
    <dgm:pt modelId="{5B4CD91D-0C2D-41F4-936D-BDA952821814}" type="pres">
      <dgm:prSet presAssocID="{166D07C3-3528-4DC3-9E09-B8D75FD742FF}" presName="parallelogram5" presStyleLbl="alignNode1" presStyleIdx="18" presStyleCnt="42"/>
      <dgm:spPr/>
    </dgm:pt>
    <dgm:pt modelId="{90426880-94BB-4B8A-988B-438E05364FD6}" type="pres">
      <dgm:prSet presAssocID="{166D07C3-3528-4DC3-9E09-B8D75FD742FF}" presName="parallelogram6" presStyleLbl="alignNode1" presStyleIdx="19" presStyleCnt="42"/>
      <dgm:spPr/>
    </dgm:pt>
    <dgm:pt modelId="{AA3140E7-E147-4CA9-BBC6-B96E19526484}" type="pres">
      <dgm:prSet presAssocID="{166D07C3-3528-4DC3-9E09-B8D75FD742FF}" presName="parallelogram7" presStyleLbl="alignNode1" presStyleIdx="20" presStyleCnt="42"/>
      <dgm:spPr/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/>
      <dgm:spPr/>
    </dgm:pt>
    <dgm:pt modelId="{2966FE95-0BA0-4C42-A4A1-A3478B1C7E48}" type="pres">
      <dgm:prSet presAssocID="{58E6B8D7-3037-48E4-8398-208FA716B517}" presName="parallelogram2" presStyleLbl="alignNode1" presStyleIdx="22" presStyleCnt="42"/>
      <dgm:spPr/>
    </dgm:pt>
    <dgm:pt modelId="{79816AFF-BE11-45AB-BFEC-A3E4DA6EFA25}" type="pres">
      <dgm:prSet presAssocID="{58E6B8D7-3037-48E4-8398-208FA716B517}" presName="parallelogram3" presStyleLbl="alignNode1" presStyleIdx="23" presStyleCnt="42"/>
      <dgm:spPr/>
    </dgm:pt>
    <dgm:pt modelId="{380EA9E7-044D-4694-9388-EB92C8F848B2}" type="pres">
      <dgm:prSet presAssocID="{58E6B8D7-3037-48E4-8398-208FA716B517}" presName="parallelogram4" presStyleLbl="alignNode1" presStyleIdx="24" presStyleCnt="42"/>
      <dgm:spPr/>
    </dgm:pt>
    <dgm:pt modelId="{C8F6F967-3239-40AA-90CB-EDDAE8F6F872}" type="pres">
      <dgm:prSet presAssocID="{58E6B8D7-3037-48E4-8398-208FA716B517}" presName="parallelogram5" presStyleLbl="alignNode1" presStyleIdx="25" presStyleCnt="42"/>
      <dgm:spPr/>
    </dgm:pt>
    <dgm:pt modelId="{7EA41888-08B2-47E5-9F04-7D71E2D556AC}" type="pres">
      <dgm:prSet presAssocID="{58E6B8D7-3037-48E4-8398-208FA716B517}" presName="parallelogram6" presStyleLbl="alignNode1" presStyleIdx="26" presStyleCnt="42"/>
      <dgm:spPr/>
    </dgm:pt>
    <dgm:pt modelId="{EC820820-FED9-462B-9252-A6BD9C21E56B}" type="pres">
      <dgm:prSet presAssocID="{58E6B8D7-3037-48E4-8398-208FA716B517}" presName="parallelogram7" presStyleLbl="alignNode1" presStyleIdx="27" presStyleCnt="42"/>
      <dgm:spPr/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/>
      <dgm:spPr/>
    </dgm:pt>
    <dgm:pt modelId="{58E12CD2-D5C6-4DAF-8014-ABEF2D17AFC9}" type="pres">
      <dgm:prSet presAssocID="{9A9B8CDE-2AF2-4FC8-913C-70DF93868AA7}" presName="parallelogram2" presStyleLbl="alignNode1" presStyleIdx="29" presStyleCnt="42"/>
      <dgm:spPr/>
    </dgm:pt>
    <dgm:pt modelId="{A3554288-6903-471A-A25B-BFD9D3D3040D}" type="pres">
      <dgm:prSet presAssocID="{9A9B8CDE-2AF2-4FC8-913C-70DF93868AA7}" presName="parallelogram3" presStyleLbl="alignNode1" presStyleIdx="30" presStyleCnt="42"/>
      <dgm:spPr/>
    </dgm:pt>
    <dgm:pt modelId="{0E55A2C0-7C7E-4662-900B-0CD8F03870E5}" type="pres">
      <dgm:prSet presAssocID="{9A9B8CDE-2AF2-4FC8-913C-70DF93868AA7}" presName="parallelogram4" presStyleLbl="alignNode1" presStyleIdx="31" presStyleCnt="42"/>
      <dgm:spPr/>
    </dgm:pt>
    <dgm:pt modelId="{A25CF38B-EAB4-453D-9602-29344FB576E8}" type="pres">
      <dgm:prSet presAssocID="{9A9B8CDE-2AF2-4FC8-913C-70DF93868AA7}" presName="parallelogram5" presStyleLbl="alignNode1" presStyleIdx="32" presStyleCnt="42"/>
      <dgm:spPr/>
    </dgm:pt>
    <dgm:pt modelId="{37B263F6-1B53-4228-9CCA-A764A922618C}" type="pres">
      <dgm:prSet presAssocID="{9A9B8CDE-2AF2-4FC8-913C-70DF93868AA7}" presName="parallelogram6" presStyleLbl="alignNode1" presStyleIdx="33" presStyleCnt="42"/>
      <dgm:spPr/>
    </dgm:pt>
    <dgm:pt modelId="{7E14F22E-CDD3-4FB3-A494-321DC4863E21}" type="pres">
      <dgm:prSet presAssocID="{9A9B8CDE-2AF2-4FC8-913C-70DF93868AA7}" presName="parallelogram7" presStyleLbl="alignNode1" presStyleIdx="34" presStyleCnt="42"/>
      <dgm:spPr/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/>
      <dgm:spPr/>
    </dgm:pt>
    <dgm:pt modelId="{5C3B495A-B6F9-4E27-B744-0BF9C434E019}" type="pres">
      <dgm:prSet presAssocID="{45AB44FA-349E-4D55-ACB2-4AA9D40FFE22}" presName="parallelogram2" presStyleLbl="alignNode1" presStyleIdx="36" presStyleCnt="42"/>
      <dgm:spPr/>
    </dgm:pt>
    <dgm:pt modelId="{861C4EA3-F7FC-491D-B171-5F14E692D3D6}" type="pres">
      <dgm:prSet presAssocID="{45AB44FA-349E-4D55-ACB2-4AA9D40FFE22}" presName="parallelogram3" presStyleLbl="alignNode1" presStyleIdx="37" presStyleCnt="42"/>
      <dgm:spPr/>
    </dgm:pt>
    <dgm:pt modelId="{67F03860-9F91-45C1-9B89-182BE20820BB}" type="pres">
      <dgm:prSet presAssocID="{45AB44FA-349E-4D55-ACB2-4AA9D40FFE22}" presName="parallelogram4" presStyleLbl="alignNode1" presStyleIdx="38" presStyleCnt="42"/>
      <dgm:spPr/>
    </dgm:pt>
    <dgm:pt modelId="{87BA386B-A65A-4C94-AE6A-773B1117133F}" type="pres">
      <dgm:prSet presAssocID="{45AB44FA-349E-4D55-ACB2-4AA9D40FFE22}" presName="parallelogram5" presStyleLbl="alignNode1" presStyleIdx="39" presStyleCnt="42"/>
      <dgm:spPr/>
    </dgm:pt>
    <dgm:pt modelId="{D64952B3-3523-49E7-B9D6-3B4D668405E8}" type="pres">
      <dgm:prSet presAssocID="{45AB44FA-349E-4D55-ACB2-4AA9D40FFE22}" presName="parallelogram6" presStyleLbl="alignNode1" presStyleIdx="40" presStyleCnt="42"/>
      <dgm:spPr/>
    </dgm:pt>
    <dgm:pt modelId="{4731FEB8-10FD-4C59-B6D7-6A1B6AE23202}" type="pres">
      <dgm:prSet presAssocID="{45AB44FA-349E-4D55-ACB2-4AA9D40FFE22}" presName="parallelogram7" presStyleLbl="alignNode1" presStyleIdx="41" presStyleCnt="42"/>
      <dgm:spPr/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/>
      <dgm:spPr/>
    </dgm:pt>
    <dgm:pt modelId="{9C4A299A-8A49-4685-94CF-C46E8700C018}" type="pres">
      <dgm:prSet presAssocID="{E8D52950-0207-4478-B942-E200F7322142}" presName="parallelogram2" presStyleLbl="alignNode1" presStyleIdx="1" presStyleCnt="42"/>
      <dgm:spPr/>
    </dgm:pt>
    <dgm:pt modelId="{80514BAC-D16E-40C0-8D06-52B01F422CF8}" type="pres">
      <dgm:prSet presAssocID="{E8D52950-0207-4478-B942-E200F7322142}" presName="parallelogram3" presStyleLbl="alignNode1" presStyleIdx="2" presStyleCnt="42"/>
      <dgm:spPr/>
    </dgm:pt>
    <dgm:pt modelId="{30184FE8-62C6-4310-80EA-E5EE0E5A852E}" type="pres">
      <dgm:prSet presAssocID="{E8D52950-0207-4478-B942-E200F7322142}" presName="parallelogram4" presStyleLbl="alignNode1" presStyleIdx="3" presStyleCnt="42"/>
      <dgm:spPr/>
    </dgm:pt>
    <dgm:pt modelId="{E79410EF-1FDE-4858-9026-3D790F82CC2E}" type="pres">
      <dgm:prSet presAssocID="{E8D52950-0207-4478-B942-E200F7322142}" presName="parallelogram5" presStyleLbl="alignNode1" presStyleIdx="4" presStyleCnt="42"/>
      <dgm:spPr/>
    </dgm:pt>
    <dgm:pt modelId="{87BBD325-778F-46E0-8B67-0EAC2E0D7D56}" type="pres">
      <dgm:prSet presAssocID="{E8D52950-0207-4478-B942-E200F7322142}" presName="parallelogram6" presStyleLbl="alignNode1" presStyleIdx="5" presStyleCnt="42"/>
      <dgm:spPr/>
    </dgm:pt>
    <dgm:pt modelId="{7B842AF1-F363-4CA4-B36D-D755BC14CE38}" type="pres">
      <dgm:prSet presAssocID="{E8D52950-0207-4478-B942-E200F7322142}" presName="parallelogram7" presStyleLbl="alignNode1" presStyleIdx="6" presStyleCnt="42"/>
      <dgm:spPr/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/>
      <dgm:spPr/>
    </dgm:pt>
    <dgm:pt modelId="{22ED36D6-EBF9-49DD-9D33-FFE6F5014265}" type="pres">
      <dgm:prSet presAssocID="{DB414251-C1AC-42A3-AE5A-49794A52221A}" presName="parallelogram2" presStyleLbl="alignNode1" presStyleIdx="8" presStyleCnt="42"/>
      <dgm:spPr/>
    </dgm:pt>
    <dgm:pt modelId="{525AE709-18CD-4B78-ACF3-B2DCF0CA897F}" type="pres">
      <dgm:prSet presAssocID="{DB414251-C1AC-42A3-AE5A-49794A52221A}" presName="parallelogram3" presStyleLbl="alignNode1" presStyleIdx="9" presStyleCnt="42"/>
      <dgm:spPr/>
    </dgm:pt>
    <dgm:pt modelId="{1D018D6C-7EE6-41F5-B191-C83F00CC5E44}" type="pres">
      <dgm:prSet presAssocID="{DB414251-C1AC-42A3-AE5A-49794A52221A}" presName="parallelogram4" presStyleLbl="alignNode1" presStyleIdx="10" presStyleCnt="42"/>
      <dgm:spPr/>
    </dgm:pt>
    <dgm:pt modelId="{EFF55A7D-EDCD-4EE5-BBD1-9DA977C84F9C}" type="pres">
      <dgm:prSet presAssocID="{DB414251-C1AC-42A3-AE5A-49794A52221A}" presName="parallelogram5" presStyleLbl="alignNode1" presStyleIdx="11" presStyleCnt="42"/>
      <dgm:spPr/>
    </dgm:pt>
    <dgm:pt modelId="{8766CE5D-897A-435F-B876-9B7349C2F8E4}" type="pres">
      <dgm:prSet presAssocID="{DB414251-C1AC-42A3-AE5A-49794A52221A}" presName="parallelogram6" presStyleLbl="alignNode1" presStyleIdx="12" presStyleCnt="42"/>
      <dgm:spPr/>
    </dgm:pt>
    <dgm:pt modelId="{04CEA3FD-F9DE-4FBC-8B16-E1023A59EEAC}" type="pres">
      <dgm:prSet presAssocID="{DB414251-C1AC-42A3-AE5A-49794A52221A}" presName="parallelogram7" presStyleLbl="alignNode1" presStyleIdx="13" presStyleCnt="42"/>
      <dgm:spPr/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D856D22-B280-4656-94CF-63DF3BBA0F7A}" type="pres">
      <dgm:prSet presAssocID="{166D07C3-3528-4DC3-9E09-B8D75FD742FF}" presName="parallelogram2" presStyleLbl="alignNode1" presStyleIdx="15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F3E2182D-0856-4C98-BF4B-B94ED801B583}" type="pres">
      <dgm:prSet presAssocID="{166D07C3-3528-4DC3-9E09-B8D75FD742FF}" presName="parallelogram3" presStyleLbl="alignNode1" presStyleIdx="16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8A90C63A-6E5C-4BD7-9C24-CC21695FA052}" type="pres">
      <dgm:prSet presAssocID="{166D07C3-3528-4DC3-9E09-B8D75FD742FF}" presName="parallelogram4" presStyleLbl="alignNode1" presStyleIdx="17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B4CD91D-0C2D-41F4-936D-BDA952821814}" type="pres">
      <dgm:prSet presAssocID="{166D07C3-3528-4DC3-9E09-B8D75FD742FF}" presName="parallelogram5" presStyleLbl="alignNode1" presStyleIdx="18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90426880-94BB-4B8A-988B-438E05364FD6}" type="pres">
      <dgm:prSet presAssocID="{166D07C3-3528-4DC3-9E09-B8D75FD742FF}" presName="parallelogram6" presStyleLbl="alignNode1" presStyleIdx="19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AA3140E7-E147-4CA9-BBC6-B96E19526484}" type="pres">
      <dgm:prSet presAssocID="{166D07C3-3528-4DC3-9E09-B8D75FD742FF}" presName="parallelogram7" presStyleLbl="alignNode1" presStyleIdx="20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/>
      <dgm:spPr/>
    </dgm:pt>
    <dgm:pt modelId="{2966FE95-0BA0-4C42-A4A1-A3478B1C7E48}" type="pres">
      <dgm:prSet presAssocID="{58E6B8D7-3037-48E4-8398-208FA716B517}" presName="parallelogram2" presStyleLbl="alignNode1" presStyleIdx="22" presStyleCnt="42"/>
      <dgm:spPr/>
    </dgm:pt>
    <dgm:pt modelId="{79816AFF-BE11-45AB-BFEC-A3E4DA6EFA25}" type="pres">
      <dgm:prSet presAssocID="{58E6B8D7-3037-48E4-8398-208FA716B517}" presName="parallelogram3" presStyleLbl="alignNode1" presStyleIdx="23" presStyleCnt="42"/>
      <dgm:spPr/>
    </dgm:pt>
    <dgm:pt modelId="{380EA9E7-044D-4694-9388-EB92C8F848B2}" type="pres">
      <dgm:prSet presAssocID="{58E6B8D7-3037-48E4-8398-208FA716B517}" presName="parallelogram4" presStyleLbl="alignNode1" presStyleIdx="24" presStyleCnt="42"/>
      <dgm:spPr/>
    </dgm:pt>
    <dgm:pt modelId="{C8F6F967-3239-40AA-90CB-EDDAE8F6F872}" type="pres">
      <dgm:prSet presAssocID="{58E6B8D7-3037-48E4-8398-208FA716B517}" presName="parallelogram5" presStyleLbl="alignNode1" presStyleIdx="25" presStyleCnt="42"/>
      <dgm:spPr/>
    </dgm:pt>
    <dgm:pt modelId="{7EA41888-08B2-47E5-9F04-7D71E2D556AC}" type="pres">
      <dgm:prSet presAssocID="{58E6B8D7-3037-48E4-8398-208FA716B517}" presName="parallelogram6" presStyleLbl="alignNode1" presStyleIdx="26" presStyleCnt="42"/>
      <dgm:spPr/>
    </dgm:pt>
    <dgm:pt modelId="{EC820820-FED9-462B-9252-A6BD9C21E56B}" type="pres">
      <dgm:prSet presAssocID="{58E6B8D7-3037-48E4-8398-208FA716B517}" presName="parallelogram7" presStyleLbl="alignNode1" presStyleIdx="27" presStyleCnt="42"/>
      <dgm:spPr/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/>
      <dgm:spPr/>
    </dgm:pt>
    <dgm:pt modelId="{58E12CD2-D5C6-4DAF-8014-ABEF2D17AFC9}" type="pres">
      <dgm:prSet presAssocID="{9A9B8CDE-2AF2-4FC8-913C-70DF93868AA7}" presName="parallelogram2" presStyleLbl="alignNode1" presStyleIdx="29" presStyleCnt="42"/>
      <dgm:spPr/>
    </dgm:pt>
    <dgm:pt modelId="{A3554288-6903-471A-A25B-BFD9D3D3040D}" type="pres">
      <dgm:prSet presAssocID="{9A9B8CDE-2AF2-4FC8-913C-70DF93868AA7}" presName="parallelogram3" presStyleLbl="alignNode1" presStyleIdx="30" presStyleCnt="42"/>
      <dgm:spPr/>
    </dgm:pt>
    <dgm:pt modelId="{0E55A2C0-7C7E-4662-900B-0CD8F03870E5}" type="pres">
      <dgm:prSet presAssocID="{9A9B8CDE-2AF2-4FC8-913C-70DF93868AA7}" presName="parallelogram4" presStyleLbl="alignNode1" presStyleIdx="31" presStyleCnt="42"/>
      <dgm:spPr/>
    </dgm:pt>
    <dgm:pt modelId="{A25CF38B-EAB4-453D-9602-29344FB576E8}" type="pres">
      <dgm:prSet presAssocID="{9A9B8CDE-2AF2-4FC8-913C-70DF93868AA7}" presName="parallelogram5" presStyleLbl="alignNode1" presStyleIdx="32" presStyleCnt="42"/>
      <dgm:spPr/>
    </dgm:pt>
    <dgm:pt modelId="{37B263F6-1B53-4228-9CCA-A764A922618C}" type="pres">
      <dgm:prSet presAssocID="{9A9B8CDE-2AF2-4FC8-913C-70DF93868AA7}" presName="parallelogram6" presStyleLbl="alignNode1" presStyleIdx="33" presStyleCnt="42"/>
      <dgm:spPr/>
    </dgm:pt>
    <dgm:pt modelId="{7E14F22E-CDD3-4FB3-A494-321DC4863E21}" type="pres">
      <dgm:prSet presAssocID="{9A9B8CDE-2AF2-4FC8-913C-70DF93868AA7}" presName="parallelogram7" presStyleLbl="alignNode1" presStyleIdx="34" presStyleCnt="42"/>
      <dgm:spPr/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/>
      <dgm:spPr/>
    </dgm:pt>
    <dgm:pt modelId="{5C3B495A-B6F9-4E27-B744-0BF9C434E019}" type="pres">
      <dgm:prSet presAssocID="{45AB44FA-349E-4D55-ACB2-4AA9D40FFE22}" presName="parallelogram2" presStyleLbl="alignNode1" presStyleIdx="36" presStyleCnt="42"/>
      <dgm:spPr/>
    </dgm:pt>
    <dgm:pt modelId="{861C4EA3-F7FC-491D-B171-5F14E692D3D6}" type="pres">
      <dgm:prSet presAssocID="{45AB44FA-349E-4D55-ACB2-4AA9D40FFE22}" presName="parallelogram3" presStyleLbl="alignNode1" presStyleIdx="37" presStyleCnt="42"/>
      <dgm:spPr/>
    </dgm:pt>
    <dgm:pt modelId="{67F03860-9F91-45C1-9B89-182BE20820BB}" type="pres">
      <dgm:prSet presAssocID="{45AB44FA-349E-4D55-ACB2-4AA9D40FFE22}" presName="parallelogram4" presStyleLbl="alignNode1" presStyleIdx="38" presStyleCnt="42"/>
      <dgm:spPr/>
    </dgm:pt>
    <dgm:pt modelId="{87BA386B-A65A-4C94-AE6A-773B1117133F}" type="pres">
      <dgm:prSet presAssocID="{45AB44FA-349E-4D55-ACB2-4AA9D40FFE22}" presName="parallelogram5" presStyleLbl="alignNode1" presStyleIdx="39" presStyleCnt="42"/>
      <dgm:spPr/>
    </dgm:pt>
    <dgm:pt modelId="{D64952B3-3523-49E7-B9D6-3B4D668405E8}" type="pres">
      <dgm:prSet presAssocID="{45AB44FA-349E-4D55-ACB2-4AA9D40FFE22}" presName="parallelogram6" presStyleLbl="alignNode1" presStyleIdx="40" presStyleCnt="42"/>
      <dgm:spPr/>
    </dgm:pt>
    <dgm:pt modelId="{4731FEB8-10FD-4C59-B6D7-6A1B6AE23202}" type="pres">
      <dgm:prSet presAssocID="{45AB44FA-349E-4D55-ACB2-4AA9D40FFE22}" presName="parallelogram7" presStyleLbl="alignNode1" presStyleIdx="41" presStyleCnt="42"/>
      <dgm:spPr/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/>
      <dgm:spPr/>
    </dgm:pt>
    <dgm:pt modelId="{9C4A299A-8A49-4685-94CF-C46E8700C018}" type="pres">
      <dgm:prSet presAssocID="{E8D52950-0207-4478-B942-E200F7322142}" presName="parallelogram2" presStyleLbl="alignNode1" presStyleIdx="1" presStyleCnt="42"/>
      <dgm:spPr/>
    </dgm:pt>
    <dgm:pt modelId="{80514BAC-D16E-40C0-8D06-52B01F422CF8}" type="pres">
      <dgm:prSet presAssocID="{E8D52950-0207-4478-B942-E200F7322142}" presName="parallelogram3" presStyleLbl="alignNode1" presStyleIdx="2" presStyleCnt="42"/>
      <dgm:spPr/>
    </dgm:pt>
    <dgm:pt modelId="{30184FE8-62C6-4310-80EA-E5EE0E5A852E}" type="pres">
      <dgm:prSet presAssocID="{E8D52950-0207-4478-B942-E200F7322142}" presName="parallelogram4" presStyleLbl="alignNode1" presStyleIdx="3" presStyleCnt="42"/>
      <dgm:spPr/>
    </dgm:pt>
    <dgm:pt modelId="{E79410EF-1FDE-4858-9026-3D790F82CC2E}" type="pres">
      <dgm:prSet presAssocID="{E8D52950-0207-4478-B942-E200F7322142}" presName="parallelogram5" presStyleLbl="alignNode1" presStyleIdx="4" presStyleCnt="42"/>
      <dgm:spPr/>
    </dgm:pt>
    <dgm:pt modelId="{87BBD325-778F-46E0-8B67-0EAC2E0D7D56}" type="pres">
      <dgm:prSet presAssocID="{E8D52950-0207-4478-B942-E200F7322142}" presName="parallelogram6" presStyleLbl="alignNode1" presStyleIdx="5" presStyleCnt="42"/>
      <dgm:spPr/>
    </dgm:pt>
    <dgm:pt modelId="{7B842AF1-F363-4CA4-B36D-D755BC14CE38}" type="pres">
      <dgm:prSet presAssocID="{E8D52950-0207-4478-B942-E200F7322142}" presName="parallelogram7" presStyleLbl="alignNode1" presStyleIdx="6" presStyleCnt="42"/>
      <dgm:spPr/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/>
      <dgm:spPr/>
    </dgm:pt>
    <dgm:pt modelId="{22ED36D6-EBF9-49DD-9D33-FFE6F5014265}" type="pres">
      <dgm:prSet presAssocID="{DB414251-C1AC-42A3-AE5A-49794A52221A}" presName="parallelogram2" presStyleLbl="alignNode1" presStyleIdx="8" presStyleCnt="42"/>
      <dgm:spPr/>
    </dgm:pt>
    <dgm:pt modelId="{525AE709-18CD-4B78-ACF3-B2DCF0CA897F}" type="pres">
      <dgm:prSet presAssocID="{DB414251-C1AC-42A3-AE5A-49794A52221A}" presName="parallelogram3" presStyleLbl="alignNode1" presStyleIdx="9" presStyleCnt="42"/>
      <dgm:spPr/>
    </dgm:pt>
    <dgm:pt modelId="{1D018D6C-7EE6-41F5-B191-C83F00CC5E44}" type="pres">
      <dgm:prSet presAssocID="{DB414251-C1AC-42A3-AE5A-49794A52221A}" presName="parallelogram4" presStyleLbl="alignNode1" presStyleIdx="10" presStyleCnt="42"/>
      <dgm:spPr/>
    </dgm:pt>
    <dgm:pt modelId="{EFF55A7D-EDCD-4EE5-BBD1-9DA977C84F9C}" type="pres">
      <dgm:prSet presAssocID="{DB414251-C1AC-42A3-AE5A-49794A52221A}" presName="parallelogram5" presStyleLbl="alignNode1" presStyleIdx="11" presStyleCnt="42"/>
      <dgm:spPr/>
    </dgm:pt>
    <dgm:pt modelId="{8766CE5D-897A-435F-B876-9B7349C2F8E4}" type="pres">
      <dgm:prSet presAssocID="{DB414251-C1AC-42A3-AE5A-49794A52221A}" presName="parallelogram6" presStyleLbl="alignNode1" presStyleIdx="12" presStyleCnt="42"/>
      <dgm:spPr/>
    </dgm:pt>
    <dgm:pt modelId="{04CEA3FD-F9DE-4FBC-8B16-E1023A59EEAC}" type="pres">
      <dgm:prSet presAssocID="{DB414251-C1AC-42A3-AE5A-49794A52221A}" presName="parallelogram7" presStyleLbl="alignNode1" presStyleIdx="13" presStyleCnt="42"/>
      <dgm:spPr/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/>
      <dgm:spPr/>
    </dgm:pt>
    <dgm:pt modelId="{1D856D22-B280-4656-94CF-63DF3BBA0F7A}" type="pres">
      <dgm:prSet presAssocID="{166D07C3-3528-4DC3-9E09-B8D75FD742FF}" presName="parallelogram2" presStyleLbl="alignNode1" presStyleIdx="15" presStyleCnt="42"/>
      <dgm:spPr/>
    </dgm:pt>
    <dgm:pt modelId="{F3E2182D-0856-4C98-BF4B-B94ED801B583}" type="pres">
      <dgm:prSet presAssocID="{166D07C3-3528-4DC3-9E09-B8D75FD742FF}" presName="parallelogram3" presStyleLbl="alignNode1" presStyleIdx="16" presStyleCnt="42"/>
      <dgm:spPr/>
    </dgm:pt>
    <dgm:pt modelId="{8A90C63A-6E5C-4BD7-9C24-CC21695FA052}" type="pres">
      <dgm:prSet presAssocID="{166D07C3-3528-4DC3-9E09-B8D75FD742FF}" presName="parallelogram4" presStyleLbl="alignNode1" presStyleIdx="17" presStyleCnt="42"/>
      <dgm:spPr/>
    </dgm:pt>
    <dgm:pt modelId="{5B4CD91D-0C2D-41F4-936D-BDA952821814}" type="pres">
      <dgm:prSet presAssocID="{166D07C3-3528-4DC3-9E09-B8D75FD742FF}" presName="parallelogram5" presStyleLbl="alignNode1" presStyleIdx="18" presStyleCnt="42"/>
      <dgm:spPr/>
    </dgm:pt>
    <dgm:pt modelId="{90426880-94BB-4B8A-988B-438E05364FD6}" type="pres">
      <dgm:prSet presAssocID="{166D07C3-3528-4DC3-9E09-B8D75FD742FF}" presName="parallelogram6" presStyleLbl="alignNode1" presStyleIdx="19" presStyleCnt="42"/>
      <dgm:spPr/>
    </dgm:pt>
    <dgm:pt modelId="{AA3140E7-E147-4CA9-BBC6-B96E19526484}" type="pres">
      <dgm:prSet presAssocID="{166D07C3-3528-4DC3-9E09-B8D75FD742FF}" presName="parallelogram7" presStyleLbl="alignNode1" presStyleIdx="20" presStyleCnt="42"/>
      <dgm:spPr/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2966FE95-0BA0-4C42-A4A1-A3478B1C7E48}" type="pres">
      <dgm:prSet presAssocID="{58E6B8D7-3037-48E4-8398-208FA716B517}" presName="parallelogram2" presStyleLbl="alignNode1" presStyleIdx="22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79816AFF-BE11-45AB-BFEC-A3E4DA6EFA25}" type="pres">
      <dgm:prSet presAssocID="{58E6B8D7-3037-48E4-8398-208FA716B517}" presName="parallelogram3" presStyleLbl="alignNode1" presStyleIdx="23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80EA9E7-044D-4694-9388-EB92C8F848B2}" type="pres">
      <dgm:prSet presAssocID="{58E6B8D7-3037-48E4-8398-208FA716B517}" presName="parallelogram4" presStyleLbl="alignNode1" presStyleIdx="24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C8F6F967-3239-40AA-90CB-EDDAE8F6F872}" type="pres">
      <dgm:prSet presAssocID="{58E6B8D7-3037-48E4-8398-208FA716B517}" presName="parallelogram5" presStyleLbl="alignNode1" presStyleIdx="25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7EA41888-08B2-47E5-9F04-7D71E2D556AC}" type="pres">
      <dgm:prSet presAssocID="{58E6B8D7-3037-48E4-8398-208FA716B517}" presName="parallelogram6" presStyleLbl="alignNode1" presStyleIdx="26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EC820820-FED9-462B-9252-A6BD9C21E56B}" type="pres">
      <dgm:prSet presAssocID="{58E6B8D7-3037-48E4-8398-208FA716B517}" presName="parallelogram7" presStyleLbl="alignNode1" presStyleIdx="27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/>
      <dgm:spPr/>
    </dgm:pt>
    <dgm:pt modelId="{58E12CD2-D5C6-4DAF-8014-ABEF2D17AFC9}" type="pres">
      <dgm:prSet presAssocID="{9A9B8CDE-2AF2-4FC8-913C-70DF93868AA7}" presName="parallelogram2" presStyleLbl="alignNode1" presStyleIdx="29" presStyleCnt="42"/>
      <dgm:spPr/>
    </dgm:pt>
    <dgm:pt modelId="{A3554288-6903-471A-A25B-BFD9D3D3040D}" type="pres">
      <dgm:prSet presAssocID="{9A9B8CDE-2AF2-4FC8-913C-70DF93868AA7}" presName="parallelogram3" presStyleLbl="alignNode1" presStyleIdx="30" presStyleCnt="42"/>
      <dgm:spPr/>
    </dgm:pt>
    <dgm:pt modelId="{0E55A2C0-7C7E-4662-900B-0CD8F03870E5}" type="pres">
      <dgm:prSet presAssocID="{9A9B8CDE-2AF2-4FC8-913C-70DF93868AA7}" presName="parallelogram4" presStyleLbl="alignNode1" presStyleIdx="31" presStyleCnt="42"/>
      <dgm:spPr/>
    </dgm:pt>
    <dgm:pt modelId="{A25CF38B-EAB4-453D-9602-29344FB576E8}" type="pres">
      <dgm:prSet presAssocID="{9A9B8CDE-2AF2-4FC8-913C-70DF93868AA7}" presName="parallelogram5" presStyleLbl="alignNode1" presStyleIdx="32" presStyleCnt="42"/>
      <dgm:spPr/>
    </dgm:pt>
    <dgm:pt modelId="{37B263F6-1B53-4228-9CCA-A764A922618C}" type="pres">
      <dgm:prSet presAssocID="{9A9B8CDE-2AF2-4FC8-913C-70DF93868AA7}" presName="parallelogram6" presStyleLbl="alignNode1" presStyleIdx="33" presStyleCnt="42"/>
      <dgm:spPr/>
    </dgm:pt>
    <dgm:pt modelId="{7E14F22E-CDD3-4FB3-A494-321DC4863E21}" type="pres">
      <dgm:prSet presAssocID="{9A9B8CDE-2AF2-4FC8-913C-70DF93868AA7}" presName="parallelogram7" presStyleLbl="alignNode1" presStyleIdx="34" presStyleCnt="42"/>
      <dgm:spPr/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/>
      <dgm:spPr/>
    </dgm:pt>
    <dgm:pt modelId="{5C3B495A-B6F9-4E27-B744-0BF9C434E019}" type="pres">
      <dgm:prSet presAssocID="{45AB44FA-349E-4D55-ACB2-4AA9D40FFE22}" presName="parallelogram2" presStyleLbl="alignNode1" presStyleIdx="36" presStyleCnt="42"/>
      <dgm:spPr/>
    </dgm:pt>
    <dgm:pt modelId="{861C4EA3-F7FC-491D-B171-5F14E692D3D6}" type="pres">
      <dgm:prSet presAssocID="{45AB44FA-349E-4D55-ACB2-4AA9D40FFE22}" presName="parallelogram3" presStyleLbl="alignNode1" presStyleIdx="37" presStyleCnt="42"/>
      <dgm:spPr/>
    </dgm:pt>
    <dgm:pt modelId="{67F03860-9F91-45C1-9B89-182BE20820BB}" type="pres">
      <dgm:prSet presAssocID="{45AB44FA-349E-4D55-ACB2-4AA9D40FFE22}" presName="parallelogram4" presStyleLbl="alignNode1" presStyleIdx="38" presStyleCnt="42"/>
      <dgm:spPr/>
    </dgm:pt>
    <dgm:pt modelId="{87BA386B-A65A-4C94-AE6A-773B1117133F}" type="pres">
      <dgm:prSet presAssocID="{45AB44FA-349E-4D55-ACB2-4AA9D40FFE22}" presName="parallelogram5" presStyleLbl="alignNode1" presStyleIdx="39" presStyleCnt="42"/>
      <dgm:spPr/>
    </dgm:pt>
    <dgm:pt modelId="{D64952B3-3523-49E7-B9D6-3B4D668405E8}" type="pres">
      <dgm:prSet presAssocID="{45AB44FA-349E-4D55-ACB2-4AA9D40FFE22}" presName="parallelogram6" presStyleLbl="alignNode1" presStyleIdx="40" presStyleCnt="42"/>
      <dgm:spPr/>
    </dgm:pt>
    <dgm:pt modelId="{4731FEB8-10FD-4C59-B6D7-6A1B6AE23202}" type="pres">
      <dgm:prSet presAssocID="{45AB44FA-349E-4D55-ACB2-4AA9D40FFE22}" presName="parallelogram7" presStyleLbl="alignNode1" presStyleIdx="41" presStyleCnt="42"/>
      <dgm:spPr/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/>
      <dgm:spPr/>
    </dgm:pt>
    <dgm:pt modelId="{9C4A299A-8A49-4685-94CF-C46E8700C018}" type="pres">
      <dgm:prSet presAssocID="{E8D52950-0207-4478-B942-E200F7322142}" presName="parallelogram2" presStyleLbl="alignNode1" presStyleIdx="1" presStyleCnt="42"/>
      <dgm:spPr/>
    </dgm:pt>
    <dgm:pt modelId="{80514BAC-D16E-40C0-8D06-52B01F422CF8}" type="pres">
      <dgm:prSet presAssocID="{E8D52950-0207-4478-B942-E200F7322142}" presName="parallelogram3" presStyleLbl="alignNode1" presStyleIdx="2" presStyleCnt="42"/>
      <dgm:spPr/>
    </dgm:pt>
    <dgm:pt modelId="{30184FE8-62C6-4310-80EA-E5EE0E5A852E}" type="pres">
      <dgm:prSet presAssocID="{E8D52950-0207-4478-B942-E200F7322142}" presName="parallelogram4" presStyleLbl="alignNode1" presStyleIdx="3" presStyleCnt="42"/>
      <dgm:spPr/>
    </dgm:pt>
    <dgm:pt modelId="{E79410EF-1FDE-4858-9026-3D790F82CC2E}" type="pres">
      <dgm:prSet presAssocID="{E8D52950-0207-4478-B942-E200F7322142}" presName="parallelogram5" presStyleLbl="alignNode1" presStyleIdx="4" presStyleCnt="42"/>
      <dgm:spPr/>
    </dgm:pt>
    <dgm:pt modelId="{87BBD325-778F-46E0-8B67-0EAC2E0D7D56}" type="pres">
      <dgm:prSet presAssocID="{E8D52950-0207-4478-B942-E200F7322142}" presName="parallelogram6" presStyleLbl="alignNode1" presStyleIdx="5" presStyleCnt="42"/>
      <dgm:spPr/>
    </dgm:pt>
    <dgm:pt modelId="{7B842AF1-F363-4CA4-B36D-D755BC14CE38}" type="pres">
      <dgm:prSet presAssocID="{E8D52950-0207-4478-B942-E200F7322142}" presName="parallelogram7" presStyleLbl="alignNode1" presStyleIdx="6" presStyleCnt="42"/>
      <dgm:spPr/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/>
      <dgm:spPr/>
    </dgm:pt>
    <dgm:pt modelId="{22ED36D6-EBF9-49DD-9D33-FFE6F5014265}" type="pres">
      <dgm:prSet presAssocID="{DB414251-C1AC-42A3-AE5A-49794A52221A}" presName="parallelogram2" presStyleLbl="alignNode1" presStyleIdx="8" presStyleCnt="42"/>
      <dgm:spPr/>
    </dgm:pt>
    <dgm:pt modelId="{525AE709-18CD-4B78-ACF3-B2DCF0CA897F}" type="pres">
      <dgm:prSet presAssocID="{DB414251-C1AC-42A3-AE5A-49794A52221A}" presName="parallelogram3" presStyleLbl="alignNode1" presStyleIdx="9" presStyleCnt="42"/>
      <dgm:spPr/>
    </dgm:pt>
    <dgm:pt modelId="{1D018D6C-7EE6-41F5-B191-C83F00CC5E44}" type="pres">
      <dgm:prSet presAssocID="{DB414251-C1AC-42A3-AE5A-49794A52221A}" presName="parallelogram4" presStyleLbl="alignNode1" presStyleIdx="10" presStyleCnt="42"/>
      <dgm:spPr/>
    </dgm:pt>
    <dgm:pt modelId="{EFF55A7D-EDCD-4EE5-BBD1-9DA977C84F9C}" type="pres">
      <dgm:prSet presAssocID="{DB414251-C1AC-42A3-AE5A-49794A52221A}" presName="parallelogram5" presStyleLbl="alignNode1" presStyleIdx="11" presStyleCnt="42"/>
      <dgm:spPr/>
    </dgm:pt>
    <dgm:pt modelId="{8766CE5D-897A-435F-B876-9B7349C2F8E4}" type="pres">
      <dgm:prSet presAssocID="{DB414251-C1AC-42A3-AE5A-49794A52221A}" presName="parallelogram6" presStyleLbl="alignNode1" presStyleIdx="12" presStyleCnt="42"/>
      <dgm:spPr/>
    </dgm:pt>
    <dgm:pt modelId="{04CEA3FD-F9DE-4FBC-8B16-E1023A59EEAC}" type="pres">
      <dgm:prSet presAssocID="{DB414251-C1AC-42A3-AE5A-49794A52221A}" presName="parallelogram7" presStyleLbl="alignNode1" presStyleIdx="13" presStyleCnt="42"/>
      <dgm:spPr/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/>
      <dgm:spPr/>
    </dgm:pt>
    <dgm:pt modelId="{1D856D22-B280-4656-94CF-63DF3BBA0F7A}" type="pres">
      <dgm:prSet presAssocID="{166D07C3-3528-4DC3-9E09-B8D75FD742FF}" presName="parallelogram2" presStyleLbl="alignNode1" presStyleIdx="15" presStyleCnt="42"/>
      <dgm:spPr/>
    </dgm:pt>
    <dgm:pt modelId="{F3E2182D-0856-4C98-BF4B-B94ED801B583}" type="pres">
      <dgm:prSet presAssocID="{166D07C3-3528-4DC3-9E09-B8D75FD742FF}" presName="parallelogram3" presStyleLbl="alignNode1" presStyleIdx="16" presStyleCnt="42"/>
      <dgm:spPr/>
    </dgm:pt>
    <dgm:pt modelId="{8A90C63A-6E5C-4BD7-9C24-CC21695FA052}" type="pres">
      <dgm:prSet presAssocID="{166D07C3-3528-4DC3-9E09-B8D75FD742FF}" presName="parallelogram4" presStyleLbl="alignNode1" presStyleIdx="17" presStyleCnt="42"/>
      <dgm:spPr/>
    </dgm:pt>
    <dgm:pt modelId="{5B4CD91D-0C2D-41F4-936D-BDA952821814}" type="pres">
      <dgm:prSet presAssocID="{166D07C3-3528-4DC3-9E09-B8D75FD742FF}" presName="parallelogram5" presStyleLbl="alignNode1" presStyleIdx="18" presStyleCnt="42"/>
      <dgm:spPr/>
    </dgm:pt>
    <dgm:pt modelId="{90426880-94BB-4B8A-988B-438E05364FD6}" type="pres">
      <dgm:prSet presAssocID="{166D07C3-3528-4DC3-9E09-B8D75FD742FF}" presName="parallelogram6" presStyleLbl="alignNode1" presStyleIdx="19" presStyleCnt="42"/>
      <dgm:spPr/>
    </dgm:pt>
    <dgm:pt modelId="{AA3140E7-E147-4CA9-BBC6-B96E19526484}" type="pres">
      <dgm:prSet presAssocID="{166D07C3-3528-4DC3-9E09-B8D75FD742FF}" presName="parallelogram7" presStyleLbl="alignNode1" presStyleIdx="20" presStyleCnt="42"/>
      <dgm:spPr/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/>
      <dgm:spPr/>
    </dgm:pt>
    <dgm:pt modelId="{2966FE95-0BA0-4C42-A4A1-A3478B1C7E48}" type="pres">
      <dgm:prSet presAssocID="{58E6B8D7-3037-48E4-8398-208FA716B517}" presName="parallelogram2" presStyleLbl="alignNode1" presStyleIdx="22" presStyleCnt="42"/>
      <dgm:spPr/>
    </dgm:pt>
    <dgm:pt modelId="{79816AFF-BE11-45AB-BFEC-A3E4DA6EFA25}" type="pres">
      <dgm:prSet presAssocID="{58E6B8D7-3037-48E4-8398-208FA716B517}" presName="parallelogram3" presStyleLbl="alignNode1" presStyleIdx="23" presStyleCnt="42"/>
      <dgm:spPr/>
    </dgm:pt>
    <dgm:pt modelId="{380EA9E7-044D-4694-9388-EB92C8F848B2}" type="pres">
      <dgm:prSet presAssocID="{58E6B8D7-3037-48E4-8398-208FA716B517}" presName="parallelogram4" presStyleLbl="alignNode1" presStyleIdx="24" presStyleCnt="42"/>
      <dgm:spPr/>
    </dgm:pt>
    <dgm:pt modelId="{C8F6F967-3239-40AA-90CB-EDDAE8F6F872}" type="pres">
      <dgm:prSet presAssocID="{58E6B8D7-3037-48E4-8398-208FA716B517}" presName="parallelogram5" presStyleLbl="alignNode1" presStyleIdx="25" presStyleCnt="42"/>
      <dgm:spPr/>
    </dgm:pt>
    <dgm:pt modelId="{7EA41888-08B2-47E5-9F04-7D71E2D556AC}" type="pres">
      <dgm:prSet presAssocID="{58E6B8D7-3037-48E4-8398-208FA716B517}" presName="parallelogram6" presStyleLbl="alignNode1" presStyleIdx="26" presStyleCnt="42"/>
      <dgm:spPr/>
    </dgm:pt>
    <dgm:pt modelId="{EC820820-FED9-462B-9252-A6BD9C21E56B}" type="pres">
      <dgm:prSet presAssocID="{58E6B8D7-3037-48E4-8398-208FA716B517}" presName="parallelogram7" presStyleLbl="alignNode1" presStyleIdx="27" presStyleCnt="42"/>
      <dgm:spPr/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8E12CD2-D5C6-4DAF-8014-ABEF2D17AFC9}" type="pres">
      <dgm:prSet presAssocID="{9A9B8CDE-2AF2-4FC8-913C-70DF93868AA7}" presName="parallelogram2" presStyleLbl="alignNode1" presStyleIdx="29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A3554288-6903-471A-A25B-BFD9D3D3040D}" type="pres">
      <dgm:prSet presAssocID="{9A9B8CDE-2AF2-4FC8-913C-70DF93868AA7}" presName="parallelogram3" presStyleLbl="alignNode1" presStyleIdx="30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0E55A2C0-7C7E-4662-900B-0CD8F03870E5}" type="pres">
      <dgm:prSet presAssocID="{9A9B8CDE-2AF2-4FC8-913C-70DF93868AA7}" presName="parallelogram4" presStyleLbl="alignNode1" presStyleIdx="31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A25CF38B-EAB4-453D-9602-29344FB576E8}" type="pres">
      <dgm:prSet presAssocID="{9A9B8CDE-2AF2-4FC8-913C-70DF93868AA7}" presName="parallelogram5" presStyleLbl="alignNode1" presStyleIdx="32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7B263F6-1B53-4228-9CCA-A764A922618C}" type="pres">
      <dgm:prSet presAssocID="{9A9B8CDE-2AF2-4FC8-913C-70DF93868AA7}" presName="parallelogram6" presStyleLbl="alignNode1" presStyleIdx="33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7E14F22E-CDD3-4FB3-A494-321DC4863E21}" type="pres">
      <dgm:prSet presAssocID="{9A9B8CDE-2AF2-4FC8-913C-70DF93868AA7}" presName="parallelogram7" presStyleLbl="alignNode1" presStyleIdx="34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/>
      <dgm:spPr/>
    </dgm:pt>
    <dgm:pt modelId="{5C3B495A-B6F9-4E27-B744-0BF9C434E019}" type="pres">
      <dgm:prSet presAssocID="{45AB44FA-349E-4D55-ACB2-4AA9D40FFE22}" presName="parallelogram2" presStyleLbl="alignNode1" presStyleIdx="36" presStyleCnt="42"/>
      <dgm:spPr/>
    </dgm:pt>
    <dgm:pt modelId="{861C4EA3-F7FC-491D-B171-5F14E692D3D6}" type="pres">
      <dgm:prSet presAssocID="{45AB44FA-349E-4D55-ACB2-4AA9D40FFE22}" presName="parallelogram3" presStyleLbl="alignNode1" presStyleIdx="37" presStyleCnt="42"/>
      <dgm:spPr/>
    </dgm:pt>
    <dgm:pt modelId="{67F03860-9F91-45C1-9B89-182BE20820BB}" type="pres">
      <dgm:prSet presAssocID="{45AB44FA-349E-4D55-ACB2-4AA9D40FFE22}" presName="parallelogram4" presStyleLbl="alignNode1" presStyleIdx="38" presStyleCnt="42"/>
      <dgm:spPr/>
    </dgm:pt>
    <dgm:pt modelId="{87BA386B-A65A-4C94-AE6A-773B1117133F}" type="pres">
      <dgm:prSet presAssocID="{45AB44FA-349E-4D55-ACB2-4AA9D40FFE22}" presName="parallelogram5" presStyleLbl="alignNode1" presStyleIdx="39" presStyleCnt="42"/>
      <dgm:spPr/>
    </dgm:pt>
    <dgm:pt modelId="{D64952B3-3523-49E7-B9D6-3B4D668405E8}" type="pres">
      <dgm:prSet presAssocID="{45AB44FA-349E-4D55-ACB2-4AA9D40FFE22}" presName="parallelogram6" presStyleLbl="alignNode1" presStyleIdx="40" presStyleCnt="42"/>
      <dgm:spPr/>
    </dgm:pt>
    <dgm:pt modelId="{4731FEB8-10FD-4C59-B6D7-6A1B6AE23202}" type="pres">
      <dgm:prSet presAssocID="{45AB44FA-349E-4D55-ACB2-4AA9D40FFE22}" presName="parallelogram7" presStyleLbl="alignNode1" presStyleIdx="41" presStyleCnt="42"/>
      <dgm:spPr/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93C628-7E49-4954-B382-061365D7F3DE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45FA9B9-4F56-4E8B-9996-C1665B5C506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1: Frame the problem and the solution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3434D7-342C-4EC3-B115-3BE915D8A165}" type="parTrans" cxnId="{B12BFE02-16F4-4068-BA5B-BC82A8EA6052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C5992-2562-49F4-8725-38E39E2D78FB}" type="sibTrans" cxnId="{B12BFE02-16F4-4068-BA5B-BC82A8EA6052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C41EF2-B2AD-419E-A9D9-74A70D0842B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2: Discuss the case in principle with key stakeholders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659E09-0C12-4622-9C62-6FEC3EE69557}" type="parTrans" cxnId="{16B57AF9-68BA-4CB6-B1CF-DB26B622BB4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D2FEB6-2D89-4200-AA78-221503AAC6F7}" type="sibTrans" cxnId="{16B57AF9-68BA-4CB6-B1CF-DB26B622BB4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FE59E7-C441-44A6-BD8C-285868D9A940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3: Determine the cost of your solution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9B9227-D4E0-47DC-8180-188811CF7323}" type="parTrans" cxnId="{77E0A1A2-B512-4445-85CC-A2EDBF66528C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64A2FC-07BF-4C66-BEC1-4F8D01F241C5}" type="sibTrans" cxnId="{77E0A1A2-B512-4445-85CC-A2EDBF66528C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9043D8-8320-496A-9E7E-B64D43AE0602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4: Determine the benefits of your solution (financial and otherwise)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0F2243-ABB9-4399-B706-52E4E43A1007}" type="parTrans" cxnId="{51B1F539-D9AC-49F5-AB8B-EC7596ACC2B4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7D2882-D9F1-4630-938D-537E1F60374E}" type="sibTrans" cxnId="{51B1F539-D9AC-49F5-AB8B-EC7596ACC2B4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9E8133-2C29-4CA2-8C34-624C81D28744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5: Make the case for your case!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DB7BC3-6CF7-4D2D-8F06-02309ADE7B80}" type="parTrans" cxnId="{9AB18FB7-2D76-4E1A-B75A-ADAC10FDCEAD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84EC4D-73C9-45CD-80B7-EB63E6A87E2F}" type="sibTrans" cxnId="{9AB18FB7-2D76-4E1A-B75A-ADAC10FDCEAD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9F6003-0D4D-4C14-AD96-B321516FBF9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6: Monitor progress of your case once funded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F1C187-7236-4701-B3D5-D5857CBBAEA3}" type="parTrans" cxnId="{CD02D1B2-7156-4D3A-AA22-AB715155738B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6B9C2A-A523-423C-ABA6-FAAA28AD9F43}" type="sibTrans" cxnId="{CD02D1B2-7156-4D3A-AA22-AB715155738B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7EB803-989F-468D-A99F-670AB5EF6078}" type="pres">
      <dgm:prSet presAssocID="{CA93C628-7E49-4954-B382-061365D7F3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0D29E4-90E3-427F-869F-3AFC5B49CDF3}" type="pres">
      <dgm:prSet presAssocID="{945FA9B9-4F56-4E8B-9996-C1665B5C506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E41A5F-047F-47AD-8164-078E073F4374}" type="pres">
      <dgm:prSet presAssocID="{6E4C5992-2562-49F4-8725-38E39E2D78FB}" presName="sibTrans" presStyleCnt="0"/>
      <dgm:spPr/>
    </dgm:pt>
    <dgm:pt modelId="{DA229B06-EB1C-4FE4-B817-64929EA15945}" type="pres">
      <dgm:prSet presAssocID="{3AC41EF2-B2AD-419E-A9D9-74A70D0842B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C96C75-D988-4C94-9A4C-8BA49F660D10}" type="pres">
      <dgm:prSet presAssocID="{53D2FEB6-2D89-4200-AA78-221503AAC6F7}" presName="sibTrans" presStyleCnt="0"/>
      <dgm:spPr/>
    </dgm:pt>
    <dgm:pt modelId="{2E6CDDF4-D0A5-42BC-B715-8ABEF42982AF}" type="pres">
      <dgm:prSet presAssocID="{B4FE59E7-C441-44A6-BD8C-285868D9A94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6B1415-8799-4C2C-8917-F9A2AEE5FBDA}" type="pres">
      <dgm:prSet presAssocID="{6F64A2FC-07BF-4C66-BEC1-4F8D01F241C5}" presName="sibTrans" presStyleCnt="0"/>
      <dgm:spPr/>
    </dgm:pt>
    <dgm:pt modelId="{EA28080F-2CEC-4EBB-948E-E0209A8213A0}" type="pres">
      <dgm:prSet presAssocID="{FF9043D8-8320-496A-9E7E-B64D43AE060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A29BC7-8376-41EC-A4B0-9BABD0AC7B74}" type="pres">
      <dgm:prSet presAssocID="{917D2882-D9F1-4630-938D-537E1F60374E}" presName="sibTrans" presStyleCnt="0"/>
      <dgm:spPr/>
    </dgm:pt>
    <dgm:pt modelId="{6B3E8B33-FD38-40D8-841B-F68978153A6D}" type="pres">
      <dgm:prSet presAssocID="{FC9E8133-2C29-4CA2-8C34-624C81D287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21B486-AFC2-43E1-8723-591824B2A4A6}" type="pres">
      <dgm:prSet presAssocID="{4F84EC4D-73C9-45CD-80B7-EB63E6A87E2F}" presName="sibTrans" presStyleCnt="0"/>
      <dgm:spPr/>
    </dgm:pt>
    <dgm:pt modelId="{B989426F-E3F8-4451-9BB8-0E31227D326D}" type="pres">
      <dgm:prSet presAssocID="{2F9F6003-0D4D-4C14-AD96-B321516FBF9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0884613-E346-4361-A00B-D2BDDA935128}" type="presOf" srcId="{945FA9B9-4F56-4E8B-9996-C1665B5C506D}" destId="{620D29E4-90E3-427F-869F-3AFC5B49CDF3}" srcOrd="0" destOrd="0" presId="urn:microsoft.com/office/officeart/2005/8/layout/default"/>
    <dgm:cxn modelId="{897FF73E-6420-49C7-903D-5550A31D22B7}" type="presOf" srcId="{3AC41EF2-B2AD-419E-A9D9-74A70D0842BD}" destId="{DA229B06-EB1C-4FE4-B817-64929EA15945}" srcOrd="0" destOrd="0" presId="urn:microsoft.com/office/officeart/2005/8/layout/default"/>
    <dgm:cxn modelId="{B12BFE02-16F4-4068-BA5B-BC82A8EA6052}" srcId="{CA93C628-7E49-4954-B382-061365D7F3DE}" destId="{945FA9B9-4F56-4E8B-9996-C1665B5C506D}" srcOrd="0" destOrd="0" parTransId="{9E3434D7-342C-4EC3-B115-3BE915D8A165}" sibTransId="{6E4C5992-2562-49F4-8725-38E39E2D78FB}"/>
    <dgm:cxn modelId="{51B1F539-D9AC-49F5-AB8B-EC7596ACC2B4}" srcId="{CA93C628-7E49-4954-B382-061365D7F3DE}" destId="{FF9043D8-8320-496A-9E7E-B64D43AE0602}" srcOrd="3" destOrd="0" parTransId="{370F2243-ABB9-4399-B706-52E4E43A1007}" sibTransId="{917D2882-D9F1-4630-938D-537E1F60374E}"/>
    <dgm:cxn modelId="{574B523C-CECC-4806-B02A-E2527A3624CA}" type="presOf" srcId="{FC9E8133-2C29-4CA2-8C34-624C81D28744}" destId="{6B3E8B33-FD38-40D8-841B-F68978153A6D}" srcOrd="0" destOrd="0" presId="urn:microsoft.com/office/officeart/2005/8/layout/default"/>
    <dgm:cxn modelId="{9AB18FB7-2D76-4E1A-B75A-ADAC10FDCEAD}" srcId="{CA93C628-7E49-4954-B382-061365D7F3DE}" destId="{FC9E8133-2C29-4CA2-8C34-624C81D28744}" srcOrd="4" destOrd="0" parTransId="{A7DB7BC3-6CF7-4D2D-8F06-02309ADE7B80}" sibTransId="{4F84EC4D-73C9-45CD-80B7-EB63E6A87E2F}"/>
    <dgm:cxn modelId="{CD02D1B2-7156-4D3A-AA22-AB715155738B}" srcId="{CA93C628-7E49-4954-B382-061365D7F3DE}" destId="{2F9F6003-0D4D-4C14-AD96-B321516FBF9D}" srcOrd="5" destOrd="0" parTransId="{52F1C187-7236-4701-B3D5-D5857CBBAEA3}" sibTransId="{0C6B9C2A-A523-423C-ABA6-FAAA28AD9F43}"/>
    <dgm:cxn modelId="{F5E4460F-D065-4200-A718-8E1BC77900C3}" type="presOf" srcId="{2F9F6003-0D4D-4C14-AD96-B321516FBF9D}" destId="{B989426F-E3F8-4451-9BB8-0E31227D326D}" srcOrd="0" destOrd="0" presId="urn:microsoft.com/office/officeart/2005/8/layout/default"/>
    <dgm:cxn modelId="{48D1C653-0E1F-4D20-BFC2-D1E7654438DA}" type="presOf" srcId="{CA93C628-7E49-4954-B382-061365D7F3DE}" destId="{027EB803-989F-468D-A99F-670AB5EF6078}" srcOrd="0" destOrd="0" presId="urn:microsoft.com/office/officeart/2005/8/layout/default"/>
    <dgm:cxn modelId="{16B57AF9-68BA-4CB6-B1CF-DB26B622BB4F}" srcId="{CA93C628-7E49-4954-B382-061365D7F3DE}" destId="{3AC41EF2-B2AD-419E-A9D9-74A70D0842BD}" srcOrd="1" destOrd="0" parTransId="{24659E09-0C12-4622-9C62-6FEC3EE69557}" sibTransId="{53D2FEB6-2D89-4200-AA78-221503AAC6F7}"/>
    <dgm:cxn modelId="{9B004831-0594-4DC2-9E99-C65D9AB7E00F}" type="presOf" srcId="{FF9043D8-8320-496A-9E7E-B64D43AE0602}" destId="{EA28080F-2CEC-4EBB-948E-E0209A8213A0}" srcOrd="0" destOrd="0" presId="urn:microsoft.com/office/officeart/2005/8/layout/default"/>
    <dgm:cxn modelId="{F206D50E-B7F1-4D3C-9298-6F67DF4E3370}" type="presOf" srcId="{B4FE59E7-C441-44A6-BD8C-285868D9A940}" destId="{2E6CDDF4-D0A5-42BC-B715-8ABEF42982AF}" srcOrd="0" destOrd="0" presId="urn:microsoft.com/office/officeart/2005/8/layout/default"/>
    <dgm:cxn modelId="{77E0A1A2-B512-4445-85CC-A2EDBF66528C}" srcId="{CA93C628-7E49-4954-B382-061365D7F3DE}" destId="{B4FE59E7-C441-44A6-BD8C-285868D9A940}" srcOrd="2" destOrd="0" parTransId="{6F9B9227-D4E0-47DC-8180-188811CF7323}" sibTransId="{6F64A2FC-07BF-4C66-BEC1-4F8D01F241C5}"/>
    <dgm:cxn modelId="{92470A3A-27B9-4C00-BE1F-F426EA4496D3}" type="presParOf" srcId="{027EB803-989F-468D-A99F-670AB5EF6078}" destId="{620D29E4-90E3-427F-869F-3AFC5B49CDF3}" srcOrd="0" destOrd="0" presId="urn:microsoft.com/office/officeart/2005/8/layout/default"/>
    <dgm:cxn modelId="{36364A28-DC10-4E3A-823A-74EB77534E93}" type="presParOf" srcId="{027EB803-989F-468D-A99F-670AB5EF6078}" destId="{08E41A5F-047F-47AD-8164-078E073F4374}" srcOrd="1" destOrd="0" presId="urn:microsoft.com/office/officeart/2005/8/layout/default"/>
    <dgm:cxn modelId="{6B6A8687-5DE2-4FCD-BC2F-8CDBBBFF908A}" type="presParOf" srcId="{027EB803-989F-468D-A99F-670AB5EF6078}" destId="{DA229B06-EB1C-4FE4-B817-64929EA15945}" srcOrd="2" destOrd="0" presId="urn:microsoft.com/office/officeart/2005/8/layout/default"/>
    <dgm:cxn modelId="{EFCCB9E5-5010-4146-B650-026EAB949619}" type="presParOf" srcId="{027EB803-989F-468D-A99F-670AB5EF6078}" destId="{69C96C75-D988-4C94-9A4C-8BA49F660D10}" srcOrd="3" destOrd="0" presId="urn:microsoft.com/office/officeart/2005/8/layout/default"/>
    <dgm:cxn modelId="{440AC88D-3457-48F0-977B-36CF4623AD74}" type="presParOf" srcId="{027EB803-989F-468D-A99F-670AB5EF6078}" destId="{2E6CDDF4-D0A5-42BC-B715-8ABEF42982AF}" srcOrd="4" destOrd="0" presId="urn:microsoft.com/office/officeart/2005/8/layout/default"/>
    <dgm:cxn modelId="{3EE6C910-FB92-4DFE-A2AF-34656035A798}" type="presParOf" srcId="{027EB803-989F-468D-A99F-670AB5EF6078}" destId="{C56B1415-8799-4C2C-8917-F9A2AEE5FBDA}" srcOrd="5" destOrd="0" presId="urn:microsoft.com/office/officeart/2005/8/layout/default"/>
    <dgm:cxn modelId="{C32ADEF7-CB43-4EB8-A271-D02C9545B724}" type="presParOf" srcId="{027EB803-989F-468D-A99F-670AB5EF6078}" destId="{EA28080F-2CEC-4EBB-948E-E0209A8213A0}" srcOrd="6" destOrd="0" presId="urn:microsoft.com/office/officeart/2005/8/layout/default"/>
    <dgm:cxn modelId="{50D5F79B-900D-4FF9-BDF7-BD7F2345E232}" type="presParOf" srcId="{027EB803-989F-468D-A99F-670AB5EF6078}" destId="{FEA29BC7-8376-41EC-A4B0-9BABD0AC7B74}" srcOrd="7" destOrd="0" presId="urn:microsoft.com/office/officeart/2005/8/layout/default"/>
    <dgm:cxn modelId="{78EF2358-3B72-4E65-BEFA-FFABF4CD5F8D}" type="presParOf" srcId="{027EB803-989F-468D-A99F-670AB5EF6078}" destId="{6B3E8B33-FD38-40D8-841B-F68978153A6D}" srcOrd="8" destOrd="0" presId="urn:microsoft.com/office/officeart/2005/8/layout/default"/>
    <dgm:cxn modelId="{763E38D6-809B-42F4-AEB1-57CDA6143D2B}" type="presParOf" srcId="{027EB803-989F-468D-A99F-670AB5EF6078}" destId="{BE21B486-AFC2-43E1-8723-591824B2A4A6}" srcOrd="9" destOrd="0" presId="urn:microsoft.com/office/officeart/2005/8/layout/default"/>
    <dgm:cxn modelId="{EAE3D6AB-B605-4CA4-9E3E-AE44AB526724}" type="presParOf" srcId="{027EB803-989F-468D-A99F-670AB5EF6078}" destId="{B989426F-E3F8-4451-9BB8-0E31227D326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794A3FD-83EF-412E-BA68-B390F871E493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3E2BBE7-8F2A-44B7-A2E1-8FAC3D8E443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Concise evidence summary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9E69D9-7CE2-4DB0-9E00-B48E3E041FAF}" type="parTrans" cxnId="{28ACD28B-7C70-411A-9DC5-B29C8AC481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477EFB-0501-4847-B718-C42F8E9690CB}" type="sibTrans" cxnId="{28ACD28B-7C70-411A-9DC5-B29C8AC481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8751EC-B4CD-4B22-AF04-F80EBE53BCD8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Capture value (not just cost)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44325F-045C-41BB-95F7-4D2B9D471A3E}" type="parTrans" cxnId="{45A99A87-FCF6-448D-A227-7A02BFF5CD8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1B5EA6-FBC1-4065-BE95-8EB455C543DB}" type="sibTrans" cxnId="{45A99A87-FCF6-448D-A227-7A02BFF5CD8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B25B18-83B6-46A3-9CC0-4368C538118E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Patient stories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D2C0BA-899F-48C8-910E-DA0EDBD0100A}" type="parTrans" cxnId="{164B44F1-0D1B-4A6A-8361-C5BA61950B8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F49A45-DB40-4B53-AC5B-6D41186DE88A}" type="sibTrans" cxnId="{164B44F1-0D1B-4A6A-8361-C5BA61950B8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BAD2D6-2CC2-480A-BC98-0ECD2E12F32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Understand the approval process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806C3C-360A-4272-8677-04EB6BBD0F06}" type="parTrans" cxnId="{AD1E6580-1150-4D97-AE0C-7ED741610A8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7E458C-329E-4015-850E-F3AE71AE9500}" type="sibTrans" cxnId="{AD1E6580-1150-4D97-AE0C-7ED741610A8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EBECE8-8AAF-4212-A5C9-FB0D11AE0241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Do 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your pre-committee 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homework!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0DCC80-E985-42A3-A50A-496C4BB64384}" type="parTrans" cxnId="{E65FB0DB-5F5A-40B1-83A2-12373F4364A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7D7946-5D5F-42E8-8135-1873445CC1DC}" type="sibTrans" cxnId="{E65FB0DB-5F5A-40B1-83A2-12373F4364A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ED6A32-FE40-4846-9A38-7CEEF8611D9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Guidelines / peer comparisons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66F18A-CF96-425E-BA07-F9BCB40FE4B9}" type="parTrans" cxnId="{18DF4836-A3B2-48E1-83FC-1A3F09C233A2}">
      <dgm:prSet/>
      <dgm:spPr/>
      <dgm:t>
        <a:bodyPr/>
        <a:lstStyle/>
        <a:p>
          <a:endParaRPr lang="en-US"/>
        </a:p>
      </dgm:t>
    </dgm:pt>
    <dgm:pt modelId="{22283DE3-9DF3-4AC7-A8FC-A29DA9286267}" type="sibTrans" cxnId="{18DF4836-A3B2-48E1-83FC-1A3F09C233A2}">
      <dgm:prSet/>
      <dgm:spPr/>
      <dgm:t>
        <a:bodyPr/>
        <a:lstStyle/>
        <a:p>
          <a:endParaRPr lang="en-US"/>
        </a:p>
      </dgm:t>
    </dgm:pt>
    <dgm:pt modelId="{6EC6B3EC-55A5-4B12-A29F-729ACDEEE14A}" type="pres">
      <dgm:prSet presAssocID="{A794A3FD-83EF-412E-BA68-B390F871E4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A24588-C4E2-4188-B7E6-1538B9E5BBA4}" type="pres">
      <dgm:prSet presAssocID="{43E2BBE7-8F2A-44B7-A2E1-8FAC3D8E443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EA733-2709-4BE1-91B7-25AECF813184}" type="pres">
      <dgm:prSet presAssocID="{E0477EFB-0501-4847-B718-C42F8E9690CB}" presName="sibTrans" presStyleCnt="0"/>
      <dgm:spPr/>
    </dgm:pt>
    <dgm:pt modelId="{F27C8E14-271C-4933-99D6-020D13E81B8B}" type="pres">
      <dgm:prSet presAssocID="{BC8751EC-B4CD-4B22-AF04-F80EBE53BCD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E0BD9-B396-46C6-8EC1-984E249A2ED8}" type="pres">
      <dgm:prSet presAssocID="{BB1B5EA6-FBC1-4065-BE95-8EB455C543DB}" presName="sibTrans" presStyleCnt="0"/>
      <dgm:spPr/>
    </dgm:pt>
    <dgm:pt modelId="{41E03909-F8AD-46FE-B665-24A7F2511AF2}" type="pres">
      <dgm:prSet presAssocID="{54B25B18-83B6-46A3-9CC0-4368C538118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8FE71-EDC6-400B-B5B4-D426DE420933}" type="pres">
      <dgm:prSet presAssocID="{C9F49A45-DB40-4B53-AC5B-6D41186DE88A}" presName="sibTrans" presStyleCnt="0"/>
      <dgm:spPr/>
    </dgm:pt>
    <dgm:pt modelId="{7F499384-B040-4FB9-9D43-75AE5861B310}" type="pres">
      <dgm:prSet presAssocID="{FEED6A32-FE40-4846-9A38-7CEEF8611D9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353621-6880-4053-96DE-E961472DE437}" type="pres">
      <dgm:prSet presAssocID="{22283DE3-9DF3-4AC7-A8FC-A29DA9286267}" presName="sibTrans" presStyleCnt="0"/>
      <dgm:spPr/>
    </dgm:pt>
    <dgm:pt modelId="{EBD9F8F5-A235-4041-9783-FFFA7304AC67}" type="pres">
      <dgm:prSet presAssocID="{19BAD2D6-2CC2-480A-BC98-0ECD2E12F32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BC5966-FAA6-4218-9891-06ABA668E56F}" type="pres">
      <dgm:prSet presAssocID="{E77E458C-329E-4015-850E-F3AE71AE9500}" presName="sibTrans" presStyleCnt="0"/>
      <dgm:spPr/>
    </dgm:pt>
    <dgm:pt modelId="{A71268C4-D22A-43FD-8A47-0A098C354129}" type="pres">
      <dgm:prSet presAssocID="{B9EBECE8-8AAF-4212-A5C9-FB0D11AE024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ACD28B-7C70-411A-9DC5-B29C8AC48191}" srcId="{A794A3FD-83EF-412E-BA68-B390F871E493}" destId="{43E2BBE7-8F2A-44B7-A2E1-8FAC3D8E443F}" srcOrd="0" destOrd="0" parTransId="{E69E69D9-7CE2-4DB0-9E00-B48E3E041FAF}" sibTransId="{E0477EFB-0501-4847-B718-C42F8E9690CB}"/>
    <dgm:cxn modelId="{54EC7711-2158-4CF7-A4D7-CFA072AF0AA0}" type="presOf" srcId="{54B25B18-83B6-46A3-9CC0-4368C538118E}" destId="{41E03909-F8AD-46FE-B665-24A7F2511AF2}" srcOrd="0" destOrd="0" presId="urn:microsoft.com/office/officeart/2005/8/layout/default"/>
    <dgm:cxn modelId="{18DF4836-A3B2-48E1-83FC-1A3F09C233A2}" srcId="{A794A3FD-83EF-412E-BA68-B390F871E493}" destId="{FEED6A32-FE40-4846-9A38-7CEEF8611D92}" srcOrd="3" destOrd="0" parTransId="{B066F18A-CF96-425E-BA07-F9BCB40FE4B9}" sibTransId="{22283DE3-9DF3-4AC7-A8FC-A29DA9286267}"/>
    <dgm:cxn modelId="{164B44F1-0D1B-4A6A-8361-C5BA61950B80}" srcId="{A794A3FD-83EF-412E-BA68-B390F871E493}" destId="{54B25B18-83B6-46A3-9CC0-4368C538118E}" srcOrd="2" destOrd="0" parTransId="{ECD2C0BA-899F-48C8-910E-DA0EDBD0100A}" sibTransId="{C9F49A45-DB40-4B53-AC5B-6D41186DE88A}"/>
    <dgm:cxn modelId="{5829A976-CDC6-4EBA-B035-1570FDF1936B}" type="presOf" srcId="{FEED6A32-FE40-4846-9A38-7CEEF8611D92}" destId="{7F499384-B040-4FB9-9D43-75AE5861B310}" srcOrd="0" destOrd="0" presId="urn:microsoft.com/office/officeart/2005/8/layout/default"/>
    <dgm:cxn modelId="{3AA3E7FB-AA6F-4DCC-8116-D705987642C7}" type="presOf" srcId="{BC8751EC-B4CD-4B22-AF04-F80EBE53BCD8}" destId="{F27C8E14-271C-4933-99D6-020D13E81B8B}" srcOrd="0" destOrd="0" presId="urn:microsoft.com/office/officeart/2005/8/layout/default"/>
    <dgm:cxn modelId="{056760BF-D3BB-4B2C-BF94-3561EF48BBBD}" type="presOf" srcId="{43E2BBE7-8F2A-44B7-A2E1-8FAC3D8E443F}" destId="{9EA24588-C4E2-4188-B7E6-1538B9E5BBA4}" srcOrd="0" destOrd="0" presId="urn:microsoft.com/office/officeart/2005/8/layout/default"/>
    <dgm:cxn modelId="{16D1F525-A234-42E7-9761-523CA0568E0D}" type="presOf" srcId="{A794A3FD-83EF-412E-BA68-B390F871E493}" destId="{6EC6B3EC-55A5-4B12-A29F-729ACDEEE14A}" srcOrd="0" destOrd="0" presId="urn:microsoft.com/office/officeart/2005/8/layout/default"/>
    <dgm:cxn modelId="{337F76D7-FB2D-4566-83F8-497A292CF4B2}" type="presOf" srcId="{19BAD2D6-2CC2-480A-BC98-0ECD2E12F32C}" destId="{EBD9F8F5-A235-4041-9783-FFFA7304AC67}" srcOrd="0" destOrd="0" presId="urn:microsoft.com/office/officeart/2005/8/layout/default"/>
    <dgm:cxn modelId="{45A99A87-FCF6-448D-A227-7A02BFF5CD81}" srcId="{A794A3FD-83EF-412E-BA68-B390F871E493}" destId="{BC8751EC-B4CD-4B22-AF04-F80EBE53BCD8}" srcOrd="1" destOrd="0" parTransId="{9344325F-045C-41BB-95F7-4D2B9D471A3E}" sibTransId="{BB1B5EA6-FBC1-4065-BE95-8EB455C543DB}"/>
    <dgm:cxn modelId="{AD1E6580-1150-4D97-AE0C-7ED741610A8F}" srcId="{A794A3FD-83EF-412E-BA68-B390F871E493}" destId="{19BAD2D6-2CC2-480A-BC98-0ECD2E12F32C}" srcOrd="4" destOrd="0" parTransId="{7F806C3C-360A-4272-8677-04EB6BBD0F06}" sibTransId="{E77E458C-329E-4015-850E-F3AE71AE9500}"/>
    <dgm:cxn modelId="{3502D699-F28B-4929-A02C-5A258DE88A8D}" type="presOf" srcId="{B9EBECE8-8AAF-4212-A5C9-FB0D11AE0241}" destId="{A71268C4-D22A-43FD-8A47-0A098C354129}" srcOrd="0" destOrd="0" presId="urn:microsoft.com/office/officeart/2005/8/layout/default"/>
    <dgm:cxn modelId="{E65FB0DB-5F5A-40B1-83A2-12373F4364A8}" srcId="{A794A3FD-83EF-412E-BA68-B390F871E493}" destId="{B9EBECE8-8AAF-4212-A5C9-FB0D11AE0241}" srcOrd="5" destOrd="0" parTransId="{040DCC80-E985-42A3-A50A-496C4BB64384}" sibTransId="{BF7D7946-5D5F-42E8-8135-1873445CC1DC}"/>
    <dgm:cxn modelId="{867A422B-A398-4B90-AC7B-D67EB7405130}" type="presParOf" srcId="{6EC6B3EC-55A5-4B12-A29F-729ACDEEE14A}" destId="{9EA24588-C4E2-4188-B7E6-1538B9E5BBA4}" srcOrd="0" destOrd="0" presId="urn:microsoft.com/office/officeart/2005/8/layout/default"/>
    <dgm:cxn modelId="{670F8455-CF92-43EC-8608-6E1E3346E08D}" type="presParOf" srcId="{6EC6B3EC-55A5-4B12-A29F-729ACDEEE14A}" destId="{6DDEA733-2709-4BE1-91B7-25AECF813184}" srcOrd="1" destOrd="0" presId="urn:microsoft.com/office/officeart/2005/8/layout/default"/>
    <dgm:cxn modelId="{8A91F3DF-C7AB-4173-AB6E-5D9B51B098ED}" type="presParOf" srcId="{6EC6B3EC-55A5-4B12-A29F-729ACDEEE14A}" destId="{F27C8E14-271C-4933-99D6-020D13E81B8B}" srcOrd="2" destOrd="0" presId="urn:microsoft.com/office/officeart/2005/8/layout/default"/>
    <dgm:cxn modelId="{EC56C530-A980-49A1-88EB-857C61A143B5}" type="presParOf" srcId="{6EC6B3EC-55A5-4B12-A29F-729ACDEEE14A}" destId="{178E0BD9-B396-46C6-8EC1-984E249A2ED8}" srcOrd="3" destOrd="0" presId="urn:microsoft.com/office/officeart/2005/8/layout/default"/>
    <dgm:cxn modelId="{14E74677-FAD2-4E98-8A88-CD5954C0E47D}" type="presParOf" srcId="{6EC6B3EC-55A5-4B12-A29F-729ACDEEE14A}" destId="{41E03909-F8AD-46FE-B665-24A7F2511AF2}" srcOrd="4" destOrd="0" presId="urn:microsoft.com/office/officeart/2005/8/layout/default"/>
    <dgm:cxn modelId="{D88093F9-61FD-40D1-ABE4-318FA73BA031}" type="presParOf" srcId="{6EC6B3EC-55A5-4B12-A29F-729ACDEEE14A}" destId="{D5C8FE71-EDC6-400B-B5B4-D426DE420933}" srcOrd="5" destOrd="0" presId="urn:microsoft.com/office/officeart/2005/8/layout/default"/>
    <dgm:cxn modelId="{0DD7C33D-90CF-4F3E-96DD-0CA698AC571A}" type="presParOf" srcId="{6EC6B3EC-55A5-4B12-A29F-729ACDEEE14A}" destId="{7F499384-B040-4FB9-9D43-75AE5861B310}" srcOrd="6" destOrd="0" presId="urn:microsoft.com/office/officeart/2005/8/layout/default"/>
    <dgm:cxn modelId="{A2CBEFEF-9C64-4CFD-A358-941A990BE631}" type="presParOf" srcId="{6EC6B3EC-55A5-4B12-A29F-729ACDEEE14A}" destId="{6D353621-6880-4053-96DE-E961472DE437}" srcOrd="7" destOrd="0" presId="urn:microsoft.com/office/officeart/2005/8/layout/default"/>
    <dgm:cxn modelId="{3AEB7B01-1ADD-4C3A-9B5D-ED645DA58950}" type="presParOf" srcId="{6EC6B3EC-55A5-4B12-A29F-729ACDEEE14A}" destId="{EBD9F8F5-A235-4041-9783-FFFA7304AC67}" srcOrd="8" destOrd="0" presId="urn:microsoft.com/office/officeart/2005/8/layout/default"/>
    <dgm:cxn modelId="{37E57DED-9A91-4512-A45F-DABF26BF6B74}" type="presParOf" srcId="{6EC6B3EC-55A5-4B12-A29F-729ACDEEE14A}" destId="{0CBC5966-FAA6-4218-9891-06ABA668E56F}" srcOrd="9" destOrd="0" presId="urn:microsoft.com/office/officeart/2005/8/layout/default"/>
    <dgm:cxn modelId="{EDC2ABF5-ACA3-49D3-B8DA-9F83F6968648}" type="presParOf" srcId="{6EC6B3EC-55A5-4B12-A29F-729ACDEEE14A}" destId="{A71268C4-D22A-43FD-8A47-0A098C35412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A59CED-5726-4237-8110-F4BA5C822CA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414251-C1AC-42A3-AE5A-49794A52221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4C769-078A-4A24-B136-55E2A3767022}" type="par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78738-6937-4114-A31D-5877FD01613D}" type="sibTrans" cxnId="{C0ACDC0D-503C-41C1-B3B8-E7C5CEDBE3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6B8D7-3037-48E4-8398-208FA716B51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2CA2F-336E-42FF-99C5-01727F29AB75}" type="par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7D1742-E32E-4665-88E5-704E14684EBA}" type="sibTrans" cxnId="{C9AD4A41-F22B-4E54-982C-89846D42D1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07C3-3528-4DC3-9E09-B8D75FD742FF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7FA02D-36A3-4790-9589-4AF4081B3C14}" type="par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8BF7C-0341-49F3-815E-3767E40581BA}" type="sibTrans" cxnId="{3BDBC14B-B4E5-471B-8EEE-EE20CF15D9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B8CDE-2AF2-4FC8-913C-70DF93868AA7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638A5D-FF12-4261-A5F0-FBB850F6EC6E}" type="par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D6A5-451D-4BBB-A49B-785B2D18D6AC}" type="sibTrans" cxnId="{E05F2770-45C6-457C-9188-0B5D89ADB3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44FA-349E-4D55-ACB2-4AA9D40FFE2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A87CE-126F-4B4A-8CB0-03F2FA21CC5C}" type="par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6A204-3634-4D2E-85C0-3DEE72D4D624}" type="sibTrans" cxnId="{E0FC323B-7F4C-4453-9426-B772FBD2AA7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52950-0207-4478-B942-E200F732214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DCACCB-D711-4578-9FE8-3AFBF9E10F31}" type="parTrans" cxnId="{147BF178-E958-4199-8942-E95E8D5AC4CE}">
      <dgm:prSet/>
      <dgm:spPr/>
      <dgm:t>
        <a:bodyPr/>
        <a:lstStyle/>
        <a:p>
          <a:endParaRPr lang="en-US"/>
        </a:p>
      </dgm:t>
    </dgm:pt>
    <dgm:pt modelId="{F7C94B9D-D453-4F1D-8D12-4F3DC0CC1CC0}" type="sibTrans" cxnId="{147BF178-E958-4199-8942-E95E8D5AC4CE}">
      <dgm:prSet/>
      <dgm:spPr/>
      <dgm:t>
        <a:bodyPr/>
        <a:lstStyle/>
        <a:p>
          <a:endParaRPr lang="en-US"/>
        </a:p>
      </dgm:t>
    </dgm:pt>
    <dgm:pt modelId="{3137AAF2-B5F5-4397-8B3E-08CFB095E26A}" type="pres">
      <dgm:prSet presAssocID="{6BA59CED-5726-4237-8110-F4BA5C822C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D8F8AF-4C17-43F4-9F9B-BC21331E9EA2}" type="pres">
      <dgm:prSet presAssocID="{E8D52950-0207-4478-B942-E200F7322142}" presName="parenttextcomposite" presStyleCnt="0"/>
      <dgm:spPr/>
    </dgm:pt>
    <dgm:pt modelId="{0FC82392-457B-412F-B906-D808A7343CC2}" type="pres">
      <dgm:prSet presAssocID="{E8D52950-0207-4478-B942-E200F7322142}" presName="parenttext" presStyleLbl="revTx" presStyleIdx="0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838FA-5177-41C8-91CF-96E6E42CA09D}" type="pres">
      <dgm:prSet presAssocID="{E8D52950-0207-4478-B942-E200F7322142}" presName="parallelogramComposite" presStyleCnt="0"/>
      <dgm:spPr/>
    </dgm:pt>
    <dgm:pt modelId="{2BC91B65-35E4-430C-B00C-AE7BE45210DD}" type="pres">
      <dgm:prSet presAssocID="{E8D52950-0207-4478-B942-E200F7322142}" presName="parallelogram1" presStyleLbl="alignNode1" presStyleIdx="0" presStyleCnt="42"/>
      <dgm:spPr/>
    </dgm:pt>
    <dgm:pt modelId="{9C4A299A-8A49-4685-94CF-C46E8700C018}" type="pres">
      <dgm:prSet presAssocID="{E8D52950-0207-4478-B942-E200F7322142}" presName="parallelogram2" presStyleLbl="alignNode1" presStyleIdx="1" presStyleCnt="42"/>
      <dgm:spPr/>
    </dgm:pt>
    <dgm:pt modelId="{80514BAC-D16E-40C0-8D06-52B01F422CF8}" type="pres">
      <dgm:prSet presAssocID="{E8D52950-0207-4478-B942-E200F7322142}" presName="parallelogram3" presStyleLbl="alignNode1" presStyleIdx="2" presStyleCnt="42"/>
      <dgm:spPr/>
    </dgm:pt>
    <dgm:pt modelId="{30184FE8-62C6-4310-80EA-E5EE0E5A852E}" type="pres">
      <dgm:prSet presAssocID="{E8D52950-0207-4478-B942-E200F7322142}" presName="parallelogram4" presStyleLbl="alignNode1" presStyleIdx="3" presStyleCnt="42"/>
      <dgm:spPr/>
    </dgm:pt>
    <dgm:pt modelId="{E79410EF-1FDE-4858-9026-3D790F82CC2E}" type="pres">
      <dgm:prSet presAssocID="{E8D52950-0207-4478-B942-E200F7322142}" presName="parallelogram5" presStyleLbl="alignNode1" presStyleIdx="4" presStyleCnt="42"/>
      <dgm:spPr/>
    </dgm:pt>
    <dgm:pt modelId="{87BBD325-778F-46E0-8B67-0EAC2E0D7D56}" type="pres">
      <dgm:prSet presAssocID="{E8D52950-0207-4478-B942-E200F7322142}" presName="parallelogram6" presStyleLbl="alignNode1" presStyleIdx="5" presStyleCnt="42"/>
      <dgm:spPr/>
    </dgm:pt>
    <dgm:pt modelId="{7B842AF1-F363-4CA4-B36D-D755BC14CE38}" type="pres">
      <dgm:prSet presAssocID="{E8D52950-0207-4478-B942-E200F7322142}" presName="parallelogram7" presStyleLbl="alignNode1" presStyleIdx="6" presStyleCnt="42"/>
      <dgm:spPr/>
    </dgm:pt>
    <dgm:pt modelId="{D6A5EB3F-963B-41D9-89AA-E914EA3EE5D2}" type="pres">
      <dgm:prSet presAssocID="{F7C94B9D-D453-4F1D-8D12-4F3DC0CC1CC0}" presName="sibTrans" presStyleCnt="0"/>
      <dgm:spPr/>
    </dgm:pt>
    <dgm:pt modelId="{61A16BDD-67EF-4278-BCEE-1DAEC3E1EE0F}" type="pres">
      <dgm:prSet presAssocID="{DB414251-C1AC-42A3-AE5A-49794A52221A}" presName="parenttextcomposite" presStyleCnt="0"/>
      <dgm:spPr/>
    </dgm:pt>
    <dgm:pt modelId="{C59B18C8-90FF-4E49-8FC7-33D26A527EF5}" type="pres">
      <dgm:prSet presAssocID="{DB414251-C1AC-42A3-AE5A-49794A52221A}" presName="parenttext" presStyleLbl="revTx" presStyleIdx="1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D294C-343D-4E3A-9947-6C00425E04E1}" type="pres">
      <dgm:prSet presAssocID="{DB414251-C1AC-42A3-AE5A-49794A52221A}" presName="parallelogramComposite" presStyleCnt="0"/>
      <dgm:spPr/>
    </dgm:pt>
    <dgm:pt modelId="{556CAFED-43F9-4278-9C6D-60B8182B0E2F}" type="pres">
      <dgm:prSet presAssocID="{DB414251-C1AC-42A3-AE5A-49794A52221A}" presName="parallelogram1" presStyleLbl="alignNode1" presStyleIdx="7" presStyleCnt="42"/>
      <dgm:spPr/>
    </dgm:pt>
    <dgm:pt modelId="{22ED36D6-EBF9-49DD-9D33-FFE6F5014265}" type="pres">
      <dgm:prSet presAssocID="{DB414251-C1AC-42A3-AE5A-49794A52221A}" presName="parallelogram2" presStyleLbl="alignNode1" presStyleIdx="8" presStyleCnt="42"/>
      <dgm:spPr/>
    </dgm:pt>
    <dgm:pt modelId="{525AE709-18CD-4B78-ACF3-B2DCF0CA897F}" type="pres">
      <dgm:prSet presAssocID="{DB414251-C1AC-42A3-AE5A-49794A52221A}" presName="parallelogram3" presStyleLbl="alignNode1" presStyleIdx="9" presStyleCnt="42"/>
      <dgm:spPr/>
    </dgm:pt>
    <dgm:pt modelId="{1D018D6C-7EE6-41F5-B191-C83F00CC5E44}" type="pres">
      <dgm:prSet presAssocID="{DB414251-C1AC-42A3-AE5A-49794A52221A}" presName="parallelogram4" presStyleLbl="alignNode1" presStyleIdx="10" presStyleCnt="42"/>
      <dgm:spPr/>
    </dgm:pt>
    <dgm:pt modelId="{EFF55A7D-EDCD-4EE5-BBD1-9DA977C84F9C}" type="pres">
      <dgm:prSet presAssocID="{DB414251-C1AC-42A3-AE5A-49794A52221A}" presName="parallelogram5" presStyleLbl="alignNode1" presStyleIdx="11" presStyleCnt="42"/>
      <dgm:spPr/>
    </dgm:pt>
    <dgm:pt modelId="{8766CE5D-897A-435F-B876-9B7349C2F8E4}" type="pres">
      <dgm:prSet presAssocID="{DB414251-C1AC-42A3-AE5A-49794A52221A}" presName="parallelogram6" presStyleLbl="alignNode1" presStyleIdx="12" presStyleCnt="42"/>
      <dgm:spPr/>
    </dgm:pt>
    <dgm:pt modelId="{04CEA3FD-F9DE-4FBC-8B16-E1023A59EEAC}" type="pres">
      <dgm:prSet presAssocID="{DB414251-C1AC-42A3-AE5A-49794A52221A}" presName="parallelogram7" presStyleLbl="alignNode1" presStyleIdx="13" presStyleCnt="42"/>
      <dgm:spPr/>
    </dgm:pt>
    <dgm:pt modelId="{097435D7-0DBA-49DE-8D8F-54B1AB9B3659}" type="pres">
      <dgm:prSet presAssocID="{00678738-6937-4114-A31D-5877FD01613D}" presName="sibTrans" presStyleCnt="0"/>
      <dgm:spPr/>
    </dgm:pt>
    <dgm:pt modelId="{CF7FAF59-B0D2-465A-887C-62BEE7C8FA91}" type="pres">
      <dgm:prSet presAssocID="{166D07C3-3528-4DC3-9E09-B8D75FD742FF}" presName="parenttextcomposite" presStyleCnt="0"/>
      <dgm:spPr/>
    </dgm:pt>
    <dgm:pt modelId="{3C51310B-5948-42F1-9728-89F3031DE199}" type="pres">
      <dgm:prSet presAssocID="{166D07C3-3528-4DC3-9E09-B8D75FD742FF}" presName="parenttext" presStyleLbl="revTx" presStyleIdx="2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E6243-C0ED-47DD-AE40-04DC49D90948}" type="pres">
      <dgm:prSet presAssocID="{166D07C3-3528-4DC3-9E09-B8D75FD742FF}" presName="parallelogramComposite" presStyleCnt="0"/>
      <dgm:spPr/>
    </dgm:pt>
    <dgm:pt modelId="{7EF3B5E4-AEB9-4883-B104-1286C05078D0}" type="pres">
      <dgm:prSet presAssocID="{166D07C3-3528-4DC3-9E09-B8D75FD742FF}" presName="parallelogram1" presStyleLbl="alignNode1" presStyleIdx="14" presStyleCnt="42"/>
      <dgm:spPr/>
    </dgm:pt>
    <dgm:pt modelId="{1D856D22-B280-4656-94CF-63DF3BBA0F7A}" type="pres">
      <dgm:prSet presAssocID="{166D07C3-3528-4DC3-9E09-B8D75FD742FF}" presName="parallelogram2" presStyleLbl="alignNode1" presStyleIdx="15" presStyleCnt="42"/>
      <dgm:spPr/>
    </dgm:pt>
    <dgm:pt modelId="{F3E2182D-0856-4C98-BF4B-B94ED801B583}" type="pres">
      <dgm:prSet presAssocID="{166D07C3-3528-4DC3-9E09-B8D75FD742FF}" presName="parallelogram3" presStyleLbl="alignNode1" presStyleIdx="16" presStyleCnt="42"/>
      <dgm:spPr/>
    </dgm:pt>
    <dgm:pt modelId="{8A90C63A-6E5C-4BD7-9C24-CC21695FA052}" type="pres">
      <dgm:prSet presAssocID="{166D07C3-3528-4DC3-9E09-B8D75FD742FF}" presName="parallelogram4" presStyleLbl="alignNode1" presStyleIdx="17" presStyleCnt="42"/>
      <dgm:spPr/>
    </dgm:pt>
    <dgm:pt modelId="{5B4CD91D-0C2D-41F4-936D-BDA952821814}" type="pres">
      <dgm:prSet presAssocID="{166D07C3-3528-4DC3-9E09-B8D75FD742FF}" presName="parallelogram5" presStyleLbl="alignNode1" presStyleIdx="18" presStyleCnt="42"/>
      <dgm:spPr/>
    </dgm:pt>
    <dgm:pt modelId="{90426880-94BB-4B8A-988B-438E05364FD6}" type="pres">
      <dgm:prSet presAssocID="{166D07C3-3528-4DC3-9E09-B8D75FD742FF}" presName="parallelogram6" presStyleLbl="alignNode1" presStyleIdx="19" presStyleCnt="42"/>
      <dgm:spPr/>
    </dgm:pt>
    <dgm:pt modelId="{AA3140E7-E147-4CA9-BBC6-B96E19526484}" type="pres">
      <dgm:prSet presAssocID="{166D07C3-3528-4DC3-9E09-B8D75FD742FF}" presName="parallelogram7" presStyleLbl="alignNode1" presStyleIdx="20" presStyleCnt="42"/>
      <dgm:spPr/>
    </dgm:pt>
    <dgm:pt modelId="{9E4A8BE4-D305-4B30-B8AF-D73A0BD68EBE}" type="pres">
      <dgm:prSet presAssocID="{EE78BF7C-0341-49F3-815E-3767E40581BA}" presName="sibTrans" presStyleCnt="0"/>
      <dgm:spPr/>
    </dgm:pt>
    <dgm:pt modelId="{FDA561AB-36F1-4603-82F8-1B7AA7E23A39}" type="pres">
      <dgm:prSet presAssocID="{58E6B8D7-3037-48E4-8398-208FA716B517}" presName="parenttextcomposite" presStyleCnt="0"/>
      <dgm:spPr/>
    </dgm:pt>
    <dgm:pt modelId="{7D2B9115-06A7-4438-98B0-196D39FFC888}" type="pres">
      <dgm:prSet presAssocID="{58E6B8D7-3037-48E4-8398-208FA716B517}" presName="parenttext" presStyleLbl="revTx" presStyleIdx="3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D1558-E5A6-4243-B958-8A9C22CE37C4}" type="pres">
      <dgm:prSet presAssocID="{58E6B8D7-3037-48E4-8398-208FA716B517}" presName="parallelogramComposite" presStyleCnt="0"/>
      <dgm:spPr/>
    </dgm:pt>
    <dgm:pt modelId="{4BDCF5C5-B09A-4046-8269-21C0FEFF9CB1}" type="pres">
      <dgm:prSet presAssocID="{58E6B8D7-3037-48E4-8398-208FA716B517}" presName="parallelogram1" presStyleLbl="alignNode1" presStyleIdx="21" presStyleCnt="42"/>
      <dgm:spPr/>
    </dgm:pt>
    <dgm:pt modelId="{2966FE95-0BA0-4C42-A4A1-A3478B1C7E48}" type="pres">
      <dgm:prSet presAssocID="{58E6B8D7-3037-48E4-8398-208FA716B517}" presName="parallelogram2" presStyleLbl="alignNode1" presStyleIdx="22" presStyleCnt="42"/>
      <dgm:spPr/>
    </dgm:pt>
    <dgm:pt modelId="{79816AFF-BE11-45AB-BFEC-A3E4DA6EFA25}" type="pres">
      <dgm:prSet presAssocID="{58E6B8D7-3037-48E4-8398-208FA716B517}" presName="parallelogram3" presStyleLbl="alignNode1" presStyleIdx="23" presStyleCnt="42"/>
      <dgm:spPr/>
    </dgm:pt>
    <dgm:pt modelId="{380EA9E7-044D-4694-9388-EB92C8F848B2}" type="pres">
      <dgm:prSet presAssocID="{58E6B8D7-3037-48E4-8398-208FA716B517}" presName="parallelogram4" presStyleLbl="alignNode1" presStyleIdx="24" presStyleCnt="42"/>
      <dgm:spPr/>
    </dgm:pt>
    <dgm:pt modelId="{C8F6F967-3239-40AA-90CB-EDDAE8F6F872}" type="pres">
      <dgm:prSet presAssocID="{58E6B8D7-3037-48E4-8398-208FA716B517}" presName="parallelogram5" presStyleLbl="alignNode1" presStyleIdx="25" presStyleCnt="42"/>
      <dgm:spPr/>
    </dgm:pt>
    <dgm:pt modelId="{7EA41888-08B2-47E5-9F04-7D71E2D556AC}" type="pres">
      <dgm:prSet presAssocID="{58E6B8D7-3037-48E4-8398-208FA716B517}" presName="parallelogram6" presStyleLbl="alignNode1" presStyleIdx="26" presStyleCnt="42"/>
      <dgm:spPr/>
    </dgm:pt>
    <dgm:pt modelId="{EC820820-FED9-462B-9252-A6BD9C21E56B}" type="pres">
      <dgm:prSet presAssocID="{58E6B8D7-3037-48E4-8398-208FA716B517}" presName="parallelogram7" presStyleLbl="alignNode1" presStyleIdx="27" presStyleCnt="42"/>
      <dgm:spPr/>
    </dgm:pt>
    <dgm:pt modelId="{14D6FEB9-9DD4-4B55-A9B2-70D58E0AF8F0}" type="pres">
      <dgm:prSet presAssocID="{C87D1742-E32E-4665-88E5-704E14684EBA}" presName="sibTrans" presStyleCnt="0"/>
      <dgm:spPr/>
    </dgm:pt>
    <dgm:pt modelId="{B71F2CE6-FB11-49E8-B6C7-93D803897120}" type="pres">
      <dgm:prSet presAssocID="{9A9B8CDE-2AF2-4FC8-913C-70DF93868AA7}" presName="parenttextcomposite" presStyleCnt="0"/>
      <dgm:spPr/>
    </dgm:pt>
    <dgm:pt modelId="{1194CA41-4A1D-41F4-AE90-41090FA80363}" type="pres">
      <dgm:prSet presAssocID="{9A9B8CDE-2AF2-4FC8-913C-70DF93868AA7}" presName="parenttext" presStyleLbl="revTx" presStyleIdx="4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35EA49-E3A0-4500-987F-35D2838E7987}" type="pres">
      <dgm:prSet presAssocID="{9A9B8CDE-2AF2-4FC8-913C-70DF93868AA7}" presName="parallelogramComposite" presStyleCnt="0"/>
      <dgm:spPr/>
    </dgm:pt>
    <dgm:pt modelId="{4BB8AE68-9377-4994-A1AE-3385F71ACEA8}" type="pres">
      <dgm:prSet presAssocID="{9A9B8CDE-2AF2-4FC8-913C-70DF93868AA7}" presName="parallelogram1" presStyleLbl="alignNode1" presStyleIdx="28" presStyleCnt="42"/>
      <dgm:spPr/>
    </dgm:pt>
    <dgm:pt modelId="{58E12CD2-D5C6-4DAF-8014-ABEF2D17AFC9}" type="pres">
      <dgm:prSet presAssocID="{9A9B8CDE-2AF2-4FC8-913C-70DF93868AA7}" presName="parallelogram2" presStyleLbl="alignNode1" presStyleIdx="29" presStyleCnt="42"/>
      <dgm:spPr/>
    </dgm:pt>
    <dgm:pt modelId="{A3554288-6903-471A-A25B-BFD9D3D3040D}" type="pres">
      <dgm:prSet presAssocID="{9A9B8CDE-2AF2-4FC8-913C-70DF93868AA7}" presName="parallelogram3" presStyleLbl="alignNode1" presStyleIdx="30" presStyleCnt="42"/>
      <dgm:spPr/>
    </dgm:pt>
    <dgm:pt modelId="{0E55A2C0-7C7E-4662-900B-0CD8F03870E5}" type="pres">
      <dgm:prSet presAssocID="{9A9B8CDE-2AF2-4FC8-913C-70DF93868AA7}" presName="parallelogram4" presStyleLbl="alignNode1" presStyleIdx="31" presStyleCnt="42"/>
      <dgm:spPr/>
    </dgm:pt>
    <dgm:pt modelId="{A25CF38B-EAB4-453D-9602-29344FB576E8}" type="pres">
      <dgm:prSet presAssocID="{9A9B8CDE-2AF2-4FC8-913C-70DF93868AA7}" presName="parallelogram5" presStyleLbl="alignNode1" presStyleIdx="32" presStyleCnt="42"/>
      <dgm:spPr/>
    </dgm:pt>
    <dgm:pt modelId="{37B263F6-1B53-4228-9CCA-A764A922618C}" type="pres">
      <dgm:prSet presAssocID="{9A9B8CDE-2AF2-4FC8-913C-70DF93868AA7}" presName="parallelogram6" presStyleLbl="alignNode1" presStyleIdx="33" presStyleCnt="42"/>
      <dgm:spPr/>
    </dgm:pt>
    <dgm:pt modelId="{7E14F22E-CDD3-4FB3-A494-321DC4863E21}" type="pres">
      <dgm:prSet presAssocID="{9A9B8CDE-2AF2-4FC8-913C-70DF93868AA7}" presName="parallelogram7" presStyleLbl="alignNode1" presStyleIdx="34" presStyleCnt="42"/>
      <dgm:spPr/>
    </dgm:pt>
    <dgm:pt modelId="{5B8BEAB0-B264-4F06-86E8-6053760D4587}" type="pres">
      <dgm:prSet presAssocID="{4DC2D6A5-451D-4BBB-A49B-785B2D18D6AC}" presName="sibTrans" presStyleCnt="0"/>
      <dgm:spPr/>
    </dgm:pt>
    <dgm:pt modelId="{AC9A85D4-9AFD-4C34-B0D2-BDCA519EB515}" type="pres">
      <dgm:prSet presAssocID="{45AB44FA-349E-4D55-ACB2-4AA9D40FFE22}" presName="parenttextcomposite" presStyleCnt="0"/>
      <dgm:spPr/>
    </dgm:pt>
    <dgm:pt modelId="{08A3AAE7-339D-495C-93F7-B633FD662DCF}" type="pres">
      <dgm:prSet presAssocID="{45AB44FA-349E-4D55-ACB2-4AA9D40FFE22}" presName="parenttext" presStyleLbl="revTx" presStyleIdx="5" presStyleCnt="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2A35-55D7-4341-A307-678B9751462D}" type="pres">
      <dgm:prSet presAssocID="{45AB44FA-349E-4D55-ACB2-4AA9D40FFE22}" presName="parallelogramComposite" presStyleCnt="0"/>
      <dgm:spPr/>
    </dgm:pt>
    <dgm:pt modelId="{F4EDBB98-F7DE-4525-9F00-CCAE4F1CC6BA}" type="pres">
      <dgm:prSet presAssocID="{45AB44FA-349E-4D55-ACB2-4AA9D40FFE22}" presName="parallelogram1" presStyleLbl="alignNode1" presStyleIdx="35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C3B495A-B6F9-4E27-B744-0BF9C434E019}" type="pres">
      <dgm:prSet presAssocID="{45AB44FA-349E-4D55-ACB2-4AA9D40FFE22}" presName="parallelogram2" presStyleLbl="alignNode1" presStyleIdx="36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861C4EA3-F7FC-491D-B171-5F14E692D3D6}" type="pres">
      <dgm:prSet presAssocID="{45AB44FA-349E-4D55-ACB2-4AA9D40FFE22}" presName="parallelogram3" presStyleLbl="alignNode1" presStyleIdx="37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67F03860-9F91-45C1-9B89-182BE20820BB}" type="pres">
      <dgm:prSet presAssocID="{45AB44FA-349E-4D55-ACB2-4AA9D40FFE22}" presName="parallelogram4" presStyleLbl="alignNode1" presStyleIdx="38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87BA386B-A65A-4C94-AE6A-773B1117133F}" type="pres">
      <dgm:prSet presAssocID="{45AB44FA-349E-4D55-ACB2-4AA9D40FFE22}" presName="parallelogram5" presStyleLbl="alignNode1" presStyleIdx="39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D64952B3-3523-49E7-B9D6-3B4D668405E8}" type="pres">
      <dgm:prSet presAssocID="{45AB44FA-349E-4D55-ACB2-4AA9D40FFE22}" presName="parallelogram6" presStyleLbl="alignNode1" presStyleIdx="40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731FEB8-10FD-4C59-B6D7-6A1B6AE23202}" type="pres">
      <dgm:prSet presAssocID="{45AB44FA-349E-4D55-ACB2-4AA9D40FFE22}" presName="parallelogram7" presStyleLbl="alignNode1" presStyleIdx="41" presStyleCnt="4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</dgm:ptLst>
  <dgm:cxnLst>
    <dgm:cxn modelId="{C0ACDC0D-503C-41C1-B3B8-E7C5CEDBE3B7}" srcId="{6BA59CED-5726-4237-8110-F4BA5C822CAB}" destId="{DB414251-C1AC-42A3-AE5A-49794A52221A}" srcOrd="1" destOrd="0" parTransId="{6634C769-078A-4A24-B136-55E2A3767022}" sibTransId="{00678738-6937-4114-A31D-5877FD01613D}"/>
    <dgm:cxn modelId="{3BDBC14B-B4E5-471B-8EEE-EE20CF15D98D}" srcId="{6BA59CED-5726-4237-8110-F4BA5C822CAB}" destId="{166D07C3-3528-4DC3-9E09-B8D75FD742FF}" srcOrd="2" destOrd="0" parTransId="{507FA02D-36A3-4790-9589-4AF4081B3C14}" sibTransId="{EE78BF7C-0341-49F3-815E-3767E40581BA}"/>
    <dgm:cxn modelId="{CDDECEFA-623E-4290-9423-880775B2668E}" type="presOf" srcId="{E8D52950-0207-4478-B942-E200F7322142}" destId="{0FC82392-457B-412F-B906-D808A7343CC2}" srcOrd="0" destOrd="0" presId="urn:microsoft.com/office/officeart/2008/layout/VerticalAccentList"/>
    <dgm:cxn modelId="{C9AD4A41-F22B-4E54-982C-89846D42D151}" srcId="{6BA59CED-5726-4237-8110-F4BA5C822CAB}" destId="{58E6B8D7-3037-48E4-8398-208FA716B517}" srcOrd="3" destOrd="0" parTransId="{E512CA2F-336E-42FF-99C5-01727F29AB75}" sibTransId="{C87D1742-E32E-4665-88E5-704E14684EBA}"/>
    <dgm:cxn modelId="{2E6B6138-8C78-4140-989B-EE509A1F4EB7}" type="presOf" srcId="{58E6B8D7-3037-48E4-8398-208FA716B517}" destId="{7D2B9115-06A7-4438-98B0-196D39FFC888}" srcOrd="0" destOrd="0" presId="urn:microsoft.com/office/officeart/2008/layout/VerticalAccentList"/>
    <dgm:cxn modelId="{2BBC1443-0D19-424F-A832-7D45553DFCAE}" type="presOf" srcId="{166D07C3-3528-4DC3-9E09-B8D75FD742FF}" destId="{3C51310B-5948-42F1-9728-89F3031DE199}" srcOrd="0" destOrd="0" presId="urn:microsoft.com/office/officeart/2008/layout/VerticalAccentList"/>
    <dgm:cxn modelId="{8F48E771-1103-4A85-800C-436E285A00B1}" type="presOf" srcId="{45AB44FA-349E-4D55-ACB2-4AA9D40FFE22}" destId="{08A3AAE7-339D-495C-93F7-B633FD662DCF}" srcOrd="0" destOrd="0" presId="urn:microsoft.com/office/officeart/2008/layout/VerticalAccentList"/>
    <dgm:cxn modelId="{C4F9F7D3-9A09-483A-B847-462EA149E897}" type="presOf" srcId="{9A9B8CDE-2AF2-4FC8-913C-70DF93868AA7}" destId="{1194CA41-4A1D-41F4-AE90-41090FA80363}" srcOrd="0" destOrd="0" presId="urn:microsoft.com/office/officeart/2008/layout/VerticalAccentList"/>
    <dgm:cxn modelId="{7B70DBAF-2A60-4282-BA9B-C3B30BC5C573}" type="presOf" srcId="{DB414251-C1AC-42A3-AE5A-49794A52221A}" destId="{C59B18C8-90FF-4E49-8FC7-33D26A527EF5}" srcOrd="0" destOrd="0" presId="urn:microsoft.com/office/officeart/2008/layout/VerticalAccentList"/>
    <dgm:cxn modelId="{E05F2770-45C6-457C-9188-0B5D89ADB3E5}" srcId="{6BA59CED-5726-4237-8110-F4BA5C822CAB}" destId="{9A9B8CDE-2AF2-4FC8-913C-70DF93868AA7}" srcOrd="4" destOrd="0" parTransId="{7E638A5D-FF12-4261-A5F0-FBB850F6EC6E}" sibTransId="{4DC2D6A5-451D-4BBB-A49B-785B2D18D6AC}"/>
    <dgm:cxn modelId="{035E2D78-6727-40EA-B173-2A98D5C289A4}" type="presOf" srcId="{6BA59CED-5726-4237-8110-F4BA5C822CAB}" destId="{3137AAF2-B5F5-4397-8B3E-08CFB095E26A}" srcOrd="0" destOrd="0" presId="urn:microsoft.com/office/officeart/2008/layout/VerticalAccentList"/>
    <dgm:cxn modelId="{147BF178-E958-4199-8942-E95E8D5AC4CE}" srcId="{6BA59CED-5726-4237-8110-F4BA5C822CAB}" destId="{E8D52950-0207-4478-B942-E200F7322142}" srcOrd="0" destOrd="0" parTransId="{29DCACCB-D711-4578-9FE8-3AFBF9E10F31}" sibTransId="{F7C94B9D-D453-4F1D-8D12-4F3DC0CC1CC0}"/>
    <dgm:cxn modelId="{E0FC323B-7F4C-4453-9426-B772FBD2AA78}" srcId="{6BA59CED-5726-4237-8110-F4BA5C822CAB}" destId="{45AB44FA-349E-4D55-ACB2-4AA9D40FFE22}" srcOrd="5" destOrd="0" parTransId="{8F9A87CE-126F-4B4A-8CB0-03F2FA21CC5C}" sibTransId="{3E96A204-3634-4D2E-85C0-3DEE72D4D624}"/>
    <dgm:cxn modelId="{8B2CE3C1-B3FE-4EAF-BBC7-0970FDB44EE0}" type="presParOf" srcId="{3137AAF2-B5F5-4397-8B3E-08CFB095E26A}" destId="{F6D8F8AF-4C17-43F4-9F9B-BC21331E9EA2}" srcOrd="0" destOrd="0" presId="urn:microsoft.com/office/officeart/2008/layout/VerticalAccentList"/>
    <dgm:cxn modelId="{CFEB4D93-4B93-4B3D-B023-31C259DF72B0}" type="presParOf" srcId="{F6D8F8AF-4C17-43F4-9F9B-BC21331E9EA2}" destId="{0FC82392-457B-412F-B906-D808A7343CC2}" srcOrd="0" destOrd="0" presId="urn:microsoft.com/office/officeart/2008/layout/VerticalAccentList"/>
    <dgm:cxn modelId="{649B72DC-7499-4ABC-B8AE-DA5FB04A0E21}" type="presParOf" srcId="{3137AAF2-B5F5-4397-8B3E-08CFB095E26A}" destId="{17B838FA-5177-41C8-91CF-96E6E42CA09D}" srcOrd="1" destOrd="0" presId="urn:microsoft.com/office/officeart/2008/layout/VerticalAccentList"/>
    <dgm:cxn modelId="{362EBC16-6271-4D07-8925-290705CF5763}" type="presParOf" srcId="{17B838FA-5177-41C8-91CF-96E6E42CA09D}" destId="{2BC91B65-35E4-430C-B00C-AE7BE45210DD}" srcOrd="0" destOrd="0" presId="urn:microsoft.com/office/officeart/2008/layout/VerticalAccentList"/>
    <dgm:cxn modelId="{73902960-A5E2-4309-B555-3556F1DB6BF3}" type="presParOf" srcId="{17B838FA-5177-41C8-91CF-96E6E42CA09D}" destId="{9C4A299A-8A49-4685-94CF-C46E8700C018}" srcOrd="1" destOrd="0" presId="urn:microsoft.com/office/officeart/2008/layout/VerticalAccentList"/>
    <dgm:cxn modelId="{597031AD-BB3D-40E9-AA52-7A37FF452850}" type="presParOf" srcId="{17B838FA-5177-41C8-91CF-96E6E42CA09D}" destId="{80514BAC-D16E-40C0-8D06-52B01F422CF8}" srcOrd="2" destOrd="0" presId="urn:microsoft.com/office/officeart/2008/layout/VerticalAccentList"/>
    <dgm:cxn modelId="{E0A046C6-46BD-47A2-B9B7-ABE547F204D7}" type="presParOf" srcId="{17B838FA-5177-41C8-91CF-96E6E42CA09D}" destId="{30184FE8-62C6-4310-80EA-E5EE0E5A852E}" srcOrd="3" destOrd="0" presId="urn:microsoft.com/office/officeart/2008/layout/VerticalAccentList"/>
    <dgm:cxn modelId="{57FB9DB8-1CC1-4FF9-AE25-4EC8A7D4D11F}" type="presParOf" srcId="{17B838FA-5177-41C8-91CF-96E6E42CA09D}" destId="{E79410EF-1FDE-4858-9026-3D790F82CC2E}" srcOrd="4" destOrd="0" presId="urn:microsoft.com/office/officeart/2008/layout/VerticalAccentList"/>
    <dgm:cxn modelId="{82DCD047-081B-49C3-8904-5FF93E36BFFC}" type="presParOf" srcId="{17B838FA-5177-41C8-91CF-96E6E42CA09D}" destId="{87BBD325-778F-46E0-8B67-0EAC2E0D7D56}" srcOrd="5" destOrd="0" presId="urn:microsoft.com/office/officeart/2008/layout/VerticalAccentList"/>
    <dgm:cxn modelId="{21E9D41C-9D10-4455-8031-AA0B558EA291}" type="presParOf" srcId="{17B838FA-5177-41C8-91CF-96E6E42CA09D}" destId="{7B842AF1-F363-4CA4-B36D-D755BC14CE38}" srcOrd="6" destOrd="0" presId="urn:microsoft.com/office/officeart/2008/layout/VerticalAccentList"/>
    <dgm:cxn modelId="{AB67DE0E-BC72-4C18-B550-D57650D2C00A}" type="presParOf" srcId="{3137AAF2-B5F5-4397-8B3E-08CFB095E26A}" destId="{D6A5EB3F-963B-41D9-89AA-E914EA3EE5D2}" srcOrd="2" destOrd="0" presId="urn:microsoft.com/office/officeart/2008/layout/VerticalAccentList"/>
    <dgm:cxn modelId="{1ECCA9AC-71AA-4474-9575-8B822B54030A}" type="presParOf" srcId="{3137AAF2-B5F5-4397-8B3E-08CFB095E26A}" destId="{61A16BDD-67EF-4278-BCEE-1DAEC3E1EE0F}" srcOrd="3" destOrd="0" presId="urn:microsoft.com/office/officeart/2008/layout/VerticalAccentList"/>
    <dgm:cxn modelId="{0DC42767-5AA0-42B7-AB74-196CBC4BA6C2}" type="presParOf" srcId="{61A16BDD-67EF-4278-BCEE-1DAEC3E1EE0F}" destId="{C59B18C8-90FF-4E49-8FC7-33D26A527EF5}" srcOrd="0" destOrd="0" presId="urn:microsoft.com/office/officeart/2008/layout/VerticalAccentList"/>
    <dgm:cxn modelId="{20CAC140-FC85-462B-9A39-A429ABC2B112}" type="presParOf" srcId="{3137AAF2-B5F5-4397-8B3E-08CFB095E26A}" destId="{4A2D294C-343D-4E3A-9947-6C00425E04E1}" srcOrd="4" destOrd="0" presId="urn:microsoft.com/office/officeart/2008/layout/VerticalAccentList"/>
    <dgm:cxn modelId="{EBB90100-A20D-4184-91BA-750221E3CDEE}" type="presParOf" srcId="{4A2D294C-343D-4E3A-9947-6C00425E04E1}" destId="{556CAFED-43F9-4278-9C6D-60B8182B0E2F}" srcOrd="0" destOrd="0" presId="urn:microsoft.com/office/officeart/2008/layout/VerticalAccentList"/>
    <dgm:cxn modelId="{AF4E36B9-92F6-45F8-95F0-C27497190CD2}" type="presParOf" srcId="{4A2D294C-343D-4E3A-9947-6C00425E04E1}" destId="{22ED36D6-EBF9-49DD-9D33-FFE6F5014265}" srcOrd="1" destOrd="0" presId="urn:microsoft.com/office/officeart/2008/layout/VerticalAccentList"/>
    <dgm:cxn modelId="{4A4A527F-F020-468C-8719-7745541B8799}" type="presParOf" srcId="{4A2D294C-343D-4E3A-9947-6C00425E04E1}" destId="{525AE709-18CD-4B78-ACF3-B2DCF0CA897F}" srcOrd="2" destOrd="0" presId="urn:microsoft.com/office/officeart/2008/layout/VerticalAccentList"/>
    <dgm:cxn modelId="{C18A4E43-1DBA-43ED-B19D-B1801E3DD23E}" type="presParOf" srcId="{4A2D294C-343D-4E3A-9947-6C00425E04E1}" destId="{1D018D6C-7EE6-41F5-B191-C83F00CC5E44}" srcOrd="3" destOrd="0" presId="urn:microsoft.com/office/officeart/2008/layout/VerticalAccentList"/>
    <dgm:cxn modelId="{EA1AE3A6-E43E-4035-BD11-3973864890A4}" type="presParOf" srcId="{4A2D294C-343D-4E3A-9947-6C00425E04E1}" destId="{EFF55A7D-EDCD-4EE5-BBD1-9DA977C84F9C}" srcOrd="4" destOrd="0" presId="urn:microsoft.com/office/officeart/2008/layout/VerticalAccentList"/>
    <dgm:cxn modelId="{B37D020E-753B-45A3-8E7F-51F246D126D9}" type="presParOf" srcId="{4A2D294C-343D-4E3A-9947-6C00425E04E1}" destId="{8766CE5D-897A-435F-B876-9B7349C2F8E4}" srcOrd="5" destOrd="0" presId="urn:microsoft.com/office/officeart/2008/layout/VerticalAccentList"/>
    <dgm:cxn modelId="{044F0E0F-C672-48D5-91C6-C0E4EA17ABD6}" type="presParOf" srcId="{4A2D294C-343D-4E3A-9947-6C00425E04E1}" destId="{04CEA3FD-F9DE-4FBC-8B16-E1023A59EEAC}" srcOrd="6" destOrd="0" presId="urn:microsoft.com/office/officeart/2008/layout/VerticalAccentList"/>
    <dgm:cxn modelId="{3935E384-34EB-4C51-AEC7-A6F6FB3E205C}" type="presParOf" srcId="{3137AAF2-B5F5-4397-8B3E-08CFB095E26A}" destId="{097435D7-0DBA-49DE-8D8F-54B1AB9B3659}" srcOrd="5" destOrd="0" presId="urn:microsoft.com/office/officeart/2008/layout/VerticalAccentList"/>
    <dgm:cxn modelId="{B0E441CD-5DFA-462C-91FE-19C9594FF0D3}" type="presParOf" srcId="{3137AAF2-B5F5-4397-8B3E-08CFB095E26A}" destId="{CF7FAF59-B0D2-465A-887C-62BEE7C8FA91}" srcOrd="6" destOrd="0" presId="urn:microsoft.com/office/officeart/2008/layout/VerticalAccentList"/>
    <dgm:cxn modelId="{9CC409AF-90E1-44EB-9A9E-8BDDE681EA93}" type="presParOf" srcId="{CF7FAF59-B0D2-465A-887C-62BEE7C8FA91}" destId="{3C51310B-5948-42F1-9728-89F3031DE199}" srcOrd="0" destOrd="0" presId="urn:microsoft.com/office/officeart/2008/layout/VerticalAccentList"/>
    <dgm:cxn modelId="{88A75E31-6755-4829-ADB7-9CCC43D83258}" type="presParOf" srcId="{3137AAF2-B5F5-4397-8B3E-08CFB095E26A}" destId="{4AFE6243-C0ED-47DD-AE40-04DC49D90948}" srcOrd="7" destOrd="0" presId="urn:microsoft.com/office/officeart/2008/layout/VerticalAccentList"/>
    <dgm:cxn modelId="{4A59FEA0-4852-4004-BBED-DB7E73F7E55A}" type="presParOf" srcId="{4AFE6243-C0ED-47DD-AE40-04DC49D90948}" destId="{7EF3B5E4-AEB9-4883-B104-1286C05078D0}" srcOrd="0" destOrd="0" presId="urn:microsoft.com/office/officeart/2008/layout/VerticalAccentList"/>
    <dgm:cxn modelId="{13CEEEF1-4D65-42F9-A043-64068290B49F}" type="presParOf" srcId="{4AFE6243-C0ED-47DD-AE40-04DC49D90948}" destId="{1D856D22-B280-4656-94CF-63DF3BBA0F7A}" srcOrd="1" destOrd="0" presId="urn:microsoft.com/office/officeart/2008/layout/VerticalAccentList"/>
    <dgm:cxn modelId="{D1BC839D-9B74-414E-94F1-F4144A715A16}" type="presParOf" srcId="{4AFE6243-C0ED-47DD-AE40-04DC49D90948}" destId="{F3E2182D-0856-4C98-BF4B-B94ED801B583}" srcOrd="2" destOrd="0" presId="urn:microsoft.com/office/officeart/2008/layout/VerticalAccentList"/>
    <dgm:cxn modelId="{A2087C11-5BD0-4EB2-AE84-35F6977CBE0C}" type="presParOf" srcId="{4AFE6243-C0ED-47DD-AE40-04DC49D90948}" destId="{8A90C63A-6E5C-4BD7-9C24-CC21695FA052}" srcOrd="3" destOrd="0" presId="urn:microsoft.com/office/officeart/2008/layout/VerticalAccentList"/>
    <dgm:cxn modelId="{61878428-3E43-4DE1-AC70-81FE850CADC6}" type="presParOf" srcId="{4AFE6243-C0ED-47DD-AE40-04DC49D90948}" destId="{5B4CD91D-0C2D-41F4-936D-BDA952821814}" srcOrd="4" destOrd="0" presId="urn:microsoft.com/office/officeart/2008/layout/VerticalAccentList"/>
    <dgm:cxn modelId="{F2AFB54B-3CA4-4C5F-8000-33218636987C}" type="presParOf" srcId="{4AFE6243-C0ED-47DD-AE40-04DC49D90948}" destId="{90426880-94BB-4B8A-988B-438E05364FD6}" srcOrd="5" destOrd="0" presId="urn:microsoft.com/office/officeart/2008/layout/VerticalAccentList"/>
    <dgm:cxn modelId="{178A91B3-0FE2-4809-85BA-DBE31AD74828}" type="presParOf" srcId="{4AFE6243-C0ED-47DD-AE40-04DC49D90948}" destId="{AA3140E7-E147-4CA9-BBC6-B96E19526484}" srcOrd="6" destOrd="0" presId="urn:microsoft.com/office/officeart/2008/layout/VerticalAccentList"/>
    <dgm:cxn modelId="{940BB681-193D-4998-BADD-62A003D3D8A3}" type="presParOf" srcId="{3137AAF2-B5F5-4397-8B3E-08CFB095E26A}" destId="{9E4A8BE4-D305-4B30-B8AF-D73A0BD68EBE}" srcOrd="8" destOrd="0" presId="urn:microsoft.com/office/officeart/2008/layout/VerticalAccentList"/>
    <dgm:cxn modelId="{DF7C27AA-868D-4D00-912C-2A1584E31BF5}" type="presParOf" srcId="{3137AAF2-B5F5-4397-8B3E-08CFB095E26A}" destId="{FDA561AB-36F1-4603-82F8-1B7AA7E23A39}" srcOrd="9" destOrd="0" presId="urn:microsoft.com/office/officeart/2008/layout/VerticalAccentList"/>
    <dgm:cxn modelId="{6D51FB0B-EB13-4B3E-B5C0-783D027238D3}" type="presParOf" srcId="{FDA561AB-36F1-4603-82F8-1B7AA7E23A39}" destId="{7D2B9115-06A7-4438-98B0-196D39FFC888}" srcOrd="0" destOrd="0" presId="urn:microsoft.com/office/officeart/2008/layout/VerticalAccentList"/>
    <dgm:cxn modelId="{3E9DA8D5-B211-4282-9C28-A7A1E26E5FEB}" type="presParOf" srcId="{3137AAF2-B5F5-4397-8B3E-08CFB095E26A}" destId="{1F1D1558-E5A6-4243-B958-8A9C22CE37C4}" srcOrd="10" destOrd="0" presId="urn:microsoft.com/office/officeart/2008/layout/VerticalAccentList"/>
    <dgm:cxn modelId="{B8B67A87-DE39-4A2B-B7E2-555D93E0299E}" type="presParOf" srcId="{1F1D1558-E5A6-4243-B958-8A9C22CE37C4}" destId="{4BDCF5C5-B09A-4046-8269-21C0FEFF9CB1}" srcOrd="0" destOrd="0" presId="urn:microsoft.com/office/officeart/2008/layout/VerticalAccentList"/>
    <dgm:cxn modelId="{0E945688-3798-4791-9B40-1F7D148DCD1D}" type="presParOf" srcId="{1F1D1558-E5A6-4243-B958-8A9C22CE37C4}" destId="{2966FE95-0BA0-4C42-A4A1-A3478B1C7E48}" srcOrd="1" destOrd="0" presId="urn:microsoft.com/office/officeart/2008/layout/VerticalAccentList"/>
    <dgm:cxn modelId="{DCC56063-C7CE-463D-A3F2-91F5EB1E9A46}" type="presParOf" srcId="{1F1D1558-E5A6-4243-B958-8A9C22CE37C4}" destId="{79816AFF-BE11-45AB-BFEC-A3E4DA6EFA25}" srcOrd="2" destOrd="0" presId="urn:microsoft.com/office/officeart/2008/layout/VerticalAccentList"/>
    <dgm:cxn modelId="{C800A9C4-DFD7-4E97-AC98-16629CCD8415}" type="presParOf" srcId="{1F1D1558-E5A6-4243-B958-8A9C22CE37C4}" destId="{380EA9E7-044D-4694-9388-EB92C8F848B2}" srcOrd="3" destOrd="0" presId="urn:microsoft.com/office/officeart/2008/layout/VerticalAccentList"/>
    <dgm:cxn modelId="{3A5EE3AC-80CE-45D2-BB99-5815001F881E}" type="presParOf" srcId="{1F1D1558-E5A6-4243-B958-8A9C22CE37C4}" destId="{C8F6F967-3239-40AA-90CB-EDDAE8F6F872}" srcOrd="4" destOrd="0" presId="urn:microsoft.com/office/officeart/2008/layout/VerticalAccentList"/>
    <dgm:cxn modelId="{F407BCB2-CBCD-4D79-9E8D-3ACE5BE56B24}" type="presParOf" srcId="{1F1D1558-E5A6-4243-B958-8A9C22CE37C4}" destId="{7EA41888-08B2-47E5-9F04-7D71E2D556AC}" srcOrd="5" destOrd="0" presId="urn:microsoft.com/office/officeart/2008/layout/VerticalAccentList"/>
    <dgm:cxn modelId="{2A5BE916-FB8E-4557-8F9B-AE70C81DAC64}" type="presParOf" srcId="{1F1D1558-E5A6-4243-B958-8A9C22CE37C4}" destId="{EC820820-FED9-462B-9252-A6BD9C21E56B}" srcOrd="6" destOrd="0" presId="urn:microsoft.com/office/officeart/2008/layout/VerticalAccentList"/>
    <dgm:cxn modelId="{B8D88A08-01D2-4317-9E29-EF9BE031FE9E}" type="presParOf" srcId="{3137AAF2-B5F5-4397-8B3E-08CFB095E26A}" destId="{14D6FEB9-9DD4-4B55-A9B2-70D58E0AF8F0}" srcOrd="11" destOrd="0" presId="urn:microsoft.com/office/officeart/2008/layout/VerticalAccentList"/>
    <dgm:cxn modelId="{32004DDB-DC01-47C1-BBD2-2730B71A78B8}" type="presParOf" srcId="{3137AAF2-B5F5-4397-8B3E-08CFB095E26A}" destId="{B71F2CE6-FB11-49E8-B6C7-93D803897120}" srcOrd="12" destOrd="0" presId="urn:microsoft.com/office/officeart/2008/layout/VerticalAccentList"/>
    <dgm:cxn modelId="{5E155E96-D682-4848-B03C-38B39D1342C8}" type="presParOf" srcId="{B71F2CE6-FB11-49E8-B6C7-93D803897120}" destId="{1194CA41-4A1D-41F4-AE90-41090FA80363}" srcOrd="0" destOrd="0" presId="urn:microsoft.com/office/officeart/2008/layout/VerticalAccentList"/>
    <dgm:cxn modelId="{AAD09E91-2D3E-408C-97E2-3A0F9D60CF9F}" type="presParOf" srcId="{3137AAF2-B5F5-4397-8B3E-08CFB095E26A}" destId="{DE35EA49-E3A0-4500-987F-35D2838E7987}" srcOrd="13" destOrd="0" presId="urn:microsoft.com/office/officeart/2008/layout/VerticalAccentList"/>
    <dgm:cxn modelId="{F2C128D4-341D-4EE9-851F-B5501D1AA410}" type="presParOf" srcId="{DE35EA49-E3A0-4500-987F-35D2838E7987}" destId="{4BB8AE68-9377-4994-A1AE-3385F71ACEA8}" srcOrd="0" destOrd="0" presId="urn:microsoft.com/office/officeart/2008/layout/VerticalAccentList"/>
    <dgm:cxn modelId="{14C424B3-8AB8-418B-9759-9C97C56AD4AB}" type="presParOf" srcId="{DE35EA49-E3A0-4500-987F-35D2838E7987}" destId="{58E12CD2-D5C6-4DAF-8014-ABEF2D17AFC9}" srcOrd="1" destOrd="0" presId="urn:microsoft.com/office/officeart/2008/layout/VerticalAccentList"/>
    <dgm:cxn modelId="{F8743480-B40E-4277-9B04-1F65DF7A97B6}" type="presParOf" srcId="{DE35EA49-E3A0-4500-987F-35D2838E7987}" destId="{A3554288-6903-471A-A25B-BFD9D3D3040D}" srcOrd="2" destOrd="0" presId="urn:microsoft.com/office/officeart/2008/layout/VerticalAccentList"/>
    <dgm:cxn modelId="{20412067-64D7-4ED6-A028-DAB9BFCC2918}" type="presParOf" srcId="{DE35EA49-E3A0-4500-987F-35D2838E7987}" destId="{0E55A2C0-7C7E-4662-900B-0CD8F03870E5}" srcOrd="3" destOrd="0" presId="urn:microsoft.com/office/officeart/2008/layout/VerticalAccentList"/>
    <dgm:cxn modelId="{84ABBD02-023B-4995-AC39-9499A2161A7C}" type="presParOf" srcId="{DE35EA49-E3A0-4500-987F-35D2838E7987}" destId="{A25CF38B-EAB4-453D-9602-29344FB576E8}" srcOrd="4" destOrd="0" presId="urn:microsoft.com/office/officeart/2008/layout/VerticalAccentList"/>
    <dgm:cxn modelId="{D12C9952-CB62-49FC-8B83-20EE82C108C2}" type="presParOf" srcId="{DE35EA49-E3A0-4500-987F-35D2838E7987}" destId="{37B263F6-1B53-4228-9CCA-A764A922618C}" srcOrd="5" destOrd="0" presId="urn:microsoft.com/office/officeart/2008/layout/VerticalAccentList"/>
    <dgm:cxn modelId="{EC0D5029-F284-4AEA-89BF-617069B8A957}" type="presParOf" srcId="{DE35EA49-E3A0-4500-987F-35D2838E7987}" destId="{7E14F22E-CDD3-4FB3-A494-321DC4863E21}" srcOrd="6" destOrd="0" presId="urn:microsoft.com/office/officeart/2008/layout/VerticalAccentList"/>
    <dgm:cxn modelId="{E7FF4DBB-DF69-4B8B-871C-B064E305AB80}" type="presParOf" srcId="{3137AAF2-B5F5-4397-8B3E-08CFB095E26A}" destId="{5B8BEAB0-B264-4F06-86E8-6053760D4587}" srcOrd="14" destOrd="0" presId="urn:microsoft.com/office/officeart/2008/layout/VerticalAccentList"/>
    <dgm:cxn modelId="{C764DF08-1B76-41BD-98A5-7C4044022B14}" type="presParOf" srcId="{3137AAF2-B5F5-4397-8B3E-08CFB095E26A}" destId="{AC9A85D4-9AFD-4C34-B0D2-BDCA519EB515}" srcOrd="15" destOrd="0" presId="urn:microsoft.com/office/officeart/2008/layout/VerticalAccentList"/>
    <dgm:cxn modelId="{1D26A4C4-E820-49AE-9165-1EDF103FFA83}" type="presParOf" srcId="{AC9A85D4-9AFD-4C34-B0D2-BDCA519EB515}" destId="{08A3AAE7-339D-495C-93F7-B633FD662DCF}" srcOrd="0" destOrd="0" presId="urn:microsoft.com/office/officeart/2008/layout/VerticalAccentList"/>
    <dgm:cxn modelId="{0FF182B6-94A7-4863-BA16-9A4D7BD4DF90}" type="presParOf" srcId="{3137AAF2-B5F5-4397-8B3E-08CFB095E26A}" destId="{94262A35-55D7-4341-A307-678B9751462D}" srcOrd="16" destOrd="0" presId="urn:microsoft.com/office/officeart/2008/layout/VerticalAccentList"/>
    <dgm:cxn modelId="{DE6CAB26-591F-45A8-B6C8-DE123F40E455}" type="presParOf" srcId="{94262A35-55D7-4341-A307-678B9751462D}" destId="{F4EDBB98-F7DE-4525-9F00-CCAE4F1CC6BA}" srcOrd="0" destOrd="0" presId="urn:microsoft.com/office/officeart/2008/layout/VerticalAccentList"/>
    <dgm:cxn modelId="{9811E628-95F3-438E-B240-4C421D94CEF3}" type="presParOf" srcId="{94262A35-55D7-4341-A307-678B9751462D}" destId="{5C3B495A-B6F9-4E27-B744-0BF9C434E019}" srcOrd="1" destOrd="0" presId="urn:microsoft.com/office/officeart/2008/layout/VerticalAccentList"/>
    <dgm:cxn modelId="{6FEA831B-95FB-45F2-ABF2-D9377090C3E1}" type="presParOf" srcId="{94262A35-55D7-4341-A307-678B9751462D}" destId="{861C4EA3-F7FC-491D-B171-5F14E692D3D6}" srcOrd="2" destOrd="0" presId="urn:microsoft.com/office/officeart/2008/layout/VerticalAccentList"/>
    <dgm:cxn modelId="{A8DD32CE-EA61-452D-9300-7E68C0979505}" type="presParOf" srcId="{94262A35-55D7-4341-A307-678B9751462D}" destId="{67F03860-9F91-45C1-9B89-182BE20820BB}" srcOrd="3" destOrd="0" presId="urn:microsoft.com/office/officeart/2008/layout/VerticalAccentList"/>
    <dgm:cxn modelId="{44DDDF21-67F7-48E6-80F5-5B2E3513DBDF}" type="presParOf" srcId="{94262A35-55D7-4341-A307-678B9751462D}" destId="{87BA386B-A65A-4C94-AE6A-773B1117133F}" srcOrd="4" destOrd="0" presId="urn:microsoft.com/office/officeart/2008/layout/VerticalAccentList"/>
    <dgm:cxn modelId="{B16E5B7A-9AC5-430B-BE47-17A0763FC43C}" type="presParOf" srcId="{94262A35-55D7-4341-A307-678B9751462D}" destId="{D64952B3-3523-49E7-B9D6-3B4D668405E8}" srcOrd="5" destOrd="0" presId="urn:microsoft.com/office/officeart/2008/layout/VerticalAccentList"/>
    <dgm:cxn modelId="{6FDA8952-AC10-47D0-9844-956B3FC3AC31}" type="presParOf" srcId="{94262A35-55D7-4341-A307-678B9751462D}" destId="{4731FEB8-10FD-4C59-B6D7-6A1B6AE232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CED558F-0BF5-4140-AA19-74456A17BBD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9A665E7-1C82-4F2C-B4E1-6D3A20875289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Plan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E696A0-D5C4-4988-9BD8-890EDA053D02}" type="parTrans" cxnId="{96E8624D-772A-434E-AF53-102E863FDC0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56D01F-C5B2-49CA-A24E-7F32989D4D74}" type="sibTrans" cxnId="{96E8624D-772A-434E-AF53-102E863FDC0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D31146-D068-44A1-916F-9DD5212352D7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define scope, set objectives, set terms of reference, build team, develop </a:t>
          </a:r>
          <a:r>
            <a:rPr lang="en-GB" sz="1600" dirty="0" err="1" smtClean="0">
              <a:latin typeface="Arial" panose="020B0604020202020204" pitchFamily="34" charset="0"/>
              <a:cs typeface="Arial" panose="020B0604020202020204" pitchFamily="34" charset="0"/>
            </a:rPr>
            <a:t>comms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8581DD-29A8-42BB-8D35-8F171493A8C8}" type="parTrans" cxnId="{E4398CA5-F6ED-416A-AEC0-E3C9CACF247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327FA6-BA7E-4363-A805-64552738679D}" type="sibTrans" cxnId="{E4398CA5-F6ED-416A-AEC0-E3C9CACF247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765827-024D-4D6E-805E-B734E2B12451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Don’t reinvent the wheel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FBF1A-E81D-4408-9831-0C52E803E19E}" type="parTrans" cxnId="{5F66F0BD-FF18-4E90-8FAA-A893D54C9B0D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1C94E9-C0F6-4AE6-AAF1-C078EDDDCD36}" type="sibTrans" cxnId="{5F66F0BD-FF18-4E90-8FAA-A893D54C9B0D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9A4A67-CF62-48C9-B3DD-F366A15E1F63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map existing pathways, analyse current processes, identify best practice, define unmet needs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AB66BE-C38F-46C6-A080-D6612F5CAF14}" type="parTrans" cxnId="{1A3295CF-C621-42F7-8E0A-550613B30172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16322B-4A17-448B-BC35-8BEF1A9F5D1F}" type="sibTrans" cxnId="{1A3295CF-C621-42F7-8E0A-550613B30172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BE45BD-BEC0-4136-9566-B64E28261F54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Create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96DC97-0857-4EAF-81C2-60A88FE112E9}" type="parTrans" cxnId="{C19F5E7C-644E-458B-9B62-CAD7161CCA7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AC44A8-34B1-4EEC-83F4-0FF079ABE415}" type="sibTrans" cxnId="{C19F5E7C-644E-458B-9B62-CAD7161CCA7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D3277F-D817-4B83-B1C2-B89C1ED34562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Pilot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F4152B-FA86-4F65-A800-57B4CA4ED935}" type="parTrans" cxnId="{F3090F6A-4996-4446-B60D-D44F2BCE2523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B2D58A-C2F9-46DE-8E50-8E8F34C32927}" type="sibTrans" cxnId="{F3090F6A-4996-4446-B60D-D44F2BCE2523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32209F-10CC-422F-9FB8-61E12B498A63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design new process, define </a:t>
          </a:r>
          <a:r>
            <a:rPr lang="en-US" sz="1600" dirty="0" smtClean="0">
              <a:latin typeface="Arial" panose="020B0604020202020204" pitchFamily="34" charset="0"/>
              <a:cs typeface="Arial" panose="020B0604020202020204" pitchFamily="34" charset="0"/>
            </a:rPr>
            <a:t>infrastructural changes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F08D6E-E32A-4CEA-AAE7-B1BE0E1C4340}" type="parTrans" cxnId="{64A40252-2275-4505-B78C-03F49A412F33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A86F69-EBAA-45C9-9565-ACCBBF310F59}" type="sibTrans" cxnId="{64A40252-2275-4505-B78C-03F49A412F33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CB656B-FB1E-46B5-85ED-23F37DA305E4}">
      <dgm:prSet phldrT="[Text]" custT="1"/>
      <dgm:spPr/>
      <dgm:t>
        <a:bodyPr/>
        <a:lstStyle/>
        <a:p>
          <a:r>
            <a:rPr lang="en-US" sz="1600" dirty="0" smtClean="0">
              <a:latin typeface="Arial" panose="020B0604020202020204" pitchFamily="34" charset="0"/>
              <a:cs typeface="Arial" panose="020B0604020202020204" pitchFamily="34" charset="0"/>
            </a:rPr>
            <a:t>develop implementation plan, consult widely on new processes, </a:t>
          </a:r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review the pilot and respond to feedback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CE62DB-ACAF-44E5-9060-DE68FA396176}" type="parTrans" cxnId="{030FFBAC-6F6E-4E3B-B91E-905990927B15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161E1E-1EEA-4AB9-BA8F-F59FB5E10089}" type="sibTrans" cxnId="{030FFBAC-6F6E-4E3B-B91E-905990927B15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4D9226-59EE-49D6-BDF5-DAEB0B2D714D}">
      <dgm:prSet phldrT="[Text]"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Implement &amp; evaluate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C4AC0E-51F1-4DA9-A7B5-CB01403B6BD4}" type="parTrans" cxnId="{FDE1B976-D762-4EEB-9DD4-0BE30C1B5139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B31654-90B9-4EC2-8611-228AC895C3A3}" type="sibTrans" cxnId="{FDE1B976-D762-4EEB-9DD4-0BE30C1B5139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995873-6BF0-4530-96CF-4509341D0E49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roll out new processes, provide support, monitor benefits and provide </a:t>
          </a:r>
          <a:r>
            <a:rPr lang="en-US" sz="1600" dirty="0" smtClean="0">
              <a:latin typeface="Arial" panose="020B0604020202020204" pitchFamily="34" charset="0"/>
              <a:cs typeface="Arial" panose="020B0604020202020204" pitchFamily="34" charset="0"/>
            </a:rPr>
            <a:t>feedback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2043B3-BC16-485D-B75B-071A2F4FB61D}" type="parTrans" cxnId="{CBEC870B-A7F3-499D-A29C-F94CBEA9443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4F576D-8FBA-42E7-8A80-46EB3C00395C}" type="sibTrans" cxnId="{CBEC870B-A7F3-499D-A29C-F94CBEA9443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E40A90-E7D8-42B9-B756-CCB0C7F26E2C}" type="pres">
      <dgm:prSet presAssocID="{3CED558F-0BF5-4140-AA19-74456A17BB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5B608E-D82B-4F1F-BD2F-B7C154D88462}" type="pres">
      <dgm:prSet presAssocID="{E9A665E7-1C82-4F2C-B4E1-6D3A2087528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E0B59F-6D9D-44E8-9AA5-DAD369AA27C2}" type="pres">
      <dgm:prSet presAssocID="{E9A665E7-1C82-4F2C-B4E1-6D3A20875289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5A1830-B921-4EDF-800F-CE698E5D3629}" type="pres">
      <dgm:prSet presAssocID="{B6765827-024D-4D6E-805E-B734E2B1245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FBEDA8-186F-42A3-8BE1-A9652F183117}" type="pres">
      <dgm:prSet presAssocID="{B6765827-024D-4D6E-805E-B734E2B12451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8347C1-CF7A-4105-B144-1F4A481CDC98}" type="pres">
      <dgm:prSet presAssocID="{9DBE45BD-BEC0-4136-9566-B64E28261F5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7F515-93F5-4418-BC8B-F9950E2C7E99}" type="pres">
      <dgm:prSet presAssocID="{9DBE45BD-BEC0-4136-9566-B64E28261F54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65C41-75BA-4726-A174-5C900EC83767}" type="pres">
      <dgm:prSet presAssocID="{44D3277F-D817-4B83-B1C2-B89C1ED3456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83EA5C-4F9F-4F7D-A8C1-AF8BD2C896E4}" type="pres">
      <dgm:prSet presAssocID="{44D3277F-D817-4B83-B1C2-B89C1ED34562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AB5D61-DECA-415A-A523-F0417EAFAA14}" type="pres">
      <dgm:prSet presAssocID="{5C4D9226-59EE-49D6-BDF5-DAEB0B2D714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AAA8CC-5E56-47DA-ADA9-E14DEFD7399D}" type="pres">
      <dgm:prSet presAssocID="{5C4D9226-59EE-49D6-BDF5-DAEB0B2D714D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E1B976-D762-4EEB-9DD4-0BE30C1B5139}" srcId="{3CED558F-0BF5-4140-AA19-74456A17BBDF}" destId="{5C4D9226-59EE-49D6-BDF5-DAEB0B2D714D}" srcOrd="4" destOrd="0" parTransId="{D9C4AC0E-51F1-4DA9-A7B5-CB01403B6BD4}" sibTransId="{AEB31654-90B9-4EC2-8611-228AC895C3A3}"/>
    <dgm:cxn modelId="{79C0961C-965A-4BB1-80DD-725F47402853}" type="presOf" srcId="{3A32209F-10CC-422F-9FB8-61E12B498A63}" destId="{7D47F515-93F5-4418-BC8B-F9950E2C7E99}" srcOrd="0" destOrd="0" presId="urn:microsoft.com/office/officeart/2005/8/layout/vList2"/>
    <dgm:cxn modelId="{35554C42-A263-436C-AF0A-F7AFB64C754D}" type="presOf" srcId="{5C4D9226-59EE-49D6-BDF5-DAEB0B2D714D}" destId="{B1AB5D61-DECA-415A-A523-F0417EAFAA14}" srcOrd="0" destOrd="0" presId="urn:microsoft.com/office/officeart/2005/8/layout/vList2"/>
    <dgm:cxn modelId="{5F66F0BD-FF18-4E90-8FAA-A893D54C9B0D}" srcId="{3CED558F-0BF5-4140-AA19-74456A17BBDF}" destId="{B6765827-024D-4D6E-805E-B734E2B12451}" srcOrd="1" destOrd="0" parTransId="{CDEFBF1A-E81D-4408-9831-0C52E803E19E}" sibTransId="{8E1C94E9-C0F6-4AE6-AAF1-C078EDDDCD36}"/>
    <dgm:cxn modelId="{B5F2DCC1-B076-46DA-B783-99DC422EE827}" type="presOf" srcId="{1CCB656B-FB1E-46B5-85ED-23F37DA305E4}" destId="{6B83EA5C-4F9F-4F7D-A8C1-AF8BD2C896E4}" srcOrd="0" destOrd="0" presId="urn:microsoft.com/office/officeart/2005/8/layout/vList2"/>
    <dgm:cxn modelId="{CBEC870B-A7F3-499D-A29C-F94CBEA9443F}" srcId="{5C4D9226-59EE-49D6-BDF5-DAEB0B2D714D}" destId="{43995873-6BF0-4530-96CF-4509341D0E49}" srcOrd="0" destOrd="0" parTransId="{362043B3-BC16-485D-B75B-071A2F4FB61D}" sibTransId="{E04F576D-8FBA-42E7-8A80-46EB3C00395C}"/>
    <dgm:cxn modelId="{030FFBAC-6F6E-4E3B-B91E-905990927B15}" srcId="{44D3277F-D817-4B83-B1C2-B89C1ED34562}" destId="{1CCB656B-FB1E-46B5-85ED-23F37DA305E4}" srcOrd="0" destOrd="0" parTransId="{FFCE62DB-ACAF-44E5-9060-DE68FA396176}" sibTransId="{64161E1E-1EEA-4AB9-BA8F-F59FB5E10089}"/>
    <dgm:cxn modelId="{94669385-F71E-4E63-B3DC-EFBCEFA5C0E4}" type="presOf" srcId="{E9A665E7-1C82-4F2C-B4E1-6D3A20875289}" destId="{BF5B608E-D82B-4F1F-BD2F-B7C154D88462}" srcOrd="0" destOrd="0" presId="urn:microsoft.com/office/officeart/2005/8/layout/vList2"/>
    <dgm:cxn modelId="{E4398CA5-F6ED-416A-AEC0-E3C9CACF247F}" srcId="{E9A665E7-1C82-4F2C-B4E1-6D3A20875289}" destId="{1ED31146-D068-44A1-916F-9DD5212352D7}" srcOrd="0" destOrd="0" parTransId="{438581DD-29A8-42BB-8D35-8F171493A8C8}" sibTransId="{E2327FA6-BA7E-4363-A805-64552738679D}"/>
    <dgm:cxn modelId="{97B83EDB-BAA9-495C-8C53-A58104800460}" type="presOf" srcId="{B6765827-024D-4D6E-805E-B734E2B12451}" destId="{0C5A1830-B921-4EDF-800F-CE698E5D3629}" srcOrd="0" destOrd="0" presId="urn:microsoft.com/office/officeart/2005/8/layout/vList2"/>
    <dgm:cxn modelId="{C19F5E7C-644E-458B-9B62-CAD7161CCA7F}" srcId="{3CED558F-0BF5-4140-AA19-74456A17BBDF}" destId="{9DBE45BD-BEC0-4136-9566-B64E28261F54}" srcOrd="2" destOrd="0" parTransId="{5396DC97-0857-4EAF-81C2-60A88FE112E9}" sibTransId="{BAAC44A8-34B1-4EEC-83F4-0FF079ABE415}"/>
    <dgm:cxn modelId="{F3090F6A-4996-4446-B60D-D44F2BCE2523}" srcId="{3CED558F-0BF5-4140-AA19-74456A17BBDF}" destId="{44D3277F-D817-4B83-B1C2-B89C1ED34562}" srcOrd="3" destOrd="0" parTransId="{7CF4152B-FA86-4F65-A800-57B4CA4ED935}" sibTransId="{68B2D58A-C2F9-46DE-8E50-8E8F34C32927}"/>
    <dgm:cxn modelId="{64A40252-2275-4505-B78C-03F49A412F33}" srcId="{9DBE45BD-BEC0-4136-9566-B64E28261F54}" destId="{3A32209F-10CC-422F-9FB8-61E12B498A63}" srcOrd="0" destOrd="0" parTransId="{83F08D6E-E32A-4CEA-AAE7-B1BE0E1C4340}" sibTransId="{2FA86F69-EBAA-45C9-9565-ACCBBF310F59}"/>
    <dgm:cxn modelId="{01E01DB5-D8B0-45CA-93D5-80EF5931070B}" type="presOf" srcId="{0E9A4A67-CF62-48C9-B3DD-F366A15E1F63}" destId="{DEFBEDA8-186F-42A3-8BE1-A9652F183117}" srcOrd="0" destOrd="0" presId="urn:microsoft.com/office/officeart/2005/8/layout/vList2"/>
    <dgm:cxn modelId="{C24171AC-3919-440D-B7F0-3D10226221B8}" type="presOf" srcId="{43995873-6BF0-4530-96CF-4509341D0E49}" destId="{66AAA8CC-5E56-47DA-ADA9-E14DEFD7399D}" srcOrd="0" destOrd="0" presId="urn:microsoft.com/office/officeart/2005/8/layout/vList2"/>
    <dgm:cxn modelId="{1A3295CF-C621-42F7-8E0A-550613B30172}" srcId="{B6765827-024D-4D6E-805E-B734E2B12451}" destId="{0E9A4A67-CF62-48C9-B3DD-F366A15E1F63}" srcOrd="0" destOrd="0" parTransId="{DDAB66BE-C38F-46C6-A080-D6612F5CAF14}" sibTransId="{E716322B-4A17-448B-BC35-8BEF1A9F5D1F}"/>
    <dgm:cxn modelId="{80D5CEE8-8997-4605-B330-B3D390EE90BB}" type="presOf" srcId="{3CED558F-0BF5-4140-AA19-74456A17BBDF}" destId="{00E40A90-E7D8-42B9-B756-CCB0C7F26E2C}" srcOrd="0" destOrd="0" presId="urn:microsoft.com/office/officeart/2005/8/layout/vList2"/>
    <dgm:cxn modelId="{4FB72FCC-C83B-4767-91DB-7BA1E567C6AE}" type="presOf" srcId="{44D3277F-D817-4B83-B1C2-B89C1ED34562}" destId="{E4C65C41-75BA-4726-A174-5C900EC83767}" srcOrd="0" destOrd="0" presId="urn:microsoft.com/office/officeart/2005/8/layout/vList2"/>
    <dgm:cxn modelId="{96E8624D-772A-434E-AF53-102E863FDC0F}" srcId="{3CED558F-0BF5-4140-AA19-74456A17BBDF}" destId="{E9A665E7-1C82-4F2C-B4E1-6D3A20875289}" srcOrd="0" destOrd="0" parTransId="{1AE696A0-D5C4-4988-9BD8-890EDA053D02}" sibTransId="{7756D01F-C5B2-49CA-A24E-7F32989D4D74}"/>
    <dgm:cxn modelId="{60C1A747-88EA-4AED-9E27-2E5B71596ECB}" type="presOf" srcId="{1ED31146-D068-44A1-916F-9DD5212352D7}" destId="{FEE0B59F-6D9D-44E8-9AA5-DAD369AA27C2}" srcOrd="0" destOrd="0" presId="urn:microsoft.com/office/officeart/2005/8/layout/vList2"/>
    <dgm:cxn modelId="{4B68601F-6BCF-4AB3-A381-2FD2DCE45A5B}" type="presOf" srcId="{9DBE45BD-BEC0-4136-9566-B64E28261F54}" destId="{4B8347C1-CF7A-4105-B144-1F4A481CDC98}" srcOrd="0" destOrd="0" presId="urn:microsoft.com/office/officeart/2005/8/layout/vList2"/>
    <dgm:cxn modelId="{E885F343-306E-4309-B225-01A75883A02E}" type="presParOf" srcId="{00E40A90-E7D8-42B9-B756-CCB0C7F26E2C}" destId="{BF5B608E-D82B-4F1F-BD2F-B7C154D88462}" srcOrd="0" destOrd="0" presId="urn:microsoft.com/office/officeart/2005/8/layout/vList2"/>
    <dgm:cxn modelId="{A6F48826-29C5-4211-A3ED-48865E67D12E}" type="presParOf" srcId="{00E40A90-E7D8-42B9-B756-CCB0C7F26E2C}" destId="{FEE0B59F-6D9D-44E8-9AA5-DAD369AA27C2}" srcOrd="1" destOrd="0" presId="urn:microsoft.com/office/officeart/2005/8/layout/vList2"/>
    <dgm:cxn modelId="{6AA18F9C-5CFB-4E91-941F-F00A221B87CC}" type="presParOf" srcId="{00E40A90-E7D8-42B9-B756-CCB0C7F26E2C}" destId="{0C5A1830-B921-4EDF-800F-CE698E5D3629}" srcOrd="2" destOrd="0" presId="urn:microsoft.com/office/officeart/2005/8/layout/vList2"/>
    <dgm:cxn modelId="{0C3CD3DE-6E2D-4C68-82E9-CE6B6D00A6E0}" type="presParOf" srcId="{00E40A90-E7D8-42B9-B756-CCB0C7F26E2C}" destId="{DEFBEDA8-186F-42A3-8BE1-A9652F183117}" srcOrd="3" destOrd="0" presId="urn:microsoft.com/office/officeart/2005/8/layout/vList2"/>
    <dgm:cxn modelId="{5D93F8E1-9A08-4EC8-AB73-AEF188478388}" type="presParOf" srcId="{00E40A90-E7D8-42B9-B756-CCB0C7F26E2C}" destId="{4B8347C1-CF7A-4105-B144-1F4A481CDC98}" srcOrd="4" destOrd="0" presId="urn:microsoft.com/office/officeart/2005/8/layout/vList2"/>
    <dgm:cxn modelId="{9839F498-8057-4A4F-A475-7BF4C1F261FA}" type="presParOf" srcId="{00E40A90-E7D8-42B9-B756-CCB0C7F26E2C}" destId="{7D47F515-93F5-4418-BC8B-F9950E2C7E99}" srcOrd="5" destOrd="0" presId="urn:microsoft.com/office/officeart/2005/8/layout/vList2"/>
    <dgm:cxn modelId="{2630DCE9-4ABD-4025-BD96-611AEFC0AB58}" type="presParOf" srcId="{00E40A90-E7D8-42B9-B756-CCB0C7F26E2C}" destId="{E4C65C41-75BA-4726-A174-5C900EC83767}" srcOrd="6" destOrd="0" presId="urn:microsoft.com/office/officeart/2005/8/layout/vList2"/>
    <dgm:cxn modelId="{1D7D975D-6D8E-42DA-B6BF-EB9D3F70865F}" type="presParOf" srcId="{00E40A90-E7D8-42B9-B756-CCB0C7F26E2C}" destId="{6B83EA5C-4F9F-4F7D-A8C1-AF8BD2C896E4}" srcOrd="7" destOrd="0" presId="urn:microsoft.com/office/officeart/2005/8/layout/vList2"/>
    <dgm:cxn modelId="{2BA25AD4-A868-46E3-B20F-5D7E34B064CC}" type="presParOf" srcId="{00E40A90-E7D8-42B9-B756-CCB0C7F26E2C}" destId="{B1AB5D61-DECA-415A-A523-F0417EAFAA14}" srcOrd="8" destOrd="0" presId="urn:microsoft.com/office/officeart/2005/8/layout/vList2"/>
    <dgm:cxn modelId="{50C559F2-D4B2-4550-BB1F-D838B7BF4617}" type="presParOf" srcId="{00E40A90-E7D8-42B9-B756-CCB0C7F26E2C}" destId="{66AAA8CC-5E56-47DA-ADA9-E14DEFD7399D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D29E4-90E3-427F-869F-3AFC5B49CDF3}">
      <dsp:nvSpPr>
        <dsp:cNvPr id="0" name=""/>
        <dsp:cNvSpPr/>
      </dsp:nvSpPr>
      <dsp:spPr>
        <a:xfrm>
          <a:off x="0" y="707823"/>
          <a:ext cx="2220193" cy="133211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1: Frame the problem and the solution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07823"/>
        <a:ext cx="2220193" cy="1332116"/>
      </dsp:txXfrm>
    </dsp:sp>
    <dsp:sp modelId="{DA229B06-EB1C-4FE4-B817-64929EA15945}">
      <dsp:nvSpPr>
        <dsp:cNvPr id="0" name=""/>
        <dsp:cNvSpPr/>
      </dsp:nvSpPr>
      <dsp:spPr>
        <a:xfrm>
          <a:off x="2442212" y="707823"/>
          <a:ext cx="2220193" cy="133211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2: Discuss the case in principle with key stakeholders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2212" y="707823"/>
        <a:ext cx="2220193" cy="1332116"/>
      </dsp:txXfrm>
    </dsp:sp>
    <dsp:sp modelId="{2E6CDDF4-D0A5-42BC-B715-8ABEF42982AF}">
      <dsp:nvSpPr>
        <dsp:cNvPr id="0" name=""/>
        <dsp:cNvSpPr/>
      </dsp:nvSpPr>
      <dsp:spPr>
        <a:xfrm>
          <a:off x="4884425" y="707823"/>
          <a:ext cx="2220193" cy="133211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3: Determine the cost of your solution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84425" y="707823"/>
        <a:ext cx="2220193" cy="1332116"/>
      </dsp:txXfrm>
    </dsp:sp>
    <dsp:sp modelId="{EA28080F-2CEC-4EBB-948E-E0209A8213A0}">
      <dsp:nvSpPr>
        <dsp:cNvPr id="0" name=""/>
        <dsp:cNvSpPr/>
      </dsp:nvSpPr>
      <dsp:spPr>
        <a:xfrm>
          <a:off x="0" y="2261958"/>
          <a:ext cx="2220193" cy="133211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4: Determine the benefits of your solution (financial and otherwise)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261958"/>
        <a:ext cx="2220193" cy="1332116"/>
      </dsp:txXfrm>
    </dsp:sp>
    <dsp:sp modelId="{6B3E8B33-FD38-40D8-841B-F68978153A6D}">
      <dsp:nvSpPr>
        <dsp:cNvPr id="0" name=""/>
        <dsp:cNvSpPr/>
      </dsp:nvSpPr>
      <dsp:spPr>
        <a:xfrm>
          <a:off x="2442212" y="2261958"/>
          <a:ext cx="2220193" cy="133211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5: Make the case for your case!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2212" y="2261958"/>
        <a:ext cx="2220193" cy="1332116"/>
      </dsp:txXfrm>
    </dsp:sp>
    <dsp:sp modelId="{B989426F-E3F8-4451-9BB8-0E31227D326D}">
      <dsp:nvSpPr>
        <dsp:cNvPr id="0" name=""/>
        <dsp:cNvSpPr/>
      </dsp:nvSpPr>
      <dsp:spPr>
        <a:xfrm>
          <a:off x="4884425" y="2261958"/>
          <a:ext cx="2220193" cy="133211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6: Monitor progress of your case once funded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84425" y="2261958"/>
        <a:ext cx="2220193" cy="13321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24588-C4E2-4188-B7E6-1538B9E5BBA4}">
      <dsp:nvSpPr>
        <dsp:cNvPr id="0" name=""/>
        <dsp:cNvSpPr/>
      </dsp:nvSpPr>
      <dsp:spPr>
        <a:xfrm>
          <a:off x="0" y="593783"/>
          <a:ext cx="2212639" cy="13275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Concise evidence summary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93783"/>
        <a:ext cx="2212639" cy="1327584"/>
      </dsp:txXfrm>
    </dsp:sp>
    <dsp:sp modelId="{F27C8E14-271C-4933-99D6-020D13E81B8B}">
      <dsp:nvSpPr>
        <dsp:cNvPr id="0" name=""/>
        <dsp:cNvSpPr/>
      </dsp:nvSpPr>
      <dsp:spPr>
        <a:xfrm>
          <a:off x="2433904" y="593783"/>
          <a:ext cx="2212639" cy="13275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Capture value (not just cost)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3904" y="593783"/>
        <a:ext cx="2212639" cy="1327584"/>
      </dsp:txXfrm>
    </dsp:sp>
    <dsp:sp modelId="{41E03909-F8AD-46FE-B665-24A7F2511AF2}">
      <dsp:nvSpPr>
        <dsp:cNvPr id="0" name=""/>
        <dsp:cNvSpPr/>
      </dsp:nvSpPr>
      <dsp:spPr>
        <a:xfrm>
          <a:off x="4867808" y="593783"/>
          <a:ext cx="2212639" cy="13275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stories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67808" y="593783"/>
        <a:ext cx="2212639" cy="1327584"/>
      </dsp:txXfrm>
    </dsp:sp>
    <dsp:sp modelId="{7F499384-B040-4FB9-9D43-75AE5861B310}">
      <dsp:nvSpPr>
        <dsp:cNvPr id="0" name=""/>
        <dsp:cNvSpPr/>
      </dsp:nvSpPr>
      <dsp:spPr>
        <a:xfrm>
          <a:off x="0" y="2142632"/>
          <a:ext cx="2212639" cy="13275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Guidelines / peer comparisons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42632"/>
        <a:ext cx="2212639" cy="1327584"/>
      </dsp:txXfrm>
    </dsp:sp>
    <dsp:sp modelId="{EBD9F8F5-A235-4041-9783-FFFA7304AC67}">
      <dsp:nvSpPr>
        <dsp:cNvPr id="0" name=""/>
        <dsp:cNvSpPr/>
      </dsp:nvSpPr>
      <dsp:spPr>
        <a:xfrm>
          <a:off x="2433904" y="2142632"/>
          <a:ext cx="2212639" cy="13275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approval process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3904" y="2142632"/>
        <a:ext cx="2212639" cy="1327584"/>
      </dsp:txXfrm>
    </dsp:sp>
    <dsp:sp modelId="{A71268C4-D22A-43FD-8A47-0A098C354129}">
      <dsp:nvSpPr>
        <dsp:cNvPr id="0" name=""/>
        <dsp:cNvSpPr/>
      </dsp:nvSpPr>
      <dsp:spPr>
        <a:xfrm>
          <a:off x="4867808" y="2142632"/>
          <a:ext cx="2212639" cy="13275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Do </a:t>
          </a: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your pre-committee </a:t>
          </a:r>
          <a:r>
            <a:rPr lang="en-US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homework!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67808" y="2142632"/>
        <a:ext cx="2212639" cy="13275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82392-457B-412F-B906-D808A7343CC2}">
      <dsp:nvSpPr>
        <dsp:cNvPr id="0" name=""/>
        <dsp:cNvSpPr/>
      </dsp:nvSpPr>
      <dsp:spPr>
        <a:xfrm>
          <a:off x="350341" y="103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challenge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035"/>
        <a:ext cx="5395317" cy="490483"/>
      </dsp:txXfrm>
    </dsp:sp>
    <dsp:sp modelId="{2BC91B65-35E4-430C-B00C-AE7BE45210DD}">
      <dsp:nvSpPr>
        <dsp:cNvPr id="0" name=""/>
        <dsp:cNvSpPr/>
      </dsp:nvSpPr>
      <dsp:spPr>
        <a:xfrm>
          <a:off x="350341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A299A-8A49-4685-94CF-C46E8700C018}">
      <dsp:nvSpPr>
        <dsp:cNvPr id="0" name=""/>
        <dsp:cNvSpPr/>
      </dsp:nvSpPr>
      <dsp:spPr>
        <a:xfrm>
          <a:off x="1111680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14BAC-D16E-40C0-8D06-52B01F422CF8}">
      <dsp:nvSpPr>
        <dsp:cNvPr id="0" name=""/>
        <dsp:cNvSpPr/>
      </dsp:nvSpPr>
      <dsp:spPr>
        <a:xfrm>
          <a:off x="187301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84FE8-62C6-4310-80EA-E5EE0E5A852E}">
      <dsp:nvSpPr>
        <dsp:cNvPr id="0" name=""/>
        <dsp:cNvSpPr/>
      </dsp:nvSpPr>
      <dsp:spPr>
        <a:xfrm>
          <a:off x="2634359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10EF-1FDE-4858-9026-3D790F82CC2E}">
      <dsp:nvSpPr>
        <dsp:cNvPr id="0" name=""/>
        <dsp:cNvSpPr/>
      </dsp:nvSpPr>
      <dsp:spPr>
        <a:xfrm>
          <a:off x="3395698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BD325-778F-46E0-8B67-0EAC2E0D7D56}">
      <dsp:nvSpPr>
        <dsp:cNvPr id="0" name=""/>
        <dsp:cNvSpPr/>
      </dsp:nvSpPr>
      <dsp:spPr>
        <a:xfrm>
          <a:off x="4157037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42AF1-F363-4CA4-B36D-D755BC14CE38}">
      <dsp:nvSpPr>
        <dsp:cNvPr id="0" name=""/>
        <dsp:cNvSpPr/>
      </dsp:nvSpPr>
      <dsp:spPr>
        <a:xfrm>
          <a:off x="4918376" y="49151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B18C8-90FF-4E49-8FC7-33D26A527EF5}">
      <dsp:nvSpPr>
        <dsp:cNvPr id="0" name=""/>
        <dsp:cNvSpPr/>
      </dsp:nvSpPr>
      <dsp:spPr>
        <a:xfrm>
          <a:off x="350341" y="69134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cost of failure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691345"/>
        <a:ext cx="5395317" cy="490483"/>
      </dsp:txXfrm>
    </dsp:sp>
    <dsp:sp modelId="{556CAFED-43F9-4278-9C6D-60B8182B0E2F}">
      <dsp:nvSpPr>
        <dsp:cNvPr id="0" name=""/>
        <dsp:cNvSpPr/>
      </dsp:nvSpPr>
      <dsp:spPr>
        <a:xfrm>
          <a:off x="350341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D36D6-EBF9-49DD-9D33-FFE6F5014265}">
      <dsp:nvSpPr>
        <dsp:cNvPr id="0" name=""/>
        <dsp:cNvSpPr/>
      </dsp:nvSpPr>
      <dsp:spPr>
        <a:xfrm>
          <a:off x="1111680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E709-18CD-4B78-ACF3-B2DCF0CA897F}">
      <dsp:nvSpPr>
        <dsp:cNvPr id="0" name=""/>
        <dsp:cNvSpPr/>
      </dsp:nvSpPr>
      <dsp:spPr>
        <a:xfrm>
          <a:off x="187301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8D6C-7EE6-41F5-B191-C83F00CC5E44}">
      <dsp:nvSpPr>
        <dsp:cNvPr id="0" name=""/>
        <dsp:cNvSpPr/>
      </dsp:nvSpPr>
      <dsp:spPr>
        <a:xfrm>
          <a:off x="2634359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55A7D-EDCD-4EE5-BBD1-9DA977C84F9C}">
      <dsp:nvSpPr>
        <dsp:cNvPr id="0" name=""/>
        <dsp:cNvSpPr/>
      </dsp:nvSpPr>
      <dsp:spPr>
        <a:xfrm>
          <a:off x="3395698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CE5D-897A-435F-B876-9B7349C2F8E4}">
      <dsp:nvSpPr>
        <dsp:cNvPr id="0" name=""/>
        <dsp:cNvSpPr/>
      </dsp:nvSpPr>
      <dsp:spPr>
        <a:xfrm>
          <a:off x="4157037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EA3FD-F9DE-4FBC-8B16-E1023A59EEAC}">
      <dsp:nvSpPr>
        <dsp:cNvPr id="0" name=""/>
        <dsp:cNvSpPr/>
      </dsp:nvSpPr>
      <dsp:spPr>
        <a:xfrm>
          <a:off x="4918376" y="118182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310B-5948-42F1-9728-89F3031DE199}">
      <dsp:nvSpPr>
        <dsp:cNvPr id="0" name=""/>
        <dsp:cNvSpPr/>
      </dsp:nvSpPr>
      <dsp:spPr>
        <a:xfrm>
          <a:off x="350341" y="138165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evidence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1381655"/>
        <a:ext cx="5395317" cy="490483"/>
      </dsp:txXfrm>
    </dsp:sp>
    <dsp:sp modelId="{7EF3B5E4-AEB9-4883-B104-1286C05078D0}">
      <dsp:nvSpPr>
        <dsp:cNvPr id="0" name=""/>
        <dsp:cNvSpPr/>
      </dsp:nvSpPr>
      <dsp:spPr>
        <a:xfrm>
          <a:off x="350341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6D22-B280-4656-94CF-63DF3BBA0F7A}">
      <dsp:nvSpPr>
        <dsp:cNvPr id="0" name=""/>
        <dsp:cNvSpPr/>
      </dsp:nvSpPr>
      <dsp:spPr>
        <a:xfrm>
          <a:off x="1111680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2182D-0856-4C98-BF4B-B94ED801B583}">
      <dsp:nvSpPr>
        <dsp:cNvPr id="0" name=""/>
        <dsp:cNvSpPr/>
      </dsp:nvSpPr>
      <dsp:spPr>
        <a:xfrm>
          <a:off x="187301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C63A-6E5C-4BD7-9C24-CC21695FA052}">
      <dsp:nvSpPr>
        <dsp:cNvPr id="0" name=""/>
        <dsp:cNvSpPr/>
      </dsp:nvSpPr>
      <dsp:spPr>
        <a:xfrm>
          <a:off x="2634359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CD91D-0C2D-41F4-936D-BDA952821814}">
      <dsp:nvSpPr>
        <dsp:cNvPr id="0" name=""/>
        <dsp:cNvSpPr/>
      </dsp:nvSpPr>
      <dsp:spPr>
        <a:xfrm>
          <a:off x="3395698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26880-94BB-4B8A-988B-438E05364FD6}">
      <dsp:nvSpPr>
        <dsp:cNvPr id="0" name=""/>
        <dsp:cNvSpPr/>
      </dsp:nvSpPr>
      <dsp:spPr>
        <a:xfrm>
          <a:off x="4157037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0E7-E147-4CA9-BBC6-B96E19526484}">
      <dsp:nvSpPr>
        <dsp:cNvPr id="0" name=""/>
        <dsp:cNvSpPr/>
      </dsp:nvSpPr>
      <dsp:spPr>
        <a:xfrm>
          <a:off x="4918376" y="187213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B9115-06A7-4438-98B0-196D39FFC888}">
      <dsp:nvSpPr>
        <dsp:cNvPr id="0" name=""/>
        <dsp:cNvSpPr/>
      </dsp:nvSpPr>
      <dsp:spPr>
        <a:xfrm>
          <a:off x="350341" y="207196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Cost &amp; cost-effectiveness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071965"/>
        <a:ext cx="5395317" cy="490483"/>
      </dsp:txXfrm>
    </dsp:sp>
    <dsp:sp modelId="{4BDCF5C5-B09A-4046-8269-21C0FEFF9CB1}">
      <dsp:nvSpPr>
        <dsp:cNvPr id="0" name=""/>
        <dsp:cNvSpPr/>
      </dsp:nvSpPr>
      <dsp:spPr>
        <a:xfrm>
          <a:off x="350341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FE95-0BA0-4C42-A4A1-A3478B1C7E48}">
      <dsp:nvSpPr>
        <dsp:cNvPr id="0" name=""/>
        <dsp:cNvSpPr/>
      </dsp:nvSpPr>
      <dsp:spPr>
        <a:xfrm>
          <a:off x="1111680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16AFF-BE11-45AB-BFEC-A3E4DA6EFA25}">
      <dsp:nvSpPr>
        <dsp:cNvPr id="0" name=""/>
        <dsp:cNvSpPr/>
      </dsp:nvSpPr>
      <dsp:spPr>
        <a:xfrm>
          <a:off x="187301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A9E7-044D-4694-9388-EB92C8F848B2}">
      <dsp:nvSpPr>
        <dsp:cNvPr id="0" name=""/>
        <dsp:cNvSpPr/>
      </dsp:nvSpPr>
      <dsp:spPr>
        <a:xfrm>
          <a:off x="2634359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6F967-3239-40AA-90CB-EDDAE8F6F872}">
      <dsp:nvSpPr>
        <dsp:cNvPr id="0" name=""/>
        <dsp:cNvSpPr/>
      </dsp:nvSpPr>
      <dsp:spPr>
        <a:xfrm>
          <a:off x="3395698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41888-08B2-47E5-9F04-7D71E2D556AC}">
      <dsp:nvSpPr>
        <dsp:cNvPr id="0" name=""/>
        <dsp:cNvSpPr/>
      </dsp:nvSpPr>
      <dsp:spPr>
        <a:xfrm>
          <a:off x="4157037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0820-FED9-462B-9252-A6BD9C21E56B}">
      <dsp:nvSpPr>
        <dsp:cNvPr id="0" name=""/>
        <dsp:cNvSpPr/>
      </dsp:nvSpPr>
      <dsp:spPr>
        <a:xfrm>
          <a:off x="4918376" y="256244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4CA41-4A1D-41F4-AE90-41090FA80363}">
      <dsp:nvSpPr>
        <dsp:cNvPr id="0" name=""/>
        <dsp:cNvSpPr/>
      </dsp:nvSpPr>
      <dsp:spPr>
        <a:xfrm>
          <a:off x="350341" y="276227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business case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2762275"/>
        <a:ext cx="5395317" cy="490483"/>
      </dsp:txXfrm>
    </dsp:sp>
    <dsp:sp modelId="{4BB8AE68-9377-4994-A1AE-3385F71ACEA8}">
      <dsp:nvSpPr>
        <dsp:cNvPr id="0" name=""/>
        <dsp:cNvSpPr/>
      </dsp:nvSpPr>
      <dsp:spPr>
        <a:xfrm>
          <a:off x="350341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12CD2-D5C6-4DAF-8014-ABEF2D17AFC9}">
      <dsp:nvSpPr>
        <dsp:cNvPr id="0" name=""/>
        <dsp:cNvSpPr/>
      </dsp:nvSpPr>
      <dsp:spPr>
        <a:xfrm>
          <a:off x="1111680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54288-6903-471A-A25B-BFD9D3D3040D}">
      <dsp:nvSpPr>
        <dsp:cNvPr id="0" name=""/>
        <dsp:cNvSpPr/>
      </dsp:nvSpPr>
      <dsp:spPr>
        <a:xfrm>
          <a:off x="187301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5A2C0-7C7E-4662-900B-0CD8F03870E5}">
      <dsp:nvSpPr>
        <dsp:cNvPr id="0" name=""/>
        <dsp:cNvSpPr/>
      </dsp:nvSpPr>
      <dsp:spPr>
        <a:xfrm>
          <a:off x="2634359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CF38B-EAB4-453D-9602-29344FB576E8}">
      <dsp:nvSpPr>
        <dsp:cNvPr id="0" name=""/>
        <dsp:cNvSpPr/>
      </dsp:nvSpPr>
      <dsp:spPr>
        <a:xfrm>
          <a:off x="3395698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63F6-1B53-4228-9CCA-A764A922618C}">
      <dsp:nvSpPr>
        <dsp:cNvPr id="0" name=""/>
        <dsp:cNvSpPr/>
      </dsp:nvSpPr>
      <dsp:spPr>
        <a:xfrm>
          <a:off x="4157037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F22E-CDD3-4FB3-A494-321DC4863E21}">
      <dsp:nvSpPr>
        <dsp:cNvPr id="0" name=""/>
        <dsp:cNvSpPr/>
      </dsp:nvSpPr>
      <dsp:spPr>
        <a:xfrm>
          <a:off x="4918376" y="3252758"/>
          <a:ext cx="719375" cy="11989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3AAE7-339D-495C-93F7-B633FD662DCF}">
      <dsp:nvSpPr>
        <dsp:cNvPr id="0" name=""/>
        <dsp:cNvSpPr/>
      </dsp:nvSpPr>
      <dsp:spPr>
        <a:xfrm>
          <a:off x="350341" y="3452585"/>
          <a:ext cx="5395317" cy="49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b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Implementation and service redesign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41" y="3452585"/>
        <a:ext cx="5395317" cy="490483"/>
      </dsp:txXfrm>
    </dsp:sp>
    <dsp:sp modelId="{F4EDBB98-F7DE-4525-9F00-CCAE4F1CC6BA}">
      <dsp:nvSpPr>
        <dsp:cNvPr id="0" name=""/>
        <dsp:cNvSpPr/>
      </dsp:nvSpPr>
      <dsp:spPr>
        <a:xfrm>
          <a:off x="350341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5C3B495A-B6F9-4E27-B744-0BF9C434E019}">
      <dsp:nvSpPr>
        <dsp:cNvPr id="0" name=""/>
        <dsp:cNvSpPr/>
      </dsp:nvSpPr>
      <dsp:spPr>
        <a:xfrm>
          <a:off x="1111680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861C4EA3-F7FC-491D-B171-5F14E692D3D6}">
      <dsp:nvSpPr>
        <dsp:cNvPr id="0" name=""/>
        <dsp:cNvSpPr/>
      </dsp:nvSpPr>
      <dsp:spPr>
        <a:xfrm>
          <a:off x="187301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67F03860-9F91-45C1-9B89-182BE20820BB}">
      <dsp:nvSpPr>
        <dsp:cNvPr id="0" name=""/>
        <dsp:cNvSpPr/>
      </dsp:nvSpPr>
      <dsp:spPr>
        <a:xfrm>
          <a:off x="2634359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87BA386B-A65A-4C94-AE6A-773B1117133F}">
      <dsp:nvSpPr>
        <dsp:cNvPr id="0" name=""/>
        <dsp:cNvSpPr/>
      </dsp:nvSpPr>
      <dsp:spPr>
        <a:xfrm>
          <a:off x="3395698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D64952B3-3523-49E7-B9D6-3B4D668405E8}">
      <dsp:nvSpPr>
        <dsp:cNvPr id="0" name=""/>
        <dsp:cNvSpPr/>
      </dsp:nvSpPr>
      <dsp:spPr>
        <a:xfrm>
          <a:off x="4157037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4731FEB8-10FD-4C59-B6D7-6A1B6AE23202}">
      <dsp:nvSpPr>
        <dsp:cNvPr id="0" name=""/>
        <dsp:cNvSpPr/>
      </dsp:nvSpPr>
      <dsp:spPr>
        <a:xfrm>
          <a:off x="4918376" y="3943068"/>
          <a:ext cx="719375" cy="119895"/>
        </a:xfrm>
        <a:prstGeom prst="parallelogram">
          <a:avLst>
            <a:gd name="adj" fmla="val 14084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B608E-D82B-4F1F-BD2F-B7C154D88462}">
      <dsp:nvSpPr>
        <dsp:cNvPr id="0" name=""/>
        <dsp:cNvSpPr/>
      </dsp:nvSpPr>
      <dsp:spPr>
        <a:xfrm>
          <a:off x="0" y="20228"/>
          <a:ext cx="8316091" cy="4668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Plan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89" y="43017"/>
        <a:ext cx="8270513" cy="421252"/>
      </dsp:txXfrm>
    </dsp:sp>
    <dsp:sp modelId="{FEE0B59F-6D9D-44E8-9AA5-DAD369AA27C2}">
      <dsp:nvSpPr>
        <dsp:cNvPr id="0" name=""/>
        <dsp:cNvSpPr/>
      </dsp:nvSpPr>
      <dsp:spPr>
        <a:xfrm>
          <a:off x="0" y="487058"/>
          <a:ext cx="8316091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3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define scope, set objectives, set terms of reference, build team, develop </a:t>
          </a:r>
          <a:r>
            <a:rPr lang="en-GB" sz="1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comms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87058"/>
        <a:ext cx="8316091" cy="314640"/>
      </dsp:txXfrm>
    </dsp:sp>
    <dsp:sp modelId="{0C5A1830-B921-4EDF-800F-CE698E5D3629}">
      <dsp:nvSpPr>
        <dsp:cNvPr id="0" name=""/>
        <dsp:cNvSpPr/>
      </dsp:nvSpPr>
      <dsp:spPr>
        <a:xfrm>
          <a:off x="0" y="801698"/>
          <a:ext cx="8316091" cy="466830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Don’t reinvent the wheel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89" y="824487"/>
        <a:ext cx="8270513" cy="421252"/>
      </dsp:txXfrm>
    </dsp:sp>
    <dsp:sp modelId="{DEFBEDA8-186F-42A3-8BE1-A9652F183117}">
      <dsp:nvSpPr>
        <dsp:cNvPr id="0" name=""/>
        <dsp:cNvSpPr/>
      </dsp:nvSpPr>
      <dsp:spPr>
        <a:xfrm>
          <a:off x="0" y="1268528"/>
          <a:ext cx="8316091" cy="462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3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map existing pathways, analyse current processes, identify best practice, define unmet needs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268528"/>
        <a:ext cx="8316091" cy="462127"/>
      </dsp:txXfrm>
    </dsp:sp>
    <dsp:sp modelId="{4B8347C1-CF7A-4105-B144-1F4A481CDC98}">
      <dsp:nvSpPr>
        <dsp:cNvPr id="0" name=""/>
        <dsp:cNvSpPr/>
      </dsp:nvSpPr>
      <dsp:spPr>
        <a:xfrm>
          <a:off x="0" y="1730655"/>
          <a:ext cx="8316091" cy="466830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Create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89" y="1753444"/>
        <a:ext cx="8270513" cy="421252"/>
      </dsp:txXfrm>
    </dsp:sp>
    <dsp:sp modelId="{7D47F515-93F5-4418-BC8B-F9950E2C7E99}">
      <dsp:nvSpPr>
        <dsp:cNvPr id="0" name=""/>
        <dsp:cNvSpPr/>
      </dsp:nvSpPr>
      <dsp:spPr>
        <a:xfrm>
          <a:off x="0" y="2197485"/>
          <a:ext cx="8316091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3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design new process, define </a:t>
          </a: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infrastructural changes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97485"/>
        <a:ext cx="8316091" cy="314640"/>
      </dsp:txXfrm>
    </dsp:sp>
    <dsp:sp modelId="{E4C65C41-75BA-4726-A174-5C900EC83767}">
      <dsp:nvSpPr>
        <dsp:cNvPr id="0" name=""/>
        <dsp:cNvSpPr/>
      </dsp:nvSpPr>
      <dsp:spPr>
        <a:xfrm>
          <a:off x="0" y="2512126"/>
          <a:ext cx="8316091" cy="466830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Pilot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89" y="2534915"/>
        <a:ext cx="8270513" cy="421252"/>
      </dsp:txXfrm>
    </dsp:sp>
    <dsp:sp modelId="{6B83EA5C-4F9F-4F7D-A8C1-AF8BD2C896E4}">
      <dsp:nvSpPr>
        <dsp:cNvPr id="0" name=""/>
        <dsp:cNvSpPr/>
      </dsp:nvSpPr>
      <dsp:spPr>
        <a:xfrm>
          <a:off x="0" y="2978956"/>
          <a:ext cx="8316091" cy="462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3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develop implementation plan, consult widely on new processes, </a:t>
          </a: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review the pilot and respond to feedback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978956"/>
        <a:ext cx="8316091" cy="462127"/>
      </dsp:txXfrm>
    </dsp:sp>
    <dsp:sp modelId="{B1AB5D61-DECA-415A-A523-F0417EAFAA14}">
      <dsp:nvSpPr>
        <dsp:cNvPr id="0" name=""/>
        <dsp:cNvSpPr/>
      </dsp:nvSpPr>
      <dsp:spPr>
        <a:xfrm>
          <a:off x="0" y="3441083"/>
          <a:ext cx="8316091" cy="46683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 &amp; evaluate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89" y="3463872"/>
        <a:ext cx="8270513" cy="421252"/>
      </dsp:txXfrm>
    </dsp:sp>
    <dsp:sp modelId="{66AAA8CC-5E56-47DA-ADA9-E14DEFD7399D}">
      <dsp:nvSpPr>
        <dsp:cNvPr id="0" name=""/>
        <dsp:cNvSpPr/>
      </dsp:nvSpPr>
      <dsp:spPr>
        <a:xfrm>
          <a:off x="0" y="3907913"/>
          <a:ext cx="8316091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036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roll out new processes, provide support, monitor benefits and provide </a:t>
          </a: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feedback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907913"/>
        <a:ext cx="8316091" cy="314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9/21/2019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655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Counting the cost of HCAI and AMR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Finanical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considerations for</a:t>
            </a:r>
            <a:r>
              <a:rPr lang="en-GB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hospital cleaning and disinfection service</a:t>
            </a: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cost-effectiveness of hospital cleaning and disinfection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the business case for hospital cleaning and disinfection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5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631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928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Counting the cost of HCAI and AMR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Finanical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considerations for</a:t>
            </a:r>
            <a:r>
              <a:rPr lang="en-GB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hospital cleaning and disinfection service</a:t>
            </a: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cost-effectiveness of hospital cleaning and disinfection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the business case for hospital cleaning and disinfection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64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4343400"/>
            <a:ext cx="0" cy="8001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3839766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1" y="5369719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29766"/>
            <a:ext cx="0" cy="13716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833041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393428" y="648097"/>
            <a:ext cx="602456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39303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396478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91321" y="4653082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557337" y="2682449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341835"/>
            <a:ext cx="20637" cy="2971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3214687"/>
            <a:ext cx="1828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4107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6371" y="46959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4607719"/>
            <a:ext cx="0" cy="53578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30319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32497" y="4624507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0526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57254" y="5326856"/>
            <a:ext cx="9476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 NOTES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1" y="4524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FONT SIZES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09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0054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36172" y="581145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25mm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4" y="270272"/>
            <a:ext cx="8423275" cy="69413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017974"/>
            <a:ext cx="4000528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1607338"/>
            <a:ext cx="4000528" cy="2987285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3" y="1017974"/>
            <a:ext cx="4286281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1607338"/>
            <a:ext cx="4286280" cy="2987285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>
          <a:xfrm>
            <a:off x="1000126" y="4707731"/>
            <a:ext cx="1071563" cy="16787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75F424-BEDA-4AB2-940F-B0FEA3156579}" type="datetimeFigureOut">
              <a:rPr lang="en-US" smtClean="0"/>
              <a:pPr>
                <a:defRPr/>
              </a:pPr>
              <a:t>9/21/2019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71688" y="4707731"/>
            <a:ext cx="2786062" cy="16787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7188" y="4708922"/>
            <a:ext cx="571500" cy="1666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26DC9CA-5CB4-45E6-9506-18025BA6044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09952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514350" indent="-514350">
              <a:buClr>
                <a:schemeClr val="accent1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F5192009-84AB-4A99-8A8E-906BC75F2480}" type="datetimeFigureOut">
              <a:rPr lang="en-GB" smtClean="0"/>
              <a:pPr/>
              <a:t>21/09/2019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72489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10598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49" r:id="rId6"/>
    <p:sldLayoutId id="2147483852" r:id="rId7"/>
    <p:sldLayoutId id="2147483853" r:id="rId8"/>
    <p:sldLayoutId id="2147483854" r:id="rId9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mprovement.nhs.uk/resources/preventing-gram-negative-bloodstream-infections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chart" Target="../charts/chart1.xml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kingsfund.org.uk/projects/nhs-in-a-nutshell/trusts-deficit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hsemployers.org/~/media/Employers/Documents/SiteCollectionDocuments/PNA%20Guide%2020.pdf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jicjournal.org/article/S0196-6553(11)00585-2/abstract" TargetMode="External"/><Relationship Id="rId2" Type="http://schemas.openxmlformats.org/officeDocument/2006/relationships/hyperlink" Target="http://kfh.libraryservices.nhs.uk/high-profile-health-libraries/making-the-case-advocacy/building-a-business-case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ajicjournal.org/article/S0196-6553(02)96399-6/abstract" TargetMode="External"/><Relationship Id="rId4" Type="http://schemas.openxmlformats.org/officeDocument/2006/relationships/hyperlink" Target="https://www.ncbi.nlm.nih.gov/pubmed/1793308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hyperlink" Target="https://www.nhsemployers.org/~/media/Employers/Documents/SiteCollectionDocuments/PNA%20Guide%2020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41601"/>
            <a:ext cx="842493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Developing a business case and service redesign</a:t>
            </a:r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40174"/>
            <a:ext cx="327670" cy="2666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44408" y="4551970"/>
            <a:ext cx="661321" cy="39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27934"/>
            <a:ext cx="2461521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233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04802072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4150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60663555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6259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challenge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915566"/>
            <a:ext cx="77048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ICU has had ongoing issues with </a:t>
            </a:r>
          </a:p>
          <a:p>
            <a:pPr algn="ctr"/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transmission. Poor standards of cleaning feature regularly in clinical reviews of the unit. You conclude that an environmental hygiene bundle is the solution (including extra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cleaning time and a switch to a different sporicidal disinfectant).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mission is to write a business case for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this…</a:t>
            </a: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4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39502"/>
            <a:ext cx="6768752" cy="449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651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50400496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0401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noProof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cost and economic burden of AMR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Naylor et al. ARIC 2018.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24155" r="2751" b="15035"/>
          <a:stretch/>
        </p:blipFill>
        <p:spPr bwMode="auto">
          <a:xfrm>
            <a:off x="180183" y="987574"/>
            <a:ext cx="8783636" cy="317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0025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" t="25593" r="53019" b="19505"/>
          <a:stretch/>
        </p:blipFill>
        <p:spPr bwMode="auto">
          <a:xfrm>
            <a:off x="1547664" y="267494"/>
            <a:ext cx="6624736" cy="44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NHSI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BSI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cost calculator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51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methods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8" t="34400" r="25465" b="25421"/>
          <a:stretch/>
        </p:blipFill>
        <p:spPr bwMode="auto">
          <a:xfrm>
            <a:off x="1619672" y="772585"/>
            <a:ext cx="6336704" cy="413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384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681540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evaluation of a 40 case outbreak of CPE. Error bars represent 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7" y="2787774"/>
            <a:ext cx="32405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3158254"/>
            <a:ext cx="300599" cy="2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59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5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3424404"/>
            <a:ext cx="216024" cy="3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00" y="3162959"/>
            <a:ext cx="300599" cy="2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440652"/>
            <a:ext cx="336692" cy="233831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437624"/>
            <a:ext cx="336692" cy="233831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437624"/>
            <a:ext cx="336692" cy="233831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437624"/>
            <a:ext cx="336692" cy="233831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437624"/>
            <a:ext cx="336692" cy="233831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437624"/>
            <a:ext cx="336692" cy="233831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437624"/>
            <a:ext cx="336692" cy="233831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4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2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9" y="111094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7" y="110786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7" y="110521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5" y="110521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2" y="110786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9" y="1104781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5" y="1100347"/>
            <a:ext cx="158635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2517744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2517744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2517744"/>
            <a:ext cx="187157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6" y="2787774"/>
            <a:ext cx="32405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5" y="2787774"/>
            <a:ext cx="13648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3813888"/>
            <a:ext cx="336692" cy="233831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8" y="3810860"/>
            <a:ext cx="87533" cy="233831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3425871"/>
            <a:ext cx="216024" cy="3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9" y="2165169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6" y="2166337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166337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043923"/>
              </p:ext>
            </p:extLst>
          </p:nvPr>
        </p:nvGraphicFramePr>
        <p:xfrm>
          <a:off x="8020" y="843558"/>
          <a:ext cx="896448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4925" y="4856430"/>
            <a:ext cx="67437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2017.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results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98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Adjusting for time to event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779025"/>
              </p:ext>
            </p:extLst>
          </p:nvPr>
        </p:nvGraphicFramePr>
        <p:xfrm>
          <a:off x="755576" y="1329612"/>
          <a:ext cx="7229029" cy="3132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Worksheet" r:id="rId3" imgW="4962593" imgH="2866965" progId="Excel.Sheet.12">
                  <p:embed/>
                </p:oleObj>
              </mc:Choice>
              <mc:Fallback>
                <p:oleObj name="Worksheet" r:id="rId3" imgW="4962593" imgH="2866965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1329612"/>
                        <a:ext cx="7229029" cy="3132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4788024" y="1059582"/>
            <a:ext cx="0" cy="367240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5496" y="4803998"/>
            <a:ext cx="7522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Nelson </a:t>
            </a:r>
            <a:r>
              <a:rPr lang="en-GB" sz="1600" i="1" dirty="0" smtClean="0"/>
              <a:t>et al. Infect </a:t>
            </a:r>
            <a:r>
              <a:rPr lang="en-GB" sz="1600" i="1" dirty="0"/>
              <a:t>Control </a:t>
            </a:r>
            <a:r>
              <a:rPr lang="en-GB" sz="1600" i="1" dirty="0" err="1"/>
              <a:t>Hosp</a:t>
            </a:r>
            <a:r>
              <a:rPr lang="en-GB" sz="1600" i="1" dirty="0"/>
              <a:t> </a:t>
            </a:r>
            <a:r>
              <a:rPr lang="en-GB" sz="1600" i="1" dirty="0" err="1"/>
              <a:t>Epidemiol</a:t>
            </a:r>
            <a:r>
              <a:rPr lang="en-GB" sz="1600" i="1" dirty="0"/>
              <a:t> </a:t>
            </a:r>
            <a:r>
              <a:rPr lang="en-GB" sz="1600" dirty="0"/>
              <a:t>2015;36:1089-94.</a:t>
            </a:r>
          </a:p>
        </p:txBody>
      </p:sp>
      <p:sp>
        <p:nvSpPr>
          <p:cNvPr id="7" name="Rectangle 6"/>
          <p:cNvSpPr/>
          <p:nvPr/>
        </p:nvSpPr>
        <p:spPr>
          <a:xfrm>
            <a:off x="971600" y="721028"/>
            <a:ext cx="7522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err="1" smtClean="0"/>
              <a:t>Timepoint</a:t>
            </a:r>
            <a:r>
              <a:rPr lang="en-GB" sz="1600" dirty="0" smtClean="0"/>
              <a:t> at which the case acquired the pathogen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024878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2" t="22743" r="18790" b="24479"/>
          <a:stretch/>
        </p:blipFill>
        <p:spPr bwMode="auto">
          <a:xfrm>
            <a:off x="971600" y="699542"/>
            <a:ext cx="655272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most expensive HCAI is…HAP!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Cassini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220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Non-financial / indirect costs of HCAI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92" y="915566"/>
            <a:ext cx="2948626" cy="19603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1563638"/>
            <a:ext cx="3500586" cy="19603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0794" y="2875894"/>
            <a:ext cx="3623433" cy="203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291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54695062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90788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lvl="0" algn="ctr" eaLnBrk="0" hangingPunct="0"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Your hospital room can make you sick!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059582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96" y="4803998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0244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lvl="0" algn="ctr" eaLnBrk="0" hangingPunct="0"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Hospital cleaning and disinfection </a:t>
            </a:r>
            <a:r>
              <a:rPr lang="en-GB" sz="2800" u="sng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works</a:t>
            </a:r>
            <a:endParaRPr lang="en-GB" sz="2800" u="sng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699542"/>
            <a:ext cx="8643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Key studies illustrating the impact of improved cleaning and disinfection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077194"/>
              </p:ext>
            </p:extLst>
          </p:nvPr>
        </p:nvGraphicFramePr>
        <p:xfrm>
          <a:off x="248484" y="1285086"/>
          <a:ext cx="8643996" cy="3230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7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5563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Author/year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09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Dancer et al. 2009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Cross-over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of extra ward cleaner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 reduction in MRSA infection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609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Orenstein et al. 2011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Before-after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of disinfectant wipes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HCAI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reduced from 2.4 to 0.4 per 1000 patient days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Datta</a:t>
                      </a: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 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Cohort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intervention study of enhanced disinfection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VRE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acquisition from the prior room occupant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43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Anderson et al. 2017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Cluster RCT of UVC room disinfection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MDRO acquisition from the prior room occupant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43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Mitchell et al. 2019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Cluster RCT of cleaning bundle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of cleaning high touch items and reduced incidence of VRE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530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8268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94708909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2053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noProof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much does it cost to clean a hospital room?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699542"/>
            <a:ext cx="8643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Includes staff cost + equipment + consumables for each method.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4803998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Doan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2012;82:114-21.</a:t>
            </a:r>
            <a:endParaRPr lang="en-GB" sz="14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601185"/>
              </p:ext>
            </p:extLst>
          </p:nvPr>
        </p:nvGraphicFramePr>
        <p:xfrm>
          <a:off x="467544" y="1056402"/>
          <a:ext cx="7344816" cy="3675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3147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26905" y="195486"/>
            <a:ext cx="7173487" cy="64807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The cost-effectiveness of cleaning (MRSA)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699542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The impact of an extra cleaner was modelled in a 12 month ward cross-over study. The cleaner cost £12k per year, and each MRSA infection was assumed to cost £9k.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6" y="4784253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Dancer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BMC Med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2009;7:28.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t="22561" r="24409" b="7317"/>
          <a:stretch/>
        </p:blipFill>
        <p:spPr bwMode="auto">
          <a:xfrm>
            <a:off x="20937" y="1491630"/>
            <a:ext cx="505511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own Arrow 2"/>
          <p:cNvSpPr/>
          <p:nvPr/>
        </p:nvSpPr>
        <p:spPr>
          <a:xfrm>
            <a:off x="5148064" y="1923678"/>
            <a:ext cx="1872208" cy="2376264"/>
          </a:xfrm>
          <a:prstGeom prst="downArrow">
            <a:avLst>
              <a:gd name="adj1" fmla="val 76947"/>
              <a:gd name="adj2" fmla="val 5252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MRSA infection</a:t>
            </a:r>
          </a:p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-27%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10800000">
            <a:off x="7164288" y="1923678"/>
            <a:ext cx="1872208" cy="2376264"/>
          </a:xfrm>
          <a:prstGeom prst="downArrow">
            <a:avLst>
              <a:gd name="adj1" fmla="val 76947"/>
              <a:gd name="adj2" fmla="val 5252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8712" y="2894622"/>
            <a:ext cx="13717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Financial position </a:t>
            </a:r>
          </a:p>
          <a:p>
            <a:pPr algn="ctr"/>
            <a:r>
              <a:rPr lang="en-GB" sz="2000" b="1" dirty="0">
                <a:solidFill>
                  <a:schemeClr val="bg1"/>
                </a:solidFill>
              </a:rPr>
              <a:t>+£30k </a:t>
            </a:r>
            <a:r>
              <a:rPr lang="en-GB" sz="2000" b="1" dirty="0" smtClean="0">
                <a:solidFill>
                  <a:schemeClr val="bg1"/>
                </a:solidFill>
              </a:rPr>
              <a:t>to +£</a:t>
            </a:r>
            <a:r>
              <a:rPr lang="en-GB" sz="2000" b="1" dirty="0">
                <a:solidFill>
                  <a:schemeClr val="bg1"/>
                </a:solidFill>
              </a:rPr>
              <a:t>70k</a:t>
            </a:r>
          </a:p>
          <a:p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4653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160308 Tupelo Breakpoint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82" y="1341070"/>
            <a:ext cx="5944140" cy="352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1600" y="195486"/>
            <a:ext cx="7416824" cy="64807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Cost-effectiveness modelling (</a:t>
            </a:r>
            <a:r>
              <a:rPr lang="en-GB" i="1" dirty="0" smtClean="0">
                <a:solidFill>
                  <a:schemeClr val="tx1"/>
                </a:solidFill>
              </a:rPr>
              <a:t>C. </a:t>
            </a:r>
            <a:r>
              <a:rPr lang="en-GB" i="1" dirty="0" err="1" smtClean="0">
                <a:solidFill>
                  <a:schemeClr val="tx1"/>
                </a:solidFill>
              </a:rPr>
              <a:t>difficile</a:t>
            </a:r>
            <a:r>
              <a:rPr lang="en-GB" dirty="0" smtClean="0">
                <a:solidFill>
                  <a:schemeClr val="tx1"/>
                </a:solidFill>
              </a:rPr>
              <a:t>)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945037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2 years before HPV, 2 years during HPV. Breakpoint model indicated significant reduction in rate of CDI when HPV implemented (1.0 to 0.4 per 1000 patient days, 60% reduction). 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81051"/>
              </p:ext>
            </p:extLst>
          </p:nvPr>
        </p:nvGraphicFramePr>
        <p:xfrm>
          <a:off x="4860032" y="1557494"/>
          <a:ext cx="2088232" cy="13742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6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099">
                <a:tc>
                  <a:txBody>
                    <a:bodyPr/>
                    <a:lstStyle/>
                    <a:p>
                      <a:pPr algn="l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 averted per annum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099">
                <a:tc>
                  <a:txBody>
                    <a:bodyPr/>
                    <a:lstStyle/>
                    <a:p>
                      <a:pPr algn="l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range for HA-CDI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£2000-19,500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099">
                <a:tc>
                  <a:txBody>
                    <a:bodyPr/>
                    <a:lstStyle/>
                    <a:p>
                      <a:pPr algn="l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 per annum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£134,000-1,306,500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5496" y="4803998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Adapted from McCord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2016 with cost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information from Gabriel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2014.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97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38873" y="195486"/>
            <a:ext cx="7821559" cy="64807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The cost-effectiveness of a cleaning bundle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699542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Cost-effectiveness analysis of a randomised controlled trial of a cleaning bundle to reduce HCAI in 11 Australian hospitals.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6" y="4784253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White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Dis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2019 in press.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320279"/>
            <a:ext cx="3330355" cy="29076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520" y="4227935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 of trial costs: grey = </a:t>
            </a:r>
          </a:p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pre- intervention, black = intervention.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72408" y="1387678"/>
            <a:ext cx="5185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Implementing the cleaning bundle cost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AUD$349,000 and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generated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AUD$147,500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cost savings.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prevented under the cleaning bundle returned a net monetary benefit of AUD$1.02 million and an incremental cost-effectiveness ratio of $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4,684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per QALY gained.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was an 86% chance that the bundle was cost-effective compared with existing hospital cleaning practices.</a:t>
            </a:r>
          </a:p>
        </p:txBody>
      </p:sp>
    </p:spTree>
    <p:extLst>
      <p:ext uri="{BB962C8B-B14F-4D97-AF65-F5344CB8AC3E}">
        <p14:creationId xmlns:p14="http://schemas.microsoft.com/office/powerpoint/2010/main" val="2670596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1600" y="195486"/>
            <a:ext cx="7416824" cy="64807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Hidden costs?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6" y="4803998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>
                <a:latin typeface="Arial" pitchFamily="34" charset="0"/>
                <a:cs typeface="Arial" pitchFamily="34" charset="0"/>
              </a:rPr>
              <a:t>Toffolutti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Soc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Sci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Med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2017;174:64-69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.</a:t>
            </a:r>
            <a:endParaRPr lang="en-GB" sz="1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699542"/>
            <a:ext cx="8822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Outsourcing cleaning is an attractive and often cost-saving option. But does it pay off in the long term? Evidence from 126 English acute hospital groups suggests not. Red dashed line = density for Trusts with contracted-out cleaning services; blue line = density for Trust with in-house cleaning service.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0510"/>
          <a:stretch/>
        </p:blipFill>
        <p:spPr>
          <a:xfrm>
            <a:off x="1120374" y="1835752"/>
            <a:ext cx="6763994" cy="289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Cost-</a:t>
            </a:r>
            <a:r>
              <a:rPr lang="en-GB" sz="280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perspectiveness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 descr="\\dirone\root\home02\oj070\Personal Profile\Downloads\Laproscopic_Surgery_Rob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10" y="987575"/>
            <a:ext cx="153467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ytimg.com/vi/PlBv8qSfLzA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04" y="1222754"/>
            <a:ext cx="2292695" cy="128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788" y="3205585"/>
            <a:ext cx="2088232" cy="16075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57" y="2931790"/>
            <a:ext cx="1944216" cy="19442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05" y="1072141"/>
            <a:ext cx="1649451" cy="177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677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52506300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5589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King’s Fund.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Trusts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deficit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81897"/>
            <a:ext cx="7083152" cy="472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05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60364" y="94134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Writing a compelling business case for cleaning and disinfection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798308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Adapted from </a:t>
            </a:r>
            <a:r>
              <a:rPr lang="en-GB" sz="1400" dirty="0" err="1" smtClean="0"/>
              <a:t>Perencevich</a:t>
            </a:r>
            <a:r>
              <a:rPr lang="en-GB" sz="1400" dirty="0" smtClean="0"/>
              <a:t> </a:t>
            </a:r>
            <a:r>
              <a:rPr lang="en-GB" sz="1400" dirty="0"/>
              <a:t>et al. </a:t>
            </a:r>
            <a:r>
              <a:rPr lang="en-GB" sz="1400" i="1" dirty="0"/>
              <a:t>Infect Control </a:t>
            </a:r>
            <a:r>
              <a:rPr lang="en-GB" sz="1400" i="1" dirty="0" err="1"/>
              <a:t>Hosp</a:t>
            </a:r>
            <a:r>
              <a:rPr lang="en-GB" sz="1400" i="1" dirty="0"/>
              <a:t> </a:t>
            </a:r>
            <a:r>
              <a:rPr lang="en-GB" sz="1400" i="1" dirty="0" err="1"/>
              <a:t>Epidemiol</a:t>
            </a:r>
            <a:r>
              <a:rPr lang="en-GB" sz="1400" i="1" dirty="0"/>
              <a:t> </a:t>
            </a:r>
            <a:r>
              <a:rPr lang="en-GB" sz="1400" dirty="0"/>
              <a:t>2007;28.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139788" y="522852"/>
          <a:ext cx="7104619" cy="4301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48974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60364" y="238150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Tips for making a compelling case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583211015"/>
              </p:ext>
            </p:extLst>
          </p:nvPr>
        </p:nvGraphicFramePr>
        <p:xfrm>
          <a:off x="1031777" y="615756"/>
          <a:ext cx="70804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9603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88274942"/>
              </p:ext>
            </p:extLst>
          </p:nvPr>
        </p:nvGraphicFramePr>
        <p:xfrm>
          <a:off x="1547664" y="4115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3169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So, you have the money…now what?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798308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1. Adapted from NHS Employers </a:t>
            </a:r>
            <a:r>
              <a:rPr lang="en-GB" sz="1400" dirty="0" smtClean="0">
                <a:hlinkClick r:id="rId2"/>
              </a:rPr>
              <a:t>guide for service redesign</a:t>
            </a:r>
            <a:r>
              <a:rPr lang="en-GB" sz="1400" dirty="0" smtClean="0"/>
              <a:t>.</a:t>
            </a:r>
            <a:endParaRPr lang="en-GB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08181"/>
              </p:ext>
            </p:extLst>
          </p:nvPr>
        </p:nvGraphicFramePr>
        <p:xfrm>
          <a:off x="360364" y="807353"/>
          <a:ext cx="831609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8047">
                  <a:extLst>
                    <a:ext uri="{9D8B030D-6E8A-4147-A177-3AD203B41FA5}">
                      <a16:colId xmlns:a16="http://schemas.microsoft.com/office/drawing/2014/main" val="516822165"/>
                    </a:ext>
                  </a:extLst>
                </a:gridCol>
                <a:gridCol w="4158047">
                  <a:extLst>
                    <a:ext uri="{9D8B030D-6E8A-4147-A177-3AD203B41FA5}">
                      <a16:colId xmlns:a16="http://schemas.microsoft.com/office/drawing/2014/main" val="1137550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Guiding principles for service redesign</a:t>
                      </a:r>
                      <a:r>
                        <a:rPr lang="en-GB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Our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new 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 hygiene bundle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79582"/>
                  </a:ext>
                </a:extLst>
              </a:tr>
              <a:tr h="31180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Follow the patient’s journey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will the new bundle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make the most impact?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9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clinically led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Ensure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clinicians are leading discussions around deployment model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3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Involve all stakeholders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ICU team, Executives,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Facilities, Estates, bed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managers etc.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3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Promote effective team working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will the new team fit into the existing management structure?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1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 improving patient &amp; 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will 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 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</a:t>
                      </a:r>
                      <a:r>
                        <a:rPr lang="en-GB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monitored (e.g. CDI rate, cleaning audit scores)?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32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2597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793030"/>
            <a:ext cx="89289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HCAI and AMR have enormous financial and non-financial cost.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You need to make the best of the evidence that you have for your intervention (which may not be great).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Perspectives on the cost and value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vary with different groups (i.e. CEO vs. CFO vs. cleaner vs. patient).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cases are vital; you need to know your audience and consult widely.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 investment that is poorly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implemented and monitored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will probably be the last investment that you secure!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Summary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17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0363" y="1077580"/>
            <a:ext cx="810006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hlinkClick r:id="rId2"/>
              </a:rPr>
              <a:t>Building a business case. </a:t>
            </a:r>
            <a:r>
              <a:rPr lang="en-GB" dirty="0" smtClean="0"/>
              <a:t>Library and Knowledge Healthcare Services, Health Education England.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Building Your Business </a:t>
            </a:r>
            <a:r>
              <a:rPr lang="en-GB" dirty="0" smtClean="0">
                <a:hlinkClick r:id="rId3"/>
              </a:rPr>
              <a:t>Case</a:t>
            </a:r>
            <a:r>
              <a:rPr lang="en-GB" dirty="0" smtClean="0"/>
              <a:t>. Johnson </a:t>
            </a:r>
            <a:r>
              <a:rPr lang="en-GB" i="1" dirty="0" smtClean="0"/>
              <a:t>et al. Am J Infect Control </a:t>
            </a:r>
            <a:r>
              <a:rPr lang="en-GB" dirty="0" smtClean="0"/>
              <a:t>2011;39:E126.</a:t>
            </a:r>
            <a:endParaRPr lang="en-GB" dirty="0" smtClean="0">
              <a:hlinkClick r:id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hlinkClick r:id=""/>
              </a:rPr>
              <a:t>Raising </a:t>
            </a:r>
            <a:r>
              <a:rPr lang="en-GB" dirty="0">
                <a:hlinkClick r:id="rId4"/>
              </a:rPr>
              <a:t>Standards While Watching the Bottom </a:t>
            </a:r>
            <a:r>
              <a:rPr lang="en-GB" dirty="0" smtClean="0">
                <a:hlinkClick r:id="rId4"/>
              </a:rPr>
              <a:t>Line</a:t>
            </a:r>
            <a:r>
              <a:rPr lang="en-GB" dirty="0" smtClean="0"/>
              <a:t>: Making </a:t>
            </a:r>
            <a:r>
              <a:rPr lang="en-GB" dirty="0"/>
              <a:t>a Business Case for Infection Control. </a:t>
            </a:r>
            <a:r>
              <a:rPr lang="en-GB" dirty="0" err="1" smtClean="0"/>
              <a:t>Perencevich</a:t>
            </a:r>
            <a:r>
              <a:rPr lang="en-GB" dirty="0" smtClean="0"/>
              <a:t> et al. </a:t>
            </a:r>
            <a:r>
              <a:rPr lang="en-GB" i="1" dirty="0" smtClean="0"/>
              <a:t>Infect Control </a:t>
            </a:r>
            <a:r>
              <a:rPr lang="en-GB" i="1" dirty="0" err="1" smtClean="0"/>
              <a:t>Hosp</a:t>
            </a:r>
            <a:r>
              <a:rPr lang="en-GB" i="1" dirty="0" smtClean="0"/>
              <a:t> </a:t>
            </a:r>
            <a:r>
              <a:rPr lang="en-GB" i="1" dirty="0" err="1" smtClean="0"/>
              <a:t>Epidemiol</a:t>
            </a:r>
            <a:r>
              <a:rPr lang="en-GB" i="1" dirty="0" smtClean="0"/>
              <a:t> </a:t>
            </a:r>
            <a:r>
              <a:rPr lang="en-GB" dirty="0" smtClean="0"/>
              <a:t>2007;28.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hlinkClick r:id="rId5"/>
              </a:rPr>
              <a:t>Making </a:t>
            </a:r>
            <a:r>
              <a:rPr lang="en-GB" dirty="0">
                <a:hlinkClick r:id="rId5"/>
              </a:rPr>
              <a:t>the business case for infection control: Pitfalls and </a:t>
            </a:r>
            <a:r>
              <a:rPr lang="en-GB" dirty="0" smtClean="0">
                <a:hlinkClick r:id="rId5"/>
              </a:rPr>
              <a:t>opportunities. </a:t>
            </a:r>
            <a:r>
              <a:rPr lang="en-GB" dirty="0" err="1" smtClean="0"/>
              <a:t>Dunagan</a:t>
            </a:r>
            <a:r>
              <a:rPr lang="en-GB" dirty="0" smtClean="0"/>
              <a:t> </a:t>
            </a:r>
            <a:r>
              <a:rPr lang="en-GB" i="1" dirty="0" smtClean="0"/>
              <a:t>et al. Am J Infect Control </a:t>
            </a:r>
            <a:r>
              <a:rPr lang="en-GB" dirty="0" smtClean="0"/>
              <a:t>2002;30:86-92.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Business case writing: resources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2022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41601"/>
            <a:ext cx="842493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Developing a business case and service redesign</a:t>
            </a:r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40174"/>
            <a:ext cx="327670" cy="2666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44408" y="4551970"/>
            <a:ext cx="661321" cy="39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27934"/>
            <a:ext cx="2461521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57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Implementation and evaluation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798308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Adapted from NHS Employers </a:t>
            </a:r>
            <a:r>
              <a:rPr lang="en-GB" sz="1400" dirty="0" smtClean="0">
                <a:hlinkClick r:id="rId2"/>
              </a:rPr>
              <a:t>guide for service redesign</a:t>
            </a:r>
            <a:r>
              <a:rPr lang="en-GB" sz="1400" dirty="0" smtClean="0"/>
              <a:t>.</a:t>
            </a:r>
            <a:endParaRPr lang="en-GB" sz="14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38618857"/>
              </p:ext>
            </p:extLst>
          </p:nvPr>
        </p:nvGraphicFramePr>
        <p:xfrm>
          <a:off x="360364" y="606202"/>
          <a:ext cx="8316091" cy="424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7024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7858</TotalTime>
  <Words>1394</Words>
  <Application>Microsoft Office PowerPoint</Application>
  <PresentationFormat>On-screen Show (16:9)</PresentationFormat>
  <Paragraphs>200</Paragraphs>
  <Slides>33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Courier New</vt:lpstr>
      <vt:lpstr>Verdana</vt:lpstr>
      <vt:lpstr>Wingdings</vt:lpstr>
      <vt:lpstr>1_Bioquell Corp UK White PowerPoint Template v1.1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Adjusting for time to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cost-effectiveness of cleaning (MRSA)</vt:lpstr>
      <vt:lpstr>Cost-effectiveness modelling (C. difficile) </vt:lpstr>
      <vt:lpstr>The cost-effectiveness of a cleaning bundle</vt:lpstr>
      <vt:lpstr>Hidden costs?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Otter, Jon</cp:lastModifiedBy>
  <cp:revision>753</cp:revision>
  <dcterms:created xsi:type="dcterms:W3CDTF">2010-07-26T10:02:08Z</dcterms:created>
  <dcterms:modified xsi:type="dcterms:W3CDTF">2019-09-21T21:13:05Z</dcterms:modified>
</cp:coreProperties>
</file>