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55" r:id="rId1"/>
  </p:sldMasterIdLst>
  <p:notesMasterIdLst>
    <p:notesMasterId r:id="rId36"/>
  </p:notesMasterIdLst>
  <p:sldIdLst>
    <p:sldId id="947" r:id="rId2"/>
    <p:sldId id="937" r:id="rId3"/>
    <p:sldId id="938" r:id="rId4"/>
    <p:sldId id="949" r:id="rId5"/>
    <p:sldId id="871" r:id="rId6"/>
    <p:sldId id="900" r:id="rId7"/>
    <p:sldId id="858" r:id="rId8"/>
    <p:sldId id="888" r:id="rId9"/>
    <p:sldId id="914" r:id="rId10"/>
    <p:sldId id="867" r:id="rId11"/>
    <p:sldId id="922" r:id="rId12"/>
    <p:sldId id="948" r:id="rId13"/>
    <p:sldId id="939" r:id="rId14"/>
    <p:sldId id="879" r:id="rId15"/>
    <p:sldId id="883" r:id="rId16"/>
    <p:sldId id="940" r:id="rId17"/>
    <p:sldId id="950" r:id="rId18"/>
    <p:sldId id="894" r:id="rId19"/>
    <p:sldId id="885" r:id="rId20"/>
    <p:sldId id="846" r:id="rId21"/>
    <p:sldId id="895" r:id="rId22"/>
    <p:sldId id="898" r:id="rId23"/>
    <p:sldId id="897" r:id="rId24"/>
    <p:sldId id="941" r:id="rId25"/>
    <p:sldId id="933" r:id="rId26"/>
    <p:sldId id="934" r:id="rId27"/>
    <p:sldId id="951" r:id="rId28"/>
    <p:sldId id="942" r:id="rId29"/>
    <p:sldId id="936" r:id="rId30"/>
    <p:sldId id="903" r:id="rId31"/>
    <p:sldId id="923" r:id="rId32"/>
    <p:sldId id="904" r:id="rId33"/>
    <p:sldId id="913" r:id="rId34"/>
    <p:sldId id="925" r:id="rId35"/>
  </p:sldIdLst>
  <p:sldSz cx="9144000" cy="5143500" type="screen16x9"/>
  <p:notesSz cx="6896100" cy="10033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3AE"/>
    <a:srgbClr val="FFFFFF"/>
    <a:srgbClr val="DC1E82"/>
    <a:srgbClr val="580000"/>
    <a:srgbClr val="3F854C"/>
    <a:srgbClr val="489657"/>
    <a:srgbClr val="DAE6ED"/>
    <a:srgbClr val="D7EFF9"/>
    <a:srgbClr val="D4EFF8"/>
    <a:srgbClr val="CAE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3" autoAdjust="0"/>
    <p:restoredTop sz="87011" autoAdjust="0"/>
  </p:normalViewPr>
  <p:slideViewPr>
    <p:cSldViewPr>
      <p:cViewPr varScale="1">
        <p:scale>
          <a:sx n="84" d="100"/>
          <a:sy n="84" d="100"/>
        </p:scale>
        <p:origin x="1008" y="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dirone\root\home02\oj070\Document\CPE\NDM%20outbreak%20report\Cost\160830%20Cost%20calculator%20NDM%20outbreak_no%20pt%20identifiers.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dirone\root\home02\oj070\Document\Blog\Images\doan%20cost%20cleaning%20room.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38142111406697182"/>
          <c:y val="5.5555555555555552E-2"/>
          <c:w val="0.55557896892717129"/>
          <c:h val="0.78216827063283756"/>
        </c:manualLayout>
      </c:layout>
      <c:barChart>
        <c:barDir val="bar"/>
        <c:grouping val="stacked"/>
        <c:varyColors val="0"/>
        <c:ser>
          <c:idx val="0"/>
          <c:order val="0"/>
          <c:tx>
            <c:strRef>
              <c:f>'Cost hierachy'!$B$1</c:f>
              <c:strCache>
                <c:ptCount val="1"/>
                <c:pt idx="0">
                  <c:v>Actual expenditure</c:v>
                </c:pt>
              </c:strCache>
            </c:strRef>
          </c:tx>
          <c:spPr>
            <a:noFill/>
            <a:ln>
              <a:noFill/>
            </a:ln>
            <a:effectLst/>
          </c:spPr>
          <c:invertIfNegative val="0"/>
          <c:cat>
            <c:strRef>
              <c:f>'Cost hierachy'!$A$2:$A$10</c:f>
              <c:strCache>
                <c:ptCount val="9"/>
                <c:pt idx="0">
                  <c:v>Ward-based monitors</c:v>
                </c:pt>
                <c:pt idx="1">
                  <c:v>HPV decontamination</c:v>
                </c:pt>
                <c:pt idx="2">
                  <c:v>Anti-infective costs</c:v>
                </c:pt>
                <c:pt idx="3">
                  <c:v>Contact precautions</c:v>
                </c:pt>
                <c:pt idx="4">
                  <c:v>Bed / bay / ward closures</c:v>
                </c:pt>
                <c:pt idx="5">
                  <c:v>Screening</c:v>
                </c:pt>
                <c:pt idx="6">
                  <c:v>Additional length of stay</c:v>
                </c:pt>
                <c:pt idx="7">
                  <c:v>Staff time</c:v>
                </c:pt>
                <c:pt idx="8">
                  <c:v>Elective surgical missed revenue</c:v>
                </c:pt>
              </c:strCache>
            </c:strRef>
          </c:cat>
          <c:val>
            <c:numRef>
              <c:f>'Cost hierachy'!$B$2:$B$10</c:f>
              <c:numCache>
                <c:formatCode>0</c:formatCode>
                <c:ptCount val="9"/>
                <c:pt idx="0">
                  <c:v>35510.400000000001</c:v>
                </c:pt>
                <c:pt idx="1">
                  <c:v>36311.5</c:v>
                </c:pt>
                <c:pt idx="2">
                  <c:v>46031.42</c:v>
                </c:pt>
                <c:pt idx="3">
                  <c:v>61575.29249</c:v>
                </c:pt>
                <c:pt idx="4">
                  <c:v>5355.21234</c:v>
                </c:pt>
                <c:pt idx="5">
                  <c:v>79416</c:v>
                </c:pt>
              </c:numCache>
            </c:numRef>
          </c:val>
          <c:extLst>
            <c:ext xmlns:c16="http://schemas.microsoft.com/office/drawing/2014/chart" uri="{C3380CC4-5D6E-409C-BE32-E72D297353CC}">
              <c16:uniqueId val="{00000000-7362-4E3C-97A6-25A92183091D}"/>
            </c:ext>
          </c:extLst>
        </c:ser>
        <c:ser>
          <c:idx val="1"/>
          <c:order val="1"/>
          <c:tx>
            <c:strRef>
              <c:f>'Cost hierachy'!$C$1</c:f>
              <c:strCache>
                <c:ptCount val="1"/>
                <c:pt idx="0">
                  <c:v>Opportunity cost</c:v>
                </c:pt>
              </c:strCache>
            </c:strRef>
          </c:tx>
          <c:spPr>
            <a:noFill/>
            <a:ln>
              <a:noFill/>
            </a:ln>
            <a:effectLst>
              <a:outerShdw blurRad="40000" dist="20000" dir="5400000" rotWithShape="0">
                <a:schemeClr val="bg1">
                  <a:alpha val="38000"/>
                </a:schemeClr>
              </a:outerShdw>
            </a:effectLst>
          </c:spPr>
          <c:invertIfNegative val="0"/>
          <c:errBars>
            <c:errBarType val="both"/>
            <c:errValType val="cust"/>
            <c:noEndCap val="0"/>
            <c:plus>
              <c:numRef>
                <c:f>'Cost hierachy'!$E$2:$E$11</c:f>
                <c:numCache>
                  <c:formatCode>General</c:formatCode>
                  <c:ptCount val="10"/>
                  <c:pt idx="6">
                    <c:v>227043.44666666808</c:v>
                  </c:pt>
                  <c:pt idx="7">
                    <c:v>19344.238375000023</c:v>
                  </c:pt>
                </c:numCache>
              </c:numRef>
            </c:plus>
            <c:minus>
              <c:numRef>
                <c:f>'Cost hierachy'!$D$2:$D$11</c:f>
                <c:numCache>
                  <c:formatCode>General</c:formatCode>
                  <c:ptCount val="10"/>
                  <c:pt idx="6">
                    <c:v>141918.15333333187</c:v>
                  </c:pt>
                  <c:pt idx="7">
                    <c:v>19344.238374999975</c:v>
                  </c:pt>
                </c:numCache>
              </c:numRef>
            </c:minus>
            <c:spPr>
              <a:ln>
                <a:solidFill>
                  <a:schemeClr val="accent1"/>
                </a:solidFill>
              </a:ln>
            </c:spPr>
          </c:errBars>
          <c:cat>
            <c:strRef>
              <c:f>'Cost hierachy'!$A$2:$A$10</c:f>
              <c:strCache>
                <c:ptCount val="9"/>
                <c:pt idx="0">
                  <c:v>Ward-based monitors</c:v>
                </c:pt>
                <c:pt idx="1">
                  <c:v>HPV decontamination</c:v>
                </c:pt>
                <c:pt idx="2">
                  <c:v>Anti-infective costs</c:v>
                </c:pt>
                <c:pt idx="3">
                  <c:v>Contact precautions</c:v>
                </c:pt>
                <c:pt idx="4">
                  <c:v>Bed / bay / ward closures</c:v>
                </c:pt>
                <c:pt idx="5">
                  <c:v>Screening</c:v>
                </c:pt>
                <c:pt idx="6">
                  <c:v>Additional length of stay</c:v>
                </c:pt>
                <c:pt idx="7">
                  <c:v>Staff time</c:v>
                </c:pt>
                <c:pt idx="8">
                  <c:v>Elective surgical missed revenue</c:v>
                </c:pt>
              </c:strCache>
            </c:strRef>
          </c:cat>
          <c:val>
            <c:numRef>
              <c:f>'Cost hierachy'!$C$2:$C$10</c:f>
              <c:numCache>
                <c:formatCode>General</c:formatCode>
                <c:ptCount val="9"/>
                <c:pt idx="4" formatCode="0">
                  <c:v>65250</c:v>
                </c:pt>
                <c:pt idx="6" formatCode="0">
                  <c:v>141918.15333333187</c:v>
                </c:pt>
                <c:pt idx="7" formatCode="0">
                  <c:v>193442.38375000001</c:v>
                </c:pt>
                <c:pt idx="8" formatCode="0">
                  <c:v>295704</c:v>
                </c:pt>
              </c:numCache>
            </c:numRef>
          </c:val>
          <c:extLst>
            <c:ext xmlns:c16="http://schemas.microsoft.com/office/drawing/2014/chart" uri="{C3380CC4-5D6E-409C-BE32-E72D297353CC}">
              <c16:uniqueId val="{00000001-7362-4E3C-97A6-25A92183091D}"/>
            </c:ext>
          </c:extLst>
        </c:ser>
        <c:dLbls>
          <c:showLegendKey val="0"/>
          <c:showVal val="0"/>
          <c:showCatName val="0"/>
          <c:showSerName val="0"/>
          <c:showPercent val="0"/>
          <c:showBubbleSize val="0"/>
        </c:dLbls>
        <c:gapWidth val="150"/>
        <c:overlap val="100"/>
        <c:axId val="215058304"/>
        <c:axId val="215142784"/>
      </c:barChart>
      <c:catAx>
        <c:axId val="215058304"/>
        <c:scaling>
          <c:orientation val="minMax"/>
        </c:scaling>
        <c:delete val="0"/>
        <c:axPos val="l"/>
        <c:numFmt formatCode="General" sourceLinked="0"/>
        <c:majorTickMark val="out"/>
        <c:minorTickMark val="none"/>
        <c:tickLblPos val="nextTo"/>
        <c:crossAx val="215142784"/>
        <c:crosses val="autoZero"/>
        <c:auto val="1"/>
        <c:lblAlgn val="ctr"/>
        <c:lblOffset val="100"/>
        <c:noMultiLvlLbl val="0"/>
      </c:catAx>
      <c:valAx>
        <c:axId val="215142784"/>
        <c:scaling>
          <c:orientation val="minMax"/>
          <c:max val="400000"/>
          <c:min val="0"/>
        </c:scaling>
        <c:delete val="0"/>
        <c:axPos val="b"/>
        <c:majorGridlines/>
        <c:title>
          <c:tx>
            <c:rich>
              <a:bodyPr/>
              <a:lstStyle/>
              <a:p>
                <a:pPr>
                  <a:defRPr/>
                </a:pPr>
                <a:r>
                  <a:rPr lang="en-US"/>
                  <a:t>Cost / £</a:t>
                </a:r>
              </a:p>
            </c:rich>
          </c:tx>
          <c:layout/>
          <c:overlay val="0"/>
        </c:title>
        <c:numFmt formatCode="0" sourceLinked="1"/>
        <c:majorTickMark val="out"/>
        <c:minorTickMark val="none"/>
        <c:tickLblPos val="nextTo"/>
        <c:crossAx val="215058304"/>
        <c:crosses val="autoZero"/>
        <c:crossBetween val="between"/>
        <c:majorUnit val="100000"/>
      </c:valAx>
    </c:plotArea>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43718285214348207"/>
          <c:y val="5.0925925925925923E-2"/>
          <c:w val="0.46742825896762907"/>
          <c:h val="0.74439012831729368"/>
        </c:manualLayout>
      </c:layout>
      <c:barChart>
        <c:barDir val="bar"/>
        <c:grouping val="clustered"/>
        <c:varyColors val="0"/>
        <c:ser>
          <c:idx val="0"/>
          <c:order val="0"/>
          <c:tx>
            <c:strRef>
              <c:f>Sheet1!$B$1</c:f>
              <c:strCache>
                <c:ptCount val="1"/>
                <c:pt idx="0">
                  <c:v>Cost / £</c:v>
                </c:pt>
              </c:strCache>
            </c:strRef>
          </c:tx>
          <c:spPr>
            <a:pattFill prst="narVert">
              <a:fgClr>
                <a:schemeClr val="accent5"/>
              </a:fgClr>
              <a:bgClr>
                <a:schemeClr val="accent5">
                  <a:lumMod val="20000"/>
                  <a:lumOff val="80000"/>
                </a:schemeClr>
              </a:bgClr>
            </a:pattFill>
            <a:ln>
              <a:noFill/>
            </a:ln>
            <a:effectLst>
              <a:innerShdw blurRad="114300">
                <a:schemeClr val="accent5"/>
              </a:innerShdw>
            </a:effectLst>
          </c:spPr>
          <c:invertIfNegative val="0"/>
          <c:cat>
            <c:strRef>
              <c:f>Sheet1!$A$2:$A$9</c:f>
              <c:strCache>
                <c:ptCount val="8"/>
                <c:pt idx="0">
                  <c:v>Microfibre</c:v>
                </c:pt>
                <c:pt idx="1">
                  <c:v>Chlorine-releasing agent</c:v>
                </c:pt>
                <c:pt idx="2">
                  <c:v>Steam cleaning</c:v>
                </c:pt>
                <c:pt idx="3">
                  <c:v>Microfibre and chlorine-releasing agent</c:v>
                </c:pt>
                <c:pt idx="4">
                  <c:v>Peracetic acid wipes</c:v>
                </c:pt>
                <c:pt idx="5">
                  <c:v>High temperature steam cleaning</c:v>
                </c:pt>
                <c:pt idx="6">
                  <c:v>Hydrogen peroxide</c:v>
                </c:pt>
                <c:pt idx="7">
                  <c:v>Ozone gas</c:v>
                </c:pt>
              </c:strCache>
            </c:strRef>
          </c:cat>
          <c:val>
            <c:numRef>
              <c:f>Sheet1!$B$2:$B$9</c:f>
              <c:numCache>
                <c:formatCode>General</c:formatCode>
                <c:ptCount val="8"/>
                <c:pt idx="0">
                  <c:v>14.07</c:v>
                </c:pt>
                <c:pt idx="1">
                  <c:v>14.14</c:v>
                </c:pt>
                <c:pt idx="2">
                  <c:v>19.77</c:v>
                </c:pt>
                <c:pt idx="3">
                  <c:v>19.89</c:v>
                </c:pt>
                <c:pt idx="4">
                  <c:v>23.01</c:v>
                </c:pt>
                <c:pt idx="5">
                  <c:v>36.86</c:v>
                </c:pt>
                <c:pt idx="6">
                  <c:v>108.96</c:v>
                </c:pt>
                <c:pt idx="7">
                  <c:v>116.29</c:v>
                </c:pt>
              </c:numCache>
            </c:numRef>
          </c:val>
          <c:extLst>
            <c:ext xmlns:c16="http://schemas.microsoft.com/office/drawing/2014/chart" uri="{C3380CC4-5D6E-409C-BE32-E72D297353CC}">
              <c16:uniqueId val="{00000000-CA71-4E03-BE39-80B95C8612E6}"/>
            </c:ext>
          </c:extLst>
        </c:ser>
        <c:dLbls>
          <c:showLegendKey val="0"/>
          <c:showVal val="0"/>
          <c:showCatName val="0"/>
          <c:showSerName val="0"/>
          <c:showPercent val="0"/>
          <c:showBubbleSize val="0"/>
        </c:dLbls>
        <c:gapWidth val="227"/>
        <c:overlap val="-48"/>
        <c:axId val="348650792"/>
        <c:axId val="348653088"/>
      </c:barChart>
      <c:catAx>
        <c:axId val="348650792"/>
        <c:scaling>
          <c:orientation val="minMax"/>
        </c:scaling>
        <c:delete val="0"/>
        <c:axPos val="l"/>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48653088"/>
        <c:crosses val="autoZero"/>
        <c:auto val="1"/>
        <c:lblAlgn val="ctr"/>
        <c:lblOffset val="100"/>
        <c:noMultiLvlLbl val="0"/>
      </c:catAx>
      <c:valAx>
        <c:axId val="348653088"/>
        <c:scaling>
          <c:orientation val="minMax"/>
          <c:max val="120"/>
          <c:min val="0"/>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b="0" dirty="0"/>
                  <a:t>Cost per room / £</a:t>
                </a:r>
              </a:p>
            </c:rich>
          </c:tx>
          <c:layout>
            <c:manualLayout>
              <c:xMode val="edge"/>
              <c:yMode val="edge"/>
              <c:x val="0.59642419905413557"/>
              <c:y val="0.8941010254685779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48650792"/>
        <c:crosses val="autoZero"/>
        <c:crossBetween val="between"/>
        <c:majorUnit val="20"/>
      </c:valAx>
      <c:spPr>
        <a:noFill/>
        <a:ln>
          <a:noFill/>
        </a:ln>
        <a:effectLst/>
      </c:spPr>
    </c:plotArea>
    <c:plotVisOnly val="1"/>
    <c:dispBlanksAs val="gap"/>
    <c:showDLblsOverMax val="0"/>
  </c:chart>
  <c:spPr>
    <a:noFill/>
    <a:ln>
      <a:noFill/>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17">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smtClean="0">
              <a:latin typeface="Arial" panose="020B0604020202020204" pitchFamily="34" charset="0"/>
              <a:cs typeface="Arial" panose="020B0604020202020204" pitchFamily="34" charset="0"/>
            </a:rPr>
            <a:t>The cost of failure</a:t>
          </a:r>
          <a:endParaRPr lang="en-US" dirty="0">
            <a:latin typeface="Arial" panose="020B0604020202020204" pitchFamily="34" charset="0"/>
            <a:cs typeface="Arial" panose="020B0604020202020204" pitchFamily="34" charset="0"/>
          </a:endParaRP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58E6B8D7-3037-48E4-8398-208FA716B517}">
      <dgm:prSet phldrT="[Text]"/>
      <dgm:spPr/>
      <dgm:t>
        <a:bodyPr/>
        <a:lstStyle/>
        <a:p>
          <a:r>
            <a:rPr lang="en-US" dirty="0" smtClean="0">
              <a:latin typeface="Arial" panose="020B0604020202020204" pitchFamily="34" charset="0"/>
              <a:cs typeface="Arial" panose="020B0604020202020204" pitchFamily="34" charset="0"/>
            </a:rPr>
            <a:t>Cost &amp; cost-effectiveness</a:t>
          </a:r>
          <a:endParaRPr lang="en-US" dirty="0">
            <a:latin typeface="Arial" panose="020B0604020202020204" pitchFamily="34" charset="0"/>
            <a:cs typeface="Arial" panose="020B0604020202020204" pitchFamily="34" charset="0"/>
          </a:endParaRPr>
        </a:p>
      </dgm:t>
    </dgm:pt>
    <dgm:pt modelId="{E512CA2F-336E-42FF-99C5-01727F29AB75}" type="par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C87D1742-E32E-4665-88E5-704E14684EBA}" type="sib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smtClean="0">
              <a:latin typeface="Arial" panose="020B0604020202020204" pitchFamily="34" charset="0"/>
              <a:cs typeface="Arial" panose="020B0604020202020204" pitchFamily="34" charset="0"/>
            </a:rPr>
            <a:t>The evidence</a:t>
          </a:r>
          <a:endParaRPr lang="en-US" dirty="0">
            <a:latin typeface="Arial" panose="020B0604020202020204" pitchFamily="34" charset="0"/>
            <a:cs typeface="Arial" panose="020B0604020202020204" pitchFamily="34" charset="0"/>
          </a:endParaRP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smtClean="0">
              <a:latin typeface="Arial" panose="020B0604020202020204" pitchFamily="34" charset="0"/>
              <a:cs typeface="Arial" panose="020B0604020202020204" pitchFamily="34" charset="0"/>
            </a:rPr>
            <a:t>The challenge</a:t>
          </a:r>
          <a:endParaRPr lang="en-US" dirty="0">
            <a:latin typeface="Arial" panose="020B0604020202020204" pitchFamily="34" charset="0"/>
            <a:cs typeface="Arial" panose="020B0604020202020204" pitchFamily="34" charset="0"/>
          </a:endParaRP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9372E9A0-D6B1-4DE0-B89B-E6CF4B3767F1}">
      <dgm:prSet phldrT="[Text]"/>
      <dgm:spPr/>
      <dgm:t>
        <a:bodyPr/>
        <a:lstStyle/>
        <a:p>
          <a:r>
            <a:rPr lang="en-US" smtClean="0">
              <a:latin typeface="Arial" panose="020B0604020202020204" pitchFamily="34" charset="0"/>
              <a:cs typeface="Arial" panose="020B0604020202020204" pitchFamily="34" charset="0"/>
            </a:rPr>
            <a:t>The business case</a:t>
          </a:r>
          <a:endParaRPr lang="en-US" dirty="0">
            <a:latin typeface="Arial" panose="020B0604020202020204" pitchFamily="34" charset="0"/>
            <a:cs typeface="Arial" panose="020B0604020202020204" pitchFamily="34" charset="0"/>
          </a:endParaRPr>
        </a:p>
      </dgm:t>
    </dgm:pt>
    <dgm:pt modelId="{208C0D14-05D3-4063-9C07-82785695CAEF}" type="parTrans" cxnId="{453E2B97-426F-46F0-9DC8-44BBCA46BB41}">
      <dgm:prSet/>
      <dgm:spPr/>
    </dgm:pt>
    <dgm:pt modelId="{5BF1338B-0A71-497B-8401-A90F8C30148D}" type="sibTrans" cxnId="{453E2B97-426F-46F0-9DC8-44BBCA46BB41}">
      <dgm:prSet/>
      <dgm:spPr/>
    </dgm:pt>
    <dgm:pt modelId="{3137AAF2-B5F5-4397-8B3E-08CFB095E26A}" type="pres">
      <dgm:prSet presAssocID="{6BA59CED-5726-4237-8110-F4BA5C822CAB}" presName="Name0" presStyleCnt="0">
        <dgm:presLayoutVars>
          <dgm:chMax/>
          <dgm:chPref/>
          <dgm:dir/>
        </dgm:presLayoutVars>
      </dgm:prSet>
      <dgm:spPr/>
      <dgm:t>
        <a:bodyPr/>
        <a:lstStyle/>
        <a:p>
          <a:endParaRPr lang="en-US"/>
        </a:p>
      </dgm:t>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0" presStyleCnt="5">
        <dgm:presLayoutVars>
          <dgm:chMax/>
          <dgm:chPref val="2"/>
          <dgm:bulletEnabled val="1"/>
        </dgm:presLayoutVars>
      </dgm:prSet>
      <dgm:spPr/>
      <dgm:t>
        <a:bodyPr/>
        <a:lstStyle/>
        <a:p>
          <a:endParaRPr lang="en-US"/>
        </a:p>
      </dgm:t>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0" presStyleCnt="35"/>
      <dgm:spPr/>
    </dgm:pt>
    <dgm:pt modelId="{22ED36D6-EBF9-49DD-9D33-FFE6F5014265}" type="pres">
      <dgm:prSet presAssocID="{DB414251-C1AC-42A3-AE5A-49794A52221A}" presName="parallelogram2" presStyleLbl="alignNode1" presStyleIdx="1" presStyleCnt="35"/>
      <dgm:spPr/>
    </dgm:pt>
    <dgm:pt modelId="{525AE709-18CD-4B78-ACF3-B2DCF0CA897F}" type="pres">
      <dgm:prSet presAssocID="{DB414251-C1AC-42A3-AE5A-49794A52221A}" presName="parallelogram3" presStyleLbl="alignNode1" presStyleIdx="2" presStyleCnt="35"/>
      <dgm:spPr/>
    </dgm:pt>
    <dgm:pt modelId="{1D018D6C-7EE6-41F5-B191-C83F00CC5E44}" type="pres">
      <dgm:prSet presAssocID="{DB414251-C1AC-42A3-AE5A-49794A52221A}" presName="parallelogram4" presStyleLbl="alignNode1" presStyleIdx="3" presStyleCnt="35"/>
      <dgm:spPr/>
    </dgm:pt>
    <dgm:pt modelId="{EFF55A7D-EDCD-4EE5-BBD1-9DA977C84F9C}" type="pres">
      <dgm:prSet presAssocID="{DB414251-C1AC-42A3-AE5A-49794A52221A}" presName="parallelogram5" presStyleLbl="alignNode1" presStyleIdx="4" presStyleCnt="35"/>
      <dgm:spPr/>
    </dgm:pt>
    <dgm:pt modelId="{8766CE5D-897A-435F-B876-9B7349C2F8E4}" type="pres">
      <dgm:prSet presAssocID="{DB414251-C1AC-42A3-AE5A-49794A52221A}" presName="parallelogram6" presStyleLbl="alignNode1" presStyleIdx="5" presStyleCnt="35"/>
      <dgm:spPr/>
    </dgm:pt>
    <dgm:pt modelId="{04CEA3FD-F9DE-4FBC-8B16-E1023A59EEAC}" type="pres">
      <dgm:prSet presAssocID="{DB414251-C1AC-42A3-AE5A-49794A52221A}" presName="parallelogram7" presStyleLbl="alignNode1" presStyleIdx="6" presStyleCnt="35"/>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1" presStyleCnt="5">
        <dgm:presLayoutVars>
          <dgm:chMax/>
          <dgm:chPref val="2"/>
          <dgm:bulletEnabled val="1"/>
        </dgm:presLayoutVars>
      </dgm:prSet>
      <dgm:spPr/>
      <dgm:t>
        <a:bodyPr/>
        <a:lstStyle/>
        <a:p>
          <a:endParaRPr lang="en-US"/>
        </a:p>
      </dgm:t>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7" presStyleCnt="35"/>
      <dgm:spPr/>
    </dgm:pt>
    <dgm:pt modelId="{1D856D22-B280-4656-94CF-63DF3BBA0F7A}" type="pres">
      <dgm:prSet presAssocID="{166D07C3-3528-4DC3-9E09-B8D75FD742FF}" presName="parallelogram2" presStyleLbl="alignNode1" presStyleIdx="8" presStyleCnt="35"/>
      <dgm:spPr/>
    </dgm:pt>
    <dgm:pt modelId="{F3E2182D-0856-4C98-BF4B-B94ED801B583}" type="pres">
      <dgm:prSet presAssocID="{166D07C3-3528-4DC3-9E09-B8D75FD742FF}" presName="parallelogram3" presStyleLbl="alignNode1" presStyleIdx="9" presStyleCnt="35"/>
      <dgm:spPr/>
    </dgm:pt>
    <dgm:pt modelId="{8A90C63A-6E5C-4BD7-9C24-CC21695FA052}" type="pres">
      <dgm:prSet presAssocID="{166D07C3-3528-4DC3-9E09-B8D75FD742FF}" presName="parallelogram4" presStyleLbl="alignNode1" presStyleIdx="10" presStyleCnt="35"/>
      <dgm:spPr/>
    </dgm:pt>
    <dgm:pt modelId="{5B4CD91D-0C2D-41F4-936D-BDA952821814}" type="pres">
      <dgm:prSet presAssocID="{166D07C3-3528-4DC3-9E09-B8D75FD742FF}" presName="parallelogram5" presStyleLbl="alignNode1" presStyleIdx="11" presStyleCnt="35"/>
      <dgm:spPr/>
    </dgm:pt>
    <dgm:pt modelId="{90426880-94BB-4B8A-988B-438E05364FD6}" type="pres">
      <dgm:prSet presAssocID="{166D07C3-3528-4DC3-9E09-B8D75FD742FF}" presName="parallelogram6" presStyleLbl="alignNode1" presStyleIdx="12" presStyleCnt="35"/>
      <dgm:spPr/>
    </dgm:pt>
    <dgm:pt modelId="{AA3140E7-E147-4CA9-BBC6-B96E19526484}" type="pres">
      <dgm:prSet presAssocID="{166D07C3-3528-4DC3-9E09-B8D75FD742FF}" presName="parallelogram7" presStyleLbl="alignNode1" presStyleIdx="13" presStyleCnt="35"/>
      <dgm:spPr/>
    </dgm:pt>
    <dgm:pt modelId="{9E4A8BE4-D305-4B30-B8AF-D73A0BD68EBE}" type="pres">
      <dgm:prSet presAssocID="{EE78BF7C-0341-49F3-815E-3767E40581BA}" presName="sibTrans" presStyleCnt="0"/>
      <dgm:spPr/>
    </dgm:pt>
    <dgm:pt modelId="{FDA561AB-36F1-4603-82F8-1B7AA7E23A39}" type="pres">
      <dgm:prSet presAssocID="{58E6B8D7-3037-48E4-8398-208FA716B517}" presName="parenttextcomposite" presStyleCnt="0"/>
      <dgm:spPr/>
    </dgm:pt>
    <dgm:pt modelId="{7D2B9115-06A7-4438-98B0-196D39FFC888}" type="pres">
      <dgm:prSet presAssocID="{58E6B8D7-3037-48E4-8398-208FA716B517}" presName="parenttext" presStyleLbl="revTx" presStyleIdx="2" presStyleCnt="5">
        <dgm:presLayoutVars>
          <dgm:chMax/>
          <dgm:chPref val="2"/>
          <dgm:bulletEnabled val="1"/>
        </dgm:presLayoutVars>
      </dgm:prSet>
      <dgm:spPr/>
      <dgm:t>
        <a:bodyPr/>
        <a:lstStyle/>
        <a:p>
          <a:endParaRPr lang="en-US"/>
        </a:p>
      </dgm:t>
    </dgm:pt>
    <dgm:pt modelId="{1F1D1558-E5A6-4243-B958-8A9C22CE37C4}" type="pres">
      <dgm:prSet presAssocID="{58E6B8D7-3037-48E4-8398-208FA716B517}" presName="parallelogramComposite" presStyleCnt="0"/>
      <dgm:spPr/>
    </dgm:pt>
    <dgm:pt modelId="{4BDCF5C5-B09A-4046-8269-21C0FEFF9CB1}" type="pres">
      <dgm:prSet presAssocID="{58E6B8D7-3037-48E4-8398-208FA716B517}" presName="parallelogram1" presStyleLbl="alignNode1" presStyleIdx="14" presStyleCnt="35"/>
      <dgm:spPr/>
    </dgm:pt>
    <dgm:pt modelId="{2966FE95-0BA0-4C42-A4A1-A3478B1C7E48}" type="pres">
      <dgm:prSet presAssocID="{58E6B8D7-3037-48E4-8398-208FA716B517}" presName="parallelogram2" presStyleLbl="alignNode1" presStyleIdx="15" presStyleCnt="35"/>
      <dgm:spPr/>
    </dgm:pt>
    <dgm:pt modelId="{79816AFF-BE11-45AB-BFEC-A3E4DA6EFA25}" type="pres">
      <dgm:prSet presAssocID="{58E6B8D7-3037-48E4-8398-208FA716B517}" presName="parallelogram3" presStyleLbl="alignNode1" presStyleIdx="16" presStyleCnt="35"/>
      <dgm:spPr/>
    </dgm:pt>
    <dgm:pt modelId="{380EA9E7-044D-4694-9388-EB92C8F848B2}" type="pres">
      <dgm:prSet presAssocID="{58E6B8D7-3037-48E4-8398-208FA716B517}" presName="parallelogram4" presStyleLbl="alignNode1" presStyleIdx="17" presStyleCnt="35"/>
      <dgm:spPr/>
    </dgm:pt>
    <dgm:pt modelId="{C8F6F967-3239-40AA-90CB-EDDAE8F6F872}" type="pres">
      <dgm:prSet presAssocID="{58E6B8D7-3037-48E4-8398-208FA716B517}" presName="parallelogram5" presStyleLbl="alignNode1" presStyleIdx="18" presStyleCnt="35"/>
      <dgm:spPr/>
    </dgm:pt>
    <dgm:pt modelId="{7EA41888-08B2-47E5-9F04-7D71E2D556AC}" type="pres">
      <dgm:prSet presAssocID="{58E6B8D7-3037-48E4-8398-208FA716B517}" presName="parallelogram6" presStyleLbl="alignNode1" presStyleIdx="19" presStyleCnt="35"/>
      <dgm:spPr/>
    </dgm:pt>
    <dgm:pt modelId="{EC820820-FED9-462B-9252-A6BD9C21E56B}" type="pres">
      <dgm:prSet presAssocID="{58E6B8D7-3037-48E4-8398-208FA716B517}" presName="parallelogram7" presStyleLbl="alignNode1" presStyleIdx="20" presStyleCnt="35"/>
      <dgm:spPr/>
    </dgm:pt>
    <dgm:pt modelId="{14D6FEB9-9DD4-4B55-A9B2-70D58E0AF8F0}" type="pres">
      <dgm:prSet presAssocID="{C87D1742-E32E-4665-88E5-704E14684E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t>
        <a:bodyPr/>
        <a:lstStyle/>
        <a:p>
          <a:endParaRPr lang="en-US"/>
        </a:p>
      </dgm:t>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dgm:pt>
    <dgm:pt modelId="{58E12CD2-D5C6-4DAF-8014-ABEF2D17AFC9}" type="pres">
      <dgm:prSet presAssocID="{9A9B8CDE-2AF2-4FC8-913C-70DF93868AA7}" presName="parallelogram2" presStyleLbl="alignNode1" presStyleIdx="22" presStyleCnt="35"/>
      <dgm:spPr/>
    </dgm:pt>
    <dgm:pt modelId="{A3554288-6903-471A-A25B-BFD9D3D3040D}" type="pres">
      <dgm:prSet presAssocID="{9A9B8CDE-2AF2-4FC8-913C-70DF93868AA7}" presName="parallelogram3" presStyleLbl="alignNode1" presStyleIdx="23" presStyleCnt="35"/>
      <dgm:spPr/>
    </dgm:pt>
    <dgm:pt modelId="{0E55A2C0-7C7E-4662-900B-0CD8F03870E5}" type="pres">
      <dgm:prSet presAssocID="{9A9B8CDE-2AF2-4FC8-913C-70DF93868AA7}" presName="parallelogram4" presStyleLbl="alignNode1" presStyleIdx="24" presStyleCnt="35"/>
      <dgm:spPr/>
    </dgm:pt>
    <dgm:pt modelId="{A25CF38B-EAB4-453D-9602-29344FB576E8}" type="pres">
      <dgm:prSet presAssocID="{9A9B8CDE-2AF2-4FC8-913C-70DF93868AA7}" presName="parallelogram5" presStyleLbl="alignNode1" presStyleIdx="25" presStyleCnt="35"/>
      <dgm:spPr/>
    </dgm:pt>
    <dgm:pt modelId="{37B263F6-1B53-4228-9CCA-A764A922618C}" type="pres">
      <dgm:prSet presAssocID="{9A9B8CDE-2AF2-4FC8-913C-70DF93868AA7}" presName="parallelogram6" presStyleLbl="alignNode1" presStyleIdx="26" presStyleCnt="35"/>
      <dgm:spPr/>
    </dgm:pt>
    <dgm:pt modelId="{7E14F22E-CDD3-4FB3-A494-321DC4863E21}" type="pres">
      <dgm:prSet presAssocID="{9A9B8CDE-2AF2-4FC8-913C-70DF93868AA7}" presName="parallelogram7" presStyleLbl="alignNode1" presStyleIdx="27" presStyleCnt="35"/>
      <dgm:spPr/>
    </dgm:pt>
    <dgm:pt modelId="{5B8BEAB0-B264-4F06-86E8-6053760D4587}" type="pres">
      <dgm:prSet presAssocID="{4DC2D6A5-451D-4BBB-A49B-785B2D18D6AC}" presName="sibTrans" presStyleCnt="0"/>
      <dgm:spPr/>
    </dgm:pt>
    <dgm:pt modelId="{B2289960-4D73-4979-91C4-E0CEDF651B94}" type="pres">
      <dgm:prSet presAssocID="{9372E9A0-D6B1-4DE0-B89B-E6CF4B3767F1}" presName="parenttextcomposite" presStyleCnt="0"/>
      <dgm:spPr/>
    </dgm:pt>
    <dgm:pt modelId="{EE24BEE5-E3EB-4731-B6F0-018B9EA8DAB6}" type="pres">
      <dgm:prSet presAssocID="{9372E9A0-D6B1-4DE0-B89B-E6CF4B3767F1}" presName="parenttext" presStyleLbl="revTx" presStyleIdx="4" presStyleCnt="5">
        <dgm:presLayoutVars>
          <dgm:chMax/>
          <dgm:chPref val="2"/>
          <dgm:bulletEnabled val="1"/>
        </dgm:presLayoutVars>
      </dgm:prSet>
      <dgm:spPr/>
      <dgm:t>
        <a:bodyPr/>
        <a:lstStyle/>
        <a:p>
          <a:endParaRPr lang="en-US"/>
        </a:p>
      </dgm:t>
    </dgm:pt>
    <dgm:pt modelId="{C0DE0268-6D30-4EE5-B8AC-64F516EE7EF9}" type="pres">
      <dgm:prSet presAssocID="{9372E9A0-D6B1-4DE0-B89B-E6CF4B3767F1}" presName="parallelogramComposite" presStyleCnt="0"/>
      <dgm:spPr/>
    </dgm:pt>
    <dgm:pt modelId="{BAAC19CF-36BF-4FFE-A293-8644BB1FE57C}" type="pres">
      <dgm:prSet presAssocID="{9372E9A0-D6B1-4DE0-B89B-E6CF4B3767F1}" presName="parallelogram1" presStyleLbl="alignNode1" presStyleIdx="28" presStyleCnt="35"/>
      <dgm:spPr/>
    </dgm:pt>
    <dgm:pt modelId="{C041638A-42A9-4FFF-8322-242DCC6F4E1B}" type="pres">
      <dgm:prSet presAssocID="{9372E9A0-D6B1-4DE0-B89B-E6CF4B3767F1}" presName="parallelogram2" presStyleLbl="alignNode1" presStyleIdx="29" presStyleCnt="35"/>
      <dgm:spPr/>
    </dgm:pt>
    <dgm:pt modelId="{85EBE09A-3219-4613-B962-9C99421BDE95}" type="pres">
      <dgm:prSet presAssocID="{9372E9A0-D6B1-4DE0-B89B-E6CF4B3767F1}" presName="parallelogram3" presStyleLbl="alignNode1" presStyleIdx="30" presStyleCnt="35"/>
      <dgm:spPr/>
    </dgm:pt>
    <dgm:pt modelId="{80968FB8-4D86-485C-96AD-58509373C72F}" type="pres">
      <dgm:prSet presAssocID="{9372E9A0-D6B1-4DE0-B89B-E6CF4B3767F1}" presName="parallelogram4" presStyleLbl="alignNode1" presStyleIdx="31" presStyleCnt="35"/>
      <dgm:spPr/>
    </dgm:pt>
    <dgm:pt modelId="{6A308B5D-AC07-48B7-921C-EF436484734D}" type="pres">
      <dgm:prSet presAssocID="{9372E9A0-D6B1-4DE0-B89B-E6CF4B3767F1}" presName="parallelogram5" presStyleLbl="alignNode1" presStyleIdx="32" presStyleCnt="35"/>
      <dgm:spPr/>
    </dgm:pt>
    <dgm:pt modelId="{A0EC1E22-33F1-4D7B-A357-B61F86B1FB04}" type="pres">
      <dgm:prSet presAssocID="{9372E9A0-D6B1-4DE0-B89B-E6CF4B3767F1}" presName="parallelogram6" presStyleLbl="alignNode1" presStyleIdx="33" presStyleCnt="35"/>
      <dgm:spPr/>
    </dgm:pt>
    <dgm:pt modelId="{325C6E8C-DF04-4959-8476-0C72D78D3200}" type="pres">
      <dgm:prSet presAssocID="{9372E9A0-D6B1-4DE0-B89B-E6CF4B3767F1}" presName="parallelogram7" presStyleLbl="alignNode1" presStyleIdx="34" presStyleCnt="35"/>
      <dgm:spPr/>
    </dgm:pt>
  </dgm:ptLst>
  <dgm:cxnLst>
    <dgm:cxn modelId="{C302F24B-4A68-4F4F-B467-05D326A2329E}" type="presOf" srcId="{9372E9A0-D6B1-4DE0-B89B-E6CF4B3767F1}" destId="{EE24BEE5-E3EB-4731-B6F0-018B9EA8DAB6}" srcOrd="0" destOrd="0" presId="urn:microsoft.com/office/officeart/2008/layout/VerticalAccentList"/>
    <dgm:cxn modelId="{2BBC1443-0D19-424F-A832-7D45553DFCAE}" type="presOf" srcId="{166D07C3-3528-4DC3-9E09-B8D75FD742FF}" destId="{3C51310B-5948-42F1-9728-89F3031DE199}" srcOrd="0" destOrd="0" presId="urn:microsoft.com/office/officeart/2008/layout/VerticalAccentList"/>
    <dgm:cxn modelId="{453E2B97-426F-46F0-9DC8-44BBCA46BB41}" srcId="{6BA59CED-5726-4237-8110-F4BA5C822CAB}" destId="{9372E9A0-D6B1-4DE0-B89B-E6CF4B3767F1}" srcOrd="4" destOrd="0" parTransId="{208C0D14-05D3-4063-9C07-82785695CAEF}" sibTransId="{5BF1338B-0A71-497B-8401-A90F8C30148D}"/>
    <dgm:cxn modelId="{C4F9F7D3-9A09-483A-B847-462EA149E897}" type="presOf" srcId="{9A9B8CDE-2AF2-4FC8-913C-70DF93868AA7}" destId="{1194CA41-4A1D-41F4-AE90-41090FA80363}" srcOrd="0" destOrd="0" presId="urn:microsoft.com/office/officeart/2008/layout/VerticalAccentList"/>
    <dgm:cxn modelId="{E05F2770-45C6-457C-9188-0B5D89ADB3E5}" srcId="{6BA59CED-5726-4237-8110-F4BA5C822CAB}" destId="{9A9B8CDE-2AF2-4FC8-913C-70DF93868AA7}" srcOrd="3" destOrd="0" parTransId="{7E638A5D-FF12-4261-A5F0-FBB850F6EC6E}" sibTransId="{4DC2D6A5-451D-4BBB-A49B-785B2D18D6AC}"/>
    <dgm:cxn modelId="{C9AD4A41-F22B-4E54-982C-89846D42D151}" srcId="{6BA59CED-5726-4237-8110-F4BA5C822CAB}" destId="{58E6B8D7-3037-48E4-8398-208FA716B517}" srcOrd="2" destOrd="0" parTransId="{E512CA2F-336E-42FF-99C5-01727F29AB75}" sibTransId="{C87D1742-E32E-4665-88E5-704E14684EBA}"/>
    <dgm:cxn modelId="{7B70DBAF-2A60-4282-BA9B-C3B30BC5C573}" type="presOf" srcId="{DB414251-C1AC-42A3-AE5A-49794A52221A}" destId="{C59B18C8-90FF-4E49-8FC7-33D26A527EF5}"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3BDBC14B-B4E5-471B-8EEE-EE20CF15D98D}" srcId="{6BA59CED-5726-4237-8110-F4BA5C822CAB}" destId="{166D07C3-3528-4DC3-9E09-B8D75FD742FF}" srcOrd="1" destOrd="0" parTransId="{507FA02D-36A3-4790-9589-4AF4081B3C14}" sibTransId="{EE78BF7C-0341-49F3-815E-3767E40581BA}"/>
    <dgm:cxn modelId="{C0ACDC0D-503C-41C1-B3B8-E7C5CEDBE3B7}" srcId="{6BA59CED-5726-4237-8110-F4BA5C822CAB}" destId="{DB414251-C1AC-42A3-AE5A-49794A52221A}" srcOrd="0" destOrd="0" parTransId="{6634C769-078A-4A24-B136-55E2A3767022}" sibTransId="{00678738-6937-4114-A31D-5877FD01613D}"/>
    <dgm:cxn modelId="{2E6B6138-8C78-4140-989B-EE509A1F4EB7}" type="presOf" srcId="{58E6B8D7-3037-48E4-8398-208FA716B517}" destId="{7D2B9115-06A7-4438-98B0-196D39FFC888}" srcOrd="0" destOrd="0" presId="urn:microsoft.com/office/officeart/2008/layout/VerticalAccentList"/>
    <dgm:cxn modelId="{1ECCA9AC-71AA-4474-9575-8B822B54030A}" type="presParOf" srcId="{3137AAF2-B5F5-4397-8B3E-08CFB095E26A}" destId="{61A16BDD-67EF-4278-BCEE-1DAEC3E1EE0F}" srcOrd="0"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1"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2" destOrd="0" presId="urn:microsoft.com/office/officeart/2008/layout/VerticalAccentList"/>
    <dgm:cxn modelId="{B0E441CD-5DFA-462C-91FE-19C9594FF0D3}" type="presParOf" srcId="{3137AAF2-B5F5-4397-8B3E-08CFB095E26A}" destId="{CF7FAF59-B0D2-465A-887C-62BEE7C8FA91}" srcOrd="3"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4"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5" destOrd="0" presId="urn:microsoft.com/office/officeart/2008/layout/VerticalAccentList"/>
    <dgm:cxn modelId="{DF7C27AA-868D-4D00-912C-2A1584E31BF5}" type="presParOf" srcId="{3137AAF2-B5F5-4397-8B3E-08CFB095E26A}" destId="{FDA561AB-36F1-4603-82F8-1B7AA7E23A39}" srcOrd="6" destOrd="0" presId="urn:microsoft.com/office/officeart/2008/layout/VerticalAccentList"/>
    <dgm:cxn modelId="{6D51FB0B-EB13-4B3E-B5C0-783D027238D3}" type="presParOf" srcId="{FDA561AB-36F1-4603-82F8-1B7AA7E23A39}" destId="{7D2B9115-06A7-4438-98B0-196D39FFC888}" srcOrd="0" destOrd="0" presId="urn:microsoft.com/office/officeart/2008/layout/VerticalAccentList"/>
    <dgm:cxn modelId="{3E9DA8D5-B211-4282-9C28-A7A1E26E5FEB}" type="presParOf" srcId="{3137AAF2-B5F5-4397-8B3E-08CFB095E26A}" destId="{1F1D1558-E5A6-4243-B958-8A9C22CE37C4}" srcOrd="7" destOrd="0" presId="urn:microsoft.com/office/officeart/2008/layout/VerticalAccentList"/>
    <dgm:cxn modelId="{B8B67A87-DE39-4A2B-B7E2-555D93E0299E}" type="presParOf" srcId="{1F1D1558-E5A6-4243-B958-8A9C22CE37C4}" destId="{4BDCF5C5-B09A-4046-8269-21C0FEFF9CB1}" srcOrd="0" destOrd="0" presId="urn:microsoft.com/office/officeart/2008/layout/VerticalAccentList"/>
    <dgm:cxn modelId="{0E945688-3798-4791-9B40-1F7D148DCD1D}" type="presParOf" srcId="{1F1D1558-E5A6-4243-B958-8A9C22CE37C4}" destId="{2966FE95-0BA0-4C42-A4A1-A3478B1C7E48}" srcOrd="1" destOrd="0" presId="urn:microsoft.com/office/officeart/2008/layout/VerticalAccentList"/>
    <dgm:cxn modelId="{DCC56063-C7CE-463D-A3F2-91F5EB1E9A46}" type="presParOf" srcId="{1F1D1558-E5A6-4243-B958-8A9C22CE37C4}" destId="{79816AFF-BE11-45AB-BFEC-A3E4DA6EFA25}" srcOrd="2" destOrd="0" presId="urn:microsoft.com/office/officeart/2008/layout/VerticalAccentList"/>
    <dgm:cxn modelId="{C800A9C4-DFD7-4E97-AC98-16629CCD8415}" type="presParOf" srcId="{1F1D1558-E5A6-4243-B958-8A9C22CE37C4}" destId="{380EA9E7-044D-4694-9388-EB92C8F848B2}" srcOrd="3" destOrd="0" presId="urn:microsoft.com/office/officeart/2008/layout/VerticalAccentList"/>
    <dgm:cxn modelId="{3A5EE3AC-80CE-45D2-BB99-5815001F881E}" type="presParOf" srcId="{1F1D1558-E5A6-4243-B958-8A9C22CE37C4}" destId="{C8F6F967-3239-40AA-90CB-EDDAE8F6F872}" srcOrd="4" destOrd="0" presId="urn:microsoft.com/office/officeart/2008/layout/VerticalAccentList"/>
    <dgm:cxn modelId="{F407BCB2-CBCD-4D79-9E8D-3ACE5BE56B24}" type="presParOf" srcId="{1F1D1558-E5A6-4243-B958-8A9C22CE37C4}" destId="{7EA41888-08B2-47E5-9F04-7D71E2D556AC}" srcOrd="5" destOrd="0" presId="urn:microsoft.com/office/officeart/2008/layout/VerticalAccentList"/>
    <dgm:cxn modelId="{2A5BE916-FB8E-4557-8F9B-AE70C81DAC64}" type="presParOf" srcId="{1F1D1558-E5A6-4243-B958-8A9C22CE37C4}" destId="{EC820820-FED9-462B-9252-A6BD9C21E56B}" srcOrd="6" destOrd="0" presId="urn:microsoft.com/office/officeart/2008/layout/VerticalAccentList"/>
    <dgm:cxn modelId="{B8D88A08-01D2-4317-9E29-EF9BE031FE9E}" type="presParOf" srcId="{3137AAF2-B5F5-4397-8B3E-08CFB095E26A}" destId="{14D6FEB9-9DD4-4B55-A9B2-70D58E0AF8F0}"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4F188258-C4F9-4D6A-BACA-F89DC6C2E128}" type="presParOf" srcId="{3137AAF2-B5F5-4397-8B3E-08CFB095E26A}" destId="{B2289960-4D73-4979-91C4-E0CEDF651B94}" srcOrd="12" destOrd="0" presId="urn:microsoft.com/office/officeart/2008/layout/VerticalAccentList"/>
    <dgm:cxn modelId="{8064889F-B7AB-41DC-8EE7-3468554C6413}" type="presParOf" srcId="{B2289960-4D73-4979-91C4-E0CEDF651B94}" destId="{EE24BEE5-E3EB-4731-B6F0-018B9EA8DAB6}" srcOrd="0" destOrd="0" presId="urn:microsoft.com/office/officeart/2008/layout/VerticalAccentList"/>
    <dgm:cxn modelId="{2F0CC381-E108-4D90-A514-6E58ABB74583}" type="presParOf" srcId="{3137AAF2-B5F5-4397-8B3E-08CFB095E26A}" destId="{C0DE0268-6D30-4EE5-B8AC-64F516EE7EF9}" srcOrd="13" destOrd="0" presId="urn:microsoft.com/office/officeart/2008/layout/VerticalAccentList"/>
    <dgm:cxn modelId="{A9E3731D-6E50-4358-A1A9-2A9709BE5CA9}" type="presParOf" srcId="{C0DE0268-6D30-4EE5-B8AC-64F516EE7EF9}" destId="{BAAC19CF-36BF-4FFE-A293-8644BB1FE57C}" srcOrd="0" destOrd="0" presId="urn:microsoft.com/office/officeart/2008/layout/VerticalAccentList"/>
    <dgm:cxn modelId="{F2CC44F8-D6F2-4AB6-8C0F-2362AA8B5827}" type="presParOf" srcId="{C0DE0268-6D30-4EE5-B8AC-64F516EE7EF9}" destId="{C041638A-42A9-4FFF-8322-242DCC6F4E1B}" srcOrd="1" destOrd="0" presId="urn:microsoft.com/office/officeart/2008/layout/VerticalAccentList"/>
    <dgm:cxn modelId="{23F231AC-1817-4186-87B5-245C006E1555}" type="presParOf" srcId="{C0DE0268-6D30-4EE5-B8AC-64F516EE7EF9}" destId="{85EBE09A-3219-4613-B962-9C99421BDE95}" srcOrd="2" destOrd="0" presId="urn:microsoft.com/office/officeart/2008/layout/VerticalAccentList"/>
    <dgm:cxn modelId="{C9079141-D5AE-4271-B7EB-3D9868C0B006}" type="presParOf" srcId="{C0DE0268-6D30-4EE5-B8AC-64F516EE7EF9}" destId="{80968FB8-4D86-485C-96AD-58509373C72F}" srcOrd="3" destOrd="0" presId="urn:microsoft.com/office/officeart/2008/layout/VerticalAccentList"/>
    <dgm:cxn modelId="{6E3450C6-0ABB-470B-A330-50F1BD90792D}" type="presParOf" srcId="{C0DE0268-6D30-4EE5-B8AC-64F516EE7EF9}" destId="{6A308B5D-AC07-48B7-921C-EF436484734D}" srcOrd="4" destOrd="0" presId="urn:microsoft.com/office/officeart/2008/layout/VerticalAccentList"/>
    <dgm:cxn modelId="{92E22C88-9845-42CC-9D18-40EE4DF39C75}" type="presParOf" srcId="{C0DE0268-6D30-4EE5-B8AC-64F516EE7EF9}" destId="{A0EC1E22-33F1-4D7B-A357-B61F86B1FB04}" srcOrd="5" destOrd="0" presId="urn:microsoft.com/office/officeart/2008/layout/VerticalAccentList"/>
    <dgm:cxn modelId="{8652556C-8BAC-416E-8886-2DB0232C3A92}" type="presParOf" srcId="{C0DE0268-6D30-4EE5-B8AC-64F516EE7EF9}" destId="{325C6E8C-DF04-4959-8476-0C72D78D3200}"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smtClean="0">
              <a:latin typeface="Arial" panose="020B0604020202020204" pitchFamily="34" charset="0"/>
              <a:cs typeface="Arial" panose="020B0604020202020204" pitchFamily="34" charset="0"/>
            </a:rPr>
            <a:t>The cost of failure</a:t>
          </a:r>
          <a:endParaRPr lang="en-US" dirty="0">
            <a:latin typeface="Arial" panose="020B0604020202020204" pitchFamily="34" charset="0"/>
            <a:cs typeface="Arial" panose="020B0604020202020204" pitchFamily="34" charset="0"/>
          </a:endParaRP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58E6B8D7-3037-48E4-8398-208FA716B517}">
      <dgm:prSet phldrT="[Text]"/>
      <dgm:spPr/>
      <dgm:t>
        <a:bodyPr/>
        <a:lstStyle/>
        <a:p>
          <a:r>
            <a:rPr lang="en-US" dirty="0" smtClean="0">
              <a:latin typeface="Arial" panose="020B0604020202020204" pitchFamily="34" charset="0"/>
              <a:cs typeface="Arial" panose="020B0604020202020204" pitchFamily="34" charset="0"/>
            </a:rPr>
            <a:t>Cost &amp; cost-effectiveness</a:t>
          </a:r>
          <a:endParaRPr lang="en-US" dirty="0">
            <a:latin typeface="Arial" panose="020B0604020202020204" pitchFamily="34" charset="0"/>
            <a:cs typeface="Arial" panose="020B0604020202020204" pitchFamily="34" charset="0"/>
          </a:endParaRPr>
        </a:p>
      </dgm:t>
    </dgm:pt>
    <dgm:pt modelId="{E512CA2F-336E-42FF-99C5-01727F29AB75}" type="par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C87D1742-E32E-4665-88E5-704E14684EBA}" type="sib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smtClean="0">
              <a:latin typeface="Arial" panose="020B0604020202020204" pitchFamily="34" charset="0"/>
              <a:cs typeface="Arial" panose="020B0604020202020204" pitchFamily="34" charset="0"/>
            </a:rPr>
            <a:t>The evidence</a:t>
          </a:r>
          <a:endParaRPr lang="en-US" dirty="0">
            <a:latin typeface="Arial" panose="020B0604020202020204" pitchFamily="34" charset="0"/>
            <a:cs typeface="Arial" panose="020B0604020202020204" pitchFamily="34" charset="0"/>
          </a:endParaRP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smtClean="0">
              <a:latin typeface="Arial" panose="020B0604020202020204" pitchFamily="34" charset="0"/>
              <a:cs typeface="Arial" panose="020B0604020202020204" pitchFamily="34" charset="0"/>
            </a:rPr>
            <a:t>The challenge</a:t>
          </a:r>
          <a:endParaRPr lang="en-US" dirty="0">
            <a:latin typeface="Arial" panose="020B0604020202020204" pitchFamily="34" charset="0"/>
            <a:cs typeface="Arial" panose="020B0604020202020204" pitchFamily="34" charset="0"/>
          </a:endParaRP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9372E9A0-D6B1-4DE0-B89B-E6CF4B3767F1}">
      <dgm:prSet phldrT="[Text]"/>
      <dgm:spPr/>
      <dgm:t>
        <a:bodyPr/>
        <a:lstStyle/>
        <a:p>
          <a:r>
            <a:rPr lang="en-US" smtClean="0">
              <a:latin typeface="Arial" panose="020B0604020202020204" pitchFamily="34" charset="0"/>
              <a:cs typeface="Arial" panose="020B0604020202020204" pitchFamily="34" charset="0"/>
            </a:rPr>
            <a:t>The business case</a:t>
          </a:r>
          <a:endParaRPr lang="en-US" dirty="0">
            <a:latin typeface="Arial" panose="020B0604020202020204" pitchFamily="34" charset="0"/>
            <a:cs typeface="Arial" panose="020B0604020202020204" pitchFamily="34" charset="0"/>
          </a:endParaRPr>
        </a:p>
      </dgm:t>
    </dgm:pt>
    <dgm:pt modelId="{208C0D14-05D3-4063-9C07-82785695CAEF}" type="parTrans" cxnId="{453E2B97-426F-46F0-9DC8-44BBCA46BB41}">
      <dgm:prSet/>
      <dgm:spPr/>
    </dgm:pt>
    <dgm:pt modelId="{5BF1338B-0A71-497B-8401-A90F8C30148D}" type="sibTrans" cxnId="{453E2B97-426F-46F0-9DC8-44BBCA46BB41}">
      <dgm:prSet/>
      <dgm:spPr/>
    </dgm:pt>
    <dgm:pt modelId="{3137AAF2-B5F5-4397-8B3E-08CFB095E26A}" type="pres">
      <dgm:prSet presAssocID="{6BA59CED-5726-4237-8110-F4BA5C822CAB}" presName="Name0" presStyleCnt="0">
        <dgm:presLayoutVars>
          <dgm:chMax/>
          <dgm:chPref/>
          <dgm:dir/>
        </dgm:presLayoutVars>
      </dgm:prSet>
      <dgm:spPr/>
      <dgm:t>
        <a:bodyPr/>
        <a:lstStyle/>
        <a:p>
          <a:endParaRPr lang="en-US"/>
        </a:p>
      </dgm:t>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0" presStyleCnt="5">
        <dgm:presLayoutVars>
          <dgm:chMax/>
          <dgm:chPref val="2"/>
          <dgm:bulletEnabled val="1"/>
        </dgm:presLayoutVars>
      </dgm:prSet>
      <dgm:spPr/>
      <dgm:t>
        <a:bodyPr/>
        <a:lstStyle/>
        <a:p>
          <a:endParaRPr lang="en-US"/>
        </a:p>
      </dgm:t>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0" presStyleCnt="35"/>
      <dgm:spPr>
        <a:solidFill>
          <a:srgbClr val="C00000"/>
        </a:solidFill>
      </dgm:spPr>
      <dgm:t>
        <a:bodyPr/>
        <a:lstStyle/>
        <a:p>
          <a:endParaRPr lang="en-US"/>
        </a:p>
      </dgm:t>
    </dgm:pt>
    <dgm:pt modelId="{22ED36D6-EBF9-49DD-9D33-FFE6F5014265}" type="pres">
      <dgm:prSet presAssocID="{DB414251-C1AC-42A3-AE5A-49794A52221A}" presName="parallelogram2" presStyleLbl="alignNode1" presStyleIdx="1" presStyleCnt="35"/>
      <dgm:spPr>
        <a:solidFill>
          <a:srgbClr val="C00000"/>
        </a:solidFill>
      </dgm:spPr>
      <dgm:t>
        <a:bodyPr/>
        <a:lstStyle/>
        <a:p>
          <a:endParaRPr lang="en-US"/>
        </a:p>
      </dgm:t>
    </dgm:pt>
    <dgm:pt modelId="{525AE709-18CD-4B78-ACF3-B2DCF0CA897F}" type="pres">
      <dgm:prSet presAssocID="{DB414251-C1AC-42A3-AE5A-49794A52221A}" presName="parallelogram3" presStyleLbl="alignNode1" presStyleIdx="2" presStyleCnt="35"/>
      <dgm:spPr>
        <a:solidFill>
          <a:srgbClr val="C00000"/>
        </a:solidFill>
      </dgm:spPr>
      <dgm:t>
        <a:bodyPr/>
        <a:lstStyle/>
        <a:p>
          <a:endParaRPr lang="en-US"/>
        </a:p>
      </dgm:t>
    </dgm:pt>
    <dgm:pt modelId="{1D018D6C-7EE6-41F5-B191-C83F00CC5E44}" type="pres">
      <dgm:prSet presAssocID="{DB414251-C1AC-42A3-AE5A-49794A52221A}" presName="parallelogram4" presStyleLbl="alignNode1" presStyleIdx="3" presStyleCnt="35"/>
      <dgm:spPr>
        <a:solidFill>
          <a:srgbClr val="C00000"/>
        </a:solidFill>
      </dgm:spPr>
      <dgm:t>
        <a:bodyPr/>
        <a:lstStyle/>
        <a:p>
          <a:endParaRPr lang="en-US"/>
        </a:p>
      </dgm:t>
    </dgm:pt>
    <dgm:pt modelId="{EFF55A7D-EDCD-4EE5-BBD1-9DA977C84F9C}" type="pres">
      <dgm:prSet presAssocID="{DB414251-C1AC-42A3-AE5A-49794A52221A}" presName="parallelogram5" presStyleLbl="alignNode1" presStyleIdx="4" presStyleCnt="35"/>
      <dgm:spPr>
        <a:solidFill>
          <a:srgbClr val="C00000"/>
        </a:solidFill>
      </dgm:spPr>
      <dgm:t>
        <a:bodyPr/>
        <a:lstStyle/>
        <a:p>
          <a:endParaRPr lang="en-US"/>
        </a:p>
      </dgm:t>
    </dgm:pt>
    <dgm:pt modelId="{8766CE5D-897A-435F-B876-9B7349C2F8E4}" type="pres">
      <dgm:prSet presAssocID="{DB414251-C1AC-42A3-AE5A-49794A52221A}" presName="parallelogram6" presStyleLbl="alignNode1" presStyleIdx="5" presStyleCnt="35"/>
      <dgm:spPr>
        <a:solidFill>
          <a:srgbClr val="C00000"/>
        </a:solidFill>
      </dgm:spPr>
      <dgm:t>
        <a:bodyPr/>
        <a:lstStyle/>
        <a:p>
          <a:endParaRPr lang="en-US"/>
        </a:p>
      </dgm:t>
    </dgm:pt>
    <dgm:pt modelId="{04CEA3FD-F9DE-4FBC-8B16-E1023A59EEAC}" type="pres">
      <dgm:prSet presAssocID="{DB414251-C1AC-42A3-AE5A-49794A52221A}" presName="parallelogram7" presStyleLbl="alignNode1" presStyleIdx="6" presStyleCnt="35"/>
      <dgm:spPr>
        <a:solidFill>
          <a:srgbClr val="C00000"/>
        </a:solidFill>
      </dgm:spPr>
      <dgm:t>
        <a:bodyPr/>
        <a:lstStyle/>
        <a:p>
          <a:endParaRPr lang="en-US"/>
        </a:p>
      </dgm:t>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1" presStyleCnt="5">
        <dgm:presLayoutVars>
          <dgm:chMax/>
          <dgm:chPref val="2"/>
          <dgm:bulletEnabled val="1"/>
        </dgm:presLayoutVars>
      </dgm:prSet>
      <dgm:spPr/>
      <dgm:t>
        <a:bodyPr/>
        <a:lstStyle/>
        <a:p>
          <a:endParaRPr lang="en-US"/>
        </a:p>
      </dgm:t>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7" presStyleCnt="35"/>
      <dgm:spPr/>
    </dgm:pt>
    <dgm:pt modelId="{1D856D22-B280-4656-94CF-63DF3BBA0F7A}" type="pres">
      <dgm:prSet presAssocID="{166D07C3-3528-4DC3-9E09-B8D75FD742FF}" presName="parallelogram2" presStyleLbl="alignNode1" presStyleIdx="8" presStyleCnt="35"/>
      <dgm:spPr/>
    </dgm:pt>
    <dgm:pt modelId="{F3E2182D-0856-4C98-BF4B-B94ED801B583}" type="pres">
      <dgm:prSet presAssocID="{166D07C3-3528-4DC3-9E09-B8D75FD742FF}" presName="parallelogram3" presStyleLbl="alignNode1" presStyleIdx="9" presStyleCnt="35"/>
      <dgm:spPr/>
    </dgm:pt>
    <dgm:pt modelId="{8A90C63A-6E5C-4BD7-9C24-CC21695FA052}" type="pres">
      <dgm:prSet presAssocID="{166D07C3-3528-4DC3-9E09-B8D75FD742FF}" presName="parallelogram4" presStyleLbl="alignNode1" presStyleIdx="10" presStyleCnt="35"/>
      <dgm:spPr/>
    </dgm:pt>
    <dgm:pt modelId="{5B4CD91D-0C2D-41F4-936D-BDA952821814}" type="pres">
      <dgm:prSet presAssocID="{166D07C3-3528-4DC3-9E09-B8D75FD742FF}" presName="parallelogram5" presStyleLbl="alignNode1" presStyleIdx="11" presStyleCnt="35"/>
      <dgm:spPr/>
    </dgm:pt>
    <dgm:pt modelId="{90426880-94BB-4B8A-988B-438E05364FD6}" type="pres">
      <dgm:prSet presAssocID="{166D07C3-3528-4DC3-9E09-B8D75FD742FF}" presName="parallelogram6" presStyleLbl="alignNode1" presStyleIdx="12" presStyleCnt="35"/>
      <dgm:spPr/>
    </dgm:pt>
    <dgm:pt modelId="{AA3140E7-E147-4CA9-BBC6-B96E19526484}" type="pres">
      <dgm:prSet presAssocID="{166D07C3-3528-4DC3-9E09-B8D75FD742FF}" presName="parallelogram7" presStyleLbl="alignNode1" presStyleIdx="13" presStyleCnt="35"/>
      <dgm:spPr/>
    </dgm:pt>
    <dgm:pt modelId="{9E4A8BE4-D305-4B30-B8AF-D73A0BD68EBE}" type="pres">
      <dgm:prSet presAssocID="{EE78BF7C-0341-49F3-815E-3767E40581BA}" presName="sibTrans" presStyleCnt="0"/>
      <dgm:spPr/>
    </dgm:pt>
    <dgm:pt modelId="{FDA561AB-36F1-4603-82F8-1B7AA7E23A39}" type="pres">
      <dgm:prSet presAssocID="{58E6B8D7-3037-48E4-8398-208FA716B517}" presName="parenttextcomposite" presStyleCnt="0"/>
      <dgm:spPr/>
    </dgm:pt>
    <dgm:pt modelId="{7D2B9115-06A7-4438-98B0-196D39FFC888}" type="pres">
      <dgm:prSet presAssocID="{58E6B8D7-3037-48E4-8398-208FA716B517}" presName="parenttext" presStyleLbl="revTx" presStyleIdx="2" presStyleCnt="5">
        <dgm:presLayoutVars>
          <dgm:chMax/>
          <dgm:chPref val="2"/>
          <dgm:bulletEnabled val="1"/>
        </dgm:presLayoutVars>
      </dgm:prSet>
      <dgm:spPr/>
      <dgm:t>
        <a:bodyPr/>
        <a:lstStyle/>
        <a:p>
          <a:endParaRPr lang="en-US"/>
        </a:p>
      </dgm:t>
    </dgm:pt>
    <dgm:pt modelId="{1F1D1558-E5A6-4243-B958-8A9C22CE37C4}" type="pres">
      <dgm:prSet presAssocID="{58E6B8D7-3037-48E4-8398-208FA716B517}" presName="parallelogramComposite" presStyleCnt="0"/>
      <dgm:spPr/>
    </dgm:pt>
    <dgm:pt modelId="{4BDCF5C5-B09A-4046-8269-21C0FEFF9CB1}" type="pres">
      <dgm:prSet presAssocID="{58E6B8D7-3037-48E4-8398-208FA716B517}" presName="parallelogram1" presStyleLbl="alignNode1" presStyleIdx="14" presStyleCnt="35"/>
      <dgm:spPr/>
    </dgm:pt>
    <dgm:pt modelId="{2966FE95-0BA0-4C42-A4A1-A3478B1C7E48}" type="pres">
      <dgm:prSet presAssocID="{58E6B8D7-3037-48E4-8398-208FA716B517}" presName="parallelogram2" presStyleLbl="alignNode1" presStyleIdx="15" presStyleCnt="35"/>
      <dgm:spPr/>
    </dgm:pt>
    <dgm:pt modelId="{79816AFF-BE11-45AB-BFEC-A3E4DA6EFA25}" type="pres">
      <dgm:prSet presAssocID="{58E6B8D7-3037-48E4-8398-208FA716B517}" presName="parallelogram3" presStyleLbl="alignNode1" presStyleIdx="16" presStyleCnt="35"/>
      <dgm:spPr/>
    </dgm:pt>
    <dgm:pt modelId="{380EA9E7-044D-4694-9388-EB92C8F848B2}" type="pres">
      <dgm:prSet presAssocID="{58E6B8D7-3037-48E4-8398-208FA716B517}" presName="parallelogram4" presStyleLbl="alignNode1" presStyleIdx="17" presStyleCnt="35"/>
      <dgm:spPr/>
    </dgm:pt>
    <dgm:pt modelId="{C8F6F967-3239-40AA-90CB-EDDAE8F6F872}" type="pres">
      <dgm:prSet presAssocID="{58E6B8D7-3037-48E4-8398-208FA716B517}" presName="parallelogram5" presStyleLbl="alignNode1" presStyleIdx="18" presStyleCnt="35"/>
      <dgm:spPr/>
    </dgm:pt>
    <dgm:pt modelId="{7EA41888-08B2-47E5-9F04-7D71E2D556AC}" type="pres">
      <dgm:prSet presAssocID="{58E6B8D7-3037-48E4-8398-208FA716B517}" presName="parallelogram6" presStyleLbl="alignNode1" presStyleIdx="19" presStyleCnt="35"/>
      <dgm:spPr/>
    </dgm:pt>
    <dgm:pt modelId="{EC820820-FED9-462B-9252-A6BD9C21E56B}" type="pres">
      <dgm:prSet presAssocID="{58E6B8D7-3037-48E4-8398-208FA716B517}" presName="parallelogram7" presStyleLbl="alignNode1" presStyleIdx="20" presStyleCnt="35"/>
      <dgm:spPr/>
    </dgm:pt>
    <dgm:pt modelId="{14D6FEB9-9DD4-4B55-A9B2-70D58E0AF8F0}" type="pres">
      <dgm:prSet presAssocID="{C87D1742-E32E-4665-88E5-704E14684E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t>
        <a:bodyPr/>
        <a:lstStyle/>
        <a:p>
          <a:endParaRPr lang="en-US"/>
        </a:p>
      </dgm:t>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dgm:pt>
    <dgm:pt modelId="{58E12CD2-D5C6-4DAF-8014-ABEF2D17AFC9}" type="pres">
      <dgm:prSet presAssocID="{9A9B8CDE-2AF2-4FC8-913C-70DF93868AA7}" presName="parallelogram2" presStyleLbl="alignNode1" presStyleIdx="22" presStyleCnt="35"/>
      <dgm:spPr/>
    </dgm:pt>
    <dgm:pt modelId="{A3554288-6903-471A-A25B-BFD9D3D3040D}" type="pres">
      <dgm:prSet presAssocID="{9A9B8CDE-2AF2-4FC8-913C-70DF93868AA7}" presName="parallelogram3" presStyleLbl="alignNode1" presStyleIdx="23" presStyleCnt="35"/>
      <dgm:spPr/>
    </dgm:pt>
    <dgm:pt modelId="{0E55A2C0-7C7E-4662-900B-0CD8F03870E5}" type="pres">
      <dgm:prSet presAssocID="{9A9B8CDE-2AF2-4FC8-913C-70DF93868AA7}" presName="parallelogram4" presStyleLbl="alignNode1" presStyleIdx="24" presStyleCnt="35"/>
      <dgm:spPr/>
    </dgm:pt>
    <dgm:pt modelId="{A25CF38B-EAB4-453D-9602-29344FB576E8}" type="pres">
      <dgm:prSet presAssocID="{9A9B8CDE-2AF2-4FC8-913C-70DF93868AA7}" presName="parallelogram5" presStyleLbl="alignNode1" presStyleIdx="25" presStyleCnt="35"/>
      <dgm:spPr/>
    </dgm:pt>
    <dgm:pt modelId="{37B263F6-1B53-4228-9CCA-A764A922618C}" type="pres">
      <dgm:prSet presAssocID="{9A9B8CDE-2AF2-4FC8-913C-70DF93868AA7}" presName="parallelogram6" presStyleLbl="alignNode1" presStyleIdx="26" presStyleCnt="35"/>
      <dgm:spPr/>
    </dgm:pt>
    <dgm:pt modelId="{7E14F22E-CDD3-4FB3-A494-321DC4863E21}" type="pres">
      <dgm:prSet presAssocID="{9A9B8CDE-2AF2-4FC8-913C-70DF93868AA7}" presName="parallelogram7" presStyleLbl="alignNode1" presStyleIdx="27" presStyleCnt="35"/>
      <dgm:spPr/>
    </dgm:pt>
    <dgm:pt modelId="{5B8BEAB0-B264-4F06-86E8-6053760D4587}" type="pres">
      <dgm:prSet presAssocID="{4DC2D6A5-451D-4BBB-A49B-785B2D18D6AC}" presName="sibTrans" presStyleCnt="0"/>
      <dgm:spPr/>
    </dgm:pt>
    <dgm:pt modelId="{B2289960-4D73-4979-91C4-E0CEDF651B94}" type="pres">
      <dgm:prSet presAssocID="{9372E9A0-D6B1-4DE0-B89B-E6CF4B3767F1}" presName="parenttextcomposite" presStyleCnt="0"/>
      <dgm:spPr/>
    </dgm:pt>
    <dgm:pt modelId="{EE24BEE5-E3EB-4731-B6F0-018B9EA8DAB6}" type="pres">
      <dgm:prSet presAssocID="{9372E9A0-D6B1-4DE0-B89B-E6CF4B3767F1}" presName="parenttext" presStyleLbl="revTx" presStyleIdx="4" presStyleCnt="5">
        <dgm:presLayoutVars>
          <dgm:chMax/>
          <dgm:chPref val="2"/>
          <dgm:bulletEnabled val="1"/>
        </dgm:presLayoutVars>
      </dgm:prSet>
      <dgm:spPr/>
      <dgm:t>
        <a:bodyPr/>
        <a:lstStyle/>
        <a:p>
          <a:endParaRPr lang="en-US"/>
        </a:p>
      </dgm:t>
    </dgm:pt>
    <dgm:pt modelId="{C0DE0268-6D30-4EE5-B8AC-64F516EE7EF9}" type="pres">
      <dgm:prSet presAssocID="{9372E9A0-D6B1-4DE0-B89B-E6CF4B3767F1}" presName="parallelogramComposite" presStyleCnt="0"/>
      <dgm:spPr/>
    </dgm:pt>
    <dgm:pt modelId="{BAAC19CF-36BF-4FFE-A293-8644BB1FE57C}" type="pres">
      <dgm:prSet presAssocID="{9372E9A0-D6B1-4DE0-B89B-E6CF4B3767F1}" presName="parallelogram1" presStyleLbl="alignNode1" presStyleIdx="28" presStyleCnt="35"/>
      <dgm:spPr/>
    </dgm:pt>
    <dgm:pt modelId="{C041638A-42A9-4FFF-8322-242DCC6F4E1B}" type="pres">
      <dgm:prSet presAssocID="{9372E9A0-D6B1-4DE0-B89B-E6CF4B3767F1}" presName="parallelogram2" presStyleLbl="alignNode1" presStyleIdx="29" presStyleCnt="35"/>
      <dgm:spPr/>
    </dgm:pt>
    <dgm:pt modelId="{85EBE09A-3219-4613-B962-9C99421BDE95}" type="pres">
      <dgm:prSet presAssocID="{9372E9A0-D6B1-4DE0-B89B-E6CF4B3767F1}" presName="parallelogram3" presStyleLbl="alignNode1" presStyleIdx="30" presStyleCnt="35"/>
      <dgm:spPr/>
    </dgm:pt>
    <dgm:pt modelId="{80968FB8-4D86-485C-96AD-58509373C72F}" type="pres">
      <dgm:prSet presAssocID="{9372E9A0-D6B1-4DE0-B89B-E6CF4B3767F1}" presName="parallelogram4" presStyleLbl="alignNode1" presStyleIdx="31" presStyleCnt="35"/>
      <dgm:spPr/>
    </dgm:pt>
    <dgm:pt modelId="{6A308B5D-AC07-48B7-921C-EF436484734D}" type="pres">
      <dgm:prSet presAssocID="{9372E9A0-D6B1-4DE0-B89B-E6CF4B3767F1}" presName="parallelogram5" presStyleLbl="alignNode1" presStyleIdx="32" presStyleCnt="35"/>
      <dgm:spPr/>
    </dgm:pt>
    <dgm:pt modelId="{A0EC1E22-33F1-4D7B-A357-B61F86B1FB04}" type="pres">
      <dgm:prSet presAssocID="{9372E9A0-D6B1-4DE0-B89B-E6CF4B3767F1}" presName="parallelogram6" presStyleLbl="alignNode1" presStyleIdx="33" presStyleCnt="35"/>
      <dgm:spPr/>
    </dgm:pt>
    <dgm:pt modelId="{325C6E8C-DF04-4959-8476-0C72D78D3200}" type="pres">
      <dgm:prSet presAssocID="{9372E9A0-D6B1-4DE0-B89B-E6CF4B3767F1}" presName="parallelogram7" presStyleLbl="alignNode1" presStyleIdx="34" presStyleCnt="35"/>
      <dgm:spPr/>
    </dgm:pt>
  </dgm:ptLst>
  <dgm:cxnLst>
    <dgm:cxn modelId="{C302F24B-4A68-4F4F-B467-05D326A2329E}" type="presOf" srcId="{9372E9A0-D6B1-4DE0-B89B-E6CF4B3767F1}" destId="{EE24BEE5-E3EB-4731-B6F0-018B9EA8DAB6}" srcOrd="0" destOrd="0" presId="urn:microsoft.com/office/officeart/2008/layout/VerticalAccentList"/>
    <dgm:cxn modelId="{2BBC1443-0D19-424F-A832-7D45553DFCAE}" type="presOf" srcId="{166D07C3-3528-4DC3-9E09-B8D75FD742FF}" destId="{3C51310B-5948-42F1-9728-89F3031DE199}" srcOrd="0" destOrd="0" presId="urn:microsoft.com/office/officeart/2008/layout/VerticalAccentList"/>
    <dgm:cxn modelId="{453E2B97-426F-46F0-9DC8-44BBCA46BB41}" srcId="{6BA59CED-5726-4237-8110-F4BA5C822CAB}" destId="{9372E9A0-D6B1-4DE0-B89B-E6CF4B3767F1}" srcOrd="4" destOrd="0" parTransId="{208C0D14-05D3-4063-9C07-82785695CAEF}" sibTransId="{5BF1338B-0A71-497B-8401-A90F8C30148D}"/>
    <dgm:cxn modelId="{C4F9F7D3-9A09-483A-B847-462EA149E897}" type="presOf" srcId="{9A9B8CDE-2AF2-4FC8-913C-70DF93868AA7}" destId="{1194CA41-4A1D-41F4-AE90-41090FA80363}" srcOrd="0" destOrd="0" presId="urn:microsoft.com/office/officeart/2008/layout/VerticalAccentList"/>
    <dgm:cxn modelId="{E05F2770-45C6-457C-9188-0B5D89ADB3E5}" srcId="{6BA59CED-5726-4237-8110-F4BA5C822CAB}" destId="{9A9B8CDE-2AF2-4FC8-913C-70DF93868AA7}" srcOrd="3" destOrd="0" parTransId="{7E638A5D-FF12-4261-A5F0-FBB850F6EC6E}" sibTransId="{4DC2D6A5-451D-4BBB-A49B-785B2D18D6AC}"/>
    <dgm:cxn modelId="{C9AD4A41-F22B-4E54-982C-89846D42D151}" srcId="{6BA59CED-5726-4237-8110-F4BA5C822CAB}" destId="{58E6B8D7-3037-48E4-8398-208FA716B517}" srcOrd="2" destOrd="0" parTransId="{E512CA2F-336E-42FF-99C5-01727F29AB75}" sibTransId="{C87D1742-E32E-4665-88E5-704E14684EBA}"/>
    <dgm:cxn modelId="{7B70DBAF-2A60-4282-BA9B-C3B30BC5C573}" type="presOf" srcId="{DB414251-C1AC-42A3-AE5A-49794A52221A}" destId="{C59B18C8-90FF-4E49-8FC7-33D26A527EF5}"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3BDBC14B-B4E5-471B-8EEE-EE20CF15D98D}" srcId="{6BA59CED-5726-4237-8110-F4BA5C822CAB}" destId="{166D07C3-3528-4DC3-9E09-B8D75FD742FF}" srcOrd="1" destOrd="0" parTransId="{507FA02D-36A3-4790-9589-4AF4081B3C14}" sibTransId="{EE78BF7C-0341-49F3-815E-3767E40581BA}"/>
    <dgm:cxn modelId="{C0ACDC0D-503C-41C1-B3B8-E7C5CEDBE3B7}" srcId="{6BA59CED-5726-4237-8110-F4BA5C822CAB}" destId="{DB414251-C1AC-42A3-AE5A-49794A52221A}" srcOrd="0" destOrd="0" parTransId="{6634C769-078A-4A24-B136-55E2A3767022}" sibTransId="{00678738-6937-4114-A31D-5877FD01613D}"/>
    <dgm:cxn modelId="{2E6B6138-8C78-4140-989B-EE509A1F4EB7}" type="presOf" srcId="{58E6B8D7-3037-48E4-8398-208FA716B517}" destId="{7D2B9115-06A7-4438-98B0-196D39FFC888}" srcOrd="0" destOrd="0" presId="urn:microsoft.com/office/officeart/2008/layout/VerticalAccentList"/>
    <dgm:cxn modelId="{1ECCA9AC-71AA-4474-9575-8B822B54030A}" type="presParOf" srcId="{3137AAF2-B5F5-4397-8B3E-08CFB095E26A}" destId="{61A16BDD-67EF-4278-BCEE-1DAEC3E1EE0F}" srcOrd="0"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1"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2" destOrd="0" presId="urn:microsoft.com/office/officeart/2008/layout/VerticalAccentList"/>
    <dgm:cxn modelId="{B0E441CD-5DFA-462C-91FE-19C9594FF0D3}" type="presParOf" srcId="{3137AAF2-B5F5-4397-8B3E-08CFB095E26A}" destId="{CF7FAF59-B0D2-465A-887C-62BEE7C8FA91}" srcOrd="3"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4"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5" destOrd="0" presId="urn:microsoft.com/office/officeart/2008/layout/VerticalAccentList"/>
    <dgm:cxn modelId="{DF7C27AA-868D-4D00-912C-2A1584E31BF5}" type="presParOf" srcId="{3137AAF2-B5F5-4397-8B3E-08CFB095E26A}" destId="{FDA561AB-36F1-4603-82F8-1B7AA7E23A39}" srcOrd="6" destOrd="0" presId="urn:microsoft.com/office/officeart/2008/layout/VerticalAccentList"/>
    <dgm:cxn modelId="{6D51FB0B-EB13-4B3E-B5C0-783D027238D3}" type="presParOf" srcId="{FDA561AB-36F1-4603-82F8-1B7AA7E23A39}" destId="{7D2B9115-06A7-4438-98B0-196D39FFC888}" srcOrd="0" destOrd="0" presId="urn:microsoft.com/office/officeart/2008/layout/VerticalAccentList"/>
    <dgm:cxn modelId="{3E9DA8D5-B211-4282-9C28-A7A1E26E5FEB}" type="presParOf" srcId="{3137AAF2-B5F5-4397-8B3E-08CFB095E26A}" destId="{1F1D1558-E5A6-4243-B958-8A9C22CE37C4}" srcOrd="7" destOrd="0" presId="urn:microsoft.com/office/officeart/2008/layout/VerticalAccentList"/>
    <dgm:cxn modelId="{B8B67A87-DE39-4A2B-B7E2-555D93E0299E}" type="presParOf" srcId="{1F1D1558-E5A6-4243-B958-8A9C22CE37C4}" destId="{4BDCF5C5-B09A-4046-8269-21C0FEFF9CB1}" srcOrd="0" destOrd="0" presId="urn:microsoft.com/office/officeart/2008/layout/VerticalAccentList"/>
    <dgm:cxn modelId="{0E945688-3798-4791-9B40-1F7D148DCD1D}" type="presParOf" srcId="{1F1D1558-E5A6-4243-B958-8A9C22CE37C4}" destId="{2966FE95-0BA0-4C42-A4A1-A3478B1C7E48}" srcOrd="1" destOrd="0" presId="urn:microsoft.com/office/officeart/2008/layout/VerticalAccentList"/>
    <dgm:cxn modelId="{DCC56063-C7CE-463D-A3F2-91F5EB1E9A46}" type="presParOf" srcId="{1F1D1558-E5A6-4243-B958-8A9C22CE37C4}" destId="{79816AFF-BE11-45AB-BFEC-A3E4DA6EFA25}" srcOrd="2" destOrd="0" presId="urn:microsoft.com/office/officeart/2008/layout/VerticalAccentList"/>
    <dgm:cxn modelId="{C800A9C4-DFD7-4E97-AC98-16629CCD8415}" type="presParOf" srcId="{1F1D1558-E5A6-4243-B958-8A9C22CE37C4}" destId="{380EA9E7-044D-4694-9388-EB92C8F848B2}" srcOrd="3" destOrd="0" presId="urn:microsoft.com/office/officeart/2008/layout/VerticalAccentList"/>
    <dgm:cxn modelId="{3A5EE3AC-80CE-45D2-BB99-5815001F881E}" type="presParOf" srcId="{1F1D1558-E5A6-4243-B958-8A9C22CE37C4}" destId="{C8F6F967-3239-40AA-90CB-EDDAE8F6F872}" srcOrd="4" destOrd="0" presId="urn:microsoft.com/office/officeart/2008/layout/VerticalAccentList"/>
    <dgm:cxn modelId="{F407BCB2-CBCD-4D79-9E8D-3ACE5BE56B24}" type="presParOf" srcId="{1F1D1558-E5A6-4243-B958-8A9C22CE37C4}" destId="{7EA41888-08B2-47E5-9F04-7D71E2D556AC}" srcOrd="5" destOrd="0" presId="urn:microsoft.com/office/officeart/2008/layout/VerticalAccentList"/>
    <dgm:cxn modelId="{2A5BE916-FB8E-4557-8F9B-AE70C81DAC64}" type="presParOf" srcId="{1F1D1558-E5A6-4243-B958-8A9C22CE37C4}" destId="{EC820820-FED9-462B-9252-A6BD9C21E56B}" srcOrd="6" destOrd="0" presId="urn:microsoft.com/office/officeart/2008/layout/VerticalAccentList"/>
    <dgm:cxn modelId="{B8D88A08-01D2-4317-9E29-EF9BE031FE9E}" type="presParOf" srcId="{3137AAF2-B5F5-4397-8B3E-08CFB095E26A}" destId="{14D6FEB9-9DD4-4B55-A9B2-70D58E0AF8F0}"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4F188258-C4F9-4D6A-BACA-F89DC6C2E128}" type="presParOf" srcId="{3137AAF2-B5F5-4397-8B3E-08CFB095E26A}" destId="{B2289960-4D73-4979-91C4-E0CEDF651B94}" srcOrd="12" destOrd="0" presId="urn:microsoft.com/office/officeart/2008/layout/VerticalAccentList"/>
    <dgm:cxn modelId="{8064889F-B7AB-41DC-8EE7-3468554C6413}" type="presParOf" srcId="{B2289960-4D73-4979-91C4-E0CEDF651B94}" destId="{EE24BEE5-E3EB-4731-B6F0-018B9EA8DAB6}" srcOrd="0" destOrd="0" presId="urn:microsoft.com/office/officeart/2008/layout/VerticalAccentList"/>
    <dgm:cxn modelId="{2F0CC381-E108-4D90-A514-6E58ABB74583}" type="presParOf" srcId="{3137AAF2-B5F5-4397-8B3E-08CFB095E26A}" destId="{C0DE0268-6D30-4EE5-B8AC-64F516EE7EF9}" srcOrd="13" destOrd="0" presId="urn:microsoft.com/office/officeart/2008/layout/VerticalAccentList"/>
    <dgm:cxn modelId="{A9E3731D-6E50-4358-A1A9-2A9709BE5CA9}" type="presParOf" srcId="{C0DE0268-6D30-4EE5-B8AC-64F516EE7EF9}" destId="{BAAC19CF-36BF-4FFE-A293-8644BB1FE57C}" srcOrd="0" destOrd="0" presId="urn:microsoft.com/office/officeart/2008/layout/VerticalAccentList"/>
    <dgm:cxn modelId="{F2CC44F8-D6F2-4AB6-8C0F-2362AA8B5827}" type="presParOf" srcId="{C0DE0268-6D30-4EE5-B8AC-64F516EE7EF9}" destId="{C041638A-42A9-4FFF-8322-242DCC6F4E1B}" srcOrd="1" destOrd="0" presId="urn:microsoft.com/office/officeart/2008/layout/VerticalAccentList"/>
    <dgm:cxn modelId="{23F231AC-1817-4186-87B5-245C006E1555}" type="presParOf" srcId="{C0DE0268-6D30-4EE5-B8AC-64F516EE7EF9}" destId="{85EBE09A-3219-4613-B962-9C99421BDE95}" srcOrd="2" destOrd="0" presId="urn:microsoft.com/office/officeart/2008/layout/VerticalAccentList"/>
    <dgm:cxn modelId="{C9079141-D5AE-4271-B7EB-3D9868C0B006}" type="presParOf" srcId="{C0DE0268-6D30-4EE5-B8AC-64F516EE7EF9}" destId="{80968FB8-4D86-485C-96AD-58509373C72F}" srcOrd="3" destOrd="0" presId="urn:microsoft.com/office/officeart/2008/layout/VerticalAccentList"/>
    <dgm:cxn modelId="{6E3450C6-0ABB-470B-A330-50F1BD90792D}" type="presParOf" srcId="{C0DE0268-6D30-4EE5-B8AC-64F516EE7EF9}" destId="{6A308B5D-AC07-48B7-921C-EF436484734D}" srcOrd="4" destOrd="0" presId="urn:microsoft.com/office/officeart/2008/layout/VerticalAccentList"/>
    <dgm:cxn modelId="{92E22C88-9845-42CC-9D18-40EE4DF39C75}" type="presParOf" srcId="{C0DE0268-6D30-4EE5-B8AC-64F516EE7EF9}" destId="{A0EC1E22-33F1-4D7B-A357-B61F86B1FB04}" srcOrd="5" destOrd="0" presId="urn:microsoft.com/office/officeart/2008/layout/VerticalAccentList"/>
    <dgm:cxn modelId="{8652556C-8BAC-416E-8886-2DB0232C3A92}" type="presParOf" srcId="{C0DE0268-6D30-4EE5-B8AC-64F516EE7EF9}" destId="{325C6E8C-DF04-4959-8476-0C72D78D3200}"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smtClean="0">
              <a:latin typeface="Arial" panose="020B0604020202020204" pitchFamily="34" charset="0"/>
              <a:cs typeface="Arial" panose="020B0604020202020204" pitchFamily="34" charset="0"/>
            </a:rPr>
            <a:t>The cost of failure</a:t>
          </a:r>
          <a:endParaRPr lang="en-US" dirty="0">
            <a:latin typeface="Arial" panose="020B0604020202020204" pitchFamily="34" charset="0"/>
            <a:cs typeface="Arial" panose="020B0604020202020204" pitchFamily="34" charset="0"/>
          </a:endParaRP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58E6B8D7-3037-48E4-8398-208FA716B517}">
      <dgm:prSet phldrT="[Text]"/>
      <dgm:spPr/>
      <dgm:t>
        <a:bodyPr/>
        <a:lstStyle/>
        <a:p>
          <a:r>
            <a:rPr lang="en-US" dirty="0" smtClean="0">
              <a:latin typeface="Arial" panose="020B0604020202020204" pitchFamily="34" charset="0"/>
              <a:cs typeface="Arial" panose="020B0604020202020204" pitchFamily="34" charset="0"/>
            </a:rPr>
            <a:t>Cost &amp; cost-effectiveness</a:t>
          </a:r>
          <a:endParaRPr lang="en-US" dirty="0">
            <a:latin typeface="Arial" panose="020B0604020202020204" pitchFamily="34" charset="0"/>
            <a:cs typeface="Arial" panose="020B0604020202020204" pitchFamily="34" charset="0"/>
          </a:endParaRPr>
        </a:p>
      </dgm:t>
    </dgm:pt>
    <dgm:pt modelId="{E512CA2F-336E-42FF-99C5-01727F29AB75}" type="par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C87D1742-E32E-4665-88E5-704E14684EBA}" type="sib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smtClean="0">
              <a:latin typeface="Arial" panose="020B0604020202020204" pitchFamily="34" charset="0"/>
              <a:cs typeface="Arial" panose="020B0604020202020204" pitchFamily="34" charset="0"/>
            </a:rPr>
            <a:t>The evidence</a:t>
          </a:r>
          <a:endParaRPr lang="en-US" dirty="0">
            <a:latin typeface="Arial" panose="020B0604020202020204" pitchFamily="34" charset="0"/>
            <a:cs typeface="Arial" panose="020B0604020202020204" pitchFamily="34" charset="0"/>
          </a:endParaRP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smtClean="0">
              <a:latin typeface="Arial" panose="020B0604020202020204" pitchFamily="34" charset="0"/>
              <a:cs typeface="Arial" panose="020B0604020202020204" pitchFamily="34" charset="0"/>
            </a:rPr>
            <a:t>The challenge</a:t>
          </a:r>
          <a:endParaRPr lang="en-US" dirty="0">
            <a:latin typeface="Arial" panose="020B0604020202020204" pitchFamily="34" charset="0"/>
            <a:cs typeface="Arial" panose="020B0604020202020204" pitchFamily="34" charset="0"/>
          </a:endParaRP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9372E9A0-D6B1-4DE0-B89B-E6CF4B3767F1}">
      <dgm:prSet phldrT="[Text]"/>
      <dgm:spPr/>
      <dgm:t>
        <a:bodyPr/>
        <a:lstStyle/>
        <a:p>
          <a:r>
            <a:rPr lang="en-US" smtClean="0">
              <a:latin typeface="Arial" panose="020B0604020202020204" pitchFamily="34" charset="0"/>
              <a:cs typeface="Arial" panose="020B0604020202020204" pitchFamily="34" charset="0"/>
            </a:rPr>
            <a:t>The business case</a:t>
          </a:r>
          <a:endParaRPr lang="en-US" dirty="0">
            <a:latin typeface="Arial" panose="020B0604020202020204" pitchFamily="34" charset="0"/>
            <a:cs typeface="Arial" panose="020B0604020202020204" pitchFamily="34" charset="0"/>
          </a:endParaRPr>
        </a:p>
      </dgm:t>
    </dgm:pt>
    <dgm:pt modelId="{208C0D14-05D3-4063-9C07-82785695CAEF}" type="parTrans" cxnId="{453E2B97-426F-46F0-9DC8-44BBCA46BB41}">
      <dgm:prSet/>
      <dgm:spPr/>
    </dgm:pt>
    <dgm:pt modelId="{5BF1338B-0A71-497B-8401-A90F8C30148D}" type="sibTrans" cxnId="{453E2B97-426F-46F0-9DC8-44BBCA46BB41}">
      <dgm:prSet/>
      <dgm:spPr/>
    </dgm:pt>
    <dgm:pt modelId="{3137AAF2-B5F5-4397-8B3E-08CFB095E26A}" type="pres">
      <dgm:prSet presAssocID="{6BA59CED-5726-4237-8110-F4BA5C822CAB}" presName="Name0" presStyleCnt="0">
        <dgm:presLayoutVars>
          <dgm:chMax/>
          <dgm:chPref/>
          <dgm:dir/>
        </dgm:presLayoutVars>
      </dgm:prSet>
      <dgm:spPr/>
      <dgm:t>
        <a:bodyPr/>
        <a:lstStyle/>
        <a:p>
          <a:endParaRPr lang="en-US"/>
        </a:p>
      </dgm:t>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0" presStyleCnt="5">
        <dgm:presLayoutVars>
          <dgm:chMax/>
          <dgm:chPref val="2"/>
          <dgm:bulletEnabled val="1"/>
        </dgm:presLayoutVars>
      </dgm:prSet>
      <dgm:spPr/>
      <dgm:t>
        <a:bodyPr/>
        <a:lstStyle/>
        <a:p>
          <a:endParaRPr lang="en-US"/>
        </a:p>
      </dgm:t>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0" presStyleCnt="35"/>
      <dgm:spPr/>
    </dgm:pt>
    <dgm:pt modelId="{22ED36D6-EBF9-49DD-9D33-FFE6F5014265}" type="pres">
      <dgm:prSet presAssocID="{DB414251-C1AC-42A3-AE5A-49794A52221A}" presName="parallelogram2" presStyleLbl="alignNode1" presStyleIdx="1" presStyleCnt="35"/>
      <dgm:spPr/>
    </dgm:pt>
    <dgm:pt modelId="{525AE709-18CD-4B78-ACF3-B2DCF0CA897F}" type="pres">
      <dgm:prSet presAssocID="{DB414251-C1AC-42A3-AE5A-49794A52221A}" presName="parallelogram3" presStyleLbl="alignNode1" presStyleIdx="2" presStyleCnt="35"/>
      <dgm:spPr/>
    </dgm:pt>
    <dgm:pt modelId="{1D018D6C-7EE6-41F5-B191-C83F00CC5E44}" type="pres">
      <dgm:prSet presAssocID="{DB414251-C1AC-42A3-AE5A-49794A52221A}" presName="parallelogram4" presStyleLbl="alignNode1" presStyleIdx="3" presStyleCnt="35"/>
      <dgm:spPr/>
    </dgm:pt>
    <dgm:pt modelId="{EFF55A7D-EDCD-4EE5-BBD1-9DA977C84F9C}" type="pres">
      <dgm:prSet presAssocID="{DB414251-C1AC-42A3-AE5A-49794A52221A}" presName="parallelogram5" presStyleLbl="alignNode1" presStyleIdx="4" presStyleCnt="35"/>
      <dgm:spPr/>
    </dgm:pt>
    <dgm:pt modelId="{8766CE5D-897A-435F-B876-9B7349C2F8E4}" type="pres">
      <dgm:prSet presAssocID="{DB414251-C1AC-42A3-AE5A-49794A52221A}" presName="parallelogram6" presStyleLbl="alignNode1" presStyleIdx="5" presStyleCnt="35"/>
      <dgm:spPr/>
    </dgm:pt>
    <dgm:pt modelId="{04CEA3FD-F9DE-4FBC-8B16-E1023A59EEAC}" type="pres">
      <dgm:prSet presAssocID="{DB414251-C1AC-42A3-AE5A-49794A52221A}" presName="parallelogram7" presStyleLbl="alignNode1" presStyleIdx="6" presStyleCnt="35"/>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1" presStyleCnt="5">
        <dgm:presLayoutVars>
          <dgm:chMax/>
          <dgm:chPref val="2"/>
          <dgm:bulletEnabled val="1"/>
        </dgm:presLayoutVars>
      </dgm:prSet>
      <dgm:spPr/>
      <dgm:t>
        <a:bodyPr/>
        <a:lstStyle/>
        <a:p>
          <a:endParaRPr lang="en-US"/>
        </a:p>
      </dgm:t>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7" presStyleCnt="35"/>
      <dgm:spPr>
        <a:solidFill>
          <a:srgbClr val="C00000"/>
        </a:solidFill>
      </dgm:spPr>
      <dgm:t>
        <a:bodyPr/>
        <a:lstStyle/>
        <a:p>
          <a:endParaRPr lang="en-US"/>
        </a:p>
      </dgm:t>
    </dgm:pt>
    <dgm:pt modelId="{1D856D22-B280-4656-94CF-63DF3BBA0F7A}" type="pres">
      <dgm:prSet presAssocID="{166D07C3-3528-4DC3-9E09-B8D75FD742FF}" presName="parallelogram2" presStyleLbl="alignNode1" presStyleIdx="8" presStyleCnt="35"/>
      <dgm:spPr>
        <a:solidFill>
          <a:srgbClr val="C00000"/>
        </a:solidFill>
      </dgm:spPr>
      <dgm:t>
        <a:bodyPr/>
        <a:lstStyle/>
        <a:p>
          <a:endParaRPr lang="en-US"/>
        </a:p>
      </dgm:t>
    </dgm:pt>
    <dgm:pt modelId="{F3E2182D-0856-4C98-BF4B-B94ED801B583}" type="pres">
      <dgm:prSet presAssocID="{166D07C3-3528-4DC3-9E09-B8D75FD742FF}" presName="parallelogram3" presStyleLbl="alignNode1" presStyleIdx="9" presStyleCnt="35"/>
      <dgm:spPr>
        <a:solidFill>
          <a:srgbClr val="C00000"/>
        </a:solidFill>
      </dgm:spPr>
      <dgm:t>
        <a:bodyPr/>
        <a:lstStyle/>
        <a:p>
          <a:endParaRPr lang="en-US"/>
        </a:p>
      </dgm:t>
    </dgm:pt>
    <dgm:pt modelId="{8A90C63A-6E5C-4BD7-9C24-CC21695FA052}" type="pres">
      <dgm:prSet presAssocID="{166D07C3-3528-4DC3-9E09-B8D75FD742FF}" presName="parallelogram4" presStyleLbl="alignNode1" presStyleIdx="10" presStyleCnt="35"/>
      <dgm:spPr>
        <a:solidFill>
          <a:srgbClr val="C00000"/>
        </a:solidFill>
      </dgm:spPr>
      <dgm:t>
        <a:bodyPr/>
        <a:lstStyle/>
        <a:p>
          <a:endParaRPr lang="en-US"/>
        </a:p>
      </dgm:t>
    </dgm:pt>
    <dgm:pt modelId="{5B4CD91D-0C2D-41F4-936D-BDA952821814}" type="pres">
      <dgm:prSet presAssocID="{166D07C3-3528-4DC3-9E09-B8D75FD742FF}" presName="parallelogram5" presStyleLbl="alignNode1" presStyleIdx="11" presStyleCnt="35"/>
      <dgm:spPr>
        <a:solidFill>
          <a:srgbClr val="C00000"/>
        </a:solidFill>
      </dgm:spPr>
      <dgm:t>
        <a:bodyPr/>
        <a:lstStyle/>
        <a:p>
          <a:endParaRPr lang="en-US"/>
        </a:p>
      </dgm:t>
    </dgm:pt>
    <dgm:pt modelId="{90426880-94BB-4B8A-988B-438E05364FD6}" type="pres">
      <dgm:prSet presAssocID="{166D07C3-3528-4DC3-9E09-B8D75FD742FF}" presName="parallelogram6" presStyleLbl="alignNode1" presStyleIdx="12" presStyleCnt="35"/>
      <dgm:spPr>
        <a:solidFill>
          <a:srgbClr val="C00000"/>
        </a:solidFill>
      </dgm:spPr>
      <dgm:t>
        <a:bodyPr/>
        <a:lstStyle/>
        <a:p>
          <a:endParaRPr lang="en-US"/>
        </a:p>
      </dgm:t>
    </dgm:pt>
    <dgm:pt modelId="{AA3140E7-E147-4CA9-BBC6-B96E19526484}" type="pres">
      <dgm:prSet presAssocID="{166D07C3-3528-4DC3-9E09-B8D75FD742FF}" presName="parallelogram7" presStyleLbl="alignNode1" presStyleIdx="13" presStyleCnt="35"/>
      <dgm:spPr>
        <a:solidFill>
          <a:srgbClr val="C00000"/>
        </a:solidFill>
      </dgm:spPr>
      <dgm:t>
        <a:bodyPr/>
        <a:lstStyle/>
        <a:p>
          <a:endParaRPr lang="en-US"/>
        </a:p>
      </dgm:t>
    </dgm:pt>
    <dgm:pt modelId="{9E4A8BE4-D305-4B30-B8AF-D73A0BD68EBE}" type="pres">
      <dgm:prSet presAssocID="{EE78BF7C-0341-49F3-815E-3767E40581BA}" presName="sibTrans" presStyleCnt="0"/>
      <dgm:spPr/>
    </dgm:pt>
    <dgm:pt modelId="{FDA561AB-36F1-4603-82F8-1B7AA7E23A39}" type="pres">
      <dgm:prSet presAssocID="{58E6B8D7-3037-48E4-8398-208FA716B517}" presName="parenttextcomposite" presStyleCnt="0"/>
      <dgm:spPr/>
    </dgm:pt>
    <dgm:pt modelId="{7D2B9115-06A7-4438-98B0-196D39FFC888}" type="pres">
      <dgm:prSet presAssocID="{58E6B8D7-3037-48E4-8398-208FA716B517}" presName="parenttext" presStyleLbl="revTx" presStyleIdx="2" presStyleCnt="5">
        <dgm:presLayoutVars>
          <dgm:chMax/>
          <dgm:chPref val="2"/>
          <dgm:bulletEnabled val="1"/>
        </dgm:presLayoutVars>
      </dgm:prSet>
      <dgm:spPr/>
      <dgm:t>
        <a:bodyPr/>
        <a:lstStyle/>
        <a:p>
          <a:endParaRPr lang="en-US"/>
        </a:p>
      </dgm:t>
    </dgm:pt>
    <dgm:pt modelId="{1F1D1558-E5A6-4243-B958-8A9C22CE37C4}" type="pres">
      <dgm:prSet presAssocID="{58E6B8D7-3037-48E4-8398-208FA716B517}" presName="parallelogramComposite" presStyleCnt="0"/>
      <dgm:spPr/>
    </dgm:pt>
    <dgm:pt modelId="{4BDCF5C5-B09A-4046-8269-21C0FEFF9CB1}" type="pres">
      <dgm:prSet presAssocID="{58E6B8D7-3037-48E4-8398-208FA716B517}" presName="parallelogram1" presStyleLbl="alignNode1" presStyleIdx="14" presStyleCnt="35"/>
      <dgm:spPr/>
    </dgm:pt>
    <dgm:pt modelId="{2966FE95-0BA0-4C42-A4A1-A3478B1C7E48}" type="pres">
      <dgm:prSet presAssocID="{58E6B8D7-3037-48E4-8398-208FA716B517}" presName="parallelogram2" presStyleLbl="alignNode1" presStyleIdx="15" presStyleCnt="35"/>
      <dgm:spPr/>
    </dgm:pt>
    <dgm:pt modelId="{79816AFF-BE11-45AB-BFEC-A3E4DA6EFA25}" type="pres">
      <dgm:prSet presAssocID="{58E6B8D7-3037-48E4-8398-208FA716B517}" presName="parallelogram3" presStyleLbl="alignNode1" presStyleIdx="16" presStyleCnt="35"/>
      <dgm:spPr/>
    </dgm:pt>
    <dgm:pt modelId="{380EA9E7-044D-4694-9388-EB92C8F848B2}" type="pres">
      <dgm:prSet presAssocID="{58E6B8D7-3037-48E4-8398-208FA716B517}" presName="parallelogram4" presStyleLbl="alignNode1" presStyleIdx="17" presStyleCnt="35"/>
      <dgm:spPr/>
    </dgm:pt>
    <dgm:pt modelId="{C8F6F967-3239-40AA-90CB-EDDAE8F6F872}" type="pres">
      <dgm:prSet presAssocID="{58E6B8D7-3037-48E4-8398-208FA716B517}" presName="parallelogram5" presStyleLbl="alignNode1" presStyleIdx="18" presStyleCnt="35"/>
      <dgm:spPr/>
    </dgm:pt>
    <dgm:pt modelId="{7EA41888-08B2-47E5-9F04-7D71E2D556AC}" type="pres">
      <dgm:prSet presAssocID="{58E6B8D7-3037-48E4-8398-208FA716B517}" presName="parallelogram6" presStyleLbl="alignNode1" presStyleIdx="19" presStyleCnt="35"/>
      <dgm:spPr/>
    </dgm:pt>
    <dgm:pt modelId="{EC820820-FED9-462B-9252-A6BD9C21E56B}" type="pres">
      <dgm:prSet presAssocID="{58E6B8D7-3037-48E4-8398-208FA716B517}" presName="parallelogram7" presStyleLbl="alignNode1" presStyleIdx="20" presStyleCnt="35"/>
      <dgm:spPr/>
    </dgm:pt>
    <dgm:pt modelId="{14D6FEB9-9DD4-4B55-A9B2-70D58E0AF8F0}" type="pres">
      <dgm:prSet presAssocID="{C87D1742-E32E-4665-88E5-704E14684E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t>
        <a:bodyPr/>
        <a:lstStyle/>
        <a:p>
          <a:endParaRPr lang="en-US"/>
        </a:p>
      </dgm:t>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dgm:pt>
    <dgm:pt modelId="{58E12CD2-D5C6-4DAF-8014-ABEF2D17AFC9}" type="pres">
      <dgm:prSet presAssocID="{9A9B8CDE-2AF2-4FC8-913C-70DF93868AA7}" presName="parallelogram2" presStyleLbl="alignNode1" presStyleIdx="22" presStyleCnt="35"/>
      <dgm:spPr/>
    </dgm:pt>
    <dgm:pt modelId="{A3554288-6903-471A-A25B-BFD9D3D3040D}" type="pres">
      <dgm:prSet presAssocID="{9A9B8CDE-2AF2-4FC8-913C-70DF93868AA7}" presName="parallelogram3" presStyleLbl="alignNode1" presStyleIdx="23" presStyleCnt="35"/>
      <dgm:spPr/>
    </dgm:pt>
    <dgm:pt modelId="{0E55A2C0-7C7E-4662-900B-0CD8F03870E5}" type="pres">
      <dgm:prSet presAssocID="{9A9B8CDE-2AF2-4FC8-913C-70DF93868AA7}" presName="parallelogram4" presStyleLbl="alignNode1" presStyleIdx="24" presStyleCnt="35"/>
      <dgm:spPr/>
    </dgm:pt>
    <dgm:pt modelId="{A25CF38B-EAB4-453D-9602-29344FB576E8}" type="pres">
      <dgm:prSet presAssocID="{9A9B8CDE-2AF2-4FC8-913C-70DF93868AA7}" presName="parallelogram5" presStyleLbl="alignNode1" presStyleIdx="25" presStyleCnt="35"/>
      <dgm:spPr/>
    </dgm:pt>
    <dgm:pt modelId="{37B263F6-1B53-4228-9CCA-A764A922618C}" type="pres">
      <dgm:prSet presAssocID="{9A9B8CDE-2AF2-4FC8-913C-70DF93868AA7}" presName="parallelogram6" presStyleLbl="alignNode1" presStyleIdx="26" presStyleCnt="35"/>
      <dgm:spPr/>
    </dgm:pt>
    <dgm:pt modelId="{7E14F22E-CDD3-4FB3-A494-321DC4863E21}" type="pres">
      <dgm:prSet presAssocID="{9A9B8CDE-2AF2-4FC8-913C-70DF93868AA7}" presName="parallelogram7" presStyleLbl="alignNode1" presStyleIdx="27" presStyleCnt="35"/>
      <dgm:spPr/>
    </dgm:pt>
    <dgm:pt modelId="{5B8BEAB0-B264-4F06-86E8-6053760D4587}" type="pres">
      <dgm:prSet presAssocID="{4DC2D6A5-451D-4BBB-A49B-785B2D18D6AC}" presName="sibTrans" presStyleCnt="0"/>
      <dgm:spPr/>
    </dgm:pt>
    <dgm:pt modelId="{B2289960-4D73-4979-91C4-E0CEDF651B94}" type="pres">
      <dgm:prSet presAssocID="{9372E9A0-D6B1-4DE0-B89B-E6CF4B3767F1}" presName="parenttextcomposite" presStyleCnt="0"/>
      <dgm:spPr/>
    </dgm:pt>
    <dgm:pt modelId="{EE24BEE5-E3EB-4731-B6F0-018B9EA8DAB6}" type="pres">
      <dgm:prSet presAssocID="{9372E9A0-D6B1-4DE0-B89B-E6CF4B3767F1}" presName="parenttext" presStyleLbl="revTx" presStyleIdx="4" presStyleCnt="5">
        <dgm:presLayoutVars>
          <dgm:chMax/>
          <dgm:chPref val="2"/>
          <dgm:bulletEnabled val="1"/>
        </dgm:presLayoutVars>
      </dgm:prSet>
      <dgm:spPr/>
      <dgm:t>
        <a:bodyPr/>
        <a:lstStyle/>
        <a:p>
          <a:endParaRPr lang="en-US"/>
        </a:p>
      </dgm:t>
    </dgm:pt>
    <dgm:pt modelId="{C0DE0268-6D30-4EE5-B8AC-64F516EE7EF9}" type="pres">
      <dgm:prSet presAssocID="{9372E9A0-D6B1-4DE0-B89B-E6CF4B3767F1}" presName="parallelogramComposite" presStyleCnt="0"/>
      <dgm:spPr/>
    </dgm:pt>
    <dgm:pt modelId="{BAAC19CF-36BF-4FFE-A293-8644BB1FE57C}" type="pres">
      <dgm:prSet presAssocID="{9372E9A0-D6B1-4DE0-B89B-E6CF4B3767F1}" presName="parallelogram1" presStyleLbl="alignNode1" presStyleIdx="28" presStyleCnt="35"/>
      <dgm:spPr/>
    </dgm:pt>
    <dgm:pt modelId="{C041638A-42A9-4FFF-8322-242DCC6F4E1B}" type="pres">
      <dgm:prSet presAssocID="{9372E9A0-D6B1-4DE0-B89B-E6CF4B3767F1}" presName="parallelogram2" presStyleLbl="alignNode1" presStyleIdx="29" presStyleCnt="35"/>
      <dgm:spPr/>
    </dgm:pt>
    <dgm:pt modelId="{85EBE09A-3219-4613-B962-9C99421BDE95}" type="pres">
      <dgm:prSet presAssocID="{9372E9A0-D6B1-4DE0-B89B-E6CF4B3767F1}" presName="parallelogram3" presStyleLbl="alignNode1" presStyleIdx="30" presStyleCnt="35"/>
      <dgm:spPr/>
    </dgm:pt>
    <dgm:pt modelId="{80968FB8-4D86-485C-96AD-58509373C72F}" type="pres">
      <dgm:prSet presAssocID="{9372E9A0-D6B1-4DE0-B89B-E6CF4B3767F1}" presName="parallelogram4" presStyleLbl="alignNode1" presStyleIdx="31" presStyleCnt="35"/>
      <dgm:spPr/>
    </dgm:pt>
    <dgm:pt modelId="{6A308B5D-AC07-48B7-921C-EF436484734D}" type="pres">
      <dgm:prSet presAssocID="{9372E9A0-D6B1-4DE0-B89B-E6CF4B3767F1}" presName="parallelogram5" presStyleLbl="alignNode1" presStyleIdx="32" presStyleCnt="35"/>
      <dgm:spPr/>
    </dgm:pt>
    <dgm:pt modelId="{A0EC1E22-33F1-4D7B-A357-B61F86B1FB04}" type="pres">
      <dgm:prSet presAssocID="{9372E9A0-D6B1-4DE0-B89B-E6CF4B3767F1}" presName="parallelogram6" presStyleLbl="alignNode1" presStyleIdx="33" presStyleCnt="35"/>
      <dgm:spPr/>
    </dgm:pt>
    <dgm:pt modelId="{325C6E8C-DF04-4959-8476-0C72D78D3200}" type="pres">
      <dgm:prSet presAssocID="{9372E9A0-D6B1-4DE0-B89B-E6CF4B3767F1}" presName="parallelogram7" presStyleLbl="alignNode1" presStyleIdx="34" presStyleCnt="35"/>
      <dgm:spPr/>
    </dgm:pt>
  </dgm:ptLst>
  <dgm:cxnLst>
    <dgm:cxn modelId="{C302F24B-4A68-4F4F-B467-05D326A2329E}" type="presOf" srcId="{9372E9A0-D6B1-4DE0-B89B-E6CF4B3767F1}" destId="{EE24BEE5-E3EB-4731-B6F0-018B9EA8DAB6}" srcOrd="0" destOrd="0" presId="urn:microsoft.com/office/officeart/2008/layout/VerticalAccentList"/>
    <dgm:cxn modelId="{2BBC1443-0D19-424F-A832-7D45553DFCAE}" type="presOf" srcId="{166D07C3-3528-4DC3-9E09-B8D75FD742FF}" destId="{3C51310B-5948-42F1-9728-89F3031DE199}" srcOrd="0" destOrd="0" presId="urn:microsoft.com/office/officeart/2008/layout/VerticalAccentList"/>
    <dgm:cxn modelId="{453E2B97-426F-46F0-9DC8-44BBCA46BB41}" srcId="{6BA59CED-5726-4237-8110-F4BA5C822CAB}" destId="{9372E9A0-D6B1-4DE0-B89B-E6CF4B3767F1}" srcOrd="4" destOrd="0" parTransId="{208C0D14-05D3-4063-9C07-82785695CAEF}" sibTransId="{5BF1338B-0A71-497B-8401-A90F8C30148D}"/>
    <dgm:cxn modelId="{C4F9F7D3-9A09-483A-B847-462EA149E897}" type="presOf" srcId="{9A9B8CDE-2AF2-4FC8-913C-70DF93868AA7}" destId="{1194CA41-4A1D-41F4-AE90-41090FA80363}" srcOrd="0" destOrd="0" presId="urn:microsoft.com/office/officeart/2008/layout/VerticalAccentList"/>
    <dgm:cxn modelId="{E05F2770-45C6-457C-9188-0B5D89ADB3E5}" srcId="{6BA59CED-5726-4237-8110-F4BA5C822CAB}" destId="{9A9B8CDE-2AF2-4FC8-913C-70DF93868AA7}" srcOrd="3" destOrd="0" parTransId="{7E638A5D-FF12-4261-A5F0-FBB850F6EC6E}" sibTransId="{4DC2D6A5-451D-4BBB-A49B-785B2D18D6AC}"/>
    <dgm:cxn modelId="{C9AD4A41-F22B-4E54-982C-89846D42D151}" srcId="{6BA59CED-5726-4237-8110-F4BA5C822CAB}" destId="{58E6B8D7-3037-48E4-8398-208FA716B517}" srcOrd="2" destOrd="0" parTransId="{E512CA2F-336E-42FF-99C5-01727F29AB75}" sibTransId="{C87D1742-E32E-4665-88E5-704E14684EBA}"/>
    <dgm:cxn modelId="{7B70DBAF-2A60-4282-BA9B-C3B30BC5C573}" type="presOf" srcId="{DB414251-C1AC-42A3-AE5A-49794A52221A}" destId="{C59B18C8-90FF-4E49-8FC7-33D26A527EF5}"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3BDBC14B-B4E5-471B-8EEE-EE20CF15D98D}" srcId="{6BA59CED-5726-4237-8110-F4BA5C822CAB}" destId="{166D07C3-3528-4DC3-9E09-B8D75FD742FF}" srcOrd="1" destOrd="0" parTransId="{507FA02D-36A3-4790-9589-4AF4081B3C14}" sibTransId="{EE78BF7C-0341-49F3-815E-3767E40581BA}"/>
    <dgm:cxn modelId="{C0ACDC0D-503C-41C1-B3B8-E7C5CEDBE3B7}" srcId="{6BA59CED-5726-4237-8110-F4BA5C822CAB}" destId="{DB414251-C1AC-42A3-AE5A-49794A52221A}" srcOrd="0" destOrd="0" parTransId="{6634C769-078A-4A24-B136-55E2A3767022}" sibTransId="{00678738-6937-4114-A31D-5877FD01613D}"/>
    <dgm:cxn modelId="{2E6B6138-8C78-4140-989B-EE509A1F4EB7}" type="presOf" srcId="{58E6B8D7-3037-48E4-8398-208FA716B517}" destId="{7D2B9115-06A7-4438-98B0-196D39FFC888}" srcOrd="0" destOrd="0" presId="urn:microsoft.com/office/officeart/2008/layout/VerticalAccentList"/>
    <dgm:cxn modelId="{1ECCA9AC-71AA-4474-9575-8B822B54030A}" type="presParOf" srcId="{3137AAF2-B5F5-4397-8B3E-08CFB095E26A}" destId="{61A16BDD-67EF-4278-BCEE-1DAEC3E1EE0F}" srcOrd="0"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1"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2" destOrd="0" presId="urn:microsoft.com/office/officeart/2008/layout/VerticalAccentList"/>
    <dgm:cxn modelId="{B0E441CD-5DFA-462C-91FE-19C9594FF0D3}" type="presParOf" srcId="{3137AAF2-B5F5-4397-8B3E-08CFB095E26A}" destId="{CF7FAF59-B0D2-465A-887C-62BEE7C8FA91}" srcOrd="3"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4"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5" destOrd="0" presId="urn:microsoft.com/office/officeart/2008/layout/VerticalAccentList"/>
    <dgm:cxn modelId="{DF7C27AA-868D-4D00-912C-2A1584E31BF5}" type="presParOf" srcId="{3137AAF2-B5F5-4397-8B3E-08CFB095E26A}" destId="{FDA561AB-36F1-4603-82F8-1B7AA7E23A39}" srcOrd="6" destOrd="0" presId="urn:microsoft.com/office/officeart/2008/layout/VerticalAccentList"/>
    <dgm:cxn modelId="{6D51FB0B-EB13-4B3E-B5C0-783D027238D3}" type="presParOf" srcId="{FDA561AB-36F1-4603-82F8-1B7AA7E23A39}" destId="{7D2B9115-06A7-4438-98B0-196D39FFC888}" srcOrd="0" destOrd="0" presId="urn:microsoft.com/office/officeart/2008/layout/VerticalAccentList"/>
    <dgm:cxn modelId="{3E9DA8D5-B211-4282-9C28-A7A1E26E5FEB}" type="presParOf" srcId="{3137AAF2-B5F5-4397-8B3E-08CFB095E26A}" destId="{1F1D1558-E5A6-4243-B958-8A9C22CE37C4}" srcOrd="7" destOrd="0" presId="urn:microsoft.com/office/officeart/2008/layout/VerticalAccentList"/>
    <dgm:cxn modelId="{B8B67A87-DE39-4A2B-B7E2-555D93E0299E}" type="presParOf" srcId="{1F1D1558-E5A6-4243-B958-8A9C22CE37C4}" destId="{4BDCF5C5-B09A-4046-8269-21C0FEFF9CB1}" srcOrd="0" destOrd="0" presId="urn:microsoft.com/office/officeart/2008/layout/VerticalAccentList"/>
    <dgm:cxn modelId="{0E945688-3798-4791-9B40-1F7D148DCD1D}" type="presParOf" srcId="{1F1D1558-E5A6-4243-B958-8A9C22CE37C4}" destId="{2966FE95-0BA0-4C42-A4A1-A3478B1C7E48}" srcOrd="1" destOrd="0" presId="urn:microsoft.com/office/officeart/2008/layout/VerticalAccentList"/>
    <dgm:cxn modelId="{DCC56063-C7CE-463D-A3F2-91F5EB1E9A46}" type="presParOf" srcId="{1F1D1558-E5A6-4243-B958-8A9C22CE37C4}" destId="{79816AFF-BE11-45AB-BFEC-A3E4DA6EFA25}" srcOrd="2" destOrd="0" presId="urn:microsoft.com/office/officeart/2008/layout/VerticalAccentList"/>
    <dgm:cxn modelId="{C800A9C4-DFD7-4E97-AC98-16629CCD8415}" type="presParOf" srcId="{1F1D1558-E5A6-4243-B958-8A9C22CE37C4}" destId="{380EA9E7-044D-4694-9388-EB92C8F848B2}" srcOrd="3" destOrd="0" presId="urn:microsoft.com/office/officeart/2008/layout/VerticalAccentList"/>
    <dgm:cxn modelId="{3A5EE3AC-80CE-45D2-BB99-5815001F881E}" type="presParOf" srcId="{1F1D1558-E5A6-4243-B958-8A9C22CE37C4}" destId="{C8F6F967-3239-40AA-90CB-EDDAE8F6F872}" srcOrd="4" destOrd="0" presId="urn:microsoft.com/office/officeart/2008/layout/VerticalAccentList"/>
    <dgm:cxn modelId="{F407BCB2-CBCD-4D79-9E8D-3ACE5BE56B24}" type="presParOf" srcId="{1F1D1558-E5A6-4243-B958-8A9C22CE37C4}" destId="{7EA41888-08B2-47E5-9F04-7D71E2D556AC}" srcOrd="5" destOrd="0" presId="urn:microsoft.com/office/officeart/2008/layout/VerticalAccentList"/>
    <dgm:cxn modelId="{2A5BE916-FB8E-4557-8F9B-AE70C81DAC64}" type="presParOf" srcId="{1F1D1558-E5A6-4243-B958-8A9C22CE37C4}" destId="{EC820820-FED9-462B-9252-A6BD9C21E56B}" srcOrd="6" destOrd="0" presId="urn:microsoft.com/office/officeart/2008/layout/VerticalAccentList"/>
    <dgm:cxn modelId="{B8D88A08-01D2-4317-9E29-EF9BE031FE9E}" type="presParOf" srcId="{3137AAF2-B5F5-4397-8B3E-08CFB095E26A}" destId="{14D6FEB9-9DD4-4B55-A9B2-70D58E0AF8F0}"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4F188258-C4F9-4D6A-BACA-F89DC6C2E128}" type="presParOf" srcId="{3137AAF2-B5F5-4397-8B3E-08CFB095E26A}" destId="{B2289960-4D73-4979-91C4-E0CEDF651B94}" srcOrd="12" destOrd="0" presId="urn:microsoft.com/office/officeart/2008/layout/VerticalAccentList"/>
    <dgm:cxn modelId="{8064889F-B7AB-41DC-8EE7-3468554C6413}" type="presParOf" srcId="{B2289960-4D73-4979-91C4-E0CEDF651B94}" destId="{EE24BEE5-E3EB-4731-B6F0-018B9EA8DAB6}" srcOrd="0" destOrd="0" presId="urn:microsoft.com/office/officeart/2008/layout/VerticalAccentList"/>
    <dgm:cxn modelId="{2F0CC381-E108-4D90-A514-6E58ABB74583}" type="presParOf" srcId="{3137AAF2-B5F5-4397-8B3E-08CFB095E26A}" destId="{C0DE0268-6D30-4EE5-B8AC-64F516EE7EF9}" srcOrd="13" destOrd="0" presId="urn:microsoft.com/office/officeart/2008/layout/VerticalAccentList"/>
    <dgm:cxn modelId="{A9E3731D-6E50-4358-A1A9-2A9709BE5CA9}" type="presParOf" srcId="{C0DE0268-6D30-4EE5-B8AC-64F516EE7EF9}" destId="{BAAC19CF-36BF-4FFE-A293-8644BB1FE57C}" srcOrd="0" destOrd="0" presId="urn:microsoft.com/office/officeart/2008/layout/VerticalAccentList"/>
    <dgm:cxn modelId="{F2CC44F8-D6F2-4AB6-8C0F-2362AA8B5827}" type="presParOf" srcId="{C0DE0268-6D30-4EE5-B8AC-64F516EE7EF9}" destId="{C041638A-42A9-4FFF-8322-242DCC6F4E1B}" srcOrd="1" destOrd="0" presId="urn:microsoft.com/office/officeart/2008/layout/VerticalAccentList"/>
    <dgm:cxn modelId="{23F231AC-1817-4186-87B5-245C006E1555}" type="presParOf" srcId="{C0DE0268-6D30-4EE5-B8AC-64F516EE7EF9}" destId="{85EBE09A-3219-4613-B962-9C99421BDE95}" srcOrd="2" destOrd="0" presId="urn:microsoft.com/office/officeart/2008/layout/VerticalAccentList"/>
    <dgm:cxn modelId="{C9079141-D5AE-4271-B7EB-3D9868C0B006}" type="presParOf" srcId="{C0DE0268-6D30-4EE5-B8AC-64F516EE7EF9}" destId="{80968FB8-4D86-485C-96AD-58509373C72F}" srcOrd="3" destOrd="0" presId="urn:microsoft.com/office/officeart/2008/layout/VerticalAccentList"/>
    <dgm:cxn modelId="{6E3450C6-0ABB-470B-A330-50F1BD90792D}" type="presParOf" srcId="{C0DE0268-6D30-4EE5-B8AC-64F516EE7EF9}" destId="{6A308B5D-AC07-48B7-921C-EF436484734D}" srcOrd="4" destOrd="0" presId="urn:microsoft.com/office/officeart/2008/layout/VerticalAccentList"/>
    <dgm:cxn modelId="{92E22C88-9845-42CC-9D18-40EE4DF39C75}" type="presParOf" srcId="{C0DE0268-6D30-4EE5-B8AC-64F516EE7EF9}" destId="{A0EC1E22-33F1-4D7B-A357-B61F86B1FB04}" srcOrd="5" destOrd="0" presId="urn:microsoft.com/office/officeart/2008/layout/VerticalAccentList"/>
    <dgm:cxn modelId="{8652556C-8BAC-416E-8886-2DB0232C3A92}" type="presParOf" srcId="{C0DE0268-6D30-4EE5-B8AC-64F516EE7EF9}" destId="{325C6E8C-DF04-4959-8476-0C72D78D3200}"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smtClean="0">
              <a:latin typeface="Arial" panose="020B0604020202020204" pitchFamily="34" charset="0"/>
              <a:cs typeface="Arial" panose="020B0604020202020204" pitchFamily="34" charset="0"/>
            </a:rPr>
            <a:t>The cost of failure</a:t>
          </a:r>
          <a:endParaRPr lang="en-US" dirty="0">
            <a:latin typeface="Arial" panose="020B0604020202020204" pitchFamily="34" charset="0"/>
            <a:cs typeface="Arial" panose="020B0604020202020204" pitchFamily="34" charset="0"/>
          </a:endParaRP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58E6B8D7-3037-48E4-8398-208FA716B517}">
      <dgm:prSet phldrT="[Text]"/>
      <dgm:spPr/>
      <dgm:t>
        <a:bodyPr/>
        <a:lstStyle/>
        <a:p>
          <a:r>
            <a:rPr lang="en-US" dirty="0" smtClean="0">
              <a:latin typeface="Arial" panose="020B0604020202020204" pitchFamily="34" charset="0"/>
              <a:cs typeface="Arial" panose="020B0604020202020204" pitchFamily="34" charset="0"/>
            </a:rPr>
            <a:t>Cost &amp; cost-effectiveness</a:t>
          </a:r>
          <a:endParaRPr lang="en-US" dirty="0">
            <a:latin typeface="Arial" panose="020B0604020202020204" pitchFamily="34" charset="0"/>
            <a:cs typeface="Arial" panose="020B0604020202020204" pitchFamily="34" charset="0"/>
          </a:endParaRPr>
        </a:p>
      </dgm:t>
    </dgm:pt>
    <dgm:pt modelId="{E512CA2F-336E-42FF-99C5-01727F29AB75}" type="par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C87D1742-E32E-4665-88E5-704E14684EBA}" type="sib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smtClean="0">
              <a:latin typeface="Arial" panose="020B0604020202020204" pitchFamily="34" charset="0"/>
              <a:cs typeface="Arial" panose="020B0604020202020204" pitchFamily="34" charset="0"/>
            </a:rPr>
            <a:t>The evidence</a:t>
          </a:r>
          <a:endParaRPr lang="en-US" dirty="0">
            <a:latin typeface="Arial" panose="020B0604020202020204" pitchFamily="34" charset="0"/>
            <a:cs typeface="Arial" panose="020B0604020202020204" pitchFamily="34" charset="0"/>
          </a:endParaRP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smtClean="0">
              <a:latin typeface="Arial" panose="020B0604020202020204" pitchFamily="34" charset="0"/>
              <a:cs typeface="Arial" panose="020B0604020202020204" pitchFamily="34" charset="0"/>
            </a:rPr>
            <a:t>The challenge</a:t>
          </a:r>
          <a:endParaRPr lang="en-US" dirty="0">
            <a:latin typeface="Arial" panose="020B0604020202020204" pitchFamily="34" charset="0"/>
            <a:cs typeface="Arial" panose="020B0604020202020204" pitchFamily="34" charset="0"/>
          </a:endParaRP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9372E9A0-D6B1-4DE0-B89B-E6CF4B3767F1}">
      <dgm:prSet phldrT="[Text]"/>
      <dgm:spPr/>
      <dgm:t>
        <a:bodyPr/>
        <a:lstStyle/>
        <a:p>
          <a:r>
            <a:rPr lang="en-US" smtClean="0">
              <a:latin typeface="Arial" panose="020B0604020202020204" pitchFamily="34" charset="0"/>
              <a:cs typeface="Arial" panose="020B0604020202020204" pitchFamily="34" charset="0"/>
            </a:rPr>
            <a:t>The business case</a:t>
          </a:r>
          <a:endParaRPr lang="en-US" dirty="0">
            <a:latin typeface="Arial" panose="020B0604020202020204" pitchFamily="34" charset="0"/>
            <a:cs typeface="Arial" panose="020B0604020202020204" pitchFamily="34" charset="0"/>
          </a:endParaRPr>
        </a:p>
      </dgm:t>
    </dgm:pt>
    <dgm:pt modelId="{208C0D14-05D3-4063-9C07-82785695CAEF}" type="parTrans" cxnId="{453E2B97-426F-46F0-9DC8-44BBCA46BB41}">
      <dgm:prSet/>
      <dgm:spPr/>
    </dgm:pt>
    <dgm:pt modelId="{5BF1338B-0A71-497B-8401-A90F8C30148D}" type="sibTrans" cxnId="{453E2B97-426F-46F0-9DC8-44BBCA46BB41}">
      <dgm:prSet/>
      <dgm:spPr/>
    </dgm:pt>
    <dgm:pt modelId="{3137AAF2-B5F5-4397-8B3E-08CFB095E26A}" type="pres">
      <dgm:prSet presAssocID="{6BA59CED-5726-4237-8110-F4BA5C822CAB}" presName="Name0" presStyleCnt="0">
        <dgm:presLayoutVars>
          <dgm:chMax/>
          <dgm:chPref/>
          <dgm:dir/>
        </dgm:presLayoutVars>
      </dgm:prSet>
      <dgm:spPr/>
      <dgm:t>
        <a:bodyPr/>
        <a:lstStyle/>
        <a:p>
          <a:endParaRPr lang="en-US"/>
        </a:p>
      </dgm:t>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0" presStyleCnt="5">
        <dgm:presLayoutVars>
          <dgm:chMax/>
          <dgm:chPref val="2"/>
          <dgm:bulletEnabled val="1"/>
        </dgm:presLayoutVars>
      </dgm:prSet>
      <dgm:spPr/>
      <dgm:t>
        <a:bodyPr/>
        <a:lstStyle/>
        <a:p>
          <a:endParaRPr lang="en-US"/>
        </a:p>
      </dgm:t>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0" presStyleCnt="35"/>
      <dgm:spPr/>
    </dgm:pt>
    <dgm:pt modelId="{22ED36D6-EBF9-49DD-9D33-FFE6F5014265}" type="pres">
      <dgm:prSet presAssocID="{DB414251-C1AC-42A3-AE5A-49794A52221A}" presName="parallelogram2" presStyleLbl="alignNode1" presStyleIdx="1" presStyleCnt="35"/>
      <dgm:spPr/>
    </dgm:pt>
    <dgm:pt modelId="{525AE709-18CD-4B78-ACF3-B2DCF0CA897F}" type="pres">
      <dgm:prSet presAssocID="{DB414251-C1AC-42A3-AE5A-49794A52221A}" presName="parallelogram3" presStyleLbl="alignNode1" presStyleIdx="2" presStyleCnt="35"/>
      <dgm:spPr/>
    </dgm:pt>
    <dgm:pt modelId="{1D018D6C-7EE6-41F5-B191-C83F00CC5E44}" type="pres">
      <dgm:prSet presAssocID="{DB414251-C1AC-42A3-AE5A-49794A52221A}" presName="parallelogram4" presStyleLbl="alignNode1" presStyleIdx="3" presStyleCnt="35"/>
      <dgm:spPr/>
    </dgm:pt>
    <dgm:pt modelId="{EFF55A7D-EDCD-4EE5-BBD1-9DA977C84F9C}" type="pres">
      <dgm:prSet presAssocID="{DB414251-C1AC-42A3-AE5A-49794A52221A}" presName="parallelogram5" presStyleLbl="alignNode1" presStyleIdx="4" presStyleCnt="35"/>
      <dgm:spPr/>
    </dgm:pt>
    <dgm:pt modelId="{8766CE5D-897A-435F-B876-9B7349C2F8E4}" type="pres">
      <dgm:prSet presAssocID="{DB414251-C1AC-42A3-AE5A-49794A52221A}" presName="parallelogram6" presStyleLbl="alignNode1" presStyleIdx="5" presStyleCnt="35"/>
      <dgm:spPr/>
    </dgm:pt>
    <dgm:pt modelId="{04CEA3FD-F9DE-4FBC-8B16-E1023A59EEAC}" type="pres">
      <dgm:prSet presAssocID="{DB414251-C1AC-42A3-AE5A-49794A52221A}" presName="parallelogram7" presStyleLbl="alignNode1" presStyleIdx="6" presStyleCnt="35"/>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1" presStyleCnt="5">
        <dgm:presLayoutVars>
          <dgm:chMax/>
          <dgm:chPref val="2"/>
          <dgm:bulletEnabled val="1"/>
        </dgm:presLayoutVars>
      </dgm:prSet>
      <dgm:spPr/>
      <dgm:t>
        <a:bodyPr/>
        <a:lstStyle/>
        <a:p>
          <a:endParaRPr lang="en-US"/>
        </a:p>
      </dgm:t>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7" presStyleCnt="35"/>
      <dgm:spPr/>
    </dgm:pt>
    <dgm:pt modelId="{1D856D22-B280-4656-94CF-63DF3BBA0F7A}" type="pres">
      <dgm:prSet presAssocID="{166D07C3-3528-4DC3-9E09-B8D75FD742FF}" presName="parallelogram2" presStyleLbl="alignNode1" presStyleIdx="8" presStyleCnt="35"/>
      <dgm:spPr/>
    </dgm:pt>
    <dgm:pt modelId="{F3E2182D-0856-4C98-BF4B-B94ED801B583}" type="pres">
      <dgm:prSet presAssocID="{166D07C3-3528-4DC3-9E09-B8D75FD742FF}" presName="parallelogram3" presStyleLbl="alignNode1" presStyleIdx="9" presStyleCnt="35"/>
      <dgm:spPr/>
    </dgm:pt>
    <dgm:pt modelId="{8A90C63A-6E5C-4BD7-9C24-CC21695FA052}" type="pres">
      <dgm:prSet presAssocID="{166D07C3-3528-4DC3-9E09-B8D75FD742FF}" presName="parallelogram4" presStyleLbl="alignNode1" presStyleIdx="10" presStyleCnt="35"/>
      <dgm:spPr/>
    </dgm:pt>
    <dgm:pt modelId="{5B4CD91D-0C2D-41F4-936D-BDA952821814}" type="pres">
      <dgm:prSet presAssocID="{166D07C3-3528-4DC3-9E09-B8D75FD742FF}" presName="parallelogram5" presStyleLbl="alignNode1" presStyleIdx="11" presStyleCnt="35"/>
      <dgm:spPr/>
    </dgm:pt>
    <dgm:pt modelId="{90426880-94BB-4B8A-988B-438E05364FD6}" type="pres">
      <dgm:prSet presAssocID="{166D07C3-3528-4DC3-9E09-B8D75FD742FF}" presName="parallelogram6" presStyleLbl="alignNode1" presStyleIdx="12" presStyleCnt="35"/>
      <dgm:spPr/>
    </dgm:pt>
    <dgm:pt modelId="{AA3140E7-E147-4CA9-BBC6-B96E19526484}" type="pres">
      <dgm:prSet presAssocID="{166D07C3-3528-4DC3-9E09-B8D75FD742FF}" presName="parallelogram7" presStyleLbl="alignNode1" presStyleIdx="13" presStyleCnt="35"/>
      <dgm:spPr/>
    </dgm:pt>
    <dgm:pt modelId="{9E4A8BE4-D305-4B30-B8AF-D73A0BD68EBE}" type="pres">
      <dgm:prSet presAssocID="{EE78BF7C-0341-49F3-815E-3767E40581BA}" presName="sibTrans" presStyleCnt="0"/>
      <dgm:spPr/>
    </dgm:pt>
    <dgm:pt modelId="{FDA561AB-36F1-4603-82F8-1B7AA7E23A39}" type="pres">
      <dgm:prSet presAssocID="{58E6B8D7-3037-48E4-8398-208FA716B517}" presName="parenttextcomposite" presStyleCnt="0"/>
      <dgm:spPr/>
    </dgm:pt>
    <dgm:pt modelId="{7D2B9115-06A7-4438-98B0-196D39FFC888}" type="pres">
      <dgm:prSet presAssocID="{58E6B8D7-3037-48E4-8398-208FA716B517}" presName="parenttext" presStyleLbl="revTx" presStyleIdx="2" presStyleCnt="5">
        <dgm:presLayoutVars>
          <dgm:chMax/>
          <dgm:chPref val="2"/>
          <dgm:bulletEnabled val="1"/>
        </dgm:presLayoutVars>
      </dgm:prSet>
      <dgm:spPr/>
      <dgm:t>
        <a:bodyPr/>
        <a:lstStyle/>
        <a:p>
          <a:endParaRPr lang="en-US"/>
        </a:p>
      </dgm:t>
    </dgm:pt>
    <dgm:pt modelId="{1F1D1558-E5A6-4243-B958-8A9C22CE37C4}" type="pres">
      <dgm:prSet presAssocID="{58E6B8D7-3037-48E4-8398-208FA716B517}" presName="parallelogramComposite" presStyleCnt="0"/>
      <dgm:spPr/>
    </dgm:pt>
    <dgm:pt modelId="{4BDCF5C5-B09A-4046-8269-21C0FEFF9CB1}" type="pres">
      <dgm:prSet presAssocID="{58E6B8D7-3037-48E4-8398-208FA716B517}" presName="parallelogram1" presStyleLbl="alignNode1" presStyleIdx="14" presStyleCnt="35"/>
      <dgm:spPr>
        <a:solidFill>
          <a:srgbClr val="C00000"/>
        </a:solidFill>
      </dgm:spPr>
      <dgm:t>
        <a:bodyPr/>
        <a:lstStyle/>
        <a:p>
          <a:endParaRPr lang="en-US"/>
        </a:p>
      </dgm:t>
    </dgm:pt>
    <dgm:pt modelId="{2966FE95-0BA0-4C42-A4A1-A3478B1C7E48}" type="pres">
      <dgm:prSet presAssocID="{58E6B8D7-3037-48E4-8398-208FA716B517}" presName="parallelogram2" presStyleLbl="alignNode1" presStyleIdx="15" presStyleCnt="35"/>
      <dgm:spPr>
        <a:solidFill>
          <a:srgbClr val="C00000"/>
        </a:solidFill>
      </dgm:spPr>
      <dgm:t>
        <a:bodyPr/>
        <a:lstStyle/>
        <a:p>
          <a:endParaRPr lang="en-US"/>
        </a:p>
      </dgm:t>
    </dgm:pt>
    <dgm:pt modelId="{79816AFF-BE11-45AB-BFEC-A3E4DA6EFA25}" type="pres">
      <dgm:prSet presAssocID="{58E6B8D7-3037-48E4-8398-208FA716B517}" presName="parallelogram3" presStyleLbl="alignNode1" presStyleIdx="16" presStyleCnt="35"/>
      <dgm:spPr>
        <a:solidFill>
          <a:srgbClr val="C00000"/>
        </a:solidFill>
      </dgm:spPr>
      <dgm:t>
        <a:bodyPr/>
        <a:lstStyle/>
        <a:p>
          <a:endParaRPr lang="en-US"/>
        </a:p>
      </dgm:t>
    </dgm:pt>
    <dgm:pt modelId="{380EA9E7-044D-4694-9388-EB92C8F848B2}" type="pres">
      <dgm:prSet presAssocID="{58E6B8D7-3037-48E4-8398-208FA716B517}" presName="parallelogram4" presStyleLbl="alignNode1" presStyleIdx="17" presStyleCnt="35"/>
      <dgm:spPr>
        <a:solidFill>
          <a:srgbClr val="C00000"/>
        </a:solidFill>
      </dgm:spPr>
      <dgm:t>
        <a:bodyPr/>
        <a:lstStyle/>
        <a:p>
          <a:endParaRPr lang="en-US"/>
        </a:p>
      </dgm:t>
    </dgm:pt>
    <dgm:pt modelId="{C8F6F967-3239-40AA-90CB-EDDAE8F6F872}" type="pres">
      <dgm:prSet presAssocID="{58E6B8D7-3037-48E4-8398-208FA716B517}" presName="parallelogram5" presStyleLbl="alignNode1" presStyleIdx="18" presStyleCnt="35"/>
      <dgm:spPr>
        <a:solidFill>
          <a:srgbClr val="C00000"/>
        </a:solidFill>
      </dgm:spPr>
      <dgm:t>
        <a:bodyPr/>
        <a:lstStyle/>
        <a:p>
          <a:endParaRPr lang="en-US"/>
        </a:p>
      </dgm:t>
    </dgm:pt>
    <dgm:pt modelId="{7EA41888-08B2-47E5-9F04-7D71E2D556AC}" type="pres">
      <dgm:prSet presAssocID="{58E6B8D7-3037-48E4-8398-208FA716B517}" presName="parallelogram6" presStyleLbl="alignNode1" presStyleIdx="19" presStyleCnt="35"/>
      <dgm:spPr>
        <a:solidFill>
          <a:srgbClr val="C00000"/>
        </a:solidFill>
      </dgm:spPr>
      <dgm:t>
        <a:bodyPr/>
        <a:lstStyle/>
        <a:p>
          <a:endParaRPr lang="en-US"/>
        </a:p>
      </dgm:t>
    </dgm:pt>
    <dgm:pt modelId="{EC820820-FED9-462B-9252-A6BD9C21E56B}" type="pres">
      <dgm:prSet presAssocID="{58E6B8D7-3037-48E4-8398-208FA716B517}" presName="parallelogram7" presStyleLbl="alignNode1" presStyleIdx="20" presStyleCnt="35"/>
      <dgm:spPr>
        <a:solidFill>
          <a:srgbClr val="C00000"/>
        </a:solidFill>
      </dgm:spPr>
      <dgm:t>
        <a:bodyPr/>
        <a:lstStyle/>
        <a:p>
          <a:endParaRPr lang="en-US"/>
        </a:p>
      </dgm:t>
    </dgm:pt>
    <dgm:pt modelId="{14D6FEB9-9DD4-4B55-A9B2-70D58E0AF8F0}" type="pres">
      <dgm:prSet presAssocID="{C87D1742-E32E-4665-88E5-704E14684E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t>
        <a:bodyPr/>
        <a:lstStyle/>
        <a:p>
          <a:endParaRPr lang="en-US"/>
        </a:p>
      </dgm:t>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dgm:pt>
    <dgm:pt modelId="{58E12CD2-D5C6-4DAF-8014-ABEF2D17AFC9}" type="pres">
      <dgm:prSet presAssocID="{9A9B8CDE-2AF2-4FC8-913C-70DF93868AA7}" presName="parallelogram2" presStyleLbl="alignNode1" presStyleIdx="22" presStyleCnt="35"/>
      <dgm:spPr/>
    </dgm:pt>
    <dgm:pt modelId="{A3554288-6903-471A-A25B-BFD9D3D3040D}" type="pres">
      <dgm:prSet presAssocID="{9A9B8CDE-2AF2-4FC8-913C-70DF93868AA7}" presName="parallelogram3" presStyleLbl="alignNode1" presStyleIdx="23" presStyleCnt="35"/>
      <dgm:spPr/>
    </dgm:pt>
    <dgm:pt modelId="{0E55A2C0-7C7E-4662-900B-0CD8F03870E5}" type="pres">
      <dgm:prSet presAssocID="{9A9B8CDE-2AF2-4FC8-913C-70DF93868AA7}" presName="parallelogram4" presStyleLbl="alignNode1" presStyleIdx="24" presStyleCnt="35"/>
      <dgm:spPr/>
    </dgm:pt>
    <dgm:pt modelId="{A25CF38B-EAB4-453D-9602-29344FB576E8}" type="pres">
      <dgm:prSet presAssocID="{9A9B8CDE-2AF2-4FC8-913C-70DF93868AA7}" presName="parallelogram5" presStyleLbl="alignNode1" presStyleIdx="25" presStyleCnt="35"/>
      <dgm:spPr/>
    </dgm:pt>
    <dgm:pt modelId="{37B263F6-1B53-4228-9CCA-A764A922618C}" type="pres">
      <dgm:prSet presAssocID="{9A9B8CDE-2AF2-4FC8-913C-70DF93868AA7}" presName="parallelogram6" presStyleLbl="alignNode1" presStyleIdx="26" presStyleCnt="35"/>
      <dgm:spPr/>
    </dgm:pt>
    <dgm:pt modelId="{7E14F22E-CDD3-4FB3-A494-321DC4863E21}" type="pres">
      <dgm:prSet presAssocID="{9A9B8CDE-2AF2-4FC8-913C-70DF93868AA7}" presName="parallelogram7" presStyleLbl="alignNode1" presStyleIdx="27" presStyleCnt="35"/>
      <dgm:spPr/>
    </dgm:pt>
    <dgm:pt modelId="{5B8BEAB0-B264-4F06-86E8-6053760D4587}" type="pres">
      <dgm:prSet presAssocID="{4DC2D6A5-451D-4BBB-A49B-785B2D18D6AC}" presName="sibTrans" presStyleCnt="0"/>
      <dgm:spPr/>
    </dgm:pt>
    <dgm:pt modelId="{B2289960-4D73-4979-91C4-E0CEDF651B94}" type="pres">
      <dgm:prSet presAssocID="{9372E9A0-D6B1-4DE0-B89B-E6CF4B3767F1}" presName="parenttextcomposite" presStyleCnt="0"/>
      <dgm:spPr/>
    </dgm:pt>
    <dgm:pt modelId="{EE24BEE5-E3EB-4731-B6F0-018B9EA8DAB6}" type="pres">
      <dgm:prSet presAssocID="{9372E9A0-D6B1-4DE0-B89B-E6CF4B3767F1}" presName="parenttext" presStyleLbl="revTx" presStyleIdx="4" presStyleCnt="5">
        <dgm:presLayoutVars>
          <dgm:chMax/>
          <dgm:chPref val="2"/>
          <dgm:bulletEnabled val="1"/>
        </dgm:presLayoutVars>
      </dgm:prSet>
      <dgm:spPr/>
      <dgm:t>
        <a:bodyPr/>
        <a:lstStyle/>
        <a:p>
          <a:endParaRPr lang="en-US"/>
        </a:p>
      </dgm:t>
    </dgm:pt>
    <dgm:pt modelId="{C0DE0268-6D30-4EE5-B8AC-64F516EE7EF9}" type="pres">
      <dgm:prSet presAssocID="{9372E9A0-D6B1-4DE0-B89B-E6CF4B3767F1}" presName="parallelogramComposite" presStyleCnt="0"/>
      <dgm:spPr/>
    </dgm:pt>
    <dgm:pt modelId="{BAAC19CF-36BF-4FFE-A293-8644BB1FE57C}" type="pres">
      <dgm:prSet presAssocID="{9372E9A0-D6B1-4DE0-B89B-E6CF4B3767F1}" presName="parallelogram1" presStyleLbl="alignNode1" presStyleIdx="28" presStyleCnt="35"/>
      <dgm:spPr/>
    </dgm:pt>
    <dgm:pt modelId="{C041638A-42A9-4FFF-8322-242DCC6F4E1B}" type="pres">
      <dgm:prSet presAssocID="{9372E9A0-D6B1-4DE0-B89B-E6CF4B3767F1}" presName="parallelogram2" presStyleLbl="alignNode1" presStyleIdx="29" presStyleCnt="35"/>
      <dgm:spPr/>
    </dgm:pt>
    <dgm:pt modelId="{85EBE09A-3219-4613-B962-9C99421BDE95}" type="pres">
      <dgm:prSet presAssocID="{9372E9A0-D6B1-4DE0-B89B-E6CF4B3767F1}" presName="parallelogram3" presStyleLbl="alignNode1" presStyleIdx="30" presStyleCnt="35"/>
      <dgm:spPr/>
    </dgm:pt>
    <dgm:pt modelId="{80968FB8-4D86-485C-96AD-58509373C72F}" type="pres">
      <dgm:prSet presAssocID="{9372E9A0-D6B1-4DE0-B89B-E6CF4B3767F1}" presName="parallelogram4" presStyleLbl="alignNode1" presStyleIdx="31" presStyleCnt="35"/>
      <dgm:spPr/>
    </dgm:pt>
    <dgm:pt modelId="{6A308B5D-AC07-48B7-921C-EF436484734D}" type="pres">
      <dgm:prSet presAssocID="{9372E9A0-D6B1-4DE0-B89B-E6CF4B3767F1}" presName="parallelogram5" presStyleLbl="alignNode1" presStyleIdx="32" presStyleCnt="35"/>
      <dgm:spPr/>
    </dgm:pt>
    <dgm:pt modelId="{A0EC1E22-33F1-4D7B-A357-B61F86B1FB04}" type="pres">
      <dgm:prSet presAssocID="{9372E9A0-D6B1-4DE0-B89B-E6CF4B3767F1}" presName="parallelogram6" presStyleLbl="alignNode1" presStyleIdx="33" presStyleCnt="35"/>
      <dgm:spPr/>
    </dgm:pt>
    <dgm:pt modelId="{325C6E8C-DF04-4959-8476-0C72D78D3200}" type="pres">
      <dgm:prSet presAssocID="{9372E9A0-D6B1-4DE0-B89B-E6CF4B3767F1}" presName="parallelogram7" presStyleLbl="alignNode1" presStyleIdx="34" presStyleCnt="35"/>
      <dgm:spPr/>
    </dgm:pt>
  </dgm:ptLst>
  <dgm:cxnLst>
    <dgm:cxn modelId="{C302F24B-4A68-4F4F-B467-05D326A2329E}" type="presOf" srcId="{9372E9A0-D6B1-4DE0-B89B-E6CF4B3767F1}" destId="{EE24BEE5-E3EB-4731-B6F0-018B9EA8DAB6}" srcOrd="0" destOrd="0" presId="urn:microsoft.com/office/officeart/2008/layout/VerticalAccentList"/>
    <dgm:cxn modelId="{2BBC1443-0D19-424F-A832-7D45553DFCAE}" type="presOf" srcId="{166D07C3-3528-4DC3-9E09-B8D75FD742FF}" destId="{3C51310B-5948-42F1-9728-89F3031DE199}" srcOrd="0" destOrd="0" presId="urn:microsoft.com/office/officeart/2008/layout/VerticalAccentList"/>
    <dgm:cxn modelId="{453E2B97-426F-46F0-9DC8-44BBCA46BB41}" srcId="{6BA59CED-5726-4237-8110-F4BA5C822CAB}" destId="{9372E9A0-D6B1-4DE0-B89B-E6CF4B3767F1}" srcOrd="4" destOrd="0" parTransId="{208C0D14-05D3-4063-9C07-82785695CAEF}" sibTransId="{5BF1338B-0A71-497B-8401-A90F8C30148D}"/>
    <dgm:cxn modelId="{C4F9F7D3-9A09-483A-B847-462EA149E897}" type="presOf" srcId="{9A9B8CDE-2AF2-4FC8-913C-70DF93868AA7}" destId="{1194CA41-4A1D-41F4-AE90-41090FA80363}" srcOrd="0" destOrd="0" presId="urn:microsoft.com/office/officeart/2008/layout/VerticalAccentList"/>
    <dgm:cxn modelId="{E05F2770-45C6-457C-9188-0B5D89ADB3E5}" srcId="{6BA59CED-5726-4237-8110-F4BA5C822CAB}" destId="{9A9B8CDE-2AF2-4FC8-913C-70DF93868AA7}" srcOrd="3" destOrd="0" parTransId="{7E638A5D-FF12-4261-A5F0-FBB850F6EC6E}" sibTransId="{4DC2D6A5-451D-4BBB-A49B-785B2D18D6AC}"/>
    <dgm:cxn modelId="{C9AD4A41-F22B-4E54-982C-89846D42D151}" srcId="{6BA59CED-5726-4237-8110-F4BA5C822CAB}" destId="{58E6B8D7-3037-48E4-8398-208FA716B517}" srcOrd="2" destOrd="0" parTransId="{E512CA2F-336E-42FF-99C5-01727F29AB75}" sibTransId="{C87D1742-E32E-4665-88E5-704E14684EBA}"/>
    <dgm:cxn modelId="{7B70DBAF-2A60-4282-BA9B-C3B30BC5C573}" type="presOf" srcId="{DB414251-C1AC-42A3-AE5A-49794A52221A}" destId="{C59B18C8-90FF-4E49-8FC7-33D26A527EF5}"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3BDBC14B-B4E5-471B-8EEE-EE20CF15D98D}" srcId="{6BA59CED-5726-4237-8110-F4BA5C822CAB}" destId="{166D07C3-3528-4DC3-9E09-B8D75FD742FF}" srcOrd="1" destOrd="0" parTransId="{507FA02D-36A3-4790-9589-4AF4081B3C14}" sibTransId="{EE78BF7C-0341-49F3-815E-3767E40581BA}"/>
    <dgm:cxn modelId="{C0ACDC0D-503C-41C1-B3B8-E7C5CEDBE3B7}" srcId="{6BA59CED-5726-4237-8110-F4BA5C822CAB}" destId="{DB414251-C1AC-42A3-AE5A-49794A52221A}" srcOrd="0" destOrd="0" parTransId="{6634C769-078A-4A24-B136-55E2A3767022}" sibTransId="{00678738-6937-4114-A31D-5877FD01613D}"/>
    <dgm:cxn modelId="{2E6B6138-8C78-4140-989B-EE509A1F4EB7}" type="presOf" srcId="{58E6B8D7-3037-48E4-8398-208FA716B517}" destId="{7D2B9115-06A7-4438-98B0-196D39FFC888}" srcOrd="0" destOrd="0" presId="urn:microsoft.com/office/officeart/2008/layout/VerticalAccentList"/>
    <dgm:cxn modelId="{1ECCA9AC-71AA-4474-9575-8B822B54030A}" type="presParOf" srcId="{3137AAF2-B5F5-4397-8B3E-08CFB095E26A}" destId="{61A16BDD-67EF-4278-BCEE-1DAEC3E1EE0F}" srcOrd="0"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1"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2" destOrd="0" presId="urn:microsoft.com/office/officeart/2008/layout/VerticalAccentList"/>
    <dgm:cxn modelId="{B0E441CD-5DFA-462C-91FE-19C9594FF0D3}" type="presParOf" srcId="{3137AAF2-B5F5-4397-8B3E-08CFB095E26A}" destId="{CF7FAF59-B0D2-465A-887C-62BEE7C8FA91}" srcOrd="3"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4"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5" destOrd="0" presId="urn:microsoft.com/office/officeart/2008/layout/VerticalAccentList"/>
    <dgm:cxn modelId="{DF7C27AA-868D-4D00-912C-2A1584E31BF5}" type="presParOf" srcId="{3137AAF2-B5F5-4397-8B3E-08CFB095E26A}" destId="{FDA561AB-36F1-4603-82F8-1B7AA7E23A39}" srcOrd="6" destOrd="0" presId="urn:microsoft.com/office/officeart/2008/layout/VerticalAccentList"/>
    <dgm:cxn modelId="{6D51FB0B-EB13-4B3E-B5C0-783D027238D3}" type="presParOf" srcId="{FDA561AB-36F1-4603-82F8-1B7AA7E23A39}" destId="{7D2B9115-06A7-4438-98B0-196D39FFC888}" srcOrd="0" destOrd="0" presId="urn:microsoft.com/office/officeart/2008/layout/VerticalAccentList"/>
    <dgm:cxn modelId="{3E9DA8D5-B211-4282-9C28-A7A1E26E5FEB}" type="presParOf" srcId="{3137AAF2-B5F5-4397-8B3E-08CFB095E26A}" destId="{1F1D1558-E5A6-4243-B958-8A9C22CE37C4}" srcOrd="7" destOrd="0" presId="urn:microsoft.com/office/officeart/2008/layout/VerticalAccentList"/>
    <dgm:cxn modelId="{B8B67A87-DE39-4A2B-B7E2-555D93E0299E}" type="presParOf" srcId="{1F1D1558-E5A6-4243-B958-8A9C22CE37C4}" destId="{4BDCF5C5-B09A-4046-8269-21C0FEFF9CB1}" srcOrd="0" destOrd="0" presId="urn:microsoft.com/office/officeart/2008/layout/VerticalAccentList"/>
    <dgm:cxn modelId="{0E945688-3798-4791-9B40-1F7D148DCD1D}" type="presParOf" srcId="{1F1D1558-E5A6-4243-B958-8A9C22CE37C4}" destId="{2966FE95-0BA0-4C42-A4A1-A3478B1C7E48}" srcOrd="1" destOrd="0" presId="urn:microsoft.com/office/officeart/2008/layout/VerticalAccentList"/>
    <dgm:cxn modelId="{DCC56063-C7CE-463D-A3F2-91F5EB1E9A46}" type="presParOf" srcId="{1F1D1558-E5A6-4243-B958-8A9C22CE37C4}" destId="{79816AFF-BE11-45AB-BFEC-A3E4DA6EFA25}" srcOrd="2" destOrd="0" presId="urn:microsoft.com/office/officeart/2008/layout/VerticalAccentList"/>
    <dgm:cxn modelId="{C800A9C4-DFD7-4E97-AC98-16629CCD8415}" type="presParOf" srcId="{1F1D1558-E5A6-4243-B958-8A9C22CE37C4}" destId="{380EA9E7-044D-4694-9388-EB92C8F848B2}" srcOrd="3" destOrd="0" presId="urn:microsoft.com/office/officeart/2008/layout/VerticalAccentList"/>
    <dgm:cxn modelId="{3A5EE3AC-80CE-45D2-BB99-5815001F881E}" type="presParOf" srcId="{1F1D1558-E5A6-4243-B958-8A9C22CE37C4}" destId="{C8F6F967-3239-40AA-90CB-EDDAE8F6F872}" srcOrd="4" destOrd="0" presId="urn:microsoft.com/office/officeart/2008/layout/VerticalAccentList"/>
    <dgm:cxn modelId="{F407BCB2-CBCD-4D79-9E8D-3ACE5BE56B24}" type="presParOf" srcId="{1F1D1558-E5A6-4243-B958-8A9C22CE37C4}" destId="{7EA41888-08B2-47E5-9F04-7D71E2D556AC}" srcOrd="5" destOrd="0" presId="urn:microsoft.com/office/officeart/2008/layout/VerticalAccentList"/>
    <dgm:cxn modelId="{2A5BE916-FB8E-4557-8F9B-AE70C81DAC64}" type="presParOf" srcId="{1F1D1558-E5A6-4243-B958-8A9C22CE37C4}" destId="{EC820820-FED9-462B-9252-A6BD9C21E56B}" srcOrd="6" destOrd="0" presId="urn:microsoft.com/office/officeart/2008/layout/VerticalAccentList"/>
    <dgm:cxn modelId="{B8D88A08-01D2-4317-9E29-EF9BE031FE9E}" type="presParOf" srcId="{3137AAF2-B5F5-4397-8B3E-08CFB095E26A}" destId="{14D6FEB9-9DD4-4B55-A9B2-70D58E0AF8F0}"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4F188258-C4F9-4D6A-BACA-F89DC6C2E128}" type="presParOf" srcId="{3137AAF2-B5F5-4397-8B3E-08CFB095E26A}" destId="{B2289960-4D73-4979-91C4-E0CEDF651B94}" srcOrd="12" destOrd="0" presId="urn:microsoft.com/office/officeart/2008/layout/VerticalAccentList"/>
    <dgm:cxn modelId="{8064889F-B7AB-41DC-8EE7-3468554C6413}" type="presParOf" srcId="{B2289960-4D73-4979-91C4-E0CEDF651B94}" destId="{EE24BEE5-E3EB-4731-B6F0-018B9EA8DAB6}" srcOrd="0" destOrd="0" presId="urn:microsoft.com/office/officeart/2008/layout/VerticalAccentList"/>
    <dgm:cxn modelId="{2F0CC381-E108-4D90-A514-6E58ABB74583}" type="presParOf" srcId="{3137AAF2-B5F5-4397-8B3E-08CFB095E26A}" destId="{C0DE0268-6D30-4EE5-B8AC-64F516EE7EF9}" srcOrd="13" destOrd="0" presId="urn:microsoft.com/office/officeart/2008/layout/VerticalAccentList"/>
    <dgm:cxn modelId="{A9E3731D-6E50-4358-A1A9-2A9709BE5CA9}" type="presParOf" srcId="{C0DE0268-6D30-4EE5-B8AC-64F516EE7EF9}" destId="{BAAC19CF-36BF-4FFE-A293-8644BB1FE57C}" srcOrd="0" destOrd="0" presId="urn:microsoft.com/office/officeart/2008/layout/VerticalAccentList"/>
    <dgm:cxn modelId="{F2CC44F8-D6F2-4AB6-8C0F-2362AA8B5827}" type="presParOf" srcId="{C0DE0268-6D30-4EE5-B8AC-64F516EE7EF9}" destId="{C041638A-42A9-4FFF-8322-242DCC6F4E1B}" srcOrd="1" destOrd="0" presId="urn:microsoft.com/office/officeart/2008/layout/VerticalAccentList"/>
    <dgm:cxn modelId="{23F231AC-1817-4186-87B5-245C006E1555}" type="presParOf" srcId="{C0DE0268-6D30-4EE5-B8AC-64F516EE7EF9}" destId="{85EBE09A-3219-4613-B962-9C99421BDE95}" srcOrd="2" destOrd="0" presId="urn:microsoft.com/office/officeart/2008/layout/VerticalAccentList"/>
    <dgm:cxn modelId="{C9079141-D5AE-4271-B7EB-3D9868C0B006}" type="presParOf" srcId="{C0DE0268-6D30-4EE5-B8AC-64F516EE7EF9}" destId="{80968FB8-4D86-485C-96AD-58509373C72F}" srcOrd="3" destOrd="0" presId="urn:microsoft.com/office/officeart/2008/layout/VerticalAccentList"/>
    <dgm:cxn modelId="{6E3450C6-0ABB-470B-A330-50F1BD90792D}" type="presParOf" srcId="{C0DE0268-6D30-4EE5-B8AC-64F516EE7EF9}" destId="{6A308B5D-AC07-48B7-921C-EF436484734D}" srcOrd="4" destOrd="0" presId="urn:microsoft.com/office/officeart/2008/layout/VerticalAccentList"/>
    <dgm:cxn modelId="{92E22C88-9845-42CC-9D18-40EE4DF39C75}" type="presParOf" srcId="{C0DE0268-6D30-4EE5-B8AC-64F516EE7EF9}" destId="{A0EC1E22-33F1-4D7B-A357-B61F86B1FB04}" srcOrd="5" destOrd="0" presId="urn:microsoft.com/office/officeart/2008/layout/VerticalAccentList"/>
    <dgm:cxn modelId="{8652556C-8BAC-416E-8886-2DB0232C3A92}" type="presParOf" srcId="{C0DE0268-6D30-4EE5-B8AC-64F516EE7EF9}" destId="{325C6E8C-DF04-4959-8476-0C72D78D3200}"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smtClean="0">
              <a:latin typeface="Arial" panose="020B0604020202020204" pitchFamily="34" charset="0"/>
              <a:cs typeface="Arial" panose="020B0604020202020204" pitchFamily="34" charset="0"/>
            </a:rPr>
            <a:t>The cost of failure</a:t>
          </a:r>
          <a:endParaRPr lang="en-US" dirty="0">
            <a:latin typeface="Arial" panose="020B0604020202020204" pitchFamily="34" charset="0"/>
            <a:cs typeface="Arial" panose="020B0604020202020204" pitchFamily="34" charset="0"/>
          </a:endParaRP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58E6B8D7-3037-48E4-8398-208FA716B517}">
      <dgm:prSet phldrT="[Text]"/>
      <dgm:spPr/>
      <dgm:t>
        <a:bodyPr/>
        <a:lstStyle/>
        <a:p>
          <a:r>
            <a:rPr lang="en-US" dirty="0" smtClean="0">
              <a:latin typeface="Arial" panose="020B0604020202020204" pitchFamily="34" charset="0"/>
              <a:cs typeface="Arial" panose="020B0604020202020204" pitchFamily="34" charset="0"/>
            </a:rPr>
            <a:t>Cost &amp; cost-effectiveness</a:t>
          </a:r>
          <a:endParaRPr lang="en-US" dirty="0">
            <a:latin typeface="Arial" panose="020B0604020202020204" pitchFamily="34" charset="0"/>
            <a:cs typeface="Arial" panose="020B0604020202020204" pitchFamily="34" charset="0"/>
          </a:endParaRPr>
        </a:p>
      </dgm:t>
    </dgm:pt>
    <dgm:pt modelId="{E512CA2F-336E-42FF-99C5-01727F29AB75}" type="par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C87D1742-E32E-4665-88E5-704E14684EBA}" type="sib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smtClean="0">
              <a:latin typeface="Arial" panose="020B0604020202020204" pitchFamily="34" charset="0"/>
              <a:cs typeface="Arial" panose="020B0604020202020204" pitchFamily="34" charset="0"/>
            </a:rPr>
            <a:t>The evidence</a:t>
          </a:r>
          <a:endParaRPr lang="en-US" dirty="0">
            <a:latin typeface="Arial" panose="020B0604020202020204" pitchFamily="34" charset="0"/>
            <a:cs typeface="Arial" panose="020B0604020202020204" pitchFamily="34" charset="0"/>
          </a:endParaRP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smtClean="0">
              <a:latin typeface="Arial" panose="020B0604020202020204" pitchFamily="34" charset="0"/>
              <a:cs typeface="Arial" panose="020B0604020202020204" pitchFamily="34" charset="0"/>
            </a:rPr>
            <a:t>The challenge</a:t>
          </a:r>
          <a:endParaRPr lang="en-US" dirty="0">
            <a:latin typeface="Arial" panose="020B0604020202020204" pitchFamily="34" charset="0"/>
            <a:cs typeface="Arial" panose="020B0604020202020204" pitchFamily="34" charset="0"/>
          </a:endParaRP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9372E9A0-D6B1-4DE0-B89B-E6CF4B3767F1}">
      <dgm:prSet phldrT="[Text]"/>
      <dgm:spPr/>
      <dgm:t>
        <a:bodyPr/>
        <a:lstStyle/>
        <a:p>
          <a:r>
            <a:rPr lang="en-US" smtClean="0">
              <a:latin typeface="Arial" panose="020B0604020202020204" pitchFamily="34" charset="0"/>
              <a:cs typeface="Arial" panose="020B0604020202020204" pitchFamily="34" charset="0"/>
            </a:rPr>
            <a:t>The business case</a:t>
          </a:r>
          <a:endParaRPr lang="en-US" dirty="0">
            <a:latin typeface="Arial" panose="020B0604020202020204" pitchFamily="34" charset="0"/>
            <a:cs typeface="Arial" panose="020B0604020202020204" pitchFamily="34" charset="0"/>
          </a:endParaRPr>
        </a:p>
      </dgm:t>
    </dgm:pt>
    <dgm:pt modelId="{208C0D14-05D3-4063-9C07-82785695CAEF}" type="parTrans" cxnId="{453E2B97-426F-46F0-9DC8-44BBCA46BB41}">
      <dgm:prSet/>
      <dgm:spPr/>
      <dgm:t>
        <a:bodyPr/>
        <a:lstStyle/>
        <a:p>
          <a:endParaRPr lang="en-US"/>
        </a:p>
      </dgm:t>
    </dgm:pt>
    <dgm:pt modelId="{5BF1338B-0A71-497B-8401-A90F8C30148D}" type="sibTrans" cxnId="{453E2B97-426F-46F0-9DC8-44BBCA46BB41}">
      <dgm:prSet/>
      <dgm:spPr/>
      <dgm:t>
        <a:bodyPr/>
        <a:lstStyle/>
        <a:p>
          <a:endParaRPr lang="en-US"/>
        </a:p>
      </dgm:t>
    </dgm:pt>
    <dgm:pt modelId="{3137AAF2-B5F5-4397-8B3E-08CFB095E26A}" type="pres">
      <dgm:prSet presAssocID="{6BA59CED-5726-4237-8110-F4BA5C822CAB}" presName="Name0" presStyleCnt="0">
        <dgm:presLayoutVars>
          <dgm:chMax/>
          <dgm:chPref/>
          <dgm:dir/>
        </dgm:presLayoutVars>
      </dgm:prSet>
      <dgm:spPr/>
      <dgm:t>
        <a:bodyPr/>
        <a:lstStyle/>
        <a:p>
          <a:endParaRPr lang="en-US"/>
        </a:p>
      </dgm:t>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0" presStyleCnt="5">
        <dgm:presLayoutVars>
          <dgm:chMax/>
          <dgm:chPref val="2"/>
          <dgm:bulletEnabled val="1"/>
        </dgm:presLayoutVars>
      </dgm:prSet>
      <dgm:spPr/>
      <dgm:t>
        <a:bodyPr/>
        <a:lstStyle/>
        <a:p>
          <a:endParaRPr lang="en-US"/>
        </a:p>
      </dgm:t>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0" presStyleCnt="35"/>
      <dgm:spPr/>
    </dgm:pt>
    <dgm:pt modelId="{22ED36D6-EBF9-49DD-9D33-FFE6F5014265}" type="pres">
      <dgm:prSet presAssocID="{DB414251-C1AC-42A3-AE5A-49794A52221A}" presName="parallelogram2" presStyleLbl="alignNode1" presStyleIdx="1" presStyleCnt="35"/>
      <dgm:spPr/>
    </dgm:pt>
    <dgm:pt modelId="{525AE709-18CD-4B78-ACF3-B2DCF0CA897F}" type="pres">
      <dgm:prSet presAssocID="{DB414251-C1AC-42A3-AE5A-49794A52221A}" presName="parallelogram3" presStyleLbl="alignNode1" presStyleIdx="2" presStyleCnt="35"/>
      <dgm:spPr/>
    </dgm:pt>
    <dgm:pt modelId="{1D018D6C-7EE6-41F5-B191-C83F00CC5E44}" type="pres">
      <dgm:prSet presAssocID="{DB414251-C1AC-42A3-AE5A-49794A52221A}" presName="parallelogram4" presStyleLbl="alignNode1" presStyleIdx="3" presStyleCnt="35"/>
      <dgm:spPr/>
    </dgm:pt>
    <dgm:pt modelId="{EFF55A7D-EDCD-4EE5-BBD1-9DA977C84F9C}" type="pres">
      <dgm:prSet presAssocID="{DB414251-C1AC-42A3-AE5A-49794A52221A}" presName="parallelogram5" presStyleLbl="alignNode1" presStyleIdx="4" presStyleCnt="35"/>
      <dgm:spPr/>
    </dgm:pt>
    <dgm:pt modelId="{8766CE5D-897A-435F-B876-9B7349C2F8E4}" type="pres">
      <dgm:prSet presAssocID="{DB414251-C1AC-42A3-AE5A-49794A52221A}" presName="parallelogram6" presStyleLbl="alignNode1" presStyleIdx="5" presStyleCnt="35"/>
      <dgm:spPr/>
    </dgm:pt>
    <dgm:pt modelId="{04CEA3FD-F9DE-4FBC-8B16-E1023A59EEAC}" type="pres">
      <dgm:prSet presAssocID="{DB414251-C1AC-42A3-AE5A-49794A52221A}" presName="parallelogram7" presStyleLbl="alignNode1" presStyleIdx="6" presStyleCnt="35"/>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1" presStyleCnt="5">
        <dgm:presLayoutVars>
          <dgm:chMax/>
          <dgm:chPref val="2"/>
          <dgm:bulletEnabled val="1"/>
        </dgm:presLayoutVars>
      </dgm:prSet>
      <dgm:spPr/>
      <dgm:t>
        <a:bodyPr/>
        <a:lstStyle/>
        <a:p>
          <a:endParaRPr lang="en-US"/>
        </a:p>
      </dgm:t>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7" presStyleCnt="35"/>
      <dgm:spPr/>
    </dgm:pt>
    <dgm:pt modelId="{1D856D22-B280-4656-94CF-63DF3BBA0F7A}" type="pres">
      <dgm:prSet presAssocID="{166D07C3-3528-4DC3-9E09-B8D75FD742FF}" presName="parallelogram2" presStyleLbl="alignNode1" presStyleIdx="8" presStyleCnt="35"/>
      <dgm:spPr/>
    </dgm:pt>
    <dgm:pt modelId="{F3E2182D-0856-4C98-BF4B-B94ED801B583}" type="pres">
      <dgm:prSet presAssocID="{166D07C3-3528-4DC3-9E09-B8D75FD742FF}" presName="parallelogram3" presStyleLbl="alignNode1" presStyleIdx="9" presStyleCnt="35"/>
      <dgm:spPr/>
    </dgm:pt>
    <dgm:pt modelId="{8A90C63A-6E5C-4BD7-9C24-CC21695FA052}" type="pres">
      <dgm:prSet presAssocID="{166D07C3-3528-4DC3-9E09-B8D75FD742FF}" presName="parallelogram4" presStyleLbl="alignNode1" presStyleIdx="10" presStyleCnt="35"/>
      <dgm:spPr/>
    </dgm:pt>
    <dgm:pt modelId="{5B4CD91D-0C2D-41F4-936D-BDA952821814}" type="pres">
      <dgm:prSet presAssocID="{166D07C3-3528-4DC3-9E09-B8D75FD742FF}" presName="parallelogram5" presStyleLbl="alignNode1" presStyleIdx="11" presStyleCnt="35"/>
      <dgm:spPr/>
    </dgm:pt>
    <dgm:pt modelId="{90426880-94BB-4B8A-988B-438E05364FD6}" type="pres">
      <dgm:prSet presAssocID="{166D07C3-3528-4DC3-9E09-B8D75FD742FF}" presName="parallelogram6" presStyleLbl="alignNode1" presStyleIdx="12" presStyleCnt="35"/>
      <dgm:spPr/>
    </dgm:pt>
    <dgm:pt modelId="{AA3140E7-E147-4CA9-BBC6-B96E19526484}" type="pres">
      <dgm:prSet presAssocID="{166D07C3-3528-4DC3-9E09-B8D75FD742FF}" presName="parallelogram7" presStyleLbl="alignNode1" presStyleIdx="13" presStyleCnt="35"/>
      <dgm:spPr/>
    </dgm:pt>
    <dgm:pt modelId="{9E4A8BE4-D305-4B30-B8AF-D73A0BD68EBE}" type="pres">
      <dgm:prSet presAssocID="{EE78BF7C-0341-49F3-815E-3767E40581BA}" presName="sibTrans" presStyleCnt="0"/>
      <dgm:spPr/>
    </dgm:pt>
    <dgm:pt modelId="{FDA561AB-36F1-4603-82F8-1B7AA7E23A39}" type="pres">
      <dgm:prSet presAssocID="{58E6B8D7-3037-48E4-8398-208FA716B517}" presName="parenttextcomposite" presStyleCnt="0"/>
      <dgm:spPr/>
    </dgm:pt>
    <dgm:pt modelId="{7D2B9115-06A7-4438-98B0-196D39FFC888}" type="pres">
      <dgm:prSet presAssocID="{58E6B8D7-3037-48E4-8398-208FA716B517}" presName="parenttext" presStyleLbl="revTx" presStyleIdx="2" presStyleCnt="5">
        <dgm:presLayoutVars>
          <dgm:chMax/>
          <dgm:chPref val="2"/>
          <dgm:bulletEnabled val="1"/>
        </dgm:presLayoutVars>
      </dgm:prSet>
      <dgm:spPr/>
      <dgm:t>
        <a:bodyPr/>
        <a:lstStyle/>
        <a:p>
          <a:endParaRPr lang="en-US"/>
        </a:p>
      </dgm:t>
    </dgm:pt>
    <dgm:pt modelId="{1F1D1558-E5A6-4243-B958-8A9C22CE37C4}" type="pres">
      <dgm:prSet presAssocID="{58E6B8D7-3037-48E4-8398-208FA716B517}" presName="parallelogramComposite" presStyleCnt="0"/>
      <dgm:spPr/>
    </dgm:pt>
    <dgm:pt modelId="{4BDCF5C5-B09A-4046-8269-21C0FEFF9CB1}" type="pres">
      <dgm:prSet presAssocID="{58E6B8D7-3037-48E4-8398-208FA716B517}" presName="parallelogram1" presStyleLbl="alignNode1" presStyleIdx="14" presStyleCnt="35"/>
      <dgm:spPr/>
    </dgm:pt>
    <dgm:pt modelId="{2966FE95-0BA0-4C42-A4A1-A3478B1C7E48}" type="pres">
      <dgm:prSet presAssocID="{58E6B8D7-3037-48E4-8398-208FA716B517}" presName="parallelogram2" presStyleLbl="alignNode1" presStyleIdx="15" presStyleCnt="35"/>
      <dgm:spPr/>
    </dgm:pt>
    <dgm:pt modelId="{79816AFF-BE11-45AB-BFEC-A3E4DA6EFA25}" type="pres">
      <dgm:prSet presAssocID="{58E6B8D7-3037-48E4-8398-208FA716B517}" presName="parallelogram3" presStyleLbl="alignNode1" presStyleIdx="16" presStyleCnt="35"/>
      <dgm:spPr/>
    </dgm:pt>
    <dgm:pt modelId="{380EA9E7-044D-4694-9388-EB92C8F848B2}" type="pres">
      <dgm:prSet presAssocID="{58E6B8D7-3037-48E4-8398-208FA716B517}" presName="parallelogram4" presStyleLbl="alignNode1" presStyleIdx="17" presStyleCnt="35"/>
      <dgm:spPr/>
    </dgm:pt>
    <dgm:pt modelId="{C8F6F967-3239-40AA-90CB-EDDAE8F6F872}" type="pres">
      <dgm:prSet presAssocID="{58E6B8D7-3037-48E4-8398-208FA716B517}" presName="parallelogram5" presStyleLbl="alignNode1" presStyleIdx="18" presStyleCnt="35"/>
      <dgm:spPr/>
    </dgm:pt>
    <dgm:pt modelId="{7EA41888-08B2-47E5-9F04-7D71E2D556AC}" type="pres">
      <dgm:prSet presAssocID="{58E6B8D7-3037-48E4-8398-208FA716B517}" presName="parallelogram6" presStyleLbl="alignNode1" presStyleIdx="19" presStyleCnt="35"/>
      <dgm:spPr/>
    </dgm:pt>
    <dgm:pt modelId="{EC820820-FED9-462B-9252-A6BD9C21E56B}" type="pres">
      <dgm:prSet presAssocID="{58E6B8D7-3037-48E4-8398-208FA716B517}" presName="parallelogram7" presStyleLbl="alignNode1" presStyleIdx="20" presStyleCnt="35"/>
      <dgm:spPr/>
    </dgm:pt>
    <dgm:pt modelId="{14D6FEB9-9DD4-4B55-A9B2-70D58E0AF8F0}" type="pres">
      <dgm:prSet presAssocID="{C87D1742-E32E-4665-88E5-704E14684E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t>
        <a:bodyPr/>
        <a:lstStyle/>
        <a:p>
          <a:endParaRPr lang="en-US"/>
        </a:p>
      </dgm:t>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a:solidFill>
          <a:srgbClr val="C00000"/>
        </a:solidFill>
      </dgm:spPr>
      <dgm:t>
        <a:bodyPr/>
        <a:lstStyle/>
        <a:p>
          <a:endParaRPr lang="en-US"/>
        </a:p>
      </dgm:t>
    </dgm:pt>
    <dgm:pt modelId="{58E12CD2-D5C6-4DAF-8014-ABEF2D17AFC9}" type="pres">
      <dgm:prSet presAssocID="{9A9B8CDE-2AF2-4FC8-913C-70DF93868AA7}" presName="parallelogram2" presStyleLbl="alignNode1" presStyleIdx="22" presStyleCnt="35"/>
      <dgm:spPr>
        <a:solidFill>
          <a:srgbClr val="C00000"/>
        </a:solidFill>
      </dgm:spPr>
      <dgm:t>
        <a:bodyPr/>
        <a:lstStyle/>
        <a:p>
          <a:endParaRPr lang="en-US"/>
        </a:p>
      </dgm:t>
    </dgm:pt>
    <dgm:pt modelId="{A3554288-6903-471A-A25B-BFD9D3D3040D}" type="pres">
      <dgm:prSet presAssocID="{9A9B8CDE-2AF2-4FC8-913C-70DF93868AA7}" presName="parallelogram3" presStyleLbl="alignNode1" presStyleIdx="23" presStyleCnt="35"/>
      <dgm:spPr>
        <a:solidFill>
          <a:srgbClr val="C00000"/>
        </a:solidFill>
      </dgm:spPr>
      <dgm:t>
        <a:bodyPr/>
        <a:lstStyle/>
        <a:p>
          <a:endParaRPr lang="en-US"/>
        </a:p>
      </dgm:t>
    </dgm:pt>
    <dgm:pt modelId="{0E55A2C0-7C7E-4662-900B-0CD8F03870E5}" type="pres">
      <dgm:prSet presAssocID="{9A9B8CDE-2AF2-4FC8-913C-70DF93868AA7}" presName="parallelogram4" presStyleLbl="alignNode1" presStyleIdx="24" presStyleCnt="35"/>
      <dgm:spPr>
        <a:solidFill>
          <a:srgbClr val="C00000"/>
        </a:solidFill>
      </dgm:spPr>
      <dgm:t>
        <a:bodyPr/>
        <a:lstStyle/>
        <a:p>
          <a:endParaRPr lang="en-US"/>
        </a:p>
      </dgm:t>
    </dgm:pt>
    <dgm:pt modelId="{A25CF38B-EAB4-453D-9602-29344FB576E8}" type="pres">
      <dgm:prSet presAssocID="{9A9B8CDE-2AF2-4FC8-913C-70DF93868AA7}" presName="parallelogram5" presStyleLbl="alignNode1" presStyleIdx="25" presStyleCnt="35"/>
      <dgm:spPr>
        <a:solidFill>
          <a:srgbClr val="C00000"/>
        </a:solidFill>
      </dgm:spPr>
      <dgm:t>
        <a:bodyPr/>
        <a:lstStyle/>
        <a:p>
          <a:endParaRPr lang="en-US"/>
        </a:p>
      </dgm:t>
    </dgm:pt>
    <dgm:pt modelId="{37B263F6-1B53-4228-9CCA-A764A922618C}" type="pres">
      <dgm:prSet presAssocID="{9A9B8CDE-2AF2-4FC8-913C-70DF93868AA7}" presName="parallelogram6" presStyleLbl="alignNode1" presStyleIdx="26" presStyleCnt="35"/>
      <dgm:spPr>
        <a:solidFill>
          <a:srgbClr val="C00000"/>
        </a:solidFill>
      </dgm:spPr>
      <dgm:t>
        <a:bodyPr/>
        <a:lstStyle/>
        <a:p>
          <a:endParaRPr lang="en-US"/>
        </a:p>
      </dgm:t>
    </dgm:pt>
    <dgm:pt modelId="{7E14F22E-CDD3-4FB3-A494-321DC4863E21}" type="pres">
      <dgm:prSet presAssocID="{9A9B8CDE-2AF2-4FC8-913C-70DF93868AA7}" presName="parallelogram7" presStyleLbl="alignNode1" presStyleIdx="27" presStyleCnt="35"/>
      <dgm:spPr>
        <a:solidFill>
          <a:srgbClr val="C00000"/>
        </a:solidFill>
      </dgm:spPr>
      <dgm:t>
        <a:bodyPr/>
        <a:lstStyle/>
        <a:p>
          <a:endParaRPr lang="en-US"/>
        </a:p>
      </dgm:t>
    </dgm:pt>
    <dgm:pt modelId="{5B8BEAB0-B264-4F06-86E8-6053760D4587}" type="pres">
      <dgm:prSet presAssocID="{4DC2D6A5-451D-4BBB-A49B-785B2D18D6AC}" presName="sibTrans" presStyleCnt="0"/>
      <dgm:spPr/>
    </dgm:pt>
    <dgm:pt modelId="{B2289960-4D73-4979-91C4-E0CEDF651B94}" type="pres">
      <dgm:prSet presAssocID="{9372E9A0-D6B1-4DE0-B89B-E6CF4B3767F1}" presName="parenttextcomposite" presStyleCnt="0"/>
      <dgm:spPr/>
    </dgm:pt>
    <dgm:pt modelId="{EE24BEE5-E3EB-4731-B6F0-018B9EA8DAB6}" type="pres">
      <dgm:prSet presAssocID="{9372E9A0-D6B1-4DE0-B89B-E6CF4B3767F1}" presName="parenttext" presStyleLbl="revTx" presStyleIdx="4" presStyleCnt="5">
        <dgm:presLayoutVars>
          <dgm:chMax/>
          <dgm:chPref val="2"/>
          <dgm:bulletEnabled val="1"/>
        </dgm:presLayoutVars>
      </dgm:prSet>
      <dgm:spPr/>
      <dgm:t>
        <a:bodyPr/>
        <a:lstStyle/>
        <a:p>
          <a:endParaRPr lang="en-US"/>
        </a:p>
      </dgm:t>
    </dgm:pt>
    <dgm:pt modelId="{C0DE0268-6D30-4EE5-B8AC-64F516EE7EF9}" type="pres">
      <dgm:prSet presAssocID="{9372E9A0-D6B1-4DE0-B89B-E6CF4B3767F1}" presName="parallelogramComposite" presStyleCnt="0"/>
      <dgm:spPr/>
    </dgm:pt>
    <dgm:pt modelId="{BAAC19CF-36BF-4FFE-A293-8644BB1FE57C}" type="pres">
      <dgm:prSet presAssocID="{9372E9A0-D6B1-4DE0-B89B-E6CF4B3767F1}" presName="parallelogram1" presStyleLbl="alignNode1" presStyleIdx="28" presStyleCnt="35"/>
      <dgm:spPr/>
    </dgm:pt>
    <dgm:pt modelId="{C041638A-42A9-4FFF-8322-242DCC6F4E1B}" type="pres">
      <dgm:prSet presAssocID="{9372E9A0-D6B1-4DE0-B89B-E6CF4B3767F1}" presName="parallelogram2" presStyleLbl="alignNode1" presStyleIdx="29" presStyleCnt="35"/>
      <dgm:spPr/>
    </dgm:pt>
    <dgm:pt modelId="{85EBE09A-3219-4613-B962-9C99421BDE95}" type="pres">
      <dgm:prSet presAssocID="{9372E9A0-D6B1-4DE0-B89B-E6CF4B3767F1}" presName="parallelogram3" presStyleLbl="alignNode1" presStyleIdx="30" presStyleCnt="35"/>
      <dgm:spPr/>
    </dgm:pt>
    <dgm:pt modelId="{80968FB8-4D86-485C-96AD-58509373C72F}" type="pres">
      <dgm:prSet presAssocID="{9372E9A0-D6B1-4DE0-B89B-E6CF4B3767F1}" presName="parallelogram4" presStyleLbl="alignNode1" presStyleIdx="31" presStyleCnt="35"/>
      <dgm:spPr/>
    </dgm:pt>
    <dgm:pt modelId="{6A308B5D-AC07-48B7-921C-EF436484734D}" type="pres">
      <dgm:prSet presAssocID="{9372E9A0-D6B1-4DE0-B89B-E6CF4B3767F1}" presName="parallelogram5" presStyleLbl="alignNode1" presStyleIdx="32" presStyleCnt="35"/>
      <dgm:spPr/>
    </dgm:pt>
    <dgm:pt modelId="{A0EC1E22-33F1-4D7B-A357-B61F86B1FB04}" type="pres">
      <dgm:prSet presAssocID="{9372E9A0-D6B1-4DE0-B89B-E6CF4B3767F1}" presName="parallelogram6" presStyleLbl="alignNode1" presStyleIdx="33" presStyleCnt="35"/>
      <dgm:spPr/>
    </dgm:pt>
    <dgm:pt modelId="{325C6E8C-DF04-4959-8476-0C72D78D3200}" type="pres">
      <dgm:prSet presAssocID="{9372E9A0-D6B1-4DE0-B89B-E6CF4B3767F1}" presName="parallelogram7" presStyleLbl="alignNode1" presStyleIdx="34" presStyleCnt="35"/>
      <dgm:spPr/>
    </dgm:pt>
  </dgm:ptLst>
  <dgm:cxnLst>
    <dgm:cxn modelId="{C302F24B-4A68-4F4F-B467-05D326A2329E}" type="presOf" srcId="{9372E9A0-D6B1-4DE0-B89B-E6CF4B3767F1}" destId="{EE24BEE5-E3EB-4731-B6F0-018B9EA8DAB6}" srcOrd="0" destOrd="0" presId="urn:microsoft.com/office/officeart/2008/layout/VerticalAccentList"/>
    <dgm:cxn modelId="{2BBC1443-0D19-424F-A832-7D45553DFCAE}" type="presOf" srcId="{166D07C3-3528-4DC3-9E09-B8D75FD742FF}" destId="{3C51310B-5948-42F1-9728-89F3031DE199}" srcOrd="0" destOrd="0" presId="urn:microsoft.com/office/officeart/2008/layout/VerticalAccentList"/>
    <dgm:cxn modelId="{453E2B97-426F-46F0-9DC8-44BBCA46BB41}" srcId="{6BA59CED-5726-4237-8110-F4BA5C822CAB}" destId="{9372E9A0-D6B1-4DE0-B89B-E6CF4B3767F1}" srcOrd="4" destOrd="0" parTransId="{208C0D14-05D3-4063-9C07-82785695CAEF}" sibTransId="{5BF1338B-0A71-497B-8401-A90F8C30148D}"/>
    <dgm:cxn modelId="{C4F9F7D3-9A09-483A-B847-462EA149E897}" type="presOf" srcId="{9A9B8CDE-2AF2-4FC8-913C-70DF93868AA7}" destId="{1194CA41-4A1D-41F4-AE90-41090FA80363}" srcOrd="0" destOrd="0" presId="urn:microsoft.com/office/officeart/2008/layout/VerticalAccentList"/>
    <dgm:cxn modelId="{E05F2770-45C6-457C-9188-0B5D89ADB3E5}" srcId="{6BA59CED-5726-4237-8110-F4BA5C822CAB}" destId="{9A9B8CDE-2AF2-4FC8-913C-70DF93868AA7}" srcOrd="3" destOrd="0" parTransId="{7E638A5D-FF12-4261-A5F0-FBB850F6EC6E}" sibTransId="{4DC2D6A5-451D-4BBB-A49B-785B2D18D6AC}"/>
    <dgm:cxn modelId="{C9AD4A41-F22B-4E54-982C-89846D42D151}" srcId="{6BA59CED-5726-4237-8110-F4BA5C822CAB}" destId="{58E6B8D7-3037-48E4-8398-208FA716B517}" srcOrd="2" destOrd="0" parTransId="{E512CA2F-336E-42FF-99C5-01727F29AB75}" sibTransId="{C87D1742-E32E-4665-88E5-704E14684EBA}"/>
    <dgm:cxn modelId="{7B70DBAF-2A60-4282-BA9B-C3B30BC5C573}" type="presOf" srcId="{DB414251-C1AC-42A3-AE5A-49794A52221A}" destId="{C59B18C8-90FF-4E49-8FC7-33D26A527EF5}"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3BDBC14B-B4E5-471B-8EEE-EE20CF15D98D}" srcId="{6BA59CED-5726-4237-8110-F4BA5C822CAB}" destId="{166D07C3-3528-4DC3-9E09-B8D75FD742FF}" srcOrd="1" destOrd="0" parTransId="{507FA02D-36A3-4790-9589-4AF4081B3C14}" sibTransId="{EE78BF7C-0341-49F3-815E-3767E40581BA}"/>
    <dgm:cxn modelId="{C0ACDC0D-503C-41C1-B3B8-E7C5CEDBE3B7}" srcId="{6BA59CED-5726-4237-8110-F4BA5C822CAB}" destId="{DB414251-C1AC-42A3-AE5A-49794A52221A}" srcOrd="0" destOrd="0" parTransId="{6634C769-078A-4A24-B136-55E2A3767022}" sibTransId="{00678738-6937-4114-A31D-5877FD01613D}"/>
    <dgm:cxn modelId="{2E6B6138-8C78-4140-989B-EE509A1F4EB7}" type="presOf" srcId="{58E6B8D7-3037-48E4-8398-208FA716B517}" destId="{7D2B9115-06A7-4438-98B0-196D39FFC888}" srcOrd="0" destOrd="0" presId="urn:microsoft.com/office/officeart/2008/layout/VerticalAccentList"/>
    <dgm:cxn modelId="{1ECCA9AC-71AA-4474-9575-8B822B54030A}" type="presParOf" srcId="{3137AAF2-B5F5-4397-8B3E-08CFB095E26A}" destId="{61A16BDD-67EF-4278-BCEE-1DAEC3E1EE0F}" srcOrd="0"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1"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2" destOrd="0" presId="urn:microsoft.com/office/officeart/2008/layout/VerticalAccentList"/>
    <dgm:cxn modelId="{B0E441CD-5DFA-462C-91FE-19C9594FF0D3}" type="presParOf" srcId="{3137AAF2-B5F5-4397-8B3E-08CFB095E26A}" destId="{CF7FAF59-B0D2-465A-887C-62BEE7C8FA91}" srcOrd="3"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4"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5" destOrd="0" presId="urn:microsoft.com/office/officeart/2008/layout/VerticalAccentList"/>
    <dgm:cxn modelId="{DF7C27AA-868D-4D00-912C-2A1584E31BF5}" type="presParOf" srcId="{3137AAF2-B5F5-4397-8B3E-08CFB095E26A}" destId="{FDA561AB-36F1-4603-82F8-1B7AA7E23A39}" srcOrd="6" destOrd="0" presId="urn:microsoft.com/office/officeart/2008/layout/VerticalAccentList"/>
    <dgm:cxn modelId="{6D51FB0B-EB13-4B3E-B5C0-783D027238D3}" type="presParOf" srcId="{FDA561AB-36F1-4603-82F8-1B7AA7E23A39}" destId="{7D2B9115-06A7-4438-98B0-196D39FFC888}" srcOrd="0" destOrd="0" presId="urn:microsoft.com/office/officeart/2008/layout/VerticalAccentList"/>
    <dgm:cxn modelId="{3E9DA8D5-B211-4282-9C28-A7A1E26E5FEB}" type="presParOf" srcId="{3137AAF2-B5F5-4397-8B3E-08CFB095E26A}" destId="{1F1D1558-E5A6-4243-B958-8A9C22CE37C4}" srcOrd="7" destOrd="0" presId="urn:microsoft.com/office/officeart/2008/layout/VerticalAccentList"/>
    <dgm:cxn modelId="{B8B67A87-DE39-4A2B-B7E2-555D93E0299E}" type="presParOf" srcId="{1F1D1558-E5A6-4243-B958-8A9C22CE37C4}" destId="{4BDCF5C5-B09A-4046-8269-21C0FEFF9CB1}" srcOrd="0" destOrd="0" presId="urn:microsoft.com/office/officeart/2008/layout/VerticalAccentList"/>
    <dgm:cxn modelId="{0E945688-3798-4791-9B40-1F7D148DCD1D}" type="presParOf" srcId="{1F1D1558-E5A6-4243-B958-8A9C22CE37C4}" destId="{2966FE95-0BA0-4C42-A4A1-A3478B1C7E48}" srcOrd="1" destOrd="0" presId="urn:microsoft.com/office/officeart/2008/layout/VerticalAccentList"/>
    <dgm:cxn modelId="{DCC56063-C7CE-463D-A3F2-91F5EB1E9A46}" type="presParOf" srcId="{1F1D1558-E5A6-4243-B958-8A9C22CE37C4}" destId="{79816AFF-BE11-45AB-BFEC-A3E4DA6EFA25}" srcOrd="2" destOrd="0" presId="urn:microsoft.com/office/officeart/2008/layout/VerticalAccentList"/>
    <dgm:cxn modelId="{C800A9C4-DFD7-4E97-AC98-16629CCD8415}" type="presParOf" srcId="{1F1D1558-E5A6-4243-B958-8A9C22CE37C4}" destId="{380EA9E7-044D-4694-9388-EB92C8F848B2}" srcOrd="3" destOrd="0" presId="urn:microsoft.com/office/officeart/2008/layout/VerticalAccentList"/>
    <dgm:cxn modelId="{3A5EE3AC-80CE-45D2-BB99-5815001F881E}" type="presParOf" srcId="{1F1D1558-E5A6-4243-B958-8A9C22CE37C4}" destId="{C8F6F967-3239-40AA-90CB-EDDAE8F6F872}" srcOrd="4" destOrd="0" presId="urn:microsoft.com/office/officeart/2008/layout/VerticalAccentList"/>
    <dgm:cxn modelId="{F407BCB2-CBCD-4D79-9E8D-3ACE5BE56B24}" type="presParOf" srcId="{1F1D1558-E5A6-4243-B958-8A9C22CE37C4}" destId="{7EA41888-08B2-47E5-9F04-7D71E2D556AC}" srcOrd="5" destOrd="0" presId="urn:microsoft.com/office/officeart/2008/layout/VerticalAccentList"/>
    <dgm:cxn modelId="{2A5BE916-FB8E-4557-8F9B-AE70C81DAC64}" type="presParOf" srcId="{1F1D1558-E5A6-4243-B958-8A9C22CE37C4}" destId="{EC820820-FED9-462B-9252-A6BD9C21E56B}" srcOrd="6" destOrd="0" presId="urn:microsoft.com/office/officeart/2008/layout/VerticalAccentList"/>
    <dgm:cxn modelId="{B8D88A08-01D2-4317-9E29-EF9BE031FE9E}" type="presParOf" srcId="{3137AAF2-B5F5-4397-8B3E-08CFB095E26A}" destId="{14D6FEB9-9DD4-4B55-A9B2-70D58E0AF8F0}"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4F188258-C4F9-4D6A-BACA-F89DC6C2E128}" type="presParOf" srcId="{3137AAF2-B5F5-4397-8B3E-08CFB095E26A}" destId="{B2289960-4D73-4979-91C4-E0CEDF651B94}" srcOrd="12" destOrd="0" presId="urn:microsoft.com/office/officeart/2008/layout/VerticalAccentList"/>
    <dgm:cxn modelId="{8064889F-B7AB-41DC-8EE7-3468554C6413}" type="presParOf" srcId="{B2289960-4D73-4979-91C4-E0CEDF651B94}" destId="{EE24BEE5-E3EB-4731-B6F0-018B9EA8DAB6}" srcOrd="0" destOrd="0" presId="urn:microsoft.com/office/officeart/2008/layout/VerticalAccentList"/>
    <dgm:cxn modelId="{2F0CC381-E108-4D90-A514-6E58ABB74583}" type="presParOf" srcId="{3137AAF2-B5F5-4397-8B3E-08CFB095E26A}" destId="{C0DE0268-6D30-4EE5-B8AC-64F516EE7EF9}" srcOrd="13" destOrd="0" presId="urn:microsoft.com/office/officeart/2008/layout/VerticalAccentList"/>
    <dgm:cxn modelId="{A9E3731D-6E50-4358-A1A9-2A9709BE5CA9}" type="presParOf" srcId="{C0DE0268-6D30-4EE5-B8AC-64F516EE7EF9}" destId="{BAAC19CF-36BF-4FFE-A293-8644BB1FE57C}" srcOrd="0" destOrd="0" presId="urn:microsoft.com/office/officeart/2008/layout/VerticalAccentList"/>
    <dgm:cxn modelId="{F2CC44F8-D6F2-4AB6-8C0F-2362AA8B5827}" type="presParOf" srcId="{C0DE0268-6D30-4EE5-B8AC-64F516EE7EF9}" destId="{C041638A-42A9-4FFF-8322-242DCC6F4E1B}" srcOrd="1" destOrd="0" presId="urn:microsoft.com/office/officeart/2008/layout/VerticalAccentList"/>
    <dgm:cxn modelId="{23F231AC-1817-4186-87B5-245C006E1555}" type="presParOf" srcId="{C0DE0268-6D30-4EE5-B8AC-64F516EE7EF9}" destId="{85EBE09A-3219-4613-B962-9C99421BDE95}" srcOrd="2" destOrd="0" presId="urn:microsoft.com/office/officeart/2008/layout/VerticalAccentList"/>
    <dgm:cxn modelId="{C9079141-D5AE-4271-B7EB-3D9868C0B006}" type="presParOf" srcId="{C0DE0268-6D30-4EE5-B8AC-64F516EE7EF9}" destId="{80968FB8-4D86-485C-96AD-58509373C72F}" srcOrd="3" destOrd="0" presId="urn:microsoft.com/office/officeart/2008/layout/VerticalAccentList"/>
    <dgm:cxn modelId="{6E3450C6-0ABB-470B-A330-50F1BD90792D}" type="presParOf" srcId="{C0DE0268-6D30-4EE5-B8AC-64F516EE7EF9}" destId="{6A308B5D-AC07-48B7-921C-EF436484734D}" srcOrd="4" destOrd="0" presId="urn:microsoft.com/office/officeart/2008/layout/VerticalAccentList"/>
    <dgm:cxn modelId="{92E22C88-9845-42CC-9D18-40EE4DF39C75}" type="presParOf" srcId="{C0DE0268-6D30-4EE5-B8AC-64F516EE7EF9}" destId="{A0EC1E22-33F1-4D7B-A357-B61F86B1FB04}" srcOrd="5" destOrd="0" presId="urn:microsoft.com/office/officeart/2008/layout/VerticalAccentList"/>
    <dgm:cxn modelId="{8652556C-8BAC-416E-8886-2DB0232C3A92}" type="presParOf" srcId="{C0DE0268-6D30-4EE5-B8AC-64F516EE7EF9}" destId="{325C6E8C-DF04-4959-8476-0C72D78D3200}"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A59CED-5726-4237-8110-F4BA5C822CAB}"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DB414251-C1AC-42A3-AE5A-49794A52221A}">
      <dgm:prSet phldrT="[Text]"/>
      <dgm:spPr/>
      <dgm:t>
        <a:bodyPr/>
        <a:lstStyle/>
        <a:p>
          <a:r>
            <a:rPr lang="en-US" dirty="0" smtClean="0">
              <a:latin typeface="Arial" panose="020B0604020202020204" pitchFamily="34" charset="0"/>
              <a:cs typeface="Arial" panose="020B0604020202020204" pitchFamily="34" charset="0"/>
            </a:rPr>
            <a:t>The cost of failure</a:t>
          </a:r>
          <a:endParaRPr lang="en-US" dirty="0">
            <a:latin typeface="Arial" panose="020B0604020202020204" pitchFamily="34" charset="0"/>
            <a:cs typeface="Arial" panose="020B0604020202020204" pitchFamily="34" charset="0"/>
          </a:endParaRPr>
        </a:p>
      </dgm:t>
    </dgm:pt>
    <dgm:pt modelId="{6634C769-078A-4A24-B136-55E2A3767022}" type="par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00678738-6937-4114-A31D-5877FD01613D}" type="sibTrans" cxnId="{C0ACDC0D-503C-41C1-B3B8-E7C5CEDBE3B7}">
      <dgm:prSet/>
      <dgm:spPr/>
      <dgm:t>
        <a:bodyPr/>
        <a:lstStyle/>
        <a:p>
          <a:endParaRPr lang="en-US">
            <a:latin typeface="Arial" panose="020B0604020202020204" pitchFamily="34" charset="0"/>
            <a:cs typeface="Arial" panose="020B0604020202020204" pitchFamily="34" charset="0"/>
          </a:endParaRPr>
        </a:p>
      </dgm:t>
    </dgm:pt>
    <dgm:pt modelId="{58E6B8D7-3037-48E4-8398-208FA716B517}">
      <dgm:prSet phldrT="[Text]"/>
      <dgm:spPr/>
      <dgm:t>
        <a:bodyPr/>
        <a:lstStyle/>
        <a:p>
          <a:r>
            <a:rPr lang="en-US" dirty="0" smtClean="0">
              <a:latin typeface="Arial" panose="020B0604020202020204" pitchFamily="34" charset="0"/>
              <a:cs typeface="Arial" panose="020B0604020202020204" pitchFamily="34" charset="0"/>
            </a:rPr>
            <a:t>Cost &amp; cost-effectiveness</a:t>
          </a:r>
          <a:endParaRPr lang="en-US" dirty="0">
            <a:latin typeface="Arial" panose="020B0604020202020204" pitchFamily="34" charset="0"/>
            <a:cs typeface="Arial" panose="020B0604020202020204" pitchFamily="34" charset="0"/>
          </a:endParaRPr>
        </a:p>
      </dgm:t>
    </dgm:pt>
    <dgm:pt modelId="{E512CA2F-336E-42FF-99C5-01727F29AB75}" type="par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C87D1742-E32E-4665-88E5-704E14684EBA}" type="sibTrans" cxnId="{C9AD4A41-F22B-4E54-982C-89846D42D151}">
      <dgm:prSet/>
      <dgm:spPr/>
      <dgm:t>
        <a:bodyPr/>
        <a:lstStyle/>
        <a:p>
          <a:endParaRPr lang="en-US">
            <a:latin typeface="Arial" panose="020B0604020202020204" pitchFamily="34" charset="0"/>
            <a:cs typeface="Arial" panose="020B0604020202020204" pitchFamily="34" charset="0"/>
          </a:endParaRPr>
        </a:p>
      </dgm:t>
    </dgm:pt>
    <dgm:pt modelId="{166D07C3-3528-4DC3-9E09-B8D75FD742FF}">
      <dgm:prSet phldrT="[Text]"/>
      <dgm:spPr/>
      <dgm:t>
        <a:bodyPr/>
        <a:lstStyle/>
        <a:p>
          <a:r>
            <a:rPr lang="en-US" dirty="0" smtClean="0">
              <a:latin typeface="Arial" panose="020B0604020202020204" pitchFamily="34" charset="0"/>
              <a:cs typeface="Arial" panose="020B0604020202020204" pitchFamily="34" charset="0"/>
            </a:rPr>
            <a:t>The evidence</a:t>
          </a:r>
          <a:endParaRPr lang="en-US" dirty="0">
            <a:latin typeface="Arial" panose="020B0604020202020204" pitchFamily="34" charset="0"/>
            <a:cs typeface="Arial" panose="020B0604020202020204" pitchFamily="34" charset="0"/>
          </a:endParaRPr>
        </a:p>
      </dgm:t>
    </dgm:pt>
    <dgm:pt modelId="{507FA02D-36A3-4790-9589-4AF4081B3C14}" type="par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EE78BF7C-0341-49F3-815E-3767E40581BA}" type="sibTrans" cxnId="{3BDBC14B-B4E5-471B-8EEE-EE20CF15D98D}">
      <dgm:prSet/>
      <dgm:spPr/>
      <dgm:t>
        <a:bodyPr/>
        <a:lstStyle/>
        <a:p>
          <a:endParaRPr lang="en-US">
            <a:latin typeface="Arial" panose="020B0604020202020204" pitchFamily="34" charset="0"/>
            <a:cs typeface="Arial" panose="020B0604020202020204" pitchFamily="34" charset="0"/>
          </a:endParaRPr>
        </a:p>
      </dgm:t>
    </dgm:pt>
    <dgm:pt modelId="{9A9B8CDE-2AF2-4FC8-913C-70DF93868AA7}">
      <dgm:prSet phldrT="[Text]"/>
      <dgm:spPr/>
      <dgm:t>
        <a:bodyPr/>
        <a:lstStyle/>
        <a:p>
          <a:r>
            <a:rPr lang="en-US" dirty="0" smtClean="0">
              <a:latin typeface="Arial" panose="020B0604020202020204" pitchFamily="34" charset="0"/>
              <a:cs typeface="Arial" panose="020B0604020202020204" pitchFamily="34" charset="0"/>
            </a:rPr>
            <a:t>The challenge</a:t>
          </a:r>
          <a:endParaRPr lang="en-US" dirty="0">
            <a:latin typeface="Arial" panose="020B0604020202020204" pitchFamily="34" charset="0"/>
            <a:cs typeface="Arial" panose="020B0604020202020204" pitchFamily="34" charset="0"/>
          </a:endParaRPr>
        </a:p>
      </dgm:t>
    </dgm:pt>
    <dgm:pt modelId="{7E638A5D-FF12-4261-A5F0-FBB850F6EC6E}" type="par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4DC2D6A5-451D-4BBB-A49B-785B2D18D6AC}" type="sibTrans" cxnId="{E05F2770-45C6-457C-9188-0B5D89ADB3E5}">
      <dgm:prSet/>
      <dgm:spPr/>
      <dgm:t>
        <a:bodyPr/>
        <a:lstStyle/>
        <a:p>
          <a:endParaRPr lang="en-US">
            <a:latin typeface="Arial" panose="020B0604020202020204" pitchFamily="34" charset="0"/>
            <a:cs typeface="Arial" panose="020B0604020202020204" pitchFamily="34" charset="0"/>
          </a:endParaRPr>
        </a:p>
      </dgm:t>
    </dgm:pt>
    <dgm:pt modelId="{9372E9A0-D6B1-4DE0-B89B-E6CF4B3767F1}">
      <dgm:prSet phldrT="[Text]"/>
      <dgm:spPr/>
      <dgm:t>
        <a:bodyPr/>
        <a:lstStyle/>
        <a:p>
          <a:r>
            <a:rPr lang="en-US" smtClean="0">
              <a:latin typeface="Arial" panose="020B0604020202020204" pitchFamily="34" charset="0"/>
              <a:cs typeface="Arial" panose="020B0604020202020204" pitchFamily="34" charset="0"/>
            </a:rPr>
            <a:t>The business case</a:t>
          </a:r>
          <a:endParaRPr lang="en-US" dirty="0">
            <a:latin typeface="Arial" panose="020B0604020202020204" pitchFamily="34" charset="0"/>
            <a:cs typeface="Arial" panose="020B0604020202020204" pitchFamily="34" charset="0"/>
          </a:endParaRPr>
        </a:p>
      </dgm:t>
    </dgm:pt>
    <dgm:pt modelId="{208C0D14-05D3-4063-9C07-82785695CAEF}" type="parTrans" cxnId="{453E2B97-426F-46F0-9DC8-44BBCA46BB41}">
      <dgm:prSet/>
      <dgm:spPr/>
      <dgm:t>
        <a:bodyPr/>
        <a:lstStyle/>
        <a:p>
          <a:endParaRPr lang="en-US"/>
        </a:p>
      </dgm:t>
    </dgm:pt>
    <dgm:pt modelId="{5BF1338B-0A71-497B-8401-A90F8C30148D}" type="sibTrans" cxnId="{453E2B97-426F-46F0-9DC8-44BBCA46BB41}">
      <dgm:prSet/>
      <dgm:spPr/>
      <dgm:t>
        <a:bodyPr/>
        <a:lstStyle/>
        <a:p>
          <a:endParaRPr lang="en-US"/>
        </a:p>
      </dgm:t>
    </dgm:pt>
    <dgm:pt modelId="{3137AAF2-B5F5-4397-8B3E-08CFB095E26A}" type="pres">
      <dgm:prSet presAssocID="{6BA59CED-5726-4237-8110-F4BA5C822CAB}" presName="Name0" presStyleCnt="0">
        <dgm:presLayoutVars>
          <dgm:chMax/>
          <dgm:chPref/>
          <dgm:dir/>
        </dgm:presLayoutVars>
      </dgm:prSet>
      <dgm:spPr/>
      <dgm:t>
        <a:bodyPr/>
        <a:lstStyle/>
        <a:p>
          <a:endParaRPr lang="en-US"/>
        </a:p>
      </dgm:t>
    </dgm:pt>
    <dgm:pt modelId="{61A16BDD-67EF-4278-BCEE-1DAEC3E1EE0F}" type="pres">
      <dgm:prSet presAssocID="{DB414251-C1AC-42A3-AE5A-49794A52221A}" presName="parenttextcomposite" presStyleCnt="0"/>
      <dgm:spPr/>
    </dgm:pt>
    <dgm:pt modelId="{C59B18C8-90FF-4E49-8FC7-33D26A527EF5}" type="pres">
      <dgm:prSet presAssocID="{DB414251-C1AC-42A3-AE5A-49794A52221A}" presName="parenttext" presStyleLbl="revTx" presStyleIdx="0" presStyleCnt="5">
        <dgm:presLayoutVars>
          <dgm:chMax/>
          <dgm:chPref val="2"/>
          <dgm:bulletEnabled val="1"/>
        </dgm:presLayoutVars>
      </dgm:prSet>
      <dgm:spPr/>
      <dgm:t>
        <a:bodyPr/>
        <a:lstStyle/>
        <a:p>
          <a:endParaRPr lang="en-US"/>
        </a:p>
      </dgm:t>
    </dgm:pt>
    <dgm:pt modelId="{4A2D294C-343D-4E3A-9947-6C00425E04E1}" type="pres">
      <dgm:prSet presAssocID="{DB414251-C1AC-42A3-AE5A-49794A52221A}" presName="parallelogramComposite" presStyleCnt="0"/>
      <dgm:spPr/>
    </dgm:pt>
    <dgm:pt modelId="{556CAFED-43F9-4278-9C6D-60B8182B0E2F}" type="pres">
      <dgm:prSet presAssocID="{DB414251-C1AC-42A3-AE5A-49794A52221A}" presName="parallelogram1" presStyleLbl="alignNode1" presStyleIdx="0" presStyleCnt="35"/>
      <dgm:spPr/>
    </dgm:pt>
    <dgm:pt modelId="{22ED36D6-EBF9-49DD-9D33-FFE6F5014265}" type="pres">
      <dgm:prSet presAssocID="{DB414251-C1AC-42A3-AE5A-49794A52221A}" presName="parallelogram2" presStyleLbl="alignNode1" presStyleIdx="1" presStyleCnt="35"/>
      <dgm:spPr/>
    </dgm:pt>
    <dgm:pt modelId="{525AE709-18CD-4B78-ACF3-B2DCF0CA897F}" type="pres">
      <dgm:prSet presAssocID="{DB414251-C1AC-42A3-AE5A-49794A52221A}" presName="parallelogram3" presStyleLbl="alignNode1" presStyleIdx="2" presStyleCnt="35"/>
      <dgm:spPr/>
    </dgm:pt>
    <dgm:pt modelId="{1D018D6C-7EE6-41F5-B191-C83F00CC5E44}" type="pres">
      <dgm:prSet presAssocID="{DB414251-C1AC-42A3-AE5A-49794A52221A}" presName="parallelogram4" presStyleLbl="alignNode1" presStyleIdx="3" presStyleCnt="35"/>
      <dgm:spPr/>
    </dgm:pt>
    <dgm:pt modelId="{EFF55A7D-EDCD-4EE5-BBD1-9DA977C84F9C}" type="pres">
      <dgm:prSet presAssocID="{DB414251-C1AC-42A3-AE5A-49794A52221A}" presName="parallelogram5" presStyleLbl="alignNode1" presStyleIdx="4" presStyleCnt="35"/>
      <dgm:spPr/>
    </dgm:pt>
    <dgm:pt modelId="{8766CE5D-897A-435F-B876-9B7349C2F8E4}" type="pres">
      <dgm:prSet presAssocID="{DB414251-C1AC-42A3-AE5A-49794A52221A}" presName="parallelogram6" presStyleLbl="alignNode1" presStyleIdx="5" presStyleCnt="35"/>
      <dgm:spPr/>
    </dgm:pt>
    <dgm:pt modelId="{04CEA3FD-F9DE-4FBC-8B16-E1023A59EEAC}" type="pres">
      <dgm:prSet presAssocID="{DB414251-C1AC-42A3-AE5A-49794A52221A}" presName="parallelogram7" presStyleLbl="alignNode1" presStyleIdx="6" presStyleCnt="35"/>
      <dgm:spPr/>
    </dgm:pt>
    <dgm:pt modelId="{097435D7-0DBA-49DE-8D8F-54B1AB9B3659}" type="pres">
      <dgm:prSet presAssocID="{00678738-6937-4114-A31D-5877FD01613D}" presName="sibTrans" presStyleCnt="0"/>
      <dgm:spPr/>
    </dgm:pt>
    <dgm:pt modelId="{CF7FAF59-B0D2-465A-887C-62BEE7C8FA91}" type="pres">
      <dgm:prSet presAssocID="{166D07C3-3528-4DC3-9E09-B8D75FD742FF}" presName="parenttextcomposite" presStyleCnt="0"/>
      <dgm:spPr/>
    </dgm:pt>
    <dgm:pt modelId="{3C51310B-5948-42F1-9728-89F3031DE199}" type="pres">
      <dgm:prSet presAssocID="{166D07C3-3528-4DC3-9E09-B8D75FD742FF}" presName="parenttext" presStyleLbl="revTx" presStyleIdx="1" presStyleCnt="5">
        <dgm:presLayoutVars>
          <dgm:chMax/>
          <dgm:chPref val="2"/>
          <dgm:bulletEnabled val="1"/>
        </dgm:presLayoutVars>
      </dgm:prSet>
      <dgm:spPr/>
      <dgm:t>
        <a:bodyPr/>
        <a:lstStyle/>
        <a:p>
          <a:endParaRPr lang="en-US"/>
        </a:p>
      </dgm:t>
    </dgm:pt>
    <dgm:pt modelId="{4AFE6243-C0ED-47DD-AE40-04DC49D90948}" type="pres">
      <dgm:prSet presAssocID="{166D07C3-3528-4DC3-9E09-B8D75FD742FF}" presName="parallelogramComposite" presStyleCnt="0"/>
      <dgm:spPr/>
    </dgm:pt>
    <dgm:pt modelId="{7EF3B5E4-AEB9-4883-B104-1286C05078D0}" type="pres">
      <dgm:prSet presAssocID="{166D07C3-3528-4DC3-9E09-B8D75FD742FF}" presName="parallelogram1" presStyleLbl="alignNode1" presStyleIdx="7" presStyleCnt="35"/>
      <dgm:spPr/>
    </dgm:pt>
    <dgm:pt modelId="{1D856D22-B280-4656-94CF-63DF3BBA0F7A}" type="pres">
      <dgm:prSet presAssocID="{166D07C3-3528-4DC3-9E09-B8D75FD742FF}" presName="parallelogram2" presStyleLbl="alignNode1" presStyleIdx="8" presStyleCnt="35"/>
      <dgm:spPr/>
    </dgm:pt>
    <dgm:pt modelId="{F3E2182D-0856-4C98-BF4B-B94ED801B583}" type="pres">
      <dgm:prSet presAssocID="{166D07C3-3528-4DC3-9E09-B8D75FD742FF}" presName="parallelogram3" presStyleLbl="alignNode1" presStyleIdx="9" presStyleCnt="35"/>
      <dgm:spPr/>
    </dgm:pt>
    <dgm:pt modelId="{8A90C63A-6E5C-4BD7-9C24-CC21695FA052}" type="pres">
      <dgm:prSet presAssocID="{166D07C3-3528-4DC3-9E09-B8D75FD742FF}" presName="parallelogram4" presStyleLbl="alignNode1" presStyleIdx="10" presStyleCnt="35"/>
      <dgm:spPr/>
    </dgm:pt>
    <dgm:pt modelId="{5B4CD91D-0C2D-41F4-936D-BDA952821814}" type="pres">
      <dgm:prSet presAssocID="{166D07C3-3528-4DC3-9E09-B8D75FD742FF}" presName="parallelogram5" presStyleLbl="alignNode1" presStyleIdx="11" presStyleCnt="35"/>
      <dgm:spPr/>
    </dgm:pt>
    <dgm:pt modelId="{90426880-94BB-4B8A-988B-438E05364FD6}" type="pres">
      <dgm:prSet presAssocID="{166D07C3-3528-4DC3-9E09-B8D75FD742FF}" presName="parallelogram6" presStyleLbl="alignNode1" presStyleIdx="12" presStyleCnt="35"/>
      <dgm:spPr/>
    </dgm:pt>
    <dgm:pt modelId="{AA3140E7-E147-4CA9-BBC6-B96E19526484}" type="pres">
      <dgm:prSet presAssocID="{166D07C3-3528-4DC3-9E09-B8D75FD742FF}" presName="parallelogram7" presStyleLbl="alignNode1" presStyleIdx="13" presStyleCnt="35"/>
      <dgm:spPr/>
    </dgm:pt>
    <dgm:pt modelId="{9E4A8BE4-D305-4B30-B8AF-D73A0BD68EBE}" type="pres">
      <dgm:prSet presAssocID="{EE78BF7C-0341-49F3-815E-3767E40581BA}" presName="sibTrans" presStyleCnt="0"/>
      <dgm:spPr/>
    </dgm:pt>
    <dgm:pt modelId="{FDA561AB-36F1-4603-82F8-1B7AA7E23A39}" type="pres">
      <dgm:prSet presAssocID="{58E6B8D7-3037-48E4-8398-208FA716B517}" presName="parenttextcomposite" presStyleCnt="0"/>
      <dgm:spPr/>
    </dgm:pt>
    <dgm:pt modelId="{7D2B9115-06A7-4438-98B0-196D39FFC888}" type="pres">
      <dgm:prSet presAssocID="{58E6B8D7-3037-48E4-8398-208FA716B517}" presName="parenttext" presStyleLbl="revTx" presStyleIdx="2" presStyleCnt="5">
        <dgm:presLayoutVars>
          <dgm:chMax/>
          <dgm:chPref val="2"/>
          <dgm:bulletEnabled val="1"/>
        </dgm:presLayoutVars>
      </dgm:prSet>
      <dgm:spPr/>
      <dgm:t>
        <a:bodyPr/>
        <a:lstStyle/>
        <a:p>
          <a:endParaRPr lang="en-US"/>
        </a:p>
      </dgm:t>
    </dgm:pt>
    <dgm:pt modelId="{1F1D1558-E5A6-4243-B958-8A9C22CE37C4}" type="pres">
      <dgm:prSet presAssocID="{58E6B8D7-3037-48E4-8398-208FA716B517}" presName="parallelogramComposite" presStyleCnt="0"/>
      <dgm:spPr/>
    </dgm:pt>
    <dgm:pt modelId="{4BDCF5C5-B09A-4046-8269-21C0FEFF9CB1}" type="pres">
      <dgm:prSet presAssocID="{58E6B8D7-3037-48E4-8398-208FA716B517}" presName="parallelogram1" presStyleLbl="alignNode1" presStyleIdx="14" presStyleCnt="35"/>
      <dgm:spPr/>
    </dgm:pt>
    <dgm:pt modelId="{2966FE95-0BA0-4C42-A4A1-A3478B1C7E48}" type="pres">
      <dgm:prSet presAssocID="{58E6B8D7-3037-48E4-8398-208FA716B517}" presName="parallelogram2" presStyleLbl="alignNode1" presStyleIdx="15" presStyleCnt="35"/>
      <dgm:spPr/>
    </dgm:pt>
    <dgm:pt modelId="{79816AFF-BE11-45AB-BFEC-A3E4DA6EFA25}" type="pres">
      <dgm:prSet presAssocID="{58E6B8D7-3037-48E4-8398-208FA716B517}" presName="parallelogram3" presStyleLbl="alignNode1" presStyleIdx="16" presStyleCnt="35"/>
      <dgm:spPr/>
    </dgm:pt>
    <dgm:pt modelId="{380EA9E7-044D-4694-9388-EB92C8F848B2}" type="pres">
      <dgm:prSet presAssocID="{58E6B8D7-3037-48E4-8398-208FA716B517}" presName="parallelogram4" presStyleLbl="alignNode1" presStyleIdx="17" presStyleCnt="35"/>
      <dgm:spPr/>
    </dgm:pt>
    <dgm:pt modelId="{C8F6F967-3239-40AA-90CB-EDDAE8F6F872}" type="pres">
      <dgm:prSet presAssocID="{58E6B8D7-3037-48E4-8398-208FA716B517}" presName="parallelogram5" presStyleLbl="alignNode1" presStyleIdx="18" presStyleCnt="35"/>
      <dgm:spPr/>
    </dgm:pt>
    <dgm:pt modelId="{7EA41888-08B2-47E5-9F04-7D71E2D556AC}" type="pres">
      <dgm:prSet presAssocID="{58E6B8D7-3037-48E4-8398-208FA716B517}" presName="parallelogram6" presStyleLbl="alignNode1" presStyleIdx="19" presStyleCnt="35"/>
      <dgm:spPr/>
    </dgm:pt>
    <dgm:pt modelId="{EC820820-FED9-462B-9252-A6BD9C21E56B}" type="pres">
      <dgm:prSet presAssocID="{58E6B8D7-3037-48E4-8398-208FA716B517}" presName="parallelogram7" presStyleLbl="alignNode1" presStyleIdx="20" presStyleCnt="35"/>
      <dgm:spPr/>
    </dgm:pt>
    <dgm:pt modelId="{14D6FEB9-9DD4-4B55-A9B2-70D58E0AF8F0}" type="pres">
      <dgm:prSet presAssocID="{C87D1742-E32E-4665-88E5-704E14684EBA}" presName="sibTrans" presStyleCnt="0"/>
      <dgm:spPr/>
    </dgm:pt>
    <dgm:pt modelId="{B71F2CE6-FB11-49E8-B6C7-93D803897120}" type="pres">
      <dgm:prSet presAssocID="{9A9B8CDE-2AF2-4FC8-913C-70DF93868AA7}" presName="parenttextcomposite" presStyleCnt="0"/>
      <dgm:spPr/>
    </dgm:pt>
    <dgm:pt modelId="{1194CA41-4A1D-41F4-AE90-41090FA80363}" type="pres">
      <dgm:prSet presAssocID="{9A9B8CDE-2AF2-4FC8-913C-70DF93868AA7}" presName="parenttext" presStyleLbl="revTx" presStyleIdx="3" presStyleCnt="5">
        <dgm:presLayoutVars>
          <dgm:chMax/>
          <dgm:chPref val="2"/>
          <dgm:bulletEnabled val="1"/>
        </dgm:presLayoutVars>
      </dgm:prSet>
      <dgm:spPr/>
      <dgm:t>
        <a:bodyPr/>
        <a:lstStyle/>
        <a:p>
          <a:endParaRPr lang="en-US"/>
        </a:p>
      </dgm:t>
    </dgm:pt>
    <dgm:pt modelId="{DE35EA49-E3A0-4500-987F-35D2838E7987}" type="pres">
      <dgm:prSet presAssocID="{9A9B8CDE-2AF2-4FC8-913C-70DF93868AA7}" presName="parallelogramComposite" presStyleCnt="0"/>
      <dgm:spPr/>
    </dgm:pt>
    <dgm:pt modelId="{4BB8AE68-9377-4994-A1AE-3385F71ACEA8}" type="pres">
      <dgm:prSet presAssocID="{9A9B8CDE-2AF2-4FC8-913C-70DF93868AA7}" presName="parallelogram1" presStyleLbl="alignNode1" presStyleIdx="21" presStyleCnt="35"/>
      <dgm:spPr/>
    </dgm:pt>
    <dgm:pt modelId="{58E12CD2-D5C6-4DAF-8014-ABEF2D17AFC9}" type="pres">
      <dgm:prSet presAssocID="{9A9B8CDE-2AF2-4FC8-913C-70DF93868AA7}" presName="parallelogram2" presStyleLbl="alignNode1" presStyleIdx="22" presStyleCnt="35"/>
      <dgm:spPr/>
    </dgm:pt>
    <dgm:pt modelId="{A3554288-6903-471A-A25B-BFD9D3D3040D}" type="pres">
      <dgm:prSet presAssocID="{9A9B8CDE-2AF2-4FC8-913C-70DF93868AA7}" presName="parallelogram3" presStyleLbl="alignNode1" presStyleIdx="23" presStyleCnt="35"/>
      <dgm:spPr/>
    </dgm:pt>
    <dgm:pt modelId="{0E55A2C0-7C7E-4662-900B-0CD8F03870E5}" type="pres">
      <dgm:prSet presAssocID="{9A9B8CDE-2AF2-4FC8-913C-70DF93868AA7}" presName="parallelogram4" presStyleLbl="alignNode1" presStyleIdx="24" presStyleCnt="35"/>
      <dgm:spPr/>
    </dgm:pt>
    <dgm:pt modelId="{A25CF38B-EAB4-453D-9602-29344FB576E8}" type="pres">
      <dgm:prSet presAssocID="{9A9B8CDE-2AF2-4FC8-913C-70DF93868AA7}" presName="parallelogram5" presStyleLbl="alignNode1" presStyleIdx="25" presStyleCnt="35"/>
      <dgm:spPr/>
    </dgm:pt>
    <dgm:pt modelId="{37B263F6-1B53-4228-9CCA-A764A922618C}" type="pres">
      <dgm:prSet presAssocID="{9A9B8CDE-2AF2-4FC8-913C-70DF93868AA7}" presName="parallelogram6" presStyleLbl="alignNode1" presStyleIdx="26" presStyleCnt="35"/>
      <dgm:spPr/>
    </dgm:pt>
    <dgm:pt modelId="{7E14F22E-CDD3-4FB3-A494-321DC4863E21}" type="pres">
      <dgm:prSet presAssocID="{9A9B8CDE-2AF2-4FC8-913C-70DF93868AA7}" presName="parallelogram7" presStyleLbl="alignNode1" presStyleIdx="27" presStyleCnt="35"/>
      <dgm:spPr/>
    </dgm:pt>
    <dgm:pt modelId="{5B8BEAB0-B264-4F06-86E8-6053760D4587}" type="pres">
      <dgm:prSet presAssocID="{4DC2D6A5-451D-4BBB-A49B-785B2D18D6AC}" presName="sibTrans" presStyleCnt="0"/>
      <dgm:spPr/>
    </dgm:pt>
    <dgm:pt modelId="{B2289960-4D73-4979-91C4-E0CEDF651B94}" type="pres">
      <dgm:prSet presAssocID="{9372E9A0-D6B1-4DE0-B89B-E6CF4B3767F1}" presName="parenttextcomposite" presStyleCnt="0"/>
      <dgm:spPr/>
    </dgm:pt>
    <dgm:pt modelId="{EE24BEE5-E3EB-4731-B6F0-018B9EA8DAB6}" type="pres">
      <dgm:prSet presAssocID="{9372E9A0-D6B1-4DE0-B89B-E6CF4B3767F1}" presName="parenttext" presStyleLbl="revTx" presStyleIdx="4" presStyleCnt="5">
        <dgm:presLayoutVars>
          <dgm:chMax/>
          <dgm:chPref val="2"/>
          <dgm:bulletEnabled val="1"/>
        </dgm:presLayoutVars>
      </dgm:prSet>
      <dgm:spPr/>
      <dgm:t>
        <a:bodyPr/>
        <a:lstStyle/>
        <a:p>
          <a:endParaRPr lang="en-US"/>
        </a:p>
      </dgm:t>
    </dgm:pt>
    <dgm:pt modelId="{C0DE0268-6D30-4EE5-B8AC-64F516EE7EF9}" type="pres">
      <dgm:prSet presAssocID="{9372E9A0-D6B1-4DE0-B89B-E6CF4B3767F1}" presName="parallelogramComposite" presStyleCnt="0"/>
      <dgm:spPr/>
    </dgm:pt>
    <dgm:pt modelId="{BAAC19CF-36BF-4FFE-A293-8644BB1FE57C}" type="pres">
      <dgm:prSet presAssocID="{9372E9A0-D6B1-4DE0-B89B-E6CF4B3767F1}" presName="parallelogram1" presStyleLbl="alignNode1" presStyleIdx="28" presStyleCnt="35"/>
      <dgm:spPr>
        <a:solidFill>
          <a:srgbClr val="C00000"/>
        </a:solidFill>
      </dgm:spPr>
      <dgm:t>
        <a:bodyPr/>
        <a:lstStyle/>
        <a:p>
          <a:endParaRPr lang="en-US"/>
        </a:p>
      </dgm:t>
    </dgm:pt>
    <dgm:pt modelId="{C041638A-42A9-4FFF-8322-242DCC6F4E1B}" type="pres">
      <dgm:prSet presAssocID="{9372E9A0-D6B1-4DE0-B89B-E6CF4B3767F1}" presName="parallelogram2" presStyleLbl="alignNode1" presStyleIdx="29" presStyleCnt="35"/>
      <dgm:spPr>
        <a:solidFill>
          <a:srgbClr val="C00000"/>
        </a:solidFill>
      </dgm:spPr>
      <dgm:t>
        <a:bodyPr/>
        <a:lstStyle/>
        <a:p>
          <a:endParaRPr lang="en-US"/>
        </a:p>
      </dgm:t>
    </dgm:pt>
    <dgm:pt modelId="{85EBE09A-3219-4613-B962-9C99421BDE95}" type="pres">
      <dgm:prSet presAssocID="{9372E9A0-D6B1-4DE0-B89B-E6CF4B3767F1}" presName="parallelogram3" presStyleLbl="alignNode1" presStyleIdx="30" presStyleCnt="35"/>
      <dgm:spPr>
        <a:solidFill>
          <a:srgbClr val="C00000"/>
        </a:solidFill>
      </dgm:spPr>
      <dgm:t>
        <a:bodyPr/>
        <a:lstStyle/>
        <a:p>
          <a:endParaRPr lang="en-US"/>
        </a:p>
      </dgm:t>
    </dgm:pt>
    <dgm:pt modelId="{80968FB8-4D86-485C-96AD-58509373C72F}" type="pres">
      <dgm:prSet presAssocID="{9372E9A0-D6B1-4DE0-B89B-E6CF4B3767F1}" presName="parallelogram4" presStyleLbl="alignNode1" presStyleIdx="31" presStyleCnt="35"/>
      <dgm:spPr>
        <a:solidFill>
          <a:srgbClr val="C00000"/>
        </a:solidFill>
      </dgm:spPr>
      <dgm:t>
        <a:bodyPr/>
        <a:lstStyle/>
        <a:p>
          <a:endParaRPr lang="en-US"/>
        </a:p>
      </dgm:t>
    </dgm:pt>
    <dgm:pt modelId="{6A308B5D-AC07-48B7-921C-EF436484734D}" type="pres">
      <dgm:prSet presAssocID="{9372E9A0-D6B1-4DE0-B89B-E6CF4B3767F1}" presName="parallelogram5" presStyleLbl="alignNode1" presStyleIdx="32" presStyleCnt="35"/>
      <dgm:spPr>
        <a:solidFill>
          <a:srgbClr val="C00000"/>
        </a:solidFill>
      </dgm:spPr>
      <dgm:t>
        <a:bodyPr/>
        <a:lstStyle/>
        <a:p>
          <a:endParaRPr lang="en-US"/>
        </a:p>
      </dgm:t>
    </dgm:pt>
    <dgm:pt modelId="{A0EC1E22-33F1-4D7B-A357-B61F86B1FB04}" type="pres">
      <dgm:prSet presAssocID="{9372E9A0-D6B1-4DE0-B89B-E6CF4B3767F1}" presName="parallelogram6" presStyleLbl="alignNode1" presStyleIdx="33" presStyleCnt="35"/>
      <dgm:spPr>
        <a:solidFill>
          <a:srgbClr val="C00000"/>
        </a:solidFill>
      </dgm:spPr>
      <dgm:t>
        <a:bodyPr/>
        <a:lstStyle/>
        <a:p>
          <a:endParaRPr lang="en-US"/>
        </a:p>
      </dgm:t>
    </dgm:pt>
    <dgm:pt modelId="{325C6E8C-DF04-4959-8476-0C72D78D3200}" type="pres">
      <dgm:prSet presAssocID="{9372E9A0-D6B1-4DE0-B89B-E6CF4B3767F1}" presName="parallelogram7" presStyleLbl="alignNode1" presStyleIdx="34" presStyleCnt="35"/>
      <dgm:spPr>
        <a:solidFill>
          <a:srgbClr val="C00000"/>
        </a:solidFill>
      </dgm:spPr>
      <dgm:t>
        <a:bodyPr/>
        <a:lstStyle/>
        <a:p>
          <a:endParaRPr lang="en-US"/>
        </a:p>
      </dgm:t>
    </dgm:pt>
  </dgm:ptLst>
  <dgm:cxnLst>
    <dgm:cxn modelId="{C302F24B-4A68-4F4F-B467-05D326A2329E}" type="presOf" srcId="{9372E9A0-D6B1-4DE0-B89B-E6CF4B3767F1}" destId="{EE24BEE5-E3EB-4731-B6F0-018B9EA8DAB6}" srcOrd="0" destOrd="0" presId="urn:microsoft.com/office/officeart/2008/layout/VerticalAccentList"/>
    <dgm:cxn modelId="{2BBC1443-0D19-424F-A832-7D45553DFCAE}" type="presOf" srcId="{166D07C3-3528-4DC3-9E09-B8D75FD742FF}" destId="{3C51310B-5948-42F1-9728-89F3031DE199}" srcOrd="0" destOrd="0" presId="urn:microsoft.com/office/officeart/2008/layout/VerticalAccentList"/>
    <dgm:cxn modelId="{453E2B97-426F-46F0-9DC8-44BBCA46BB41}" srcId="{6BA59CED-5726-4237-8110-F4BA5C822CAB}" destId="{9372E9A0-D6B1-4DE0-B89B-E6CF4B3767F1}" srcOrd="4" destOrd="0" parTransId="{208C0D14-05D3-4063-9C07-82785695CAEF}" sibTransId="{5BF1338B-0A71-497B-8401-A90F8C30148D}"/>
    <dgm:cxn modelId="{C4F9F7D3-9A09-483A-B847-462EA149E897}" type="presOf" srcId="{9A9B8CDE-2AF2-4FC8-913C-70DF93868AA7}" destId="{1194CA41-4A1D-41F4-AE90-41090FA80363}" srcOrd="0" destOrd="0" presId="urn:microsoft.com/office/officeart/2008/layout/VerticalAccentList"/>
    <dgm:cxn modelId="{E05F2770-45C6-457C-9188-0B5D89ADB3E5}" srcId="{6BA59CED-5726-4237-8110-F4BA5C822CAB}" destId="{9A9B8CDE-2AF2-4FC8-913C-70DF93868AA7}" srcOrd="3" destOrd="0" parTransId="{7E638A5D-FF12-4261-A5F0-FBB850F6EC6E}" sibTransId="{4DC2D6A5-451D-4BBB-A49B-785B2D18D6AC}"/>
    <dgm:cxn modelId="{C9AD4A41-F22B-4E54-982C-89846D42D151}" srcId="{6BA59CED-5726-4237-8110-F4BA5C822CAB}" destId="{58E6B8D7-3037-48E4-8398-208FA716B517}" srcOrd="2" destOrd="0" parTransId="{E512CA2F-336E-42FF-99C5-01727F29AB75}" sibTransId="{C87D1742-E32E-4665-88E5-704E14684EBA}"/>
    <dgm:cxn modelId="{7B70DBAF-2A60-4282-BA9B-C3B30BC5C573}" type="presOf" srcId="{DB414251-C1AC-42A3-AE5A-49794A52221A}" destId="{C59B18C8-90FF-4E49-8FC7-33D26A527EF5}" srcOrd="0" destOrd="0" presId="urn:microsoft.com/office/officeart/2008/layout/VerticalAccentList"/>
    <dgm:cxn modelId="{035E2D78-6727-40EA-B173-2A98D5C289A4}" type="presOf" srcId="{6BA59CED-5726-4237-8110-F4BA5C822CAB}" destId="{3137AAF2-B5F5-4397-8B3E-08CFB095E26A}" srcOrd="0" destOrd="0" presId="urn:microsoft.com/office/officeart/2008/layout/VerticalAccentList"/>
    <dgm:cxn modelId="{3BDBC14B-B4E5-471B-8EEE-EE20CF15D98D}" srcId="{6BA59CED-5726-4237-8110-F4BA5C822CAB}" destId="{166D07C3-3528-4DC3-9E09-B8D75FD742FF}" srcOrd="1" destOrd="0" parTransId="{507FA02D-36A3-4790-9589-4AF4081B3C14}" sibTransId="{EE78BF7C-0341-49F3-815E-3767E40581BA}"/>
    <dgm:cxn modelId="{C0ACDC0D-503C-41C1-B3B8-E7C5CEDBE3B7}" srcId="{6BA59CED-5726-4237-8110-F4BA5C822CAB}" destId="{DB414251-C1AC-42A3-AE5A-49794A52221A}" srcOrd="0" destOrd="0" parTransId="{6634C769-078A-4A24-B136-55E2A3767022}" sibTransId="{00678738-6937-4114-A31D-5877FD01613D}"/>
    <dgm:cxn modelId="{2E6B6138-8C78-4140-989B-EE509A1F4EB7}" type="presOf" srcId="{58E6B8D7-3037-48E4-8398-208FA716B517}" destId="{7D2B9115-06A7-4438-98B0-196D39FFC888}" srcOrd="0" destOrd="0" presId="urn:microsoft.com/office/officeart/2008/layout/VerticalAccentList"/>
    <dgm:cxn modelId="{1ECCA9AC-71AA-4474-9575-8B822B54030A}" type="presParOf" srcId="{3137AAF2-B5F5-4397-8B3E-08CFB095E26A}" destId="{61A16BDD-67EF-4278-BCEE-1DAEC3E1EE0F}" srcOrd="0" destOrd="0" presId="urn:microsoft.com/office/officeart/2008/layout/VerticalAccentList"/>
    <dgm:cxn modelId="{0DC42767-5AA0-42B7-AB74-196CBC4BA6C2}" type="presParOf" srcId="{61A16BDD-67EF-4278-BCEE-1DAEC3E1EE0F}" destId="{C59B18C8-90FF-4E49-8FC7-33D26A527EF5}" srcOrd="0" destOrd="0" presId="urn:microsoft.com/office/officeart/2008/layout/VerticalAccentList"/>
    <dgm:cxn modelId="{20CAC140-FC85-462B-9A39-A429ABC2B112}" type="presParOf" srcId="{3137AAF2-B5F5-4397-8B3E-08CFB095E26A}" destId="{4A2D294C-343D-4E3A-9947-6C00425E04E1}" srcOrd="1" destOrd="0" presId="urn:microsoft.com/office/officeart/2008/layout/VerticalAccentList"/>
    <dgm:cxn modelId="{EBB90100-A20D-4184-91BA-750221E3CDEE}" type="presParOf" srcId="{4A2D294C-343D-4E3A-9947-6C00425E04E1}" destId="{556CAFED-43F9-4278-9C6D-60B8182B0E2F}" srcOrd="0" destOrd="0" presId="urn:microsoft.com/office/officeart/2008/layout/VerticalAccentList"/>
    <dgm:cxn modelId="{AF4E36B9-92F6-45F8-95F0-C27497190CD2}" type="presParOf" srcId="{4A2D294C-343D-4E3A-9947-6C00425E04E1}" destId="{22ED36D6-EBF9-49DD-9D33-FFE6F5014265}" srcOrd="1" destOrd="0" presId="urn:microsoft.com/office/officeart/2008/layout/VerticalAccentList"/>
    <dgm:cxn modelId="{4A4A527F-F020-468C-8719-7745541B8799}" type="presParOf" srcId="{4A2D294C-343D-4E3A-9947-6C00425E04E1}" destId="{525AE709-18CD-4B78-ACF3-B2DCF0CA897F}" srcOrd="2" destOrd="0" presId="urn:microsoft.com/office/officeart/2008/layout/VerticalAccentList"/>
    <dgm:cxn modelId="{C18A4E43-1DBA-43ED-B19D-B1801E3DD23E}" type="presParOf" srcId="{4A2D294C-343D-4E3A-9947-6C00425E04E1}" destId="{1D018D6C-7EE6-41F5-B191-C83F00CC5E44}" srcOrd="3" destOrd="0" presId="urn:microsoft.com/office/officeart/2008/layout/VerticalAccentList"/>
    <dgm:cxn modelId="{EA1AE3A6-E43E-4035-BD11-3973864890A4}" type="presParOf" srcId="{4A2D294C-343D-4E3A-9947-6C00425E04E1}" destId="{EFF55A7D-EDCD-4EE5-BBD1-9DA977C84F9C}" srcOrd="4" destOrd="0" presId="urn:microsoft.com/office/officeart/2008/layout/VerticalAccentList"/>
    <dgm:cxn modelId="{B37D020E-753B-45A3-8E7F-51F246D126D9}" type="presParOf" srcId="{4A2D294C-343D-4E3A-9947-6C00425E04E1}" destId="{8766CE5D-897A-435F-B876-9B7349C2F8E4}" srcOrd="5" destOrd="0" presId="urn:microsoft.com/office/officeart/2008/layout/VerticalAccentList"/>
    <dgm:cxn modelId="{044F0E0F-C672-48D5-91C6-C0E4EA17ABD6}" type="presParOf" srcId="{4A2D294C-343D-4E3A-9947-6C00425E04E1}" destId="{04CEA3FD-F9DE-4FBC-8B16-E1023A59EEAC}" srcOrd="6" destOrd="0" presId="urn:microsoft.com/office/officeart/2008/layout/VerticalAccentList"/>
    <dgm:cxn modelId="{3935E384-34EB-4C51-AEC7-A6F6FB3E205C}" type="presParOf" srcId="{3137AAF2-B5F5-4397-8B3E-08CFB095E26A}" destId="{097435D7-0DBA-49DE-8D8F-54B1AB9B3659}" srcOrd="2" destOrd="0" presId="urn:microsoft.com/office/officeart/2008/layout/VerticalAccentList"/>
    <dgm:cxn modelId="{B0E441CD-5DFA-462C-91FE-19C9594FF0D3}" type="presParOf" srcId="{3137AAF2-B5F5-4397-8B3E-08CFB095E26A}" destId="{CF7FAF59-B0D2-465A-887C-62BEE7C8FA91}" srcOrd="3" destOrd="0" presId="urn:microsoft.com/office/officeart/2008/layout/VerticalAccentList"/>
    <dgm:cxn modelId="{9CC409AF-90E1-44EB-9A9E-8BDDE681EA93}" type="presParOf" srcId="{CF7FAF59-B0D2-465A-887C-62BEE7C8FA91}" destId="{3C51310B-5948-42F1-9728-89F3031DE199}" srcOrd="0" destOrd="0" presId="urn:microsoft.com/office/officeart/2008/layout/VerticalAccentList"/>
    <dgm:cxn modelId="{88A75E31-6755-4829-ADB7-9CCC43D83258}" type="presParOf" srcId="{3137AAF2-B5F5-4397-8B3E-08CFB095E26A}" destId="{4AFE6243-C0ED-47DD-AE40-04DC49D90948}" srcOrd="4" destOrd="0" presId="urn:microsoft.com/office/officeart/2008/layout/VerticalAccentList"/>
    <dgm:cxn modelId="{4A59FEA0-4852-4004-BBED-DB7E73F7E55A}" type="presParOf" srcId="{4AFE6243-C0ED-47DD-AE40-04DC49D90948}" destId="{7EF3B5E4-AEB9-4883-B104-1286C05078D0}" srcOrd="0" destOrd="0" presId="urn:microsoft.com/office/officeart/2008/layout/VerticalAccentList"/>
    <dgm:cxn modelId="{13CEEEF1-4D65-42F9-A043-64068290B49F}" type="presParOf" srcId="{4AFE6243-C0ED-47DD-AE40-04DC49D90948}" destId="{1D856D22-B280-4656-94CF-63DF3BBA0F7A}" srcOrd="1" destOrd="0" presId="urn:microsoft.com/office/officeart/2008/layout/VerticalAccentList"/>
    <dgm:cxn modelId="{D1BC839D-9B74-414E-94F1-F4144A715A16}" type="presParOf" srcId="{4AFE6243-C0ED-47DD-AE40-04DC49D90948}" destId="{F3E2182D-0856-4C98-BF4B-B94ED801B583}" srcOrd="2" destOrd="0" presId="urn:microsoft.com/office/officeart/2008/layout/VerticalAccentList"/>
    <dgm:cxn modelId="{A2087C11-5BD0-4EB2-AE84-35F6977CBE0C}" type="presParOf" srcId="{4AFE6243-C0ED-47DD-AE40-04DC49D90948}" destId="{8A90C63A-6E5C-4BD7-9C24-CC21695FA052}" srcOrd="3" destOrd="0" presId="urn:microsoft.com/office/officeart/2008/layout/VerticalAccentList"/>
    <dgm:cxn modelId="{61878428-3E43-4DE1-AC70-81FE850CADC6}" type="presParOf" srcId="{4AFE6243-C0ED-47DD-AE40-04DC49D90948}" destId="{5B4CD91D-0C2D-41F4-936D-BDA952821814}" srcOrd="4" destOrd="0" presId="urn:microsoft.com/office/officeart/2008/layout/VerticalAccentList"/>
    <dgm:cxn modelId="{F2AFB54B-3CA4-4C5F-8000-33218636987C}" type="presParOf" srcId="{4AFE6243-C0ED-47DD-AE40-04DC49D90948}" destId="{90426880-94BB-4B8A-988B-438E05364FD6}" srcOrd="5" destOrd="0" presId="urn:microsoft.com/office/officeart/2008/layout/VerticalAccentList"/>
    <dgm:cxn modelId="{178A91B3-0FE2-4809-85BA-DBE31AD74828}" type="presParOf" srcId="{4AFE6243-C0ED-47DD-AE40-04DC49D90948}" destId="{AA3140E7-E147-4CA9-BBC6-B96E19526484}" srcOrd="6" destOrd="0" presId="urn:microsoft.com/office/officeart/2008/layout/VerticalAccentList"/>
    <dgm:cxn modelId="{940BB681-193D-4998-BADD-62A003D3D8A3}" type="presParOf" srcId="{3137AAF2-B5F5-4397-8B3E-08CFB095E26A}" destId="{9E4A8BE4-D305-4B30-B8AF-D73A0BD68EBE}" srcOrd="5" destOrd="0" presId="urn:microsoft.com/office/officeart/2008/layout/VerticalAccentList"/>
    <dgm:cxn modelId="{DF7C27AA-868D-4D00-912C-2A1584E31BF5}" type="presParOf" srcId="{3137AAF2-B5F5-4397-8B3E-08CFB095E26A}" destId="{FDA561AB-36F1-4603-82F8-1B7AA7E23A39}" srcOrd="6" destOrd="0" presId="urn:microsoft.com/office/officeart/2008/layout/VerticalAccentList"/>
    <dgm:cxn modelId="{6D51FB0B-EB13-4B3E-B5C0-783D027238D3}" type="presParOf" srcId="{FDA561AB-36F1-4603-82F8-1B7AA7E23A39}" destId="{7D2B9115-06A7-4438-98B0-196D39FFC888}" srcOrd="0" destOrd="0" presId="urn:microsoft.com/office/officeart/2008/layout/VerticalAccentList"/>
    <dgm:cxn modelId="{3E9DA8D5-B211-4282-9C28-A7A1E26E5FEB}" type="presParOf" srcId="{3137AAF2-B5F5-4397-8B3E-08CFB095E26A}" destId="{1F1D1558-E5A6-4243-B958-8A9C22CE37C4}" srcOrd="7" destOrd="0" presId="urn:microsoft.com/office/officeart/2008/layout/VerticalAccentList"/>
    <dgm:cxn modelId="{B8B67A87-DE39-4A2B-B7E2-555D93E0299E}" type="presParOf" srcId="{1F1D1558-E5A6-4243-B958-8A9C22CE37C4}" destId="{4BDCF5C5-B09A-4046-8269-21C0FEFF9CB1}" srcOrd="0" destOrd="0" presId="urn:microsoft.com/office/officeart/2008/layout/VerticalAccentList"/>
    <dgm:cxn modelId="{0E945688-3798-4791-9B40-1F7D148DCD1D}" type="presParOf" srcId="{1F1D1558-E5A6-4243-B958-8A9C22CE37C4}" destId="{2966FE95-0BA0-4C42-A4A1-A3478B1C7E48}" srcOrd="1" destOrd="0" presId="urn:microsoft.com/office/officeart/2008/layout/VerticalAccentList"/>
    <dgm:cxn modelId="{DCC56063-C7CE-463D-A3F2-91F5EB1E9A46}" type="presParOf" srcId="{1F1D1558-E5A6-4243-B958-8A9C22CE37C4}" destId="{79816AFF-BE11-45AB-BFEC-A3E4DA6EFA25}" srcOrd="2" destOrd="0" presId="urn:microsoft.com/office/officeart/2008/layout/VerticalAccentList"/>
    <dgm:cxn modelId="{C800A9C4-DFD7-4E97-AC98-16629CCD8415}" type="presParOf" srcId="{1F1D1558-E5A6-4243-B958-8A9C22CE37C4}" destId="{380EA9E7-044D-4694-9388-EB92C8F848B2}" srcOrd="3" destOrd="0" presId="urn:microsoft.com/office/officeart/2008/layout/VerticalAccentList"/>
    <dgm:cxn modelId="{3A5EE3AC-80CE-45D2-BB99-5815001F881E}" type="presParOf" srcId="{1F1D1558-E5A6-4243-B958-8A9C22CE37C4}" destId="{C8F6F967-3239-40AA-90CB-EDDAE8F6F872}" srcOrd="4" destOrd="0" presId="urn:microsoft.com/office/officeart/2008/layout/VerticalAccentList"/>
    <dgm:cxn modelId="{F407BCB2-CBCD-4D79-9E8D-3ACE5BE56B24}" type="presParOf" srcId="{1F1D1558-E5A6-4243-B958-8A9C22CE37C4}" destId="{7EA41888-08B2-47E5-9F04-7D71E2D556AC}" srcOrd="5" destOrd="0" presId="urn:microsoft.com/office/officeart/2008/layout/VerticalAccentList"/>
    <dgm:cxn modelId="{2A5BE916-FB8E-4557-8F9B-AE70C81DAC64}" type="presParOf" srcId="{1F1D1558-E5A6-4243-B958-8A9C22CE37C4}" destId="{EC820820-FED9-462B-9252-A6BD9C21E56B}" srcOrd="6" destOrd="0" presId="urn:microsoft.com/office/officeart/2008/layout/VerticalAccentList"/>
    <dgm:cxn modelId="{B8D88A08-01D2-4317-9E29-EF9BE031FE9E}" type="presParOf" srcId="{3137AAF2-B5F5-4397-8B3E-08CFB095E26A}" destId="{14D6FEB9-9DD4-4B55-A9B2-70D58E0AF8F0}" srcOrd="8" destOrd="0" presId="urn:microsoft.com/office/officeart/2008/layout/VerticalAccentList"/>
    <dgm:cxn modelId="{32004DDB-DC01-47C1-BBD2-2730B71A78B8}" type="presParOf" srcId="{3137AAF2-B5F5-4397-8B3E-08CFB095E26A}" destId="{B71F2CE6-FB11-49E8-B6C7-93D803897120}" srcOrd="9" destOrd="0" presId="urn:microsoft.com/office/officeart/2008/layout/VerticalAccentList"/>
    <dgm:cxn modelId="{5E155E96-D682-4848-B03C-38B39D1342C8}" type="presParOf" srcId="{B71F2CE6-FB11-49E8-B6C7-93D803897120}" destId="{1194CA41-4A1D-41F4-AE90-41090FA80363}" srcOrd="0" destOrd="0" presId="urn:microsoft.com/office/officeart/2008/layout/VerticalAccentList"/>
    <dgm:cxn modelId="{AAD09E91-2D3E-408C-97E2-3A0F9D60CF9F}" type="presParOf" srcId="{3137AAF2-B5F5-4397-8B3E-08CFB095E26A}" destId="{DE35EA49-E3A0-4500-987F-35D2838E7987}" srcOrd="10" destOrd="0" presId="urn:microsoft.com/office/officeart/2008/layout/VerticalAccentList"/>
    <dgm:cxn modelId="{F2C128D4-341D-4EE9-851F-B5501D1AA410}" type="presParOf" srcId="{DE35EA49-E3A0-4500-987F-35D2838E7987}" destId="{4BB8AE68-9377-4994-A1AE-3385F71ACEA8}" srcOrd="0" destOrd="0" presId="urn:microsoft.com/office/officeart/2008/layout/VerticalAccentList"/>
    <dgm:cxn modelId="{14C424B3-8AB8-418B-9759-9C97C56AD4AB}" type="presParOf" srcId="{DE35EA49-E3A0-4500-987F-35D2838E7987}" destId="{58E12CD2-D5C6-4DAF-8014-ABEF2D17AFC9}" srcOrd="1" destOrd="0" presId="urn:microsoft.com/office/officeart/2008/layout/VerticalAccentList"/>
    <dgm:cxn modelId="{F8743480-B40E-4277-9B04-1F65DF7A97B6}" type="presParOf" srcId="{DE35EA49-E3A0-4500-987F-35D2838E7987}" destId="{A3554288-6903-471A-A25B-BFD9D3D3040D}" srcOrd="2" destOrd="0" presId="urn:microsoft.com/office/officeart/2008/layout/VerticalAccentList"/>
    <dgm:cxn modelId="{20412067-64D7-4ED6-A028-DAB9BFCC2918}" type="presParOf" srcId="{DE35EA49-E3A0-4500-987F-35D2838E7987}" destId="{0E55A2C0-7C7E-4662-900B-0CD8F03870E5}" srcOrd="3" destOrd="0" presId="urn:microsoft.com/office/officeart/2008/layout/VerticalAccentList"/>
    <dgm:cxn modelId="{84ABBD02-023B-4995-AC39-9499A2161A7C}" type="presParOf" srcId="{DE35EA49-E3A0-4500-987F-35D2838E7987}" destId="{A25CF38B-EAB4-453D-9602-29344FB576E8}" srcOrd="4" destOrd="0" presId="urn:microsoft.com/office/officeart/2008/layout/VerticalAccentList"/>
    <dgm:cxn modelId="{D12C9952-CB62-49FC-8B83-20EE82C108C2}" type="presParOf" srcId="{DE35EA49-E3A0-4500-987F-35D2838E7987}" destId="{37B263F6-1B53-4228-9CCA-A764A922618C}" srcOrd="5" destOrd="0" presId="urn:microsoft.com/office/officeart/2008/layout/VerticalAccentList"/>
    <dgm:cxn modelId="{EC0D5029-F284-4AEA-89BF-617069B8A957}" type="presParOf" srcId="{DE35EA49-E3A0-4500-987F-35D2838E7987}" destId="{7E14F22E-CDD3-4FB3-A494-321DC4863E21}" srcOrd="6" destOrd="0" presId="urn:microsoft.com/office/officeart/2008/layout/VerticalAccentList"/>
    <dgm:cxn modelId="{E7FF4DBB-DF69-4B8B-871C-B064E305AB80}" type="presParOf" srcId="{3137AAF2-B5F5-4397-8B3E-08CFB095E26A}" destId="{5B8BEAB0-B264-4F06-86E8-6053760D4587}" srcOrd="11" destOrd="0" presId="urn:microsoft.com/office/officeart/2008/layout/VerticalAccentList"/>
    <dgm:cxn modelId="{4F188258-C4F9-4D6A-BACA-F89DC6C2E128}" type="presParOf" srcId="{3137AAF2-B5F5-4397-8B3E-08CFB095E26A}" destId="{B2289960-4D73-4979-91C4-E0CEDF651B94}" srcOrd="12" destOrd="0" presId="urn:microsoft.com/office/officeart/2008/layout/VerticalAccentList"/>
    <dgm:cxn modelId="{8064889F-B7AB-41DC-8EE7-3468554C6413}" type="presParOf" srcId="{B2289960-4D73-4979-91C4-E0CEDF651B94}" destId="{EE24BEE5-E3EB-4731-B6F0-018B9EA8DAB6}" srcOrd="0" destOrd="0" presId="urn:microsoft.com/office/officeart/2008/layout/VerticalAccentList"/>
    <dgm:cxn modelId="{2F0CC381-E108-4D90-A514-6E58ABB74583}" type="presParOf" srcId="{3137AAF2-B5F5-4397-8B3E-08CFB095E26A}" destId="{C0DE0268-6D30-4EE5-B8AC-64F516EE7EF9}" srcOrd="13" destOrd="0" presId="urn:microsoft.com/office/officeart/2008/layout/VerticalAccentList"/>
    <dgm:cxn modelId="{A9E3731D-6E50-4358-A1A9-2A9709BE5CA9}" type="presParOf" srcId="{C0DE0268-6D30-4EE5-B8AC-64F516EE7EF9}" destId="{BAAC19CF-36BF-4FFE-A293-8644BB1FE57C}" srcOrd="0" destOrd="0" presId="urn:microsoft.com/office/officeart/2008/layout/VerticalAccentList"/>
    <dgm:cxn modelId="{F2CC44F8-D6F2-4AB6-8C0F-2362AA8B5827}" type="presParOf" srcId="{C0DE0268-6D30-4EE5-B8AC-64F516EE7EF9}" destId="{C041638A-42A9-4FFF-8322-242DCC6F4E1B}" srcOrd="1" destOrd="0" presId="urn:microsoft.com/office/officeart/2008/layout/VerticalAccentList"/>
    <dgm:cxn modelId="{23F231AC-1817-4186-87B5-245C006E1555}" type="presParOf" srcId="{C0DE0268-6D30-4EE5-B8AC-64F516EE7EF9}" destId="{85EBE09A-3219-4613-B962-9C99421BDE95}" srcOrd="2" destOrd="0" presId="urn:microsoft.com/office/officeart/2008/layout/VerticalAccentList"/>
    <dgm:cxn modelId="{C9079141-D5AE-4271-B7EB-3D9868C0B006}" type="presParOf" srcId="{C0DE0268-6D30-4EE5-B8AC-64F516EE7EF9}" destId="{80968FB8-4D86-485C-96AD-58509373C72F}" srcOrd="3" destOrd="0" presId="urn:microsoft.com/office/officeart/2008/layout/VerticalAccentList"/>
    <dgm:cxn modelId="{6E3450C6-0ABB-470B-A330-50F1BD90792D}" type="presParOf" srcId="{C0DE0268-6D30-4EE5-B8AC-64F516EE7EF9}" destId="{6A308B5D-AC07-48B7-921C-EF436484734D}" srcOrd="4" destOrd="0" presId="urn:microsoft.com/office/officeart/2008/layout/VerticalAccentList"/>
    <dgm:cxn modelId="{92E22C88-9845-42CC-9D18-40EE4DF39C75}" type="presParOf" srcId="{C0DE0268-6D30-4EE5-B8AC-64F516EE7EF9}" destId="{A0EC1E22-33F1-4D7B-A357-B61F86B1FB04}" srcOrd="5" destOrd="0" presId="urn:microsoft.com/office/officeart/2008/layout/VerticalAccentList"/>
    <dgm:cxn modelId="{8652556C-8BAC-416E-8886-2DB0232C3A92}" type="presParOf" srcId="{C0DE0268-6D30-4EE5-B8AC-64F516EE7EF9}" destId="{325C6E8C-DF04-4959-8476-0C72D78D3200}"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A93C628-7E49-4954-B382-061365D7F3DE}"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GB"/>
        </a:p>
      </dgm:t>
    </dgm:pt>
    <dgm:pt modelId="{945FA9B9-4F56-4E8B-9996-C1665B5C506D}">
      <dgm:prSet phldrT="[Text]" custT="1"/>
      <dgm:spPr/>
      <dgm:t>
        <a:bodyPr/>
        <a:lstStyle/>
        <a:p>
          <a:r>
            <a:rPr lang="en-GB" sz="2800" dirty="0" smtClean="0">
              <a:latin typeface="Arial" panose="020B0604020202020204" pitchFamily="34" charset="0"/>
              <a:cs typeface="Arial" panose="020B0604020202020204" pitchFamily="34" charset="0"/>
            </a:rPr>
            <a:t>Invest in quality</a:t>
          </a:r>
          <a:endParaRPr lang="en-GB" sz="2800" dirty="0">
            <a:latin typeface="Arial" panose="020B0604020202020204" pitchFamily="34" charset="0"/>
            <a:cs typeface="Arial" panose="020B0604020202020204" pitchFamily="34" charset="0"/>
          </a:endParaRPr>
        </a:p>
      </dgm:t>
    </dgm:pt>
    <dgm:pt modelId="{9E3434D7-342C-4EC3-B115-3BE915D8A165}" type="parTrans" cxnId="{B12BFE02-16F4-4068-BA5B-BC82A8EA6052}">
      <dgm:prSet/>
      <dgm:spPr/>
      <dgm:t>
        <a:bodyPr/>
        <a:lstStyle/>
        <a:p>
          <a:endParaRPr lang="en-GB" sz="2800">
            <a:latin typeface="Arial" panose="020B0604020202020204" pitchFamily="34" charset="0"/>
            <a:cs typeface="Arial" panose="020B0604020202020204" pitchFamily="34" charset="0"/>
          </a:endParaRPr>
        </a:p>
      </dgm:t>
    </dgm:pt>
    <dgm:pt modelId="{6E4C5992-2562-49F4-8725-38E39E2D78FB}" type="sibTrans" cxnId="{B12BFE02-16F4-4068-BA5B-BC82A8EA6052}">
      <dgm:prSet/>
      <dgm:spPr/>
      <dgm:t>
        <a:bodyPr/>
        <a:lstStyle/>
        <a:p>
          <a:endParaRPr lang="en-GB" sz="2800">
            <a:latin typeface="Arial" panose="020B0604020202020204" pitchFamily="34" charset="0"/>
            <a:cs typeface="Arial" panose="020B0604020202020204" pitchFamily="34" charset="0"/>
          </a:endParaRPr>
        </a:p>
      </dgm:t>
    </dgm:pt>
    <dgm:pt modelId="{3AC41EF2-B2AD-419E-A9D9-74A70D0842BD}">
      <dgm:prSet phldrT="[Text]" custT="1"/>
      <dgm:spPr/>
      <dgm:t>
        <a:bodyPr/>
        <a:lstStyle/>
        <a:p>
          <a:r>
            <a:rPr lang="en-GB" sz="2800" dirty="0" smtClean="0">
              <a:latin typeface="Arial" panose="020B0604020202020204" pitchFamily="34" charset="0"/>
              <a:cs typeface="Arial" panose="020B0604020202020204" pitchFamily="34" charset="0"/>
            </a:rPr>
            <a:t>Tools</a:t>
          </a:r>
          <a:endParaRPr lang="en-GB" sz="2800" dirty="0">
            <a:latin typeface="Arial" panose="020B0604020202020204" pitchFamily="34" charset="0"/>
            <a:cs typeface="Arial" panose="020B0604020202020204" pitchFamily="34" charset="0"/>
          </a:endParaRPr>
        </a:p>
      </dgm:t>
    </dgm:pt>
    <dgm:pt modelId="{24659E09-0C12-4622-9C62-6FEC3EE69557}" type="parTrans" cxnId="{16B57AF9-68BA-4CB6-B1CF-DB26B622BB4F}">
      <dgm:prSet/>
      <dgm:spPr/>
      <dgm:t>
        <a:bodyPr/>
        <a:lstStyle/>
        <a:p>
          <a:endParaRPr lang="en-GB" sz="2800">
            <a:latin typeface="Arial" panose="020B0604020202020204" pitchFamily="34" charset="0"/>
            <a:cs typeface="Arial" panose="020B0604020202020204" pitchFamily="34" charset="0"/>
          </a:endParaRPr>
        </a:p>
      </dgm:t>
    </dgm:pt>
    <dgm:pt modelId="{53D2FEB6-2D89-4200-AA78-221503AAC6F7}" type="sibTrans" cxnId="{16B57AF9-68BA-4CB6-B1CF-DB26B622BB4F}">
      <dgm:prSet/>
      <dgm:spPr/>
      <dgm:t>
        <a:bodyPr/>
        <a:lstStyle/>
        <a:p>
          <a:endParaRPr lang="en-GB" sz="2800">
            <a:latin typeface="Arial" panose="020B0604020202020204" pitchFamily="34" charset="0"/>
            <a:cs typeface="Arial" panose="020B0604020202020204" pitchFamily="34" charset="0"/>
          </a:endParaRPr>
        </a:p>
      </dgm:t>
    </dgm:pt>
    <dgm:pt modelId="{C26AA321-6BF1-421F-9A22-9FBD7698B123}">
      <dgm:prSet phldrT="[Text]" custT="1"/>
      <dgm:spPr/>
      <dgm:t>
        <a:bodyPr/>
        <a:lstStyle/>
        <a:p>
          <a:r>
            <a:rPr lang="en-GB" sz="2800" dirty="0" smtClean="0">
              <a:latin typeface="Arial" panose="020B0604020202020204" pitchFamily="34" charset="0"/>
              <a:cs typeface="Arial" panose="020B0604020202020204" pitchFamily="34" charset="0"/>
            </a:rPr>
            <a:t>Innovation</a:t>
          </a:r>
          <a:endParaRPr lang="en-GB" sz="2800" dirty="0">
            <a:latin typeface="Arial" panose="020B0604020202020204" pitchFamily="34" charset="0"/>
            <a:cs typeface="Arial" panose="020B0604020202020204" pitchFamily="34" charset="0"/>
          </a:endParaRPr>
        </a:p>
      </dgm:t>
    </dgm:pt>
    <dgm:pt modelId="{8F083A4A-F4DB-43CC-8E4B-4A98B8066036}" type="parTrans" cxnId="{1AC46702-41F5-46D2-A498-E4A702A53081}">
      <dgm:prSet/>
      <dgm:spPr/>
      <dgm:t>
        <a:bodyPr/>
        <a:lstStyle/>
        <a:p>
          <a:endParaRPr lang="en-GB" sz="2800"/>
        </a:p>
      </dgm:t>
    </dgm:pt>
    <dgm:pt modelId="{8372151F-A48D-4EFD-AE30-12BF4E9ED7FF}" type="sibTrans" cxnId="{1AC46702-41F5-46D2-A498-E4A702A53081}">
      <dgm:prSet/>
      <dgm:spPr/>
      <dgm:t>
        <a:bodyPr/>
        <a:lstStyle/>
        <a:p>
          <a:endParaRPr lang="en-GB" sz="2800"/>
        </a:p>
      </dgm:t>
    </dgm:pt>
    <dgm:pt modelId="{790DE3A9-8632-4E94-8FD9-9F8372B303E6}">
      <dgm:prSet phldrT="[Text]" custT="1"/>
      <dgm:spPr/>
      <dgm:t>
        <a:bodyPr/>
        <a:lstStyle/>
        <a:p>
          <a:r>
            <a:rPr lang="en-GB" sz="2800" dirty="0" smtClean="0">
              <a:latin typeface="Arial" panose="020B0604020202020204" pitchFamily="34" charset="0"/>
              <a:cs typeface="Arial" panose="020B0604020202020204" pitchFamily="34" charset="0"/>
            </a:rPr>
            <a:t>Workforce</a:t>
          </a:r>
          <a:endParaRPr lang="en-GB" sz="2800" dirty="0">
            <a:latin typeface="Arial" panose="020B0604020202020204" pitchFamily="34" charset="0"/>
            <a:cs typeface="Arial" panose="020B0604020202020204" pitchFamily="34" charset="0"/>
          </a:endParaRPr>
        </a:p>
      </dgm:t>
    </dgm:pt>
    <dgm:pt modelId="{0C3D4189-BD4B-4ECA-A730-3535D67DF86F}" type="parTrans" cxnId="{C64A51A3-4342-4123-A101-79DB3B173C2C}">
      <dgm:prSet/>
      <dgm:spPr/>
      <dgm:t>
        <a:bodyPr/>
        <a:lstStyle/>
        <a:p>
          <a:endParaRPr lang="en-GB" sz="2800"/>
        </a:p>
      </dgm:t>
    </dgm:pt>
    <dgm:pt modelId="{7B857F7F-4DE3-4B51-852E-75D91CEC7E46}" type="sibTrans" cxnId="{C64A51A3-4342-4123-A101-79DB3B173C2C}">
      <dgm:prSet/>
      <dgm:spPr/>
      <dgm:t>
        <a:bodyPr/>
        <a:lstStyle/>
        <a:p>
          <a:endParaRPr lang="en-GB" sz="2800"/>
        </a:p>
      </dgm:t>
    </dgm:pt>
    <dgm:pt modelId="{5F4E2AE3-FC12-491F-8ECA-AD2C593D04FC}">
      <dgm:prSet phldrT="[Text]" custT="1"/>
      <dgm:spPr/>
      <dgm:t>
        <a:bodyPr/>
        <a:lstStyle/>
        <a:p>
          <a:r>
            <a:rPr lang="en-GB" sz="2800" dirty="0" smtClean="0">
              <a:latin typeface="Arial" panose="020B0604020202020204" pitchFamily="34" charset="0"/>
              <a:cs typeface="Arial" panose="020B0604020202020204" pitchFamily="34" charset="0"/>
            </a:rPr>
            <a:t>Commercial models</a:t>
          </a:r>
          <a:endParaRPr lang="en-GB" sz="2800" dirty="0">
            <a:latin typeface="Arial" panose="020B0604020202020204" pitchFamily="34" charset="0"/>
            <a:cs typeface="Arial" panose="020B0604020202020204" pitchFamily="34" charset="0"/>
          </a:endParaRPr>
        </a:p>
      </dgm:t>
    </dgm:pt>
    <dgm:pt modelId="{A879C47F-D99E-4AEA-A4A8-474907A2CAB3}" type="parTrans" cxnId="{33A7F079-EEBE-46BA-A2D5-03174EA825ED}">
      <dgm:prSet/>
      <dgm:spPr/>
      <dgm:t>
        <a:bodyPr/>
        <a:lstStyle/>
        <a:p>
          <a:endParaRPr lang="en-GB" sz="2800"/>
        </a:p>
      </dgm:t>
    </dgm:pt>
    <dgm:pt modelId="{40EE0550-3846-44FF-95AD-DADA5E3B41CF}" type="sibTrans" cxnId="{33A7F079-EEBE-46BA-A2D5-03174EA825ED}">
      <dgm:prSet/>
      <dgm:spPr/>
      <dgm:t>
        <a:bodyPr/>
        <a:lstStyle/>
        <a:p>
          <a:endParaRPr lang="en-GB" sz="2800"/>
        </a:p>
      </dgm:t>
    </dgm:pt>
    <dgm:pt modelId="{B6E7F1CD-D7EB-4CB5-B747-DA9A36BC4687}">
      <dgm:prSet phldrT="[Text]" custT="1"/>
      <dgm:spPr/>
      <dgm:t>
        <a:bodyPr/>
        <a:lstStyle/>
        <a:p>
          <a:r>
            <a:rPr lang="en-GB" sz="2800" dirty="0" smtClean="0">
              <a:latin typeface="Arial" panose="020B0604020202020204" pitchFamily="34" charset="0"/>
              <a:cs typeface="Arial" panose="020B0604020202020204" pitchFamily="34" charset="0"/>
            </a:rPr>
            <a:t>Training / education</a:t>
          </a:r>
          <a:endParaRPr lang="en-GB" sz="2800" dirty="0">
            <a:latin typeface="Arial" panose="020B0604020202020204" pitchFamily="34" charset="0"/>
            <a:cs typeface="Arial" panose="020B0604020202020204" pitchFamily="34" charset="0"/>
          </a:endParaRPr>
        </a:p>
      </dgm:t>
    </dgm:pt>
    <dgm:pt modelId="{1AB0FABD-7D7E-45B3-B6D3-452C97C1FD71}" type="parTrans" cxnId="{CA490E4A-EAB8-4A57-9AC7-6D57669569B9}">
      <dgm:prSet/>
      <dgm:spPr/>
      <dgm:t>
        <a:bodyPr/>
        <a:lstStyle/>
        <a:p>
          <a:endParaRPr lang="en-GB" sz="2800"/>
        </a:p>
      </dgm:t>
    </dgm:pt>
    <dgm:pt modelId="{362EE53F-D98B-496C-8436-3D9E186274AA}" type="sibTrans" cxnId="{CA490E4A-EAB8-4A57-9AC7-6D57669569B9}">
      <dgm:prSet/>
      <dgm:spPr/>
      <dgm:t>
        <a:bodyPr/>
        <a:lstStyle/>
        <a:p>
          <a:endParaRPr lang="en-GB" sz="2800"/>
        </a:p>
      </dgm:t>
    </dgm:pt>
    <dgm:pt modelId="{027EB803-989F-468D-A99F-670AB5EF6078}" type="pres">
      <dgm:prSet presAssocID="{CA93C628-7E49-4954-B382-061365D7F3DE}" presName="diagram" presStyleCnt="0">
        <dgm:presLayoutVars>
          <dgm:dir/>
          <dgm:resizeHandles val="exact"/>
        </dgm:presLayoutVars>
      </dgm:prSet>
      <dgm:spPr/>
      <dgm:t>
        <a:bodyPr/>
        <a:lstStyle/>
        <a:p>
          <a:endParaRPr lang="en-GB"/>
        </a:p>
      </dgm:t>
    </dgm:pt>
    <dgm:pt modelId="{620D29E4-90E3-427F-869F-3AFC5B49CDF3}" type="pres">
      <dgm:prSet presAssocID="{945FA9B9-4F56-4E8B-9996-C1665B5C506D}" presName="node" presStyleLbl="node1" presStyleIdx="0" presStyleCnt="6">
        <dgm:presLayoutVars>
          <dgm:bulletEnabled val="1"/>
        </dgm:presLayoutVars>
      </dgm:prSet>
      <dgm:spPr/>
      <dgm:t>
        <a:bodyPr/>
        <a:lstStyle/>
        <a:p>
          <a:endParaRPr lang="en-GB"/>
        </a:p>
      </dgm:t>
    </dgm:pt>
    <dgm:pt modelId="{08E41A5F-047F-47AD-8164-078E073F4374}" type="pres">
      <dgm:prSet presAssocID="{6E4C5992-2562-49F4-8725-38E39E2D78FB}" presName="sibTrans" presStyleCnt="0"/>
      <dgm:spPr/>
    </dgm:pt>
    <dgm:pt modelId="{DA229B06-EB1C-4FE4-B817-64929EA15945}" type="pres">
      <dgm:prSet presAssocID="{3AC41EF2-B2AD-419E-A9D9-74A70D0842BD}" presName="node" presStyleLbl="node1" presStyleIdx="1" presStyleCnt="6">
        <dgm:presLayoutVars>
          <dgm:bulletEnabled val="1"/>
        </dgm:presLayoutVars>
      </dgm:prSet>
      <dgm:spPr/>
      <dgm:t>
        <a:bodyPr/>
        <a:lstStyle/>
        <a:p>
          <a:endParaRPr lang="en-GB"/>
        </a:p>
      </dgm:t>
    </dgm:pt>
    <dgm:pt modelId="{69C96C75-D988-4C94-9A4C-8BA49F660D10}" type="pres">
      <dgm:prSet presAssocID="{53D2FEB6-2D89-4200-AA78-221503AAC6F7}" presName="sibTrans" presStyleCnt="0"/>
      <dgm:spPr/>
    </dgm:pt>
    <dgm:pt modelId="{84E50DC0-2270-4FBA-9E8E-BA7B64722031}" type="pres">
      <dgm:prSet presAssocID="{C26AA321-6BF1-421F-9A22-9FBD7698B123}" presName="node" presStyleLbl="node1" presStyleIdx="2" presStyleCnt="6">
        <dgm:presLayoutVars>
          <dgm:bulletEnabled val="1"/>
        </dgm:presLayoutVars>
      </dgm:prSet>
      <dgm:spPr/>
      <dgm:t>
        <a:bodyPr/>
        <a:lstStyle/>
        <a:p>
          <a:endParaRPr lang="en-GB"/>
        </a:p>
      </dgm:t>
    </dgm:pt>
    <dgm:pt modelId="{8C6CB273-8D1F-4299-9538-F5B1EADA4702}" type="pres">
      <dgm:prSet presAssocID="{8372151F-A48D-4EFD-AE30-12BF4E9ED7FF}" presName="sibTrans" presStyleCnt="0"/>
      <dgm:spPr/>
    </dgm:pt>
    <dgm:pt modelId="{CD1C41F8-70FD-4AF3-8687-B2D282BA69D1}" type="pres">
      <dgm:prSet presAssocID="{790DE3A9-8632-4E94-8FD9-9F8372B303E6}" presName="node" presStyleLbl="node1" presStyleIdx="3" presStyleCnt="6">
        <dgm:presLayoutVars>
          <dgm:bulletEnabled val="1"/>
        </dgm:presLayoutVars>
      </dgm:prSet>
      <dgm:spPr/>
      <dgm:t>
        <a:bodyPr/>
        <a:lstStyle/>
        <a:p>
          <a:endParaRPr lang="en-GB"/>
        </a:p>
      </dgm:t>
    </dgm:pt>
    <dgm:pt modelId="{A19EDAA3-200A-48DA-901A-879A994A2D57}" type="pres">
      <dgm:prSet presAssocID="{7B857F7F-4DE3-4B51-852E-75D91CEC7E46}" presName="sibTrans" presStyleCnt="0"/>
      <dgm:spPr/>
    </dgm:pt>
    <dgm:pt modelId="{3D092349-3BAC-4FDB-B2CC-B14EE4DC9FF2}" type="pres">
      <dgm:prSet presAssocID="{5F4E2AE3-FC12-491F-8ECA-AD2C593D04FC}" presName="node" presStyleLbl="node1" presStyleIdx="4" presStyleCnt="6">
        <dgm:presLayoutVars>
          <dgm:bulletEnabled val="1"/>
        </dgm:presLayoutVars>
      </dgm:prSet>
      <dgm:spPr/>
      <dgm:t>
        <a:bodyPr/>
        <a:lstStyle/>
        <a:p>
          <a:endParaRPr lang="en-GB"/>
        </a:p>
      </dgm:t>
    </dgm:pt>
    <dgm:pt modelId="{6178591D-F90B-4878-9E7E-2FC2D72B1BF1}" type="pres">
      <dgm:prSet presAssocID="{40EE0550-3846-44FF-95AD-DADA5E3B41CF}" presName="sibTrans" presStyleCnt="0"/>
      <dgm:spPr/>
    </dgm:pt>
    <dgm:pt modelId="{843BB77E-A117-45ED-B1D0-972FC36FD3B1}" type="pres">
      <dgm:prSet presAssocID="{B6E7F1CD-D7EB-4CB5-B747-DA9A36BC4687}" presName="node" presStyleLbl="node1" presStyleIdx="5" presStyleCnt="6">
        <dgm:presLayoutVars>
          <dgm:bulletEnabled val="1"/>
        </dgm:presLayoutVars>
      </dgm:prSet>
      <dgm:spPr/>
      <dgm:t>
        <a:bodyPr/>
        <a:lstStyle/>
        <a:p>
          <a:endParaRPr lang="en-GB"/>
        </a:p>
      </dgm:t>
    </dgm:pt>
  </dgm:ptLst>
  <dgm:cxnLst>
    <dgm:cxn modelId="{2DF80090-67BF-42BE-8BF8-2215F2F2F06A}" type="presOf" srcId="{C26AA321-6BF1-421F-9A22-9FBD7698B123}" destId="{84E50DC0-2270-4FBA-9E8E-BA7B64722031}" srcOrd="0" destOrd="0" presId="urn:microsoft.com/office/officeart/2005/8/layout/default"/>
    <dgm:cxn modelId="{C64A51A3-4342-4123-A101-79DB3B173C2C}" srcId="{CA93C628-7E49-4954-B382-061365D7F3DE}" destId="{790DE3A9-8632-4E94-8FD9-9F8372B303E6}" srcOrd="3" destOrd="0" parTransId="{0C3D4189-BD4B-4ECA-A730-3535D67DF86F}" sibTransId="{7B857F7F-4DE3-4B51-852E-75D91CEC7E46}"/>
    <dgm:cxn modelId="{19C777F7-949F-47C6-8462-BE34B3FC421D}" type="presOf" srcId="{CA93C628-7E49-4954-B382-061365D7F3DE}" destId="{027EB803-989F-468D-A99F-670AB5EF6078}" srcOrd="0" destOrd="0" presId="urn:microsoft.com/office/officeart/2005/8/layout/default"/>
    <dgm:cxn modelId="{CA490E4A-EAB8-4A57-9AC7-6D57669569B9}" srcId="{CA93C628-7E49-4954-B382-061365D7F3DE}" destId="{B6E7F1CD-D7EB-4CB5-B747-DA9A36BC4687}" srcOrd="5" destOrd="0" parTransId="{1AB0FABD-7D7E-45B3-B6D3-452C97C1FD71}" sibTransId="{362EE53F-D98B-496C-8436-3D9E186274AA}"/>
    <dgm:cxn modelId="{B12BFE02-16F4-4068-BA5B-BC82A8EA6052}" srcId="{CA93C628-7E49-4954-B382-061365D7F3DE}" destId="{945FA9B9-4F56-4E8B-9996-C1665B5C506D}" srcOrd="0" destOrd="0" parTransId="{9E3434D7-342C-4EC3-B115-3BE915D8A165}" sibTransId="{6E4C5992-2562-49F4-8725-38E39E2D78FB}"/>
    <dgm:cxn modelId="{ADBA1B6F-BA1A-47D1-8FC6-B04DB44ECE38}" type="presOf" srcId="{B6E7F1CD-D7EB-4CB5-B747-DA9A36BC4687}" destId="{843BB77E-A117-45ED-B1D0-972FC36FD3B1}" srcOrd="0" destOrd="0" presId="urn:microsoft.com/office/officeart/2005/8/layout/default"/>
    <dgm:cxn modelId="{5B634D20-F6DA-45A4-97BF-94DDE7B8DA08}" type="presOf" srcId="{3AC41EF2-B2AD-419E-A9D9-74A70D0842BD}" destId="{DA229B06-EB1C-4FE4-B817-64929EA15945}" srcOrd="0" destOrd="0" presId="urn:microsoft.com/office/officeart/2005/8/layout/default"/>
    <dgm:cxn modelId="{781D178A-CEE3-4648-A9AB-6ED4E184E0E6}" type="presOf" srcId="{790DE3A9-8632-4E94-8FD9-9F8372B303E6}" destId="{CD1C41F8-70FD-4AF3-8687-B2D282BA69D1}" srcOrd="0" destOrd="0" presId="urn:microsoft.com/office/officeart/2005/8/layout/default"/>
    <dgm:cxn modelId="{90596827-3138-4583-85DC-A9E02B6533A7}" type="presOf" srcId="{5F4E2AE3-FC12-491F-8ECA-AD2C593D04FC}" destId="{3D092349-3BAC-4FDB-B2CC-B14EE4DC9FF2}" srcOrd="0" destOrd="0" presId="urn:microsoft.com/office/officeart/2005/8/layout/default"/>
    <dgm:cxn modelId="{1AC46702-41F5-46D2-A498-E4A702A53081}" srcId="{CA93C628-7E49-4954-B382-061365D7F3DE}" destId="{C26AA321-6BF1-421F-9A22-9FBD7698B123}" srcOrd="2" destOrd="0" parTransId="{8F083A4A-F4DB-43CC-8E4B-4A98B8066036}" sibTransId="{8372151F-A48D-4EFD-AE30-12BF4E9ED7FF}"/>
    <dgm:cxn modelId="{33A7F079-EEBE-46BA-A2D5-03174EA825ED}" srcId="{CA93C628-7E49-4954-B382-061365D7F3DE}" destId="{5F4E2AE3-FC12-491F-8ECA-AD2C593D04FC}" srcOrd="4" destOrd="0" parTransId="{A879C47F-D99E-4AEA-A4A8-474907A2CAB3}" sibTransId="{40EE0550-3846-44FF-95AD-DADA5E3B41CF}"/>
    <dgm:cxn modelId="{98DA8CB7-D903-40CF-8F52-3E85C2228953}" type="presOf" srcId="{945FA9B9-4F56-4E8B-9996-C1665B5C506D}" destId="{620D29E4-90E3-427F-869F-3AFC5B49CDF3}" srcOrd="0" destOrd="0" presId="urn:microsoft.com/office/officeart/2005/8/layout/default"/>
    <dgm:cxn modelId="{16B57AF9-68BA-4CB6-B1CF-DB26B622BB4F}" srcId="{CA93C628-7E49-4954-B382-061365D7F3DE}" destId="{3AC41EF2-B2AD-419E-A9D9-74A70D0842BD}" srcOrd="1" destOrd="0" parTransId="{24659E09-0C12-4622-9C62-6FEC3EE69557}" sibTransId="{53D2FEB6-2D89-4200-AA78-221503AAC6F7}"/>
    <dgm:cxn modelId="{C8AA91C9-1BEE-4FB0-A9F0-710ED187E66D}" type="presParOf" srcId="{027EB803-989F-468D-A99F-670AB5EF6078}" destId="{620D29E4-90E3-427F-869F-3AFC5B49CDF3}" srcOrd="0" destOrd="0" presId="urn:microsoft.com/office/officeart/2005/8/layout/default"/>
    <dgm:cxn modelId="{8511A127-3FA3-4DCF-9F17-B80E422C875E}" type="presParOf" srcId="{027EB803-989F-468D-A99F-670AB5EF6078}" destId="{08E41A5F-047F-47AD-8164-078E073F4374}" srcOrd="1" destOrd="0" presId="urn:microsoft.com/office/officeart/2005/8/layout/default"/>
    <dgm:cxn modelId="{03C29562-DD49-4163-AC72-4D843FD1FAEE}" type="presParOf" srcId="{027EB803-989F-468D-A99F-670AB5EF6078}" destId="{DA229B06-EB1C-4FE4-B817-64929EA15945}" srcOrd="2" destOrd="0" presId="urn:microsoft.com/office/officeart/2005/8/layout/default"/>
    <dgm:cxn modelId="{61F29436-6475-41EB-A3E2-296B54F637A2}" type="presParOf" srcId="{027EB803-989F-468D-A99F-670AB5EF6078}" destId="{69C96C75-D988-4C94-9A4C-8BA49F660D10}" srcOrd="3" destOrd="0" presId="urn:microsoft.com/office/officeart/2005/8/layout/default"/>
    <dgm:cxn modelId="{6D8F3A2E-1FFB-4620-AFE7-102B5797B9F0}" type="presParOf" srcId="{027EB803-989F-468D-A99F-670AB5EF6078}" destId="{84E50DC0-2270-4FBA-9E8E-BA7B64722031}" srcOrd="4" destOrd="0" presId="urn:microsoft.com/office/officeart/2005/8/layout/default"/>
    <dgm:cxn modelId="{DCE202C1-7DF4-4CA2-8E4E-D65F12409ED7}" type="presParOf" srcId="{027EB803-989F-468D-A99F-670AB5EF6078}" destId="{8C6CB273-8D1F-4299-9538-F5B1EADA4702}" srcOrd="5" destOrd="0" presId="urn:microsoft.com/office/officeart/2005/8/layout/default"/>
    <dgm:cxn modelId="{7536641B-0DB9-49B8-B5AA-54DB9BD6953E}" type="presParOf" srcId="{027EB803-989F-468D-A99F-670AB5EF6078}" destId="{CD1C41F8-70FD-4AF3-8687-B2D282BA69D1}" srcOrd="6" destOrd="0" presId="urn:microsoft.com/office/officeart/2005/8/layout/default"/>
    <dgm:cxn modelId="{E704DFD3-24FD-4749-95F5-A55D66F69CAA}" type="presParOf" srcId="{027EB803-989F-468D-A99F-670AB5EF6078}" destId="{A19EDAA3-200A-48DA-901A-879A994A2D57}" srcOrd="7" destOrd="0" presId="urn:microsoft.com/office/officeart/2005/8/layout/default"/>
    <dgm:cxn modelId="{7C507D13-C653-422F-BB1B-7F7C7DE1C26B}" type="presParOf" srcId="{027EB803-989F-468D-A99F-670AB5EF6078}" destId="{3D092349-3BAC-4FDB-B2CC-B14EE4DC9FF2}" srcOrd="8" destOrd="0" presId="urn:microsoft.com/office/officeart/2005/8/layout/default"/>
    <dgm:cxn modelId="{D91A1DAE-7C71-42A2-BF41-AA4398AB95E0}" type="presParOf" srcId="{027EB803-989F-468D-A99F-670AB5EF6078}" destId="{6178591D-F90B-4878-9E7E-2FC2D72B1BF1}" srcOrd="9" destOrd="0" presId="urn:microsoft.com/office/officeart/2005/8/layout/default"/>
    <dgm:cxn modelId="{3B5329D8-039D-46D3-9E32-71475BB4E927}" type="presParOf" srcId="{027EB803-989F-468D-A99F-670AB5EF6078}" destId="{843BB77E-A117-45ED-B1D0-972FC36FD3B1}"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A93C628-7E49-4954-B382-061365D7F3DE}"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GB"/>
        </a:p>
      </dgm:t>
    </dgm:pt>
    <dgm:pt modelId="{945FA9B9-4F56-4E8B-9996-C1665B5C506D}">
      <dgm:prSet phldrT="[Text]" custT="1"/>
      <dgm:spPr/>
      <dgm:t>
        <a:bodyPr/>
        <a:lstStyle/>
        <a:p>
          <a:r>
            <a:rPr lang="en-GB" sz="1800" dirty="0" smtClean="0">
              <a:latin typeface="Arial" panose="020B0604020202020204" pitchFamily="34" charset="0"/>
              <a:cs typeface="Arial" panose="020B0604020202020204" pitchFamily="34" charset="0"/>
            </a:rPr>
            <a:t>Step 1: Frame the problem and the solution</a:t>
          </a:r>
          <a:endParaRPr lang="en-GB" sz="1800" dirty="0">
            <a:latin typeface="Arial" panose="020B0604020202020204" pitchFamily="34" charset="0"/>
            <a:cs typeface="Arial" panose="020B0604020202020204" pitchFamily="34" charset="0"/>
          </a:endParaRPr>
        </a:p>
      </dgm:t>
    </dgm:pt>
    <dgm:pt modelId="{9E3434D7-342C-4EC3-B115-3BE915D8A165}" type="parTrans" cxnId="{B12BFE02-16F4-4068-BA5B-BC82A8EA6052}">
      <dgm:prSet/>
      <dgm:spPr/>
      <dgm:t>
        <a:bodyPr/>
        <a:lstStyle/>
        <a:p>
          <a:endParaRPr lang="en-GB" sz="1800">
            <a:latin typeface="Arial" panose="020B0604020202020204" pitchFamily="34" charset="0"/>
            <a:cs typeface="Arial" panose="020B0604020202020204" pitchFamily="34" charset="0"/>
          </a:endParaRPr>
        </a:p>
      </dgm:t>
    </dgm:pt>
    <dgm:pt modelId="{6E4C5992-2562-49F4-8725-38E39E2D78FB}" type="sibTrans" cxnId="{B12BFE02-16F4-4068-BA5B-BC82A8EA6052}">
      <dgm:prSet/>
      <dgm:spPr/>
      <dgm:t>
        <a:bodyPr/>
        <a:lstStyle/>
        <a:p>
          <a:endParaRPr lang="en-GB" sz="1800">
            <a:latin typeface="Arial" panose="020B0604020202020204" pitchFamily="34" charset="0"/>
            <a:cs typeface="Arial" panose="020B0604020202020204" pitchFamily="34" charset="0"/>
          </a:endParaRPr>
        </a:p>
      </dgm:t>
    </dgm:pt>
    <dgm:pt modelId="{3AC41EF2-B2AD-419E-A9D9-74A70D0842BD}">
      <dgm:prSet phldrT="[Text]" custT="1"/>
      <dgm:spPr/>
      <dgm:t>
        <a:bodyPr/>
        <a:lstStyle/>
        <a:p>
          <a:r>
            <a:rPr lang="en-GB" sz="1800" dirty="0" smtClean="0">
              <a:latin typeface="Arial" panose="020B0604020202020204" pitchFamily="34" charset="0"/>
              <a:cs typeface="Arial" panose="020B0604020202020204" pitchFamily="34" charset="0"/>
            </a:rPr>
            <a:t>Step 2: Discuss the case in principle with key stakeholders</a:t>
          </a:r>
          <a:endParaRPr lang="en-GB" sz="1800" dirty="0">
            <a:latin typeface="Arial" panose="020B0604020202020204" pitchFamily="34" charset="0"/>
            <a:cs typeface="Arial" panose="020B0604020202020204" pitchFamily="34" charset="0"/>
          </a:endParaRPr>
        </a:p>
      </dgm:t>
    </dgm:pt>
    <dgm:pt modelId="{24659E09-0C12-4622-9C62-6FEC3EE69557}" type="parTrans" cxnId="{16B57AF9-68BA-4CB6-B1CF-DB26B622BB4F}">
      <dgm:prSet/>
      <dgm:spPr/>
      <dgm:t>
        <a:bodyPr/>
        <a:lstStyle/>
        <a:p>
          <a:endParaRPr lang="en-GB" sz="1800">
            <a:latin typeface="Arial" panose="020B0604020202020204" pitchFamily="34" charset="0"/>
            <a:cs typeface="Arial" panose="020B0604020202020204" pitchFamily="34" charset="0"/>
          </a:endParaRPr>
        </a:p>
      </dgm:t>
    </dgm:pt>
    <dgm:pt modelId="{53D2FEB6-2D89-4200-AA78-221503AAC6F7}" type="sibTrans" cxnId="{16B57AF9-68BA-4CB6-B1CF-DB26B622BB4F}">
      <dgm:prSet/>
      <dgm:spPr/>
      <dgm:t>
        <a:bodyPr/>
        <a:lstStyle/>
        <a:p>
          <a:endParaRPr lang="en-GB" sz="1800">
            <a:latin typeface="Arial" panose="020B0604020202020204" pitchFamily="34" charset="0"/>
            <a:cs typeface="Arial" panose="020B0604020202020204" pitchFamily="34" charset="0"/>
          </a:endParaRPr>
        </a:p>
      </dgm:t>
    </dgm:pt>
    <dgm:pt modelId="{B4FE59E7-C441-44A6-BD8C-285868D9A940}">
      <dgm:prSet phldrT="[Text]" custT="1"/>
      <dgm:spPr/>
      <dgm:t>
        <a:bodyPr/>
        <a:lstStyle/>
        <a:p>
          <a:r>
            <a:rPr lang="en-GB" sz="1800" dirty="0" smtClean="0">
              <a:latin typeface="Arial" panose="020B0604020202020204" pitchFamily="34" charset="0"/>
              <a:cs typeface="Arial" panose="020B0604020202020204" pitchFamily="34" charset="0"/>
            </a:rPr>
            <a:t>Step 3: Determine the cost of your solution</a:t>
          </a:r>
          <a:endParaRPr lang="en-GB" sz="1800" dirty="0">
            <a:latin typeface="Arial" panose="020B0604020202020204" pitchFamily="34" charset="0"/>
            <a:cs typeface="Arial" panose="020B0604020202020204" pitchFamily="34" charset="0"/>
          </a:endParaRPr>
        </a:p>
      </dgm:t>
    </dgm:pt>
    <dgm:pt modelId="{6F9B9227-D4E0-47DC-8180-188811CF7323}" type="parTrans" cxnId="{77E0A1A2-B512-4445-85CC-A2EDBF66528C}">
      <dgm:prSet/>
      <dgm:spPr/>
      <dgm:t>
        <a:bodyPr/>
        <a:lstStyle/>
        <a:p>
          <a:endParaRPr lang="en-GB" sz="1800">
            <a:latin typeface="Arial" panose="020B0604020202020204" pitchFamily="34" charset="0"/>
            <a:cs typeface="Arial" panose="020B0604020202020204" pitchFamily="34" charset="0"/>
          </a:endParaRPr>
        </a:p>
      </dgm:t>
    </dgm:pt>
    <dgm:pt modelId="{6F64A2FC-07BF-4C66-BEC1-4F8D01F241C5}" type="sibTrans" cxnId="{77E0A1A2-B512-4445-85CC-A2EDBF66528C}">
      <dgm:prSet/>
      <dgm:spPr/>
      <dgm:t>
        <a:bodyPr/>
        <a:lstStyle/>
        <a:p>
          <a:endParaRPr lang="en-GB" sz="1800">
            <a:latin typeface="Arial" panose="020B0604020202020204" pitchFamily="34" charset="0"/>
            <a:cs typeface="Arial" panose="020B0604020202020204" pitchFamily="34" charset="0"/>
          </a:endParaRPr>
        </a:p>
      </dgm:t>
    </dgm:pt>
    <dgm:pt modelId="{FF9043D8-8320-496A-9E7E-B64D43AE0602}">
      <dgm:prSet phldrT="[Text]" custT="1"/>
      <dgm:spPr/>
      <dgm:t>
        <a:bodyPr/>
        <a:lstStyle/>
        <a:p>
          <a:r>
            <a:rPr lang="en-GB" sz="1800" dirty="0" smtClean="0">
              <a:latin typeface="Arial" panose="020B0604020202020204" pitchFamily="34" charset="0"/>
              <a:cs typeface="Arial" panose="020B0604020202020204" pitchFamily="34" charset="0"/>
            </a:rPr>
            <a:t>Step 4: Determine the benefits of your solution (financial and otherwise)</a:t>
          </a:r>
          <a:endParaRPr lang="en-GB" sz="1800" dirty="0">
            <a:latin typeface="Arial" panose="020B0604020202020204" pitchFamily="34" charset="0"/>
            <a:cs typeface="Arial" panose="020B0604020202020204" pitchFamily="34" charset="0"/>
          </a:endParaRPr>
        </a:p>
      </dgm:t>
    </dgm:pt>
    <dgm:pt modelId="{370F2243-ABB9-4399-B706-52E4E43A1007}" type="parTrans" cxnId="{51B1F539-D9AC-49F5-AB8B-EC7596ACC2B4}">
      <dgm:prSet/>
      <dgm:spPr/>
      <dgm:t>
        <a:bodyPr/>
        <a:lstStyle/>
        <a:p>
          <a:endParaRPr lang="en-GB" sz="1800">
            <a:latin typeface="Arial" panose="020B0604020202020204" pitchFamily="34" charset="0"/>
            <a:cs typeface="Arial" panose="020B0604020202020204" pitchFamily="34" charset="0"/>
          </a:endParaRPr>
        </a:p>
      </dgm:t>
    </dgm:pt>
    <dgm:pt modelId="{917D2882-D9F1-4630-938D-537E1F60374E}" type="sibTrans" cxnId="{51B1F539-D9AC-49F5-AB8B-EC7596ACC2B4}">
      <dgm:prSet/>
      <dgm:spPr/>
      <dgm:t>
        <a:bodyPr/>
        <a:lstStyle/>
        <a:p>
          <a:endParaRPr lang="en-GB" sz="1800">
            <a:latin typeface="Arial" panose="020B0604020202020204" pitchFamily="34" charset="0"/>
            <a:cs typeface="Arial" panose="020B0604020202020204" pitchFamily="34" charset="0"/>
          </a:endParaRPr>
        </a:p>
      </dgm:t>
    </dgm:pt>
    <dgm:pt modelId="{FC9E8133-2C29-4CA2-8C34-624C81D28744}">
      <dgm:prSet phldrT="[Text]" custT="1"/>
      <dgm:spPr/>
      <dgm:t>
        <a:bodyPr/>
        <a:lstStyle/>
        <a:p>
          <a:r>
            <a:rPr lang="en-GB" sz="1800" dirty="0" smtClean="0">
              <a:latin typeface="Arial" panose="020B0604020202020204" pitchFamily="34" charset="0"/>
              <a:cs typeface="Arial" panose="020B0604020202020204" pitchFamily="34" charset="0"/>
            </a:rPr>
            <a:t>Step 5: Make the case for your case!</a:t>
          </a:r>
          <a:endParaRPr lang="en-GB" sz="1800" dirty="0">
            <a:latin typeface="Arial" panose="020B0604020202020204" pitchFamily="34" charset="0"/>
            <a:cs typeface="Arial" panose="020B0604020202020204" pitchFamily="34" charset="0"/>
          </a:endParaRPr>
        </a:p>
      </dgm:t>
    </dgm:pt>
    <dgm:pt modelId="{A7DB7BC3-6CF7-4D2D-8F06-02309ADE7B80}" type="parTrans" cxnId="{9AB18FB7-2D76-4E1A-B75A-ADAC10FDCEAD}">
      <dgm:prSet/>
      <dgm:spPr/>
      <dgm:t>
        <a:bodyPr/>
        <a:lstStyle/>
        <a:p>
          <a:endParaRPr lang="en-GB" sz="1800">
            <a:latin typeface="Arial" panose="020B0604020202020204" pitchFamily="34" charset="0"/>
            <a:cs typeface="Arial" panose="020B0604020202020204" pitchFamily="34" charset="0"/>
          </a:endParaRPr>
        </a:p>
      </dgm:t>
    </dgm:pt>
    <dgm:pt modelId="{4F84EC4D-73C9-45CD-80B7-EB63E6A87E2F}" type="sibTrans" cxnId="{9AB18FB7-2D76-4E1A-B75A-ADAC10FDCEAD}">
      <dgm:prSet/>
      <dgm:spPr/>
      <dgm:t>
        <a:bodyPr/>
        <a:lstStyle/>
        <a:p>
          <a:endParaRPr lang="en-GB" sz="1800">
            <a:latin typeface="Arial" panose="020B0604020202020204" pitchFamily="34" charset="0"/>
            <a:cs typeface="Arial" panose="020B0604020202020204" pitchFamily="34" charset="0"/>
          </a:endParaRPr>
        </a:p>
      </dgm:t>
    </dgm:pt>
    <dgm:pt modelId="{2F9F6003-0D4D-4C14-AD96-B321516FBF9D}">
      <dgm:prSet phldrT="[Text]" custT="1"/>
      <dgm:spPr/>
      <dgm:t>
        <a:bodyPr/>
        <a:lstStyle/>
        <a:p>
          <a:r>
            <a:rPr lang="en-GB" sz="1800" dirty="0" smtClean="0">
              <a:latin typeface="Arial" panose="020B0604020202020204" pitchFamily="34" charset="0"/>
              <a:cs typeface="Arial" panose="020B0604020202020204" pitchFamily="34" charset="0"/>
            </a:rPr>
            <a:t>Step 6: Monitor progress of your case once funded</a:t>
          </a:r>
          <a:endParaRPr lang="en-GB" sz="1800" dirty="0">
            <a:latin typeface="Arial" panose="020B0604020202020204" pitchFamily="34" charset="0"/>
            <a:cs typeface="Arial" panose="020B0604020202020204" pitchFamily="34" charset="0"/>
          </a:endParaRPr>
        </a:p>
      </dgm:t>
    </dgm:pt>
    <dgm:pt modelId="{52F1C187-7236-4701-B3D5-D5857CBBAEA3}" type="parTrans" cxnId="{CD02D1B2-7156-4D3A-AA22-AB715155738B}">
      <dgm:prSet/>
      <dgm:spPr/>
      <dgm:t>
        <a:bodyPr/>
        <a:lstStyle/>
        <a:p>
          <a:endParaRPr lang="en-GB" sz="1800">
            <a:latin typeface="Arial" panose="020B0604020202020204" pitchFamily="34" charset="0"/>
            <a:cs typeface="Arial" panose="020B0604020202020204" pitchFamily="34" charset="0"/>
          </a:endParaRPr>
        </a:p>
      </dgm:t>
    </dgm:pt>
    <dgm:pt modelId="{0C6B9C2A-A523-423C-ABA6-FAAA28AD9F43}" type="sibTrans" cxnId="{CD02D1B2-7156-4D3A-AA22-AB715155738B}">
      <dgm:prSet/>
      <dgm:spPr/>
      <dgm:t>
        <a:bodyPr/>
        <a:lstStyle/>
        <a:p>
          <a:endParaRPr lang="en-GB" sz="1800">
            <a:latin typeface="Arial" panose="020B0604020202020204" pitchFamily="34" charset="0"/>
            <a:cs typeface="Arial" panose="020B0604020202020204" pitchFamily="34" charset="0"/>
          </a:endParaRPr>
        </a:p>
      </dgm:t>
    </dgm:pt>
    <dgm:pt modelId="{027EB803-989F-468D-A99F-670AB5EF6078}" type="pres">
      <dgm:prSet presAssocID="{CA93C628-7E49-4954-B382-061365D7F3DE}" presName="diagram" presStyleCnt="0">
        <dgm:presLayoutVars>
          <dgm:dir/>
          <dgm:resizeHandles val="exact"/>
        </dgm:presLayoutVars>
      </dgm:prSet>
      <dgm:spPr/>
      <dgm:t>
        <a:bodyPr/>
        <a:lstStyle/>
        <a:p>
          <a:endParaRPr lang="en-GB"/>
        </a:p>
      </dgm:t>
    </dgm:pt>
    <dgm:pt modelId="{620D29E4-90E3-427F-869F-3AFC5B49CDF3}" type="pres">
      <dgm:prSet presAssocID="{945FA9B9-4F56-4E8B-9996-C1665B5C506D}" presName="node" presStyleLbl="node1" presStyleIdx="0" presStyleCnt="6">
        <dgm:presLayoutVars>
          <dgm:bulletEnabled val="1"/>
        </dgm:presLayoutVars>
      </dgm:prSet>
      <dgm:spPr/>
      <dgm:t>
        <a:bodyPr/>
        <a:lstStyle/>
        <a:p>
          <a:endParaRPr lang="en-GB"/>
        </a:p>
      </dgm:t>
    </dgm:pt>
    <dgm:pt modelId="{08E41A5F-047F-47AD-8164-078E073F4374}" type="pres">
      <dgm:prSet presAssocID="{6E4C5992-2562-49F4-8725-38E39E2D78FB}" presName="sibTrans" presStyleCnt="0"/>
      <dgm:spPr/>
    </dgm:pt>
    <dgm:pt modelId="{DA229B06-EB1C-4FE4-B817-64929EA15945}" type="pres">
      <dgm:prSet presAssocID="{3AC41EF2-B2AD-419E-A9D9-74A70D0842BD}" presName="node" presStyleLbl="node1" presStyleIdx="1" presStyleCnt="6">
        <dgm:presLayoutVars>
          <dgm:bulletEnabled val="1"/>
        </dgm:presLayoutVars>
      </dgm:prSet>
      <dgm:spPr/>
      <dgm:t>
        <a:bodyPr/>
        <a:lstStyle/>
        <a:p>
          <a:endParaRPr lang="en-GB"/>
        </a:p>
      </dgm:t>
    </dgm:pt>
    <dgm:pt modelId="{69C96C75-D988-4C94-9A4C-8BA49F660D10}" type="pres">
      <dgm:prSet presAssocID="{53D2FEB6-2D89-4200-AA78-221503AAC6F7}" presName="sibTrans" presStyleCnt="0"/>
      <dgm:spPr/>
    </dgm:pt>
    <dgm:pt modelId="{2E6CDDF4-D0A5-42BC-B715-8ABEF42982AF}" type="pres">
      <dgm:prSet presAssocID="{B4FE59E7-C441-44A6-BD8C-285868D9A940}" presName="node" presStyleLbl="node1" presStyleIdx="2" presStyleCnt="6">
        <dgm:presLayoutVars>
          <dgm:bulletEnabled val="1"/>
        </dgm:presLayoutVars>
      </dgm:prSet>
      <dgm:spPr/>
      <dgm:t>
        <a:bodyPr/>
        <a:lstStyle/>
        <a:p>
          <a:endParaRPr lang="en-GB"/>
        </a:p>
      </dgm:t>
    </dgm:pt>
    <dgm:pt modelId="{C56B1415-8799-4C2C-8917-F9A2AEE5FBDA}" type="pres">
      <dgm:prSet presAssocID="{6F64A2FC-07BF-4C66-BEC1-4F8D01F241C5}" presName="sibTrans" presStyleCnt="0"/>
      <dgm:spPr/>
    </dgm:pt>
    <dgm:pt modelId="{EA28080F-2CEC-4EBB-948E-E0209A8213A0}" type="pres">
      <dgm:prSet presAssocID="{FF9043D8-8320-496A-9E7E-B64D43AE0602}" presName="node" presStyleLbl="node1" presStyleIdx="3" presStyleCnt="6">
        <dgm:presLayoutVars>
          <dgm:bulletEnabled val="1"/>
        </dgm:presLayoutVars>
      </dgm:prSet>
      <dgm:spPr/>
      <dgm:t>
        <a:bodyPr/>
        <a:lstStyle/>
        <a:p>
          <a:endParaRPr lang="en-GB"/>
        </a:p>
      </dgm:t>
    </dgm:pt>
    <dgm:pt modelId="{FEA29BC7-8376-41EC-A4B0-9BABD0AC7B74}" type="pres">
      <dgm:prSet presAssocID="{917D2882-D9F1-4630-938D-537E1F60374E}" presName="sibTrans" presStyleCnt="0"/>
      <dgm:spPr/>
    </dgm:pt>
    <dgm:pt modelId="{6B3E8B33-FD38-40D8-841B-F68978153A6D}" type="pres">
      <dgm:prSet presAssocID="{FC9E8133-2C29-4CA2-8C34-624C81D28744}" presName="node" presStyleLbl="node1" presStyleIdx="4" presStyleCnt="6">
        <dgm:presLayoutVars>
          <dgm:bulletEnabled val="1"/>
        </dgm:presLayoutVars>
      </dgm:prSet>
      <dgm:spPr/>
      <dgm:t>
        <a:bodyPr/>
        <a:lstStyle/>
        <a:p>
          <a:endParaRPr lang="en-GB"/>
        </a:p>
      </dgm:t>
    </dgm:pt>
    <dgm:pt modelId="{BE21B486-AFC2-43E1-8723-591824B2A4A6}" type="pres">
      <dgm:prSet presAssocID="{4F84EC4D-73C9-45CD-80B7-EB63E6A87E2F}" presName="sibTrans" presStyleCnt="0"/>
      <dgm:spPr/>
    </dgm:pt>
    <dgm:pt modelId="{B989426F-E3F8-4451-9BB8-0E31227D326D}" type="pres">
      <dgm:prSet presAssocID="{2F9F6003-0D4D-4C14-AD96-B321516FBF9D}" presName="node" presStyleLbl="node1" presStyleIdx="5" presStyleCnt="6">
        <dgm:presLayoutVars>
          <dgm:bulletEnabled val="1"/>
        </dgm:presLayoutVars>
      </dgm:prSet>
      <dgm:spPr/>
      <dgm:t>
        <a:bodyPr/>
        <a:lstStyle/>
        <a:p>
          <a:endParaRPr lang="en-GB"/>
        </a:p>
      </dgm:t>
    </dgm:pt>
  </dgm:ptLst>
  <dgm:cxnLst>
    <dgm:cxn modelId="{C0884613-E346-4361-A00B-D2BDDA935128}" type="presOf" srcId="{945FA9B9-4F56-4E8B-9996-C1665B5C506D}" destId="{620D29E4-90E3-427F-869F-3AFC5B49CDF3}" srcOrd="0" destOrd="0" presId="urn:microsoft.com/office/officeart/2005/8/layout/default"/>
    <dgm:cxn modelId="{897FF73E-6420-49C7-903D-5550A31D22B7}" type="presOf" srcId="{3AC41EF2-B2AD-419E-A9D9-74A70D0842BD}" destId="{DA229B06-EB1C-4FE4-B817-64929EA15945}" srcOrd="0" destOrd="0" presId="urn:microsoft.com/office/officeart/2005/8/layout/default"/>
    <dgm:cxn modelId="{B12BFE02-16F4-4068-BA5B-BC82A8EA6052}" srcId="{CA93C628-7E49-4954-B382-061365D7F3DE}" destId="{945FA9B9-4F56-4E8B-9996-C1665B5C506D}" srcOrd="0" destOrd="0" parTransId="{9E3434D7-342C-4EC3-B115-3BE915D8A165}" sibTransId="{6E4C5992-2562-49F4-8725-38E39E2D78FB}"/>
    <dgm:cxn modelId="{51B1F539-D9AC-49F5-AB8B-EC7596ACC2B4}" srcId="{CA93C628-7E49-4954-B382-061365D7F3DE}" destId="{FF9043D8-8320-496A-9E7E-B64D43AE0602}" srcOrd="3" destOrd="0" parTransId="{370F2243-ABB9-4399-B706-52E4E43A1007}" sibTransId="{917D2882-D9F1-4630-938D-537E1F60374E}"/>
    <dgm:cxn modelId="{574B523C-CECC-4806-B02A-E2527A3624CA}" type="presOf" srcId="{FC9E8133-2C29-4CA2-8C34-624C81D28744}" destId="{6B3E8B33-FD38-40D8-841B-F68978153A6D}" srcOrd="0" destOrd="0" presId="urn:microsoft.com/office/officeart/2005/8/layout/default"/>
    <dgm:cxn modelId="{9AB18FB7-2D76-4E1A-B75A-ADAC10FDCEAD}" srcId="{CA93C628-7E49-4954-B382-061365D7F3DE}" destId="{FC9E8133-2C29-4CA2-8C34-624C81D28744}" srcOrd="4" destOrd="0" parTransId="{A7DB7BC3-6CF7-4D2D-8F06-02309ADE7B80}" sibTransId="{4F84EC4D-73C9-45CD-80B7-EB63E6A87E2F}"/>
    <dgm:cxn modelId="{CD02D1B2-7156-4D3A-AA22-AB715155738B}" srcId="{CA93C628-7E49-4954-B382-061365D7F3DE}" destId="{2F9F6003-0D4D-4C14-AD96-B321516FBF9D}" srcOrd="5" destOrd="0" parTransId="{52F1C187-7236-4701-B3D5-D5857CBBAEA3}" sibTransId="{0C6B9C2A-A523-423C-ABA6-FAAA28AD9F43}"/>
    <dgm:cxn modelId="{F5E4460F-D065-4200-A718-8E1BC77900C3}" type="presOf" srcId="{2F9F6003-0D4D-4C14-AD96-B321516FBF9D}" destId="{B989426F-E3F8-4451-9BB8-0E31227D326D}" srcOrd="0" destOrd="0" presId="urn:microsoft.com/office/officeart/2005/8/layout/default"/>
    <dgm:cxn modelId="{48D1C653-0E1F-4D20-BFC2-D1E7654438DA}" type="presOf" srcId="{CA93C628-7E49-4954-B382-061365D7F3DE}" destId="{027EB803-989F-468D-A99F-670AB5EF6078}" srcOrd="0" destOrd="0" presId="urn:microsoft.com/office/officeart/2005/8/layout/default"/>
    <dgm:cxn modelId="{16B57AF9-68BA-4CB6-B1CF-DB26B622BB4F}" srcId="{CA93C628-7E49-4954-B382-061365D7F3DE}" destId="{3AC41EF2-B2AD-419E-A9D9-74A70D0842BD}" srcOrd="1" destOrd="0" parTransId="{24659E09-0C12-4622-9C62-6FEC3EE69557}" sibTransId="{53D2FEB6-2D89-4200-AA78-221503AAC6F7}"/>
    <dgm:cxn modelId="{9B004831-0594-4DC2-9E99-C65D9AB7E00F}" type="presOf" srcId="{FF9043D8-8320-496A-9E7E-B64D43AE0602}" destId="{EA28080F-2CEC-4EBB-948E-E0209A8213A0}" srcOrd="0" destOrd="0" presId="urn:microsoft.com/office/officeart/2005/8/layout/default"/>
    <dgm:cxn modelId="{F206D50E-B7F1-4D3C-9298-6F67DF4E3370}" type="presOf" srcId="{B4FE59E7-C441-44A6-BD8C-285868D9A940}" destId="{2E6CDDF4-D0A5-42BC-B715-8ABEF42982AF}" srcOrd="0" destOrd="0" presId="urn:microsoft.com/office/officeart/2005/8/layout/default"/>
    <dgm:cxn modelId="{77E0A1A2-B512-4445-85CC-A2EDBF66528C}" srcId="{CA93C628-7E49-4954-B382-061365D7F3DE}" destId="{B4FE59E7-C441-44A6-BD8C-285868D9A940}" srcOrd="2" destOrd="0" parTransId="{6F9B9227-D4E0-47DC-8180-188811CF7323}" sibTransId="{6F64A2FC-07BF-4C66-BEC1-4F8D01F241C5}"/>
    <dgm:cxn modelId="{92470A3A-27B9-4C00-BE1F-F426EA4496D3}" type="presParOf" srcId="{027EB803-989F-468D-A99F-670AB5EF6078}" destId="{620D29E4-90E3-427F-869F-3AFC5B49CDF3}" srcOrd="0" destOrd="0" presId="urn:microsoft.com/office/officeart/2005/8/layout/default"/>
    <dgm:cxn modelId="{36364A28-DC10-4E3A-823A-74EB77534E93}" type="presParOf" srcId="{027EB803-989F-468D-A99F-670AB5EF6078}" destId="{08E41A5F-047F-47AD-8164-078E073F4374}" srcOrd="1" destOrd="0" presId="urn:microsoft.com/office/officeart/2005/8/layout/default"/>
    <dgm:cxn modelId="{6B6A8687-5DE2-4FCD-BC2F-8CDBBBFF908A}" type="presParOf" srcId="{027EB803-989F-468D-A99F-670AB5EF6078}" destId="{DA229B06-EB1C-4FE4-B817-64929EA15945}" srcOrd="2" destOrd="0" presId="urn:microsoft.com/office/officeart/2005/8/layout/default"/>
    <dgm:cxn modelId="{EFCCB9E5-5010-4146-B650-026EAB949619}" type="presParOf" srcId="{027EB803-989F-468D-A99F-670AB5EF6078}" destId="{69C96C75-D988-4C94-9A4C-8BA49F660D10}" srcOrd="3" destOrd="0" presId="urn:microsoft.com/office/officeart/2005/8/layout/default"/>
    <dgm:cxn modelId="{440AC88D-3457-48F0-977B-36CF4623AD74}" type="presParOf" srcId="{027EB803-989F-468D-A99F-670AB5EF6078}" destId="{2E6CDDF4-D0A5-42BC-B715-8ABEF42982AF}" srcOrd="4" destOrd="0" presId="urn:microsoft.com/office/officeart/2005/8/layout/default"/>
    <dgm:cxn modelId="{3EE6C910-FB92-4DFE-A2AF-34656035A798}" type="presParOf" srcId="{027EB803-989F-468D-A99F-670AB5EF6078}" destId="{C56B1415-8799-4C2C-8917-F9A2AEE5FBDA}" srcOrd="5" destOrd="0" presId="urn:microsoft.com/office/officeart/2005/8/layout/default"/>
    <dgm:cxn modelId="{C32ADEF7-CB43-4EB8-A271-D02C9545B724}" type="presParOf" srcId="{027EB803-989F-468D-A99F-670AB5EF6078}" destId="{EA28080F-2CEC-4EBB-948E-E0209A8213A0}" srcOrd="6" destOrd="0" presId="urn:microsoft.com/office/officeart/2005/8/layout/default"/>
    <dgm:cxn modelId="{50D5F79B-900D-4FF9-BDF7-BD7F2345E232}" type="presParOf" srcId="{027EB803-989F-468D-A99F-670AB5EF6078}" destId="{FEA29BC7-8376-41EC-A4B0-9BABD0AC7B74}" srcOrd="7" destOrd="0" presId="urn:microsoft.com/office/officeart/2005/8/layout/default"/>
    <dgm:cxn modelId="{78EF2358-3B72-4E65-BEFA-FFABF4CD5F8D}" type="presParOf" srcId="{027EB803-989F-468D-A99F-670AB5EF6078}" destId="{6B3E8B33-FD38-40D8-841B-F68978153A6D}" srcOrd="8" destOrd="0" presId="urn:microsoft.com/office/officeart/2005/8/layout/default"/>
    <dgm:cxn modelId="{763E38D6-809B-42F4-AEB1-57CDA6143D2B}" type="presParOf" srcId="{027EB803-989F-468D-A99F-670AB5EF6078}" destId="{BE21B486-AFC2-43E1-8723-591824B2A4A6}" srcOrd="9" destOrd="0" presId="urn:microsoft.com/office/officeart/2005/8/layout/default"/>
    <dgm:cxn modelId="{EAE3D6AB-B605-4CA4-9E3E-AE44AB526724}" type="presParOf" srcId="{027EB803-989F-468D-A99F-670AB5EF6078}" destId="{B989426F-E3F8-4451-9BB8-0E31227D326D}"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794A3FD-83EF-412E-BA68-B390F871E493}"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US"/>
        </a:p>
      </dgm:t>
    </dgm:pt>
    <dgm:pt modelId="{43E2BBE7-8F2A-44B7-A2E1-8FAC3D8E443F}">
      <dgm:prSet phldrT="[Text]"/>
      <dgm:spPr/>
      <dgm:t>
        <a:bodyPr/>
        <a:lstStyle/>
        <a:p>
          <a:r>
            <a:rPr lang="en-US" dirty="0" smtClean="0">
              <a:latin typeface="Arial" panose="020B0604020202020204" pitchFamily="34" charset="0"/>
              <a:cs typeface="Arial" panose="020B0604020202020204" pitchFamily="34" charset="0"/>
            </a:rPr>
            <a:t>Concise evidence summary</a:t>
          </a:r>
          <a:endParaRPr lang="en-US" dirty="0">
            <a:latin typeface="Arial" panose="020B0604020202020204" pitchFamily="34" charset="0"/>
            <a:cs typeface="Arial" panose="020B0604020202020204" pitchFamily="34" charset="0"/>
          </a:endParaRPr>
        </a:p>
      </dgm:t>
    </dgm:pt>
    <dgm:pt modelId="{E69E69D9-7CE2-4DB0-9E00-B48E3E041FAF}" type="parTrans" cxnId="{28ACD28B-7C70-411A-9DC5-B29C8AC48191}">
      <dgm:prSet/>
      <dgm:spPr/>
      <dgm:t>
        <a:bodyPr/>
        <a:lstStyle/>
        <a:p>
          <a:endParaRPr lang="en-US">
            <a:latin typeface="Arial" panose="020B0604020202020204" pitchFamily="34" charset="0"/>
            <a:cs typeface="Arial" panose="020B0604020202020204" pitchFamily="34" charset="0"/>
          </a:endParaRPr>
        </a:p>
      </dgm:t>
    </dgm:pt>
    <dgm:pt modelId="{E0477EFB-0501-4847-B718-C42F8E9690CB}" type="sibTrans" cxnId="{28ACD28B-7C70-411A-9DC5-B29C8AC48191}">
      <dgm:prSet/>
      <dgm:spPr/>
      <dgm:t>
        <a:bodyPr/>
        <a:lstStyle/>
        <a:p>
          <a:endParaRPr lang="en-US">
            <a:latin typeface="Arial" panose="020B0604020202020204" pitchFamily="34" charset="0"/>
            <a:cs typeface="Arial" panose="020B0604020202020204" pitchFamily="34" charset="0"/>
          </a:endParaRPr>
        </a:p>
      </dgm:t>
    </dgm:pt>
    <dgm:pt modelId="{BC8751EC-B4CD-4B22-AF04-F80EBE53BCD8}">
      <dgm:prSet phldrT="[Text]"/>
      <dgm:spPr/>
      <dgm:t>
        <a:bodyPr/>
        <a:lstStyle/>
        <a:p>
          <a:r>
            <a:rPr lang="en-US" dirty="0" smtClean="0">
              <a:latin typeface="Arial" panose="020B0604020202020204" pitchFamily="34" charset="0"/>
              <a:cs typeface="Arial" panose="020B0604020202020204" pitchFamily="34" charset="0"/>
            </a:rPr>
            <a:t>Capture value (not just cost)</a:t>
          </a:r>
          <a:endParaRPr lang="en-US" dirty="0">
            <a:latin typeface="Arial" panose="020B0604020202020204" pitchFamily="34" charset="0"/>
            <a:cs typeface="Arial" panose="020B0604020202020204" pitchFamily="34" charset="0"/>
          </a:endParaRPr>
        </a:p>
      </dgm:t>
    </dgm:pt>
    <dgm:pt modelId="{9344325F-045C-41BB-95F7-4D2B9D471A3E}" type="parTrans" cxnId="{45A99A87-FCF6-448D-A227-7A02BFF5CD81}">
      <dgm:prSet/>
      <dgm:spPr/>
      <dgm:t>
        <a:bodyPr/>
        <a:lstStyle/>
        <a:p>
          <a:endParaRPr lang="en-US">
            <a:latin typeface="Arial" panose="020B0604020202020204" pitchFamily="34" charset="0"/>
            <a:cs typeface="Arial" panose="020B0604020202020204" pitchFamily="34" charset="0"/>
          </a:endParaRPr>
        </a:p>
      </dgm:t>
    </dgm:pt>
    <dgm:pt modelId="{BB1B5EA6-FBC1-4065-BE95-8EB455C543DB}" type="sibTrans" cxnId="{45A99A87-FCF6-448D-A227-7A02BFF5CD81}">
      <dgm:prSet/>
      <dgm:spPr/>
      <dgm:t>
        <a:bodyPr/>
        <a:lstStyle/>
        <a:p>
          <a:endParaRPr lang="en-US">
            <a:latin typeface="Arial" panose="020B0604020202020204" pitchFamily="34" charset="0"/>
            <a:cs typeface="Arial" panose="020B0604020202020204" pitchFamily="34" charset="0"/>
          </a:endParaRPr>
        </a:p>
      </dgm:t>
    </dgm:pt>
    <dgm:pt modelId="{54B25B18-83B6-46A3-9CC0-4368C538118E}">
      <dgm:prSet phldrT="[Text]"/>
      <dgm:spPr/>
      <dgm:t>
        <a:bodyPr/>
        <a:lstStyle/>
        <a:p>
          <a:r>
            <a:rPr lang="en-US" dirty="0" smtClean="0">
              <a:latin typeface="Arial" panose="020B0604020202020204" pitchFamily="34" charset="0"/>
              <a:cs typeface="Arial" panose="020B0604020202020204" pitchFamily="34" charset="0"/>
            </a:rPr>
            <a:t>Patient stories</a:t>
          </a:r>
          <a:endParaRPr lang="en-US" dirty="0">
            <a:latin typeface="Arial" panose="020B0604020202020204" pitchFamily="34" charset="0"/>
            <a:cs typeface="Arial" panose="020B0604020202020204" pitchFamily="34" charset="0"/>
          </a:endParaRPr>
        </a:p>
      </dgm:t>
    </dgm:pt>
    <dgm:pt modelId="{ECD2C0BA-899F-48C8-910E-DA0EDBD0100A}" type="parTrans" cxnId="{164B44F1-0D1B-4A6A-8361-C5BA61950B80}">
      <dgm:prSet/>
      <dgm:spPr/>
      <dgm:t>
        <a:bodyPr/>
        <a:lstStyle/>
        <a:p>
          <a:endParaRPr lang="en-US">
            <a:latin typeface="Arial" panose="020B0604020202020204" pitchFamily="34" charset="0"/>
            <a:cs typeface="Arial" panose="020B0604020202020204" pitchFamily="34" charset="0"/>
          </a:endParaRPr>
        </a:p>
      </dgm:t>
    </dgm:pt>
    <dgm:pt modelId="{C9F49A45-DB40-4B53-AC5B-6D41186DE88A}" type="sibTrans" cxnId="{164B44F1-0D1B-4A6A-8361-C5BA61950B80}">
      <dgm:prSet/>
      <dgm:spPr/>
      <dgm:t>
        <a:bodyPr/>
        <a:lstStyle/>
        <a:p>
          <a:endParaRPr lang="en-US">
            <a:latin typeface="Arial" panose="020B0604020202020204" pitchFamily="34" charset="0"/>
            <a:cs typeface="Arial" panose="020B0604020202020204" pitchFamily="34" charset="0"/>
          </a:endParaRPr>
        </a:p>
      </dgm:t>
    </dgm:pt>
    <dgm:pt modelId="{19BAD2D6-2CC2-480A-BC98-0ECD2E12F32C}">
      <dgm:prSet phldrT="[Text]"/>
      <dgm:spPr/>
      <dgm:t>
        <a:bodyPr/>
        <a:lstStyle/>
        <a:p>
          <a:r>
            <a:rPr lang="en-US" dirty="0" smtClean="0">
              <a:latin typeface="Arial" panose="020B0604020202020204" pitchFamily="34" charset="0"/>
              <a:cs typeface="Arial" panose="020B0604020202020204" pitchFamily="34" charset="0"/>
            </a:rPr>
            <a:t>Understand the approval process</a:t>
          </a:r>
          <a:endParaRPr lang="en-US" dirty="0">
            <a:latin typeface="Arial" panose="020B0604020202020204" pitchFamily="34" charset="0"/>
            <a:cs typeface="Arial" panose="020B0604020202020204" pitchFamily="34" charset="0"/>
          </a:endParaRPr>
        </a:p>
      </dgm:t>
    </dgm:pt>
    <dgm:pt modelId="{7F806C3C-360A-4272-8677-04EB6BBD0F06}" type="parTrans" cxnId="{AD1E6580-1150-4D97-AE0C-7ED741610A8F}">
      <dgm:prSet/>
      <dgm:spPr/>
      <dgm:t>
        <a:bodyPr/>
        <a:lstStyle/>
        <a:p>
          <a:endParaRPr lang="en-US">
            <a:latin typeface="Arial" panose="020B0604020202020204" pitchFamily="34" charset="0"/>
            <a:cs typeface="Arial" panose="020B0604020202020204" pitchFamily="34" charset="0"/>
          </a:endParaRPr>
        </a:p>
      </dgm:t>
    </dgm:pt>
    <dgm:pt modelId="{E77E458C-329E-4015-850E-F3AE71AE9500}" type="sibTrans" cxnId="{AD1E6580-1150-4D97-AE0C-7ED741610A8F}">
      <dgm:prSet/>
      <dgm:spPr/>
      <dgm:t>
        <a:bodyPr/>
        <a:lstStyle/>
        <a:p>
          <a:endParaRPr lang="en-US">
            <a:latin typeface="Arial" panose="020B0604020202020204" pitchFamily="34" charset="0"/>
            <a:cs typeface="Arial" panose="020B0604020202020204" pitchFamily="34" charset="0"/>
          </a:endParaRPr>
        </a:p>
      </dgm:t>
    </dgm:pt>
    <dgm:pt modelId="{B9EBECE8-8AAF-4212-A5C9-FB0D11AE0241}">
      <dgm:prSet phldrT="[Text]"/>
      <dgm:spPr/>
      <dgm:t>
        <a:bodyPr/>
        <a:lstStyle/>
        <a:p>
          <a:r>
            <a:rPr lang="en-US" dirty="0" smtClean="0">
              <a:latin typeface="Arial" panose="020B0604020202020204" pitchFamily="34" charset="0"/>
              <a:cs typeface="Arial" panose="020B0604020202020204" pitchFamily="34" charset="0"/>
            </a:rPr>
            <a:t>Implement well &amp; feedback</a:t>
          </a:r>
          <a:endParaRPr lang="en-US" dirty="0">
            <a:latin typeface="Arial" panose="020B0604020202020204" pitchFamily="34" charset="0"/>
            <a:cs typeface="Arial" panose="020B0604020202020204" pitchFamily="34" charset="0"/>
          </a:endParaRPr>
        </a:p>
      </dgm:t>
    </dgm:pt>
    <dgm:pt modelId="{040DCC80-E985-42A3-A50A-496C4BB64384}" type="parTrans" cxnId="{E65FB0DB-5F5A-40B1-83A2-12373F4364A8}">
      <dgm:prSet/>
      <dgm:spPr/>
      <dgm:t>
        <a:bodyPr/>
        <a:lstStyle/>
        <a:p>
          <a:endParaRPr lang="en-US">
            <a:latin typeface="Arial" panose="020B0604020202020204" pitchFamily="34" charset="0"/>
            <a:cs typeface="Arial" panose="020B0604020202020204" pitchFamily="34" charset="0"/>
          </a:endParaRPr>
        </a:p>
      </dgm:t>
    </dgm:pt>
    <dgm:pt modelId="{BF7D7946-5D5F-42E8-8135-1873445CC1DC}" type="sibTrans" cxnId="{E65FB0DB-5F5A-40B1-83A2-12373F4364A8}">
      <dgm:prSet/>
      <dgm:spPr/>
      <dgm:t>
        <a:bodyPr/>
        <a:lstStyle/>
        <a:p>
          <a:endParaRPr lang="en-US">
            <a:latin typeface="Arial" panose="020B0604020202020204" pitchFamily="34" charset="0"/>
            <a:cs typeface="Arial" panose="020B0604020202020204" pitchFamily="34" charset="0"/>
          </a:endParaRPr>
        </a:p>
      </dgm:t>
    </dgm:pt>
    <dgm:pt modelId="{FEED6A32-FE40-4846-9A38-7CEEF8611D92}">
      <dgm:prSet phldrT="[Text]"/>
      <dgm:spPr/>
      <dgm:t>
        <a:bodyPr/>
        <a:lstStyle/>
        <a:p>
          <a:r>
            <a:rPr lang="en-US" dirty="0" smtClean="0">
              <a:latin typeface="Arial" panose="020B0604020202020204" pitchFamily="34" charset="0"/>
              <a:cs typeface="Arial" panose="020B0604020202020204" pitchFamily="34" charset="0"/>
            </a:rPr>
            <a:t>Guidelines / peer comparisons</a:t>
          </a:r>
          <a:endParaRPr lang="en-US" dirty="0">
            <a:latin typeface="Arial" panose="020B0604020202020204" pitchFamily="34" charset="0"/>
            <a:cs typeface="Arial" panose="020B0604020202020204" pitchFamily="34" charset="0"/>
          </a:endParaRPr>
        </a:p>
      </dgm:t>
    </dgm:pt>
    <dgm:pt modelId="{B066F18A-CF96-425E-BA07-F9BCB40FE4B9}" type="parTrans" cxnId="{18DF4836-A3B2-48E1-83FC-1A3F09C233A2}">
      <dgm:prSet/>
      <dgm:spPr/>
      <dgm:t>
        <a:bodyPr/>
        <a:lstStyle/>
        <a:p>
          <a:endParaRPr lang="en-US"/>
        </a:p>
      </dgm:t>
    </dgm:pt>
    <dgm:pt modelId="{22283DE3-9DF3-4AC7-A8FC-A29DA9286267}" type="sibTrans" cxnId="{18DF4836-A3B2-48E1-83FC-1A3F09C233A2}">
      <dgm:prSet/>
      <dgm:spPr/>
      <dgm:t>
        <a:bodyPr/>
        <a:lstStyle/>
        <a:p>
          <a:endParaRPr lang="en-US"/>
        </a:p>
      </dgm:t>
    </dgm:pt>
    <dgm:pt modelId="{6EC6B3EC-55A5-4B12-A29F-729ACDEEE14A}" type="pres">
      <dgm:prSet presAssocID="{A794A3FD-83EF-412E-BA68-B390F871E493}" presName="diagram" presStyleCnt="0">
        <dgm:presLayoutVars>
          <dgm:dir/>
          <dgm:resizeHandles val="exact"/>
        </dgm:presLayoutVars>
      </dgm:prSet>
      <dgm:spPr/>
      <dgm:t>
        <a:bodyPr/>
        <a:lstStyle/>
        <a:p>
          <a:endParaRPr lang="en-US"/>
        </a:p>
      </dgm:t>
    </dgm:pt>
    <dgm:pt modelId="{9EA24588-C4E2-4188-B7E6-1538B9E5BBA4}" type="pres">
      <dgm:prSet presAssocID="{43E2BBE7-8F2A-44B7-A2E1-8FAC3D8E443F}" presName="node" presStyleLbl="node1" presStyleIdx="0" presStyleCnt="6">
        <dgm:presLayoutVars>
          <dgm:bulletEnabled val="1"/>
        </dgm:presLayoutVars>
      </dgm:prSet>
      <dgm:spPr/>
      <dgm:t>
        <a:bodyPr/>
        <a:lstStyle/>
        <a:p>
          <a:endParaRPr lang="en-US"/>
        </a:p>
      </dgm:t>
    </dgm:pt>
    <dgm:pt modelId="{6DDEA733-2709-4BE1-91B7-25AECF813184}" type="pres">
      <dgm:prSet presAssocID="{E0477EFB-0501-4847-B718-C42F8E9690CB}" presName="sibTrans" presStyleCnt="0"/>
      <dgm:spPr/>
    </dgm:pt>
    <dgm:pt modelId="{F27C8E14-271C-4933-99D6-020D13E81B8B}" type="pres">
      <dgm:prSet presAssocID="{BC8751EC-B4CD-4B22-AF04-F80EBE53BCD8}" presName="node" presStyleLbl="node1" presStyleIdx="1" presStyleCnt="6">
        <dgm:presLayoutVars>
          <dgm:bulletEnabled val="1"/>
        </dgm:presLayoutVars>
      </dgm:prSet>
      <dgm:spPr/>
      <dgm:t>
        <a:bodyPr/>
        <a:lstStyle/>
        <a:p>
          <a:endParaRPr lang="en-US"/>
        </a:p>
      </dgm:t>
    </dgm:pt>
    <dgm:pt modelId="{178E0BD9-B396-46C6-8EC1-984E249A2ED8}" type="pres">
      <dgm:prSet presAssocID="{BB1B5EA6-FBC1-4065-BE95-8EB455C543DB}" presName="sibTrans" presStyleCnt="0"/>
      <dgm:spPr/>
    </dgm:pt>
    <dgm:pt modelId="{41E03909-F8AD-46FE-B665-24A7F2511AF2}" type="pres">
      <dgm:prSet presAssocID="{54B25B18-83B6-46A3-9CC0-4368C538118E}" presName="node" presStyleLbl="node1" presStyleIdx="2" presStyleCnt="6">
        <dgm:presLayoutVars>
          <dgm:bulletEnabled val="1"/>
        </dgm:presLayoutVars>
      </dgm:prSet>
      <dgm:spPr/>
      <dgm:t>
        <a:bodyPr/>
        <a:lstStyle/>
        <a:p>
          <a:endParaRPr lang="en-US"/>
        </a:p>
      </dgm:t>
    </dgm:pt>
    <dgm:pt modelId="{D5C8FE71-EDC6-400B-B5B4-D426DE420933}" type="pres">
      <dgm:prSet presAssocID="{C9F49A45-DB40-4B53-AC5B-6D41186DE88A}" presName="sibTrans" presStyleCnt="0"/>
      <dgm:spPr/>
    </dgm:pt>
    <dgm:pt modelId="{7F499384-B040-4FB9-9D43-75AE5861B310}" type="pres">
      <dgm:prSet presAssocID="{FEED6A32-FE40-4846-9A38-7CEEF8611D92}" presName="node" presStyleLbl="node1" presStyleIdx="3" presStyleCnt="6">
        <dgm:presLayoutVars>
          <dgm:bulletEnabled val="1"/>
        </dgm:presLayoutVars>
      </dgm:prSet>
      <dgm:spPr/>
      <dgm:t>
        <a:bodyPr/>
        <a:lstStyle/>
        <a:p>
          <a:endParaRPr lang="en-US"/>
        </a:p>
      </dgm:t>
    </dgm:pt>
    <dgm:pt modelId="{6D353621-6880-4053-96DE-E961472DE437}" type="pres">
      <dgm:prSet presAssocID="{22283DE3-9DF3-4AC7-A8FC-A29DA9286267}" presName="sibTrans" presStyleCnt="0"/>
      <dgm:spPr/>
    </dgm:pt>
    <dgm:pt modelId="{EBD9F8F5-A235-4041-9783-FFFA7304AC67}" type="pres">
      <dgm:prSet presAssocID="{19BAD2D6-2CC2-480A-BC98-0ECD2E12F32C}" presName="node" presStyleLbl="node1" presStyleIdx="4" presStyleCnt="6">
        <dgm:presLayoutVars>
          <dgm:bulletEnabled val="1"/>
        </dgm:presLayoutVars>
      </dgm:prSet>
      <dgm:spPr/>
      <dgm:t>
        <a:bodyPr/>
        <a:lstStyle/>
        <a:p>
          <a:endParaRPr lang="en-US"/>
        </a:p>
      </dgm:t>
    </dgm:pt>
    <dgm:pt modelId="{0CBC5966-FAA6-4218-9891-06ABA668E56F}" type="pres">
      <dgm:prSet presAssocID="{E77E458C-329E-4015-850E-F3AE71AE9500}" presName="sibTrans" presStyleCnt="0"/>
      <dgm:spPr/>
    </dgm:pt>
    <dgm:pt modelId="{A71268C4-D22A-43FD-8A47-0A098C354129}" type="pres">
      <dgm:prSet presAssocID="{B9EBECE8-8AAF-4212-A5C9-FB0D11AE0241}" presName="node" presStyleLbl="node1" presStyleIdx="5" presStyleCnt="6">
        <dgm:presLayoutVars>
          <dgm:bulletEnabled val="1"/>
        </dgm:presLayoutVars>
      </dgm:prSet>
      <dgm:spPr/>
      <dgm:t>
        <a:bodyPr/>
        <a:lstStyle/>
        <a:p>
          <a:endParaRPr lang="en-US"/>
        </a:p>
      </dgm:t>
    </dgm:pt>
  </dgm:ptLst>
  <dgm:cxnLst>
    <dgm:cxn modelId="{28ACD28B-7C70-411A-9DC5-B29C8AC48191}" srcId="{A794A3FD-83EF-412E-BA68-B390F871E493}" destId="{43E2BBE7-8F2A-44B7-A2E1-8FAC3D8E443F}" srcOrd="0" destOrd="0" parTransId="{E69E69D9-7CE2-4DB0-9E00-B48E3E041FAF}" sibTransId="{E0477EFB-0501-4847-B718-C42F8E9690CB}"/>
    <dgm:cxn modelId="{18DF4836-A3B2-48E1-83FC-1A3F09C233A2}" srcId="{A794A3FD-83EF-412E-BA68-B390F871E493}" destId="{FEED6A32-FE40-4846-9A38-7CEEF8611D92}" srcOrd="3" destOrd="0" parTransId="{B066F18A-CF96-425E-BA07-F9BCB40FE4B9}" sibTransId="{22283DE3-9DF3-4AC7-A8FC-A29DA9286267}"/>
    <dgm:cxn modelId="{54EC7711-2158-4CF7-A4D7-CFA072AF0AA0}" type="presOf" srcId="{54B25B18-83B6-46A3-9CC0-4368C538118E}" destId="{41E03909-F8AD-46FE-B665-24A7F2511AF2}" srcOrd="0" destOrd="0" presId="urn:microsoft.com/office/officeart/2005/8/layout/default"/>
    <dgm:cxn modelId="{164B44F1-0D1B-4A6A-8361-C5BA61950B80}" srcId="{A794A3FD-83EF-412E-BA68-B390F871E493}" destId="{54B25B18-83B6-46A3-9CC0-4368C538118E}" srcOrd="2" destOrd="0" parTransId="{ECD2C0BA-899F-48C8-910E-DA0EDBD0100A}" sibTransId="{C9F49A45-DB40-4B53-AC5B-6D41186DE88A}"/>
    <dgm:cxn modelId="{5829A976-CDC6-4EBA-B035-1570FDF1936B}" type="presOf" srcId="{FEED6A32-FE40-4846-9A38-7CEEF8611D92}" destId="{7F499384-B040-4FB9-9D43-75AE5861B310}" srcOrd="0" destOrd="0" presId="urn:microsoft.com/office/officeart/2005/8/layout/default"/>
    <dgm:cxn modelId="{3AA3E7FB-AA6F-4DCC-8116-D705987642C7}" type="presOf" srcId="{BC8751EC-B4CD-4B22-AF04-F80EBE53BCD8}" destId="{F27C8E14-271C-4933-99D6-020D13E81B8B}" srcOrd="0" destOrd="0" presId="urn:microsoft.com/office/officeart/2005/8/layout/default"/>
    <dgm:cxn modelId="{056760BF-D3BB-4B2C-BF94-3561EF48BBBD}" type="presOf" srcId="{43E2BBE7-8F2A-44B7-A2E1-8FAC3D8E443F}" destId="{9EA24588-C4E2-4188-B7E6-1538B9E5BBA4}" srcOrd="0" destOrd="0" presId="urn:microsoft.com/office/officeart/2005/8/layout/default"/>
    <dgm:cxn modelId="{16D1F525-A234-42E7-9761-523CA0568E0D}" type="presOf" srcId="{A794A3FD-83EF-412E-BA68-B390F871E493}" destId="{6EC6B3EC-55A5-4B12-A29F-729ACDEEE14A}" srcOrd="0" destOrd="0" presId="urn:microsoft.com/office/officeart/2005/8/layout/default"/>
    <dgm:cxn modelId="{337F76D7-FB2D-4566-83F8-497A292CF4B2}" type="presOf" srcId="{19BAD2D6-2CC2-480A-BC98-0ECD2E12F32C}" destId="{EBD9F8F5-A235-4041-9783-FFFA7304AC67}" srcOrd="0" destOrd="0" presId="urn:microsoft.com/office/officeart/2005/8/layout/default"/>
    <dgm:cxn modelId="{45A99A87-FCF6-448D-A227-7A02BFF5CD81}" srcId="{A794A3FD-83EF-412E-BA68-B390F871E493}" destId="{BC8751EC-B4CD-4B22-AF04-F80EBE53BCD8}" srcOrd="1" destOrd="0" parTransId="{9344325F-045C-41BB-95F7-4D2B9D471A3E}" sibTransId="{BB1B5EA6-FBC1-4065-BE95-8EB455C543DB}"/>
    <dgm:cxn modelId="{AD1E6580-1150-4D97-AE0C-7ED741610A8F}" srcId="{A794A3FD-83EF-412E-BA68-B390F871E493}" destId="{19BAD2D6-2CC2-480A-BC98-0ECD2E12F32C}" srcOrd="4" destOrd="0" parTransId="{7F806C3C-360A-4272-8677-04EB6BBD0F06}" sibTransId="{E77E458C-329E-4015-850E-F3AE71AE9500}"/>
    <dgm:cxn modelId="{3502D699-F28B-4929-A02C-5A258DE88A8D}" type="presOf" srcId="{B9EBECE8-8AAF-4212-A5C9-FB0D11AE0241}" destId="{A71268C4-D22A-43FD-8A47-0A098C354129}" srcOrd="0" destOrd="0" presId="urn:microsoft.com/office/officeart/2005/8/layout/default"/>
    <dgm:cxn modelId="{E65FB0DB-5F5A-40B1-83A2-12373F4364A8}" srcId="{A794A3FD-83EF-412E-BA68-B390F871E493}" destId="{B9EBECE8-8AAF-4212-A5C9-FB0D11AE0241}" srcOrd="5" destOrd="0" parTransId="{040DCC80-E985-42A3-A50A-496C4BB64384}" sibTransId="{BF7D7946-5D5F-42E8-8135-1873445CC1DC}"/>
    <dgm:cxn modelId="{867A422B-A398-4B90-AC7B-D67EB7405130}" type="presParOf" srcId="{6EC6B3EC-55A5-4B12-A29F-729ACDEEE14A}" destId="{9EA24588-C4E2-4188-B7E6-1538B9E5BBA4}" srcOrd="0" destOrd="0" presId="urn:microsoft.com/office/officeart/2005/8/layout/default"/>
    <dgm:cxn modelId="{670F8455-CF92-43EC-8608-6E1E3346E08D}" type="presParOf" srcId="{6EC6B3EC-55A5-4B12-A29F-729ACDEEE14A}" destId="{6DDEA733-2709-4BE1-91B7-25AECF813184}" srcOrd="1" destOrd="0" presId="urn:microsoft.com/office/officeart/2005/8/layout/default"/>
    <dgm:cxn modelId="{8A91F3DF-C7AB-4173-AB6E-5D9B51B098ED}" type="presParOf" srcId="{6EC6B3EC-55A5-4B12-A29F-729ACDEEE14A}" destId="{F27C8E14-271C-4933-99D6-020D13E81B8B}" srcOrd="2" destOrd="0" presId="urn:microsoft.com/office/officeart/2005/8/layout/default"/>
    <dgm:cxn modelId="{EC56C530-A980-49A1-88EB-857C61A143B5}" type="presParOf" srcId="{6EC6B3EC-55A5-4B12-A29F-729ACDEEE14A}" destId="{178E0BD9-B396-46C6-8EC1-984E249A2ED8}" srcOrd="3" destOrd="0" presId="urn:microsoft.com/office/officeart/2005/8/layout/default"/>
    <dgm:cxn modelId="{14E74677-FAD2-4E98-8A88-CD5954C0E47D}" type="presParOf" srcId="{6EC6B3EC-55A5-4B12-A29F-729ACDEEE14A}" destId="{41E03909-F8AD-46FE-B665-24A7F2511AF2}" srcOrd="4" destOrd="0" presId="urn:microsoft.com/office/officeart/2005/8/layout/default"/>
    <dgm:cxn modelId="{D88093F9-61FD-40D1-ABE4-318FA73BA031}" type="presParOf" srcId="{6EC6B3EC-55A5-4B12-A29F-729ACDEEE14A}" destId="{D5C8FE71-EDC6-400B-B5B4-D426DE420933}" srcOrd="5" destOrd="0" presId="urn:microsoft.com/office/officeart/2005/8/layout/default"/>
    <dgm:cxn modelId="{0DD7C33D-90CF-4F3E-96DD-0CA698AC571A}" type="presParOf" srcId="{6EC6B3EC-55A5-4B12-A29F-729ACDEEE14A}" destId="{7F499384-B040-4FB9-9D43-75AE5861B310}" srcOrd="6" destOrd="0" presId="urn:microsoft.com/office/officeart/2005/8/layout/default"/>
    <dgm:cxn modelId="{A2CBEFEF-9C64-4CFD-A358-941A990BE631}" type="presParOf" srcId="{6EC6B3EC-55A5-4B12-A29F-729ACDEEE14A}" destId="{6D353621-6880-4053-96DE-E961472DE437}" srcOrd="7" destOrd="0" presId="urn:microsoft.com/office/officeart/2005/8/layout/default"/>
    <dgm:cxn modelId="{3AEB7B01-1ADD-4C3A-9B5D-ED645DA58950}" type="presParOf" srcId="{6EC6B3EC-55A5-4B12-A29F-729ACDEEE14A}" destId="{EBD9F8F5-A235-4041-9783-FFFA7304AC67}" srcOrd="8" destOrd="0" presId="urn:microsoft.com/office/officeart/2005/8/layout/default"/>
    <dgm:cxn modelId="{37E57DED-9A91-4512-A45F-DABF26BF6B74}" type="presParOf" srcId="{6EC6B3EC-55A5-4B12-A29F-729ACDEEE14A}" destId="{0CBC5966-FAA6-4218-9891-06ABA668E56F}" srcOrd="9" destOrd="0" presId="urn:microsoft.com/office/officeart/2005/8/layout/default"/>
    <dgm:cxn modelId="{EDC2ABF5-ACA3-49D3-B8DA-9F83F6968648}" type="presParOf" srcId="{6EC6B3EC-55A5-4B12-A29F-729ACDEEE14A}" destId="{A71268C4-D22A-43FD-8A47-0A098C35412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B18C8-90FF-4E49-8FC7-33D26A527EF5}">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cost of failure</a:t>
          </a:r>
          <a:endParaRPr lang="en-US" sz="2400" kern="1200" dirty="0">
            <a:latin typeface="Arial" panose="020B0604020202020204" pitchFamily="34" charset="0"/>
            <a:cs typeface="Arial" panose="020B0604020202020204" pitchFamily="34" charset="0"/>
          </a:endParaRPr>
        </a:p>
      </dsp:txBody>
      <dsp:txXfrm>
        <a:off x="304800" y="317730"/>
        <a:ext cx="5486400" cy="498763"/>
      </dsp:txXfrm>
    </dsp:sp>
    <dsp:sp modelId="{556CAFED-43F9-4278-9C6D-60B8182B0E2F}">
      <dsp:nvSpPr>
        <dsp:cNvPr id="0" name=""/>
        <dsp:cNvSpPr/>
      </dsp:nvSpPr>
      <dsp:spPr>
        <a:xfrm>
          <a:off x="30480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evidence</a:t>
          </a:r>
          <a:endParaRPr lang="en-US" sz="2400" kern="1200" dirty="0">
            <a:latin typeface="Arial" panose="020B0604020202020204" pitchFamily="34" charset="0"/>
            <a:cs typeface="Arial" panose="020B0604020202020204" pitchFamily="34" charset="0"/>
          </a:endParaRPr>
        </a:p>
      </dsp:txBody>
      <dsp:txXfrm>
        <a:off x="304800" y="1019694"/>
        <a:ext cx="5486400" cy="498763"/>
      </dsp:txXfrm>
    </dsp:sp>
    <dsp:sp modelId="{7EF3B5E4-AEB9-4883-B104-1286C05078D0}">
      <dsp:nvSpPr>
        <dsp:cNvPr id="0" name=""/>
        <dsp:cNvSpPr/>
      </dsp:nvSpPr>
      <dsp:spPr>
        <a:xfrm>
          <a:off x="30480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2B9115-06A7-4438-98B0-196D39FFC888}">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Cost &amp; cost-effectiveness</a:t>
          </a:r>
          <a:endParaRPr lang="en-US" sz="2400" kern="1200" dirty="0">
            <a:latin typeface="Arial" panose="020B0604020202020204" pitchFamily="34" charset="0"/>
            <a:cs typeface="Arial" panose="020B0604020202020204" pitchFamily="34" charset="0"/>
          </a:endParaRPr>
        </a:p>
      </dsp:txBody>
      <dsp:txXfrm>
        <a:off x="304800" y="1721658"/>
        <a:ext cx="5486400" cy="498763"/>
      </dsp:txXfrm>
    </dsp:sp>
    <dsp:sp modelId="{4BDCF5C5-B09A-4046-8269-21C0FEFF9CB1}">
      <dsp:nvSpPr>
        <dsp:cNvPr id="0" name=""/>
        <dsp:cNvSpPr/>
      </dsp:nvSpPr>
      <dsp:spPr>
        <a:xfrm>
          <a:off x="30480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66FE95-0BA0-4C42-A4A1-A3478B1C7E48}">
      <dsp:nvSpPr>
        <dsp:cNvPr id="0" name=""/>
        <dsp:cNvSpPr/>
      </dsp:nvSpPr>
      <dsp:spPr>
        <a:xfrm>
          <a:off x="107899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816AFF-BE11-45AB-BFEC-A3E4DA6EFA25}">
      <dsp:nvSpPr>
        <dsp:cNvPr id="0" name=""/>
        <dsp:cNvSpPr/>
      </dsp:nvSpPr>
      <dsp:spPr>
        <a:xfrm>
          <a:off x="1853184"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0EA9E7-044D-4694-9388-EB92C8F848B2}">
      <dsp:nvSpPr>
        <dsp:cNvPr id="0" name=""/>
        <dsp:cNvSpPr/>
      </dsp:nvSpPr>
      <dsp:spPr>
        <a:xfrm>
          <a:off x="2627376"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F6F967-3239-40AA-90CB-EDDAE8F6F872}">
      <dsp:nvSpPr>
        <dsp:cNvPr id="0" name=""/>
        <dsp:cNvSpPr/>
      </dsp:nvSpPr>
      <dsp:spPr>
        <a:xfrm>
          <a:off x="3401568"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A41888-08B2-47E5-9F04-7D71E2D556AC}">
      <dsp:nvSpPr>
        <dsp:cNvPr id="0" name=""/>
        <dsp:cNvSpPr/>
      </dsp:nvSpPr>
      <dsp:spPr>
        <a:xfrm>
          <a:off x="417576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820820-FED9-462B-9252-A6BD9C21E56B}">
      <dsp:nvSpPr>
        <dsp:cNvPr id="0" name=""/>
        <dsp:cNvSpPr/>
      </dsp:nvSpPr>
      <dsp:spPr>
        <a:xfrm>
          <a:off x="494995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challenge</a:t>
          </a:r>
          <a:endParaRPr lang="en-US" sz="2400" kern="1200" dirty="0">
            <a:latin typeface="Arial" panose="020B0604020202020204" pitchFamily="34" charset="0"/>
            <a:cs typeface="Arial" panose="020B0604020202020204" pitchFamily="34" charset="0"/>
          </a:endParaRP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24BEE5-E3EB-4731-B6F0-018B9EA8DAB6}">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smtClean="0">
              <a:latin typeface="Arial" panose="020B0604020202020204" pitchFamily="34" charset="0"/>
              <a:cs typeface="Arial" panose="020B0604020202020204" pitchFamily="34" charset="0"/>
            </a:rPr>
            <a:t>The business case</a:t>
          </a:r>
          <a:endParaRPr lang="en-US" sz="2400" kern="1200" dirty="0">
            <a:latin typeface="Arial" panose="020B0604020202020204" pitchFamily="34" charset="0"/>
            <a:cs typeface="Arial" panose="020B0604020202020204" pitchFamily="34" charset="0"/>
          </a:endParaRPr>
        </a:p>
      </dsp:txBody>
      <dsp:txXfrm>
        <a:off x="304800" y="3125585"/>
        <a:ext cx="5486400" cy="498763"/>
      </dsp:txXfrm>
    </dsp:sp>
    <dsp:sp modelId="{BAAC19CF-36BF-4FFE-A293-8644BB1FE57C}">
      <dsp:nvSpPr>
        <dsp:cNvPr id="0" name=""/>
        <dsp:cNvSpPr/>
      </dsp:nvSpPr>
      <dsp:spPr>
        <a:xfrm>
          <a:off x="30480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41638A-42A9-4FFF-8322-242DCC6F4E1B}">
      <dsp:nvSpPr>
        <dsp:cNvPr id="0" name=""/>
        <dsp:cNvSpPr/>
      </dsp:nvSpPr>
      <dsp:spPr>
        <a:xfrm>
          <a:off x="107899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EBE09A-3219-4613-B962-9C99421BDE95}">
      <dsp:nvSpPr>
        <dsp:cNvPr id="0" name=""/>
        <dsp:cNvSpPr/>
      </dsp:nvSpPr>
      <dsp:spPr>
        <a:xfrm>
          <a:off x="1853184"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968FB8-4D86-485C-96AD-58509373C72F}">
      <dsp:nvSpPr>
        <dsp:cNvPr id="0" name=""/>
        <dsp:cNvSpPr/>
      </dsp:nvSpPr>
      <dsp:spPr>
        <a:xfrm>
          <a:off x="2627376"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08B5D-AC07-48B7-921C-EF436484734D}">
      <dsp:nvSpPr>
        <dsp:cNvPr id="0" name=""/>
        <dsp:cNvSpPr/>
      </dsp:nvSpPr>
      <dsp:spPr>
        <a:xfrm>
          <a:off x="3401568"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EC1E22-33F1-4D7B-A357-B61F86B1FB04}">
      <dsp:nvSpPr>
        <dsp:cNvPr id="0" name=""/>
        <dsp:cNvSpPr/>
      </dsp:nvSpPr>
      <dsp:spPr>
        <a:xfrm>
          <a:off x="417576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5C6E8C-DF04-4959-8476-0C72D78D3200}">
      <dsp:nvSpPr>
        <dsp:cNvPr id="0" name=""/>
        <dsp:cNvSpPr/>
      </dsp:nvSpPr>
      <dsp:spPr>
        <a:xfrm>
          <a:off x="494995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B18C8-90FF-4E49-8FC7-33D26A527EF5}">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cost of failure</a:t>
          </a:r>
          <a:endParaRPr lang="en-US" sz="2400" kern="1200" dirty="0">
            <a:latin typeface="Arial" panose="020B0604020202020204" pitchFamily="34" charset="0"/>
            <a:cs typeface="Arial" panose="020B0604020202020204" pitchFamily="34" charset="0"/>
          </a:endParaRPr>
        </a:p>
      </dsp:txBody>
      <dsp:txXfrm>
        <a:off x="304800" y="317730"/>
        <a:ext cx="5486400" cy="498763"/>
      </dsp:txXfrm>
    </dsp:sp>
    <dsp:sp modelId="{556CAFED-43F9-4278-9C6D-60B8182B0E2F}">
      <dsp:nvSpPr>
        <dsp:cNvPr id="0" name=""/>
        <dsp:cNvSpPr/>
      </dsp:nvSpPr>
      <dsp:spPr>
        <a:xfrm>
          <a:off x="304800" y="816494"/>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816494"/>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816494"/>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816494"/>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816494"/>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816494"/>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816494"/>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evidence</a:t>
          </a:r>
          <a:endParaRPr lang="en-US" sz="2400" kern="1200" dirty="0">
            <a:latin typeface="Arial" panose="020B0604020202020204" pitchFamily="34" charset="0"/>
            <a:cs typeface="Arial" panose="020B0604020202020204" pitchFamily="34" charset="0"/>
          </a:endParaRPr>
        </a:p>
      </dsp:txBody>
      <dsp:txXfrm>
        <a:off x="304800" y="1019694"/>
        <a:ext cx="5486400" cy="498763"/>
      </dsp:txXfrm>
    </dsp:sp>
    <dsp:sp modelId="{7EF3B5E4-AEB9-4883-B104-1286C05078D0}">
      <dsp:nvSpPr>
        <dsp:cNvPr id="0" name=""/>
        <dsp:cNvSpPr/>
      </dsp:nvSpPr>
      <dsp:spPr>
        <a:xfrm>
          <a:off x="30480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2B9115-06A7-4438-98B0-196D39FFC888}">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Cost &amp; cost-effectiveness</a:t>
          </a:r>
          <a:endParaRPr lang="en-US" sz="2400" kern="1200" dirty="0">
            <a:latin typeface="Arial" panose="020B0604020202020204" pitchFamily="34" charset="0"/>
            <a:cs typeface="Arial" panose="020B0604020202020204" pitchFamily="34" charset="0"/>
          </a:endParaRPr>
        </a:p>
      </dsp:txBody>
      <dsp:txXfrm>
        <a:off x="304800" y="1721658"/>
        <a:ext cx="5486400" cy="498763"/>
      </dsp:txXfrm>
    </dsp:sp>
    <dsp:sp modelId="{4BDCF5C5-B09A-4046-8269-21C0FEFF9CB1}">
      <dsp:nvSpPr>
        <dsp:cNvPr id="0" name=""/>
        <dsp:cNvSpPr/>
      </dsp:nvSpPr>
      <dsp:spPr>
        <a:xfrm>
          <a:off x="30480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66FE95-0BA0-4C42-A4A1-A3478B1C7E48}">
      <dsp:nvSpPr>
        <dsp:cNvPr id="0" name=""/>
        <dsp:cNvSpPr/>
      </dsp:nvSpPr>
      <dsp:spPr>
        <a:xfrm>
          <a:off x="107899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816AFF-BE11-45AB-BFEC-A3E4DA6EFA25}">
      <dsp:nvSpPr>
        <dsp:cNvPr id="0" name=""/>
        <dsp:cNvSpPr/>
      </dsp:nvSpPr>
      <dsp:spPr>
        <a:xfrm>
          <a:off x="1853184"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0EA9E7-044D-4694-9388-EB92C8F848B2}">
      <dsp:nvSpPr>
        <dsp:cNvPr id="0" name=""/>
        <dsp:cNvSpPr/>
      </dsp:nvSpPr>
      <dsp:spPr>
        <a:xfrm>
          <a:off x="2627376"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F6F967-3239-40AA-90CB-EDDAE8F6F872}">
      <dsp:nvSpPr>
        <dsp:cNvPr id="0" name=""/>
        <dsp:cNvSpPr/>
      </dsp:nvSpPr>
      <dsp:spPr>
        <a:xfrm>
          <a:off x="3401568"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A41888-08B2-47E5-9F04-7D71E2D556AC}">
      <dsp:nvSpPr>
        <dsp:cNvPr id="0" name=""/>
        <dsp:cNvSpPr/>
      </dsp:nvSpPr>
      <dsp:spPr>
        <a:xfrm>
          <a:off x="417576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820820-FED9-462B-9252-A6BD9C21E56B}">
      <dsp:nvSpPr>
        <dsp:cNvPr id="0" name=""/>
        <dsp:cNvSpPr/>
      </dsp:nvSpPr>
      <dsp:spPr>
        <a:xfrm>
          <a:off x="494995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challenge</a:t>
          </a:r>
          <a:endParaRPr lang="en-US" sz="2400" kern="1200" dirty="0">
            <a:latin typeface="Arial" panose="020B0604020202020204" pitchFamily="34" charset="0"/>
            <a:cs typeface="Arial" panose="020B0604020202020204" pitchFamily="34" charset="0"/>
          </a:endParaRP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24BEE5-E3EB-4731-B6F0-018B9EA8DAB6}">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smtClean="0">
              <a:latin typeface="Arial" panose="020B0604020202020204" pitchFamily="34" charset="0"/>
              <a:cs typeface="Arial" panose="020B0604020202020204" pitchFamily="34" charset="0"/>
            </a:rPr>
            <a:t>The business case</a:t>
          </a:r>
          <a:endParaRPr lang="en-US" sz="2400" kern="1200" dirty="0">
            <a:latin typeface="Arial" panose="020B0604020202020204" pitchFamily="34" charset="0"/>
            <a:cs typeface="Arial" panose="020B0604020202020204" pitchFamily="34" charset="0"/>
          </a:endParaRPr>
        </a:p>
      </dsp:txBody>
      <dsp:txXfrm>
        <a:off x="304800" y="3125585"/>
        <a:ext cx="5486400" cy="498763"/>
      </dsp:txXfrm>
    </dsp:sp>
    <dsp:sp modelId="{BAAC19CF-36BF-4FFE-A293-8644BB1FE57C}">
      <dsp:nvSpPr>
        <dsp:cNvPr id="0" name=""/>
        <dsp:cNvSpPr/>
      </dsp:nvSpPr>
      <dsp:spPr>
        <a:xfrm>
          <a:off x="30480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41638A-42A9-4FFF-8322-242DCC6F4E1B}">
      <dsp:nvSpPr>
        <dsp:cNvPr id="0" name=""/>
        <dsp:cNvSpPr/>
      </dsp:nvSpPr>
      <dsp:spPr>
        <a:xfrm>
          <a:off x="107899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EBE09A-3219-4613-B962-9C99421BDE95}">
      <dsp:nvSpPr>
        <dsp:cNvPr id="0" name=""/>
        <dsp:cNvSpPr/>
      </dsp:nvSpPr>
      <dsp:spPr>
        <a:xfrm>
          <a:off x="1853184"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968FB8-4D86-485C-96AD-58509373C72F}">
      <dsp:nvSpPr>
        <dsp:cNvPr id="0" name=""/>
        <dsp:cNvSpPr/>
      </dsp:nvSpPr>
      <dsp:spPr>
        <a:xfrm>
          <a:off x="2627376"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08B5D-AC07-48B7-921C-EF436484734D}">
      <dsp:nvSpPr>
        <dsp:cNvPr id="0" name=""/>
        <dsp:cNvSpPr/>
      </dsp:nvSpPr>
      <dsp:spPr>
        <a:xfrm>
          <a:off x="3401568"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EC1E22-33F1-4D7B-A357-B61F86B1FB04}">
      <dsp:nvSpPr>
        <dsp:cNvPr id="0" name=""/>
        <dsp:cNvSpPr/>
      </dsp:nvSpPr>
      <dsp:spPr>
        <a:xfrm>
          <a:off x="417576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5C6E8C-DF04-4959-8476-0C72D78D3200}">
      <dsp:nvSpPr>
        <dsp:cNvPr id="0" name=""/>
        <dsp:cNvSpPr/>
      </dsp:nvSpPr>
      <dsp:spPr>
        <a:xfrm>
          <a:off x="494995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B18C8-90FF-4E49-8FC7-33D26A527EF5}">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cost of failure</a:t>
          </a:r>
          <a:endParaRPr lang="en-US" sz="2400" kern="1200" dirty="0">
            <a:latin typeface="Arial" panose="020B0604020202020204" pitchFamily="34" charset="0"/>
            <a:cs typeface="Arial" panose="020B0604020202020204" pitchFamily="34" charset="0"/>
          </a:endParaRPr>
        </a:p>
      </dsp:txBody>
      <dsp:txXfrm>
        <a:off x="304800" y="317730"/>
        <a:ext cx="5486400" cy="498763"/>
      </dsp:txXfrm>
    </dsp:sp>
    <dsp:sp modelId="{556CAFED-43F9-4278-9C6D-60B8182B0E2F}">
      <dsp:nvSpPr>
        <dsp:cNvPr id="0" name=""/>
        <dsp:cNvSpPr/>
      </dsp:nvSpPr>
      <dsp:spPr>
        <a:xfrm>
          <a:off x="30480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evidence</a:t>
          </a:r>
          <a:endParaRPr lang="en-US" sz="2400" kern="1200" dirty="0">
            <a:latin typeface="Arial" panose="020B0604020202020204" pitchFamily="34" charset="0"/>
            <a:cs typeface="Arial" panose="020B0604020202020204" pitchFamily="34" charset="0"/>
          </a:endParaRPr>
        </a:p>
      </dsp:txBody>
      <dsp:txXfrm>
        <a:off x="304800" y="1019694"/>
        <a:ext cx="5486400" cy="498763"/>
      </dsp:txXfrm>
    </dsp:sp>
    <dsp:sp modelId="{7EF3B5E4-AEB9-4883-B104-1286C05078D0}">
      <dsp:nvSpPr>
        <dsp:cNvPr id="0" name=""/>
        <dsp:cNvSpPr/>
      </dsp:nvSpPr>
      <dsp:spPr>
        <a:xfrm>
          <a:off x="304800" y="1518458"/>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1518458"/>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1518458"/>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1518458"/>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1518458"/>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1518458"/>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1518458"/>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2B9115-06A7-4438-98B0-196D39FFC888}">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Cost &amp; cost-effectiveness</a:t>
          </a:r>
          <a:endParaRPr lang="en-US" sz="2400" kern="1200" dirty="0">
            <a:latin typeface="Arial" panose="020B0604020202020204" pitchFamily="34" charset="0"/>
            <a:cs typeface="Arial" panose="020B0604020202020204" pitchFamily="34" charset="0"/>
          </a:endParaRPr>
        </a:p>
      </dsp:txBody>
      <dsp:txXfrm>
        <a:off x="304800" y="1721658"/>
        <a:ext cx="5486400" cy="498763"/>
      </dsp:txXfrm>
    </dsp:sp>
    <dsp:sp modelId="{4BDCF5C5-B09A-4046-8269-21C0FEFF9CB1}">
      <dsp:nvSpPr>
        <dsp:cNvPr id="0" name=""/>
        <dsp:cNvSpPr/>
      </dsp:nvSpPr>
      <dsp:spPr>
        <a:xfrm>
          <a:off x="30480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66FE95-0BA0-4C42-A4A1-A3478B1C7E48}">
      <dsp:nvSpPr>
        <dsp:cNvPr id="0" name=""/>
        <dsp:cNvSpPr/>
      </dsp:nvSpPr>
      <dsp:spPr>
        <a:xfrm>
          <a:off x="107899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816AFF-BE11-45AB-BFEC-A3E4DA6EFA25}">
      <dsp:nvSpPr>
        <dsp:cNvPr id="0" name=""/>
        <dsp:cNvSpPr/>
      </dsp:nvSpPr>
      <dsp:spPr>
        <a:xfrm>
          <a:off x="1853184"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0EA9E7-044D-4694-9388-EB92C8F848B2}">
      <dsp:nvSpPr>
        <dsp:cNvPr id="0" name=""/>
        <dsp:cNvSpPr/>
      </dsp:nvSpPr>
      <dsp:spPr>
        <a:xfrm>
          <a:off x="2627376"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F6F967-3239-40AA-90CB-EDDAE8F6F872}">
      <dsp:nvSpPr>
        <dsp:cNvPr id="0" name=""/>
        <dsp:cNvSpPr/>
      </dsp:nvSpPr>
      <dsp:spPr>
        <a:xfrm>
          <a:off x="3401568"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A41888-08B2-47E5-9F04-7D71E2D556AC}">
      <dsp:nvSpPr>
        <dsp:cNvPr id="0" name=""/>
        <dsp:cNvSpPr/>
      </dsp:nvSpPr>
      <dsp:spPr>
        <a:xfrm>
          <a:off x="417576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820820-FED9-462B-9252-A6BD9C21E56B}">
      <dsp:nvSpPr>
        <dsp:cNvPr id="0" name=""/>
        <dsp:cNvSpPr/>
      </dsp:nvSpPr>
      <dsp:spPr>
        <a:xfrm>
          <a:off x="494995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challenge</a:t>
          </a:r>
          <a:endParaRPr lang="en-US" sz="2400" kern="1200" dirty="0">
            <a:latin typeface="Arial" panose="020B0604020202020204" pitchFamily="34" charset="0"/>
            <a:cs typeface="Arial" panose="020B0604020202020204" pitchFamily="34" charset="0"/>
          </a:endParaRP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24BEE5-E3EB-4731-B6F0-018B9EA8DAB6}">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smtClean="0">
              <a:latin typeface="Arial" panose="020B0604020202020204" pitchFamily="34" charset="0"/>
              <a:cs typeface="Arial" panose="020B0604020202020204" pitchFamily="34" charset="0"/>
            </a:rPr>
            <a:t>The business case</a:t>
          </a:r>
          <a:endParaRPr lang="en-US" sz="2400" kern="1200" dirty="0">
            <a:latin typeface="Arial" panose="020B0604020202020204" pitchFamily="34" charset="0"/>
            <a:cs typeface="Arial" panose="020B0604020202020204" pitchFamily="34" charset="0"/>
          </a:endParaRPr>
        </a:p>
      </dsp:txBody>
      <dsp:txXfrm>
        <a:off x="304800" y="3125585"/>
        <a:ext cx="5486400" cy="498763"/>
      </dsp:txXfrm>
    </dsp:sp>
    <dsp:sp modelId="{BAAC19CF-36BF-4FFE-A293-8644BB1FE57C}">
      <dsp:nvSpPr>
        <dsp:cNvPr id="0" name=""/>
        <dsp:cNvSpPr/>
      </dsp:nvSpPr>
      <dsp:spPr>
        <a:xfrm>
          <a:off x="30480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41638A-42A9-4FFF-8322-242DCC6F4E1B}">
      <dsp:nvSpPr>
        <dsp:cNvPr id="0" name=""/>
        <dsp:cNvSpPr/>
      </dsp:nvSpPr>
      <dsp:spPr>
        <a:xfrm>
          <a:off x="107899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EBE09A-3219-4613-B962-9C99421BDE95}">
      <dsp:nvSpPr>
        <dsp:cNvPr id="0" name=""/>
        <dsp:cNvSpPr/>
      </dsp:nvSpPr>
      <dsp:spPr>
        <a:xfrm>
          <a:off x="1853184"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968FB8-4D86-485C-96AD-58509373C72F}">
      <dsp:nvSpPr>
        <dsp:cNvPr id="0" name=""/>
        <dsp:cNvSpPr/>
      </dsp:nvSpPr>
      <dsp:spPr>
        <a:xfrm>
          <a:off x="2627376"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08B5D-AC07-48B7-921C-EF436484734D}">
      <dsp:nvSpPr>
        <dsp:cNvPr id="0" name=""/>
        <dsp:cNvSpPr/>
      </dsp:nvSpPr>
      <dsp:spPr>
        <a:xfrm>
          <a:off x="3401568"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EC1E22-33F1-4D7B-A357-B61F86B1FB04}">
      <dsp:nvSpPr>
        <dsp:cNvPr id="0" name=""/>
        <dsp:cNvSpPr/>
      </dsp:nvSpPr>
      <dsp:spPr>
        <a:xfrm>
          <a:off x="417576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5C6E8C-DF04-4959-8476-0C72D78D3200}">
      <dsp:nvSpPr>
        <dsp:cNvPr id="0" name=""/>
        <dsp:cNvSpPr/>
      </dsp:nvSpPr>
      <dsp:spPr>
        <a:xfrm>
          <a:off x="494995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B18C8-90FF-4E49-8FC7-33D26A527EF5}">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cost of failure</a:t>
          </a:r>
          <a:endParaRPr lang="en-US" sz="2400" kern="1200" dirty="0">
            <a:latin typeface="Arial" panose="020B0604020202020204" pitchFamily="34" charset="0"/>
            <a:cs typeface="Arial" panose="020B0604020202020204" pitchFamily="34" charset="0"/>
          </a:endParaRPr>
        </a:p>
      </dsp:txBody>
      <dsp:txXfrm>
        <a:off x="304800" y="317730"/>
        <a:ext cx="5486400" cy="498763"/>
      </dsp:txXfrm>
    </dsp:sp>
    <dsp:sp modelId="{556CAFED-43F9-4278-9C6D-60B8182B0E2F}">
      <dsp:nvSpPr>
        <dsp:cNvPr id="0" name=""/>
        <dsp:cNvSpPr/>
      </dsp:nvSpPr>
      <dsp:spPr>
        <a:xfrm>
          <a:off x="30480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evidence</a:t>
          </a:r>
          <a:endParaRPr lang="en-US" sz="2400" kern="1200" dirty="0">
            <a:latin typeface="Arial" panose="020B0604020202020204" pitchFamily="34" charset="0"/>
            <a:cs typeface="Arial" panose="020B0604020202020204" pitchFamily="34" charset="0"/>
          </a:endParaRPr>
        </a:p>
      </dsp:txBody>
      <dsp:txXfrm>
        <a:off x="304800" y="1019694"/>
        <a:ext cx="5486400" cy="498763"/>
      </dsp:txXfrm>
    </dsp:sp>
    <dsp:sp modelId="{7EF3B5E4-AEB9-4883-B104-1286C05078D0}">
      <dsp:nvSpPr>
        <dsp:cNvPr id="0" name=""/>
        <dsp:cNvSpPr/>
      </dsp:nvSpPr>
      <dsp:spPr>
        <a:xfrm>
          <a:off x="30480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2B9115-06A7-4438-98B0-196D39FFC888}">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Cost &amp; cost-effectiveness</a:t>
          </a:r>
          <a:endParaRPr lang="en-US" sz="2400" kern="1200" dirty="0">
            <a:latin typeface="Arial" panose="020B0604020202020204" pitchFamily="34" charset="0"/>
            <a:cs typeface="Arial" panose="020B0604020202020204" pitchFamily="34" charset="0"/>
          </a:endParaRPr>
        </a:p>
      </dsp:txBody>
      <dsp:txXfrm>
        <a:off x="304800" y="1721658"/>
        <a:ext cx="5486400" cy="498763"/>
      </dsp:txXfrm>
    </dsp:sp>
    <dsp:sp modelId="{4BDCF5C5-B09A-4046-8269-21C0FEFF9CB1}">
      <dsp:nvSpPr>
        <dsp:cNvPr id="0" name=""/>
        <dsp:cNvSpPr/>
      </dsp:nvSpPr>
      <dsp:spPr>
        <a:xfrm>
          <a:off x="304800" y="2220421"/>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66FE95-0BA0-4C42-A4A1-A3478B1C7E48}">
      <dsp:nvSpPr>
        <dsp:cNvPr id="0" name=""/>
        <dsp:cNvSpPr/>
      </dsp:nvSpPr>
      <dsp:spPr>
        <a:xfrm>
          <a:off x="1078992" y="2220421"/>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816AFF-BE11-45AB-BFEC-A3E4DA6EFA25}">
      <dsp:nvSpPr>
        <dsp:cNvPr id="0" name=""/>
        <dsp:cNvSpPr/>
      </dsp:nvSpPr>
      <dsp:spPr>
        <a:xfrm>
          <a:off x="1853184" y="2220421"/>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0EA9E7-044D-4694-9388-EB92C8F848B2}">
      <dsp:nvSpPr>
        <dsp:cNvPr id="0" name=""/>
        <dsp:cNvSpPr/>
      </dsp:nvSpPr>
      <dsp:spPr>
        <a:xfrm>
          <a:off x="2627376" y="2220421"/>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F6F967-3239-40AA-90CB-EDDAE8F6F872}">
      <dsp:nvSpPr>
        <dsp:cNvPr id="0" name=""/>
        <dsp:cNvSpPr/>
      </dsp:nvSpPr>
      <dsp:spPr>
        <a:xfrm>
          <a:off x="3401568" y="2220421"/>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A41888-08B2-47E5-9F04-7D71E2D556AC}">
      <dsp:nvSpPr>
        <dsp:cNvPr id="0" name=""/>
        <dsp:cNvSpPr/>
      </dsp:nvSpPr>
      <dsp:spPr>
        <a:xfrm>
          <a:off x="4175760" y="2220421"/>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820820-FED9-462B-9252-A6BD9C21E56B}">
      <dsp:nvSpPr>
        <dsp:cNvPr id="0" name=""/>
        <dsp:cNvSpPr/>
      </dsp:nvSpPr>
      <dsp:spPr>
        <a:xfrm>
          <a:off x="4949952" y="2220421"/>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challenge</a:t>
          </a:r>
          <a:endParaRPr lang="en-US" sz="2400" kern="1200" dirty="0">
            <a:latin typeface="Arial" panose="020B0604020202020204" pitchFamily="34" charset="0"/>
            <a:cs typeface="Arial" panose="020B0604020202020204" pitchFamily="34" charset="0"/>
          </a:endParaRP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24BEE5-E3EB-4731-B6F0-018B9EA8DAB6}">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smtClean="0">
              <a:latin typeface="Arial" panose="020B0604020202020204" pitchFamily="34" charset="0"/>
              <a:cs typeface="Arial" panose="020B0604020202020204" pitchFamily="34" charset="0"/>
            </a:rPr>
            <a:t>The business case</a:t>
          </a:r>
          <a:endParaRPr lang="en-US" sz="2400" kern="1200" dirty="0">
            <a:latin typeface="Arial" panose="020B0604020202020204" pitchFamily="34" charset="0"/>
            <a:cs typeface="Arial" panose="020B0604020202020204" pitchFamily="34" charset="0"/>
          </a:endParaRPr>
        </a:p>
      </dsp:txBody>
      <dsp:txXfrm>
        <a:off x="304800" y="3125585"/>
        <a:ext cx="5486400" cy="498763"/>
      </dsp:txXfrm>
    </dsp:sp>
    <dsp:sp modelId="{BAAC19CF-36BF-4FFE-A293-8644BB1FE57C}">
      <dsp:nvSpPr>
        <dsp:cNvPr id="0" name=""/>
        <dsp:cNvSpPr/>
      </dsp:nvSpPr>
      <dsp:spPr>
        <a:xfrm>
          <a:off x="30480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41638A-42A9-4FFF-8322-242DCC6F4E1B}">
      <dsp:nvSpPr>
        <dsp:cNvPr id="0" name=""/>
        <dsp:cNvSpPr/>
      </dsp:nvSpPr>
      <dsp:spPr>
        <a:xfrm>
          <a:off x="107899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EBE09A-3219-4613-B962-9C99421BDE95}">
      <dsp:nvSpPr>
        <dsp:cNvPr id="0" name=""/>
        <dsp:cNvSpPr/>
      </dsp:nvSpPr>
      <dsp:spPr>
        <a:xfrm>
          <a:off x="1853184"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968FB8-4D86-485C-96AD-58509373C72F}">
      <dsp:nvSpPr>
        <dsp:cNvPr id="0" name=""/>
        <dsp:cNvSpPr/>
      </dsp:nvSpPr>
      <dsp:spPr>
        <a:xfrm>
          <a:off x="2627376"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08B5D-AC07-48B7-921C-EF436484734D}">
      <dsp:nvSpPr>
        <dsp:cNvPr id="0" name=""/>
        <dsp:cNvSpPr/>
      </dsp:nvSpPr>
      <dsp:spPr>
        <a:xfrm>
          <a:off x="3401568"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EC1E22-33F1-4D7B-A357-B61F86B1FB04}">
      <dsp:nvSpPr>
        <dsp:cNvPr id="0" name=""/>
        <dsp:cNvSpPr/>
      </dsp:nvSpPr>
      <dsp:spPr>
        <a:xfrm>
          <a:off x="417576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5C6E8C-DF04-4959-8476-0C72D78D3200}">
      <dsp:nvSpPr>
        <dsp:cNvPr id="0" name=""/>
        <dsp:cNvSpPr/>
      </dsp:nvSpPr>
      <dsp:spPr>
        <a:xfrm>
          <a:off x="494995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B18C8-90FF-4E49-8FC7-33D26A527EF5}">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cost of failure</a:t>
          </a:r>
          <a:endParaRPr lang="en-US" sz="2400" kern="1200" dirty="0">
            <a:latin typeface="Arial" panose="020B0604020202020204" pitchFamily="34" charset="0"/>
            <a:cs typeface="Arial" panose="020B0604020202020204" pitchFamily="34" charset="0"/>
          </a:endParaRPr>
        </a:p>
      </dsp:txBody>
      <dsp:txXfrm>
        <a:off x="304800" y="317730"/>
        <a:ext cx="5486400" cy="498763"/>
      </dsp:txXfrm>
    </dsp:sp>
    <dsp:sp modelId="{556CAFED-43F9-4278-9C6D-60B8182B0E2F}">
      <dsp:nvSpPr>
        <dsp:cNvPr id="0" name=""/>
        <dsp:cNvSpPr/>
      </dsp:nvSpPr>
      <dsp:spPr>
        <a:xfrm>
          <a:off x="30480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evidence</a:t>
          </a:r>
          <a:endParaRPr lang="en-US" sz="2400" kern="1200" dirty="0">
            <a:latin typeface="Arial" panose="020B0604020202020204" pitchFamily="34" charset="0"/>
            <a:cs typeface="Arial" panose="020B0604020202020204" pitchFamily="34" charset="0"/>
          </a:endParaRPr>
        </a:p>
      </dsp:txBody>
      <dsp:txXfrm>
        <a:off x="304800" y="1019694"/>
        <a:ext cx="5486400" cy="498763"/>
      </dsp:txXfrm>
    </dsp:sp>
    <dsp:sp modelId="{7EF3B5E4-AEB9-4883-B104-1286C05078D0}">
      <dsp:nvSpPr>
        <dsp:cNvPr id="0" name=""/>
        <dsp:cNvSpPr/>
      </dsp:nvSpPr>
      <dsp:spPr>
        <a:xfrm>
          <a:off x="30480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2B9115-06A7-4438-98B0-196D39FFC888}">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Cost &amp; cost-effectiveness</a:t>
          </a:r>
          <a:endParaRPr lang="en-US" sz="2400" kern="1200" dirty="0">
            <a:latin typeface="Arial" panose="020B0604020202020204" pitchFamily="34" charset="0"/>
            <a:cs typeface="Arial" panose="020B0604020202020204" pitchFamily="34" charset="0"/>
          </a:endParaRPr>
        </a:p>
      </dsp:txBody>
      <dsp:txXfrm>
        <a:off x="304800" y="1721658"/>
        <a:ext cx="5486400" cy="498763"/>
      </dsp:txXfrm>
    </dsp:sp>
    <dsp:sp modelId="{4BDCF5C5-B09A-4046-8269-21C0FEFF9CB1}">
      <dsp:nvSpPr>
        <dsp:cNvPr id="0" name=""/>
        <dsp:cNvSpPr/>
      </dsp:nvSpPr>
      <dsp:spPr>
        <a:xfrm>
          <a:off x="30480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66FE95-0BA0-4C42-A4A1-A3478B1C7E48}">
      <dsp:nvSpPr>
        <dsp:cNvPr id="0" name=""/>
        <dsp:cNvSpPr/>
      </dsp:nvSpPr>
      <dsp:spPr>
        <a:xfrm>
          <a:off x="107899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816AFF-BE11-45AB-BFEC-A3E4DA6EFA25}">
      <dsp:nvSpPr>
        <dsp:cNvPr id="0" name=""/>
        <dsp:cNvSpPr/>
      </dsp:nvSpPr>
      <dsp:spPr>
        <a:xfrm>
          <a:off x="1853184"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0EA9E7-044D-4694-9388-EB92C8F848B2}">
      <dsp:nvSpPr>
        <dsp:cNvPr id="0" name=""/>
        <dsp:cNvSpPr/>
      </dsp:nvSpPr>
      <dsp:spPr>
        <a:xfrm>
          <a:off x="2627376"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F6F967-3239-40AA-90CB-EDDAE8F6F872}">
      <dsp:nvSpPr>
        <dsp:cNvPr id="0" name=""/>
        <dsp:cNvSpPr/>
      </dsp:nvSpPr>
      <dsp:spPr>
        <a:xfrm>
          <a:off x="3401568"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A41888-08B2-47E5-9F04-7D71E2D556AC}">
      <dsp:nvSpPr>
        <dsp:cNvPr id="0" name=""/>
        <dsp:cNvSpPr/>
      </dsp:nvSpPr>
      <dsp:spPr>
        <a:xfrm>
          <a:off x="417576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820820-FED9-462B-9252-A6BD9C21E56B}">
      <dsp:nvSpPr>
        <dsp:cNvPr id="0" name=""/>
        <dsp:cNvSpPr/>
      </dsp:nvSpPr>
      <dsp:spPr>
        <a:xfrm>
          <a:off x="494995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challenge</a:t>
          </a:r>
          <a:endParaRPr lang="en-US" sz="2400" kern="1200" dirty="0">
            <a:latin typeface="Arial" panose="020B0604020202020204" pitchFamily="34" charset="0"/>
            <a:cs typeface="Arial" panose="020B0604020202020204" pitchFamily="34" charset="0"/>
          </a:endParaRP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24BEE5-E3EB-4731-B6F0-018B9EA8DAB6}">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smtClean="0">
              <a:latin typeface="Arial" panose="020B0604020202020204" pitchFamily="34" charset="0"/>
              <a:cs typeface="Arial" panose="020B0604020202020204" pitchFamily="34" charset="0"/>
            </a:rPr>
            <a:t>The business case</a:t>
          </a:r>
          <a:endParaRPr lang="en-US" sz="2400" kern="1200" dirty="0">
            <a:latin typeface="Arial" panose="020B0604020202020204" pitchFamily="34" charset="0"/>
            <a:cs typeface="Arial" panose="020B0604020202020204" pitchFamily="34" charset="0"/>
          </a:endParaRPr>
        </a:p>
      </dsp:txBody>
      <dsp:txXfrm>
        <a:off x="304800" y="3125585"/>
        <a:ext cx="5486400" cy="498763"/>
      </dsp:txXfrm>
    </dsp:sp>
    <dsp:sp modelId="{BAAC19CF-36BF-4FFE-A293-8644BB1FE57C}">
      <dsp:nvSpPr>
        <dsp:cNvPr id="0" name=""/>
        <dsp:cNvSpPr/>
      </dsp:nvSpPr>
      <dsp:spPr>
        <a:xfrm>
          <a:off x="30480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41638A-42A9-4FFF-8322-242DCC6F4E1B}">
      <dsp:nvSpPr>
        <dsp:cNvPr id="0" name=""/>
        <dsp:cNvSpPr/>
      </dsp:nvSpPr>
      <dsp:spPr>
        <a:xfrm>
          <a:off x="107899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EBE09A-3219-4613-B962-9C99421BDE95}">
      <dsp:nvSpPr>
        <dsp:cNvPr id="0" name=""/>
        <dsp:cNvSpPr/>
      </dsp:nvSpPr>
      <dsp:spPr>
        <a:xfrm>
          <a:off x="1853184"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968FB8-4D86-485C-96AD-58509373C72F}">
      <dsp:nvSpPr>
        <dsp:cNvPr id="0" name=""/>
        <dsp:cNvSpPr/>
      </dsp:nvSpPr>
      <dsp:spPr>
        <a:xfrm>
          <a:off x="2627376"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08B5D-AC07-48B7-921C-EF436484734D}">
      <dsp:nvSpPr>
        <dsp:cNvPr id="0" name=""/>
        <dsp:cNvSpPr/>
      </dsp:nvSpPr>
      <dsp:spPr>
        <a:xfrm>
          <a:off x="3401568"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EC1E22-33F1-4D7B-A357-B61F86B1FB04}">
      <dsp:nvSpPr>
        <dsp:cNvPr id="0" name=""/>
        <dsp:cNvSpPr/>
      </dsp:nvSpPr>
      <dsp:spPr>
        <a:xfrm>
          <a:off x="4175760"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5C6E8C-DF04-4959-8476-0C72D78D3200}">
      <dsp:nvSpPr>
        <dsp:cNvPr id="0" name=""/>
        <dsp:cNvSpPr/>
      </dsp:nvSpPr>
      <dsp:spPr>
        <a:xfrm>
          <a:off x="4949952" y="3624349"/>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B18C8-90FF-4E49-8FC7-33D26A527EF5}">
      <dsp:nvSpPr>
        <dsp:cNvPr id="0" name=""/>
        <dsp:cNvSpPr/>
      </dsp:nvSpPr>
      <dsp:spPr>
        <a:xfrm>
          <a:off x="304800" y="31773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cost of failure</a:t>
          </a:r>
          <a:endParaRPr lang="en-US" sz="2400" kern="1200" dirty="0">
            <a:latin typeface="Arial" panose="020B0604020202020204" pitchFamily="34" charset="0"/>
            <a:cs typeface="Arial" panose="020B0604020202020204" pitchFamily="34" charset="0"/>
          </a:endParaRPr>
        </a:p>
      </dsp:txBody>
      <dsp:txXfrm>
        <a:off x="304800" y="317730"/>
        <a:ext cx="5486400" cy="498763"/>
      </dsp:txXfrm>
    </dsp:sp>
    <dsp:sp modelId="{556CAFED-43F9-4278-9C6D-60B8182B0E2F}">
      <dsp:nvSpPr>
        <dsp:cNvPr id="0" name=""/>
        <dsp:cNvSpPr/>
      </dsp:nvSpPr>
      <dsp:spPr>
        <a:xfrm>
          <a:off x="30480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D36D6-EBF9-49DD-9D33-FFE6F5014265}">
      <dsp:nvSpPr>
        <dsp:cNvPr id="0" name=""/>
        <dsp:cNvSpPr/>
      </dsp:nvSpPr>
      <dsp:spPr>
        <a:xfrm>
          <a:off x="107899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AE709-18CD-4B78-ACF3-B2DCF0CA897F}">
      <dsp:nvSpPr>
        <dsp:cNvPr id="0" name=""/>
        <dsp:cNvSpPr/>
      </dsp:nvSpPr>
      <dsp:spPr>
        <a:xfrm>
          <a:off x="1853184"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18D6C-7EE6-41F5-B191-C83F00CC5E44}">
      <dsp:nvSpPr>
        <dsp:cNvPr id="0" name=""/>
        <dsp:cNvSpPr/>
      </dsp:nvSpPr>
      <dsp:spPr>
        <a:xfrm>
          <a:off x="2627376"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55A7D-EDCD-4EE5-BBD1-9DA977C84F9C}">
      <dsp:nvSpPr>
        <dsp:cNvPr id="0" name=""/>
        <dsp:cNvSpPr/>
      </dsp:nvSpPr>
      <dsp:spPr>
        <a:xfrm>
          <a:off x="3401568"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6CE5D-897A-435F-B876-9B7349C2F8E4}">
      <dsp:nvSpPr>
        <dsp:cNvPr id="0" name=""/>
        <dsp:cNvSpPr/>
      </dsp:nvSpPr>
      <dsp:spPr>
        <a:xfrm>
          <a:off x="4175760"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EA3FD-F9DE-4FBC-8B16-E1023A59EEAC}">
      <dsp:nvSpPr>
        <dsp:cNvPr id="0" name=""/>
        <dsp:cNvSpPr/>
      </dsp:nvSpPr>
      <dsp:spPr>
        <a:xfrm>
          <a:off x="4949952" y="816494"/>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1310B-5948-42F1-9728-89F3031DE199}">
      <dsp:nvSpPr>
        <dsp:cNvPr id="0" name=""/>
        <dsp:cNvSpPr/>
      </dsp:nvSpPr>
      <dsp:spPr>
        <a:xfrm>
          <a:off x="304800" y="1019694"/>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evidence</a:t>
          </a:r>
          <a:endParaRPr lang="en-US" sz="2400" kern="1200" dirty="0">
            <a:latin typeface="Arial" panose="020B0604020202020204" pitchFamily="34" charset="0"/>
            <a:cs typeface="Arial" panose="020B0604020202020204" pitchFamily="34" charset="0"/>
          </a:endParaRPr>
        </a:p>
      </dsp:txBody>
      <dsp:txXfrm>
        <a:off x="304800" y="1019694"/>
        <a:ext cx="5486400" cy="498763"/>
      </dsp:txXfrm>
    </dsp:sp>
    <dsp:sp modelId="{7EF3B5E4-AEB9-4883-B104-1286C05078D0}">
      <dsp:nvSpPr>
        <dsp:cNvPr id="0" name=""/>
        <dsp:cNvSpPr/>
      </dsp:nvSpPr>
      <dsp:spPr>
        <a:xfrm>
          <a:off x="30480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56D22-B280-4656-94CF-63DF3BBA0F7A}">
      <dsp:nvSpPr>
        <dsp:cNvPr id="0" name=""/>
        <dsp:cNvSpPr/>
      </dsp:nvSpPr>
      <dsp:spPr>
        <a:xfrm>
          <a:off x="107899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2182D-0856-4C98-BF4B-B94ED801B583}">
      <dsp:nvSpPr>
        <dsp:cNvPr id="0" name=""/>
        <dsp:cNvSpPr/>
      </dsp:nvSpPr>
      <dsp:spPr>
        <a:xfrm>
          <a:off x="1853184"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0C63A-6E5C-4BD7-9C24-CC21695FA052}">
      <dsp:nvSpPr>
        <dsp:cNvPr id="0" name=""/>
        <dsp:cNvSpPr/>
      </dsp:nvSpPr>
      <dsp:spPr>
        <a:xfrm>
          <a:off x="2627376"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CD91D-0C2D-41F4-936D-BDA952821814}">
      <dsp:nvSpPr>
        <dsp:cNvPr id="0" name=""/>
        <dsp:cNvSpPr/>
      </dsp:nvSpPr>
      <dsp:spPr>
        <a:xfrm>
          <a:off x="3401568"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26880-94BB-4B8A-988B-438E05364FD6}">
      <dsp:nvSpPr>
        <dsp:cNvPr id="0" name=""/>
        <dsp:cNvSpPr/>
      </dsp:nvSpPr>
      <dsp:spPr>
        <a:xfrm>
          <a:off x="4175760"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3140E7-E147-4CA9-BBC6-B96E19526484}">
      <dsp:nvSpPr>
        <dsp:cNvPr id="0" name=""/>
        <dsp:cNvSpPr/>
      </dsp:nvSpPr>
      <dsp:spPr>
        <a:xfrm>
          <a:off x="4949952" y="1518458"/>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2B9115-06A7-4438-98B0-196D39FFC888}">
      <dsp:nvSpPr>
        <dsp:cNvPr id="0" name=""/>
        <dsp:cNvSpPr/>
      </dsp:nvSpPr>
      <dsp:spPr>
        <a:xfrm>
          <a:off x="304800" y="1721658"/>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Cost &amp; cost-effectiveness</a:t>
          </a:r>
          <a:endParaRPr lang="en-US" sz="2400" kern="1200" dirty="0">
            <a:latin typeface="Arial" panose="020B0604020202020204" pitchFamily="34" charset="0"/>
            <a:cs typeface="Arial" panose="020B0604020202020204" pitchFamily="34" charset="0"/>
          </a:endParaRPr>
        </a:p>
      </dsp:txBody>
      <dsp:txXfrm>
        <a:off x="304800" y="1721658"/>
        <a:ext cx="5486400" cy="498763"/>
      </dsp:txXfrm>
    </dsp:sp>
    <dsp:sp modelId="{4BDCF5C5-B09A-4046-8269-21C0FEFF9CB1}">
      <dsp:nvSpPr>
        <dsp:cNvPr id="0" name=""/>
        <dsp:cNvSpPr/>
      </dsp:nvSpPr>
      <dsp:spPr>
        <a:xfrm>
          <a:off x="30480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66FE95-0BA0-4C42-A4A1-A3478B1C7E48}">
      <dsp:nvSpPr>
        <dsp:cNvPr id="0" name=""/>
        <dsp:cNvSpPr/>
      </dsp:nvSpPr>
      <dsp:spPr>
        <a:xfrm>
          <a:off x="107899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816AFF-BE11-45AB-BFEC-A3E4DA6EFA25}">
      <dsp:nvSpPr>
        <dsp:cNvPr id="0" name=""/>
        <dsp:cNvSpPr/>
      </dsp:nvSpPr>
      <dsp:spPr>
        <a:xfrm>
          <a:off x="1853184"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0EA9E7-044D-4694-9388-EB92C8F848B2}">
      <dsp:nvSpPr>
        <dsp:cNvPr id="0" name=""/>
        <dsp:cNvSpPr/>
      </dsp:nvSpPr>
      <dsp:spPr>
        <a:xfrm>
          <a:off x="2627376"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F6F967-3239-40AA-90CB-EDDAE8F6F872}">
      <dsp:nvSpPr>
        <dsp:cNvPr id="0" name=""/>
        <dsp:cNvSpPr/>
      </dsp:nvSpPr>
      <dsp:spPr>
        <a:xfrm>
          <a:off x="3401568"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A41888-08B2-47E5-9F04-7D71E2D556AC}">
      <dsp:nvSpPr>
        <dsp:cNvPr id="0" name=""/>
        <dsp:cNvSpPr/>
      </dsp:nvSpPr>
      <dsp:spPr>
        <a:xfrm>
          <a:off x="4175760"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820820-FED9-462B-9252-A6BD9C21E56B}">
      <dsp:nvSpPr>
        <dsp:cNvPr id="0" name=""/>
        <dsp:cNvSpPr/>
      </dsp:nvSpPr>
      <dsp:spPr>
        <a:xfrm>
          <a:off x="4949952" y="2220421"/>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4CA41-4A1D-41F4-AE90-41090FA80363}">
      <dsp:nvSpPr>
        <dsp:cNvPr id="0" name=""/>
        <dsp:cNvSpPr/>
      </dsp:nvSpPr>
      <dsp:spPr>
        <a:xfrm>
          <a:off x="304800" y="2423621"/>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The challenge</a:t>
          </a:r>
          <a:endParaRPr lang="en-US" sz="2400" kern="1200" dirty="0">
            <a:latin typeface="Arial" panose="020B0604020202020204" pitchFamily="34" charset="0"/>
            <a:cs typeface="Arial" panose="020B0604020202020204" pitchFamily="34" charset="0"/>
          </a:endParaRPr>
        </a:p>
      </dsp:txBody>
      <dsp:txXfrm>
        <a:off x="304800" y="2423621"/>
        <a:ext cx="5486400" cy="498763"/>
      </dsp:txXfrm>
    </dsp:sp>
    <dsp:sp modelId="{4BB8AE68-9377-4994-A1AE-3385F71ACEA8}">
      <dsp:nvSpPr>
        <dsp:cNvPr id="0" name=""/>
        <dsp:cNvSpPr/>
      </dsp:nvSpPr>
      <dsp:spPr>
        <a:xfrm>
          <a:off x="30480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12CD2-D5C6-4DAF-8014-ABEF2D17AFC9}">
      <dsp:nvSpPr>
        <dsp:cNvPr id="0" name=""/>
        <dsp:cNvSpPr/>
      </dsp:nvSpPr>
      <dsp:spPr>
        <a:xfrm>
          <a:off x="107899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54288-6903-471A-A25B-BFD9D3D3040D}">
      <dsp:nvSpPr>
        <dsp:cNvPr id="0" name=""/>
        <dsp:cNvSpPr/>
      </dsp:nvSpPr>
      <dsp:spPr>
        <a:xfrm>
          <a:off x="1853184"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5A2C0-7C7E-4662-900B-0CD8F03870E5}">
      <dsp:nvSpPr>
        <dsp:cNvPr id="0" name=""/>
        <dsp:cNvSpPr/>
      </dsp:nvSpPr>
      <dsp:spPr>
        <a:xfrm>
          <a:off x="2627376"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CF38B-EAB4-453D-9602-29344FB576E8}">
      <dsp:nvSpPr>
        <dsp:cNvPr id="0" name=""/>
        <dsp:cNvSpPr/>
      </dsp:nvSpPr>
      <dsp:spPr>
        <a:xfrm>
          <a:off x="3401568"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B263F6-1B53-4228-9CCA-A764A922618C}">
      <dsp:nvSpPr>
        <dsp:cNvPr id="0" name=""/>
        <dsp:cNvSpPr/>
      </dsp:nvSpPr>
      <dsp:spPr>
        <a:xfrm>
          <a:off x="4175760"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4F22E-CDD3-4FB3-A494-321DC4863E21}">
      <dsp:nvSpPr>
        <dsp:cNvPr id="0" name=""/>
        <dsp:cNvSpPr/>
      </dsp:nvSpPr>
      <dsp:spPr>
        <a:xfrm>
          <a:off x="4949952" y="2922385"/>
          <a:ext cx="731520" cy="121920"/>
        </a:xfrm>
        <a:prstGeom prst="parallelogram">
          <a:avLst>
            <a:gd name="adj" fmla="val 14084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24BEE5-E3EB-4731-B6F0-018B9EA8DAB6}">
      <dsp:nvSpPr>
        <dsp:cNvPr id="0" name=""/>
        <dsp:cNvSpPr/>
      </dsp:nvSpPr>
      <dsp:spPr>
        <a:xfrm>
          <a:off x="304800" y="3125585"/>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l" defTabSz="1066800">
            <a:lnSpc>
              <a:spcPct val="90000"/>
            </a:lnSpc>
            <a:spcBef>
              <a:spcPct val="0"/>
            </a:spcBef>
            <a:spcAft>
              <a:spcPct val="35000"/>
            </a:spcAft>
          </a:pPr>
          <a:r>
            <a:rPr lang="en-US" sz="2400" kern="1200" smtClean="0">
              <a:latin typeface="Arial" panose="020B0604020202020204" pitchFamily="34" charset="0"/>
              <a:cs typeface="Arial" panose="020B0604020202020204" pitchFamily="34" charset="0"/>
            </a:rPr>
            <a:t>The business case</a:t>
          </a:r>
          <a:endParaRPr lang="en-US" sz="2400" kern="1200" dirty="0">
            <a:latin typeface="Arial" panose="020B0604020202020204" pitchFamily="34" charset="0"/>
            <a:cs typeface="Arial" panose="020B0604020202020204" pitchFamily="34" charset="0"/>
          </a:endParaRPr>
        </a:p>
      </dsp:txBody>
      <dsp:txXfrm>
        <a:off x="304800" y="3125585"/>
        <a:ext cx="5486400" cy="498763"/>
      </dsp:txXfrm>
    </dsp:sp>
    <dsp:sp modelId="{BAAC19CF-36BF-4FFE-A293-8644BB1FE57C}">
      <dsp:nvSpPr>
        <dsp:cNvPr id="0" name=""/>
        <dsp:cNvSpPr/>
      </dsp:nvSpPr>
      <dsp:spPr>
        <a:xfrm>
          <a:off x="304800" y="3624349"/>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41638A-42A9-4FFF-8322-242DCC6F4E1B}">
      <dsp:nvSpPr>
        <dsp:cNvPr id="0" name=""/>
        <dsp:cNvSpPr/>
      </dsp:nvSpPr>
      <dsp:spPr>
        <a:xfrm>
          <a:off x="1078992" y="3624349"/>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EBE09A-3219-4613-B962-9C99421BDE95}">
      <dsp:nvSpPr>
        <dsp:cNvPr id="0" name=""/>
        <dsp:cNvSpPr/>
      </dsp:nvSpPr>
      <dsp:spPr>
        <a:xfrm>
          <a:off x="1853184" y="3624349"/>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968FB8-4D86-485C-96AD-58509373C72F}">
      <dsp:nvSpPr>
        <dsp:cNvPr id="0" name=""/>
        <dsp:cNvSpPr/>
      </dsp:nvSpPr>
      <dsp:spPr>
        <a:xfrm>
          <a:off x="2627376" y="3624349"/>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08B5D-AC07-48B7-921C-EF436484734D}">
      <dsp:nvSpPr>
        <dsp:cNvPr id="0" name=""/>
        <dsp:cNvSpPr/>
      </dsp:nvSpPr>
      <dsp:spPr>
        <a:xfrm>
          <a:off x="3401568" y="3624349"/>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EC1E22-33F1-4D7B-A357-B61F86B1FB04}">
      <dsp:nvSpPr>
        <dsp:cNvPr id="0" name=""/>
        <dsp:cNvSpPr/>
      </dsp:nvSpPr>
      <dsp:spPr>
        <a:xfrm>
          <a:off x="4175760" y="3624349"/>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5C6E8C-DF04-4959-8476-0C72D78D3200}">
      <dsp:nvSpPr>
        <dsp:cNvPr id="0" name=""/>
        <dsp:cNvSpPr/>
      </dsp:nvSpPr>
      <dsp:spPr>
        <a:xfrm>
          <a:off x="4949952" y="3624349"/>
          <a:ext cx="731520" cy="121920"/>
        </a:xfrm>
        <a:prstGeom prst="parallelogram">
          <a:avLst>
            <a:gd name="adj" fmla="val 140840"/>
          </a:avLst>
        </a:prstGeom>
        <a:solidFill>
          <a:srgbClr val="C0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D29E4-90E3-427F-869F-3AFC5B49CDF3}">
      <dsp:nvSpPr>
        <dsp:cNvPr id="0" name=""/>
        <dsp:cNvSpPr/>
      </dsp:nvSpPr>
      <dsp:spPr>
        <a:xfrm>
          <a:off x="0" y="707823"/>
          <a:ext cx="2220193" cy="1332116"/>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latin typeface="Arial" panose="020B0604020202020204" pitchFamily="34" charset="0"/>
              <a:cs typeface="Arial" panose="020B0604020202020204" pitchFamily="34" charset="0"/>
            </a:rPr>
            <a:t>Invest in quality</a:t>
          </a:r>
          <a:endParaRPr lang="en-GB" sz="2800" kern="1200" dirty="0">
            <a:latin typeface="Arial" panose="020B0604020202020204" pitchFamily="34" charset="0"/>
            <a:cs typeface="Arial" panose="020B0604020202020204" pitchFamily="34" charset="0"/>
          </a:endParaRPr>
        </a:p>
      </dsp:txBody>
      <dsp:txXfrm>
        <a:off x="0" y="707823"/>
        <a:ext cx="2220193" cy="1332116"/>
      </dsp:txXfrm>
    </dsp:sp>
    <dsp:sp modelId="{DA229B06-EB1C-4FE4-B817-64929EA15945}">
      <dsp:nvSpPr>
        <dsp:cNvPr id="0" name=""/>
        <dsp:cNvSpPr/>
      </dsp:nvSpPr>
      <dsp:spPr>
        <a:xfrm>
          <a:off x="2442212" y="707823"/>
          <a:ext cx="2220193" cy="1332116"/>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latin typeface="Arial" panose="020B0604020202020204" pitchFamily="34" charset="0"/>
              <a:cs typeface="Arial" panose="020B0604020202020204" pitchFamily="34" charset="0"/>
            </a:rPr>
            <a:t>Tools</a:t>
          </a:r>
          <a:endParaRPr lang="en-GB" sz="2800" kern="1200" dirty="0">
            <a:latin typeface="Arial" panose="020B0604020202020204" pitchFamily="34" charset="0"/>
            <a:cs typeface="Arial" panose="020B0604020202020204" pitchFamily="34" charset="0"/>
          </a:endParaRPr>
        </a:p>
      </dsp:txBody>
      <dsp:txXfrm>
        <a:off x="2442212" y="707823"/>
        <a:ext cx="2220193" cy="1332116"/>
      </dsp:txXfrm>
    </dsp:sp>
    <dsp:sp modelId="{84E50DC0-2270-4FBA-9E8E-BA7B64722031}">
      <dsp:nvSpPr>
        <dsp:cNvPr id="0" name=""/>
        <dsp:cNvSpPr/>
      </dsp:nvSpPr>
      <dsp:spPr>
        <a:xfrm>
          <a:off x="4884425" y="707823"/>
          <a:ext cx="2220193" cy="1332116"/>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latin typeface="Arial" panose="020B0604020202020204" pitchFamily="34" charset="0"/>
              <a:cs typeface="Arial" panose="020B0604020202020204" pitchFamily="34" charset="0"/>
            </a:rPr>
            <a:t>Innovation</a:t>
          </a:r>
          <a:endParaRPr lang="en-GB" sz="2800" kern="1200" dirty="0">
            <a:latin typeface="Arial" panose="020B0604020202020204" pitchFamily="34" charset="0"/>
            <a:cs typeface="Arial" panose="020B0604020202020204" pitchFamily="34" charset="0"/>
          </a:endParaRPr>
        </a:p>
      </dsp:txBody>
      <dsp:txXfrm>
        <a:off x="4884425" y="707823"/>
        <a:ext cx="2220193" cy="1332116"/>
      </dsp:txXfrm>
    </dsp:sp>
    <dsp:sp modelId="{CD1C41F8-70FD-4AF3-8687-B2D282BA69D1}">
      <dsp:nvSpPr>
        <dsp:cNvPr id="0" name=""/>
        <dsp:cNvSpPr/>
      </dsp:nvSpPr>
      <dsp:spPr>
        <a:xfrm>
          <a:off x="0" y="2261958"/>
          <a:ext cx="2220193" cy="1332116"/>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latin typeface="Arial" panose="020B0604020202020204" pitchFamily="34" charset="0"/>
              <a:cs typeface="Arial" panose="020B0604020202020204" pitchFamily="34" charset="0"/>
            </a:rPr>
            <a:t>Workforce</a:t>
          </a:r>
          <a:endParaRPr lang="en-GB" sz="2800" kern="1200" dirty="0">
            <a:latin typeface="Arial" panose="020B0604020202020204" pitchFamily="34" charset="0"/>
            <a:cs typeface="Arial" panose="020B0604020202020204" pitchFamily="34" charset="0"/>
          </a:endParaRPr>
        </a:p>
      </dsp:txBody>
      <dsp:txXfrm>
        <a:off x="0" y="2261958"/>
        <a:ext cx="2220193" cy="1332116"/>
      </dsp:txXfrm>
    </dsp:sp>
    <dsp:sp modelId="{3D092349-3BAC-4FDB-B2CC-B14EE4DC9FF2}">
      <dsp:nvSpPr>
        <dsp:cNvPr id="0" name=""/>
        <dsp:cNvSpPr/>
      </dsp:nvSpPr>
      <dsp:spPr>
        <a:xfrm>
          <a:off x="2442212" y="2261958"/>
          <a:ext cx="2220193" cy="1332116"/>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latin typeface="Arial" panose="020B0604020202020204" pitchFamily="34" charset="0"/>
              <a:cs typeface="Arial" panose="020B0604020202020204" pitchFamily="34" charset="0"/>
            </a:rPr>
            <a:t>Commercial models</a:t>
          </a:r>
          <a:endParaRPr lang="en-GB" sz="2800" kern="1200" dirty="0">
            <a:latin typeface="Arial" panose="020B0604020202020204" pitchFamily="34" charset="0"/>
            <a:cs typeface="Arial" panose="020B0604020202020204" pitchFamily="34" charset="0"/>
          </a:endParaRPr>
        </a:p>
      </dsp:txBody>
      <dsp:txXfrm>
        <a:off x="2442212" y="2261958"/>
        <a:ext cx="2220193" cy="1332116"/>
      </dsp:txXfrm>
    </dsp:sp>
    <dsp:sp modelId="{843BB77E-A117-45ED-B1D0-972FC36FD3B1}">
      <dsp:nvSpPr>
        <dsp:cNvPr id="0" name=""/>
        <dsp:cNvSpPr/>
      </dsp:nvSpPr>
      <dsp:spPr>
        <a:xfrm>
          <a:off x="4884425" y="2261958"/>
          <a:ext cx="2220193" cy="1332116"/>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latin typeface="Arial" panose="020B0604020202020204" pitchFamily="34" charset="0"/>
              <a:cs typeface="Arial" panose="020B0604020202020204" pitchFamily="34" charset="0"/>
            </a:rPr>
            <a:t>Training / education</a:t>
          </a:r>
          <a:endParaRPr lang="en-GB" sz="2800" kern="1200" dirty="0">
            <a:latin typeface="Arial" panose="020B0604020202020204" pitchFamily="34" charset="0"/>
            <a:cs typeface="Arial" panose="020B0604020202020204" pitchFamily="34" charset="0"/>
          </a:endParaRPr>
        </a:p>
      </dsp:txBody>
      <dsp:txXfrm>
        <a:off x="4884425" y="2261958"/>
        <a:ext cx="2220193" cy="13321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D29E4-90E3-427F-869F-3AFC5B49CDF3}">
      <dsp:nvSpPr>
        <dsp:cNvPr id="0" name=""/>
        <dsp:cNvSpPr/>
      </dsp:nvSpPr>
      <dsp:spPr>
        <a:xfrm>
          <a:off x="0" y="707823"/>
          <a:ext cx="2220193" cy="1332116"/>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Step 1: Frame the problem and the solution</a:t>
          </a:r>
          <a:endParaRPr lang="en-GB" sz="1800" kern="1200" dirty="0">
            <a:latin typeface="Arial" panose="020B0604020202020204" pitchFamily="34" charset="0"/>
            <a:cs typeface="Arial" panose="020B0604020202020204" pitchFamily="34" charset="0"/>
          </a:endParaRPr>
        </a:p>
      </dsp:txBody>
      <dsp:txXfrm>
        <a:off x="0" y="707823"/>
        <a:ext cx="2220193" cy="1332116"/>
      </dsp:txXfrm>
    </dsp:sp>
    <dsp:sp modelId="{DA229B06-EB1C-4FE4-B817-64929EA15945}">
      <dsp:nvSpPr>
        <dsp:cNvPr id="0" name=""/>
        <dsp:cNvSpPr/>
      </dsp:nvSpPr>
      <dsp:spPr>
        <a:xfrm>
          <a:off x="2442212" y="707823"/>
          <a:ext cx="2220193" cy="1332116"/>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Step 2: Discuss the case in principle with key stakeholders</a:t>
          </a:r>
          <a:endParaRPr lang="en-GB" sz="1800" kern="1200" dirty="0">
            <a:latin typeface="Arial" panose="020B0604020202020204" pitchFamily="34" charset="0"/>
            <a:cs typeface="Arial" panose="020B0604020202020204" pitchFamily="34" charset="0"/>
          </a:endParaRPr>
        </a:p>
      </dsp:txBody>
      <dsp:txXfrm>
        <a:off x="2442212" y="707823"/>
        <a:ext cx="2220193" cy="1332116"/>
      </dsp:txXfrm>
    </dsp:sp>
    <dsp:sp modelId="{2E6CDDF4-D0A5-42BC-B715-8ABEF42982AF}">
      <dsp:nvSpPr>
        <dsp:cNvPr id="0" name=""/>
        <dsp:cNvSpPr/>
      </dsp:nvSpPr>
      <dsp:spPr>
        <a:xfrm>
          <a:off x="4884425" y="707823"/>
          <a:ext cx="2220193" cy="1332116"/>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Step 3: Determine the cost of your solution</a:t>
          </a:r>
          <a:endParaRPr lang="en-GB" sz="1800" kern="1200" dirty="0">
            <a:latin typeface="Arial" panose="020B0604020202020204" pitchFamily="34" charset="0"/>
            <a:cs typeface="Arial" panose="020B0604020202020204" pitchFamily="34" charset="0"/>
          </a:endParaRPr>
        </a:p>
      </dsp:txBody>
      <dsp:txXfrm>
        <a:off x="4884425" y="707823"/>
        <a:ext cx="2220193" cy="1332116"/>
      </dsp:txXfrm>
    </dsp:sp>
    <dsp:sp modelId="{EA28080F-2CEC-4EBB-948E-E0209A8213A0}">
      <dsp:nvSpPr>
        <dsp:cNvPr id="0" name=""/>
        <dsp:cNvSpPr/>
      </dsp:nvSpPr>
      <dsp:spPr>
        <a:xfrm>
          <a:off x="0" y="2261958"/>
          <a:ext cx="2220193" cy="1332116"/>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Step 4: Determine the benefits of your solution (financial and otherwise)</a:t>
          </a:r>
          <a:endParaRPr lang="en-GB" sz="1800" kern="1200" dirty="0">
            <a:latin typeface="Arial" panose="020B0604020202020204" pitchFamily="34" charset="0"/>
            <a:cs typeface="Arial" panose="020B0604020202020204" pitchFamily="34" charset="0"/>
          </a:endParaRPr>
        </a:p>
      </dsp:txBody>
      <dsp:txXfrm>
        <a:off x="0" y="2261958"/>
        <a:ext cx="2220193" cy="1332116"/>
      </dsp:txXfrm>
    </dsp:sp>
    <dsp:sp modelId="{6B3E8B33-FD38-40D8-841B-F68978153A6D}">
      <dsp:nvSpPr>
        <dsp:cNvPr id="0" name=""/>
        <dsp:cNvSpPr/>
      </dsp:nvSpPr>
      <dsp:spPr>
        <a:xfrm>
          <a:off x="2442212" y="2261958"/>
          <a:ext cx="2220193" cy="1332116"/>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Step 5: Make the case for your case!</a:t>
          </a:r>
          <a:endParaRPr lang="en-GB" sz="1800" kern="1200" dirty="0">
            <a:latin typeface="Arial" panose="020B0604020202020204" pitchFamily="34" charset="0"/>
            <a:cs typeface="Arial" panose="020B0604020202020204" pitchFamily="34" charset="0"/>
          </a:endParaRPr>
        </a:p>
      </dsp:txBody>
      <dsp:txXfrm>
        <a:off x="2442212" y="2261958"/>
        <a:ext cx="2220193" cy="1332116"/>
      </dsp:txXfrm>
    </dsp:sp>
    <dsp:sp modelId="{B989426F-E3F8-4451-9BB8-0E31227D326D}">
      <dsp:nvSpPr>
        <dsp:cNvPr id="0" name=""/>
        <dsp:cNvSpPr/>
      </dsp:nvSpPr>
      <dsp:spPr>
        <a:xfrm>
          <a:off x="4884425" y="2261958"/>
          <a:ext cx="2220193" cy="1332116"/>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Step 6: Monitor progress of your case once funded</a:t>
          </a:r>
          <a:endParaRPr lang="en-GB" sz="1800" kern="1200" dirty="0">
            <a:latin typeface="Arial" panose="020B0604020202020204" pitchFamily="34" charset="0"/>
            <a:cs typeface="Arial" panose="020B0604020202020204" pitchFamily="34" charset="0"/>
          </a:endParaRPr>
        </a:p>
      </dsp:txBody>
      <dsp:txXfrm>
        <a:off x="4884425" y="2261958"/>
        <a:ext cx="2220193" cy="133211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A24588-C4E2-4188-B7E6-1538B9E5BBA4}">
      <dsp:nvSpPr>
        <dsp:cNvPr id="0" name=""/>
        <dsp:cNvSpPr/>
      </dsp:nvSpPr>
      <dsp:spPr>
        <a:xfrm>
          <a:off x="0" y="593783"/>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Concise evidence summary</a:t>
          </a:r>
          <a:endParaRPr lang="en-US" sz="2700" kern="1200" dirty="0">
            <a:latin typeface="Arial" panose="020B0604020202020204" pitchFamily="34" charset="0"/>
            <a:cs typeface="Arial" panose="020B0604020202020204" pitchFamily="34" charset="0"/>
          </a:endParaRPr>
        </a:p>
      </dsp:txBody>
      <dsp:txXfrm>
        <a:off x="0" y="593783"/>
        <a:ext cx="2212639" cy="1327584"/>
      </dsp:txXfrm>
    </dsp:sp>
    <dsp:sp modelId="{F27C8E14-271C-4933-99D6-020D13E81B8B}">
      <dsp:nvSpPr>
        <dsp:cNvPr id="0" name=""/>
        <dsp:cNvSpPr/>
      </dsp:nvSpPr>
      <dsp:spPr>
        <a:xfrm>
          <a:off x="2433904" y="593783"/>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Capture value (not just cost)</a:t>
          </a:r>
          <a:endParaRPr lang="en-US" sz="2700" kern="1200" dirty="0">
            <a:latin typeface="Arial" panose="020B0604020202020204" pitchFamily="34" charset="0"/>
            <a:cs typeface="Arial" panose="020B0604020202020204" pitchFamily="34" charset="0"/>
          </a:endParaRPr>
        </a:p>
      </dsp:txBody>
      <dsp:txXfrm>
        <a:off x="2433904" y="593783"/>
        <a:ext cx="2212639" cy="1327584"/>
      </dsp:txXfrm>
    </dsp:sp>
    <dsp:sp modelId="{41E03909-F8AD-46FE-B665-24A7F2511AF2}">
      <dsp:nvSpPr>
        <dsp:cNvPr id="0" name=""/>
        <dsp:cNvSpPr/>
      </dsp:nvSpPr>
      <dsp:spPr>
        <a:xfrm>
          <a:off x="4867808" y="593783"/>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Patient stories</a:t>
          </a:r>
          <a:endParaRPr lang="en-US" sz="2700" kern="1200" dirty="0">
            <a:latin typeface="Arial" panose="020B0604020202020204" pitchFamily="34" charset="0"/>
            <a:cs typeface="Arial" panose="020B0604020202020204" pitchFamily="34" charset="0"/>
          </a:endParaRPr>
        </a:p>
      </dsp:txBody>
      <dsp:txXfrm>
        <a:off x="4867808" y="593783"/>
        <a:ext cx="2212639" cy="1327584"/>
      </dsp:txXfrm>
    </dsp:sp>
    <dsp:sp modelId="{7F499384-B040-4FB9-9D43-75AE5861B310}">
      <dsp:nvSpPr>
        <dsp:cNvPr id="0" name=""/>
        <dsp:cNvSpPr/>
      </dsp:nvSpPr>
      <dsp:spPr>
        <a:xfrm>
          <a:off x="0" y="2142632"/>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Guidelines / peer comparisons</a:t>
          </a:r>
          <a:endParaRPr lang="en-US" sz="2700" kern="1200" dirty="0">
            <a:latin typeface="Arial" panose="020B0604020202020204" pitchFamily="34" charset="0"/>
            <a:cs typeface="Arial" panose="020B0604020202020204" pitchFamily="34" charset="0"/>
          </a:endParaRPr>
        </a:p>
      </dsp:txBody>
      <dsp:txXfrm>
        <a:off x="0" y="2142632"/>
        <a:ext cx="2212639" cy="1327584"/>
      </dsp:txXfrm>
    </dsp:sp>
    <dsp:sp modelId="{EBD9F8F5-A235-4041-9783-FFFA7304AC67}">
      <dsp:nvSpPr>
        <dsp:cNvPr id="0" name=""/>
        <dsp:cNvSpPr/>
      </dsp:nvSpPr>
      <dsp:spPr>
        <a:xfrm>
          <a:off x="2433904" y="2142632"/>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Understand the approval process</a:t>
          </a:r>
          <a:endParaRPr lang="en-US" sz="2700" kern="1200" dirty="0">
            <a:latin typeface="Arial" panose="020B0604020202020204" pitchFamily="34" charset="0"/>
            <a:cs typeface="Arial" panose="020B0604020202020204" pitchFamily="34" charset="0"/>
          </a:endParaRPr>
        </a:p>
      </dsp:txBody>
      <dsp:txXfrm>
        <a:off x="2433904" y="2142632"/>
        <a:ext cx="2212639" cy="1327584"/>
      </dsp:txXfrm>
    </dsp:sp>
    <dsp:sp modelId="{A71268C4-D22A-43FD-8A47-0A098C354129}">
      <dsp:nvSpPr>
        <dsp:cNvPr id="0" name=""/>
        <dsp:cNvSpPr/>
      </dsp:nvSpPr>
      <dsp:spPr>
        <a:xfrm>
          <a:off x="4867808" y="2142632"/>
          <a:ext cx="2212639" cy="1327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Implement well &amp; feedback</a:t>
          </a:r>
          <a:endParaRPr lang="en-US" sz="2700" kern="1200" dirty="0">
            <a:latin typeface="Arial" panose="020B0604020202020204" pitchFamily="34" charset="0"/>
            <a:cs typeface="Arial" panose="020B0604020202020204" pitchFamily="34" charset="0"/>
          </a:endParaRPr>
        </a:p>
      </dsp:txBody>
      <dsp:txXfrm>
        <a:off x="4867808" y="2142632"/>
        <a:ext cx="2212639" cy="1327584"/>
      </dsp:txXfrm>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501650"/>
          </a:xfrm>
          <a:prstGeom prst="rect">
            <a:avLst/>
          </a:prstGeom>
        </p:spPr>
        <p:txBody>
          <a:bodyPr vert="horz" lIns="96734" tIns="48367" rIns="96734" bIns="48367" rtlCol="0"/>
          <a:lstStyle>
            <a:lvl1pPr algn="l" fontAlgn="auto">
              <a:spcBef>
                <a:spcPts val="0"/>
              </a:spcBef>
              <a:spcAft>
                <a:spcPts val="0"/>
              </a:spcAft>
              <a:defRPr sz="1300">
                <a:latin typeface="+mn-lt"/>
                <a:cs typeface="+mn-cs"/>
              </a:defRPr>
            </a:lvl1pPr>
          </a:lstStyle>
          <a:p>
            <a:pPr>
              <a:defRPr/>
            </a:pPr>
            <a:endParaRPr lang="en-GB"/>
          </a:p>
        </p:txBody>
      </p:sp>
      <p:sp>
        <p:nvSpPr>
          <p:cNvPr id="3" name="Date Placeholder 2"/>
          <p:cNvSpPr>
            <a:spLocks noGrp="1"/>
          </p:cNvSpPr>
          <p:nvPr>
            <p:ph type="dt" idx="1"/>
          </p:nvPr>
        </p:nvSpPr>
        <p:spPr>
          <a:xfrm>
            <a:off x="3906838" y="0"/>
            <a:ext cx="2987675" cy="501650"/>
          </a:xfrm>
          <a:prstGeom prst="rect">
            <a:avLst/>
          </a:prstGeom>
        </p:spPr>
        <p:txBody>
          <a:bodyPr vert="horz" lIns="96734" tIns="48367" rIns="96734" bIns="48367" rtlCol="0"/>
          <a:lstStyle>
            <a:lvl1pPr algn="r" fontAlgn="auto">
              <a:spcBef>
                <a:spcPts val="0"/>
              </a:spcBef>
              <a:spcAft>
                <a:spcPts val="0"/>
              </a:spcAft>
              <a:defRPr sz="1300">
                <a:latin typeface="+mn-lt"/>
                <a:cs typeface="+mn-cs"/>
              </a:defRPr>
            </a:lvl1pPr>
          </a:lstStyle>
          <a:p>
            <a:pPr>
              <a:defRPr/>
            </a:pPr>
            <a:fld id="{E4F140F9-B3B9-4F9B-A491-B4C3FA8EFF8D}" type="datetimeFigureOut">
              <a:rPr lang="en-US"/>
              <a:pPr>
                <a:defRPr/>
              </a:pPr>
              <a:t>10/18/2019</a:t>
            </a:fld>
            <a:endParaRPr lang="en-GB"/>
          </a:p>
        </p:txBody>
      </p:sp>
      <p:sp>
        <p:nvSpPr>
          <p:cNvPr id="4" name="Slide Image Placeholder 3"/>
          <p:cNvSpPr>
            <a:spLocks noGrp="1" noRot="1" noChangeAspect="1"/>
          </p:cNvSpPr>
          <p:nvPr>
            <p:ph type="sldImg" idx="2"/>
          </p:nvPr>
        </p:nvSpPr>
        <p:spPr>
          <a:xfrm>
            <a:off x="104775" y="752475"/>
            <a:ext cx="6686550" cy="3762375"/>
          </a:xfrm>
          <a:prstGeom prst="rect">
            <a:avLst/>
          </a:prstGeom>
          <a:noFill/>
          <a:ln w="12700">
            <a:solidFill>
              <a:prstClr val="black"/>
            </a:solidFill>
          </a:ln>
        </p:spPr>
        <p:txBody>
          <a:bodyPr vert="horz" lIns="96734" tIns="48367" rIns="96734" bIns="48367" rtlCol="0" anchor="ctr"/>
          <a:lstStyle/>
          <a:p>
            <a:pPr lvl="0"/>
            <a:endParaRPr lang="en-GB" noProof="0"/>
          </a:p>
        </p:txBody>
      </p:sp>
      <p:sp>
        <p:nvSpPr>
          <p:cNvPr id="5" name="Notes Placeholder 4"/>
          <p:cNvSpPr>
            <a:spLocks noGrp="1"/>
          </p:cNvSpPr>
          <p:nvPr>
            <p:ph type="body" sz="quarter" idx="3"/>
          </p:nvPr>
        </p:nvSpPr>
        <p:spPr>
          <a:xfrm>
            <a:off x="688975" y="4765675"/>
            <a:ext cx="5518150" cy="4514850"/>
          </a:xfrm>
          <a:prstGeom prst="rect">
            <a:avLst/>
          </a:prstGeom>
        </p:spPr>
        <p:txBody>
          <a:bodyPr vert="horz" wrap="square" lIns="96734" tIns="48367" rIns="96734" bIns="48367"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529763"/>
            <a:ext cx="2987675" cy="501650"/>
          </a:xfrm>
          <a:prstGeom prst="rect">
            <a:avLst/>
          </a:prstGeom>
        </p:spPr>
        <p:txBody>
          <a:bodyPr vert="horz" lIns="96734" tIns="48367" rIns="96734" bIns="48367" rtlCol="0" anchor="b"/>
          <a:lstStyle>
            <a:lvl1pPr algn="l" fontAlgn="auto">
              <a:spcBef>
                <a:spcPts val="0"/>
              </a:spcBef>
              <a:spcAft>
                <a:spcPts val="0"/>
              </a:spcAft>
              <a:defRPr sz="13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906838" y="9529763"/>
            <a:ext cx="2987675" cy="501650"/>
          </a:xfrm>
          <a:prstGeom prst="rect">
            <a:avLst/>
          </a:prstGeom>
        </p:spPr>
        <p:txBody>
          <a:bodyPr vert="horz" lIns="96734" tIns="48367" rIns="96734" bIns="48367" rtlCol="0" anchor="b"/>
          <a:lstStyle>
            <a:lvl1pPr algn="r" fontAlgn="auto">
              <a:spcBef>
                <a:spcPts val="0"/>
              </a:spcBef>
              <a:spcAft>
                <a:spcPts val="0"/>
              </a:spcAft>
              <a:defRPr sz="1300">
                <a:latin typeface="+mn-lt"/>
                <a:cs typeface="+mn-cs"/>
              </a:defRPr>
            </a:lvl1pPr>
          </a:lstStyle>
          <a:p>
            <a:pPr>
              <a:defRPr/>
            </a:pPr>
            <a:fld id="{8E72ECC7-CE5A-4BC4-BAE9-C71FB0DA28D5}" type="slidenum">
              <a:rPr lang="en-GB"/>
              <a:pPr>
                <a:defRPr/>
              </a:pPr>
              <a:t>‹#›</a:t>
            </a:fld>
            <a:endParaRPr lang="en-GB"/>
          </a:p>
        </p:txBody>
      </p:sp>
    </p:spTree>
    <p:extLst>
      <p:ext uri="{BB962C8B-B14F-4D97-AF65-F5344CB8AC3E}">
        <p14:creationId xmlns:p14="http://schemas.microsoft.com/office/powerpoint/2010/main" val="5545883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Counting the cost of HCAI and AMR</a:t>
            </a:r>
          </a:p>
          <a:p>
            <a:pPr marL="571500" indent="-571500">
              <a:buFont typeface="Arial" panose="020B0604020202020204" pitchFamily="34" charset="0"/>
              <a:buChar char="•"/>
            </a:pPr>
            <a:r>
              <a:rPr lang="en-GB" sz="1200" dirty="0" err="1" smtClean="0">
                <a:latin typeface="Arial" panose="020B0604020202020204" pitchFamily="34" charset="0"/>
                <a:cs typeface="Arial" panose="020B0604020202020204" pitchFamily="34" charset="0"/>
              </a:rPr>
              <a:t>Finanical</a:t>
            </a:r>
            <a:r>
              <a:rPr lang="en-GB" sz="1200" dirty="0" smtClean="0">
                <a:latin typeface="Arial" panose="020B0604020202020204" pitchFamily="34" charset="0"/>
                <a:cs typeface="Arial" panose="020B0604020202020204" pitchFamily="34" charset="0"/>
              </a:rPr>
              <a:t> considerations for</a:t>
            </a:r>
            <a:r>
              <a:rPr lang="en-GB" sz="1200" baseline="0" dirty="0" smtClean="0">
                <a:latin typeface="Arial" panose="020B0604020202020204" pitchFamily="34" charset="0"/>
                <a:cs typeface="Arial" panose="020B0604020202020204" pitchFamily="34" charset="0"/>
              </a:rPr>
              <a:t> a hospital cleaning and disinfection service</a:t>
            </a:r>
            <a:endParaRPr lang="en-GB" sz="1200" dirty="0" smtClean="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The cost-effectiveness of hospital cleaning and disinfection</a:t>
            </a:r>
          </a:p>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Building the business case for hospital cleaning and disinfection</a:t>
            </a:r>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a:t>
            </a:fld>
            <a:endParaRPr lang="en-GB"/>
          </a:p>
        </p:txBody>
      </p:sp>
    </p:spTree>
    <p:extLst>
      <p:ext uri="{BB962C8B-B14F-4D97-AF65-F5344CB8AC3E}">
        <p14:creationId xmlns:p14="http://schemas.microsoft.com/office/powerpoint/2010/main" val="1055354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11</a:t>
            </a:fld>
            <a:endParaRPr lang="en-GB"/>
          </a:p>
        </p:txBody>
      </p:sp>
    </p:spTree>
    <p:extLst>
      <p:ext uri="{BB962C8B-B14F-4D97-AF65-F5344CB8AC3E}">
        <p14:creationId xmlns:p14="http://schemas.microsoft.com/office/powerpoint/2010/main" val="2443631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21</a:t>
            </a:fld>
            <a:endParaRPr lang="en-GB"/>
          </a:p>
        </p:txBody>
      </p:sp>
    </p:spTree>
    <p:extLst>
      <p:ext uri="{BB962C8B-B14F-4D97-AF65-F5344CB8AC3E}">
        <p14:creationId xmlns:p14="http://schemas.microsoft.com/office/powerpoint/2010/main" val="4088928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Counting the cost of HCAI and AMR</a:t>
            </a:r>
          </a:p>
          <a:p>
            <a:pPr marL="571500" indent="-571500">
              <a:buFont typeface="Arial" panose="020B0604020202020204" pitchFamily="34" charset="0"/>
              <a:buChar char="•"/>
            </a:pPr>
            <a:r>
              <a:rPr lang="en-GB" sz="1200" dirty="0" err="1" smtClean="0">
                <a:latin typeface="Arial" panose="020B0604020202020204" pitchFamily="34" charset="0"/>
                <a:cs typeface="Arial" panose="020B0604020202020204" pitchFamily="34" charset="0"/>
              </a:rPr>
              <a:t>Finanical</a:t>
            </a:r>
            <a:r>
              <a:rPr lang="en-GB" sz="1200" dirty="0" smtClean="0">
                <a:latin typeface="Arial" panose="020B0604020202020204" pitchFamily="34" charset="0"/>
                <a:cs typeface="Arial" panose="020B0604020202020204" pitchFamily="34" charset="0"/>
              </a:rPr>
              <a:t> considerations for</a:t>
            </a:r>
            <a:r>
              <a:rPr lang="en-GB" sz="1200" baseline="0" dirty="0" smtClean="0">
                <a:latin typeface="Arial" panose="020B0604020202020204" pitchFamily="34" charset="0"/>
                <a:cs typeface="Arial" panose="020B0604020202020204" pitchFamily="34" charset="0"/>
              </a:rPr>
              <a:t> a hospital cleaning and disinfection service</a:t>
            </a:r>
            <a:endParaRPr lang="en-GB" sz="1200" dirty="0" smtClean="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The cost-effectiveness of hospital cleaning and disinfection</a:t>
            </a:r>
          </a:p>
          <a:p>
            <a:pPr marL="571500" indent="-571500">
              <a:buFont typeface="Arial" panose="020B0604020202020204" pitchFamily="34" charset="0"/>
              <a:buChar char="•"/>
            </a:pPr>
            <a:r>
              <a:rPr lang="en-GB" sz="1200" dirty="0" smtClean="0">
                <a:latin typeface="Arial" panose="020B0604020202020204" pitchFamily="34" charset="0"/>
                <a:cs typeface="Arial" panose="020B0604020202020204" pitchFamily="34" charset="0"/>
              </a:rPr>
              <a:t>Building the business case for hospital cleaning and disinfection</a:t>
            </a:r>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34</a:t>
            </a:fld>
            <a:endParaRPr lang="en-GB"/>
          </a:p>
        </p:txBody>
      </p:sp>
    </p:spTree>
    <p:extLst>
      <p:ext uri="{BB962C8B-B14F-4D97-AF65-F5344CB8AC3E}">
        <p14:creationId xmlns:p14="http://schemas.microsoft.com/office/powerpoint/2010/main" val="3931583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40" name="Line 44"/>
          <p:cNvSpPr>
            <a:spLocks noChangeShapeType="1"/>
          </p:cNvSpPr>
          <p:nvPr/>
        </p:nvSpPr>
        <p:spPr bwMode="auto">
          <a:xfrm rot="10800000" flipH="1">
            <a:off x="-1000125" y="4343400"/>
            <a:ext cx="0" cy="8001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3839766"/>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1" y="5369719"/>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29766"/>
            <a:ext cx="0" cy="13716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833041"/>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393428" y="648097"/>
            <a:ext cx="602456"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393032"/>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3964782"/>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91321" y="4653082"/>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557337" y="2682449"/>
            <a:ext cx="2514600" cy="400110"/>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341835"/>
            <a:ext cx="20637" cy="2971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3214687"/>
            <a:ext cx="1828800" cy="55399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4107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6371" y="46959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4607719"/>
            <a:ext cx="0" cy="53578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08361" y="5326857"/>
            <a:ext cx="1045479"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8"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50"/>
          <p:cNvSpPr txBox="1">
            <a:spLocks noChangeArrowheads="1"/>
          </p:cNvSpPr>
          <p:nvPr/>
        </p:nvSpPr>
        <p:spPr bwMode="auto">
          <a:xfrm>
            <a:off x="9144000" y="411480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50"/>
          <p:cNvSpPr txBox="1">
            <a:spLocks noChangeArrowheads="1"/>
          </p:cNvSpPr>
          <p:nvPr/>
        </p:nvSpPr>
        <p:spPr bwMode="auto">
          <a:xfrm>
            <a:off x="8763000" y="542925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7"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6"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8"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7"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8"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9"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0"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1"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38290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Line 27"/>
          <p:cNvSpPr>
            <a:spLocks noChangeShapeType="1"/>
          </p:cNvSpPr>
          <p:nvPr/>
        </p:nvSpPr>
        <p:spPr bwMode="auto">
          <a:xfrm flipH="1">
            <a:off x="91440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08361" y="5326857"/>
            <a:ext cx="1045479"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41148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411480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542925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Line 27"/>
          <p:cNvSpPr>
            <a:spLocks noChangeShapeType="1"/>
          </p:cNvSpPr>
          <p:nvPr/>
        </p:nvSpPr>
        <p:spPr bwMode="auto">
          <a:xfrm flipH="1">
            <a:off x="91440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5384006"/>
            <a:ext cx="556563"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08361" y="5326857"/>
            <a:ext cx="1045479"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411480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5429250"/>
            <a:ext cx="1295400" cy="3693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5"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Arial" panose="020B0604020202020204" pitchFamily="34" charset="0"/>
                <a:cs typeface="Arial" panose="020B0604020202020204" pitchFamily="34" charset="0"/>
              </a:defRPr>
            </a:lvl1pPr>
          </a:lstStyle>
          <a:p>
            <a:fld id="{F5192009-84AB-4A99-8A8E-906BC75F2480}" type="datetimeFigureOut">
              <a:rPr lang="en-GB" smtClean="0"/>
              <a:pPr/>
              <a:t>18/10/2019</a:t>
            </a:fld>
            <a:endParaRPr lang="en-GB"/>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atin typeface="Arial" panose="020B0604020202020204" pitchFamily="34" charset="0"/>
                <a:cs typeface="Arial" panose="020B0604020202020204" pitchFamily="34" charset="0"/>
              </a:defRPr>
            </a:lvl1pPr>
          </a:lstStyle>
          <a:p>
            <a:fld id="{4A7FB667-9B7E-468E-BB87-65730E40CFD8}" type="slidenum">
              <a:rPr lang="en-GB" smtClean="0"/>
              <a:pPr/>
              <a:t>‹#›</a:t>
            </a:fld>
            <a:endParaRPr lang="en-GB"/>
          </a:p>
        </p:txBody>
      </p:sp>
    </p:spTree>
    <p:extLst>
      <p:ext uri="{BB962C8B-B14F-4D97-AF65-F5344CB8AC3E}">
        <p14:creationId xmlns:p14="http://schemas.microsoft.com/office/powerpoint/2010/main" val="22203031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8" name="Line 46"/>
          <p:cNvSpPr>
            <a:spLocks noChangeShapeType="1"/>
          </p:cNvSpPr>
          <p:nvPr/>
        </p:nvSpPr>
        <p:spPr bwMode="auto">
          <a:xfrm rot="16200000" flipH="1">
            <a:off x="9372600" y="38290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Text Box 47"/>
          <p:cNvSpPr txBox="1">
            <a:spLocks noChangeArrowheads="1"/>
          </p:cNvSpPr>
          <p:nvPr/>
        </p:nvSpPr>
        <p:spPr bwMode="auto">
          <a:xfrm rot="16200000">
            <a:off x="9132497" y="4624507"/>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10" name="Line 27"/>
          <p:cNvSpPr>
            <a:spLocks noChangeShapeType="1"/>
          </p:cNvSpPr>
          <p:nvPr/>
        </p:nvSpPr>
        <p:spPr bwMode="auto">
          <a:xfrm flipH="1">
            <a:off x="91440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Line 46"/>
          <p:cNvSpPr>
            <a:spLocks noChangeShapeType="1"/>
          </p:cNvSpPr>
          <p:nvPr/>
        </p:nvSpPr>
        <p:spPr bwMode="auto">
          <a:xfrm rot="16200000" flipH="1">
            <a:off x="9372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3"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4"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Text Box 50"/>
          <p:cNvSpPr txBox="1">
            <a:spLocks noChangeArrowheads="1"/>
          </p:cNvSpPr>
          <p:nvPr/>
        </p:nvSpPr>
        <p:spPr bwMode="auto">
          <a:xfrm>
            <a:off x="-76200" y="5384006"/>
            <a:ext cx="505267"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6"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7" name="Line 27"/>
          <p:cNvSpPr>
            <a:spLocks noChangeShapeType="1"/>
          </p:cNvSpPr>
          <p:nvPr/>
        </p:nvSpPr>
        <p:spPr bwMode="auto">
          <a:xfrm flipH="1">
            <a:off x="7696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8" name="Line 27"/>
          <p:cNvSpPr>
            <a:spLocks noChangeShapeType="1"/>
          </p:cNvSpPr>
          <p:nvPr/>
        </p:nvSpPr>
        <p:spPr bwMode="auto">
          <a:xfrm flipH="1">
            <a:off x="7315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9" name="Text Box 50"/>
          <p:cNvSpPr txBox="1">
            <a:spLocks noChangeArrowheads="1"/>
          </p:cNvSpPr>
          <p:nvPr/>
        </p:nvSpPr>
        <p:spPr bwMode="auto">
          <a:xfrm>
            <a:off x="7057254" y="5326856"/>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20"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1" name="Line 46"/>
          <p:cNvSpPr>
            <a:spLocks noChangeShapeType="1"/>
          </p:cNvSpPr>
          <p:nvPr/>
        </p:nvSpPr>
        <p:spPr bwMode="auto">
          <a:xfrm rot="16200000" flipH="1">
            <a:off x="9372600" y="41148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2" name="Text Box 50"/>
          <p:cNvSpPr txBox="1">
            <a:spLocks noChangeArrowheads="1"/>
          </p:cNvSpPr>
          <p:nvPr/>
        </p:nvSpPr>
        <p:spPr bwMode="auto">
          <a:xfrm>
            <a:off x="9144000" y="4114800"/>
            <a:ext cx="1295400" cy="2308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3" name="Text Box 50"/>
          <p:cNvSpPr txBox="1">
            <a:spLocks noChangeArrowheads="1"/>
          </p:cNvSpPr>
          <p:nvPr/>
        </p:nvSpPr>
        <p:spPr bwMode="auto">
          <a:xfrm>
            <a:off x="8763000" y="5429250"/>
            <a:ext cx="1295400" cy="2308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4"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Arial" panose="020B0604020202020204" pitchFamily="34" charset="0"/>
                <a:cs typeface="Arial" panose="020B0604020202020204" pitchFamily="34" charset="0"/>
              </a:rPr>
              <a:t>EDITING NOTES</a:t>
            </a: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All copy must stay within the content limit guidelines.</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 safe area of 10mm must be applied around the logo.</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p:txBody>
      </p:sp>
      <p:sp>
        <p:nvSpPr>
          <p:cNvPr id="25" name="Line 40"/>
          <p:cNvSpPr>
            <a:spLocks noChangeShapeType="1"/>
          </p:cNvSpPr>
          <p:nvPr/>
        </p:nvSpPr>
        <p:spPr bwMode="auto">
          <a:xfrm rot="16200000" flipH="1">
            <a:off x="9372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7" name="Text Box 50"/>
          <p:cNvSpPr txBox="1">
            <a:spLocks noChangeArrowheads="1"/>
          </p:cNvSpPr>
          <p:nvPr/>
        </p:nvSpPr>
        <p:spPr bwMode="auto">
          <a:xfrm>
            <a:off x="-77788" y="-40005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8"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9"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0"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1" name="Text Box 50"/>
          <p:cNvSpPr txBox="1">
            <a:spLocks noChangeArrowheads="1"/>
          </p:cNvSpPr>
          <p:nvPr/>
        </p:nvSpPr>
        <p:spPr bwMode="auto">
          <a:xfrm>
            <a:off x="-896938" y="45244"/>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3" name="Text Box 50"/>
          <p:cNvSpPr txBox="1">
            <a:spLocks noChangeArrowheads="1"/>
          </p:cNvSpPr>
          <p:nvPr/>
        </p:nvSpPr>
        <p:spPr bwMode="auto">
          <a:xfrm>
            <a:off x="9296401" y="45244"/>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4" name="Text Box 50"/>
          <p:cNvSpPr txBox="1">
            <a:spLocks noChangeArrowheads="1"/>
          </p:cNvSpPr>
          <p:nvPr/>
        </p:nvSpPr>
        <p:spPr bwMode="auto">
          <a:xfrm>
            <a:off x="8704264" y="-40005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5"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6"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7"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Arial" panose="020B0604020202020204" pitchFamily="34" charset="0"/>
                <a:cs typeface="Arial" panose="020B0604020202020204" pitchFamily="34" charset="0"/>
              </a:rPr>
              <a:t>GUIDE FONT SIZES</a:t>
            </a: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GENERAL SLIDE TITLE: 28pt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(Optional SLIDE SUB-TITLE: 26pt)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1ST LEVEL BULLET: 22pt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SUB-BULLETS: 20pt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BODY COPY/TEXT BOX: 18pt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TITLE: 28pt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SUB-TITLE: 22pt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NAME: 18pt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PAGE NUMBER, DATE, FOOTER: 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ALL FONT TYPEFACE TO BE IN VERDANA</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p:txBody>
      </p:sp>
      <p:sp>
        <p:nvSpPr>
          <p:cNvPr id="38" name="Text Box 50"/>
          <p:cNvSpPr txBox="1">
            <a:spLocks noChangeArrowheads="1"/>
          </p:cNvSpPr>
          <p:nvPr/>
        </p:nvSpPr>
        <p:spPr bwMode="auto">
          <a:xfrm>
            <a:off x="-838200" y="4902994"/>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9" name="Text Box 29"/>
          <p:cNvSpPr txBox="1">
            <a:spLocks noChangeArrowheads="1"/>
          </p:cNvSpPr>
          <p:nvPr/>
        </p:nvSpPr>
        <p:spPr bwMode="auto">
          <a:xfrm>
            <a:off x="-1357313" y="1178719"/>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40" name="Text Box 29"/>
          <p:cNvSpPr txBox="1">
            <a:spLocks noChangeArrowheads="1"/>
          </p:cNvSpPr>
          <p:nvPr/>
        </p:nvSpPr>
        <p:spPr bwMode="auto">
          <a:xfrm>
            <a:off x="-1689100" y="535781"/>
            <a:ext cx="1005403"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title</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41"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3"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4" name="Text Box 47"/>
          <p:cNvSpPr txBox="1">
            <a:spLocks noChangeArrowheads="1"/>
          </p:cNvSpPr>
          <p:nvPr/>
        </p:nvSpPr>
        <p:spPr bwMode="auto">
          <a:xfrm rot="16200000">
            <a:off x="-536172" y="58114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25mm</a:t>
            </a:r>
          </a:p>
        </p:txBody>
      </p:sp>
      <p:sp>
        <p:nvSpPr>
          <p:cNvPr id="2" name="Title 1"/>
          <p:cNvSpPr>
            <a:spLocks noGrp="1"/>
          </p:cNvSpPr>
          <p:nvPr>
            <p:ph type="title"/>
          </p:nvPr>
        </p:nvSpPr>
        <p:spPr>
          <a:xfrm>
            <a:off x="360364" y="270272"/>
            <a:ext cx="8423275" cy="694134"/>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a:p>
        </p:txBody>
      </p:sp>
      <p:sp>
        <p:nvSpPr>
          <p:cNvPr id="3" name="Text Placeholder 2"/>
          <p:cNvSpPr>
            <a:spLocks noGrp="1"/>
          </p:cNvSpPr>
          <p:nvPr>
            <p:ph type="body" idx="1"/>
          </p:nvPr>
        </p:nvSpPr>
        <p:spPr>
          <a:xfrm>
            <a:off x="357158" y="1017974"/>
            <a:ext cx="4000528" cy="533400"/>
          </a:xfrm>
          <a:prstGeom prst="rect">
            <a:avLst/>
          </a:prstGeom>
        </p:spPr>
        <p:txBody>
          <a:bodyPr anchor="b"/>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57158" y="1607338"/>
            <a:ext cx="4000528" cy="2987285"/>
          </a:xfrm>
          <a:prstGeom prst="rect">
            <a:avLst/>
          </a:prstGeom>
        </p:spPr>
        <p:txBody>
          <a:bodyPr/>
          <a:lstStyle>
            <a:lvl1pPr>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500563" y="1017974"/>
            <a:ext cx="4286281" cy="533400"/>
          </a:xfrm>
          <a:prstGeom prst="rect">
            <a:avLst/>
          </a:prstGeom>
        </p:spPr>
        <p:txBody>
          <a:bodyPr anchor="b"/>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00563" y="1607338"/>
            <a:ext cx="4286280" cy="2987285"/>
          </a:xfrm>
          <a:prstGeom prst="rect">
            <a:avLst/>
          </a:prstGeom>
        </p:spPr>
        <p:txBody>
          <a:bodyPr/>
          <a:lstStyle>
            <a:lvl1pPr>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5" name="Date Placeholder 6"/>
          <p:cNvSpPr>
            <a:spLocks noGrp="1"/>
          </p:cNvSpPr>
          <p:nvPr>
            <p:ph type="dt" sz="half" idx="10"/>
          </p:nvPr>
        </p:nvSpPr>
        <p:spPr>
          <a:xfrm>
            <a:off x="1000126" y="4707731"/>
            <a:ext cx="1071563" cy="167879"/>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4775F424-BEDA-4AB2-940F-B0FEA3156579}" type="datetimeFigureOut">
              <a:rPr lang="en-US" smtClean="0"/>
              <a:pPr>
                <a:defRPr/>
              </a:pPr>
              <a:t>10/18/2019</a:t>
            </a:fld>
            <a:endParaRPr lang="en-GB"/>
          </a:p>
        </p:txBody>
      </p:sp>
      <p:sp>
        <p:nvSpPr>
          <p:cNvPr id="46" name="Footer Placeholder 7"/>
          <p:cNvSpPr>
            <a:spLocks noGrp="1"/>
          </p:cNvSpPr>
          <p:nvPr>
            <p:ph type="ftr" sz="quarter" idx="11"/>
          </p:nvPr>
        </p:nvSpPr>
        <p:spPr>
          <a:xfrm>
            <a:off x="2071688" y="4707731"/>
            <a:ext cx="2786062" cy="167879"/>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7" name="Slide Number Placeholder 8"/>
          <p:cNvSpPr>
            <a:spLocks noGrp="1"/>
          </p:cNvSpPr>
          <p:nvPr>
            <p:ph type="sldNum" sz="quarter" idx="12"/>
          </p:nvPr>
        </p:nvSpPr>
        <p:spPr>
          <a:xfrm>
            <a:off x="357188" y="4708922"/>
            <a:ext cx="571500" cy="16668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A26DC9CA-5CB4-45E6-9506-18025BA60444}" type="slidenum">
              <a:rPr lang="en-GB" smtClean="0"/>
              <a:pPr>
                <a:defRPr/>
              </a:pPr>
              <a:t>‹#›</a:t>
            </a:fld>
            <a:endParaRPr lang="en-GB"/>
          </a:p>
        </p:txBody>
      </p:sp>
    </p:spTree>
    <p:extLst>
      <p:ext uri="{BB962C8B-B14F-4D97-AF65-F5344CB8AC3E}">
        <p14:creationId xmlns:p14="http://schemas.microsoft.com/office/powerpoint/2010/main" val="286509952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457200" y="1200151"/>
            <a:ext cx="8229600" cy="3394472"/>
          </a:xfrm>
          <a:prstGeom prst="rect">
            <a:avLst/>
          </a:prstGeom>
        </p:spPr>
        <p:txBody>
          <a:bodyPr/>
          <a:lstStyle>
            <a:lvl1pPr marL="514350" indent="-514350">
              <a:buClr>
                <a:schemeClr val="accent1">
                  <a:lumMod val="60000"/>
                  <a:lumOff val="40000"/>
                </a:schemeClr>
              </a:buClr>
              <a:buFont typeface="Courier New" panose="02070309020205020404" pitchFamily="49" charset="0"/>
              <a:buChar char="o"/>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a:xfrm>
            <a:off x="457200" y="4767264"/>
            <a:ext cx="2133600" cy="273844"/>
          </a:xfrm>
          <a:prstGeom prst="rect">
            <a:avLst/>
          </a:prstGeom>
        </p:spPr>
        <p:txBody>
          <a:bodyPr/>
          <a:lstStyle/>
          <a:p>
            <a:fld id="{F5192009-84AB-4A99-8A8E-906BC75F2480}" type="datetimeFigureOut">
              <a:rPr lang="en-GB" smtClean="0"/>
              <a:pPr/>
              <a:t>18/10/2019</a:t>
            </a:fld>
            <a:endParaRPr lang="en-GB"/>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4A7FB667-9B7E-468E-BB87-65730E40CFD8}" type="slidenum">
              <a:rPr lang="en-GB" smtClean="0"/>
              <a:pPr/>
              <a:t>‹#›</a:t>
            </a:fld>
            <a:endParaRPr lang="en-GB"/>
          </a:p>
        </p:txBody>
      </p:sp>
    </p:spTree>
    <p:extLst>
      <p:ext uri="{BB962C8B-B14F-4D97-AF65-F5344CB8AC3E}">
        <p14:creationId xmlns:p14="http://schemas.microsoft.com/office/powerpoint/2010/main" val="359572489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410598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49" r:id="rId6"/>
    <p:sldLayoutId id="2147483852" r:id="rId7"/>
    <p:sldLayoutId id="2147483853" r:id="rId8"/>
    <p:sldLayoutId id="2147483854" r:id="rId9"/>
  </p:sldLayoutIdLst>
  <p:transition spd="slow">
    <p:fade/>
  </p:transition>
  <p:txStyles>
    <p:title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p:titleStyle>
    <p:body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hyperlink" Target="mailto:j.otter@imperial.ac.uk" TargetMode="External"/><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improvement.nhs.uk/resources/preventing-gram-negative-bloodstream-infections/" TargetMode="External"/><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chart" Target="../charts/chart1.xml"/><Relationship Id="rId4" Type="http://schemas.openxmlformats.org/officeDocument/2006/relationships/image" Target="../media/image10.png"/><Relationship Id="rId9"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16.emf"/></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9.xml"/><Relationship Id="rId6" Type="http://schemas.openxmlformats.org/officeDocument/2006/relationships/image" Target="../media/image32.jpeg"/><Relationship Id="rId5" Type="http://schemas.openxmlformats.org/officeDocument/2006/relationships/image" Target="../media/image31.jp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www.ajicjournal.org/article/S0196-6553(11)00585-2/abstract" TargetMode="External"/><Relationship Id="rId2" Type="http://schemas.openxmlformats.org/officeDocument/2006/relationships/hyperlink" Target="http://kfh.libraryservices.nhs.uk/high-profile-health-libraries/making-the-case-advocacy/building-a-business-case/" TargetMode="External"/><Relationship Id="rId1" Type="http://schemas.openxmlformats.org/officeDocument/2006/relationships/slideLayout" Target="../slideLayouts/slideLayout7.xml"/><Relationship Id="rId5" Type="http://schemas.openxmlformats.org/officeDocument/2006/relationships/hyperlink" Target="http://www.ajicjournal.org/article/S0196-6553(02)96399-6/abstract" TargetMode="External"/><Relationship Id="rId4" Type="http://schemas.openxmlformats.org/officeDocument/2006/relationships/hyperlink" Target="https://www.ncbi.nlm.nih.gov/pubmed/17933084"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hyperlink" Target="mailto:j.otter@imperial.ac.uk" TargetMode="External"/><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341601"/>
            <a:ext cx="8424936" cy="4478149"/>
          </a:xfrm>
          <a:prstGeom prst="rect">
            <a:avLst/>
          </a:prstGeom>
          <a:noFill/>
        </p:spPr>
        <p:txBody>
          <a:bodyPr wrap="square" rtlCol="0">
            <a:spAutoFit/>
          </a:bodyPr>
          <a:lstStyle/>
          <a:p>
            <a:r>
              <a:rPr lang="en-GB" sz="3600" b="1" dirty="0" smtClean="0"/>
              <a:t>Cost </a:t>
            </a:r>
            <a:r>
              <a:rPr lang="en-GB" sz="3600" b="1" dirty="0"/>
              <a:t>and value of environmental hygiene in </a:t>
            </a:r>
            <a:r>
              <a:rPr lang="en-GB" sz="3600" b="1" dirty="0" smtClean="0"/>
              <a:t>hospitals</a:t>
            </a:r>
          </a:p>
          <a:p>
            <a:endParaRPr lang="en-GB" sz="3600" b="1" dirty="0" smtClean="0">
              <a:latin typeface="Arial" pitchFamily="34" charset="0"/>
              <a:cs typeface="Arial" pitchFamily="34" charset="0"/>
            </a:endParaRPr>
          </a:p>
          <a:p>
            <a:endParaRPr lang="en-GB" sz="3600" b="1" dirty="0" smtClean="0">
              <a:latin typeface="Arial" pitchFamily="34" charset="0"/>
              <a:cs typeface="Arial" pitchFamily="34" charset="0"/>
            </a:endParaRPr>
          </a:p>
          <a:p>
            <a:r>
              <a:rPr lang="en-GB" sz="2400" dirty="0" smtClean="0">
                <a:latin typeface="Arial" pitchFamily="34" charset="0"/>
                <a:cs typeface="Arial" pitchFamily="34" charset="0"/>
              </a:rPr>
              <a:t>Jon Otter, PhD </a:t>
            </a:r>
            <a:r>
              <a:rPr lang="en-GB" sz="2400" dirty="0" err="1" smtClean="0">
                <a:latin typeface="Arial" pitchFamily="34" charset="0"/>
                <a:cs typeface="Arial" pitchFamily="34" charset="0"/>
              </a:rPr>
              <a:t>FRCPath</a:t>
            </a:r>
            <a:endParaRPr lang="en-GB" sz="2400" dirty="0" smtClean="0">
              <a:latin typeface="Arial" pitchFamily="34" charset="0"/>
              <a:cs typeface="Arial" pitchFamily="34" charset="0"/>
            </a:endParaRPr>
          </a:p>
          <a:p>
            <a:r>
              <a:rPr lang="en-GB" sz="2400" dirty="0" smtClean="0">
                <a:latin typeface="Arial" pitchFamily="34" charset="0"/>
                <a:cs typeface="Arial" pitchFamily="34" charset="0"/>
              </a:rPr>
              <a:t>Imperial College London</a:t>
            </a:r>
          </a:p>
          <a:p>
            <a:endParaRPr lang="en-GB" sz="900" dirty="0" smtClean="0">
              <a:latin typeface="Arial" pitchFamily="34" charset="0"/>
              <a:cs typeface="Arial" pitchFamily="34" charset="0"/>
            </a:endParaRPr>
          </a:p>
          <a:p>
            <a:endParaRPr lang="en-GB" sz="400" dirty="0" smtClean="0">
              <a:latin typeface="Arial" pitchFamily="34" charset="0"/>
              <a:cs typeface="Arial" pitchFamily="34" charset="0"/>
            </a:endParaRPr>
          </a:p>
          <a:p>
            <a:pPr marL="342900" indent="-342900">
              <a:buFont typeface="Wingdings"/>
              <a:buChar char="*"/>
            </a:pPr>
            <a:r>
              <a:rPr lang="en-GB" sz="2000" dirty="0" smtClean="0">
                <a:latin typeface="Arial" pitchFamily="34" charset="0"/>
                <a:cs typeface="Arial" pitchFamily="34" charset="0"/>
                <a:sym typeface="Wingdings"/>
              </a:rPr>
              <a:t> </a:t>
            </a:r>
            <a:r>
              <a:rPr lang="en-GB" sz="2000" dirty="0" smtClean="0">
                <a:latin typeface="Arial" pitchFamily="34" charset="0"/>
                <a:cs typeface="Arial" pitchFamily="34" charset="0"/>
                <a:sym typeface="Wingdings"/>
                <a:hlinkClick r:id="rId3"/>
              </a:rPr>
              <a:t>j.otter@imperial.ac.uk</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     @</a:t>
            </a:r>
            <a:r>
              <a:rPr lang="en-GB" sz="2000" dirty="0" err="1" smtClean="0">
                <a:latin typeface="Arial" pitchFamily="34" charset="0"/>
                <a:cs typeface="Arial" pitchFamily="34" charset="0"/>
                <a:sym typeface="Wingdings"/>
              </a:rPr>
              <a:t>jonotter</a:t>
            </a:r>
            <a:endParaRPr lang="en-GB" sz="2000" dirty="0" smtClean="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Blog: </a:t>
            </a:r>
            <a:r>
              <a:rPr lang="en-GB" sz="2000" dirty="0" smtClean="0">
                <a:latin typeface="Arial" pitchFamily="34" charset="0"/>
                <a:cs typeface="Arial" pitchFamily="34" charset="0"/>
                <a:sym typeface="Wingdings"/>
                <a:hlinkClick r:id="rId4"/>
              </a:rPr>
              <a:t>www.ReflectionsIPC.com</a:t>
            </a:r>
            <a:endParaRPr lang="en-GB" sz="2000" dirty="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Slides: </a:t>
            </a:r>
            <a:r>
              <a:rPr lang="en-GB" sz="2000" dirty="0" smtClean="0">
                <a:latin typeface="Arial" pitchFamily="34" charset="0"/>
                <a:cs typeface="Arial" pitchFamily="34" charset="0"/>
                <a:sym typeface="Wingdings"/>
                <a:hlinkClick r:id="rId5"/>
              </a:rPr>
              <a:t>www.jonotter.net</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endParaRP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560" y="3840174"/>
            <a:ext cx="327670" cy="266604"/>
          </a:xfrm>
          <a:prstGeom prst="rect">
            <a:avLst/>
          </a:prstGeom>
        </p:spPr>
      </p:pic>
      <p:sp>
        <p:nvSpPr>
          <p:cNvPr id="3" name="Rectangle 2"/>
          <p:cNvSpPr/>
          <p:nvPr/>
        </p:nvSpPr>
        <p:spPr>
          <a:xfrm>
            <a:off x="8244408" y="4551970"/>
            <a:ext cx="661321" cy="3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44208" y="4227934"/>
            <a:ext cx="2461521" cy="648072"/>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39186" y="1995686"/>
            <a:ext cx="2381286" cy="1756860"/>
          </a:xfrm>
          <a:prstGeom prst="rect">
            <a:avLst/>
          </a:prstGeom>
        </p:spPr>
      </p:pic>
    </p:spTree>
    <p:extLst>
      <p:ext uri="{BB962C8B-B14F-4D97-AF65-F5344CB8AC3E}">
        <p14:creationId xmlns:p14="http://schemas.microsoft.com/office/powerpoint/2010/main" val="3000170062"/>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2331939"/>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186339931"/>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4582974"/>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4969"/>
          <a:stretch/>
        </p:blipFill>
        <p:spPr>
          <a:xfrm>
            <a:off x="0" y="362326"/>
            <a:ext cx="9144000" cy="4369664"/>
          </a:xfrm>
          <a:prstGeom prst="rect">
            <a:avLst/>
          </a:prstGeom>
        </p:spPr>
      </p:pic>
    </p:spTree>
    <p:extLst>
      <p:ext uri="{BB962C8B-B14F-4D97-AF65-F5344CB8AC3E}">
        <p14:creationId xmlns:p14="http://schemas.microsoft.com/office/powerpoint/2010/main" val="1069142135"/>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60364" y="256152"/>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3200" noProof="0" dirty="0" smtClean="0">
                <a:latin typeface="Arial" panose="020B0604020202020204" pitchFamily="34" charset="0"/>
                <a:ea typeface="+mj-ea"/>
                <a:cs typeface="Arial" panose="020B0604020202020204" pitchFamily="34" charset="0"/>
              </a:rPr>
              <a:t>The cost and economic burden of AMR</a:t>
            </a:r>
            <a:endParaRPr kumimoji="0" lang="en-GB" sz="32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sp>
        <p:nvSpPr>
          <p:cNvPr id="6" name="Rectangle 5"/>
          <p:cNvSpPr/>
          <p:nvPr/>
        </p:nvSpPr>
        <p:spPr>
          <a:xfrm>
            <a:off x="35496" y="4803998"/>
            <a:ext cx="7740352" cy="307777"/>
          </a:xfrm>
          <a:prstGeom prst="rect">
            <a:avLst/>
          </a:prstGeom>
        </p:spPr>
        <p:txBody>
          <a:bodyPr wrap="square">
            <a:spAutoFit/>
          </a:bodyPr>
          <a:lstStyle/>
          <a:p>
            <a:r>
              <a:rPr lang="en-GB" sz="1400" dirty="0" smtClean="0">
                <a:latin typeface="Arial" panose="020B0604020202020204" pitchFamily="34" charset="0"/>
                <a:cs typeface="Arial" panose="020B0604020202020204" pitchFamily="34" charset="0"/>
              </a:rPr>
              <a:t>Naylor et al. ARIC 2018. </a:t>
            </a:r>
            <a:endParaRPr lang="en-GB" sz="1400"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70" t="24155" r="2751" b="15035"/>
          <a:stretch/>
        </p:blipFill>
        <p:spPr bwMode="auto">
          <a:xfrm>
            <a:off x="180183" y="987574"/>
            <a:ext cx="8783636" cy="3178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1002526"/>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74" t="25593" r="53019" b="19505"/>
          <a:stretch/>
        </p:blipFill>
        <p:spPr bwMode="auto">
          <a:xfrm>
            <a:off x="1547664" y="267494"/>
            <a:ext cx="6624736" cy="4427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5496" y="4803998"/>
            <a:ext cx="7740352" cy="307777"/>
          </a:xfrm>
          <a:prstGeom prst="rect">
            <a:avLst/>
          </a:prstGeom>
        </p:spPr>
        <p:txBody>
          <a:bodyPr wrap="square">
            <a:spAutoFit/>
          </a:bodyPr>
          <a:lstStyle/>
          <a:p>
            <a:r>
              <a:rPr lang="en-GB" sz="1400" dirty="0" smtClean="0">
                <a:latin typeface="Arial" panose="020B0604020202020204" pitchFamily="34" charset="0"/>
                <a:cs typeface="Arial" panose="020B0604020202020204" pitchFamily="34" charset="0"/>
              </a:rPr>
              <a:t>NHSI </a:t>
            </a:r>
            <a:r>
              <a:rPr lang="en-GB" sz="1400" i="1" dirty="0" smtClean="0">
                <a:latin typeface="Arial" panose="020B0604020202020204" pitchFamily="34" charset="0"/>
                <a:cs typeface="Arial" panose="020B0604020202020204" pitchFamily="34" charset="0"/>
              </a:rPr>
              <a:t>E. coli </a:t>
            </a:r>
            <a:r>
              <a:rPr lang="en-GB" sz="1400" dirty="0" smtClean="0">
                <a:latin typeface="Arial" panose="020B0604020202020204" pitchFamily="34" charset="0"/>
                <a:cs typeface="Arial" panose="020B0604020202020204" pitchFamily="34" charset="0"/>
              </a:rPr>
              <a:t>BSI </a:t>
            </a:r>
            <a:r>
              <a:rPr lang="en-GB" sz="1400" dirty="0" smtClean="0">
                <a:latin typeface="Arial" panose="020B0604020202020204" pitchFamily="34" charset="0"/>
                <a:cs typeface="Arial" panose="020B0604020202020204" pitchFamily="34" charset="0"/>
                <a:hlinkClick r:id="rId3"/>
              </a:rPr>
              <a:t>cost calculator</a:t>
            </a:r>
            <a:r>
              <a:rPr lang="en-GB" sz="1400" dirty="0" smtClean="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7351723"/>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smtClean="0">
                <a:latin typeface="Arial" panose="020B0604020202020204" pitchFamily="34" charset="0"/>
                <a:ea typeface="+mj-ea"/>
                <a:cs typeface="Arial" panose="020B0604020202020204" pitchFamily="34" charset="0"/>
              </a:rPr>
              <a:t>Cost of an outbreak - methods</a:t>
            </a:r>
            <a:endParaRPr kumimoji="0" lang="en-GB" sz="28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938" t="34400" r="25465" b="25421"/>
          <a:stretch/>
        </p:blipFill>
        <p:spPr bwMode="auto">
          <a:xfrm>
            <a:off x="1619672" y="772585"/>
            <a:ext cx="6336704" cy="4139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3384922"/>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23528" y="681540"/>
            <a:ext cx="8388424" cy="338554"/>
          </a:xfrm>
          <a:prstGeom prst="rect">
            <a:avLst/>
          </a:prstGeom>
        </p:spPr>
        <p:txBody>
          <a:bodyPr wrap="square">
            <a:spAutoFit/>
          </a:bodyPr>
          <a:lstStyle/>
          <a:p>
            <a:pPr algn="ctr"/>
            <a:r>
              <a:rPr lang="en-GB" sz="1600" dirty="0" smtClean="0">
                <a:latin typeface="Arial" panose="020B0604020202020204" pitchFamily="34" charset="0"/>
                <a:cs typeface="Arial" panose="020B0604020202020204" pitchFamily="34" charset="0"/>
              </a:rPr>
              <a:t>Economic evaluation of a 40 case outbreak of CPE. Error bars represent range</a:t>
            </a:r>
            <a:endParaRPr lang="en-GB" sz="1600" dirty="0">
              <a:latin typeface="Arial" panose="020B0604020202020204" pitchFamily="34" charset="0"/>
              <a:cs typeface="Arial" panose="020B0604020202020204" pitchFamily="34" charset="0"/>
            </a:endParaRPr>
          </a:p>
        </p:txBody>
      </p:sp>
      <p:pic>
        <p:nvPicPr>
          <p:cNvPr id="2054"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1829949"/>
            <a:ext cx="349540" cy="14773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10" descr="Image result for contact precautions barbie"/>
          <p:cNvSpPr>
            <a:spLocks noChangeAspect="1" noChangeArrowheads="1"/>
          </p:cNvSpPr>
          <p:nvPr/>
        </p:nvSpPr>
        <p:spPr bwMode="auto">
          <a:xfrm>
            <a:off x="155575" y="-108347"/>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60" name="Picture 12" descr="Image result for contact precautions barbi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r="32091" b="26450"/>
          <a:stretch/>
        </p:blipFill>
        <p:spPr bwMode="auto">
          <a:xfrm>
            <a:off x="3432077" y="2787774"/>
            <a:ext cx="324059" cy="264059"/>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cartoon syrin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9873" y="3158254"/>
            <a:ext cx="300599" cy="223586"/>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8" descr="Image result for surgery clipart"/>
          <p:cNvSpPr>
            <a:spLocks noChangeAspect="1" noChangeArrowheads="1"/>
          </p:cNvSpPr>
          <p:nvPr/>
        </p:nvSpPr>
        <p:spPr bwMode="auto">
          <a:xfrm>
            <a:off x="307975" y="5953"/>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68"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24075" y="1108292"/>
            <a:ext cx="324059" cy="257220"/>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Image result for hydrogen peroxide vapou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289" r="24485"/>
          <a:stretch/>
        </p:blipFill>
        <p:spPr bwMode="auto">
          <a:xfrm>
            <a:off x="3430436" y="3424404"/>
            <a:ext cx="216024" cy="32258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4" descr="Image result for cartoon syrin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87600" y="3162959"/>
            <a:ext cx="300599" cy="22358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2757" y="1829949"/>
            <a:ext cx="349540" cy="14773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3847" y="1829949"/>
            <a:ext cx="349540" cy="14773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61058" y="1829949"/>
            <a:ext cx="349540" cy="14773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18870" y="1829949"/>
            <a:ext cx="349540" cy="147735"/>
          </a:xfrm>
          <a:prstGeom prst="rect">
            <a:avLst/>
          </a:prstGeom>
          <a:noFill/>
          <a:extLst>
            <a:ext uri="{909E8E84-426E-40DD-AFC4-6F175D3DCCD1}">
              <a14:hiddenFill xmlns:a14="http://schemas.microsoft.com/office/drawing/2010/main">
                <a:solidFill>
                  <a:srgbClr val="FFFFFF"/>
                </a:solidFill>
              </a14:hiddenFill>
            </a:ext>
          </a:extLst>
        </p:spPr>
      </p:pic>
      <p:pic>
        <p:nvPicPr>
          <p:cNvPr id="39" name="chart"/>
          <p:cNvPicPr>
            <a:picLocks noChangeAspect="1"/>
          </p:cNvPicPr>
          <p:nvPr/>
        </p:nvPicPr>
        <p:blipFill>
          <a:blip r:embed="rId7"/>
          <a:stretch>
            <a:fillRect/>
          </a:stretch>
        </p:blipFill>
        <p:spPr>
          <a:xfrm>
            <a:off x="3418484" y="1440652"/>
            <a:ext cx="336692" cy="233831"/>
          </a:xfrm>
          <a:prstGeom prst="rect">
            <a:avLst/>
          </a:prstGeom>
        </p:spPr>
      </p:pic>
      <p:pic>
        <p:nvPicPr>
          <p:cNvPr id="40" name="chart"/>
          <p:cNvPicPr>
            <a:picLocks noChangeAspect="1"/>
          </p:cNvPicPr>
          <p:nvPr/>
        </p:nvPicPr>
        <p:blipFill>
          <a:blip r:embed="rId7"/>
          <a:stretch>
            <a:fillRect/>
          </a:stretch>
        </p:blipFill>
        <p:spPr>
          <a:xfrm>
            <a:off x="3765114" y="1437624"/>
            <a:ext cx="336692" cy="233831"/>
          </a:xfrm>
          <a:prstGeom prst="rect">
            <a:avLst/>
          </a:prstGeom>
        </p:spPr>
      </p:pic>
      <p:pic>
        <p:nvPicPr>
          <p:cNvPr id="41" name="chart"/>
          <p:cNvPicPr>
            <a:picLocks noChangeAspect="1"/>
          </p:cNvPicPr>
          <p:nvPr/>
        </p:nvPicPr>
        <p:blipFill>
          <a:blip r:embed="rId7"/>
          <a:stretch>
            <a:fillRect/>
          </a:stretch>
        </p:blipFill>
        <p:spPr>
          <a:xfrm>
            <a:off x="4118522" y="1437624"/>
            <a:ext cx="336692" cy="233831"/>
          </a:xfrm>
          <a:prstGeom prst="rect">
            <a:avLst/>
          </a:prstGeom>
        </p:spPr>
      </p:pic>
      <p:pic>
        <p:nvPicPr>
          <p:cNvPr id="42" name="chart"/>
          <p:cNvPicPr>
            <a:picLocks noChangeAspect="1"/>
          </p:cNvPicPr>
          <p:nvPr/>
        </p:nvPicPr>
        <p:blipFill>
          <a:blip r:embed="rId7"/>
          <a:stretch>
            <a:fillRect/>
          </a:stretch>
        </p:blipFill>
        <p:spPr>
          <a:xfrm>
            <a:off x="4478562" y="1437624"/>
            <a:ext cx="336692" cy="233831"/>
          </a:xfrm>
          <a:prstGeom prst="rect">
            <a:avLst/>
          </a:prstGeom>
        </p:spPr>
      </p:pic>
      <p:pic>
        <p:nvPicPr>
          <p:cNvPr id="43" name="chart"/>
          <p:cNvPicPr>
            <a:picLocks noChangeAspect="1"/>
          </p:cNvPicPr>
          <p:nvPr/>
        </p:nvPicPr>
        <p:blipFill>
          <a:blip r:embed="rId7"/>
          <a:stretch>
            <a:fillRect/>
          </a:stretch>
        </p:blipFill>
        <p:spPr>
          <a:xfrm>
            <a:off x="4838602" y="1437624"/>
            <a:ext cx="336692" cy="233831"/>
          </a:xfrm>
          <a:prstGeom prst="rect">
            <a:avLst/>
          </a:prstGeom>
        </p:spPr>
      </p:pic>
      <p:pic>
        <p:nvPicPr>
          <p:cNvPr id="44" name="chart"/>
          <p:cNvPicPr>
            <a:picLocks noChangeAspect="1"/>
          </p:cNvPicPr>
          <p:nvPr/>
        </p:nvPicPr>
        <p:blipFill>
          <a:blip r:embed="rId7"/>
          <a:stretch>
            <a:fillRect/>
          </a:stretch>
        </p:blipFill>
        <p:spPr>
          <a:xfrm>
            <a:off x="5198642" y="1437624"/>
            <a:ext cx="336692" cy="233831"/>
          </a:xfrm>
          <a:prstGeom prst="rect">
            <a:avLst/>
          </a:prstGeom>
        </p:spPr>
      </p:pic>
      <p:pic>
        <p:nvPicPr>
          <p:cNvPr id="45" name="chart"/>
          <p:cNvPicPr>
            <a:picLocks noChangeAspect="1"/>
          </p:cNvPicPr>
          <p:nvPr/>
        </p:nvPicPr>
        <p:blipFill>
          <a:blip r:embed="rId7"/>
          <a:stretch>
            <a:fillRect/>
          </a:stretch>
        </p:blipFill>
        <p:spPr>
          <a:xfrm>
            <a:off x="5558682" y="1437624"/>
            <a:ext cx="336692" cy="233831"/>
          </a:xfrm>
          <a:prstGeom prst="rect">
            <a:avLst/>
          </a:prstGeom>
        </p:spPr>
      </p:pic>
      <p:pic>
        <p:nvPicPr>
          <p:cNvPr id="46"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79913" y="1108292"/>
            <a:ext cx="324059" cy="25722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2174" y="1108292"/>
            <a:ext cx="324059" cy="25722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85152" y="1108292"/>
            <a:ext cx="324059" cy="25722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34599" y="1110940"/>
            <a:ext cx="324059" cy="25722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7577" y="1107860"/>
            <a:ext cx="324059" cy="25722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47617" y="1105212"/>
            <a:ext cx="324059" cy="25722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00595" y="1105212"/>
            <a:ext cx="324059" cy="25722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0042" y="1107860"/>
            <a:ext cx="324059" cy="25722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99489" y="1104781"/>
            <a:ext cx="324059" cy="25722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0" descr="Image result for surgery clipart"/>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51047"/>
          <a:stretch/>
        </p:blipFill>
        <p:spPr bwMode="auto">
          <a:xfrm>
            <a:off x="6948265" y="1100347"/>
            <a:ext cx="158635" cy="25722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3070" y="2517744"/>
            <a:ext cx="349540" cy="14773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5955" y="2517744"/>
            <a:ext cx="349540" cy="14773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6" descr="Image result for bed cartoon  hospital"/>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46456"/>
          <a:stretch/>
        </p:blipFill>
        <p:spPr bwMode="auto">
          <a:xfrm>
            <a:off x="4107045" y="2517744"/>
            <a:ext cx="187157" cy="147735"/>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descr="Image result for contact precautions barbi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r="32091" b="26450"/>
          <a:stretch/>
        </p:blipFill>
        <p:spPr bwMode="auto">
          <a:xfrm>
            <a:off x="3759126" y="2787774"/>
            <a:ext cx="324059" cy="26405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2" descr="Image result for contact precautions barbi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r="71398" b="26450"/>
          <a:stretch/>
        </p:blipFill>
        <p:spPr bwMode="auto">
          <a:xfrm>
            <a:off x="4064135" y="2787774"/>
            <a:ext cx="136489" cy="264059"/>
          </a:xfrm>
          <a:prstGeom prst="rect">
            <a:avLst/>
          </a:prstGeom>
          <a:noFill/>
          <a:extLst>
            <a:ext uri="{909E8E84-426E-40DD-AFC4-6F175D3DCCD1}">
              <a14:hiddenFill xmlns:a14="http://schemas.microsoft.com/office/drawing/2010/main">
                <a:solidFill>
                  <a:srgbClr val="FFFFFF"/>
                </a:solidFill>
              </a14:hiddenFill>
            </a:ext>
          </a:extLst>
        </p:spPr>
      </p:pic>
      <p:pic>
        <p:nvPicPr>
          <p:cNvPr id="61" name="chart"/>
          <p:cNvPicPr>
            <a:picLocks noChangeAspect="1"/>
          </p:cNvPicPr>
          <p:nvPr/>
        </p:nvPicPr>
        <p:blipFill>
          <a:blip r:embed="rId7"/>
          <a:stretch>
            <a:fillRect/>
          </a:stretch>
        </p:blipFill>
        <p:spPr>
          <a:xfrm>
            <a:off x="3417757" y="3813888"/>
            <a:ext cx="336692" cy="233831"/>
          </a:xfrm>
          <a:prstGeom prst="rect">
            <a:avLst/>
          </a:prstGeom>
        </p:spPr>
      </p:pic>
      <p:pic>
        <p:nvPicPr>
          <p:cNvPr id="62" name="chart"/>
          <p:cNvPicPr>
            <a:picLocks noChangeAspect="1"/>
          </p:cNvPicPr>
          <p:nvPr/>
        </p:nvPicPr>
        <p:blipFill rotWithShape="1">
          <a:blip r:embed="rId7"/>
          <a:srcRect r="74002"/>
          <a:stretch/>
        </p:blipFill>
        <p:spPr>
          <a:xfrm>
            <a:off x="3764388" y="3810860"/>
            <a:ext cx="87533" cy="233831"/>
          </a:xfrm>
          <a:prstGeom prst="rect">
            <a:avLst/>
          </a:prstGeom>
        </p:spPr>
      </p:pic>
      <p:pic>
        <p:nvPicPr>
          <p:cNvPr id="63" name="Picture 22" descr="Image result for hydrogen peroxide vapou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289" r="24485"/>
          <a:stretch/>
        </p:blipFill>
        <p:spPr bwMode="auto">
          <a:xfrm>
            <a:off x="3666376" y="3425871"/>
            <a:ext cx="216024" cy="32258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s://upload.wikimedia.org/wikipedia/commons/9/93/Agar_plate_with_colonie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97809" y="2165169"/>
            <a:ext cx="336691" cy="189389"/>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s://upload.wikimedia.org/wikipedia/commons/9/93/Agar_plate_with_colonie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59086" y="2166337"/>
            <a:ext cx="336691" cy="189389"/>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https://upload.wikimedia.org/wikipedia/commons/9/93/Agar_plate_with_colonie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19873" y="2166337"/>
            <a:ext cx="336691" cy="18938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p:cNvGraphicFramePr>
            <a:graphicFrameLocks/>
          </p:cNvGraphicFramePr>
          <p:nvPr>
            <p:extLst>
              <p:ext uri="{D42A27DB-BD31-4B8C-83A1-F6EECF244321}">
                <p14:modId xmlns:p14="http://schemas.microsoft.com/office/powerpoint/2010/main" val="1449043923"/>
              </p:ext>
            </p:extLst>
          </p:nvPr>
        </p:nvGraphicFramePr>
        <p:xfrm>
          <a:off x="8020" y="843558"/>
          <a:ext cx="8964488" cy="3888432"/>
        </p:xfrm>
        <a:graphic>
          <a:graphicData uri="http://schemas.openxmlformats.org/drawingml/2006/chart">
            <c:chart xmlns:c="http://schemas.openxmlformats.org/drawingml/2006/chart" xmlns:r="http://schemas.openxmlformats.org/officeDocument/2006/relationships" r:id="rId10"/>
          </a:graphicData>
        </a:graphic>
      </p:graphicFrame>
      <p:sp>
        <p:nvSpPr>
          <p:cNvPr id="64" name="Rectangle 63"/>
          <p:cNvSpPr/>
          <p:nvPr/>
        </p:nvSpPr>
        <p:spPr>
          <a:xfrm>
            <a:off x="34925" y="4856430"/>
            <a:ext cx="6743700" cy="307777"/>
          </a:xfrm>
          <a:prstGeom prst="rect">
            <a:avLst/>
          </a:prstGeom>
        </p:spPr>
        <p:txBody>
          <a:bodyPr>
            <a:spAutoFit/>
          </a:bodyPr>
          <a:lstStyle/>
          <a:p>
            <a:pPr>
              <a:defRPr/>
            </a:pPr>
            <a:r>
              <a:rPr lang="en-GB" sz="1400" dirty="0" smtClean="0">
                <a:latin typeface="Arial" pitchFamily="34" charset="0"/>
                <a:cs typeface="Arial" pitchFamily="34" charset="0"/>
              </a:rPr>
              <a:t>Otter </a:t>
            </a:r>
            <a:r>
              <a:rPr lang="en-GB" sz="1400" i="1" dirty="0" smtClean="0">
                <a:latin typeface="Arial" pitchFamily="34" charset="0"/>
                <a:cs typeface="Arial" pitchFamily="34" charset="0"/>
              </a:rPr>
              <a:t>et al. </a:t>
            </a:r>
            <a:r>
              <a:rPr lang="en-GB" sz="1400" i="1" dirty="0" err="1" smtClean="0">
                <a:latin typeface="Arial" pitchFamily="34" charset="0"/>
                <a:cs typeface="Arial" pitchFamily="34" charset="0"/>
              </a:rPr>
              <a:t>Clin</a:t>
            </a:r>
            <a:r>
              <a:rPr lang="en-GB" sz="1400" i="1" dirty="0" smtClean="0">
                <a:latin typeface="Arial" pitchFamily="34" charset="0"/>
                <a:cs typeface="Arial" pitchFamily="34" charset="0"/>
              </a:rPr>
              <a:t> </a:t>
            </a:r>
            <a:r>
              <a:rPr lang="en-GB" sz="1400" i="1" dirty="0" err="1" smtClean="0">
                <a:latin typeface="Arial" pitchFamily="34" charset="0"/>
                <a:cs typeface="Arial" pitchFamily="34" charset="0"/>
              </a:rPr>
              <a:t>Microbiol</a:t>
            </a:r>
            <a:r>
              <a:rPr lang="en-GB" sz="1400" i="1" dirty="0" smtClean="0">
                <a:latin typeface="Arial" pitchFamily="34" charset="0"/>
                <a:cs typeface="Arial" pitchFamily="34" charset="0"/>
              </a:rPr>
              <a:t> Infect </a:t>
            </a:r>
            <a:r>
              <a:rPr lang="en-GB" sz="1400" dirty="0" smtClean="0">
                <a:latin typeface="Arial" pitchFamily="34" charset="0"/>
                <a:cs typeface="Arial" pitchFamily="34" charset="0"/>
              </a:rPr>
              <a:t>2017.</a:t>
            </a:r>
            <a:endParaRPr lang="en-US" sz="1400" dirty="0">
              <a:latin typeface="Arial" pitchFamily="34" charset="0"/>
              <a:cs typeface="Arial" pitchFamily="34" charset="0"/>
            </a:endParaRPr>
          </a:p>
        </p:txBody>
      </p:sp>
      <p:sp>
        <p:nvSpPr>
          <p:cNvPr id="65" name="Title 1"/>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smtClean="0">
                <a:latin typeface="Arial" panose="020B0604020202020204" pitchFamily="34" charset="0"/>
                <a:ea typeface="+mj-ea"/>
                <a:cs typeface="Arial" panose="020B0604020202020204" pitchFamily="34" charset="0"/>
              </a:rPr>
              <a:t>Cost of an outbreak - results</a:t>
            </a:r>
            <a:endParaRPr kumimoji="0" lang="en-GB" sz="28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622898309"/>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latin typeface="Arial" panose="020B0604020202020204" pitchFamily="34" charset="0"/>
                <a:cs typeface="Arial" panose="020B0604020202020204" pitchFamily="34" charset="0"/>
              </a:rPr>
              <a:t>Adjusting for time to event</a:t>
            </a:r>
            <a:endParaRPr lang="en-GB" dirty="0">
              <a:solidFill>
                <a:schemeClr val="tx1"/>
              </a:solidFill>
              <a:latin typeface="Arial" panose="020B0604020202020204" pitchFamily="34" charset="0"/>
              <a:cs typeface="Arial" panose="020B0604020202020204" pitchFamily="34"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2155779025"/>
              </p:ext>
            </p:extLst>
          </p:nvPr>
        </p:nvGraphicFramePr>
        <p:xfrm>
          <a:off x="755576" y="1329612"/>
          <a:ext cx="7229029" cy="3132348"/>
        </p:xfrm>
        <a:graphic>
          <a:graphicData uri="http://schemas.openxmlformats.org/presentationml/2006/ole">
            <mc:AlternateContent xmlns:mc="http://schemas.openxmlformats.org/markup-compatibility/2006">
              <mc:Choice xmlns:v="urn:schemas-microsoft-com:vml" Requires="v">
                <p:oleObj spid="_x0000_s2079" name="Worksheet" r:id="rId3" imgW="4962593" imgH="2866965" progId="Excel.Sheet.12">
                  <p:embed/>
                </p:oleObj>
              </mc:Choice>
              <mc:Fallback>
                <p:oleObj name="Worksheet" r:id="rId3" imgW="4962593" imgH="2866965" progId="Excel.Sheet.12">
                  <p:embed/>
                  <p:pic>
                    <p:nvPicPr>
                      <p:cNvPr id="10" name="Object 9"/>
                      <p:cNvPicPr/>
                      <p:nvPr/>
                    </p:nvPicPr>
                    <p:blipFill>
                      <a:blip r:embed="rId4"/>
                      <a:stretch>
                        <a:fillRect/>
                      </a:stretch>
                    </p:blipFill>
                    <p:spPr>
                      <a:xfrm>
                        <a:off x="755576" y="1329612"/>
                        <a:ext cx="7229029" cy="3132348"/>
                      </a:xfrm>
                      <a:prstGeom prst="rect">
                        <a:avLst/>
                      </a:prstGeom>
                    </p:spPr>
                  </p:pic>
                </p:oleObj>
              </mc:Fallback>
            </mc:AlternateContent>
          </a:graphicData>
        </a:graphic>
      </p:graphicFrame>
      <p:cxnSp>
        <p:nvCxnSpPr>
          <p:cNvPr id="12" name="Straight Connector 11"/>
          <p:cNvCxnSpPr/>
          <p:nvPr/>
        </p:nvCxnSpPr>
        <p:spPr>
          <a:xfrm>
            <a:off x="4788024" y="1059582"/>
            <a:ext cx="0" cy="3672408"/>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5496" y="4803998"/>
            <a:ext cx="7522766" cy="338554"/>
          </a:xfrm>
          <a:prstGeom prst="rect">
            <a:avLst/>
          </a:prstGeom>
        </p:spPr>
        <p:txBody>
          <a:bodyPr wrap="square">
            <a:spAutoFit/>
          </a:bodyPr>
          <a:lstStyle/>
          <a:p>
            <a:r>
              <a:rPr lang="en-GB" sz="1600" dirty="0"/>
              <a:t>Nelson </a:t>
            </a:r>
            <a:r>
              <a:rPr lang="en-GB" sz="1600" i="1" dirty="0" smtClean="0"/>
              <a:t>et al. Infect </a:t>
            </a:r>
            <a:r>
              <a:rPr lang="en-GB" sz="1600" i="1" dirty="0"/>
              <a:t>Control </a:t>
            </a:r>
            <a:r>
              <a:rPr lang="en-GB" sz="1600" i="1" dirty="0" err="1"/>
              <a:t>Hosp</a:t>
            </a:r>
            <a:r>
              <a:rPr lang="en-GB" sz="1600" i="1" dirty="0"/>
              <a:t> </a:t>
            </a:r>
            <a:r>
              <a:rPr lang="en-GB" sz="1600" i="1" dirty="0" err="1"/>
              <a:t>Epidemiol</a:t>
            </a:r>
            <a:r>
              <a:rPr lang="en-GB" sz="1600" i="1" dirty="0"/>
              <a:t> </a:t>
            </a:r>
            <a:r>
              <a:rPr lang="en-GB" sz="1600" dirty="0"/>
              <a:t>2015;36:1089-94.</a:t>
            </a:r>
          </a:p>
        </p:txBody>
      </p:sp>
      <p:sp>
        <p:nvSpPr>
          <p:cNvPr id="7" name="Rectangle 6"/>
          <p:cNvSpPr/>
          <p:nvPr/>
        </p:nvSpPr>
        <p:spPr>
          <a:xfrm>
            <a:off x="971600" y="721028"/>
            <a:ext cx="7522766" cy="338554"/>
          </a:xfrm>
          <a:prstGeom prst="rect">
            <a:avLst/>
          </a:prstGeom>
        </p:spPr>
        <p:txBody>
          <a:bodyPr wrap="square">
            <a:spAutoFit/>
          </a:bodyPr>
          <a:lstStyle/>
          <a:p>
            <a:pPr algn="ctr"/>
            <a:r>
              <a:rPr lang="en-GB" sz="1600" dirty="0" err="1" smtClean="0"/>
              <a:t>Timepoint</a:t>
            </a:r>
            <a:r>
              <a:rPr lang="en-GB" sz="1600" dirty="0" smtClean="0"/>
              <a:t> at which the case acquired the pathogen</a:t>
            </a:r>
            <a:endParaRPr lang="en-GB" sz="1600" dirty="0"/>
          </a:p>
        </p:txBody>
      </p:sp>
    </p:spTree>
    <p:extLst>
      <p:ext uri="{BB962C8B-B14F-4D97-AF65-F5344CB8AC3E}">
        <p14:creationId xmlns:p14="http://schemas.microsoft.com/office/powerpoint/2010/main" val="4102487812"/>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992" t="22743" r="18790" b="24479"/>
          <a:stretch/>
        </p:blipFill>
        <p:spPr bwMode="auto">
          <a:xfrm>
            <a:off x="971600" y="699542"/>
            <a:ext cx="6552728"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smtClean="0">
                <a:latin typeface="Arial" panose="020B0604020202020204" pitchFamily="34" charset="0"/>
                <a:ea typeface="+mj-ea"/>
                <a:cs typeface="Arial" panose="020B0604020202020204" pitchFamily="34" charset="0"/>
              </a:rPr>
              <a:t>The most expensive HCAI is…HAP!</a:t>
            </a:r>
            <a:endParaRPr kumimoji="0" lang="en-GB" sz="28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sp>
        <p:nvSpPr>
          <p:cNvPr id="6" name="Rectangle 5"/>
          <p:cNvSpPr/>
          <p:nvPr/>
        </p:nvSpPr>
        <p:spPr>
          <a:xfrm>
            <a:off x="35496" y="4803998"/>
            <a:ext cx="7740352" cy="307777"/>
          </a:xfrm>
          <a:prstGeom prst="rect">
            <a:avLst/>
          </a:prstGeom>
        </p:spPr>
        <p:txBody>
          <a:bodyPr wrap="square">
            <a:spAutoFit/>
          </a:bodyPr>
          <a:lstStyle/>
          <a:p>
            <a:r>
              <a:rPr lang="en-GB" sz="1400" dirty="0" smtClean="0">
                <a:latin typeface="Arial" panose="020B0604020202020204" pitchFamily="34" charset="0"/>
                <a:cs typeface="Arial" panose="020B0604020202020204" pitchFamily="34" charset="0"/>
              </a:rPr>
              <a:t>Cassini </a:t>
            </a:r>
            <a:r>
              <a:rPr lang="en-GB" sz="1400" i="1" dirty="0" smtClean="0">
                <a:latin typeface="Arial" panose="020B0604020202020204" pitchFamily="34" charset="0"/>
                <a:cs typeface="Arial" panose="020B0604020202020204" pitchFamily="34" charset="0"/>
              </a:rPr>
              <a:t>et al</a:t>
            </a:r>
            <a:r>
              <a:rPr lang="en-GB" sz="1400" dirty="0" smtClean="0">
                <a:latin typeface="Arial" panose="020B0604020202020204" pitchFamily="34" charset="0"/>
                <a:cs typeface="Arial" panose="020B0604020202020204" pitchFamily="34" charset="0"/>
              </a:rPr>
              <a:t>. </a:t>
            </a:r>
            <a:r>
              <a:rPr lang="en-GB" sz="1400" i="1" dirty="0" err="1" smtClean="0">
                <a:latin typeface="Arial" panose="020B0604020202020204" pitchFamily="34" charset="0"/>
                <a:cs typeface="Arial" panose="020B0604020202020204" pitchFamily="34" charset="0"/>
              </a:rPr>
              <a:t>Plos</a:t>
            </a:r>
            <a:r>
              <a:rPr lang="en-GB" sz="1400" i="1" dirty="0" smtClean="0">
                <a:latin typeface="Arial" panose="020B0604020202020204" pitchFamily="34" charset="0"/>
                <a:cs typeface="Arial" panose="020B0604020202020204" pitchFamily="34" charset="0"/>
              </a:rPr>
              <a:t> Med </a:t>
            </a:r>
            <a:r>
              <a:rPr lang="en-GB" sz="1400" dirty="0" smtClean="0">
                <a:latin typeface="Arial" panose="020B0604020202020204" pitchFamily="34" charset="0"/>
                <a:cs typeface="Arial" panose="020B0604020202020204" pitchFamily="34" charset="0"/>
              </a:rPr>
              <a:t>2016.</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8422006"/>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smtClean="0">
                <a:latin typeface="Arial" panose="020B0604020202020204" pitchFamily="34" charset="0"/>
                <a:ea typeface="+mj-ea"/>
                <a:cs typeface="Arial" panose="020B0604020202020204" pitchFamily="34" charset="0"/>
              </a:rPr>
              <a:t>Non-financial / indirect costs of HCAI</a:t>
            </a:r>
            <a:endParaRPr kumimoji="0" lang="en-GB" sz="28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pic>
        <p:nvPicPr>
          <p:cNvPr id="4" name="Picture 3"/>
          <p:cNvPicPr>
            <a:picLocks noChangeAspect="1"/>
          </p:cNvPicPr>
          <p:nvPr/>
        </p:nvPicPr>
        <p:blipFill>
          <a:blip r:embed="rId3"/>
          <a:stretch>
            <a:fillRect/>
          </a:stretch>
        </p:blipFill>
        <p:spPr>
          <a:xfrm>
            <a:off x="386692" y="915566"/>
            <a:ext cx="2948626" cy="1960328"/>
          </a:xfrm>
          <a:prstGeom prst="rect">
            <a:avLst/>
          </a:prstGeom>
        </p:spPr>
      </p:pic>
      <p:pic>
        <p:nvPicPr>
          <p:cNvPr id="7" name="Picture 6"/>
          <p:cNvPicPr>
            <a:picLocks noChangeAspect="1"/>
          </p:cNvPicPr>
          <p:nvPr/>
        </p:nvPicPr>
        <p:blipFill>
          <a:blip r:embed="rId4"/>
          <a:stretch>
            <a:fillRect/>
          </a:stretch>
        </p:blipFill>
        <p:spPr>
          <a:xfrm>
            <a:off x="2987824" y="1563638"/>
            <a:ext cx="3500586" cy="1960328"/>
          </a:xfrm>
          <a:prstGeom prst="rect">
            <a:avLst/>
          </a:prstGeom>
        </p:spPr>
      </p:pic>
      <p:pic>
        <p:nvPicPr>
          <p:cNvPr id="8" name="Picture 7"/>
          <p:cNvPicPr>
            <a:picLocks noChangeAspect="1"/>
          </p:cNvPicPr>
          <p:nvPr/>
        </p:nvPicPr>
        <p:blipFill>
          <a:blip r:embed="rId5"/>
          <a:stretch>
            <a:fillRect/>
          </a:stretch>
        </p:blipFill>
        <p:spPr>
          <a:xfrm>
            <a:off x="5180794" y="2875894"/>
            <a:ext cx="3623433" cy="2032931"/>
          </a:xfrm>
          <a:prstGeom prst="rect">
            <a:avLst/>
          </a:prstGeom>
        </p:spPr>
      </p:pic>
    </p:spTree>
    <p:extLst>
      <p:ext uri="{BB962C8B-B14F-4D97-AF65-F5344CB8AC3E}">
        <p14:creationId xmlns:p14="http://schemas.microsoft.com/office/powerpoint/2010/main" val="38596291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3568"/>
          <a:stretch/>
        </p:blipFill>
        <p:spPr>
          <a:xfrm>
            <a:off x="0" y="218310"/>
            <a:ext cx="9144000" cy="4441672"/>
          </a:xfrm>
          <a:prstGeom prst="rect">
            <a:avLst/>
          </a:prstGeom>
        </p:spPr>
      </p:pic>
    </p:spTree>
    <p:extLst>
      <p:ext uri="{BB962C8B-B14F-4D97-AF65-F5344CB8AC3E}">
        <p14:creationId xmlns:p14="http://schemas.microsoft.com/office/powerpoint/2010/main" val="307659805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631534956"/>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8922607"/>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60364" y="166142"/>
            <a:ext cx="8423275" cy="533400"/>
          </a:xfrm>
          <a:prstGeom prst="rect">
            <a:avLst/>
          </a:prstGeom>
        </p:spPr>
        <p:txBody>
          <a:bodyPr/>
          <a:lstStyle/>
          <a:p>
            <a:pPr lvl="0" algn="ctr" eaLnBrk="0" hangingPunct="0">
              <a:tabLst>
                <a:tab pos="4037013" algn="l"/>
              </a:tabLst>
              <a:defRPr/>
            </a:pPr>
            <a:r>
              <a:rPr lang="en-GB" sz="2800" dirty="0">
                <a:latin typeface="Arial" panose="020B0604020202020204" pitchFamily="34" charset="0"/>
                <a:ea typeface="+mj-ea"/>
                <a:cs typeface="Arial" panose="020B0604020202020204" pitchFamily="34" charset="0"/>
              </a:rPr>
              <a:t>Your hospital room can make you sick!</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1059582"/>
            <a:ext cx="9182100"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5496" y="4803998"/>
            <a:ext cx="6264696" cy="307777"/>
          </a:xfrm>
          <a:prstGeom prst="rect">
            <a:avLst/>
          </a:prstGeom>
          <a:noFill/>
        </p:spPr>
        <p:txBody>
          <a:bodyPr wrap="square" rtlCol="0">
            <a:spAutoFit/>
          </a:bodyPr>
          <a:lstStyle/>
          <a:p>
            <a:r>
              <a:rPr lang="en-GB" sz="1400" dirty="0" smtClean="0">
                <a:latin typeface="Arial" pitchFamily="34" charset="0"/>
                <a:cs typeface="Arial" pitchFamily="34" charset="0"/>
              </a:rPr>
              <a:t>Mitchell et al. </a:t>
            </a:r>
            <a:r>
              <a:rPr lang="en-GB" sz="1400" i="1" dirty="0" smtClean="0">
                <a:latin typeface="Arial" pitchFamily="34" charset="0"/>
                <a:cs typeface="Arial" pitchFamily="34" charset="0"/>
              </a:rPr>
              <a:t>J </a:t>
            </a:r>
            <a:r>
              <a:rPr lang="en-GB" sz="1400" i="1" dirty="0" err="1" smtClean="0">
                <a:latin typeface="Arial" pitchFamily="34" charset="0"/>
                <a:cs typeface="Arial" pitchFamily="34" charset="0"/>
              </a:rPr>
              <a:t>Hosp</a:t>
            </a:r>
            <a:r>
              <a:rPr lang="en-GB" sz="1400" i="1" dirty="0" smtClean="0">
                <a:latin typeface="Arial" pitchFamily="34" charset="0"/>
                <a:cs typeface="Arial" pitchFamily="34" charset="0"/>
              </a:rPr>
              <a:t> Infect </a:t>
            </a:r>
            <a:r>
              <a:rPr lang="en-GB" sz="1400" dirty="0" smtClean="0">
                <a:latin typeface="Arial" pitchFamily="34" charset="0"/>
                <a:cs typeface="Arial" pitchFamily="34" charset="0"/>
              </a:rPr>
              <a:t>2015;91:211-217.</a:t>
            </a:r>
            <a:endParaRPr lang="en-GB" sz="1400" dirty="0">
              <a:latin typeface="Arial" pitchFamily="34" charset="0"/>
              <a:cs typeface="Arial" pitchFamily="34" charset="0"/>
            </a:endParaRPr>
          </a:p>
        </p:txBody>
      </p:sp>
    </p:spTree>
    <p:extLst>
      <p:ext uri="{BB962C8B-B14F-4D97-AF65-F5344CB8AC3E}">
        <p14:creationId xmlns:p14="http://schemas.microsoft.com/office/powerpoint/2010/main" val="3384024441"/>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60364" y="166142"/>
            <a:ext cx="8423275" cy="533400"/>
          </a:xfrm>
          <a:prstGeom prst="rect">
            <a:avLst/>
          </a:prstGeom>
        </p:spPr>
        <p:txBody>
          <a:bodyPr/>
          <a:lstStyle/>
          <a:p>
            <a:pPr lvl="0" algn="ctr" eaLnBrk="0" hangingPunct="0">
              <a:tabLst>
                <a:tab pos="4037013" algn="l"/>
              </a:tabLst>
              <a:defRPr/>
            </a:pPr>
            <a:r>
              <a:rPr lang="en-GB" sz="2800" dirty="0" smtClean="0">
                <a:latin typeface="Arial" panose="020B0604020202020204" pitchFamily="34" charset="0"/>
                <a:ea typeface="+mj-ea"/>
                <a:cs typeface="Arial" panose="020B0604020202020204" pitchFamily="34" charset="0"/>
              </a:rPr>
              <a:t>Hospital cleaning and disinfection </a:t>
            </a:r>
            <a:r>
              <a:rPr lang="en-GB" sz="2800" u="sng" dirty="0" smtClean="0">
                <a:latin typeface="Arial" panose="020B0604020202020204" pitchFamily="34" charset="0"/>
                <a:ea typeface="+mj-ea"/>
                <a:cs typeface="Arial" panose="020B0604020202020204" pitchFamily="34" charset="0"/>
              </a:rPr>
              <a:t>works</a:t>
            </a:r>
            <a:endParaRPr lang="en-GB" sz="2800" u="sng" dirty="0">
              <a:latin typeface="Arial" panose="020B0604020202020204" pitchFamily="34" charset="0"/>
              <a:ea typeface="+mj-ea"/>
              <a:cs typeface="Arial" panose="020B0604020202020204" pitchFamily="34" charset="0"/>
            </a:endParaRPr>
          </a:p>
        </p:txBody>
      </p:sp>
      <p:sp>
        <p:nvSpPr>
          <p:cNvPr id="7" name="TextBox 6"/>
          <p:cNvSpPr txBox="1"/>
          <p:nvPr/>
        </p:nvSpPr>
        <p:spPr>
          <a:xfrm>
            <a:off x="214282" y="699542"/>
            <a:ext cx="8643998" cy="338554"/>
          </a:xfrm>
          <a:prstGeom prst="rect">
            <a:avLst/>
          </a:prstGeom>
          <a:noFill/>
        </p:spPr>
        <p:txBody>
          <a:bodyPr wrap="square" rtlCol="0">
            <a:spAutoFit/>
          </a:bodyPr>
          <a:lstStyle/>
          <a:p>
            <a:pPr algn="ctr"/>
            <a:r>
              <a:rPr lang="en-GB" sz="1600" dirty="0" smtClean="0">
                <a:latin typeface="Arial" pitchFamily="34" charset="0"/>
                <a:cs typeface="Arial" pitchFamily="34" charset="0"/>
              </a:rPr>
              <a:t>Key studies illustrating the impact of improved cleaning and disinfection</a:t>
            </a:r>
            <a:endParaRPr lang="en-GB" sz="1600" dirty="0">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015077194"/>
              </p:ext>
            </p:extLst>
          </p:nvPr>
        </p:nvGraphicFramePr>
        <p:xfrm>
          <a:off x="248484" y="1285086"/>
          <a:ext cx="8643996" cy="3230880"/>
        </p:xfrm>
        <a:graphic>
          <a:graphicData uri="http://schemas.openxmlformats.org/drawingml/2006/table">
            <a:tbl>
              <a:tblPr firstRow="1" bandRow="1">
                <a:tableStyleId>{00A15C55-8517-42AA-B614-E9B94910E393}</a:tableStyleId>
              </a:tblPr>
              <a:tblGrid>
                <a:gridCol w="1647638">
                  <a:extLst>
                    <a:ext uri="{9D8B030D-6E8A-4147-A177-3AD203B41FA5}">
                      <a16:colId xmlns:a16="http://schemas.microsoft.com/office/drawing/2014/main" val="20000"/>
                    </a:ext>
                  </a:extLst>
                </a:gridCol>
                <a:gridCol w="3142127">
                  <a:extLst>
                    <a:ext uri="{9D8B030D-6E8A-4147-A177-3AD203B41FA5}">
                      <a16:colId xmlns:a16="http://schemas.microsoft.com/office/drawing/2014/main" val="20001"/>
                    </a:ext>
                  </a:extLst>
                </a:gridCol>
                <a:gridCol w="3854231">
                  <a:extLst>
                    <a:ext uri="{9D8B030D-6E8A-4147-A177-3AD203B41FA5}">
                      <a16:colId xmlns:a16="http://schemas.microsoft.com/office/drawing/2014/main" val="20002"/>
                    </a:ext>
                  </a:extLst>
                </a:gridCol>
              </a:tblGrid>
              <a:tr h="225563">
                <a:tc>
                  <a:txBody>
                    <a:bodyPr/>
                    <a:lstStyle/>
                    <a:p>
                      <a:r>
                        <a:rPr lang="en-GB" sz="1600" dirty="0" smtClean="0">
                          <a:latin typeface="Arial" panose="020B0604020202020204" pitchFamily="34" charset="0"/>
                          <a:cs typeface="Arial" panose="020B0604020202020204" pitchFamily="34" charset="0"/>
                        </a:rPr>
                        <a:t>Author/year</a:t>
                      </a:r>
                      <a:endParaRPr lang="en-GB" sz="1600" dirty="0">
                        <a:latin typeface="Arial" panose="020B0604020202020204" pitchFamily="34" charset="0"/>
                        <a:cs typeface="Arial" panose="020B0604020202020204" pitchFamily="34" charset="0"/>
                      </a:endParaRPr>
                    </a:p>
                  </a:txBody>
                  <a:tcPr/>
                </a:tc>
                <a:tc>
                  <a:txBody>
                    <a:bodyPr/>
                    <a:lstStyle/>
                    <a:p>
                      <a:r>
                        <a:rPr lang="en-GB" sz="1600" dirty="0" smtClean="0">
                          <a:latin typeface="Arial" panose="020B0604020202020204" pitchFamily="34" charset="0"/>
                          <a:cs typeface="Arial" panose="020B0604020202020204" pitchFamily="34" charset="0"/>
                        </a:rPr>
                        <a:t>Design</a:t>
                      </a:r>
                      <a:endParaRPr lang="en-GB" sz="1600" dirty="0">
                        <a:latin typeface="Arial" panose="020B0604020202020204" pitchFamily="34" charset="0"/>
                        <a:cs typeface="Arial" panose="020B0604020202020204" pitchFamily="34" charset="0"/>
                      </a:endParaRPr>
                    </a:p>
                  </a:txBody>
                  <a:tcPr/>
                </a:tc>
                <a:tc>
                  <a:txBody>
                    <a:bodyPr/>
                    <a:lstStyle/>
                    <a:p>
                      <a:r>
                        <a:rPr lang="en-GB" sz="1600" dirty="0" smtClean="0">
                          <a:latin typeface="Arial" panose="020B0604020202020204" pitchFamily="34" charset="0"/>
                          <a:cs typeface="Arial" panose="020B0604020202020204" pitchFamily="34" charset="0"/>
                        </a:rPr>
                        <a:t>Result</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89609">
                <a:tc>
                  <a:txBody>
                    <a:bodyPr/>
                    <a:lstStyle/>
                    <a:p>
                      <a:r>
                        <a:rPr lang="en-GB" sz="1600" dirty="0" smtClean="0">
                          <a:latin typeface="Arial" panose="020B0604020202020204" pitchFamily="34" charset="0"/>
                          <a:cs typeface="Arial" panose="020B0604020202020204" pitchFamily="34" charset="0"/>
                        </a:rPr>
                        <a:t>Dancer et al. 2009</a:t>
                      </a:r>
                      <a:endParaRPr lang="en-GB" sz="1600" dirty="0">
                        <a:latin typeface="Arial" panose="020B0604020202020204" pitchFamily="34" charset="0"/>
                        <a:cs typeface="Arial" panose="020B0604020202020204" pitchFamily="34" charset="0"/>
                      </a:endParaRPr>
                    </a:p>
                  </a:txBody>
                  <a:tcPr/>
                </a:tc>
                <a:tc>
                  <a:txBody>
                    <a:bodyPr/>
                    <a:lstStyle/>
                    <a:p>
                      <a:r>
                        <a:rPr lang="en-GB" sz="1600" dirty="0" smtClean="0">
                          <a:latin typeface="Arial" panose="020B0604020202020204" pitchFamily="34" charset="0"/>
                          <a:cs typeface="Arial" panose="020B0604020202020204" pitchFamily="34" charset="0"/>
                        </a:rPr>
                        <a:t>Cross-over</a:t>
                      </a:r>
                      <a:r>
                        <a:rPr lang="en-GB" sz="1600" baseline="0" dirty="0" smtClean="0">
                          <a:latin typeface="Arial" panose="020B0604020202020204" pitchFamily="34" charset="0"/>
                          <a:cs typeface="Arial" panose="020B0604020202020204" pitchFamily="34" charset="0"/>
                        </a:rPr>
                        <a:t> study of extra ward cleaner</a:t>
                      </a:r>
                      <a:endParaRPr lang="en-GB" sz="1600" dirty="0">
                        <a:latin typeface="Arial" panose="020B0604020202020204" pitchFamily="34" charset="0"/>
                        <a:cs typeface="Arial" panose="020B0604020202020204" pitchFamily="34" charset="0"/>
                      </a:endParaRPr>
                    </a:p>
                  </a:txBody>
                  <a:tcPr/>
                </a:tc>
                <a:tc>
                  <a:txBody>
                    <a:bodyPr/>
                    <a:lstStyle/>
                    <a:p>
                      <a:r>
                        <a:rPr lang="en-GB" sz="1600" dirty="0" smtClean="0">
                          <a:latin typeface="Arial" panose="020B0604020202020204" pitchFamily="34" charset="0"/>
                          <a:cs typeface="Arial" panose="020B0604020202020204" pitchFamily="34" charset="0"/>
                        </a:rPr>
                        <a:t>27% reduction in MRSA infection</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89609">
                <a:tc>
                  <a:txBody>
                    <a:bodyPr/>
                    <a:lstStyle/>
                    <a:p>
                      <a:r>
                        <a:rPr lang="en-GB" sz="1600" dirty="0" smtClean="0">
                          <a:latin typeface="Arial" panose="020B0604020202020204" pitchFamily="34" charset="0"/>
                          <a:cs typeface="Arial" panose="020B0604020202020204" pitchFamily="34" charset="0"/>
                        </a:rPr>
                        <a:t>Orenstein et al. 2011</a:t>
                      </a:r>
                      <a:endParaRPr lang="en-GB" sz="1600" dirty="0">
                        <a:latin typeface="Arial" panose="020B0604020202020204" pitchFamily="34" charset="0"/>
                        <a:cs typeface="Arial" panose="020B0604020202020204" pitchFamily="34" charset="0"/>
                      </a:endParaRPr>
                    </a:p>
                  </a:txBody>
                  <a:tcPr/>
                </a:tc>
                <a:tc>
                  <a:txBody>
                    <a:bodyPr/>
                    <a:lstStyle/>
                    <a:p>
                      <a:r>
                        <a:rPr lang="en-GB" sz="1600" dirty="0" smtClean="0">
                          <a:latin typeface="Arial" panose="020B0604020202020204" pitchFamily="34" charset="0"/>
                          <a:cs typeface="Arial" panose="020B0604020202020204" pitchFamily="34" charset="0"/>
                        </a:rPr>
                        <a:t>Before-after</a:t>
                      </a:r>
                      <a:r>
                        <a:rPr lang="en-GB" sz="1600" baseline="0" dirty="0" smtClean="0">
                          <a:latin typeface="Arial" panose="020B0604020202020204" pitchFamily="34" charset="0"/>
                          <a:cs typeface="Arial" panose="020B0604020202020204" pitchFamily="34" charset="0"/>
                        </a:rPr>
                        <a:t> study of disinfectant wipes</a:t>
                      </a:r>
                      <a:endParaRPr lang="en-GB" sz="1600" dirty="0">
                        <a:latin typeface="Arial" panose="020B0604020202020204" pitchFamily="34" charset="0"/>
                        <a:cs typeface="Arial" panose="020B0604020202020204" pitchFamily="34" charset="0"/>
                      </a:endParaRPr>
                    </a:p>
                  </a:txBody>
                  <a:tcPr/>
                </a:tc>
                <a:tc>
                  <a:txBody>
                    <a:bodyPr/>
                    <a:lstStyle/>
                    <a:p>
                      <a:r>
                        <a:rPr lang="en-GB" sz="1600" dirty="0" smtClean="0">
                          <a:latin typeface="Arial" panose="020B0604020202020204" pitchFamily="34" charset="0"/>
                          <a:cs typeface="Arial" panose="020B0604020202020204" pitchFamily="34" charset="0"/>
                        </a:rPr>
                        <a:t>HCAI</a:t>
                      </a:r>
                      <a:r>
                        <a:rPr lang="en-GB" sz="1600" baseline="0" dirty="0" smtClean="0">
                          <a:latin typeface="Arial" panose="020B0604020202020204" pitchFamily="34" charset="0"/>
                          <a:cs typeface="Arial" panose="020B0604020202020204" pitchFamily="34" charset="0"/>
                        </a:rPr>
                        <a:t> reduced from 2.4 to 0.4 per 1000 patient days</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5040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err="1" smtClean="0">
                          <a:latin typeface="Arial" panose="020B0604020202020204" pitchFamily="34" charset="0"/>
                          <a:cs typeface="Arial" panose="020B0604020202020204" pitchFamily="34" charset="0"/>
                        </a:rPr>
                        <a:t>Datta</a:t>
                      </a:r>
                      <a:r>
                        <a:rPr lang="en-GB" sz="1600" dirty="0" smtClean="0">
                          <a:latin typeface="Arial" panose="020B0604020202020204" pitchFamily="34" charset="0"/>
                          <a:cs typeface="Arial" panose="020B0604020202020204" pitchFamily="34" charset="0"/>
                        </a:rPr>
                        <a:t> et al. 2011</a:t>
                      </a:r>
                    </a:p>
                  </a:txBody>
                  <a:tcPr/>
                </a:tc>
                <a:tc>
                  <a:txBody>
                    <a:bodyPr/>
                    <a:lstStyle/>
                    <a:p>
                      <a:r>
                        <a:rPr lang="en-GB" sz="1600" dirty="0" smtClean="0">
                          <a:latin typeface="Arial" panose="020B0604020202020204" pitchFamily="34" charset="0"/>
                          <a:cs typeface="Arial" panose="020B0604020202020204" pitchFamily="34" charset="0"/>
                        </a:rPr>
                        <a:t>Cohort</a:t>
                      </a:r>
                      <a:r>
                        <a:rPr lang="en-GB" sz="1600" baseline="0" dirty="0" smtClean="0">
                          <a:latin typeface="Arial" panose="020B0604020202020204" pitchFamily="34" charset="0"/>
                          <a:cs typeface="Arial" panose="020B0604020202020204" pitchFamily="34" charset="0"/>
                        </a:rPr>
                        <a:t> intervention study of enhanced disinfection</a:t>
                      </a:r>
                      <a:endParaRPr lang="en-GB" sz="16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latin typeface="Arial" panose="020B0604020202020204" pitchFamily="34" charset="0"/>
                          <a:cs typeface="Arial" panose="020B0604020202020204" pitchFamily="34" charset="0"/>
                        </a:rPr>
                        <a:t>Significant reduction in VRE</a:t>
                      </a:r>
                      <a:r>
                        <a:rPr lang="en-GB" sz="1600" baseline="0"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acquisition from the prior room occupant</a:t>
                      </a:r>
                    </a:p>
                  </a:txBody>
                  <a:tcPr/>
                </a:tc>
                <a:extLst>
                  <a:ext uri="{0D108BD9-81ED-4DB2-BD59-A6C34878D82A}">
                    <a16:rowId xmlns:a16="http://schemas.microsoft.com/office/drawing/2014/main" val="10003"/>
                  </a:ext>
                </a:extLst>
              </a:tr>
              <a:tr h="504043">
                <a:tc>
                  <a:txBody>
                    <a:bodyPr/>
                    <a:lstStyle/>
                    <a:p>
                      <a:r>
                        <a:rPr lang="en-GB" sz="1600" dirty="0" smtClean="0">
                          <a:latin typeface="Arial" panose="020B0604020202020204" pitchFamily="34" charset="0"/>
                          <a:cs typeface="Arial" panose="020B0604020202020204" pitchFamily="34" charset="0"/>
                        </a:rPr>
                        <a:t>Anderson et al. 2017</a:t>
                      </a:r>
                      <a:endParaRPr lang="en-GB" sz="1600" dirty="0">
                        <a:latin typeface="Arial" panose="020B0604020202020204" pitchFamily="34" charset="0"/>
                        <a:cs typeface="Arial" panose="020B0604020202020204" pitchFamily="34" charset="0"/>
                      </a:endParaRPr>
                    </a:p>
                  </a:txBody>
                  <a:tcPr/>
                </a:tc>
                <a:tc>
                  <a:txBody>
                    <a:bodyPr/>
                    <a:lstStyle/>
                    <a:p>
                      <a:r>
                        <a:rPr lang="en-GB" sz="1600" dirty="0" smtClean="0">
                          <a:latin typeface="Arial" panose="020B0604020202020204" pitchFamily="34" charset="0"/>
                          <a:cs typeface="Arial" panose="020B0604020202020204" pitchFamily="34" charset="0"/>
                        </a:rPr>
                        <a:t>Cluster RCT of UVC room disinfection</a:t>
                      </a:r>
                      <a:endParaRPr lang="en-GB" sz="1600" dirty="0">
                        <a:latin typeface="Arial" panose="020B0604020202020204" pitchFamily="34" charset="0"/>
                        <a:cs typeface="Arial" panose="020B0604020202020204" pitchFamily="34" charset="0"/>
                      </a:endParaRPr>
                    </a:p>
                  </a:txBody>
                  <a:tcPr/>
                </a:tc>
                <a:tc>
                  <a:txBody>
                    <a:bodyPr/>
                    <a:lstStyle/>
                    <a:p>
                      <a:r>
                        <a:rPr lang="en-GB" sz="1600" dirty="0" smtClean="0">
                          <a:latin typeface="Arial" panose="020B0604020202020204" pitchFamily="34" charset="0"/>
                          <a:cs typeface="Arial" panose="020B0604020202020204" pitchFamily="34" charset="0"/>
                        </a:rPr>
                        <a:t>Significant reduction in MDRO acquisition from the prior room occupant</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504043">
                <a:tc>
                  <a:txBody>
                    <a:bodyPr/>
                    <a:lstStyle/>
                    <a:p>
                      <a:r>
                        <a:rPr lang="en-GB" sz="1600" dirty="0" smtClean="0">
                          <a:latin typeface="Arial" panose="020B0604020202020204" pitchFamily="34" charset="0"/>
                          <a:cs typeface="Arial" panose="020B0604020202020204" pitchFamily="34" charset="0"/>
                        </a:rPr>
                        <a:t>Mitchell et al. 2019</a:t>
                      </a:r>
                      <a:endParaRPr lang="en-GB" sz="1600" dirty="0">
                        <a:latin typeface="Arial" panose="020B0604020202020204" pitchFamily="34" charset="0"/>
                        <a:cs typeface="Arial" panose="020B0604020202020204" pitchFamily="34" charset="0"/>
                      </a:endParaRPr>
                    </a:p>
                  </a:txBody>
                  <a:tcPr/>
                </a:tc>
                <a:tc>
                  <a:txBody>
                    <a:bodyPr/>
                    <a:lstStyle/>
                    <a:p>
                      <a:r>
                        <a:rPr lang="en-GB" sz="1600" dirty="0" smtClean="0">
                          <a:latin typeface="Arial" panose="020B0604020202020204" pitchFamily="34" charset="0"/>
                          <a:cs typeface="Arial" panose="020B0604020202020204" pitchFamily="34" charset="0"/>
                        </a:rPr>
                        <a:t>Cluster RCT of cleaning bundle</a:t>
                      </a:r>
                      <a:endParaRPr lang="en-GB" sz="1600" dirty="0">
                        <a:latin typeface="Arial" panose="020B0604020202020204" pitchFamily="34" charset="0"/>
                        <a:cs typeface="Arial" panose="020B0604020202020204" pitchFamily="34" charset="0"/>
                      </a:endParaRPr>
                    </a:p>
                  </a:txBody>
                  <a:tcPr/>
                </a:tc>
                <a:tc>
                  <a:txBody>
                    <a:bodyPr/>
                    <a:lstStyle/>
                    <a:p>
                      <a:r>
                        <a:rPr lang="en-GB" sz="1600" dirty="0" smtClean="0">
                          <a:latin typeface="Arial" panose="020B0604020202020204" pitchFamily="34" charset="0"/>
                          <a:cs typeface="Arial" panose="020B0604020202020204" pitchFamily="34" charset="0"/>
                        </a:rPr>
                        <a:t>Improved</a:t>
                      </a:r>
                      <a:r>
                        <a:rPr lang="en-GB" sz="1600" baseline="0" dirty="0" smtClean="0">
                          <a:latin typeface="Arial" panose="020B0604020202020204" pitchFamily="34" charset="0"/>
                          <a:cs typeface="Arial" panose="020B0604020202020204" pitchFamily="34" charset="0"/>
                        </a:rPr>
                        <a:t> rate of cleaning high touch items and reduced incidence of VRE</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1530123"/>
                  </a:ext>
                </a:extLst>
              </a:tr>
            </a:tbl>
          </a:graphicData>
        </a:graphic>
      </p:graphicFrame>
    </p:spTree>
    <p:extLst>
      <p:ext uri="{BB962C8B-B14F-4D97-AF65-F5344CB8AC3E}">
        <p14:creationId xmlns:p14="http://schemas.microsoft.com/office/powerpoint/2010/main" val="4093826899"/>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135276880"/>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2545279"/>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4969"/>
          <a:stretch/>
        </p:blipFill>
        <p:spPr>
          <a:xfrm>
            <a:off x="0" y="339502"/>
            <a:ext cx="9144000" cy="4369664"/>
          </a:xfrm>
          <a:prstGeom prst="rect">
            <a:avLst/>
          </a:prstGeom>
        </p:spPr>
      </p:pic>
    </p:spTree>
    <p:extLst>
      <p:ext uri="{BB962C8B-B14F-4D97-AF65-F5344CB8AC3E}">
        <p14:creationId xmlns:p14="http://schemas.microsoft.com/office/powerpoint/2010/main" val="209773429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60364" y="166142"/>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noProof="0" dirty="0" smtClean="0">
                <a:latin typeface="Arial" panose="020B0604020202020204" pitchFamily="34" charset="0"/>
                <a:ea typeface="+mj-ea"/>
                <a:cs typeface="Arial" panose="020B0604020202020204" pitchFamily="34" charset="0"/>
              </a:rPr>
              <a:t>How much does it cost to clean a hospital room?</a:t>
            </a:r>
            <a:endParaRPr kumimoji="0" lang="en-GB" sz="28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sp>
        <p:nvSpPr>
          <p:cNvPr id="4" name="TextBox 3"/>
          <p:cNvSpPr txBox="1"/>
          <p:nvPr/>
        </p:nvSpPr>
        <p:spPr>
          <a:xfrm>
            <a:off x="214282" y="699542"/>
            <a:ext cx="8643998" cy="338554"/>
          </a:xfrm>
          <a:prstGeom prst="rect">
            <a:avLst/>
          </a:prstGeom>
          <a:noFill/>
        </p:spPr>
        <p:txBody>
          <a:bodyPr wrap="square" rtlCol="0">
            <a:spAutoFit/>
          </a:bodyPr>
          <a:lstStyle/>
          <a:p>
            <a:pPr algn="ctr"/>
            <a:r>
              <a:rPr lang="en-GB" sz="1600" dirty="0" smtClean="0">
                <a:latin typeface="Arial" pitchFamily="34" charset="0"/>
                <a:cs typeface="Arial" pitchFamily="34" charset="0"/>
              </a:rPr>
              <a:t>Includes staff cost + equipment + consumables for each method.</a:t>
            </a:r>
            <a:endParaRPr lang="en-GB" sz="1600" dirty="0">
              <a:latin typeface="Arial" pitchFamily="34" charset="0"/>
              <a:cs typeface="Arial" pitchFamily="34" charset="0"/>
            </a:endParaRPr>
          </a:p>
        </p:txBody>
      </p:sp>
      <p:sp>
        <p:nvSpPr>
          <p:cNvPr id="7" name="Rectangle 6"/>
          <p:cNvSpPr/>
          <p:nvPr/>
        </p:nvSpPr>
        <p:spPr>
          <a:xfrm>
            <a:off x="35496" y="4803998"/>
            <a:ext cx="8822784" cy="307777"/>
          </a:xfrm>
          <a:prstGeom prst="rect">
            <a:avLst/>
          </a:prstGeom>
        </p:spPr>
        <p:txBody>
          <a:bodyPr wrap="square">
            <a:spAutoFit/>
          </a:bodyPr>
          <a:lstStyle/>
          <a:p>
            <a:r>
              <a:rPr lang="en-GB" sz="1400" dirty="0" smtClean="0">
                <a:latin typeface="Arial" pitchFamily="34" charset="0"/>
                <a:cs typeface="Arial" pitchFamily="34" charset="0"/>
              </a:rPr>
              <a:t>Doan </a:t>
            </a:r>
            <a:r>
              <a:rPr lang="en-GB" sz="1400" i="1" dirty="0" smtClean="0">
                <a:latin typeface="Arial" pitchFamily="34" charset="0"/>
                <a:cs typeface="Arial" pitchFamily="34" charset="0"/>
              </a:rPr>
              <a:t>et al. J </a:t>
            </a:r>
            <a:r>
              <a:rPr lang="en-GB" sz="1400" i="1" dirty="0" err="1" smtClean="0">
                <a:latin typeface="Arial" pitchFamily="34" charset="0"/>
                <a:cs typeface="Arial" pitchFamily="34" charset="0"/>
              </a:rPr>
              <a:t>Hosp</a:t>
            </a:r>
            <a:r>
              <a:rPr lang="en-GB" sz="1400" i="1" dirty="0" smtClean="0">
                <a:latin typeface="Arial" pitchFamily="34" charset="0"/>
                <a:cs typeface="Arial" pitchFamily="34" charset="0"/>
              </a:rPr>
              <a:t> Infect </a:t>
            </a:r>
            <a:r>
              <a:rPr lang="en-GB" sz="1400" dirty="0" smtClean="0">
                <a:latin typeface="Arial" pitchFamily="34" charset="0"/>
                <a:cs typeface="Arial" pitchFamily="34" charset="0"/>
              </a:rPr>
              <a:t>2012;82:114-21.</a:t>
            </a:r>
            <a:endParaRPr lang="en-GB" sz="1400" i="1" dirty="0">
              <a:latin typeface="Arial" pitchFamily="34" charset="0"/>
              <a:cs typeface="Arial"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2942601185"/>
              </p:ext>
            </p:extLst>
          </p:nvPr>
        </p:nvGraphicFramePr>
        <p:xfrm>
          <a:off x="467544" y="1056402"/>
          <a:ext cx="7344816" cy="36755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73147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926905" y="195486"/>
            <a:ext cx="7173487" cy="648072"/>
          </a:xfrm>
        </p:spPr>
        <p:txBody>
          <a:bodyPr/>
          <a:lstStyle/>
          <a:p>
            <a:pPr algn="ctr"/>
            <a:r>
              <a:rPr lang="en-GB" dirty="0" smtClean="0">
                <a:solidFill>
                  <a:schemeClr val="tx1"/>
                </a:solidFill>
              </a:rPr>
              <a:t>The cost-effectiveness of cleaning (MRSA)</a:t>
            </a:r>
            <a:endParaRPr lang="en-GB" dirty="0">
              <a:solidFill>
                <a:schemeClr val="tx1"/>
              </a:solidFill>
            </a:endParaRPr>
          </a:p>
        </p:txBody>
      </p:sp>
      <p:sp>
        <p:nvSpPr>
          <p:cNvPr id="11" name="TextBox 10"/>
          <p:cNvSpPr txBox="1"/>
          <p:nvPr/>
        </p:nvSpPr>
        <p:spPr>
          <a:xfrm>
            <a:off x="214282" y="699542"/>
            <a:ext cx="8643998" cy="584775"/>
          </a:xfrm>
          <a:prstGeom prst="rect">
            <a:avLst/>
          </a:prstGeom>
          <a:noFill/>
        </p:spPr>
        <p:txBody>
          <a:bodyPr wrap="square" rtlCol="0">
            <a:spAutoFit/>
          </a:bodyPr>
          <a:lstStyle/>
          <a:p>
            <a:pPr algn="ctr"/>
            <a:r>
              <a:rPr lang="en-GB" sz="1600" dirty="0" smtClean="0">
                <a:latin typeface="Arial" pitchFamily="34" charset="0"/>
                <a:cs typeface="Arial" pitchFamily="34" charset="0"/>
              </a:rPr>
              <a:t>The impact of an extra cleaner was modelled in a 12 month ward cross-over study. The cleaner cost £12k per year, and each MRSA infection was assumed to cost £9k. </a:t>
            </a:r>
            <a:endParaRPr lang="en-GB" sz="1600" dirty="0">
              <a:latin typeface="Arial" pitchFamily="34" charset="0"/>
              <a:cs typeface="Arial" pitchFamily="34" charset="0"/>
            </a:endParaRPr>
          </a:p>
        </p:txBody>
      </p:sp>
      <p:sp>
        <p:nvSpPr>
          <p:cNvPr id="8" name="Rectangle 7"/>
          <p:cNvSpPr/>
          <p:nvPr/>
        </p:nvSpPr>
        <p:spPr>
          <a:xfrm>
            <a:off x="35496" y="4784253"/>
            <a:ext cx="8822784" cy="307777"/>
          </a:xfrm>
          <a:prstGeom prst="rect">
            <a:avLst/>
          </a:prstGeom>
        </p:spPr>
        <p:txBody>
          <a:bodyPr wrap="square">
            <a:spAutoFit/>
          </a:bodyPr>
          <a:lstStyle/>
          <a:p>
            <a:r>
              <a:rPr lang="en-GB" sz="1400" dirty="0" smtClean="0">
                <a:latin typeface="Arial" pitchFamily="34" charset="0"/>
                <a:cs typeface="Arial" pitchFamily="34" charset="0"/>
              </a:rPr>
              <a:t>Dancer </a:t>
            </a:r>
            <a:r>
              <a:rPr lang="en-GB" sz="1400" i="1" dirty="0" smtClean="0">
                <a:latin typeface="Arial" pitchFamily="34" charset="0"/>
                <a:cs typeface="Arial" pitchFamily="34" charset="0"/>
              </a:rPr>
              <a:t>et al. BMC Med </a:t>
            </a:r>
            <a:r>
              <a:rPr lang="en-GB" sz="1400" dirty="0" smtClean="0">
                <a:latin typeface="Arial" pitchFamily="34" charset="0"/>
                <a:cs typeface="Arial" pitchFamily="34" charset="0"/>
              </a:rPr>
              <a:t>2009;7:28.</a:t>
            </a:r>
            <a:endParaRPr lang="en-GB" sz="1400" dirty="0">
              <a:latin typeface="Arial" pitchFamily="34" charset="0"/>
              <a:cs typeface="Arial" pitchFamily="34" charset="0"/>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226" t="22561" r="24409" b="7317"/>
          <a:stretch/>
        </p:blipFill>
        <p:spPr bwMode="auto">
          <a:xfrm>
            <a:off x="20937" y="1491630"/>
            <a:ext cx="5055119"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own Arrow 2"/>
          <p:cNvSpPr/>
          <p:nvPr/>
        </p:nvSpPr>
        <p:spPr>
          <a:xfrm>
            <a:off x="5148064" y="1923678"/>
            <a:ext cx="1872208" cy="2376264"/>
          </a:xfrm>
          <a:prstGeom prst="downArrow">
            <a:avLst>
              <a:gd name="adj1" fmla="val 76947"/>
              <a:gd name="adj2" fmla="val 525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latin typeface="Arial" panose="020B0604020202020204" pitchFamily="34" charset="0"/>
                <a:cs typeface="Arial" panose="020B0604020202020204" pitchFamily="34" charset="0"/>
              </a:rPr>
              <a:t>MRSA infection</a:t>
            </a:r>
          </a:p>
          <a:p>
            <a:pPr algn="ctr"/>
            <a:r>
              <a:rPr lang="en-GB" sz="2000" b="1" dirty="0" smtClean="0">
                <a:latin typeface="Arial" panose="020B0604020202020204" pitchFamily="34" charset="0"/>
                <a:cs typeface="Arial" panose="020B0604020202020204" pitchFamily="34" charset="0"/>
              </a:rPr>
              <a:t>-27%</a:t>
            </a:r>
            <a:endParaRPr lang="en-GB" sz="2000" b="1" dirty="0">
              <a:latin typeface="Arial" panose="020B0604020202020204" pitchFamily="34" charset="0"/>
              <a:cs typeface="Arial" panose="020B0604020202020204" pitchFamily="34" charset="0"/>
            </a:endParaRPr>
          </a:p>
        </p:txBody>
      </p:sp>
      <p:sp>
        <p:nvSpPr>
          <p:cNvPr id="12" name="Down Arrow 11"/>
          <p:cNvSpPr/>
          <p:nvPr/>
        </p:nvSpPr>
        <p:spPr>
          <a:xfrm rot="10800000">
            <a:off x="7164288" y="1923678"/>
            <a:ext cx="1872208" cy="2376264"/>
          </a:xfrm>
          <a:prstGeom prst="downArrow">
            <a:avLst>
              <a:gd name="adj1" fmla="val 76947"/>
              <a:gd name="adj2" fmla="val 52526"/>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5" name="TextBox 4"/>
          <p:cNvSpPr txBox="1"/>
          <p:nvPr/>
        </p:nvSpPr>
        <p:spPr>
          <a:xfrm>
            <a:off x="7448712" y="2894622"/>
            <a:ext cx="1371760" cy="1600438"/>
          </a:xfrm>
          <a:prstGeom prst="rect">
            <a:avLst/>
          </a:prstGeom>
          <a:noFill/>
        </p:spPr>
        <p:txBody>
          <a:bodyPr wrap="square" rtlCol="0">
            <a:spAutoFit/>
          </a:bodyPr>
          <a:lstStyle/>
          <a:p>
            <a:pPr algn="ctr"/>
            <a:r>
              <a:rPr lang="en-GB" sz="2000" b="1" dirty="0">
                <a:solidFill>
                  <a:schemeClr val="bg1"/>
                </a:solidFill>
              </a:rPr>
              <a:t>Financial position </a:t>
            </a:r>
          </a:p>
          <a:p>
            <a:pPr algn="ctr"/>
            <a:r>
              <a:rPr lang="en-GB" sz="2000" b="1" dirty="0">
                <a:solidFill>
                  <a:schemeClr val="bg1"/>
                </a:solidFill>
              </a:rPr>
              <a:t>+£30k </a:t>
            </a:r>
            <a:r>
              <a:rPr lang="en-GB" sz="2000" b="1" dirty="0" smtClean="0">
                <a:solidFill>
                  <a:schemeClr val="bg1"/>
                </a:solidFill>
              </a:rPr>
              <a:t>to +£</a:t>
            </a:r>
            <a:r>
              <a:rPr lang="en-GB" sz="2000" b="1" dirty="0">
                <a:solidFill>
                  <a:schemeClr val="bg1"/>
                </a:solidFill>
              </a:rPr>
              <a:t>70k</a:t>
            </a:r>
          </a:p>
          <a:p>
            <a:endParaRPr lang="en-GB" b="1" dirty="0">
              <a:solidFill>
                <a:schemeClr val="bg1"/>
              </a:solidFill>
              <a:latin typeface="+mn-lt"/>
            </a:endParaRPr>
          </a:p>
        </p:txBody>
      </p:sp>
    </p:spTree>
    <p:extLst>
      <p:ext uri="{BB962C8B-B14F-4D97-AF65-F5344CB8AC3E}">
        <p14:creationId xmlns:p14="http://schemas.microsoft.com/office/powerpoint/2010/main" val="4234653326"/>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160308 Tupelo Breakpoint fig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7882" y="1341070"/>
            <a:ext cx="5944140" cy="352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971600" y="195486"/>
            <a:ext cx="7416824" cy="648072"/>
          </a:xfrm>
        </p:spPr>
        <p:txBody>
          <a:bodyPr/>
          <a:lstStyle/>
          <a:p>
            <a:pPr algn="ctr"/>
            <a:r>
              <a:rPr lang="en-GB" dirty="0" smtClean="0">
                <a:solidFill>
                  <a:schemeClr val="tx1"/>
                </a:solidFill>
              </a:rPr>
              <a:t>Cost-effectiveness modelling (</a:t>
            </a:r>
            <a:r>
              <a:rPr lang="en-GB" i="1" dirty="0" smtClean="0">
                <a:solidFill>
                  <a:schemeClr val="tx1"/>
                </a:solidFill>
              </a:rPr>
              <a:t>C. </a:t>
            </a:r>
            <a:r>
              <a:rPr lang="en-GB" i="1" dirty="0" err="1" smtClean="0">
                <a:solidFill>
                  <a:schemeClr val="tx1"/>
                </a:solidFill>
              </a:rPr>
              <a:t>difficile</a:t>
            </a:r>
            <a:r>
              <a:rPr lang="en-GB" dirty="0" smtClean="0">
                <a:solidFill>
                  <a:schemeClr val="tx1"/>
                </a:solidFill>
              </a:rPr>
              <a:t>) </a:t>
            </a:r>
            <a:endParaRPr lang="en-GB" dirty="0">
              <a:solidFill>
                <a:schemeClr val="tx1"/>
              </a:solidFill>
            </a:endParaRPr>
          </a:p>
        </p:txBody>
      </p:sp>
      <p:sp>
        <p:nvSpPr>
          <p:cNvPr id="11" name="TextBox 10"/>
          <p:cNvSpPr txBox="1"/>
          <p:nvPr/>
        </p:nvSpPr>
        <p:spPr>
          <a:xfrm>
            <a:off x="214282" y="945037"/>
            <a:ext cx="8643998" cy="584775"/>
          </a:xfrm>
          <a:prstGeom prst="rect">
            <a:avLst/>
          </a:prstGeom>
          <a:noFill/>
        </p:spPr>
        <p:txBody>
          <a:bodyPr wrap="square" rtlCol="0">
            <a:spAutoFit/>
          </a:bodyPr>
          <a:lstStyle/>
          <a:p>
            <a:pPr algn="ctr"/>
            <a:r>
              <a:rPr lang="en-GB" sz="1600" dirty="0" smtClean="0">
                <a:latin typeface="Arial" pitchFamily="34" charset="0"/>
                <a:cs typeface="Arial" pitchFamily="34" charset="0"/>
              </a:rPr>
              <a:t>2 years before HPV, 2 years during HPV. Breakpoint model indicated significant reduction in rate of CDI when HPV implemented (1.0 to 0.4 per 1000 patient days, 60% reduction).  </a:t>
            </a:r>
            <a:endParaRPr lang="en-GB" sz="1600" dirty="0">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602281051"/>
              </p:ext>
            </p:extLst>
          </p:nvPr>
        </p:nvGraphicFramePr>
        <p:xfrm>
          <a:off x="4860032" y="1557494"/>
          <a:ext cx="2088232" cy="1374297"/>
        </p:xfrm>
        <a:graphic>
          <a:graphicData uri="http://schemas.openxmlformats.org/drawingml/2006/table">
            <a:tbl>
              <a:tblPr>
                <a:tableStyleId>{5C22544A-7EE6-4342-B048-85BDC9FD1C3A}</a:tableStyleId>
              </a:tblPr>
              <a:tblGrid>
                <a:gridCol w="1096322">
                  <a:extLst>
                    <a:ext uri="{9D8B030D-6E8A-4147-A177-3AD203B41FA5}">
                      <a16:colId xmlns:a16="http://schemas.microsoft.com/office/drawing/2014/main" val="20000"/>
                    </a:ext>
                  </a:extLst>
                </a:gridCol>
                <a:gridCol w="991910">
                  <a:extLst>
                    <a:ext uri="{9D8B030D-6E8A-4147-A177-3AD203B41FA5}">
                      <a16:colId xmlns:a16="http://schemas.microsoft.com/office/drawing/2014/main" val="20001"/>
                    </a:ext>
                  </a:extLst>
                </a:gridCol>
              </a:tblGrid>
              <a:tr h="458099">
                <a:tc>
                  <a:txBody>
                    <a:bodyPr/>
                    <a:lstStyle/>
                    <a:p>
                      <a:pPr algn="l" fontAlgn="b">
                        <a:spcBef>
                          <a:spcPts val="200"/>
                        </a:spcBef>
                        <a:spcAft>
                          <a:spcPts val="200"/>
                        </a:spcAft>
                      </a:pPr>
                      <a:r>
                        <a:rPr lang="en-GB" sz="1200" u="none" strike="noStrike" dirty="0">
                          <a:solidFill>
                            <a:schemeClr val="bg1"/>
                          </a:solidFill>
                          <a:effectLst/>
                          <a:latin typeface="Arial" panose="020B0604020202020204" pitchFamily="34" charset="0"/>
                          <a:cs typeface="Arial" panose="020B0604020202020204" pitchFamily="34" charset="0"/>
                        </a:rPr>
                        <a:t>Cases averted per annum</a:t>
                      </a:r>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9525" marR="9525" marT="7144" marB="0" anchor="b">
                    <a:solidFill>
                      <a:schemeClr val="tx1"/>
                    </a:solidFill>
                  </a:tcPr>
                </a:tc>
                <a:tc>
                  <a:txBody>
                    <a:bodyPr/>
                    <a:lstStyle/>
                    <a:p>
                      <a:pPr algn="ctr" fontAlgn="b">
                        <a:spcBef>
                          <a:spcPts val="200"/>
                        </a:spcBef>
                        <a:spcAft>
                          <a:spcPts val="200"/>
                        </a:spcAft>
                      </a:pPr>
                      <a:r>
                        <a:rPr lang="en-GB" sz="1200" u="none" strike="noStrike" dirty="0">
                          <a:solidFill>
                            <a:schemeClr val="bg1"/>
                          </a:solidFill>
                          <a:effectLst/>
                          <a:latin typeface="Arial" panose="020B0604020202020204" pitchFamily="34" charset="0"/>
                          <a:cs typeface="Arial" panose="020B0604020202020204" pitchFamily="34" charset="0"/>
                        </a:rPr>
                        <a:t>67</a:t>
                      </a:r>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9525" marR="9525" marT="7144" marB="0" anchor="ctr">
                    <a:solidFill>
                      <a:schemeClr val="tx1"/>
                    </a:solidFill>
                  </a:tcPr>
                </a:tc>
                <a:extLst>
                  <a:ext uri="{0D108BD9-81ED-4DB2-BD59-A6C34878D82A}">
                    <a16:rowId xmlns:a16="http://schemas.microsoft.com/office/drawing/2014/main" val="10000"/>
                  </a:ext>
                </a:extLst>
              </a:tr>
              <a:tr h="458099">
                <a:tc>
                  <a:txBody>
                    <a:bodyPr/>
                    <a:lstStyle/>
                    <a:p>
                      <a:pPr algn="l" fontAlgn="b">
                        <a:spcBef>
                          <a:spcPts val="200"/>
                        </a:spcBef>
                        <a:spcAft>
                          <a:spcPts val="200"/>
                        </a:spcAft>
                      </a:pPr>
                      <a:r>
                        <a:rPr lang="en-GB" sz="1200" u="none" strike="noStrike" dirty="0">
                          <a:solidFill>
                            <a:schemeClr val="bg1"/>
                          </a:solidFill>
                          <a:effectLst/>
                          <a:latin typeface="Arial" panose="020B0604020202020204" pitchFamily="34" charset="0"/>
                          <a:cs typeface="Arial" panose="020B0604020202020204" pitchFamily="34" charset="0"/>
                        </a:rPr>
                        <a:t>Cost range for HA-CDI</a:t>
                      </a:r>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9525" marR="9525" marT="7144" marB="0" anchor="b">
                    <a:solidFill>
                      <a:schemeClr val="tx1"/>
                    </a:solidFill>
                  </a:tcPr>
                </a:tc>
                <a:tc>
                  <a:txBody>
                    <a:bodyPr/>
                    <a:lstStyle/>
                    <a:p>
                      <a:pPr algn="ctr" fontAlgn="b">
                        <a:spcBef>
                          <a:spcPts val="200"/>
                        </a:spcBef>
                        <a:spcAft>
                          <a:spcPts val="200"/>
                        </a:spcAft>
                      </a:pPr>
                      <a:r>
                        <a:rPr lang="en-GB" sz="1200" u="none" strike="noStrike" dirty="0">
                          <a:solidFill>
                            <a:schemeClr val="bg1"/>
                          </a:solidFill>
                          <a:effectLst/>
                          <a:latin typeface="Arial" panose="020B0604020202020204" pitchFamily="34" charset="0"/>
                          <a:cs typeface="Arial" panose="020B0604020202020204" pitchFamily="34" charset="0"/>
                        </a:rPr>
                        <a:t>£2000-19,500</a:t>
                      </a:r>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9525" marR="9525" marT="7144" marB="0" anchor="ctr">
                    <a:solidFill>
                      <a:schemeClr val="tx1"/>
                    </a:solidFill>
                  </a:tcPr>
                </a:tc>
                <a:extLst>
                  <a:ext uri="{0D108BD9-81ED-4DB2-BD59-A6C34878D82A}">
                    <a16:rowId xmlns:a16="http://schemas.microsoft.com/office/drawing/2014/main" val="10001"/>
                  </a:ext>
                </a:extLst>
              </a:tr>
              <a:tr h="458099">
                <a:tc>
                  <a:txBody>
                    <a:bodyPr/>
                    <a:lstStyle/>
                    <a:p>
                      <a:pPr algn="l" fontAlgn="b">
                        <a:spcBef>
                          <a:spcPts val="200"/>
                        </a:spcBef>
                        <a:spcAft>
                          <a:spcPts val="200"/>
                        </a:spcAft>
                      </a:pPr>
                      <a:r>
                        <a:rPr lang="en-GB" sz="1200" u="none" strike="noStrike" dirty="0">
                          <a:solidFill>
                            <a:schemeClr val="bg1"/>
                          </a:solidFill>
                          <a:effectLst/>
                          <a:latin typeface="Arial" panose="020B0604020202020204" pitchFamily="34" charset="0"/>
                          <a:cs typeface="Arial" panose="020B0604020202020204" pitchFamily="34" charset="0"/>
                        </a:rPr>
                        <a:t>Total cost per annum</a:t>
                      </a:r>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9525" marR="9525" marT="7144" marB="0" anchor="b">
                    <a:solidFill>
                      <a:schemeClr val="tx1"/>
                    </a:solidFill>
                  </a:tcPr>
                </a:tc>
                <a:tc>
                  <a:txBody>
                    <a:bodyPr/>
                    <a:lstStyle/>
                    <a:p>
                      <a:pPr algn="ctr" fontAlgn="b">
                        <a:spcBef>
                          <a:spcPts val="200"/>
                        </a:spcBef>
                        <a:spcAft>
                          <a:spcPts val="200"/>
                        </a:spcAft>
                      </a:pPr>
                      <a:r>
                        <a:rPr lang="en-GB" sz="1200" u="none" strike="noStrike" dirty="0">
                          <a:solidFill>
                            <a:schemeClr val="bg1"/>
                          </a:solidFill>
                          <a:effectLst/>
                          <a:latin typeface="Arial" panose="020B0604020202020204" pitchFamily="34" charset="0"/>
                          <a:cs typeface="Arial" panose="020B0604020202020204" pitchFamily="34" charset="0"/>
                        </a:rPr>
                        <a:t>£134,000-1,306,500</a:t>
                      </a:r>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9525" marR="9525" marT="7144" marB="0" anchor="ctr">
                    <a:solidFill>
                      <a:schemeClr val="tx1"/>
                    </a:solidFill>
                  </a:tcPr>
                </a:tc>
                <a:extLst>
                  <a:ext uri="{0D108BD9-81ED-4DB2-BD59-A6C34878D82A}">
                    <a16:rowId xmlns:a16="http://schemas.microsoft.com/office/drawing/2014/main" val="10002"/>
                  </a:ext>
                </a:extLst>
              </a:tr>
            </a:tbl>
          </a:graphicData>
        </a:graphic>
      </p:graphicFrame>
      <p:sp>
        <p:nvSpPr>
          <p:cNvPr id="8" name="Rectangle 7"/>
          <p:cNvSpPr/>
          <p:nvPr/>
        </p:nvSpPr>
        <p:spPr>
          <a:xfrm>
            <a:off x="35496" y="4803998"/>
            <a:ext cx="8822784" cy="307777"/>
          </a:xfrm>
          <a:prstGeom prst="rect">
            <a:avLst/>
          </a:prstGeom>
        </p:spPr>
        <p:txBody>
          <a:bodyPr wrap="square">
            <a:spAutoFit/>
          </a:bodyPr>
          <a:lstStyle/>
          <a:p>
            <a:r>
              <a:rPr lang="en-GB" sz="1400" dirty="0" smtClean="0">
                <a:latin typeface="Arial" pitchFamily="34" charset="0"/>
                <a:cs typeface="Arial" pitchFamily="34" charset="0"/>
              </a:rPr>
              <a:t>Adapted from McCord </a:t>
            </a:r>
            <a:r>
              <a:rPr lang="en-GB" sz="1400" i="1" dirty="0" smtClean="0">
                <a:latin typeface="Arial" pitchFamily="34" charset="0"/>
                <a:cs typeface="Arial" pitchFamily="34" charset="0"/>
              </a:rPr>
              <a:t>et al. J </a:t>
            </a:r>
            <a:r>
              <a:rPr lang="en-GB" sz="1400" i="1" dirty="0" err="1" smtClean="0">
                <a:latin typeface="Arial" pitchFamily="34" charset="0"/>
                <a:cs typeface="Arial" pitchFamily="34" charset="0"/>
              </a:rPr>
              <a:t>Hosp</a:t>
            </a:r>
            <a:r>
              <a:rPr lang="en-GB" sz="1400" i="1" dirty="0" smtClean="0">
                <a:latin typeface="Arial" pitchFamily="34" charset="0"/>
                <a:cs typeface="Arial" pitchFamily="34" charset="0"/>
              </a:rPr>
              <a:t> Infect </a:t>
            </a:r>
            <a:r>
              <a:rPr lang="en-GB" sz="1400" dirty="0" smtClean="0">
                <a:latin typeface="Arial" pitchFamily="34" charset="0"/>
                <a:cs typeface="Arial" pitchFamily="34" charset="0"/>
              </a:rPr>
              <a:t>2016 with cost </a:t>
            </a:r>
            <a:r>
              <a:rPr lang="en-GB" sz="1400" dirty="0">
                <a:latin typeface="Arial" pitchFamily="34" charset="0"/>
                <a:cs typeface="Arial" pitchFamily="34" charset="0"/>
              </a:rPr>
              <a:t>information from Gabriel </a:t>
            </a:r>
            <a:r>
              <a:rPr lang="en-GB" sz="1400" i="1" dirty="0" smtClean="0">
                <a:latin typeface="Arial" pitchFamily="34" charset="0"/>
                <a:cs typeface="Arial" pitchFamily="34" charset="0"/>
              </a:rPr>
              <a:t>et al. J </a:t>
            </a:r>
            <a:r>
              <a:rPr lang="en-GB" sz="1400" i="1" dirty="0" err="1" smtClean="0">
                <a:latin typeface="Arial" pitchFamily="34" charset="0"/>
                <a:cs typeface="Arial" pitchFamily="34" charset="0"/>
              </a:rPr>
              <a:t>Hosp</a:t>
            </a:r>
            <a:r>
              <a:rPr lang="en-GB" sz="1400" i="1" dirty="0" smtClean="0">
                <a:latin typeface="Arial" pitchFamily="34" charset="0"/>
                <a:cs typeface="Arial" pitchFamily="34" charset="0"/>
              </a:rPr>
              <a:t> Infect </a:t>
            </a:r>
            <a:r>
              <a:rPr lang="en-GB" sz="1400" dirty="0" smtClean="0">
                <a:latin typeface="Arial" pitchFamily="34" charset="0"/>
                <a:cs typeface="Arial" pitchFamily="34" charset="0"/>
              </a:rPr>
              <a:t>2014.</a:t>
            </a:r>
            <a:endParaRPr lang="en-GB" sz="1400" dirty="0">
              <a:latin typeface="Arial" pitchFamily="34" charset="0"/>
              <a:cs typeface="Arial" pitchFamily="34" charset="0"/>
            </a:endParaRPr>
          </a:p>
        </p:txBody>
      </p:sp>
    </p:spTree>
    <p:extLst>
      <p:ext uri="{BB962C8B-B14F-4D97-AF65-F5344CB8AC3E}">
        <p14:creationId xmlns:p14="http://schemas.microsoft.com/office/powerpoint/2010/main" val="2813397283"/>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38873" y="195486"/>
            <a:ext cx="7821559" cy="648072"/>
          </a:xfrm>
        </p:spPr>
        <p:txBody>
          <a:bodyPr/>
          <a:lstStyle/>
          <a:p>
            <a:pPr algn="ctr"/>
            <a:r>
              <a:rPr lang="en-GB" dirty="0" smtClean="0">
                <a:solidFill>
                  <a:schemeClr val="tx1"/>
                </a:solidFill>
              </a:rPr>
              <a:t>The cost-effectiveness of a cleaning bundle</a:t>
            </a:r>
            <a:endParaRPr lang="en-GB" dirty="0">
              <a:solidFill>
                <a:schemeClr val="tx1"/>
              </a:solidFill>
            </a:endParaRPr>
          </a:p>
        </p:txBody>
      </p:sp>
      <p:sp>
        <p:nvSpPr>
          <p:cNvPr id="11" name="TextBox 10"/>
          <p:cNvSpPr txBox="1"/>
          <p:nvPr/>
        </p:nvSpPr>
        <p:spPr>
          <a:xfrm>
            <a:off x="214282" y="699542"/>
            <a:ext cx="8643998" cy="584775"/>
          </a:xfrm>
          <a:prstGeom prst="rect">
            <a:avLst/>
          </a:prstGeom>
          <a:noFill/>
        </p:spPr>
        <p:txBody>
          <a:bodyPr wrap="square" rtlCol="0">
            <a:spAutoFit/>
          </a:bodyPr>
          <a:lstStyle/>
          <a:p>
            <a:pPr algn="ctr"/>
            <a:r>
              <a:rPr lang="en-GB" sz="1600" dirty="0" smtClean="0">
                <a:latin typeface="Arial" pitchFamily="34" charset="0"/>
                <a:cs typeface="Arial" pitchFamily="34" charset="0"/>
              </a:rPr>
              <a:t>Cost-effectiveness analysis of a randomised controlled trial of a cleaning bundle to reduce HCAI in 11 Australian hospitals. </a:t>
            </a:r>
            <a:endParaRPr lang="en-GB" sz="1600" dirty="0">
              <a:latin typeface="Arial" pitchFamily="34" charset="0"/>
              <a:cs typeface="Arial" pitchFamily="34" charset="0"/>
            </a:endParaRPr>
          </a:p>
        </p:txBody>
      </p:sp>
      <p:sp>
        <p:nvSpPr>
          <p:cNvPr id="8" name="Rectangle 7"/>
          <p:cNvSpPr/>
          <p:nvPr/>
        </p:nvSpPr>
        <p:spPr>
          <a:xfrm>
            <a:off x="35496" y="4784253"/>
            <a:ext cx="8822784" cy="307777"/>
          </a:xfrm>
          <a:prstGeom prst="rect">
            <a:avLst/>
          </a:prstGeom>
        </p:spPr>
        <p:txBody>
          <a:bodyPr wrap="square">
            <a:spAutoFit/>
          </a:bodyPr>
          <a:lstStyle/>
          <a:p>
            <a:r>
              <a:rPr lang="en-GB" sz="1400" dirty="0" smtClean="0">
                <a:latin typeface="Arial" pitchFamily="34" charset="0"/>
                <a:cs typeface="Arial" pitchFamily="34" charset="0"/>
              </a:rPr>
              <a:t>White </a:t>
            </a:r>
            <a:r>
              <a:rPr lang="en-GB" sz="1400" i="1" dirty="0" smtClean="0">
                <a:latin typeface="Arial" pitchFamily="34" charset="0"/>
                <a:cs typeface="Arial" pitchFamily="34" charset="0"/>
              </a:rPr>
              <a:t>et al. </a:t>
            </a:r>
            <a:r>
              <a:rPr lang="en-GB" sz="1400" i="1" dirty="0" err="1" smtClean="0">
                <a:latin typeface="Arial" pitchFamily="34" charset="0"/>
                <a:cs typeface="Arial" pitchFamily="34" charset="0"/>
              </a:rPr>
              <a:t>Clin</a:t>
            </a:r>
            <a:r>
              <a:rPr lang="en-GB" sz="1400" i="1" dirty="0" smtClean="0">
                <a:latin typeface="Arial" pitchFamily="34" charset="0"/>
                <a:cs typeface="Arial" pitchFamily="34" charset="0"/>
              </a:rPr>
              <a:t> Infect Dis </a:t>
            </a:r>
            <a:r>
              <a:rPr lang="en-GB" sz="1400" dirty="0" smtClean="0">
                <a:latin typeface="Arial" pitchFamily="34" charset="0"/>
                <a:cs typeface="Arial" pitchFamily="34" charset="0"/>
              </a:rPr>
              <a:t>2019 in press.</a:t>
            </a:r>
            <a:endParaRPr lang="en-GB" sz="1400" dirty="0">
              <a:latin typeface="Arial" pitchFamily="34" charset="0"/>
              <a:cs typeface="Arial" pitchFamily="34" charset="0"/>
            </a:endParaRPr>
          </a:p>
        </p:txBody>
      </p:sp>
      <p:pic>
        <p:nvPicPr>
          <p:cNvPr id="10" name="Picture 9"/>
          <p:cNvPicPr>
            <a:picLocks noChangeAspect="1"/>
          </p:cNvPicPr>
          <p:nvPr/>
        </p:nvPicPr>
        <p:blipFill>
          <a:blip r:embed="rId3"/>
          <a:stretch>
            <a:fillRect/>
          </a:stretch>
        </p:blipFill>
        <p:spPr>
          <a:xfrm>
            <a:off x="107504" y="1320279"/>
            <a:ext cx="3330355" cy="2907656"/>
          </a:xfrm>
          <a:prstGeom prst="rect">
            <a:avLst/>
          </a:prstGeom>
        </p:spPr>
      </p:pic>
      <p:sp>
        <p:nvSpPr>
          <p:cNvPr id="13" name="TextBox 12"/>
          <p:cNvSpPr txBox="1"/>
          <p:nvPr/>
        </p:nvSpPr>
        <p:spPr>
          <a:xfrm>
            <a:off x="251520" y="4227935"/>
            <a:ext cx="3528392" cy="523220"/>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Summary of trial costs: grey = </a:t>
            </a:r>
          </a:p>
          <a:p>
            <a:pPr algn="ctr"/>
            <a:r>
              <a:rPr lang="en-GB" sz="1400" dirty="0" smtClean="0">
                <a:latin typeface="Arial" panose="020B0604020202020204" pitchFamily="34" charset="0"/>
                <a:cs typeface="Arial" panose="020B0604020202020204" pitchFamily="34" charset="0"/>
              </a:rPr>
              <a:t>pre- intervention, black = intervention.</a:t>
            </a:r>
            <a:endParaRPr lang="en-GB" sz="1400" dirty="0">
              <a:latin typeface="Arial" panose="020B0604020202020204" pitchFamily="34" charset="0"/>
              <a:cs typeface="Arial" panose="020B0604020202020204" pitchFamily="34" charset="0"/>
            </a:endParaRPr>
          </a:p>
        </p:txBody>
      </p:sp>
      <p:sp>
        <p:nvSpPr>
          <p:cNvPr id="14" name="Rectangle 13"/>
          <p:cNvSpPr/>
          <p:nvPr/>
        </p:nvSpPr>
        <p:spPr>
          <a:xfrm>
            <a:off x="3672408" y="1387678"/>
            <a:ext cx="5185872" cy="2862322"/>
          </a:xfrm>
          <a:prstGeom prst="rect">
            <a:avLst/>
          </a:prstGeom>
        </p:spPr>
        <p:txBody>
          <a:bodyPr wrap="square">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Implementing the cleaning bundle cost </a:t>
            </a:r>
            <a:r>
              <a:rPr lang="en-GB" dirty="0" smtClean="0">
                <a:latin typeface="Arial" panose="020B0604020202020204" pitchFamily="34" charset="0"/>
                <a:cs typeface="Arial" panose="020B0604020202020204" pitchFamily="34" charset="0"/>
              </a:rPr>
              <a:t>AUD$349,000 and </a:t>
            </a:r>
            <a:r>
              <a:rPr lang="en-GB" dirty="0">
                <a:latin typeface="Arial" panose="020B0604020202020204" pitchFamily="34" charset="0"/>
                <a:cs typeface="Arial" panose="020B0604020202020204" pitchFamily="34" charset="0"/>
              </a:rPr>
              <a:t>generated </a:t>
            </a:r>
            <a:r>
              <a:rPr lang="en-GB" dirty="0" smtClean="0">
                <a:latin typeface="Arial" panose="020B0604020202020204" pitchFamily="34" charset="0"/>
                <a:cs typeface="Arial" panose="020B0604020202020204" pitchFamily="34" charset="0"/>
              </a:rPr>
              <a:t>AUD$147,500 </a:t>
            </a:r>
            <a:r>
              <a:rPr lang="en-GB" dirty="0">
                <a:latin typeface="Arial" panose="020B0604020202020204" pitchFamily="34" charset="0"/>
                <a:cs typeface="Arial" panose="020B0604020202020204" pitchFamily="34" charset="0"/>
              </a:rPr>
              <a:t>in cost savings. </a:t>
            </a:r>
            <a:endParaRPr lang="en-GB"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Infections </a:t>
            </a:r>
            <a:r>
              <a:rPr lang="en-GB" dirty="0">
                <a:latin typeface="Arial" panose="020B0604020202020204" pitchFamily="34" charset="0"/>
                <a:cs typeface="Arial" panose="020B0604020202020204" pitchFamily="34" charset="0"/>
              </a:rPr>
              <a:t>prevented under the cleaning bundle returned a net monetary benefit of AUD$1.02 million and an incremental cost-effectiveness ratio of $</a:t>
            </a:r>
            <a:r>
              <a:rPr lang="en-GB" dirty="0" smtClean="0">
                <a:latin typeface="Arial" panose="020B0604020202020204" pitchFamily="34" charset="0"/>
                <a:cs typeface="Arial" panose="020B0604020202020204" pitchFamily="34" charset="0"/>
              </a:rPr>
              <a:t>4,684 </a:t>
            </a:r>
            <a:r>
              <a:rPr lang="en-GB" dirty="0">
                <a:latin typeface="Arial" panose="020B0604020202020204" pitchFamily="34" charset="0"/>
                <a:cs typeface="Arial" panose="020B0604020202020204" pitchFamily="34" charset="0"/>
              </a:rPr>
              <a:t>per QALY gained. </a:t>
            </a:r>
            <a:endParaRPr lang="en-GB"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There </a:t>
            </a:r>
            <a:r>
              <a:rPr lang="en-GB" dirty="0">
                <a:latin typeface="Arial" panose="020B0604020202020204" pitchFamily="34" charset="0"/>
                <a:cs typeface="Arial" panose="020B0604020202020204" pitchFamily="34" charset="0"/>
              </a:rPr>
              <a:t>was an 86% chance that the bundle was cost-effective compared with existing hospital cleaning practices.</a:t>
            </a:r>
          </a:p>
        </p:txBody>
      </p:sp>
    </p:spTree>
    <p:extLst>
      <p:ext uri="{BB962C8B-B14F-4D97-AF65-F5344CB8AC3E}">
        <p14:creationId xmlns:p14="http://schemas.microsoft.com/office/powerpoint/2010/main" val="267059604"/>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971600" y="195486"/>
            <a:ext cx="7416824" cy="648072"/>
          </a:xfrm>
        </p:spPr>
        <p:txBody>
          <a:bodyPr/>
          <a:lstStyle/>
          <a:p>
            <a:pPr algn="ctr"/>
            <a:r>
              <a:rPr lang="en-GB" dirty="0" smtClean="0">
                <a:solidFill>
                  <a:schemeClr val="tx1"/>
                </a:solidFill>
              </a:rPr>
              <a:t>Hidden costs?</a:t>
            </a:r>
            <a:endParaRPr lang="en-GB" dirty="0">
              <a:solidFill>
                <a:schemeClr val="tx1"/>
              </a:solidFill>
            </a:endParaRPr>
          </a:p>
        </p:txBody>
      </p:sp>
      <p:sp>
        <p:nvSpPr>
          <p:cNvPr id="8" name="Rectangle 7"/>
          <p:cNvSpPr/>
          <p:nvPr/>
        </p:nvSpPr>
        <p:spPr>
          <a:xfrm>
            <a:off x="35496" y="4803998"/>
            <a:ext cx="8822784" cy="307777"/>
          </a:xfrm>
          <a:prstGeom prst="rect">
            <a:avLst/>
          </a:prstGeom>
        </p:spPr>
        <p:txBody>
          <a:bodyPr wrap="square">
            <a:spAutoFit/>
          </a:bodyPr>
          <a:lstStyle/>
          <a:p>
            <a:r>
              <a:rPr lang="en-GB" sz="1400" dirty="0" err="1">
                <a:latin typeface="Arial" pitchFamily="34" charset="0"/>
                <a:cs typeface="Arial" pitchFamily="34" charset="0"/>
              </a:rPr>
              <a:t>Toffolutti</a:t>
            </a:r>
            <a:r>
              <a:rPr lang="en-GB" sz="1400" dirty="0">
                <a:latin typeface="Arial" pitchFamily="34" charset="0"/>
                <a:cs typeface="Arial" pitchFamily="34" charset="0"/>
              </a:rPr>
              <a:t> </a:t>
            </a:r>
            <a:r>
              <a:rPr lang="en-GB" sz="1400" dirty="0" smtClean="0">
                <a:latin typeface="Arial" pitchFamily="34" charset="0"/>
                <a:cs typeface="Arial" pitchFamily="34" charset="0"/>
              </a:rPr>
              <a:t>et al. </a:t>
            </a:r>
            <a:r>
              <a:rPr lang="en-GB" sz="1400" i="1" dirty="0" err="1" smtClean="0">
                <a:latin typeface="Arial" pitchFamily="34" charset="0"/>
                <a:cs typeface="Arial" pitchFamily="34" charset="0"/>
              </a:rPr>
              <a:t>Soc</a:t>
            </a:r>
            <a:r>
              <a:rPr lang="en-GB" sz="1400" i="1" dirty="0" smtClean="0">
                <a:latin typeface="Arial" pitchFamily="34" charset="0"/>
                <a:cs typeface="Arial" pitchFamily="34" charset="0"/>
              </a:rPr>
              <a:t> </a:t>
            </a:r>
            <a:r>
              <a:rPr lang="en-GB" sz="1400" i="1" dirty="0" err="1">
                <a:latin typeface="Arial" pitchFamily="34" charset="0"/>
                <a:cs typeface="Arial" pitchFamily="34" charset="0"/>
              </a:rPr>
              <a:t>Sci</a:t>
            </a:r>
            <a:r>
              <a:rPr lang="en-GB" sz="1400" i="1" dirty="0">
                <a:latin typeface="Arial" pitchFamily="34" charset="0"/>
                <a:cs typeface="Arial" pitchFamily="34" charset="0"/>
              </a:rPr>
              <a:t> </a:t>
            </a:r>
            <a:r>
              <a:rPr lang="en-GB" sz="1400" i="1" dirty="0" smtClean="0">
                <a:latin typeface="Arial" pitchFamily="34" charset="0"/>
                <a:cs typeface="Arial" pitchFamily="34" charset="0"/>
              </a:rPr>
              <a:t>Med</a:t>
            </a:r>
            <a:r>
              <a:rPr lang="en-GB" sz="1400" dirty="0" smtClean="0">
                <a:latin typeface="Arial" pitchFamily="34" charset="0"/>
                <a:cs typeface="Arial" pitchFamily="34" charset="0"/>
              </a:rPr>
              <a:t> 2017;174:64-69</a:t>
            </a:r>
            <a:r>
              <a:rPr lang="en-GB" sz="1400" dirty="0">
                <a:latin typeface="Arial" pitchFamily="34" charset="0"/>
                <a:cs typeface="Arial" pitchFamily="34" charset="0"/>
              </a:rPr>
              <a:t>.</a:t>
            </a:r>
            <a:endParaRPr lang="en-GB" sz="1400" i="1" dirty="0">
              <a:latin typeface="Arial" pitchFamily="34" charset="0"/>
              <a:cs typeface="Arial" pitchFamily="34" charset="0"/>
            </a:endParaRPr>
          </a:p>
        </p:txBody>
      </p:sp>
      <p:sp>
        <p:nvSpPr>
          <p:cNvPr id="10" name="TextBox 9"/>
          <p:cNvSpPr txBox="1"/>
          <p:nvPr/>
        </p:nvSpPr>
        <p:spPr>
          <a:xfrm>
            <a:off x="214282" y="699542"/>
            <a:ext cx="8822214" cy="1077218"/>
          </a:xfrm>
          <a:prstGeom prst="rect">
            <a:avLst/>
          </a:prstGeom>
          <a:noFill/>
        </p:spPr>
        <p:txBody>
          <a:bodyPr wrap="square" rtlCol="0">
            <a:spAutoFit/>
          </a:bodyPr>
          <a:lstStyle/>
          <a:p>
            <a:pPr algn="ctr"/>
            <a:r>
              <a:rPr lang="en-GB" sz="1600" dirty="0" smtClean="0">
                <a:latin typeface="Arial" pitchFamily="34" charset="0"/>
                <a:cs typeface="Arial" pitchFamily="34" charset="0"/>
              </a:rPr>
              <a:t>Outsourcing cleaning is an attractive and often cost-saving option. But does it pay off in the long term? Evidence from 126 English acute hospital groups suggests not. Red dashed line = density for Trusts with contracted-out cleaning services; blue line = density for Trust with in-house cleaning service. </a:t>
            </a:r>
            <a:endParaRPr lang="en-GB" sz="1600" dirty="0">
              <a:latin typeface="Arial" pitchFamily="34" charset="0"/>
              <a:cs typeface="Arial" pitchFamily="34" charset="0"/>
            </a:endParaRPr>
          </a:p>
        </p:txBody>
      </p:sp>
      <p:pic>
        <p:nvPicPr>
          <p:cNvPr id="4" name="Picture 3"/>
          <p:cNvPicPr>
            <a:picLocks noChangeAspect="1"/>
          </p:cNvPicPr>
          <p:nvPr/>
        </p:nvPicPr>
        <p:blipFill rotWithShape="1">
          <a:blip r:embed="rId2"/>
          <a:srcRect b="20510"/>
          <a:stretch/>
        </p:blipFill>
        <p:spPr>
          <a:xfrm>
            <a:off x="1120374" y="1835752"/>
            <a:ext cx="6763994" cy="2896238"/>
          </a:xfrm>
          <a:prstGeom prst="rect">
            <a:avLst/>
          </a:prstGeom>
        </p:spPr>
      </p:pic>
    </p:spTree>
    <p:extLst>
      <p:ext uri="{BB962C8B-B14F-4D97-AF65-F5344CB8AC3E}">
        <p14:creationId xmlns:p14="http://schemas.microsoft.com/office/powerpoint/2010/main" val="1568213076"/>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4" y="256152"/>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smtClean="0">
                <a:latin typeface="Arial" panose="020B0604020202020204" pitchFamily="34" charset="0"/>
                <a:ea typeface="+mj-ea"/>
                <a:cs typeface="Arial" panose="020B0604020202020204" pitchFamily="34" charset="0"/>
              </a:rPr>
              <a:t>Cost-</a:t>
            </a:r>
            <a:r>
              <a:rPr lang="en-GB" sz="2800" dirty="0" err="1" smtClean="0">
                <a:latin typeface="Arial" panose="020B0604020202020204" pitchFamily="34" charset="0"/>
                <a:ea typeface="+mj-ea"/>
                <a:cs typeface="Arial" panose="020B0604020202020204" pitchFamily="34" charset="0"/>
              </a:rPr>
              <a:t>perspectiveness</a:t>
            </a:r>
            <a:endParaRPr kumimoji="0" lang="en-GB" sz="28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pic>
        <p:nvPicPr>
          <p:cNvPr id="8" name="Picture 7" descr="\\dirone\root\home02\oj070\Personal Profile\Downloads\Laproscopic_Surgery_Robo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010" y="987575"/>
            <a:ext cx="1534671" cy="22322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i.ytimg.com/vi/PlBv8qSfLzA/maxresdefaul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6904" y="1222754"/>
            <a:ext cx="2292695" cy="12896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2788" y="3205585"/>
            <a:ext cx="2088232" cy="160751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0257" y="2931790"/>
            <a:ext cx="1944216" cy="1944216"/>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27005" y="1072141"/>
            <a:ext cx="1649451" cy="1773656"/>
          </a:xfrm>
          <a:prstGeom prst="rect">
            <a:avLst/>
          </a:prstGeom>
        </p:spPr>
      </p:pic>
    </p:spTree>
    <p:extLst>
      <p:ext uri="{BB962C8B-B14F-4D97-AF65-F5344CB8AC3E}">
        <p14:creationId xmlns:p14="http://schemas.microsoft.com/office/powerpoint/2010/main" val="4228667765"/>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810676884"/>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895764"/>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4" y="123478"/>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smtClean="0">
                <a:latin typeface="Arial" panose="020B0604020202020204" pitchFamily="34" charset="0"/>
                <a:ea typeface="+mj-ea"/>
                <a:cs typeface="Arial" panose="020B0604020202020204" pitchFamily="34" charset="0"/>
              </a:rPr>
              <a:t>The challenge</a:t>
            </a:r>
            <a:endParaRPr kumimoji="0" lang="en-GB" sz="28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sp>
        <p:nvSpPr>
          <p:cNvPr id="3" name="TextBox 2"/>
          <p:cNvSpPr txBox="1"/>
          <p:nvPr/>
        </p:nvSpPr>
        <p:spPr>
          <a:xfrm>
            <a:off x="755576" y="915566"/>
            <a:ext cx="7704856" cy="3108543"/>
          </a:xfrm>
          <a:prstGeom prst="rect">
            <a:avLst/>
          </a:prstGeom>
          <a:noFill/>
        </p:spPr>
        <p:txBody>
          <a:bodyPr wrap="square" rtlCol="0">
            <a:spAutoFit/>
          </a:bodyPr>
          <a:lstStyle/>
          <a:p>
            <a:pPr algn="ctr"/>
            <a:r>
              <a:rPr lang="en-GB" sz="2800" i="1" dirty="0" smtClean="0">
                <a:latin typeface="Arial" panose="020B0604020202020204" pitchFamily="34" charset="0"/>
                <a:cs typeface="Arial" panose="020B0604020202020204" pitchFamily="34" charset="0"/>
              </a:rPr>
              <a:t>Your ICU has had ongoing issues with </a:t>
            </a:r>
          </a:p>
          <a:p>
            <a:pPr algn="ctr"/>
            <a:r>
              <a:rPr lang="en-GB" sz="2800" i="1" dirty="0" smtClean="0">
                <a:latin typeface="Arial" panose="020B0604020202020204" pitchFamily="34" charset="0"/>
                <a:cs typeface="Arial" panose="020B0604020202020204" pitchFamily="34" charset="0"/>
              </a:rPr>
              <a:t>C. difficile transmission. Poor standards of cleaning feature regularly in clinical reviews of the unit. You conclude that an environmental hygiene bundle is the solution. Your mission is to convince your organisation that this is the best way forwards…</a:t>
            </a:r>
            <a:endParaRPr lang="en-GB" sz="28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2669299"/>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87624" y="339502"/>
            <a:ext cx="6768752" cy="4490596"/>
          </a:xfrm>
          <a:prstGeom prst="rect">
            <a:avLst/>
          </a:prstGeom>
        </p:spPr>
      </p:pic>
    </p:spTree>
    <p:extLst>
      <p:ext uri="{BB962C8B-B14F-4D97-AF65-F5344CB8AC3E}">
        <p14:creationId xmlns:p14="http://schemas.microsoft.com/office/powerpoint/2010/main" val="872307613"/>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9364"/>
          <a:stretch/>
        </p:blipFill>
        <p:spPr>
          <a:xfrm>
            <a:off x="0" y="218310"/>
            <a:ext cx="9144000" cy="4657696"/>
          </a:xfrm>
          <a:prstGeom prst="rect">
            <a:avLst/>
          </a:prstGeom>
        </p:spPr>
      </p:pic>
    </p:spTree>
    <p:extLst>
      <p:ext uri="{BB962C8B-B14F-4D97-AF65-F5344CB8AC3E}">
        <p14:creationId xmlns:p14="http://schemas.microsoft.com/office/powerpoint/2010/main" val="291183049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673104220"/>
              </p:ext>
            </p:extLst>
          </p:nvPr>
        </p:nvGraphicFramePr>
        <p:xfrm>
          <a:off x="1547664" y="41151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6241640"/>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60364" y="166142"/>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smtClean="0">
                <a:latin typeface="Arial" panose="020B0604020202020204" pitchFamily="34" charset="0"/>
                <a:ea typeface="+mj-ea"/>
                <a:cs typeface="Arial" panose="020B0604020202020204" pitchFamily="34" charset="0"/>
              </a:rPr>
              <a:t>Financial considerations for hospital cleaning and disinfection services </a:t>
            </a:r>
            <a:endParaRPr kumimoji="0" lang="en-GB" sz="28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graphicFrame>
        <p:nvGraphicFramePr>
          <p:cNvPr id="6" name="Diagram 5"/>
          <p:cNvGraphicFramePr/>
          <p:nvPr>
            <p:extLst/>
          </p:nvPr>
        </p:nvGraphicFramePr>
        <p:xfrm>
          <a:off x="1139788" y="862140"/>
          <a:ext cx="7104619" cy="4301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7914647"/>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60364" y="94134"/>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smtClean="0">
                <a:latin typeface="Arial" panose="020B0604020202020204" pitchFamily="34" charset="0"/>
                <a:ea typeface="+mj-ea"/>
                <a:cs typeface="Arial" panose="020B0604020202020204" pitchFamily="34" charset="0"/>
              </a:rPr>
              <a:t>Writing a compelling business case for cleaning and disinfection</a:t>
            </a:r>
            <a:endParaRPr kumimoji="0" lang="en-GB" sz="28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sp>
        <p:nvSpPr>
          <p:cNvPr id="2" name="Rectangle 1"/>
          <p:cNvSpPr/>
          <p:nvPr/>
        </p:nvSpPr>
        <p:spPr>
          <a:xfrm>
            <a:off x="0" y="4798308"/>
            <a:ext cx="6858000" cy="307777"/>
          </a:xfrm>
          <a:prstGeom prst="rect">
            <a:avLst/>
          </a:prstGeom>
        </p:spPr>
        <p:txBody>
          <a:bodyPr wrap="square">
            <a:spAutoFit/>
          </a:bodyPr>
          <a:lstStyle/>
          <a:p>
            <a:r>
              <a:rPr lang="en-GB" sz="1400" dirty="0" smtClean="0"/>
              <a:t>Adapted from </a:t>
            </a:r>
            <a:r>
              <a:rPr lang="en-GB" sz="1400" dirty="0" err="1" smtClean="0"/>
              <a:t>Perencevich</a:t>
            </a:r>
            <a:r>
              <a:rPr lang="en-GB" sz="1400" dirty="0" smtClean="0"/>
              <a:t> </a:t>
            </a:r>
            <a:r>
              <a:rPr lang="en-GB" sz="1400" dirty="0"/>
              <a:t>et al. </a:t>
            </a:r>
            <a:r>
              <a:rPr lang="en-GB" sz="1400" i="1" dirty="0"/>
              <a:t>Infect Control </a:t>
            </a:r>
            <a:r>
              <a:rPr lang="en-GB" sz="1400" i="1" dirty="0" err="1"/>
              <a:t>Hosp</a:t>
            </a:r>
            <a:r>
              <a:rPr lang="en-GB" sz="1400" i="1" dirty="0"/>
              <a:t> </a:t>
            </a:r>
            <a:r>
              <a:rPr lang="en-GB" sz="1400" i="1" dirty="0" err="1"/>
              <a:t>Epidemiol</a:t>
            </a:r>
            <a:r>
              <a:rPr lang="en-GB" sz="1400" i="1" dirty="0"/>
              <a:t> </a:t>
            </a:r>
            <a:r>
              <a:rPr lang="en-GB" sz="1400" dirty="0"/>
              <a:t>2007;28.</a:t>
            </a:r>
          </a:p>
        </p:txBody>
      </p:sp>
      <p:graphicFrame>
        <p:nvGraphicFramePr>
          <p:cNvPr id="3" name="Diagram 2"/>
          <p:cNvGraphicFramePr/>
          <p:nvPr>
            <p:extLst/>
          </p:nvPr>
        </p:nvGraphicFramePr>
        <p:xfrm>
          <a:off x="1139788" y="522852"/>
          <a:ext cx="7104619" cy="4301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4897434"/>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60364" y="238150"/>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2800" dirty="0" smtClean="0">
                <a:latin typeface="Arial" panose="020B0604020202020204" pitchFamily="34" charset="0"/>
                <a:ea typeface="+mj-ea"/>
                <a:cs typeface="Arial" panose="020B0604020202020204" pitchFamily="34" charset="0"/>
              </a:rPr>
              <a:t>Tips for making a compelling case</a:t>
            </a:r>
            <a:endParaRPr kumimoji="0" lang="en-GB" sz="28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graphicFrame>
        <p:nvGraphicFramePr>
          <p:cNvPr id="9" name="Diagram 8"/>
          <p:cNvGraphicFramePr/>
          <p:nvPr>
            <p:extLst>
              <p:ext uri="{D42A27DB-BD31-4B8C-83A1-F6EECF244321}">
                <p14:modId xmlns:p14="http://schemas.microsoft.com/office/powerpoint/2010/main" val="294077769"/>
              </p:ext>
            </p:extLst>
          </p:nvPr>
        </p:nvGraphicFramePr>
        <p:xfrm>
          <a:off x="1031777" y="615756"/>
          <a:ext cx="708044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9603072"/>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793030"/>
            <a:ext cx="8928992" cy="3785652"/>
          </a:xfrm>
          <a:prstGeom prst="rect">
            <a:avLst/>
          </a:prstGeom>
        </p:spPr>
        <p:txBody>
          <a:bodyPr wrap="square">
            <a:spAutoFit/>
          </a:bodyPr>
          <a:lstStyle/>
          <a:p>
            <a:pPr marL="571500" indent="-571500">
              <a:buFont typeface="Arial" panose="020B0604020202020204" pitchFamily="34" charset="0"/>
              <a:buChar char="•"/>
            </a:pPr>
            <a:r>
              <a:rPr lang="en-GB" sz="2400" dirty="0" smtClean="0">
                <a:latin typeface="Arial" panose="020B0604020202020204" pitchFamily="34" charset="0"/>
                <a:cs typeface="Arial" panose="020B0604020202020204" pitchFamily="34" charset="0"/>
              </a:rPr>
              <a:t>HCAI and AMR have enormous financial and non-financial cost.</a:t>
            </a:r>
          </a:p>
          <a:p>
            <a:pPr marL="571500" indent="-571500">
              <a:buFont typeface="Arial" panose="020B0604020202020204" pitchFamily="34" charset="0"/>
              <a:buChar char="•"/>
            </a:pPr>
            <a:r>
              <a:rPr lang="en-GB" sz="2400" dirty="0" smtClean="0">
                <a:latin typeface="Arial" panose="020B0604020202020204" pitchFamily="34" charset="0"/>
                <a:cs typeface="Arial" panose="020B0604020202020204" pitchFamily="34" charset="0"/>
              </a:rPr>
              <a:t>You need to make the best of the evidence that you have for your intervention (which may not be great).</a:t>
            </a:r>
            <a:endParaRPr lang="en-GB" sz="24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GB" sz="2400" dirty="0" smtClean="0">
                <a:latin typeface="Arial" panose="020B0604020202020204" pitchFamily="34" charset="0"/>
                <a:cs typeface="Arial" panose="020B0604020202020204" pitchFamily="34" charset="0"/>
              </a:rPr>
              <a:t>Perspectives on the cost and value will vary with different groups (i.e. CEO vs. CFO vs. cleaner vs. patient).</a:t>
            </a:r>
          </a:p>
          <a:p>
            <a:pPr marL="571500" indent="-571500">
              <a:buFont typeface="Arial" panose="020B0604020202020204" pitchFamily="34" charset="0"/>
              <a:buChar char="•"/>
            </a:pPr>
            <a:r>
              <a:rPr lang="en-GB" sz="2400" dirty="0" smtClean="0">
                <a:latin typeface="Arial" panose="020B0604020202020204" pitchFamily="34" charset="0"/>
                <a:cs typeface="Arial" panose="020B0604020202020204" pitchFamily="34" charset="0"/>
              </a:rPr>
              <a:t>Business cases are vital; you need to know your audience and consult widely. </a:t>
            </a:r>
          </a:p>
          <a:p>
            <a:pPr marL="571500" indent="-571500">
              <a:buFont typeface="Arial" panose="020B0604020202020204" pitchFamily="34" charset="0"/>
              <a:buChar char="•"/>
            </a:pPr>
            <a:r>
              <a:rPr lang="en-GB" sz="2400" dirty="0" smtClean="0">
                <a:latin typeface="Arial" panose="020B0604020202020204" pitchFamily="34" charset="0"/>
                <a:cs typeface="Arial" panose="020B0604020202020204" pitchFamily="34" charset="0"/>
              </a:rPr>
              <a:t>An investment that is poorly implemented and monitored will probably be the last investment that you secure!</a:t>
            </a:r>
          </a:p>
        </p:txBody>
      </p:sp>
      <p:sp>
        <p:nvSpPr>
          <p:cNvPr id="5" name="Title 1"/>
          <p:cNvSpPr txBox="1">
            <a:spLocks/>
          </p:cNvSpPr>
          <p:nvPr/>
        </p:nvSpPr>
        <p:spPr>
          <a:xfrm>
            <a:off x="360364" y="166142"/>
            <a:ext cx="8423275"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3200" dirty="0" smtClean="0">
                <a:latin typeface="Arial" panose="020B0604020202020204" pitchFamily="34" charset="0"/>
                <a:ea typeface="+mj-ea"/>
                <a:cs typeface="Arial" panose="020B0604020202020204" pitchFamily="34" charset="0"/>
              </a:rPr>
              <a:t>Summary</a:t>
            </a:r>
            <a:endParaRPr kumimoji="0" lang="en-GB" sz="32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585117422"/>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60363" y="1077580"/>
            <a:ext cx="8100069" cy="2862322"/>
          </a:xfrm>
          <a:prstGeom prst="rect">
            <a:avLst/>
          </a:prstGeom>
        </p:spPr>
        <p:txBody>
          <a:bodyPr wrap="square">
            <a:spAutoFit/>
          </a:bodyPr>
          <a:lstStyle/>
          <a:p>
            <a:pPr marL="285750" indent="-285750">
              <a:buFont typeface="Arial" panose="020B0604020202020204" pitchFamily="34" charset="0"/>
              <a:buChar char="•"/>
            </a:pPr>
            <a:r>
              <a:rPr lang="en-GB" dirty="0" smtClean="0">
                <a:hlinkClick r:id="rId2"/>
              </a:rPr>
              <a:t>Building a business case. </a:t>
            </a:r>
            <a:r>
              <a:rPr lang="en-GB" dirty="0" smtClean="0"/>
              <a:t>Library and Knowledge Healthcare Services, Health Education England. </a:t>
            </a:r>
          </a:p>
          <a:p>
            <a:pPr marL="285750" indent="-285750">
              <a:buFont typeface="Arial" panose="020B0604020202020204" pitchFamily="34" charset="0"/>
              <a:buChar char="•"/>
            </a:pPr>
            <a:r>
              <a:rPr lang="en-GB" dirty="0">
                <a:hlinkClick r:id="rId3"/>
              </a:rPr>
              <a:t>Building Your Business </a:t>
            </a:r>
            <a:r>
              <a:rPr lang="en-GB" dirty="0" smtClean="0">
                <a:hlinkClick r:id="rId3"/>
              </a:rPr>
              <a:t>Case</a:t>
            </a:r>
            <a:r>
              <a:rPr lang="en-GB" dirty="0" smtClean="0"/>
              <a:t>. Johnson </a:t>
            </a:r>
            <a:r>
              <a:rPr lang="en-GB" i="1" dirty="0" smtClean="0"/>
              <a:t>et al. Am J Infect Control </a:t>
            </a:r>
            <a:r>
              <a:rPr lang="en-GB" dirty="0" smtClean="0"/>
              <a:t>2011;39:E126.</a:t>
            </a:r>
            <a:endParaRPr lang="en-GB" dirty="0" smtClean="0">
              <a:hlinkClick r:id=""/>
            </a:endParaRPr>
          </a:p>
          <a:p>
            <a:pPr marL="285750" indent="-285750">
              <a:buFont typeface="Arial" panose="020B0604020202020204" pitchFamily="34" charset="0"/>
              <a:buChar char="•"/>
            </a:pPr>
            <a:r>
              <a:rPr lang="en-GB" dirty="0" smtClean="0">
                <a:hlinkClick r:id=""/>
              </a:rPr>
              <a:t>Raising </a:t>
            </a:r>
            <a:r>
              <a:rPr lang="en-GB" dirty="0">
                <a:hlinkClick r:id="rId4"/>
              </a:rPr>
              <a:t>Standards While Watching the Bottom </a:t>
            </a:r>
            <a:r>
              <a:rPr lang="en-GB" dirty="0" smtClean="0">
                <a:hlinkClick r:id="rId4"/>
              </a:rPr>
              <a:t>Line</a:t>
            </a:r>
            <a:r>
              <a:rPr lang="en-GB" dirty="0" smtClean="0"/>
              <a:t>: Making </a:t>
            </a:r>
            <a:r>
              <a:rPr lang="en-GB" dirty="0"/>
              <a:t>a Business Case for Infection Control. </a:t>
            </a:r>
            <a:r>
              <a:rPr lang="en-GB" dirty="0" err="1" smtClean="0"/>
              <a:t>Perencevich</a:t>
            </a:r>
            <a:r>
              <a:rPr lang="en-GB" dirty="0" smtClean="0"/>
              <a:t> et al. </a:t>
            </a:r>
            <a:r>
              <a:rPr lang="en-GB" i="1" dirty="0" smtClean="0"/>
              <a:t>Infect Control </a:t>
            </a:r>
            <a:r>
              <a:rPr lang="en-GB" i="1" dirty="0" err="1" smtClean="0"/>
              <a:t>Hosp</a:t>
            </a:r>
            <a:r>
              <a:rPr lang="en-GB" i="1" dirty="0" smtClean="0"/>
              <a:t> </a:t>
            </a:r>
            <a:r>
              <a:rPr lang="en-GB" i="1" dirty="0" err="1" smtClean="0"/>
              <a:t>Epidemiol</a:t>
            </a:r>
            <a:r>
              <a:rPr lang="en-GB" i="1" dirty="0" smtClean="0"/>
              <a:t> </a:t>
            </a:r>
            <a:r>
              <a:rPr lang="en-GB" dirty="0" smtClean="0"/>
              <a:t>2007;28.</a:t>
            </a:r>
          </a:p>
          <a:p>
            <a:pPr marL="285750" indent="-285750">
              <a:buFont typeface="Arial" panose="020B0604020202020204" pitchFamily="34" charset="0"/>
              <a:buChar char="•"/>
            </a:pPr>
            <a:r>
              <a:rPr lang="en-GB" dirty="0" smtClean="0">
                <a:hlinkClick r:id="rId5"/>
              </a:rPr>
              <a:t>Making </a:t>
            </a:r>
            <a:r>
              <a:rPr lang="en-GB" dirty="0">
                <a:hlinkClick r:id="rId5"/>
              </a:rPr>
              <a:t>the business case for infection control: Pitfalls and </a:t>
            </a:r>
            <a:r>
              <a:rPr lang="en-GB" dirty="0" smtClean="0">
                <a:hlinkClick r:id="rId5"/>
              </a:rPr>
              <a:t>opportunities. </a:t>
            </a:r>
            <a:r>
              <a:rPr lang="en-GB" dirty="0" err="1" smtClean="0"/>
              <a:t>Dunagan</a:t>
            </a:r>
            <a:r>
              <a:rPr lang="en-GB" dirty="0" smtClean="0"/>
              <a:t> </a:t>
            </a:r>
            <a:r>
              <a:rPr lang="en-GB" i="1" dirty="0" smtClean="0"/>
              <a:t>et al. Am J Infect Control </a:t>
            </a:r>
            <a:r>
              <a:rPr lang="en-GB" dirty="0" smtClean="0"/>
              <a:t>2002;30:86-92.</a:t>
            </a:r>
            <a:endParaRPr lang="en-GB" dirty="0"/>
          </a:p>
          <a:p>
            <a:pPr marL="285750" indent="-285750">
              <a:buFont typeface="Arial" panose="020B0604020202020204" pitchFamily="34" charset="0"/>
              <a:buChar char="•"/>
            </a:pPr>
            <a:endParaRPr lang="en-GB" dirty="0"/>
          </a:p>
        </p:txBody>
      </p:sp>
      <p:sp>
        <p:nvSpPr>
          <p:cNvPr id="8" name="Title 1"/>
          <p:cNvSpPr txBox="1">
            <a:spLocks/>
          </p:cNvSpPr>
          <p:nvPr/>
        </p:nvSpPr>
        <p:spPr>
          <a:xfrm>
            <a:off x="360364" y="256152"/>
            <a:ext cx="8423275" cy="533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tab pos="4037013" algn="l"/>
              </a:tabLst>
              <a:defRPr/>
            </a:pPr>
            <a:r>
              <a:rPr lang="en-GB" sz="3200" dirty="0" smtClean="0">
                <a:latin typeface="Arial" panose="020B0604020202020204" pitchFamily="34" charset="0"/>
                <a:ea typeface="+mj-ea"/>
                <a:cs typeface="Arial" panose="020B0604020202020204" pitchFamily="34" charset="0"/>
              </a:rPr>
              <a:t>Business case writing: resources</a:t>
            </a:r>
            <a:endParaRPr kumimoji="0" lang="en-GB" sz="32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437202247"/>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341601"/>
            <a:ext cx="8424936" cy="4478149"/>
          </a:xfrm>
          <a:prstGeom prst="rect">
            <a:avLst/>
          </a:prstGeom>
          <a:noFill/>
        </p:spPr>
        <p:txBody>
          <a:bodyPr wrap="square" rtlCol="0">
            <a:spAutoFit/>
          </a:bodyPr>
          <a:lstStyle/>
          <a:p>
            <a:r>
              <a:rPr lang="en-GB" sz="3600" b="1" dirty="0" smtClean="0"/>
              <a:t>Cost </a:t>
            </a:r>
            <a:r>
              <a:rPr lang="en-GB" sz="3600" b="1" dirty="0"/>
              <a:t>and value of environmental hygiene in </a:t>
            </a:r>
            <a:r>
              <a:rPr lang="en-GB" sz="3600" b="1" dirty="0" smtClean="0"/>
              <a:t>hospitals</a:t>
            </a:r>
          </a:p>
          <a:p>
            <a:endParaRPr lang="en-GB" sz="3600" b="1" dirty="0" smtClean="0">
              <a:latin typeface="Arial" pitchFamily="34" charset="0"/>
              <a:cs typeface="Arial" pitchFamily="34" charset="0"/>
            </a:endParaRPr>
          </a:p>
          <a:p>
            <a:endParaRPr lang="en-GB" sz="3600" b="1" dirty="0" smtClean="0">
              <a:latin typeface="Arial" pitchFamily="34" charset="0"/>
              <a:cs typeface="Arial" pitchFamily="34" charset="0"/>
            </a:endParaRPr>
          </a:p>
          <a:p>
            <a:r>
              <a:rPr lang="en-GB" sz="2400" dirty="0" smtClean="0">
                <a:latin typeface="Arial" pitchFamily="34" charset="0"/>
                <a:cs typeface="Arial" pitchFamily="34" charset="0"/>
              </a:rPr>
              <a:t>Jon Otter, PhD </a:t>
            </a:r>
            <a:r>
              <a:rPr lang="en-GB" sz="2400" dirty="0" err="1" smtClean="0">
                <a:latin typeface="Arial" pitchFamily="34" charset="0"/>
                <a:cs typeface="Arial" pitchFamily="34" charset="0"/>
              </a:rPr>
              <a:t>FRCPath</a:t>
            </a:r>
            <a:endParaRPr lang="en-GB" sz="2400" dirty="0" smtClean="0">
              <a:latin typeface="Arial" pitchFamily="34" charset="0"/>
              <a:cs typeface="Arial" pitchFamily="34" charset="0"/>
            </a:endParaRPr>
          </a:p>
          <a:p>
            <a:r>
              <a:rPr lang="en-GB" sz="2400" dirty="0" smtClean="0">
                <a:latin typeface="Arial" pitchFamily="34" charset="0"/>
                <a:cs typeface="Arial" pitchFamily="34" charset="0"/>
              </a:rPr>
              <a:t>Imperial College London</a:t>
            </a:r>
          </a:p>
          <a:p>
            <a:endParaRPr lang="en-GB" sz="900" dirty="0" smtClean="0">
              <a:latin typeface="Arial" pitchFamily="34" charset="0"/>
              <a:cs typeface="Arial" pitchFamily="34" charset="0"/>
            </a:endParaRPr>
          </a:p>
          <a:p>
            <a:endParaRPr lang="en-GB" sz="400" dirty="0" smtClean="0">
              <a:latin typeface="Arial" pitchFamily="34" charset="0"/>
              <a:cs typeface="Arial" pitchFamily="34" charset="0"/>
            </a:endParaRPr>
          </a:p>
          <a:p>
            <a:pPr marL="342900" indent="-342900">
              <a:buFont typeface="Wingdings"/>
              <a:buChar char="*"/>
            </a:pPr>
            <a:r>
              <a:rPr lang="en-GB" sz="2000" dirty="0" smtClean="0">
                <a:latin typeface="Arial" pitchFamily="34" charset="0"/>
                <a:cs typeface="Arial" pitchFamily="34" charset="0"/>
                <a:sym typeface="Wingdings"/>
              </a:rPr>
              <a:t> </a:t>
            </a:r>
            <a:r>
              <a:rPr lang="en-GB" sz="2000" dirty="0" smtClean="0">
                <a:latin typeface="Arial" pitchFamily="34" charset="0"/>
                <a:cs typeface="Arial" pitchFamily="34" charset="0"/>
                <a:sym typeface="Wingdings"/>
                <a:hlinkClick r:id="rId3"/>
              </a:rPr>
              <a:t>j.otter@imperial.ac.uk</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     @</a:t>
            </a:r>
            <a:r>
              <a:rPr lang="en-GB" sz="2000" dirty="0" err="1" smtClean="0">
                <a:latin typeface="Arial" pitchFamily="34" charset="0"/>
                <a:cs typeface="Arial" pitchFamily="34" charset="0"/>
                <a:sym typeface="Wingdings"/>
              </a:rPr>
              <a:t>jonotter</a:t>
            </a:r>
            <a:endParaRPr lang="en-GB" sz="2000" dirty="0" smtClean="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Blog: </a:t>
            </a:r>
            <a:r>
              <a:rPr lang="en-GB" sz="2000" dirty="0" smtClean="0">
                <a:latin typeface="Arial" pitchFamily="34" charset="0"/>
                <a:cs typeface="Arial" pitchFamily="34" charset="0"/>
                <a:sym typeface="Wingdings"/>
                <a:hlinkClick r:id="rId4"/>
              </a:rPr>
              <a:t>www.ReflectionsIPC.com</a:t>
            </a:r>
            <a:endParaRPr lang="en-GB" sz="2000" dirty="0">
              <a:latin typeface="Arial" pitchFamily="34" charset="0"/>
              <a:cs typeface="Arial" pitchFamily="34" charset="0"/>
              <a:sym typeface="Wingdings"/>
            </a:endParaRPr>
          </a:p>
          <a:p>
            <a:r>
              <a:rPr lang="en-GB" sz="2000" dirty="0" smtClean="0">
                <a:latin typeface="Arial" pitchFamily="34" charset="0"/>
                <a:cs typeface="Arial" pitchFamily="34" charset="0"/>
                <a:sym typeface="Wingdings"/>
              </a:rPr>
              <a:t>Slides: </a:t>
            </a:r>
            <a:r>
              <a:rPr lang="en-GB" sz="2000" dirty="0" smtClean="0">
                <a:latin typeface="Arial" pitchFamily="34" charset="0"/>
                <a:cs typeface="Arial" pitchFamily="34" charset="0"/>
                <a:sym typeface="Wingdings"/>
                <a:hlinkClick r:id="rId5"/>
              </a:rPr>
              <a:t>www.jonotter.net</a:t>
            </a:r>
            <a:r>
              <a:rPr lang="en-GB" sz="2000" dirty="0" smtClean="0">
                <a:latin typeface="Arial" pitchFamily="34" charset="0"/>
                <a:cs typeface="Arial" pitchFamily="34" charset="0"/>
                <a:sym typeface="Wingdings"/>
              </a:rPr>
              <a:t>   </a:t>
            </a:r>
            <a:endParaRPr lang="en-GB" sz="2000" dirty="0">
              <a:latin typeface="Arial" pitchFamily="34" charset="0"/>
              <a:cs typeface="Arial" pitchFamily="34" charset="0"/>
            </a:endParaRP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560" y="3840174"/>
            <a:ext cx="327670" cy="266604"/>
          </a:xfrm>
          <a:prstGeom prst="rect">
            <a:avLst/>
          </a:prstGeom>
        </p:spPr>
      </p:pic>
      <p:sp>
        <p:nvSpPr>
          <p:cNvPr id="3" name="Rectangle 2"/>
          <p:cNvSpPr/>
          <p:nvPr/>
        </p:nvSpPr>
        <p:spPr>
          <a:xfrm>
            <a:off x="8244408" y="4551970"/>
            <a:ext cx="661321" cy="396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44208" y="4227934"/>
            <a:ext cx="2461521" cy="648072"/>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39186" y="1995686"/>
            <a:ext cx="2381286" cy="1756860"/>
          </a:xfrm>
          <a:prstGeom prst="rect">
            <a:avLst/>
          </a:prstGeom>
        </p:spPr>
      </p:pic>
    </p:spTree>
    <p:extLst>
      <p:ext uri="{BB962C8B-B14F-4D97-AF65-F5344CB8AC3E}">
        <p14:creationId xmlns:p14="http://schemas.microsoft.com/office/powerpoint/2010/main" val="1061983862"/>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Bioquell Corp UK White PowerPoint Template v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ioquell Corp UK White PowerPoint Template v1.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Bioquell Corp UK White PowerPoint Template v1.1</Template>
  <TotalTime>8010</TotalTime>
  <Words>1158</Words>
  <Application>Microsoft Office PowerPoint</Application>
  <PresentationFormat>On-screen Show (16:9)</PresentationFormat>
  <Paragraphs>168</Paragraphs>
  <Slides>34</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1" baseType="lpstr">
      <vt:lpstr>Arial</vt:lpstr>
      <vt:lpstr>Calibri</vt:lpstr>
      <vt:lpstr>Courier New</vt:lpstr>
      <vt:lpstr>Verdana</vt:lpstr>
      <vt:lpstr>Wingdings</vt:lpstr>
      <vt:lpstr>1_Bioquell Corp UK White PowerPoint Template v1.1</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Adjusting for time to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cost-effectiveness of cleaning (MRSA)</vt:lpstr>
      <vt:lpstr>Cost-effectiveness modelling (C. difficile) </vt:lpstr>
      <vt:lpstr>The cost-effectiveness of a cleaning bundle</vt:lpstr>
      <vt:lpstr>Hidden costs?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Bioquell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syezli</dc:creator>
  <cp:lastModifiedBy>Otter, Jon</cp:lastModifiedBy>
  <cp:revision>766</cp:revision>
  <dcterms:created xsi:type="dcterms:W3CDTF">2010-07-26T10:02:08Z</dcterms:created>
  <dcterms:modified xsi:type="dcterms:W3CDTF">2019-10-18T08:01:14Z</dcterms:modified>
</cp:coreProperties>
</file>