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316" r:id="rId2"/>
    <p:sldId id="358" r:id="rId3"/>
    <p:sldId id="359" r:id="rId4"/>
    <p:sldId id="317" r:id="rId5"/>
    <p:sldId id="341" r:id="rId6"/>
    <p:sldId id="344" r:id="rId7"/>
    <p:sldId id="350" r:id="rId8"/>
    <p:sldId id="352" r:id="rId9"/>
    <p:sldId id="345" r:id="rId10"/>
    <p:sldId id="360" r:id="rId11"/>
    <p:sldId id="353" r:id="rId12"/>
    <p:sldId id="361" r:id="rId13"/>
    <p:sldId id="343" r:id="rId14"/>
    <p:sldId id="355" r:id="rId15"/>
    <p:sldId id="354" r:id="rId16"/>
    <p:sldId id="356" r:id="rId17"/>
    <p:sldId id="362" r:id="rId18"/>
    <p:sldId id="357" r:id="rId19"/>
    <p:sldId id="346" r:id="rId20"/>
    <p:sldId id="347" r:id="rId21"/>
    <p:sldId id="363" r:id="rId22"/>
    <p:sldId id="348" r:id="rId23"/>
    <p:sldId id="349" r:id="rId24"/>
    <p:sldId id="342" r:id="rId25"/>
    <p:sldId id="364" r:id="rId26"/>
    <p:sldId id="365" r:id="rId27"/>
    <p:sldId id="326" r:id="rId28"/>
    <p:sldId id="327" r:id="rId29"/>
    <p:sldId id="334" r:id="rId30"/>
    <p:sldId id="330" r:id="rId31"/>
    <p:sldId id="332" r:id="rId32"/>
    <p:sldId id="333" r:id="rId33"/>
    <p:sldId id="366" r:id="rId34"/>
    <p:sldId id="318" r:id="rId3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8E62"/>
    <a:srgbClr val="996600"/>
    <a:srgbClr val="CC00CC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5" autoAdjust="0"/>
    <p:restoredTop sz="94694" autoAdjust="0"/>
  </p:normalViewPr>
  <p:slideViewPr>
    <p:cSldViewPr snapToGrid="0">
      <p:cViewPr varScale="1">
        <p:scale>
          <a:sx n="69" d="100"/>
          <a:sy n="69" d="100"/>
        </p:scale>
        <p:origin x="78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90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E72C89-4589-409B-ADA8-1E6CFA9132B9}" type="doc">
      <dgm:prSet loTypeId="urn:microsoft.com/office/officeart/2005/8/layout/bProcess3" loCatId="process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E56866F-CDB1-4DCB-9AAC-ED66184B6EC1}">
      <dgm:prSet phldrT="[Text]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Why lit reviews are great</a:t>
          </a:r>
        </a:p>
      </dgm:t>
    </dgm:pt>
    <dgm:pt modelId="{C9C864C9-BA48-4831-950F-6BFB7ECBFAD1}" type="parTrans" cxnId="{46807E34-4813-4E40-AAF1-35D6BCEC75E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ED90F7F-5A82-4133-B966-4A5E9FF89D45}" type="sibTrans" cxnId="{46807E34-4813-4E40-AAF1-35D6BCEC75E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0CCDD0-F6B3-407A-86FC-EA4454DA13B8}">
      <dgm:prSet phldrT="[Text]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Information sources</a:t>
          </a:r>
        </a:p>
      </dgm:t>
    </dgm:pt>
    <dgm:pt modelId="{FB515A5C-42EB-48D8-BF5B-929FCF652200}" type="parTrans" cxnId="{3B4CC6F0-48D6-4D5E-84CF-4FE3180DC51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A6CD762-3B11-4F02-B1B4-EA7992BF8B8F}" type="sibTrans" cxnId="{3B4CC6F0-48D6-4D5E-84CF-4FE3180DC51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C0A6DE-F643-4D7B-A05A-E8C57D4FF3A0}">
      <dgm:prSet phldrT="[Text]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Getting started:</a:t>
          </a:r>
        </a:p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Research question</a:t>
          </a:r>
        </a:p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Selection criteria</a:t>
          </a:r>
        </a:p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Search strategy</a:t>
          </a:r>
        </a:p>
      </dgm:t>
    </dgm:pt>
    <dgm:pt modelId="{CFB3C61C-B0BD-4F5D-BC30-BF0C60923649}" type="parTrans" cxnId="{A2217521-B8A6-42F8-B5C2-E44E5C3866B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E946C8-31E5-405B-94CE-D3C16E889B21}" type="sibTrans" cxnId="{A2217521-B8A6-42F8-B5C2-E44E5C3866B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9CA40E0-8C96-4334-AEB8-7BA69FEECC5A}">
      <dgm:prSet phldrT="[Text]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Synthesis / summary</a:t>
          </a:r>
        </a:p>
      </dgm:t>
    </dgm:pt>
    <dgm:pt modelId="{D521AF27-E8CE-4176-8FB6-101890E8DF70}" type="parTrans" cxnId="{4D8B8B02-D039-48EA-BAEE-8C1F62AFAEB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7B19589-45AE-44E8-84E2-D193BA8ABD8A}" type="sibTrans" cxnId="{4D8B8B02-D039-48EA-BAEE-8C1F62AFAEB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04CEE7-6FCE-4143-8FC7-ABF65673A56D}">
      <dgm:prSet phldrT="[Text]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Writing up</a:t>
          </a:r>
        </a:p>
      </dgm:t>
    </dgm:pt>
    <dgm:pt modelId="{C3863248-C2E4-484A-93C4-816DE5B83D3E}" type="parTrans" cxnId="{224A071C-0974-41CD-B524-7E6A72BACFD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2CA9220-0E48-4938-A259-21BF181E0594}" type="sibTrans" cxnId="{224A071C-0974-41CD-B524-7E6A72BACFD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F4395D-548A-448F-8E92-E11E38BB163D}">
      <dgm:prSet phldrT="[Text]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Watch your review change practice</a:t>
          </a:r>
        </a:p>
      </dgm:t>
    </dgm:pt>
    <dgm:pt modelId="{38C4FF7B-C782-42FB-84EB-AA787E01A4F2}" type="parTrans" cxnId="{77188CF3-75BF-4034-BA8B-84D9272D713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BC8AE1-E980-465C-823A-24C87D3027CC}" type="sibTrans" cxnId="{77188CF3-75BF-4034-BA8B-84D9272D713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28724F-E0CF-49E4-AEB4-95E3E3FAB052}" type="pres">
      <dgm:prSet presAssocID="{AEE72C89-4589-409B-ADA8-1E6CFA9132B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B42BABD-7668-4081-B5F3-FE13ADC39971}" type="pres">
      <dgm:prSet presAssocID="{1E56866F-CDB1-4DCB-9AAC-ED66184B6EC1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6446FB-F751-4E79-8AE7-D5DE278BA9FA}" type="pres">
      <dgm:prSet presAssocID="{5ED90F7F-5A82-4133-B966-4A5E9FF89D45}" presName="sibTrans" presStyleLbl="sibTrans1D1" presStyleIdx="0" presStyleCnt="5"/>
      <dgm:spPr/>
      <dgm:t>
        <a:bodyPr/>
        <a:lstStyle/>
        <a:p>
          <a:endParaRPr lang="en-US"/>
        </a:p>
      </dgm:t>
    </dgm:pt>
    <dgm:pt modelId="{EB8E1554-B45C-40C4-8DBF-F3E937C387FB}" type="pres">
      <dgm:prSet presAssocID="{5ED90F7F-5A82-4133-B966-4A5E9FF89D45}" presName="connectorText" presStyleLbl="sibTrans1D1" presStyleIdx="0" presStyleCnt="5"/>
      <dgm:spPr/>
      <dgm:t>
        <a:bodyPr/>
        <a:lstStyle/>
        <a:p>
          <a:endParaRPr lang="en-US"/>
        </a:p>
      </dgm:t>
    </dgm:pt>
    <dgm:pt modelId="{77B79A24-2798-4586-86D3-E8A65023E64B}" type="pres">
      <dgm:prSet presAssocID="{BF0CCDD0-F6B3-407A-86FC-EA4454DA13B8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9F5305-CC1F-40BF-93ED-E1347346A10C}" type="pres">
      <dgm:prSet presAssocID="{CA6CD762-3B11-4F02-B1B4-EA7992BF8B8F}" presName="sibTrans" presStyleLbl="sibTrans1D1" presStyleIdx="1" presStyleCnt="5"/>
      <dgm:spPr/>
      <dgm:t>
        <a:bodyPr/>
        <a:lstStyle/>
        <a:p>
          <a:endParaRPr lang="en-US"/>
        </a:p>
      </dgm:t>
    </dgm:pt>
    <dgm:pt modelId="{01207BC6-338C-47A0-8C7B-9D878CB0977E}" type="pres">
      <dgm:prSet presAssocID="{CA6CD762-3B11-4F02-B1B4-EA7992BF8B8F}" presName="connectorText" presStyleLbl="sibTrans1D1" presStyleIdx="1" presStyleCnt="5"/>
      <dgm:spPr/>
      <dgm:t>
        <a:bodyPr/>
        <a:lstStyle/>
        <a:p>
          <a:endParaRPr lang="en-US"/>
        </a:p>
      </dgm:t>
    </dgm:pt>
    <dgm:pt modelId="{32EA33FD-210A-465D-9699-A1C6D079BFC2}" type="pres">
      <dgm:prSet presAssocID="{E1C0A6DE-F643-4D7B-A05A-E8C57D4FF3A0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637344-6D34-4D94-A454-CF25228049DE}" type="pres">
      <dgm:prSet presAssocID="{08E946C8-31E5-405B-94CE-D3C16E889B21}" presName="sibTrans" presStyleLbl="sibTrans1D1" presStyleIdx="2" presStyleCnt="5"/>
      <dgm:spPr/>
      <dgm:t>
        <a:bodyPr/>
        <a:lstStyle/>
        <a:p>
          <a:endParaRPr lang="en-US"/>
        </a:p>
      </dgm:t>
    </dgm:pt>
    <dgm:pt modelId="{0AFABC26-D0F9-4AC8-94C2-DA11CC66CF3C}" type="pres">
      <dgm:prSet presAssocID="{08E946C8-31E5-405B-94CE-D3C16E889B21}" presName="connectorText" presStyleLbl="sibTrans1D1" presStyleIdx="2" presStyleCnt="5"/>
      <dgm:spPr/>
      <dgm:t>
        <a:bodyPr/>
        <a:lstStyle/>
        <a:p>
          <a:endParaRPr lang="en-US"/>
        </a:p>
      </dgm:t>
    </dgm:pt>
    <dgm:pt modelId="{05410FDB-D2C8-4F9D-82D2-D27B047E0E3A}" type="pres">
      <dgm:prSet presAssocID="{29CA40E0-8C96-4334-AEB8-7BA69FEECC5A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BBE4E1-168D-4FBE-B8B5-2B5EE8805FBA}" type="pres">
      <dgm:prSet presAssocID="{97B19589-45AE-44E8-84E2-D193BA8ABD8A}" presName="sibTrans" presStyleLbl="sibTrans1D1" presStyleIdx="3" presStyleCnt="5"/>
      <dgm:spPr/>
      <dgm:t>
        <a:bodyPr/>
        <a:lstStyle/>
        <a:p>
          <a:endParaRPr lang="en-US"/>
        </a:p>
      </dgm:t>
    </dgm:pt>
    <dgm:pt modelId="{20273C7D-E72C-49DF-B597-DD197F28B257}" type="pres">
      <dgm:prSet presAssocID="{97B19589-45AE-44E8-84E2-D193BA8ABD8A}" presName="connectorText" presStyleLbl="sibTrans1D1" presStyleIdx="3" presStyleCnt="5"/>
      <dgm:spPr/>
      <dgm:t>
        <a:bodyPr/>
        <a:lstStyle/>
        <a:p>
          <a:endParaRPr lang="en-US"/>
        </a:p>
      </dgm:t>
    </dgm:pt>
    <dgm:pt modelId="{18116F17-B331-4348-BB48-C708C6838344}" type="pres">
      <dgm:prSet presAssocID="{7E04CEE7-6FCE-4143-8FC7-ABF65673A56D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B7857D-9303-48D6-8A24-AAAD8E153C8D}" type="pres">
      <dgm:prSet presAssocID="{92CA9220-0E48-4938-A259-21BF181E0594}" presName="sibTrans" presStyleLbl="sibTrans1D1" presStyleIdx="4" presStyleCnt="5"/>
      <dgm:spPr/>
      <dgm:t>
        <a:bodyPr/>
        <a:lstStyle/>
        <a:p>
          <a:endParaRPr lang="en-US"/>
        </a:p>
      </dgm:t>
    </dgm:pt>
    <dgm:pt modelId="{1854DA20-E970-421E-93F6-D0DE1BF2580C}" type="pres">
      <dgm:prSet presAssocID="{92CA9220-0E48-4938-A259-21BF181E0594}" presName="connectorText" presStyleLbl="sibTrans1D1" presStyleIdx="4" presStyleCnt="5"/>
      <dgm:spPr/>
      <dgm:t>
        <a:bodyPr/>
        <a:lstStyle/>
        <a:p>
          <a:endParaRPr lang="en-US"/>
        </a:p>
      </dgm:t>
    </dgm:pt>
    <dgm:pt modelId="{34C02ED9-9E95-4473-B57A-B4DF972B773D}" type="pres">
      <dgm:prSet presAssocID="{C2F4395D-548A-448F-8E92-E11E38BB163D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A595AC8-C025-4F0D-9B50-BE068176B78D}" type="presOf" srcId="{CA6CD762-3B11-4F02-B1B4-EA7992BF8B8F}" destId="{01207BC6-338C-47A0-8C7B-9D878CB0977E}" srcOrd="1" destOrd="0" presId="urn:microsoft.com/office/officeart/2005/8/layout/bProcess3"/>
    <dgm:cxn modelId="{52E16EF1-176D-46D6-83EA-0BE34F761C7F}" type="presOf" srcId="{E1C0A6DE-F643-4D7B-A05A-E8C57D4FF3A0}" destId="{32EA33FD-210A-465D-9699-A1C6D079BFC2}" srcOrd="0" destOrd="0" presId="urn:microsoft.com/office/officeart/2005/8/layout/bProcess3"/>
    <dgm:cxn modelId="{4D8B8B02-D039-48EA-BAEE-8C1F62AFAEB0}" srcId="{AEE72C89-4589-409B-ADA8-1E6CFA9132B9}" destId="{29CA40E0-8C96-4334-AEB8-7BA69FEECC5A}" srcOrd="3" destOrd="0" parTransId="{D521AF27-E8CE-4176-8FB6-101890E8DF70}" sibTransId="{97B19589-45AE-44E8-84E2-D193BA8ABD8A}"/>
    <dgm:cxn modelId="{2F71120C-B246-4DC9-8056-5C0B6423D32A}" type="presOf" srcId="{5ED90F7F-5A82-4133-B966-4A5E9FF89D45}" destId="{EB8E1554-B45C-40C4-8DBF-F3E937C387FB}" srcOrd="1" destOrd="0" presId="urn:microsoft.com/office/officeart/2005/8/layout/bProcess3"/>
    <dgm:cxn modelId="{62422B8E-8554-424B-8276-B31925C1E2DA}" type="presOf" srcId="{97B19589-45AE-44E8-84E2-D193BA8ABD8A}" destId="{E0BBE4E1-168D-4FBE-B8B5-2B5EE8805FBA}" srcOrd="0" destOrd="0" presId="urn:microsoft.com/office/officeart/2005/8/layout/bProcess3"/>
    <dgm:cxn modelId="{0BC5CA90-9A94-4AD1-9445-ADF3188E8F05}" type="presOf" srcId="{08E946C8-31E5-405B-94CE-D3C16E889B21}" destId="{0AFABC26-D0F9-4AC8-94C2-DA11CC66CF3C}" srcOrd="1" destOrd="0" presId="urn:microsoft.com/office/officeart/2005/8/layout/bProcess3"/>
    <dgm:cxn modelId="{77188CF3-75BF-4034-BA8B-84D9272D713A}" srcId="{AEE72C89-4589-409B-ADA8-1E6CFA9132B9}" destId="{C2F4395D-548A-448F-8E92-E11E38BB163D}" srcOrd="5" destOrd="0" parTransId="{38C4FF7B-C782-42FB-84EB-AA787E01A4F2}" sibTransId="{C8BC8AE1-E980-465C-823A-24C87D3027CC}"/>
    <dgm:cxn modelId="{46807E34-4813-4E40-AAF1-35D6BCEC75EE}" srcId="{AEE72C89-4589-409B-ADA8-1E6CFA9132B9}" destId="{1E56866F-CDB1-4DCB-9AAC-ED66184B6EC1}" srcOrd="0" destOrd="0" parTransId="{C9C864C9-BA48-4831-950F-6BFB7ECBFAD1}" sibTransId="{5ED90F7F-5A82-4133-B966-4A5E9FF89D45}"/>
    <dgm:cxn modelId="{A2217521-B8A6-42F8-B5C2-E44E5C3866B4}" srcId="{AEE72C89-4589-409B-ADA8-1E6CFA9132B9}" destId="{E1C0A6DE-F643-4D7B-A05A-E8C57D4FF3A0}" srcOrd="2" destOrd="0" parTransId="{CFB3C61C-B0BD-4F5D-BC30-BF0C60923649}" sibTransId="{08E946C8-31E5-405B-94CE-D3C16E889B21}"/>
    <dgm:cxn modelId="{967C220D-6718-46A8-8093-D81054E1A4D1}" type="presOf" srcId="{08E946C8-31E5-405B-94CE-D3C16E889B21}" destId="{F0637344-6D34-4D94-A454-CF25228049DE}" srcOrd="0" destOrd="0" presId="urn:microsoft.com/office/officeart/2005/8/layout/bProcess3"/>
    <dgm:cxn modelId="{91457E4D-7FBF-482F-B5B5-62A2796CB101}" type="presOf" srcId="{5ED90F7F-5A82-4133-B966-4A5E9FF89D45}" destId="{186446FB-F751-4E79-8AE7-D5DE278BA9FA}" srcOrd="0" destOrd="0" presId="urn:microsoft.com/office/officeart/2005/8/layout/bProcess3"/>
    <dgm:cxn modelId="{3DDAC84C-689A-48A3-8D90-6B6562AAA113}" type="presOf" srcId="{92CA9220-0E48-4938-A259-21BF181E0594}" destId="{51B7857D-9303-48D6-8A24-AAAD8E153C8D}" srcOrd="0" destOrd="0" presId="urn:microsoft.com/office/officeart/2005/8/layout/bProcess3"/>
    <dgm:cxn modelId="{3B4CC6F0-48D6-4D5E-84CF-4FE3180DC51A}" srcId="{AEE72C89-4589-409B-ADA8-1E6CFA9132B9}" destId="{BF0CCDD0-F6B3-407A-86FC-EA4454DA13B8}" srcOrd="1" destOrd="0" parTransId="{FB515A5C-42EB-48D8-BF5B-929FCF652200}" sibTransId="{CA6CD762-3B11-4F02-B1B4-EA7992BF8B8F}"/>
    <dgm:cxn modelId="{457761CD-4B08-4338-A96D-CB3904222E5D}" type="presOf" srcId="{97B19589-45AE-44E8-84E2-D193BA8ABD8A}" destId="{20273C7D-E72C-49DF-B597-DD197F28B257}" srcOrd="1" destOrd="0" presId="urn:microsoft.com/office/officeart/2005/8/layout/bProcess3"/>
    <dgm:cxn modelId="{AE9687B8-507E-4912-98EF-47627C943F32}" type="presOf" srcId="{AEE72C89-4589-409B-ADA8-1E6CFA9132B9}" destId="{0A28724F-E0CF-49E4-AEB4-95E3E3FAB052}" srcOrd="0" destOrd="0" presId="urn:microsoft.com/office/officeart/2005/8/layout/bProcess3"/>
    <dgm:cxn modelId="{000E80E3-D2B7-4521-B3B7-70CC27B75D7E}" type="presOf" srcId="{CA6CD762-3B11-4F02-B1B4-EA7992BF8B8F}" destId="{FE9F5305-CC1F-40BF-93ED-E1347346A10C}" srcOrd="0" destOrd="0" presId="urn:microsoft.com/office/officeart/2005/8/layout/bProcess3"/>
    <dgm:cxn modelId="{F70941A9-791F-4931-A694-1288954E0D0F}" type="presOf" srcId="{C2F4395D-548A-448F-8E92-E11E38BB163D}" destId="{34C02ED9-9E95-4473-B57A-B4DF972B773D}" srcOrd="0" destOrd="0" presId="urn:microsoft.com/office/officeart/2005/8/layout/bProcess3"/>
    <dgm:cxn modelId="{C4EEED09-42B2-4180-BD20-9312411838FE}" type="presOf" srcId="{92CA9220-0E48-4938-A259-21BF181E0594}" destId="{1854DA20-E970-421E-93F6-D0DE1BF2580C}" srcOrd="1" destOrd="0" presId="urn:microsoft.com/office/officeart/2005/8/layout/bProcess3"/>
    <dgm:cxn modelId="{224A071C-0974-41CD-B524-7E6A72BACFD2}" srcId="{AEE72C89-4589-409B-ADA8-1E6CFA9132B9}" destId="{7E04CEE7-6FCE-4143-8FC7-ABF65673A56D}" srcOrd="4" destOrd="0" parTransId="{C3863248-C2E4-484A-93C4-816DE5B83D3E}" sibTransId="{92CA9220-0E48-4938-A259-21BF181E0594}"/>
    <dgm:cxn modelId="{535ACF48-E358-4168-BA38-F153A23ACA32}" type="presOf" srcId="{1E56866F-CDB1-4DCB-9AAC-ED66184B6EC1}" destId="{BB42BABD-7668-4081-B5F3-FE13ADC39971}" srcOrd="0" destOrd="0" presId="urn:microsoft.com/office/officeart/2005/8/layout/bProcess3"/>
    <dgm:cxn modelId="{07B47CE4-F3B1-4E9C-9F7B-32A4A68416A3}" type="presOf" srcId="{7E04CEE7-6FCE-4143-8FC7-ABF65673A56D}" destId="{18116F17-B331-4348-BB48-C708C6838344}" srcOrd="0" destOrd="0" presId="urn:microsoft.com/office/officeart/2005/8/layout/bProcess3"/>
    <dgm:cxn modelId="{B8501DB1-4710-4375-B854-2D532E9271F7}" type="presOf" srcId="{BF0CCDD0-F6B3-407A-86FC-EA4454DA13B8}" destId="{77B79A24-2798-4586-86D3-E8A65023E64B}" srcOrd="0" destOrd="0" presId="urn:microsoft.com/office/officeart/2005/8/layout/bProcess3"/>
    <dgm:cxn modelId="{BE4EA143-FF2E-4CE1-8882-8E534930F6E4}" type="presOf" srcId="{29CA40E0-8C96-4334-AEB8-7BA69FEECC5A}" destId="{05410FDB-D2C8-4F9D-82D2-D27B047E0E3A}" srcOrd="0" destOrd="0" presId="urn:microsoft.com/office/officeart/2005/8/layout/bProcess3"/>
    <dgm:cxn modelId="{2E3C1681-0A94-4AF1-9A35-21D9E05F56AD}" type="presParOf" srcId="{0A28724F-E0CF-49E4-AEB4-95E3E3FAB052}" destId="{BB42BABD-7668-4081-B5F3-FE13ADC39971}" srcOrd="0" destOrd="0" presId="urn:microsoft.com/office/officeart/2005/8/layout/bProcess3"/>
    <dgm:cxn modelId="{8986F01B-A005-4798-9FEA-21657508996A}" type="presParOf" srcId="{0A28724F-E0CF-49E4-AEB4-95E3E3FAB052}" destId="{186446FB-F751-4E79-8AE7-D5DE278BA9FA}" srcOrd="1" destOrd="0" presId="urn:microsoft.com/office/officeart/2005/8/layout/bProcess3"/>
    <dgm:cxn modelId="{8D6D2875-5D8D-43BF-99EA-B3913A5E549F}" type="presParOf" srcId="{186446FB-F751-4E79-8AE7-D5DE278BA9FA}" destId="{EB8E1554-B45C-40C4-8DBF-F3E937C387FB}" srcOrd="0" destOrd="0" presId="urn:microsoft.com/office/officeart/2005/8/layout/bProcess3"/>
    <dgm:cxn modelId="{64237DB3-732A-4550-BEB2-C445E96A3050}" type="presParOf" srcId="{0A28724F-E0CF-49E4-AEB4-95E3E3FAB052}" destId="{77B79A24-2798-4586-86D3-E8A65023E64B}" srcOrd="2" destOrd="0" presId="urn:microsoft.com/office/officeart/2005/8/layout/bProcess3"/>
    <dgm:cxn modelId="{35F03ACB-9ACE-4BA7-8ABE-95830093C85C}" type="presParOf" srcId="{0A28724F-E0CF-49E4-AEB4-95E3E3FAB052}" destId="{FE9F5305-CC1F-40BF-93ED-E1347346A10C}" srcOrd="3" destOrd="0" presId="urn:microsoft.com/office/officeart/2005/8/layout/bProcess3"/>
    <dgm:cxn modelId="{99C430B6-2923-4CB1-AD33-5D45BBAD2AFC}" type="presParOf" srcId="{FE9F5305-CC1F-40BF-93ED-E1347346A10C}" destId="{01207BC6-338C-47A0-8C7B-9D878CB0977E}" srcOrd="0" destOrd="0" presId="urn:microsoft.com/office/officeart/2005/8/layout/bProcess3"/>
    <dgm:cxn modelId="{91720BC7-FA47-420F-85FF-4348BB113B93}" type="presParOf" srcId="{0A28724F-E0CF-49E4-AEB4-95E3E3FAB052}" destId="{32EA33FD-210A-465D-9699-A1C6D079BFC2}" srcOrd="4" destOrd="0" presId="urn:microsoft.com/office/officeart/2005/8/layout/bProcess3"/>
    <dgm:cxn modelId="{570F131B-888A-4601-839B-9568F9878AFA}" type="presParOf" srcId="{0A28724F-E0CF-49E4-AEB4-95E3E3FAB052}" destId="{F0637344-6D34-4D94-A454-CF25228049DE}" srcOrd="5" destOrd="0" presId="urn:microsoft.com/office/officeart/2005/8/layout/bProcess3"/>
    <dgm:cxn modelId="{B7D118CC-181F-4015-8C6F-C3F442B9E56B}" type="presParOf" srcId="{F0637344-6D34-4D94-A454-CF25228049DE}" destId="{0AFABC26-D0F9-4AC8-94C2-DA11CC66CF3C}" srcOrd="0" destOrd="0" presId="urn:microsoft.com/office/officeart/2005/8/layout/bProcess3"/>
    <dgm:cxn modelId="{96D11D74-FA7B-493F-A317-F192037978FE}" type="presParOf" srcId="{0A28724F-E0CF-49E4-AEB4-95E3E3FAB052}" destId="{05410FDB-D2C8-4F9D-82D2-D27B047E0E3A}" srcOrd="6" destOrd="0" presId="urn:microsoft.com/office/officeart/2005/8/layout/bProcess3"/>
    <dgm:cxn modelId="{EEF719A6-E204-407C-B965-A0C64FE63279}" type="presParOf" srcId="{0A28724F-E0CF-49E4-AEB4-95E3E3FAB052}" destId="{E0BBE4E1-168D-4FBE-B8B5-2B5EE8805FBA}" srcOrd="7" destOrd="0" presId="urn:microsoft.com/office/officeart/2005/8/layout/bProcess3"/>
    <dgm:cxn modelId="{835F30C7-E234-459F-9E23-7E2317EE4A94}" type="presParOf" srcId="{E0BBE4E1-168D-4FBE-B8B5-2B5EE8805FBA}" destId="{20273C7D-E72C-49DF-B597-DD197F28B257}" srcOrd="0" destOrd="0" presId="urn:microsoft.com/office/officeart/2005/8/layout/bProcess3"/>
    <dgm:cxn modelId="{7FFA1AF0-821E-4ADE-9D42-6F6A56FEE8AE}" type="presParOf" srcId="{0A28724F-E0CF-49E4-AEB4-95E3E3FAB052}" destId="{18116F17-B331-4348-BB48-C708C6838344}" srcOrd="8" destOrd="0" presId="urn:microsoft.com/office/officeart/2005/8/layout/bProcess3"/>
    <dgm:cxn modelId="{1B4D8CF6-EA23-4593-82D7-E8B0B568EE9B}" type="presParOf" srcId="{0A28724F-E0CF-49E4-AEB4-95E3E3FAB052}" destId="{51B7857D-9303-48D6-8A24-AAAD8E153C8D}" srcOrd="9" destOrd="0" presId="urn:microsoft.com/office/officeart/2005/8/layout/bProcess3"/>
    <dgm:cxn modelId="{3B28300A-A293-4CC0-83BE-91D80E59DAE7}" type="presParOf" srcId="{51B7857D-9303-48D6-8A24-AAAD8E153C8D}" destId="{1854DA20-E970-421E-93F6-D0DE1BF2580C}" srcOrd="0" destOrd="0" presId="urn:microsoft.com/office/officeart/2005/8/layout/bProcess3"/>
    <dgm:cxn modelId="{58258AAF-C5A4-4639-B9C3-AA4CA9DF3BB0}" type="presParOf" srcId="{0A28724F-E0CF-49E4-AEB4-95E3E3FAB052}" destId="{34C02ED9-9E95-4473-B57A-B4DF972B773D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EE72C89-4589-409B-ADA8-1E6CFA9132B9}" type="doc">
      <dgm:prSet loTypeId="urn:microsoft.com/office/officeart/2005/8/layout/bProcess3" loCatId="process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E56866F-CDB1-4DCB-9AAC-ED66184B6EC1}">
      <dgm:prSet phldrT="[Text]"/>
      <dgm:spPr>
        <a:ln w="57150">
          <a:solidFill>
            <a:srgbClr val="C00000"/>
          </a:solidFill>
        </a:ln>
      </dgm:spPr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Why lit reviews are great</a:t>
          </a:r>
        </a:p>
      </dgm:t>
    </dgm:pt>
    <dgm:pt modelId="{C9C864C9-BA48-4831-950F-6BFB7ECBFAD1}" type="parTrans" cxnId="{46807E34-4813-4E40-AAF1-35D6BCEC75E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ED90F7F-5A82-4133-B966-4A5E9FF89D45}" type="sibTrans" cxnId="{46807E34-4813-4E40-AAF1-35D6BCEC75E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0CCDD0-F6B3-407A-86FC-EA4454DA13B8}">
      <dgm:prSet phldrT="[Text]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Information sources</a:t>
          </a:r>
        </a:p>
      </dgm:t>
    </dgm:pt>
    <dgm:pt modelId="{FB515A5C-42EB-48D8-BF5B-929FCF652200}" type="parTrans" cxnId="{3B4CC6F0-48D6-4D5E-84CF-4FE3180DC51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A6CD762-3B11-4F02-B1B4-EA7992BF8B8F}" type="sibTrans" cxnId="{3B4CC6F0-48D6-4D5E-84CF-4FE3180DC51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C0A6DE-F643-4D7B-A05A-E8C57D4FF3A0}">
      <dgm:prSet phldrT="[Text]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Getting started:</a:t>
          </a:r>
        </a:p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Research question</a:t>
          </a:r>
        </a:p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Selection criteria</a:t>
          </a:r>
        </a:p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Search strategy</a:t>
          </a:r>
        </a:p>
      </dgm:t>
    </dgm:pt>
    <dgm:pt modelId="{CFB3C61C-B0BD-4F5D-BC30-BF0C60923649}" type="parTrans" cxnId="{A2217521-B8A6-42F8-B5C2-E44E5C3866B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E946C8-31E5-405B-94CE-D3C16E889B21}" type="sibTrans" cxnId="{A2217521-B8A6-42F8-B5C2-E44E5C3866B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9CA40E0-8C96-4334-AEB8-7BA69FEECC5A}">
      <dgm:prSet phldrT="[Text]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Synthesis / summary</a:t>
          </a:r>
        </a:p>
      </dgm:t>
    </dgm:pt>
    <dgm:pt modelId="{D521AF27-E8CE-4176-8FB6-101890E8DF70}" type="parTrans" cxnId="{4D8B8B02-D039-48EA-BAEE-8C1F62AFAEB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7B19589-45AE-44E8-84E2-D193BA8ABD8A}" type="sibTrans" cxnId="{4D8B8B02-D039-48EA-BAEE-8C1F62AFAEB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04CEE7-6FCE-4143-8FC7-ABF65673A56D}">
      <dgm:prSet phldrT="[Text]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Writing up</a:t>
          </a:r>
        </a:p>
      </dgm:t>
    </dgm:pt>
    <dgm:pt modelId="{C3863248-C2E4-484A-93C4-816DE5B83D3E}" type="parTrans" cxnId="{224A071C-0974-41CD-B524-7E6A72BACFD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2CA9220-0E48-4938-A259-21BF181E0594}" type="sibTrans" cxnId="{224A071C-0974-41CD-B524-7E6A72BACFD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F4395D-548A-448F-8E92-E11E38BB163D}">
      <dgm:prSet phldrT="[Text]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Watch your review change practice</a:t>
          </a:r>
        </a:p>
      </dgm:t>
    </dgm:pt>
    <dgm:pt modelId="{38C4FF7B-C782-42FB-84EB-AA787E01A4F2}" type="parTrans" cxnId="{77188CF3-75BF-4034-BA8B-84D9272D713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BC8AE1-E980-465C-823A-24C87D3027CC}" type="sibTrans" cxnId="{77188CF3-75BF-4034-BA8B-84D9272D713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28724F-E0CF-49E4-AEB4-95E3E3FAB052}" type="pres">
      <dgm:prSet presAssocID="{AEE72C89-4589-409B-ADA8-1E6CFA9132B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B42BABD-7668-4081-B5F3-FE13ADC39971}" type="pres">
      <dgm:prSet presAssocID="{1E56866F-CDB1-4DCB-9AAC-ED66184B6EC1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6446FB-F751-4E79-8AE7-D5DE278BA9FA}" type="pres">
      <dgm:prSet presAssocID="{5ED90F7F-5A82-4133-B966-4A5E9FF89D45}" presName="sibTrans" presStyleLbl="sibTrans1D1" presStyleIdx="0" presStyleCnt="5"/>
      <dgm:spPr/>
      <dgm:t>
        <a:bodyPr/>
        <a:lstStyle/>
        <a:p>
          <a:endParaRPr lang="en-US"/>
        </a:p>
      </dgm:t>
    </dgm:pt>
    <dgm:pt modelId="{EB8E1554-B45C-40C4-8DBF-F3E937C387FB}" type="pres">
      <dgm:prSet presAssocID="{5ED90F7F-5A82-4133-B966-4A5E9FF89D45}" presName="connectorText" presStyleLbl="sibTrans1D1" presStyleIdx="0" presStyleCnt="5"/>
      <dgm:spPr/>
      <dgm:t>
        <a:bodyPr/>
        <a:lstStyle/>
        <a:p>
          <a:endParaRPr lang="en-US"/>
        </a:p>
      </dgm:t>
    </dgm:pt>
    <dgm:pt modelId="{77B79A24-2798-4586-86D3-E8A65023E64B}" type="pres">
      <dgm:prSet presAssocID="{BF0CCDD0-F6B3-407A-86FC-EA4454DA13B8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9F5305-CC1F-40BF-93ED-E1347346A10C}" type="pres">
      <dgm:prSet presAssocID="{CA6CD762-3B11-4F02-B1B4-EA7992BF8B8F}" presName="sibTrans" presStyleLbl="sibTrans1D1" presStyleIdx="1" presStyleCnt="5"/>
      <dgm:spPr/>
      <dgm:t>
        <a:bodyPr/>
        <a:lstStyle/>
        <a:p>
          <a:endParaRPr lang="en-US"/>
        </a:p>
      </dgm:t>
    </dgm:pt>
    <dgm:pt modelId="{01207BC6-338C-47A0-8C7B-9D878CB0977E}" type="pres">
      <dgm:prSet presAssocID="{CA6CD762-3B11-4F02-B1B4-EA7992BF8B8F}" presName="connectorText" presStyleLbl="sibTrans1D1" presStyleIdx="1" presStyleCnt="5"/>
      <dgm:spPr/>
      <dgm:t>
        <a:bodyPr/>
        <a:lstStyle/>
        <a:p>
          <a:endParaRPr lang="en-US"/>
        </a:p>
      </dgm:t>
    </dgm:pt>
    <dgm:pt modelId="{32EA33FD-210A-465D-9699-A1C6D079BFC2}" type="pres">
      <dgm:prSet presAssocID="{E1C0A6DE-F643-4D7B-A05A-E8C57D4FF3A0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637344-6D34-4D94-A454-CF25228049DE}" type="pres">
      <dgm:prSet presAssocID="{08E946C8-31E5-405B-94CE-D3C16E889B21}" presName="sibTrans" presStyleLbl="sibTrans1D1" presStyleIdx="2" presStyleCnt="5"/>
      <dgm:spPr/>
      <dgm:t>
        <a:bodyPr/>
        <a:lstStyle/>
        <a:p>
          <a:endParaRPr lang="en-US"/>
        </a:p>
      </dgm:t>
    </dgm:pt>
    <dgm:pt modelId="{0AFABC26-D0F9-4AC8-94C2-DA11CC66CF3C}" type="pres">
      <dgm:prSet presAssocID="{08E946C8-31E5-405B-94CE-D3C16E889B21}" presName="connectorText" presStyleLbl="sibTrans1D1" presStyleIdx="2" presStyleCnt="5"/>
      <dgm:spPr/>
      <dgm:t>
        <a:bodyPr/>
        <a:lstStyle/>
        <a:p>
          <a:endParaRPr lang="en-US"/>
        </a:p>
      </dgm:t>
    </dgm:pt>
    <dgm:pt modelId="{05410FDB-D2C8-4F9D-82D2-D27B047E0E3A}" type="pres">
      <dgm:prSet presAssocID="{29CA40E0-8C96-4334-AEB8-7BA69FEECC5A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BBE4E1-168D-4FBE-B8B5-2B5EE8805FBA}" type="pres">
      <dgm:prSet presAssocID="{97B19589-45AE-44E8-84E2-D193BA8ABD8A}" presName="sibTrans" presStyleLbl="sibTrans1D1" presStyleIdx="3" presStyleCnt="5"/>
      <dgm:spPr/>
      <dgm:t>
        <a:bodyPr/>
        <a:lstStyle/>
        <a:p>
          <a:endParaRPr lang="en-US"/>
        </a:p>
      </dgm:t>
    </dgm:pt>
    <dgm:pt modelId="{20273C7D-E72C-49DF-B597-DD197F28B257}" type="pres">
      <dgm:prSet presAssocID="{97B19589-45AE-44E8-84E2-D193BA8ABD8A}" presName="connectorText" presStyleLbl="sibTrans1D1" presStyleIdx="3" presStyleCnt="5"/>
      <dgm:spPr/>
      <dgm:t>
        <a:bodyPr/>
        <a:lstStyle/>
        <a:p>
          <a:endParaRPr lang="en-US"/>
        </a:p>
      </dgm:t>
    </dgm:pt>
    <dgm:pt modelId="{18116F17-B331-4348-BB48-C708C6838344}" type="pres">
      <dgm:prSet presAssocID="{7E04CEE7-6FCE-4143-8FC7-ABF65673A56D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B7857D-9303-48D6-8A24-AAAD8E153C8D}" type="pres">
      <dgm:prSet presAssocID="{92CA9220-0E48-4938-A259-21BF181E0594}" presName="sibTrans" presStyleLbl="sibTrans1D1" presStyleIdx="4" presStyleCnt="5"/>
      <dgm:spPr/>
      <dgm:t>
        <a:bodyPr/>
        <a:lstStyle/>
        <a:p>
          <a:endParaRPr lang="en-US"/>
        </a:p>
      </dgm:t>
    </dgm:pt>
    <dgm:pt modelId="{1854DA20-E970-421E-93F6-D0DE1BF2580C}" type="pres">
      <dgm:prSet presAssocID="{92CA9220-0E48-4938-A259-21BF181E0594}" presName="connectorText" presStyleLbl="sibTrans1D1" presStyleIdx="4" presStyleCnt="5"/>
      <dgm:spPr/>
      <dgm:t>
        <a:bodyPr/>
        <a:lstStyle/>
        <a:p>
          <a:endParaRPr lang="en-US"/>
        </a:p>
      </dgm:t>
    </dgm:pt>
    <dgm:pt modelId="{34C02ED9-9E95-4473-B57A-B4DF972B773D}" type="pres">
      <dgm:prSet presAssocID="{C2F4395D-548A-448F-8E92-E11E38BB163D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A595AC8-C025-4F0D-9B50-BE068176B78D}" type="presOf" srcId="{CA6CD762-3B11-4F02-B1B4-EA7992BF8B8F}" destId="{01207BC6-338C-47A0-8C7B-9D878CB0977E}" srcOrd="1" destOrd="0" presId="urn:microsoft.com/office/officeart/2005/8/layout/bProcess3"/>
    <dgm:cxn modelId="{52E16EF1-176D-46D6-83EA-0BE34F761C7F}" type="presOf" srcId="{E1C0A6DE-F643-4D7B-A05A-E8C57D4FF3A0}" destId="{32EA33FD-210A-465D-9699-A1C6D079BFC2}" srcOrd="0" destOrd="0" presId="urn:microsoft.com/office/officeart/2005/8/layout/bProcess3"/>
    <dgm:cxn modelId="{4D8B8B02-D039-48EA-BAEE-8C1F62AFAEB0}" srcId="{AEE72C89-4589-409B-ADA8-1E6CFA9132B9}" destId="{29CA40E0-8C96-4334-AEB8-7BA69FEECC5A}" srcOrd="3" destOrd="0" parTransId="{D521AF27-E8CE-4176-8FB6-101890E8DF70}" sibTransId="{97B19589-45AE-44E8-84E2-D193BA8ABD8A}"/>
    <dgm:cxn modelId="{2F71120C-B246-4DC9-8056-5C0B6423D32A}" type="presOf" srcId="{5ED90F7F-5A82-4133-B966-4A5E9FF89D45}" destId="{EB8E1554-B45C-40C4-8DBF-F3E937C387FB}" srcOrd="1" destOrd="0" presId="urn:microsoft.com/office/officeart/2005/8/layout/bProcess3"/>
    <dgm:cxn modelId="{62422B8E-8554-424B-8276-B31925C1E2DA}" type="presOf" srcId="{97B19589-45AE-44E8-84E2-D193BA8ABD8A}" destId="{E0BBE4E1-168D-4FBE-B8B5-2B5EE8805FBA}" srcOrd="0" destOrd="0" presId="urn:microsoft.com/office/officeart/2005/8/layout/bProcess3"/>
    <dgm:cxn modelId="{0BC5CA90-9A94-4AD1-9445-ADF3188E8F05}" type="presOf" srcId="{08E946C8-31E5-405B-94CE-D3C16E889B21}" destId="{0AFABC26-D0F9-4AC8-94C2-DA11CC66CF3C}" srcOrd="1" destOrd="0" presId="urn:microsoft.com/office/officeart/2005/8/layout/bProcess3"/>
    <dgm:cxn modelId="{77188CF3-75BF-4034-BA8B-84D9272D713A}" srcId="{AEE72C89-4589-409B-ADA8-1E6CFA9132B9}" destId="{C2F4395D-548A-448F-8E92-E11E38BB163D}" srcOrd="5" destOrd="0" parTransId="{38C4FF7B-C782-42FB-84EB-AA787E01A4F2}" sibTransId="{C8BC8AE1-E980-465C-823A-24C87D3027CC}"/>
    <dgm:cxn modelId="{46807E34-4813-4E40-AAF1-35D6BCEC75EE}" srcId="{AEE72C89-4589-409B-ADA8-1E6CFA9132B9}" destId="{1E56866F-CDB1-4DCB-9AAC-ED66184B6EC1}" srcOrd="0" destOrd="0" parTransId="{C9C864C9-BA48-4831-950F-6BFB7ECBFAD1}" sibTransId="{5ED90F7F-5A82-4133-B966-4A5E9FF89D45}"/>
    <dgm:cxn modelId="{A2217521-B8A6-42F8-B5C2-E44E5C3866B4}" srcId="{AEE72C89-4589-409B-ADA8-1E6CFA9132B9}" destId="{E1C0A6DE-F643-4D7B-A05A-E8C57D4FF3A0}" srcOrd="2" destOrd="0" parTransId="{CFB3C61C-B0BD-4F5D-BC30-BF0C60923649}" sibTransId="{08E946C8-31E5-405B-94CE-D3C16E889B21}"/>
    <dgm:cxn modelId="{967C220D-6718-46A8-8093-D81054E1A4D1}" type="presOf" srcId="{08E946C8-31E5-405B-94CE-D3C16E889B21}" destId="{F0637344-6D34-4D94-A454-CF25228049DE}" srcOrd="0" destOrd="0" presId="urn:microsoft.com/office/officeart/2005/8/layout/bProcess3"/>
    <dgm:cxn modelId="{91457E4D-7FBF-482F-B5B5-62A2796CB101}" type="presOf" srcId="{5ED90F7F-5A82-4133-B966-4A5E9FF89D45}" destId="{186446FB-F751-4E79-8AE7-D5DE278BA9FA}" srcOrd="0" destOrd="0" presId="urn:microsoft.com/office/officeart/2005/8/layout/bProcess3"/>
    <dgm:cxn modelId="{3DDAC84C-689A-48A3-8D90-6B6562AAA113}" type="presOf" srcId="{92CA9220-0E48-4938-A259-21BF181E0594}" destId="{51B7857D-9303-48D6-8A24-AAAD8E153C8D}" srcOrd="0" destOrd="0" presId="urn:microsoft.com/office/officeart/2005/8/layout/bProcess3"/>
    <dgm:cxn modelId="{3B4CC6F0-48D6-4D5E-84CF-4FE3180DC51A}" srcId="{AEE72C89-4589-409B-ADA8-1E6CFA9132B9}" destId="{BF0CCDD0-F6B3-407A-86FC-EA4454DA13B8}" srcOrd="1" destOrd="0" parTransId="{FB515A5C-42EB-48D8-BF5B-929FCF652200}" sibTransId="{CA6CD762-3B11-4F02-B1B4-EA7992BF8B8F}"/>
    <dgm:cxn modelId="{457761CD-4B08-4338-A96D-CB3904222E5D}" type="presOf" srcId="{97B19589-45AE-44E8-84E2-D193BA8ABD8A}" destId="{20273C7D-E72C-49DF-B597-DD197F28B257}" srcOrd="1" destOrd="0" presId="urn:microsoft.com/office/officeart/2005/8/layout/bProcess3"/>
    <dgm:cxn modelId="{AE9687B8-507E-4912-98EF-47627C943F32}" type="presOf" srcId="{AEE72C89-4589-409B-ADA8-1E6CFA9132B9}" destId="{0A28724F-E0CF-49E4-AEB4-95E3E3FAB052}" srcOrd="0" destOrd="0" presId="urn:microsoft.com/office/officeart/2005/8/layout/bProcess3"/>
    <dgm:cxn modelId="{000E80E3-D2B7-4521-B3B7-70CC27B75D7E}" type="presOf" srcId="{CA6CD762-3B11-4F02-B1B4-EA7992BF8B8F}" destId="{FE9F5305-CC1F-40BF-93ED-E1347346A10C}" srcOrd="0" destOrd="0" presId="urn:microsoft.com/office/officeart/2005/8/layout/bProcess3"/>
    <dgm:cxn modelId="{F70941A9-791F-4931-A694-1288954E0D0F}" type="presOf" srcId="{C2F4395D-548A-448F-8E92-E11E38BB163D}" destId="{34C02ED9-9E95-4473-B57A-B4DF972B773D}" srcOrd="0" destOrd="0" presId="urn:microsoft.com/office/officeart/2005/8/layout/bProcess3"/>
    <dgm:cxn modelId="{C4EEED09-42B2-4180-BD20-9312411838FE}" type="presOf" srcId="{92CA9220-0E48-4938-A259-21BF181E0594}" destId="{1854DA20-E970-421E-93F6-D0DE1BF2580C}" srcOrd="1" destOrd="0" presId="urn:microsoft.com/office/officeart/2005/8/layout/bProcess3"/>
    <dgm:cxn modelId="{224A071C-0974-41CD-B524-7E6A72BACFD2}" srcId="{AEE72C89-4589-409B-ADA8-1E6CFA9132B9}" destId="{7E04CEE7-6FCE-4143-8FC7-ABF65673A56D}" srcOrd="4" destOrd="0" parTransId="{C3863248-C2E4-484A-93C4-816DE5B83D3E}" sibTransId="{92CA9220-0E48-4938-A259-21BF181E0594}"/>
    <dgm:cxn modelId="{535ACF48-E358-4168-BA38-F153A23ACA32}" type="presOf" srcId="{1E56866F-CDB1-4DCB-9AAC-ED66184B6EC1}" destId="{BB42BABD-7668-4081-B5F3-FE13ADC39971}" srcOrd="0" destOrd="0" presId="urn:microsoft.com/office/officeart/2005/8/layout/bProcess3"/>
    <dgm:cxn modelId="{07B47CE4-F3B1-4E9C-9F7B-32A4A68416A3}" type="presOf" srcId="{7E04CEE7-6FCE-4143-8FC7-ABF65673A56D}" destId="{18116F17-B331-4348-BB48-C708C6838344}" srcOrd="0" destOrd="0" presId="urn:microsoft.com/office/officeart/2005/8/layout/bProcess3"/>
    <dgm:cxn modelId="{B8501DB1-4710-4375-B854-2D532E9271F7}" type="presOf" srcId="{BF0CCDD0-F6B3-407A-86FC-EA4454DA13B8}" destId="{77B79A24-2798-4586-86D3-E8A65023E64B}" srcOrd="0" destOrd="0" presId="urn:microsoft.com/office/officeart/2005/8/layout/bProcess3"/>
    <dgm:cxn modelId="{BE4EA143-FF2E-4CE1-8882-8E534930F6E4}" type="presOf" srcId="{29CA40E0-8C96-4334-AEB8-7BA69FEECC5A}" destId="{05410FDB-D2C8-4F9D-82D2-D27B047E0E3A}" srcOrd="0" destOrd="0" presId="urn:microsoft.com/office/officeart/2005/8/layout/bProcess3"/>
    <dgm:cxn modelId="{2E3C1681-0A94-4AF1-9A35-21D9E05F56AD}" type="presParOf" srcId="{0A28724F-E0CF-49E4-AEB4-95E3E3FAB052}" destId="{BB42BABD-7668-4081-B5F3-FE13ADC39971}" srcOrd="0" destOrd="0" presId="urn:microsoft.com/office/officeart/2005/8/layout/bProcess3"/>
    <dgm:cxn modelId="{8986F01B-A005-4798-9FEA-21657508996A}" type="presParOf" srcId="{0A28724F-E0CF-49E4-AEB4-95E3E3FAB052}" destId="{186446FB-F751-4E79-8AE7-D5DE278BA9FA}" srcOrd="1" destOrd="0" presId="urn:microsoft.com/office/officeart/2005/8/layout/bProcess3"/>
    <dgm:cxn modelId="{8D6D2875-5D8D-43BF-99EA-B3913A5E549F}" type="presParOf" srcId="{186446FB-F751-4E79-8AE7-D5DE278BA9FA}" destId="{EB8E1554-B45C-40C4-8DBF-F3E937C387FB}" srcOrd="0" destOrd="0" presId="urn:microsoft.com/office/officeart/2005/8/layout/bProcess3"/>
    <dgm:cxn modelId="{64237DB3-732A-4550-BEB2-C445E96A3050}" type="presParOf" srcId="{0A28724F-E0CF-49E4-AEB4-95E3E3FAB052}" destId="{77B79A24-2798-4586-86D3-E8A65023E64B}" srcOrd="2" destOrd="0" presId="urn:microsoft.com/office/officeart/2005/8/layout/bProcess3"/>
    <dgm:cxn modelId="{35F03ACB-9ACE-4BA7-8ABE-95830093C85C}" type="presParOf" srcId="{0A28724F-E0CF-49E4-AEB4-95E3E3FAB052}" destId="{FE9F5305-CC1F-40BF-93ED-E1347346A10C}" srcOrd="3" destOrd="0" presId="urn:microsoft.com/office/officeart/2005/8/layout/bProcess3"/>
    <dgm:cxn modelId="{99C430B6-2923-4CB1-AD33-5D45BBAD2AFC}" type="presParOf" srcId="{FE9F5305-CC1F-40BF-93ED-E1347346A10C}" destId="{01207BC6-338C-47A0-8C7B-9D878CB0977E}" srcOrd="0" destOrd="0" presId="urn:microsoft.com/office/officeart/2005/8/layout/bProcess3"/>
    <dgm:cxn modelId="{91720BC7-FA47-420F-85FF-4348BB113B93}" type="presParOf" srcId="{0A28724F-E0CF-49E4-AEB4-95E3E3FAB052}" destId="{32EA33FD-210A-465D-9699-A1C6D079BFC2}" srcOrd="4" destOrd="0" presId="urn:microsoft.com/office/officeart/2005/8/layout/bProcess3"/>
    <dgm:cxn modelId="{570F131B-888A-4601-839B-9568F9878AFA}" type="presParOf" srcId="{0A28724F-E0CF-49E4-AEB4-95E3E3FAB052}" destId="{F0637344-6D34-4D94-A454-CF25228049DE}" srcOrd="5" destOrd="0" presId="urn:microsoft.com/office/officeart/2005/8/layout/bProcess3"/>
    <dgm:cxn modelId="{B7D118CC-181F-4015-8C6F-C3F442B9E56B}" type="presParOf" srcId="{F0637344-6D34-4D94-A454-CF25228049DE}" destId="{0AFABC26-D0F9-4AC8-94C2-DA11CC66CF3C}" srcOrd="0" destOrd="0" presId="urn:microsoft.com/office/officeart/2005/8/layout/bProcess3"/>
    <dgm:cxn modelId="{96D11D74-FA7B-493F-A317-F192037978FE}" type="presParOf" srcId="{0A28724F-E0CF-49E4-AEB4-95E3E3FAB052}" destId="{05410FDB-D2C8-4F9D-82D2-D27B047E0E3A}" srcOrd="6" destOrd="0" presId="urn:microsoft.com/office/officeart/2005/8/layout/bProcess3"/>
    <dgm:cxn modelId="{EEF719A6-E204-407C-B965-A0C64FE63279}" type="presParOf" srcId="{0A28724F-E0CF-49E4-AEB4-95E3E3FAB052}" destId="{E0BBE4E1-168D-4FBE-B8B5-2B5EE8805FBA}" srcOrd="7" destOrd="0" presId="urn:microsoft.com/office/officeart/2005/8/layout/bProcess3"/>
    <dgm:cxn modelId="{835F30C7-E234-459F-9E23-7E2317EE4A94}" type="presParOf" srcId="{E0BBE4E1-168D-4FBE-B8B5-2B5EE8805FBA}" destId="{20273C7D-E72C-49DF-B597-DD197F28B257}" srcOrd="0" destOrd="0" presId="urn:microsoft.com/office/officeart/2005/8/layout/bProcess3"/>
    <dgm:cxn modelId="{7FFA1AF0-821E-4ADE-9D42-6F6A56FEE8AE}" type="presParOf" srcId="{0A28724F-E0CF-49E4-AEB4-95E3E3FAB052}" destId="{18116F17-B331-4348-BB48-C708C6838344}" srcOrd="8" destOrd="0" presId="urn:microsoft.com/office/officeart/2005/8/layout/bProcess3"/>
    <dgm:cxn modelId="{1B4D8CF6-EA23-4593-82D7-E8B0B568EE9B}" type="presParOf" srcId="{0A28724F-E0CF-49E4-AEB4-95E3E3FAB052}" destId="{51B7857D-9303-48D6-8A24-AAAD8E153C8D}" srcOrd="9" destOrd="0" presId="urn:microsoft.com/office/officeart/2005/8/layout/bProcess3"/>
    <dgm:cxn modelId="{3B28300A-A293-4CC0-83BE-91D80E59DAE7}" type="presParOf" srcId="{51B7857D-9303-48D6-8A24-AAAD8E153C8D}" destId="{1854DA20-E970-421E-93F6-D0DE1BF2580C}" srcOrd="0" destOrd="0" presId="urn:microsoft.com/office/officeart/2005/8/layout/bProcess3"/>
    <dgm:cxn modelId="{58258AAF-C5A4-4639-B9C3-AA4CA9DF3BB0}" type="presParOf" srcId="{0A28724F-E0CF-49E4-AEB4-95E3E3FAB052}" destId="{34C02ED9-9E95-4473-B57A-B4DF972B773D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EE72C89-4589-409B-ADA8-1E6CFA9132B9}" type="doc">
      <dgm:prSet loTypeId="urn:microsoft.com/office/officeart/2005/8/layout/bProcess3" loCatId="process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E56866F-CDB1-4DCB-9AAC-ED66184B6EC1}">
      <dgm:prSet phldrT="[Text]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Why lit reviews are great</a:t>
          </a:r>
        </a:p>
      </dgm:t>
    </dgm:pt>
    <dgm:pt modelId="{C9C864C9-BA48-4831-950F-6BFB7ECBFAD1}" type="parTrans" cxnId="{46807E34-4813-4E40-AAF1-35D6BCEC75E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ED90F7F-5A82-4133-B966-4A5E9FF89D45}" type="sibTrans" cxnId="{46807E34-4813-4E40-AAF1-35D6BCEC75E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0CCDD0-F6B3-407A-86FC-EA4454DA13B8}">
      <dgm:prSet phldrT="[Text]"/>
      <dgm:spPr>
        <a:ln w="57150">
          <a:solidFill>
            <a:srgbClr val="C00000"/>
          </a:solidFill>
        </a:ln>
      </dgm:spPr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Information sources</a:t>
          </a:r>
        </a:p>
      </dgm:t>
    </dgm:pt>
    <dgm:pt modelId="{FB515A5C-42EB-48D8-BF5B-929FCF652200}" type="parTrans" cxnId="{3B4CC6F0-48D6-4D5E-84CF-4FE3180DC51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A6CD762-3B11-4F02-B1B4-EA7992BF8B8F}" type="sibTrans" cxnId="{3B4CC6F0-48D6-4D5E-84CF-4FE3180DC51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C0A6DE-F643-4D7B-A05A-E8C57D4FF3A0}">
      <dgm:prSet phldrT="[Text]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Getting started:</a:t>
          </a:r>
        </a:p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Research question</a:t>
          </a:r>
        </a:p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Selection criteria</a:t>
          </a:r>
        </a:p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Search strategy</a:t>
          </a:r>
        </a:p>
      </dgm:t>
    </dgm:pt>
    <dgm:pt modelId="{CFB3C61C-B0BD-4F5D-BC30-BF0C60923649}" type="parTrans" cxnId="{A2217521-B8A6-42F8-B5C2-E44E5C3866B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E946C8-31E5-405B-94CE-D3C16E889B21}" type="sibTrans" cxnId="{A2217521-B8A6-42F8-B5C2-E44E5C3866B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9CA40E0-8C96-4334-AEB8-7BA69FEECC5A}">
      <dgm:prSet phldrT="[Text]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Synthesis / summary</a:t>
          </a:r>
        </a:p>
      </dgm:t>
    </dgm:pt>
    <dgm:pt modelId="{D521AF27-E8CE-4176-8FB6-101890E8DF70}" type="parTrans" cxnId="{4D8B8B02-D039-48EA-BAEE-8C1F62AFAEB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7B19589-45AE-44E8-84E2-D193BA8ABD8A}" type="sibTrans" cxnId="{4D8B8B02-D039-48EA-BAEE-8C1F62AFAEB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04CEE7-6FCE-4143-8FC7-ABF65673A56D}">
      <dgm:prSet phldrT="[Text]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Writing up</a:t>
          </a:r>
        </a:p>
      </dgm:t>
    </dgm:pt>
    <dgm:pt modelId="{C3863248-C2E4-484A-93C4-816DE5B83D3E}" type="parTrans" cxnId="{224A071C-0974-41CD-B524-7E6A72BACFD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2CA9220-0E48-4938-A259-21BF181E0594}" type="sibTrans" cxnId="{224A071C-0974-41CD-B524-7E6A72BACFD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F4395D-548A-448F-8E92-E11E38BB163D}">
      <dgm:prSet phldrT="[Text]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Watch your review change practice</a:t>
          </a:r>
        </a:p>
      </dgm:t>
    </dgm:pt>
    <dgm:pt modelId="{38C4FF7B-C782-42FB-84EB-AA787E01A4F2}" type="parTrans" cxnId="{77188CF3-75BF-4034-BA8B-84D9272D713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BC8AE1-E980-465C-823A-24C87D3027CC}" type="sibTrans" cxnId="{77188CF3-75BF-4034-BA8B-84D9272D713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28724F-E0CF-49E4-AEB4-95E3E3FAB052}" type="pres">
      <dgm:prSet presAssocID="{AEE72C89-4589-409B-ADA8-1E6CFA9132B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B42BABD-7668-4081-B5F3-FE13ADC39971}" type="pres">
      <dgm:prSet presAssocID="{1E56866F-CDB1-4DCB-9AAC-ED66184B6EC1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6446FB-F751-4E79-8AE7-D5DE278BA9FA}" type="pres">
      <dgm:prSet presAssocID="{5ED90F7F-5A82-4133-B966-4A5E9FF89D45}" presName="sibTrans" presStyleLbl="sibTrans1D1" presStyleIdx="0" presStyleCnt="5"/>
      <dgm:spPr/>
      <dgm:t>
        <a:bodyPr/>
        <a:lstStyle/>
        <a:p>
          <a:endParaRPr lang="en-US"/>
        </a:p>
      </dgm:t>
    </dgm:pt>
    <dgm:pt modelId="{EB8E1554-B45C-40C4-8DBF-F3E937C387FB}" type="pres">
      <dgm:prSet presAssocID="{5ED90F7F-5A82-4133-B966-4A5E9FF89D45}" presName="connectorText" presStyleLbl="sibTrans1D1" presStyleIdx="0" presStyleCnt="5"/>
      <dgm:spPr/>
      <dgm:t>
        <a:bodyPr/>
        <a:lstStyle/>
        <a:p>
          <a:endParaRPr lang="en-US"/>
        </a:p>
      </dgm:t>
    </dgm:pt>
    <dgm:pt modelId="{77B79A24-2798-4586-86D3-E8A65023E64B}" type="pres">
      <dgm:prSet presAssocID="{BF0CCDD0-F6B3-407A-86FC-EA4454DA13B8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9F5305-CC1F-40BF-93ED-E1347346A10C}" type="pres">
      <dgm:prSet presAssocID="{CA6CD762-3B11-4F02-B1B4-EA7992BF8B8F}" presName="sibTrans" presStyleLbl="sibTrans1D1" presStyleIdx="1" presStyleCnt="5"/>
      <dgm:spPr/>
      <dgm:t>
        <a:bodyPr/>
        <a:lstStyle/>
        <a:p>
          <a:endParaRPr lang="en-US"/>
        </a:p>
      </dgm:t>
    </dgm:pt>
    <dgm:pt modelId="{01207BC6-338C-47A0-8C7B-9D878CB0977E}" type="pres">
      <dgm:prSet presAssocID="{CA6CD762-3B11-4F02-B1B4-EA7992BF8B8F}" presName="connectorText" presStyleLbl="sibTrans1D1" presStyleIdx="1" presStyleCnt="5"/>
      <dgm:spPr/>
      <dgm:t>
        <a:bodyPr/>
        <a:lstStyle/>
        <a:p>
          <a:endParaRPr lang="en-US"/>
        </a:p>
      </dgm:t>
    </dgm:pt>
    <dgm:pt modelId="{32EA33FD-210A-465D-9699-A1C6D079BFC2}" type="pres">
      <dgm:prSet presAssocID="{E1C0A6DE-F643-4D7B-A05A-E8C57D4FF3A0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637344-6D34-4D94-A454-CF25228049DE}" type="pres">
      <dgm:prSet presAssocID="{08E946C8-31E5-405B-94CE-D3C16E889B21}" presName="sibTrans" presStyleLbl="sibTrans1D1" presStyleIdx="2" presStyleCnt="5"/>
      <dgm:spPr/>
      <dgm:t>
        <a:bodyPr/>
        <a:lstStyle/>
        <a:p>
          <a:endParaRPr lang="en-US"/>
        </a:p>
      </dgm:t>
    </dgm:pt>
    <dgm:pt modelId="{0AFABC26-D0F9-4AC8-94C2-DA11CC66CF3C}" type="pres">
      <dgm:prSet presAssocID="{08E946C8-31E5-405B-94CE-D3C16E889B21}" presName="connectorText" presStyleLbl="sibTrans1D1" presStyleIdx="2" presStyleCnt="5"/>
      <dgm:spPr/>
      <dgm:t>
        <a:bodyPr/>
        <a:lstStyle/>
        <a:p>
          <a:endParaRPr lang="en-US"/>
        </a:p>
      </dgm:t>
    </dgm:pt>
    <dgm:pt modelId="{05410FDB-D2C8-4F9D-82D2-D27B047E0E3A}" type="pres">
      <dgm:prSet presAssocID="{29CA40E0-8C96-4334-AEB8-7BA69FEECC5A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BBE4E1-168D-4FBE-B8B5-2B5EE8805FBA}" type="pres">
      <dgm:prSet presAssocID="{97B19589-45AE-44E8-84E2-D193BA8ABD8A}" presName="sibTrans" presStyleLbl="sibTrans1D1" presStyleIdx="3" presStyleCnt="5"/>
      <dgm:spPr/>
      <dgm:t>
        <a:bodyPr/>
        <a:lstStyle/>
        <a:p>
          <a:endParaRPr lang="en-US"/>
        </a:p>
      </dgm:t>
    </dgm:pt>
    <dgm:pt modelId="{20273C7D-E72C-49DF-B597-DD197F28B257}" type="pres">
      <dgm:prSet presAssocID="{97B19589-45AE-44E8-84E2-D193BA8ABD8A}" presName="connectorText" presStyleLbl="sibTrans1D1" presStyleIdx="3" presStyleCnt="5"/>
      <dgm:spPr/>
      <dgm:t>
        <a:bodyPr/>
        <a:lstStyle/>
        <a:p>
          <a:endParaRPr lang="en-US"/>
        </a:p>
      </dgm:t>
    </dgm:pt>
    <dgm:pt modelId="{18116F17-B331-4348-BB48-C708C6838344}" type="pres">
      <dgm:prSet presAssocID="{7E04CEE7-6FCE-4143-8FC7-ABF65673A56D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B7857D-9303-48D6-8A24-AAAD8E153C8D}" type="pres">
      <dgm:prSet presAssocID="{92CA9220-0E48-4938-A259-21BF181E0594}" presName="sibTrans" presStyleLbl="sibTrans1D1" presStyleIdx="4" presStyleCnt="5"/>
      <dgm:spPr/>
      <dgm:t>
        <a:bodyPr/>
        <a:lstStyle/>
        <a:p>
          <a:endParaRPr lang="en-US"/>
        </a:p>
      </dgm:t>
    </dgm:pt>
    <dgm:pt modelId="{1854DA20-E970-421E-93F6-D0DE1BF2580C}" type="pres">
      <dgm:prSet presAssocID="{92CA9220-0E48-4938-A259-21BF181E0594}" presName="connectorText" presStyleLbl="sibTrans1D1" presStyleIdx="4" presStyleCnt="5"/>
      <dgm:spPr/>
      <dgm:t>
        <a:bodyPr/>
        <a:lstStyle/>
        <a:p>
          <a:endParaRPr lang="en-US"/>
        </a:p>
      </dgm:t>
    </dgm:pt>
    <dgm:pt modelId="{34C02ED9-9E95-4473-B57A-B4DF972B773D}" type="pres">
      <dgm:prSet presAssocID="{C2F4395D-548A-448F-8E92-E11E38BB163D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A595AC8-C025-4F0D-9B50-BE068176B78D}" type="presOf" srcId="{CA6CD762-3B11-4F02-B1B4-EA7992BF8B8F}" destId="{01207BC6-338C-47A0-8C7B-9D878CB0977E}" srcOrd="1" destOrd="0" presId="urn:microsoft.com/office/officeart/2005/8/layout/bProcess3"/>
    <dgm:cxn modelId="{52E16EF1-176D-46D6-83EA-0BE34F761C7F}" type="presOf" srcId="{E1C0A6DE-F643-4D7B-A05A-E8C57D4FF3A0}" destId="{32EA33FD-210A-465D-9699-A1C6D079BFC2}" srcOrd="0" destOrd="0" presId="urn:microsoft.com/office/officeart/2005/8/layout/bProcess3"/>
    <dgm:cxn modelId="{4D8B8B02-D039-48EA-BAEE-8C1F62AFAEB0}" srcId="{AEE72C89-4589-409B-ADA8-1E6CFA9132B9}" destId="{29CA40E0-8C96-4334-AEB8-7BA69FEECC5A}" srcOrd="3" destOrd="0" parTransId="{D521AF27-E8CE-4176-8FB6-101890E8DF70}" sibTransId="{97B19589-45AE-44E8-84E2-D193BA8ABD8A}"/>
    <dgm:cxn modelId="{2F71120C-B246-4DC9-8056-5C0B6423D32A}" type="presOf" srcId="{5ED90F7F-5A82-4133-B966-4A5E9FF89D45}" destId="{EB8E1554-B45C-40C4-8DBF-F3E937C387FB}" srcOrd="1" destOrd="0" presId="urn:microsoft.com/office/officeart/2005/8/layout/bProcess3"/>
    <dgm:cxn modelId="{62422B8E-8554-424B-8276-B31925C1E2DA}" type="presOf" srcId="{97B19589-45AE-44E8-84E2-D193BA8ABD8A}" destId="{E0BBE4E1-168D-4FBE-B8B5-2B5EE8805FBA}" srcOrd="0" destOrd="0" presId="urn:microsoft.com/office/officeart/2005/8/layout/bProcess3"/>
    <dgm:cxn modelId="{0BC5CA90-9A94-4AD1-9445-ADF3188E8F05}" type="presOf" srcId="{08E946C8-31E5-405B-94CE-D3C16E889B21}" destId="{0AFABC26-D0F9-4AC8-94C2-DA11CC66CF3C}" srcOrd="1" destOrd="0" presId="urn:microsoft.com/office/officeart/2005/8/layout/bProcess3"/>
    <dgm:cxn modelId="{77188CF3-75BF-4034-BA8B-84D9272D713A}" srcId="{AEE72C89-4589-409B-ADA8-1E6CFA9132B9}" destId="{C2F4395D-548A-448F-8E92-E11E38BB163D}" srcOrd="5" destOrd="0" parTransId="{38C4FF7B-C782-42FB-84EB-AA787E01A4F2}" sibTransId="{C8BC8AE1-E980-465C-823A-24C87D3027CC}"/>
    <dgm:cxn modelId="{46807E34-4813-4E40-AAF1-35D6BCEC75EE}" srcId="{AEE72C89-4589-409B-ADA8-1E6CFA9132B9}" destId="{1E56866F-CDB1-4DCB-9AAC-ED66184B6EC1}" srcOrd="0" destOrd="0" parTransId="{C9C864C9-BA48-4831-950F-6BFB7ECBFAD1}" sibTransId="{5ED90F7F-5A82-4133-B966-4A5E9FF89D45}"/>
    <dgm:cxn modelId="{A2217521-B8A6-42F8-B5C2-E44E5C3866B4}" srcId="{AEE72C89-4589-409B-ADA8-1E6CFA9132B9}" destId="{E1C0A6DE-F643-4D7B-A05A-E8C57D4FF3A0}" srcOrd="2" destOrd="0" parTransId="{CFB3C61C-B0BD-4F5D-BC30-BF0C60923649}" sibTransId="{08E946C8-31E5-405B-94CE-D3C16E889B21}"/>
    <dgm:cxn modelId="{967C220D-6718-46A8-8093-D81054E1A4D1}" type="presOf" srcId="{08E946C8-31E5-405B-94CE-D3C16E889B21}" destId="{F0637344-6D34-4D94-A454-CF25228049DE}" srcOrd="0" destOrd="0" presId="urn:microsoft.com/office/officeart/2005/8/layout/bProcess3"/>
    <dgm:cxn modelId="{91457E4D-7FBF-482F-B5B5-62A2796CB101}" type="presOf" srcId="{5ED90F7F-5A82-4133-B966-4A5E9FF89D45}" destId="{186446FB-F751-4E79-8AE7-D5DE278BA9FA}" srcOrd="0" destOrd="0" presId="urn:microsoft.com/office/officeart/2005/8/layout/bProcess3"/>
    <dgm:cxn modelId="{3DDAC84C-689A-48A3-8D90-6B6562AAA113}" type="presOf" srcId="{92CA9220-0E48-4938-A259-21BF181E0594}" destId="{51B7857D-9303-48D6-8A24-AAAD8E153C8D}" srcOrd="0" destOrd="0" presId="urn:microsoft.com/office/officeart/2005/8/layout/bProcess3"/>
    <dgm:cxn modelId="{3B4CC6F0-48D6-4D5E-84CF-4FE3180DC51A}" srcId="{AEE72C89-4589-409B-ADA8-1E6CFA9132B9}" destId="{BF0CCDD0-F6B3-407A-86FC-EA4454DA13B8}" srcOrd="1" destOrd="0" parTransId="{FB515A5C-42EB-48D8-BF5B-929FCF652200}" sibTransId="{CA6CD762-3B11-4F02-B1B4-EA7992BF8B8F}"/>
    <dgm:cxn modelId="{457761CD-4B08-4338-A96D-CB3904222E5D}" type="presOf" srcId="{97B19589-45AE-44E8-84E2-D193BA8ABD8A}" destId="{20273C7D-E72C-49DF-B597-DD197F28B257}" srcOrd="1" destOrd="0" presId="urn:microsoft.com/office/officeart/2005/8/layout/bProcess3"/>
    <dgm:cxn modelId="{AE9687B8-507E-4912-98EF-47627C943F32}" type="presOf" srcId="{AEE72C89-4589-409B-ADA8-1E6CFA9132B9}" destId="{0A28724F-E0CF-49E4-AEB4-95E3E3FAB052}" srcOrd="0" destOrd="0" presId="urn:microsoft.com/office/officeart/2005/8/layout/bProcess3"/>
    <dgm:cxn modelId="{000E80E3-D2B7-4521-B3B7-70CC27B75D7E}" type="presOf" srcId="{CA6CD762-3B11-4F02-B1B4-EA7992BF8B8F}" destId="{FE9F5305-CC1F-40BF-93ED-E1347346A10C}" srcOrd="0" destOrd="0" presId="urn:microsoft.com/office/officeart/2005/8/layout/bProcess3"/>
    <dgm:cxn modelId="{F70941A9-791F-4931-A694-1288954E0D0F}" type="presOf" srcId="{C2F4395D-548A-448F-8E92-E11E38BB163D}" destId="{34C02ED9-9E95-4473-B57A-B4DF972B773D}" srcOrd="0" destOrd="0" presId="urn:microsoft.com/office/officeart/2005/8/layout/bProcess3"/>
    <dgm:cxn modelId="{C4EEED09-42B2-4180-BD20-9312411838FE}" type="presOf" srcId="{92CA9220-0E48-4938-A259-21BF181E0594}" destId="{1854DA20-E970-421E-93F6-D0DE1BF2580C}" srcOrd="1" destOrd="0" presId="urn:microsoft.com/office/officeart/2005/8/layout/bProcess3"/>
    <dgm:cxn modelId="{224A071C-0974-41CD-B524-7E6A72BACFD2}" srcId="{AEE72C89-4589-409B-ADA8-1E6CFA9132B9}" destId="{7E04CEE7-6FCE-4143-8FC7-ABF65673A56D}" srcOrd="4" destOrd="0" parTransId="{C3863248-C2E4-484A-93C4-816DE5B83D3E}" sibTransId="{92CA9220-0E48-4938-A259-21BF181E0594}"/>
    <dgm:cxn modelId="{535ACF48-E358-4168-BA38-F153A23ACA32}" type="presOf" srcId="{1E56866F-CDB1-4DCB-9AAC-ED66184B6EC1}" destId="{BB42BABD-7668-4081-B5F3-FE13ADC39971}" srcOrd="0" destOrd="0" presId="urn:microsoft.com/office/officeart/2005/8/layout/bProcess3"/>
    <dgm:cxn modelId="{07B47CE4-F3B1-4E9C-9F7B-32A4A68416A3}" type="presOf" srcId="{7E04CEE7-6FCE-4143-8FC7-ABF65673A56D}" destId="{18116F17-B331-4348-BB48-C708C6838344}" srcOrd="0" destOrd="0" presId="urn:microsoft.com/office/officeart/2005/8/layout/bProcess3"/>
    <dgm:cxn modelId="{B8501DB1-4710-4375-B854-2D532E9271F7}" type="presOf" srcId="{BF0CCDD0-F6B3-407A-86FC-EA4454DA13B8}" destId="{77B79A24-2798-4586-86D3-E8A65023E64B}" srcOrd="0" destOrd="0" presId="urn:microsoft.com/office/officeart/2005/8/layout/bProcess3"/>
    <dgm:cxn modelId="{BE4EA143-FF2E-4CE1-8882-8E534930F6E4}" type="presOf" srcId="{29CA40E0-8C96-4334-AEB8-7BA69FEECC5A}" destId="{05410FDB-D2C8-4F9D-82D2-D27B047E0E3A}" srcOrd="0" destOrd="0" presId="urn:microsoft.com/office/officeart/2005/8/layout/bProcess3"/>
    <dgm:cxn modelId="{2E3C1681-0A94-4AF1-9A35-21D9E05F56AD}" type="presParOf" srcId="{0A28724F-E0CF-49E4-AEB4-95E3E3FAB052}" destId="{BB42BABD-7668-4081-B5F3-FE13ADC39971}" srcOrd="0" destOrd="0" presId="urn:microsoft.com/office/officeart/2005/8/layout/bProcess3"/>
    <dgm:cxn modelId="{8986F01B-A005-4798-9FEA-21657508996A}" type="presParOf" srcId="{0A28724F-E0CF-49E4-AEB4-95E3E3FAB052}" destId="{186446FB-F751-4E79-8AE7-D5DE278BA9FA}" srcOrd="1" destOrd="0" presId="urn:microsoft.com/office/officeart/2005/8/layout/bProcess3"/>
    <dgm:cxn modelId="{8D6D2875-5D8D-43BF-99EA-B3913A5E549F}" type="presParOf" srcId="{186446FB-F751-4E79-8AE7-D5DE278BA9FA}" destId="{EB8E1554-B45C-40C4-8DBF-F3E937C387FB}" srcOrd="0" destOrd="0" presId="urn:microsoft.com/office/officeart/2005/8/layout/bProcess3"/>
    <dgm:cxn modelId="{64237DB3-732A-4550-BEB2-C445E96A3050}" type="presParOf" srcId="{0A28724F-E0CF-49E4-AEB4-95E3E3FAB052}" destId="{77B79A24-2798-4586-86D3-E8A65023E64B}" srcOrd="2" destOrd="0" presId="urn:microsoft.com/office/officeart/2005/8/layout/bProcess3"/>
    <dgm:cxn modelId="{35F03ACB-9ACE-4BA7-8ABE-95830093C85C}" type="presParOf" srcId="{0A28724F-E0CF-49E4-AEB4-95E3E3FAB052}" destId="{FE9F5305-CC1F-40BF-93ED-E1347346A10C}" srcOrd="3" destOrd="0" presId="urn:microsoft.com/office/officeart/2005/8/layout/bProcess3"/>
    <dgm:cxn modelId="{99C430B6-2923-4CB1-AD33-5D45BBAD2AFC}" type="presParOf" srcId="{FE9F5305-CC1F-40BF-93ED-E1347346A10C}" destId="{01207BC6-338C-47A0-8C7B-9D878CB0977E}" srcOrd="0" destOrd="0" presId="urn:microsoft.com/office/officeart/2005/8/layout/bProcess3"/>
    <dgm:cxn modelId="{91720BC7-FA47-420F-85FF-4348BB113B93}" type="presParOf" srcId="{0A28724F-E0CF-49E4-AEB4-95E3E3FAB052}" destId="{32EA33FD-210A-465D-9699-A1C6D079BFC2}" srcOrd="4" destOrd="0" presId="urn:microsoft.com/office/officeart/2005/8/layout/bProcess3"/>
    <dgm:cxn modelId="{570F131B-888A-4601-839B-9568F9878AFA}" type="presParOf" srcId="{0A28724F-E0CF-49E4-AEB4-95E3E3FAB052}" destId="{F0637344-6D34-4D94-A454-CF25228049DE}" srcOrd="5" destOrd="0" presId="urn:microsoft.com/office/officeart/2005/8/layout/bProcess3"/>
    <dgm:cxn modelId="{B7D118CC-181F-4015-8C6F-C3F442B9E56B}" type="presParOf" srcId="{F0637344-6D34-4D94-A454-CF25228049DE}" destId="{0AFABC26-D0F9-4AC8-94C2-DA11CC66CF3C}" srcOrd="0" destOrd="0" presId="urn:microsoft.com/office/officeart/2005/8/layout/bProcess3"/>
    <dgm:cxn modelId="{96D11D74-FA7B-493F-A317-F192037978FE}" type="presParOf" srcId="{0A28724F-E0CF-49E4-AEB4-95E3E3FAB052}" destId="{05410FDB-D2C8-4F9D-82D2-D27B047E0E3A}" srcOrd="6" destOrd="0" presId="urn:microsoft.com/office/officeart/2005/8/layout/bProcess3"/>
    <dgm:cxn modelId="{EEF719A6-E204-407C-B965-A0C64FE63279}" type="presParOf" srcId="{0A28724F-E0CF-49E4-AEB4-95E3E3FAB052}" destId="{E0BBE4E1-168D-4FBE-B8B5-2B5EE8805FBA}" srcOrd="7" destOrd="0" presId="urn:microsoft.com/office/officeart/2005/8/layout/bProcess3"/>
    <dgm:cxn modelId="{835F30C7-E234-459F-9E23-7E2317EE4A94}" type="presParOf" srcId="{E0BBE4E1-168D-4FBE-B8B5-2B5EE8805FBA}" destId="{20273C7D-E72C-49DF-B597-DD197F28B257}" srcOrd="0" destOrd="0" presId="urn:microsoft.com/office/officeart/2005/8/layout/bProcess3"/>
    <dgm:cxn modelId="{7FFA1AF0-821E-4ADE-9D42-6F6A56FEE8AE}" type="presParOf" srcId="{0A28724F-E0CF-49E4-AEB4-95E3E3FAB052}" destId="{18116F17-B331-4348-BB48-C708C6838344}" srcOrd="8" destOrd="0" presId="urn:microsoft.com/office/officeart/2005/8/layout/bProcess3"/>
    <dgm:cxn modelId="{1B4D8CF6-EA23-4593-82D7-E8B0B568EE9B}" type="presParOf" srcId="{0A28724F-E0CF-49E4-AEB4-95E3E3FAB052}" destId="{51B7857D-9303-48D6-8A24-AAAD8E153C8D}" srcOrd="9" destOrd="0" presId="urn:microsoft.com/office/officeart/2005/8/layout/bProcess3"/>
    <dgm:cxn modelId="{3B28300A-A293-4CC0-83BE-91D80E59DAE7}" type="presParOf" srcId="{51B7857D-9303-48D6-8A24-AAAD8E153C8D}" destId="{1854DA20-E970-421E-93F6-D0DE1BF2580C}" srcOrd="0" destOrd="0" presId="urn:microsoft.com/office/officeart/2005/8/layout/bProcess3"/>
    <dgm:cxn modelId="{58258AAF-C5A4-4639-B9C3-AA4CA9DF3BB0}" type="presParOf" srcId="{0A28724F-E0CF-49E4-AEB4-95E3E3FAB052}" destId="{34C02ED9-9E95-4473-B57A-B4DF972B773D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EE72C89-4589-409B-ADA8-1E6CFA9132B9}" type="doc">
      <dgm:prSet loTypeId="urn:microsoft.com/office/officeart/2005/8/layout/bProcess3" loCatId="process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E56866F-CDB1-4DCB-9AAC-ED66184B6EC1}">
      <dgm:prSet phldrT="[Text]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Why lit reviews are great</a:t>
          </a:r>
        </a:p>
      </dgm:t>
    </dgm:pt>
    <dgm:pt modelId="{C9C864C9-BA48-4831-950F-6BFB7ECBFAD1}" type="parTrans" cxnId="{46807E34-4813-4E40-AAF1-35D6BCEC75E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ED90F7F-5A82-4133-B966-4A5E9FF89D45}" type="sibTrans" cxnId="{46807E34-4813-4E40-AAF1-35D6BCEC75E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0CCDD0-F6B3-407A-86FC-EA4454DA13B8}">
      <dgm:prSet phldrT="[Text]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Information sources</a:t>
          </a:r>
        </a:p>
      </dgm:t>
    </dgm:pt>
    <dgm:pt modelId="{FB515A5C-42EB-48D8-BF5B-929FCF652200}" type="parTrans" cxnId="{3B4CC6F0-48D6-4D5E-84CF-4FE3180DC51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A6CD762-3B11-4F02-B1B4-EA7992BF8B8F}" type="sibTrans" cxnId="{3B4CC6F0-48D6-4D5E-84CF-4FE3180DC51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C0A6DE-F643-4D7B-A05A-E8C57D4FF3A0}">
      <dgm:prSet phldrT="[Text]"/>
      <dgm:spPr>
        <a:ln w="57150">
          <a:solidFill>
            <a:srgbClr val="C00000"/>
          </a:solidFill>
        </a:ln>
      </dgm:spPr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Getting started:</a:t>
          </a:r>
        </a:p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Research question</a:t>
          </a:r>
        </a:p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Selection criteria</a:t>
          </a:r>
        </a:p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Search strategy</a:t>
          </a:r>
        </a:p>
      </dgm:t>
    </dgm:pt>
    <dgm:pt modelId="{CFB3C61C-B0BD-4F5D-BC30-BF0C60923649}" type="parTrans" cxnId="{A2217521-B8A6-42F8-B5C2-E44E5C3866B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E946C8-31E5-405B-94CE-D3C16E889B21}" type="sibTrans" cxnId="{A2217521-B8A6-42F8-B5C2-E44E5C3866B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9CA40E0-8C96-4334-AEB8-7BA69FEECC5A}">
      <dgm:prSet phldrT="[Text]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Synthesis / summary</a:t>
          </a:r>
        </a:p>
      </dgm:t>
    </dgm:pt>
    <dgm:pt modelId="{D521AF27-E8CE-4176-8FB6-101890E8DF70}" type="parTrans" cxnId="{4D8B8B02-D039-48EA-BAEE-8C1F62AFAEB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7B19589-45AE-44E8-84E2-D193BA8ABD8A}" type="sibTrans" cxnId="{4D8B8B02-D039-48EA-BAEE-8C1F62AFAEB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04CEE7-6FCE-4143-8FC7-ABF65673A56D}">
      <dgm:prSet phldrT="[Text]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Writing up</a:t>
          </a:r>
        </a:p>
      </dgm:t>
    </dgm:pt>
    <dgm:pt modelId="{C3863248-C2E4-484A-93C4-816DE5B83D3E}" type="parTrans" cxnId="{224A071C-0974-41CD-B524-7E6A72BACFD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2CA9220-0E48-4938-A259-21BF181E0594}" type="sibTrans" cxnId="{224A071C-0974-41CD-B524-7E6A72BACFD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F4395D-548A-448F-8E92-E11E38BB163D}">
      <dgm:prSet phldrT="[Text]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Watch your review change practice</a:t>
          </a:r>
        </a:p>
      </dgm:t>
    </dgm:pt>
    <dgm:pt modelId="{38C4FF7B-C782-42FB-84EB-AA787E01A4F2}" type="parTrans" cxnId="{77188CF3-75BF-4034-BA8B-84D9272D713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BC8AE1-E980-465C-823A-24C87D3027CC}" type="sibTrans" cxnId="{77188CF3-75BF-4034-BA8B-84D9272D713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28724F-E0CF-49E4-AEB4-95E3E3FAB052}" type="pres">
      <dgm:prSet presAssocID="{AEE72C89-4589-409B-ADA8-1E6CFA9132B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B42BABD-7668-4081-B5F3-FE13ADC39971}" type="pres">
      <dgm:prSet presAssocID="{1E56866F-CDB1-4DCB-9AAC-ED66184B6EC1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6446FB-F751-4E79-8AE7-D5DE278BA9FA}" type="pres">
      <dgm:prSet presAssocID="{5ED90F7F-5A82-4133-B966-4A5E9FF89D45}" presName="sibTrans" presStyleLbl="sibTrans1D1" presStyleIdx="0" presStyleCnt="5"/>
      <dgm:spPr/>
      <dgm:t>
        <a:bodyPr/>
        <a:lstStyle/>
        <a:p>
          <a:endParaRPr lang="en-US"/>
        </a:p>
      </dgm:t>
    </dgm:pt>
    <dgm:pt modelId="{EB8E1554-B45C-40C4-8DBF-F3E937C387FB}" type="pres">
      <dgm:prSet presAssocID="{5ED90F7F-5A82-4133-B966-4A5E9FF89D45}" presName="connectorText" presStyleLbl="sibTrans1D1" presStyleIdx="0" presStyleCnt="5"/>
      <dgm:spPr/>
      <dgm:t>
        <a:bodyPr/>
        <a:lstStyle/>
        <a:p>
          <a:endParaRPr lang="en-US"/>
        </a:p>
      </dgm:t>
    </dgm:pt>
    <dgm:pt modelId="{77B79A24-2798-4586-86D3-E8A65023E64B}" type="pres">
      <dgm:prSet presAssocID="{BF0CCDD0-F6B3-407A-86FC-EA4454DA13B8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9F5305-CC1F-40BF-93ED-E1347346A10C}" type="pres">
      <dgm:prSet presAssocID="{CA6CD762-3B11-4F02-B1B4-EA7992BF8B8F}" presName="sibTrans" presStyleLbl="sibTrans1D1" presStyleIdx="1" presStyleCnt="5"/>
      <dgm:spPr/>
      <dgm:t>
        <a:bodyPr/>
        <a:lstStyle/>
        <a:p>
          <a:endParaRPr lang="en-US"/>
        </a:p>
      </dgm:t>
    </dgm:pt>
    <dgm:pt modelId="{01207BC6-338C-47A0-8C7B-9D878CB0977E}" type="pres">
      <dgm:prSet presAssocID="{CA6CD762-3B11-4F02-B1B4-EA7992BF8B8F}" presName="connectorText" presStyleLbl="sibTrans1D1" presStyleIdx="1" presStyleCnt="5"/>
      <dgm:spPr/>
      <dgm:t>
        <a:bodyPr/>
        <a:lstStyle/>
        <a:p>
          <a:endParaRPr lang="en-US"/>
        </a:p>
      </dgm:t>
    </dgm:pt>
    <dgm:pt modelId="{32EA33FD-210A-465D-9699-A1C6D079BFC2}" type="pres">
      <dgm:prSet presAssocID="{E1C0A6DE-F643-4D7B-A05A-E8C57D4FF3A0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637344-6D34-4D94-A454-CF25228049DE}" type="pres">
      <dgm:prSet presAssocID="{08E946C8-31E5-405B-94CE-D3C16E889B21}" presName="sibTrans" presStyleLbl="sibTrans1D1" presStyleIdx="2" presStyleCnt="5"/>
      <dgm:spPr/>
      <dgm:t>
        <a:bodyPr/>
        <a:lstStyle/>
        <a:p>
          <a:endParaRPr lang="en-US"/>
        </a:p>
      </dgm:t>
    </dgm:pt>
    <dgm:pt modelId="{0AFABC26-D0F9-4AC8-94C2-DA11CC66CF3C}" type="pres">
      <dgm:prSet presAssocID="{08E946C8-31E5-405B-94CE-D3C16E889B21}" presName="connectorText" presStyleLbl="sibTrans1D1" presStyleIdx="2" presStyleCnt="5"/>
      <dgm:spPr/>
      <dgm:t>
        <a:bodyPr/>
        <a:lstStyle/>
        <a:p>
          <a:endParaRPr lang="en-US"/>
        </a:p>
      </dgm:t>
    </dgm:pt>
    <dgm:pt modelId="{05410FDB-D2C8-4F9D-82D2-D27B047E0E3A}" type="pres">
      <dgm:prSet presAssocID="{29CA40E0-8C96-4334-AEB8-7BA69FEECC5A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BBE4E1-168D-4FBE-B8B5-2B5EE8805FBA}" type="pres">
      <dgm:prSet presAssocID="{97B19589-45AE-44E8-84E2-D193BA8ABD8A}" presName="sibTrans" presStyleLbl="sibTrans1D1" presStyleIdx="3" presStyleCnt="5"/>
      <dgm:spPr/>
      <dgm:t>
        <a:bodyPr/>
        <a:lstStyle/>
        <a:p>
          <a:endParaRPr lang="en-US"/>
        </a:p>
      </dgm:t>
    </dgm:pt>
    <dgm:pt modelId="{20273C7D-E72C-49DF-B597-DD197F28B257}" type="pres">
      <dgm:prSet presAssocID="{97B19589-45AE-44E8-84E2-D193BA8ABD8A}" presName="connectorText" presStyleLbl="sibTrans1D1" presStyleIdx="3" presStyleCnt="5"/>
      <dgm:spPr/>
      <dgm:t>
        <a:bodyPr/>
        <a:lstStyle/>
        <a:p>
          <a:endParaRPr lang="en-US"/>
        </a:p>
      </dgm:t>
    </dgm:pt>
    <dgm:pt modelId="{18116F17-B331-4348-BB48-C708C6838344}" type="pres">
      <dgm:prSet presAssocID="{7E04CEE7-6FCE-4143-8FC7-ABF65673A56D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B7857D-9303-48D6-8A24-AAAD8E153C8D}" type="pres">
      <dgm:prSet presAssocID="{92CA9220-0E48-4938-A259-21BF181E0594}" presName="sibTrans" presStyleLbl="sibTrans1D1" presStyleIdx="4" presStyleCnt="5"/>
      <dgm:spPr/>
      <dgm:t>
        <a:bodyPr/>
        <a:lstStyle/>
        <a:p>
          <a:endParaRPr lang="en-US"/>
        </a:p>
      </dgm:t>
    </dgm:pt>
    <dgm:pt modelId="{1854DA20-E970-421E-93F6-D0DE1BF2580C}" type="pres">
      <dgm:prSet presAssocID="{92CA9220-0E48-4938-A259-21BF181E0594}" presName="connectorText" presStyleLbl="sibTrans1D1" presStyleIdx="4" presStyleCnt="5"/>
      <dgm:spPr/>
      <dgm:t>
        <a:bodyPr/>
        <a:lstStyle/>
        <a:p>
          <a:endParaRPr lang="en-US"/>
        </a:p>
      </dgm:t>
    </dgm:pt>
    <dgm:pt modelId="{34C02ED9-9E95-4473-B57A-B4DF972B773D}" type="pres">
      <dgm:prSet presAssocID="{C2F4395D-548A-448F-8E92-E11E38BB163D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A595AC8-C025-4F0D-9B50-BE068176B78D}" type="presOf" srcId="{CA6CD762-3B11-4F02-B1B4-EA7992BF8B8F}" destId="{01207BC6-338C-47A0-8C7B-9D878CB0977E}" srcOrd="1" destOrd="0" presId="urn:microsoft.com/office/officeart/2005/8/layout/bProcess3"/>
    <dgm:cxn modelId="{52E16EF1-176D-46D6-83EA-0BE34F761C7F}" type="presOf" srcId="{E1C0A6DE-F643-4D7B-A05A-E8C57D4FF3A0}" destId="{32EA33FD-210A-465D-9699-A1C6D079BFC2}" srcOrd="0" destOrd="0" presId="urn:microsoft.com/office/officeart/2005/8/layout/bProcess3"/>
    <dgm:cxn modelId="{4D8B8B02-D039-48EA-BAEE-8C1F62AFAEB0}" srcId="{AEE72C89-4589-409B-ADA8-1E6CFA9132B9}" destId="{29CA40E0-8C96-4334-AEB8-7BA69FEECC5A}" srcOrd="3" destOrd="0" parTransId="{D521AF27-E8CE-4176-8FB6-101890E8DF70}" sibTransId="{97B19589-45AE-44E8-84E2-D193BA8ABD8A}"/>
    <dgm:cxn modelId="{2F71120C-B246-4DC9-8056-5C0B6423D32A}" type="presOf" srcId="{5ED90F7F-5A82-4133-B966-4A5E9FF89D45}" destId="{EB8E1554-B45C-40C4-8DBF-F3E937C387FB}" srcOrd="1" destOrd="0" presId="urn:microsoft.com/office/officeart/2005/8/layout/bProcess3"/>
    <dgm:cxn modelId="{62422B8E-8554-424B-8276-B31925C1E2DA}" type="presOf" srcId="{97B19589-45AE-44E8-84E2-D193BA8ABD8A}" destId="{E0BBE4E1-168D-4FBE-B8B5-2B5EE8805FBA}" srcOrd="0" destOrd="0" presId="urn:microsoft.com/office/officeart/2005/8/layout/bProcess3"/>
    <dgm:cxn modelId="{0BC5CA90-9A94-4AD1-9445-ADF3188E8F05}" type="presOf" srcId="{08E946C8-31E5-405B-94CE-D3C16E889B21}" destId="{0AFABC26-D0F9-4AC8-94C2-DA11CC66CF3C}" srcOrd="1" destOrd="0" presId="urn:microsoft.com/office/officeart/2005/8/layout/bProcess3"/>
    <dgm:cxn modelId="{77188CF3-75BF-4034-BA8B-84D9272D713A}" srcId="{AEE72C89-4589-409B-ADA8-1E6CFA9132B9}" destId="{C2F4395D-548A-448F-8E92-E11E38BB163D}" srcOrd="5" destOrd="0" parTransId="{38C4FF7B-C782-42FB-84EB-AA787E01A4F2}" sibTransId="{C8BC8AE1-E980-465C-823A-24C87D3027CC}"/>
    <dgm:cxn modelId="{46807E34-4813-4E40-AAF1-35D6BCEC75EE}" srcId="{AEE72C89-4589-409B-ADA8-1E6CFA9132B9}" destId="{1E56866F-CDB1-4DCB-9AAC-ED66184B6EC1}" srcOrd="0" destOrd="0" parTransId="{C9C864C9-BA48-4831-950F-6BFB7ECBFAD1}" sibTransId="{5ED90F7F-5A82-4133-B966-4A5E9FF89D45}"/>
    <dgm:cxn modelId="{A2217521-B8A6-42F8-B5C2-E44E5C3866B4}" srcId="{AEE72C89-4589-409B-ADA8-1E6CFA9132B9}" destId="{E1C0A6DE-F643-4D7B-A05A-E8C57D4FF3A0}" srcOrd="2" destOrd="0" parTransId="{CFB3C61C-B0BD-4F5D-BC30-BF0C60923649}" sibTransId="{08E946C8-31E5-405B-94CE-D3C16E889B21}"/>
    <dgm:cxn modelId="{967C220D-6718-46A8-8093-D81054E1A4D1}" type="presOf" srcId="{08E946C8-31E5-405B-94CE-D3C16E889B21}" destId="{F0637344-6D34-4D94-A454-CF25228049DE}" srcOrd="0" destOrd="0" presId="urn:microsoft.com/office/officeart/2005/8/layout/bProcess3"/>
    <dgm:cxn modelId="{91457E4D-7FBF-482F-B5B5-62A2796CB101}" type="presOf" srcId="{5ED90F7F-5A82-4133-B966-4A5E9FF89D45}" destId="{186446FB-F751-4E79-8AE7-D5DE278BA9FA}" srcOrd="0" destOrd="0" presId="urn:microsoft.com/office/officeart/2005/8/layout/bProcess3"/>
    <dgm:cxn modelId="{3DDAC84C-689A-48A3-8D90-6B6562AAA113}" type="presOf" srcId="{92CA9220-0E48-4938-A259-21BF181E0594}" destId="{51B7857D-9303-48D6-8A24-AAAD8E153C8D}" srcOrd="0" destOrd="0" presId="urn:microsoft.com/office/officeart/2005/8/layout/bProcess3"/>
    <dgm:cxn modelId="{3B4CC6F0-48D6-4D5E-84CF-4FE3180DC51A}" srcId="{AEE72C89-4589-409B-ADA8-1E6CFA9132B9}" destId="{BF0CCDD0-F6B3-407A-86FC-EA4454DA13B8}" srcOrd="1" destOrd="0" parTransId="{FB515A5C-42EB-48D8-BF5B-929FCF652200}" sibTransId="{CA6CD762-3B11-4F02-B1B4-EA7992BF8B8F}"/>
    <dgm:cxn modelId="{457761CD-4B08-4338-A96D-CB3904222E5D}" type="presOf" srcId="{97B19589-45AE-44E8-84E2-D193BA8ABD8A}" destId="{20273C7D-E72C-49DF-B597-DD197F28B257}" srcOrd="1" destOrd="0" presId="urn:microsoft.com/office/officeart/2005/8/layout/bProcess3"/>
    <dgm:cxn modelId="{AE9687B8-507E-4912-98EF-47627C943F32}" type="presOf" srcId="{AEE72C89-4589-409B-ADA8-1E6CFA9132B9}" destId="{0A28724F-E0CF-49E4-AEB4-95E3E3FAB052}" srcOrd="0" destOrd="0" presId="urn:microsoft.com/office/officeart/2005/8/layout/bProcess3"/>
    <dgm:cxn modelId="{000E80E3-D2B7-4521-B3B7-70CC27B75D7E}" type="presOf" srcId="{CA6CD762-3B11-4F02-B1B4-EA7992BF8B8F}" destId="{FE9F5305-CC1F-40BF-93ED-E1347346A10C}" srcOrd="0" destOrd="0" presId="urn:microsoft.com/office/officeart/2005/8/layout/bProcess3"/>
    <dgm:cxn modelId="{F70941A9-791F-4931-A694-1288954E0D0F}" type="presOf" srcId="{C2F4395D-548A-448F-8E92-E11E38BB163D}" destId="{34C02ED9-9E95-4473-B57A-B4DF972B773D}" srcOrd="0" destOrd="0" presId="urn:microsoft.com/office/officeart/2005/8/layout/bProcess3"/>
    <dgm:cxn modelId="{C4EEED09-42B2-4180-BD20-9312411838FE}" type="presOf" srcId="{92CA9220-0E48-4938-A259-21BF181E0594}" destId="{1854DA20-E970-421E-93F6-D0DE1BF2580C}" srcOrd="1" destOrd="0" presId="urn:microsoft.com/office/officeart/2005/8/layout/bProcess3"/>
    <dgm:cxn modelId="{224A071C-0974-41CD-B524-7E6A72BACFD2}" srcId="{AEE72C89-4589-409B-ADA8-1E6CFA9132B9}" destId="{7E04CEE7-6FCE-4143-8FC7-ABF65673A56D}" srcOrd="4" destOrd="0" parTransId="{C3863248-C2E4-484A-93C4-816DE5B83D3E}" sibTransId="{92CA9220-0E48-4938-A259-21BF181E0594}"/>
    <dgm:cxn modelId="{535ACF48-E358-4168-BA38-F153A23ACA32}" type="presOf" srcId="{1E56866F-CDB1-4DCB-9AAC-ED66184B6EC1}" destId="{BB42BABD-7668-4081-B5F3-FE13ADC39971}" srcOrd="0" destOrd="0" presId="urn:microsoft.com/office/officeart/2005/8/layout/bProcess3"/>
    <dgm:cxn modelId="{07B47CE4-F3B1-4E9C-9F7B-32A4A68416A3}" type="presOf" srcId="{7E04CEE7-6FCE-4143-8FC7-ABF65673A56D}" destId="{18116F17-B331-4348-BB48-C708C6838344}" srcOrd="0" destOrd="0" presId="urn:microsoft.com/office/officeart/2005/8/layout/bProcess3"/>
    <dgm:cxn modelId="{B8501DB1-4710-4375-B854-2D532E9271F7}" type="presOf" srcId="{BF0CCDD0-F6B3-407A-86FC-EA4454DA13B8}" destId="{77B79A24-2798-4586-86D3-E8A65023E64B}" srcOrd="0" destOrd="0" presId="urn:microsoft.com/office/officeart/2005/8/layout/bProcess3"/>
    <dgm:cxn modelId="{BE4EA143-FF2E-4CE1-8882-8E534930F6E4}" type="presOf" srcId="{29CA40E0-8C96-4334-AEB8-7BA69FEECC5A}" destId="{05410FDB-D2C8-4F9D-82D2-D27B047E0E3A}" srcOrd="0" destOrd="0" presId="urn:microsoft.com/office/officeart/2005/8/layout/bProcess3"/>
    <dgm:cxn modelId="{2E3C1681-0A94-4AF1-9A35-21D9E05F56AD}" type="presParOf" srcId="{0A28724F-E0CF-49E4-AEB4-95E3E3FAB052}" destId="{BB42BABD-7668-4081-B5F3-FE13ADC39971}" srcOrd="0" destOrd="0" presId="urn:microsoft.com/office/officeart/2005/8/layout/bProcess3"/>
    <dgm:cxn modelId="{8986F01B-A005-4798-9FEA-21657508996A}" type="presParOf" srcId="{0A28724F-E0CF-49E4-AEB4-95E3E3FAB052}" destId="{186446FB-F751-4E79-8AE7-D5DE278BA9FA}" srcOrd="1" destOrd="0" presId="urn:microsoft.com/office/officeart/2005/8/layout/bProcess3"/>
    <dgm:cxn modelId="{8D6D2875-5D8D-43BF-99EA-B3913A5E549F}" type="presParOf" srcId="{186446FB-F751-4E79-8AE7-D5DE278BA9FA}" destId="{EB8E1554-B45C-40C4-8DBF-F3E937C387FB}" srcOrd="0" destOrd="0" presId="urn:microsoft.com/office/officeart/2005/8/layout/bProcess3"/>
    <dgm:cxn modelId="{64237DB3-732A-4550-BEB2-C445E96A3050}" type="presParOf" srcId="{0A28724F-E0CF-49E4-AEB4-95E3E3FAB052}" destId="{77B79A24-2798-4586-86D3-E8A65023E64B}" srcOrd="2" destOrd="0" presId="urn:microsoft.com/office/officeart/2005/8/layout/bProcess3"/>
    <dgm:cxn modelId="{35F03ACB-9ACE-4BA7-8ABE-95830093C85C}" type="presParOf" srcId="{0A28724F-E0CF-49E4-AEB4-95E3E3FAB052}" destId="{FE9F5305-CC1F-40BF-93ED-E1347346A10C}" srcOrd="3" destOrd="0" presId="urn:microsoft.com/office/officeart/2005/8/layout/bProcess3"/>
    <dgm:cxn modelId="{99C430B6-2923-4CB1-AD33-5D45BBAD2AFC}" type="presParOf" srcId="{FE9F5305-CC1F-40BF-93ED-E1347346A10C}" destId="{01207BC6-338C-47A0-8C7B-9D878CB0977E}" srcOrd="0" destOrd="0" presId="urn:microsoft.com/office/officeart/2005/8/layout/bProcess3"/>
    <dgm:cxn modelId="{91720BC7-FA47-420F-85FF-4348BB113B93}" type="presParOf" srcId="{0A28724F-E0CF-49E4-AEB4-95E3E3FAB052}" destId="{32EA33FD-210A-465D-9699-A1C6D079BFC2}" srcOrd="4" destOrd="0" presId="urn:microsoft.com/office/officeart/2005/8/layout/bProcess3"/>
    <dgm:cxn modelId="{570F131B-888A-4601-839B-9568F9878AFA}" type="presParOf" srcId="{0A28724F-E0CF-49E4-AEB4-95E3E3FAB052}" destId="{F0637344-6D34-4D94-A454-CF25228049DE}" srcOrd="5" destOrd="0" presId="urn:microsoft.com/office/officeart/2005/8/layout/bProcess3"/>
    <dgm:cxn modelId="{B7D118CC-181F-4015-8C6F-C3F442B9E56B}" type="presParOf" srcId="{F0637344-6D34-4D94-A454-CF25228049DE}" destId="{0AFABC26-D0F9-4AC8-94C2-DA11CC66CF3C}" srcOrd="0" destOrd="0" presId="urn:microsoft.com/office/officeart/2005/8/layout/bProcess3"/>
    <dgm:cxn modelId="{96D11D74-FA7B-493F-A317-F192037978FE}" type="presParOf" srcId="{0A28724F-E0CF-49E4-AEB4-95E3E3FAB052}" destId="{05410FDB-D2C8-4F9D-82D2-D27B047E0E3A}" srcOrd="6" destOrd="0" presId="urn:microsoft.com/office/officeart/2005/8/layout/bProcess3"/>
    <dgm:cxn modelId="{EEF719A6-E204-407C-B965-A0C64FE63279}" type="presParOf" srcId="{0A28724F-E0CF-49E4-AEB4-95E3E3FAB052}" destId="{E0BBE4E1-168D-4FBE-B8B5-2B5EE8805FBA}" srcOrd="7" destOrd="0" presId="urn:microsoft.com/office/officeart/2005/8/layout/bProcess3"/>
    <dgm:cxn modelId="{835F30C7-E234-459F-9E23-7E2317EE4A94}" type="presParOf" srcId="{E0BBE4E1-168D-4FBE-B8B5-2B5EE8805FBA}" destId="{20273C7D-E72C-49DF-B597-DD197F28B257}" srcOrd="0" destOrd="0" presId="urn:microsoft.com/office/officeart/2005/8/layout/bProcess3"/>
    <dgm:cxn modelId="{7FFA1AF0-821E-4ADE-9D42-6F6A56FEE8AE}" type="presParOf" srcId="{0A28724F-E0CF-49E4-AEB4-95E3E3FAB052}" destId="{18116F17-B331-4348-BB48-C708C6838344}" srcOrd="8" destOrd="0" presId="urn:microsoft.com/office/officeart/2005/8/layout/bProcess3"/>
    <dgm:cxn modelId="{1B4D8CF6-EA23-4593-82D7-E8B0B568EE9B}" type="presParOf" srcId="{0A28724F-E0CF-49E4-AEB4-95E3E3FAB052}" destId="{51B7857D-9303-48D6-8A24-AAAD8E153C8D}" srcOrd="9" destOrd="0" presId="urn:microsoft.com/office/officeart/2005/8/layout/bProcess3"/>
    <dgm:cxn modelId="{3B28300A-A293-4CC0-83BE-91D80E59DAE7}" type="presParOf" srcId="{51B7857D-9303-48D6-8A24-AAAD8E153C8D}" destId="{1854DA20-E970-421E-93F6-D0DE1BF2580C}" srcOrd="0" destOrd="0" presId="urn:microsoft.com/office/officeart/2005/8/layout/bProcess3"/>
    <dgm:cxn modelId="{58258AAF-C5A4-4639-B9C3-AA4CA9DF3BB0}" type="presParOf" srcId="{0A28724F-E0CF-49E4-AEB4-95E3E3FAB052}" destId="{34C02ED9-9E95-4473-B57A-B4DF972B773D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EE72C89-4589-409B-ADA8-1E6CFA9132B9}" type="doc">
      <dgm:prSet loTypeId="urn:microsoft.com/office/officeart/2005/8/layout/bProcess3" loCatId="process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E56866F-CDB1-4DCB-9AAC-ED66184B6EC1}">
      <dgm:prSet phldrT="[Text]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Why lit reviews are great</a:t>
          </a:r>
        </a:p>
      </dgm:t>
    </dgm:pt>
    <dgm:pt modelId="{C9C864C9-BA48-4831-950F-6BFB7ECBFAD1}" type="parTrans" cxnId="{46807E34-4813-4E40-AAF1-35D6BCEC75E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ED90F7F-5A82-4133-B966-4A5E9FF89D45}" type="sibTrans" cxnId="{46807E34-4813-4E40-AAF1-35D6BCEC75E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0CCDD0-F6B3-407A-86FC-EA4454DA13B8}">
      <dgm:prSet phldrT="[Text]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Information sources</a:t>
          </a:r>
        </a:p>
      </dgm:t>
    </dgm:pt>
    <dgm:pt modelId="{FB515A5C-42EB-48D8-BF5B-929FCF652200}" type="parTrans" cxnId="{3B4CC6F0-48D6-4D5E-84CF-4FE3180DC51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A6CD762-3B11-4F02-B1B4-EA7992BF8B8F}" type="sibTrans" cxnId="{3B4CC6F0-48D6-4D5E-84CF-4FE3180DC51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C0A6DE-F643-4D7B-A05A-E8C57D4FF3A0}">
      <dgm:prSet phldrT="[Text]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Getting started:</a:t>
          </a:r>
        </a:p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Research question</a:t>
          </a:r>
        </a:p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Selection criteria</a:t>
          </a:r>
        </a:p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Search strategy</a:t>
          </a:r>
        </a:p>
      </dgm:t>
    </dgm:pt>
    <dgm:pt modelId="{CFB3C61C-B0BD-4F5D-BC30-BF0C60923649}" type="parTrans" cxnId="{A2217521-B8A6-42F8-B5C2-E44E5C3866B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E946C8-31E5-405B-94CE-D3C16E889B21}" type="sibTrans" cxnId="{A2217521-B8A6-42F8-B5C2-E44E5C3866B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9CA40E0-8C96-4334-AEB8-7BA69FEECC5A}">
      <dgm:prSet phldrT="[Text]"/>
      <dgm:spPr>
        <a:ln w="57150">
          <a:solidFill>
            <a:srgbClr val="C00000"/>
          </a:solidFill>
        </a:ln>
      </dgm:spPr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Synthesis / summary</a:t>
          </a:r>
        </a:p>
      </dgm:t>
    </dgm:pt>
    <dgm:pt modelId="{D521AF27-E8CE-4176-8FB6-101890E8DF70}" type="parTrans" cxnId="{4D8B8B02-D039-48EA-BAEE-8C1F62AFAEB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7B19589-45AE-44E8-84E2-D193BA8ABD8A}" type="sibTrans" cxnId="{4D8B8B02-D039-48EA-BAEE-8C1F62AFAEB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04CEE7-6FCE-4143-8FC7-ABF65673A56D}">
      <dgm:prSet phldrT="[Text]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Writing up</a:t>
          </a:r>
        </a:p>
      </dgm:t>
    </dgm:pt>
    <dgm:pt modelId="{C3863248-C2E4-484A-93C4-816DE5B83D3E}" type="parTrans" cxnId="{224A071C-0974-41CD-B524-7E6A72BACFD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2CA9220-0E48-4938-A259-21BF181E0594}" type="sibTrans" cxnId="{224A071C-0974-41CD-B524-7E6A72BACFD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F4395D-548A-448F-8E92-E11E38BB163D}">
      <dgm:prSet phldrT="[Text]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Watch your review change practice</a:t>
          </a:r>
        </a:p>
      </dgm:t>
    </dgm:pt>
    <dgm:pt modelId="{38C4FF7B-C782-42FB-84EB-AA787E01A4F2}" type="parTrans" cxnId="{77188CF3-75BF-4034-BA8B-84D9272D713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BC8AE1-E980-465C-823A-24C87D3027CC}" type="sibTrans" cxnId="{77188CF3-75BF-4034-BA8B-84D9272D713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28724F-E0CF-49E4-AEB4-95E3E3FAB052}" type="pres">
      <dgm:prSet presAssocID="{AEE72C89-4589-409B-ADA8-1E6CFA9132B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B42BABD-7668-4081-B5F3-FE13ADC39971}" type="pres">
      <dgm:prSet presAssocID="{1E56866F-CDB1-4DCB-9AAC-ED66184B6EC1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6446FB-F751-4E79-8AE7-D5DE278BA9FA}" type="pres">
      <dgm:prSet presAssocID="{5ED90F7F-5A82-4133-B966-4A5E9FF89D45}" presName="sibTrans" presStyleLbl="sibTrans1D1" presStyleIdx="0" presStyleCnt="5"/>
      <dgm:spPr/>
      <dgm:t>
        <a:bodyPr/>
        <a:lstStyle/>
        <a:p>
          <a:endParaRPr lang="en-US"/>
        </a:p>
      </dgm:t>
    </dgm:pt>
    <dgm:pt modelId="{EB8E1554-B45C-40C4-8DBF-F3E937C387FB}" type="pres">
      <dgm:prSet presAssocID="{5ED90F7F-5A82-4133-B966-4A5E9FF89D45}" presName="connectorText" presStyleLbl="sibTrans1D1" presStyleIdx="0" presStyleCnt="5"/>
      <dgm:spPr/>
      <dgm:t>
        <a:bodyPr/>
        <a:lstStyle/>
        <a:p>
          <a:endParaRPr lang="en-US"/>
        </a:p>
      </dgm:t>
    </dgm:pt>
    <dgm:pt modelId="{77B79A24-2798-4586-86D3-E8A65023E64B}" type="pres">
      <dgm:prSet presAssocID="{BF0CCDD0-F6B3-407A-86FC-EA4454DA13B8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9F5305-CC1F-40BF-93ED-E1347346A10C}" type="pres">
      <dgm:prSet presAssocID="{CA6CD762-3B11-4F02-B1B4-EA7992BF8B8F}" presName="sibTrans" presStyleLbl="sibTrans1D1" presStyleIdx="1" presStyleCnt="5"/>
      <dgm:spPr/>
      <dgm:t>
        <a:bodyPr/>
        <a:lstStyle/>
        <a:p>
          <a:endParaRPr lang="en-US"/>
        </a:p>
      </dgm:t>
    </dgm:pt>
    <dgm:pt modelId="{01207BC6-338C-47A0-8C7B-9D878CB0977E}" type="pres">
      <dgm:prSet presAssocID="{CA6CD762-3B11-4F02-B1B4-EA7992BF8B8F}" presName="connectorText" presStyleLbl="sibTrans1D1" presStyleIdx="1" presStyleCnt="5"/>
      <dgm:spPr/>
      <dgm:t>
        <a:bodyPr/>
        <a:lstStyle/>
        <a:p>
          <a:endParaRPr lang="en-US"/>
        </a:p>
      </dgm:t>
    </dgm:pt>
    <dgm:pt modelId="{32EA33FD-210A-465D-9699-A1C6D079BFC2}" type="pres">
      <dgm:prSet presAssocID="{E1C0A6DE-F643-4D7B-A05A-E8C57D4FF3A0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637344-6D34-4D94-A454-CF25228049DE}" type="pres">
      <dgm:prSet presAssocID="{08E946C8-31E5-405B-94CE-D3C16E889B21}" presName="sibTrans" presStyleLbl="sibTrans1D1" presStyleIdx="2" presStyleCnt="5"/>
      <dgm:spPr/>
      <dgm:t>
        <a:bodyPr/>
        <a:lstStyle/>
        <a:p>
          <a:endParaRPr lang="en-US"/>
        </a:p>
      </dgm:t>
    </dgm:pt>
    <dgm:pt modelId="{0AFABC26-D0F9-4AC8-94C2-DA11CC66CF3C}" type="pres">
      <dgm:prSet presAssocID="{08E946C8-31E5-405B-94CE-D3C16E889B21}" presName="connectorText" presStyleLbl="sibTrans1D1" presStyleIdx="2" presStyleCnt="5"/>
      <dgm:spPr/>
      <dgm:t>
        <a:bodyPr/>
        <a:lstStyle/>
        <a:p>
          <a:endParaRPr lang="en-US"/>
        </a:p>
      </dgm:t>
    </dgm:pt>
    <dgm:pt modelId="{05410FDB-D2C8-4F9D-82D2-D27B047E0E3A}" type="pres">
      <dgm:prSet presAssocID="{29CA40E0-8C96-4334-AEB8-7BA69FEECC5A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BBE4E1-168D-4FBE-B8B5-2B5EE8805FBA}" type="pres">
      <dgm:prSet presAssocID="{97B19589-45AE-44E8-84E2-D193BA8ABD8A}" presName="sibTrans" presStyleLbl="sibTrans1D1" presStyleIdx="3" presStyleCnt="5"/>
      <dgm:spPr/>
      <dgm:t>
        <a:bodyPr/>
        <a:lstStyle/>
        <a:p>
          <a:endParaRPr lang="en-US"/>
        </a:p>
      </dgm:t>
    </dgm:pt>
    <dgm:pt modelId="{20273C7D-E72C-49DF-B597-DD197F28B257}" type="pres">
      <dgm:prSet presAssocID="{97B19589-45AE-44E8-84E2-D193BA8ABD8A}" presName="connectorText" presStyleLbl="sibTrans1D1" presStyleIdx="3" presStyleCnt="5"/>
      <dgm:spPr/>
      <dgm:t>
        <a:bodyPr/>
        <a:lstStyle/>
        <a:p>
          <a:endParaRPr lang="en-US"/>
        </a:p>
      </dgm:t>
    </dgm:pt>
    <dgm:pt modelId="{18116F17-B331-4348-BB48-C708C6838344}" type="pres">
      <dgm:prSet presAssocID="{7E04CEE7-6FCE-4143-8FC7-ABF65673A56D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B7857D-9303-48D6-8A24-AAAD8E153C8D}" type="pres">
      <dgm:prSet presAssocID="{92CA9220-0E48-4938-A259-21BF181E0594}" presName="sibTrans" presStyleLbl="sibTrans1D1" presStyleIdx="4" presStyleCnt="5"/>
      <dgm:spPr/>
      <dgm:t>
        <a:bodyPr/>
        <a:lstStyle/>
        <a:p>
          <a:endParaRPr lang="en-US"/>
        </a:p>
      </dgm:t>
    </dgm:pt>
    <dgm:pt modelId="{1854DA20-E970-421E-93F6-D0DE1BF2580C}" type="pres">
      <dgm:prSet presAssocID="{92CA9220-0E48-4938-A259-21BF181E0594}" presName="connectorText" presStyleLbl="sibTrans1D1" presStyleIdx="4" presStyleCnt="5"/>
      <dgm:spPr/>
      <dgm:t>
        <a:bodyPr/>
        <a:lstStyle/>
        <a:p>
          <a:endParaRPr lang="en-US"/>
        </a:p>
      </dgm:t>
    </dgm:pt>
    <dgm:pt modelId="{34C02ED9-9E95-4473-B57A-B4DF972B773D}" type="pres">
      <dgm:prSet presAssocID="{C2F4395D-548A-448F-8E92-E11E38BB163D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A595AC8-C025-4F0D-9B50-BE068176B78D}" type="presOf" srcId="{CA6CD762-3B11-4F02-B1B4-EA7992BF8B8F}" destId="{01207BC6-338C-47A0-8C7B-9D878CB0977E}" srcOrd="1" destOrd="0" presId="urn:microsoft.com/office/officeart/2005/8/layout/bProcess3"/>
    <dgm:cxn modelId="{52E16EF1-176D-46D6-83EA-0BE34F761C7F}" type="presOf" srcId="{E1C0A6DE-F643-4D7B-A05A-E8C57D4FF3A0}" destId="{32EA33FD-210A-465D-9699-A1C6D079BFC2}" srcOrd="0" destOrd="0" presId="urn:microsoft.com/office/officeart/2005/8/layout/bProcess3"/>
    <dgm:cxn modelId="{4D8B8B02-D039-48EA-BAEE-8C1F62AFAEB0}" srcId="{AEE72C89-4589-409B-ADA8-1E6CFA9132B9}" destId="{29CA40E0-8C96-4334-AEB8-7BA69FEECC5A}" srcOrd="3" destOrd="0" parTransId="{D521AF27-E8CE-4176-8FB6-101890E8DF70}" sibTransId="{97B19589-45AE-44E8-84E2-D193BA8ABD8A}"/>
    <dgm:cxn modelId="{2F71120C-B246-4DC9-8056-5C0B6423D32A}" type="presOf" srcId="{5ED90F7F-5A82-4133-B966-4A5E9FF89D45}" destId="{EB8E1554-B45C-40C4-8DBF-F3E937C387FB}" srcOrd="1" destOrd="0" presId="urn:microsoft.com/office/officeart/2005/8/layout/bProcess3"/>
    <dgm:cxn modelId="{62422B8E-8554-424B-8276-B31925C1E2DA}" type="presOf" srcId="{97B19589-45AE-44E8-84E2-D193BA8ABD8A}" destId="{E0BBE4E1-168D-4FBE-B8B5-2B5EE8805FBA}" srcOrd="0" destOrd="0" presId="urn:microsoft.com/office/officeart/2005/8/layout/bProcess3"/>
    <dgm:cxn modelId="{0BC5CA90-9A94-4AD1-9445-ADF3188E8F05}" type="presOf" srcId="{08E946C8-31E5-405B-94CE-D3C16E889B21}" destId="{0AFABC26-D0F9-4AC8-94C2-DA11CC66CF3C}" srcOrd="1" destOrd="0" presId="urn:microsoft.com/office/officeart/2005/8/layout/bProcess3"/>
    <dgm:cxn modelId="{77188CF3-75BF-4034-BA8B-84D9272D713A}" srcId="{AEE72C89-4589-409B-ADA8-1E6CFA9132B9}" destId="{C2F4395D-548A-448F-8E92-E11E38BB163D}" srcOrd="5" destOrd="0" parTransId="{38C4FF7B-C782-42FB-84EB-AA787E01A4F2}" sibTransId="{C8BC8AE1-E980-465C-823A-24C87D3027CC}"/>
    <dgm:cxn modelId="{46807E34-4813-4E40-AAF1-35D6BCEC75EE}" srcId="{AEE72C89-4589-409B-ADA8-1E6CFA9132B9}" destId="{1E56866F-CDB1-4DCB-9AAC-ED66184B6EC1}" srcOrd="0" destOrd="0" parTransId="{C9C864C9-BA48-4831-950F-6BFB7ECBFAD1}" sibTransId="{5ED90F7F-5A82-4133-B966-4A5E9FF89D45}"/>
    <dgm:cxn modelId="{A2217521-B8A6-42F8-B5C2-E44E5C3866B4}" srcId="{AEE72C89-4589-409B-ADA8-1E6CFA9132B9}" destId="{E1C0A6DE-F643-4D7B-A05A-E8C57D4FF3A0}" srcOrd="2" destOrd="0" parTransId="{CFB3C61C-B0BD-4F5D-BC30-BF0C60923649}" sibTransId="{08E946C8-31E5-405B-94CE-D3C16E889B21}"/>
    <dgm:cxn modelId="{967C220D-6718-46A8-8093-D81054E1A4D1}" type="presOf" srcId="{08E946C8-31E5-405B-94CE-D3C16E889B21}" destId="{F0637344-6D34-4D94-A454-CF25228049DE}" srcOrd="0" destOrd="0" presId="urn:microsoft.com/office/officeart/2005/8/layout/bProcess3"/>
    <dgm:cxn modelId="{91457E4D-7FBF-482F-B5B5-62A2796CB101}" type="presOf" srcId="{5ED90F7F-5A82-4133-B966-4A5E9FF89D45}" destId="{186446FB-F751-4E79-8AE7-D5DE278BA9FA}" srcOrd="0" destOrd="0" presId="urn:microsoft.com/office/officeart/2005/8/layout/bProcess3"/>
    <dgm:cxn modelId="{3DDAC84C-689A-48A3-8D90-6B6562AAA113}" type="presOf" srcId="{92CA9220-0E48-4938-A259-21BF181E0594}" destId="{51B7857D-9303-48D6-8A24-AAAD8E153C8D}" srcOrd="0" destOrd="0" presId="urn:microsoft.com/office/officeart/2005/8/layout/bProcess3"/>
    <dgm:cxn modelId="{3B4CC6F0-48D6-4D5E-84CF-4FE3180DC51A}" srcId="{AEE72C89-4589-409B-ADA8-1E6CFA9132B9}" destId="{BF0CCDD0-F6B3-407A-86FC-EA4454DA13B8}" srcOrd="1" destOrd="0" parTransId="{FB515A5C-42EB-48D8-BF5B-929FCF652200}" sibTransId="{CA6CD762-3B11-4F02-B1B4-EA7992BF8B8F}"/>
    <dgm:cxn modelId="{457761CD-4B08-4338-A96D-CB3904222E5D}" type="presOf" srcId="{97B19589-45AE-44E8-84E2-D193BA8ABD8A}" destId="{20273C7D-E72C-49DF-B597-DD197F28B257}" srcOrd="1" destOrd="0" presId="urn:microsoft.com/office/officeart/2005/8/layout/bProcess3"/>
    <dgm:cxn modelId="{AE9687B8-507E-4912-98EF-47627C943F32}" type="presOf" srcId="{AEE72C89-4589-409B-ADA8-1E6CFA9132B9}" destId="{0A28724F-E0CF-49E4-AEB4-95E3E3FAB052}" srcOrd="0" destOrd="0" presId="urn:microsoft.com/office/officeart/2005/8/layout/bProcess3"/>
    <dgm:cxn modelId="{000E80E3-D2B7-4521-B3B7-70CC27B75D7E}" type="presOf" srcId="{CA6CD762-3B11-4F02-B1B4-EA7992BF8B8F}" destId="{FE9F5305-CC1F-40BF-93ED-E1347346A10C}" srcOrd="0" destOrd="0" presId="urn:microsoft.com/office/officeart/2005/8/layout/bProcess3"/>
    <dgm:cxn modelId="{F70941A9-791F-4931-A694-1288954E0D0F}" type="presOf" srcId="{C2F4395D-548A-448F-8E92-E11E38BB163D}" destId="{34C02ED9-9E95-4473-B57A-B4DF972B773D}" srcOrd="0" destOrd="0" presId="urn:microsoft.com/office/officeart/2005/8/layout/bProcess3"/>
    <dgm:cxn modelId="{C4EEED09-42B2-4180-BD20-9312411838FE}" type="presOf" srcId="{92CA9220-0E48-4938-A259-21BF181E0594}" destId="{1854DA20-E970-421E-93F6-D0DE1BF2580C}" srcOrd="1" destOrd="0" presId="urn:microsoft.com/office/officeart/2005/8/layout/bProcess3"/>
    <dgm:cxn modelId="{224A071C-0974-41CD-B524-7E6A72BACFD2}" srcId="{AEE72C89-4589-409B-ADA8-1E6CFA9132B9}" destId="{7E04CEE7-6FCE-4143-8FC7-ABF65673A56D}" srcOrd="4" destOrd="0" parTransId="{C3863248-C2E4-484A-93C4-816DE5B83D3E}" sibTransId="{92CA9220-0E48-4938-A259-21BF181E0594}"/>
    <dgm:cxn modelId="{535ACF48-E358-4168-BA38-F153A23ACA32}" type="presOf" srcId="{1E56866F-CDB1-4DCB-9AAC-ED66184B6EC1}" destId="{BB42BABD-7668-4081-B5F3-FE13ADC39971}" srcOrd="0" destOrd="0" presId="urn:microsoft.com/office/officeart/2005/8/layout/bProcess3"/>
    <dgm:cxn modelId="{07B47CE4-F3B1-4E9C-9F7B-32A4A68416A3}" type="presOf" srcId="{7E04CEE7-6FCE-4143-8FC7-ABF65673A56D}" destId="{18116F17-B331-4348-BB48-C708C6838344}" srcOrd="0" destOrd="0" presId="urn:microsoft.com/office/officeart/2005/8/layout/bProcess3"/>
    <dgm:cxn modelId="{B8501DB1-4710-4375-B854-2D532E9271F7}" type="presOf" srcId="{BF0CCDD0-F6B3-407A-86FC-EA4454DA13B8}" destId="{77B79A24-2798-4586-86D3-E8A65023E64B}" srcOrd="0" destOrd="0" presId="urn:microsoft.com/office/officeart/2005/8/layout/bProcess3"/>
    <dgm:cxn modelId="{BE4EA143-FF2E-4CE1-8882-8E534930F6E4}" type="presOf" srcId="{29CA40E0-8C96-4334-AEB8-7BA69FEECC5A}" destId="{05410FDB-D2C8-4F9D-82D2-D27B047E0E3A}" srcOrd="0" destOrd="0" presId="urn:microsoft.com/office/officeart/2005/8/layout/bProcess3"/>
    <dgm:cxn modelId="{2E3C1681-0A94-4AF1-9A35-21D9E05F56AD}" type="presParOf" srcId="{0A28724F-E0CF-49E4-AEB4-95E3E3FAB052}" destId="{BB42BABD-7668-4081-B5F3-FE13ADC39971}" srcOrd="0" destOrd="0" presId="urn:microsoft.com/office/officeart/2005/8/layout/bProcess3"/>
    <dgm:cxn modelId="{8986F01B-A005-4798-9FEA-21657508996A}" type="presParOf" srcId="{0A28724F-E0CF-49E4-AEB4-95E3E3FAB052}" destId="{186446FB-F751-4E79-8AE7-D5DE278BA9FA}" srcOrd="1" destOrd="0" presId="urn:microsoft.com/office/officeart/2005/8/layout/bProcess3"/>
    <dgm:cxn modelId="{8D6D2875-5D8D-43BF-99EA-B3913A5E549F}" type="presParOf" srcId="{186446FB-F751-4E79-8AE7-D5DE278BA9FA}" destId="{EB8E1554-B45C-40C4-8DBF-F3E937C387FB}" srcOrd="0" destOrd="0" presId="urn:microsoft.com/office/officeart/2005/8/layout/bProcess3"/>
    <dgm:cxn modelId="{64237DB3-732A-4550-BEB2-C445E96A3050}" type="presParOf" srcId="{0A28724F-E0CF-49E4-AEB4-95E3E3FAB052}" destId="{77B79A24-2798-4586-86D3-E8A65023E64B}" srcOrd="2" destOrd="0" presId="urn:microsoft.com/office/officeart/2005/8/layout/bProcess3"/>
    <dgm:cxn modelId="{35F03ACB-9ACE-4BA7-8ABE-95830093C85C}" type="presParOf" srcId="{0A28724F-E0CF-49E4-AEB4-95E3E3FAB052}" destId="{FE9F5305-CC1F-40BF-93ED-E1347346A10C}" srcOrd="3" destOrd="0" presId="urn:microsoft.com/office/officeart/2005/8/layout/bProcess3"/>
    <dgm:cxn modelId="{99C430B6-2923-4CB1-AD33-5D45BBAD2AFC}" type="presParOf" srcId="{FE9F5305-CC1F-40BF-93ED-E1347346A10C}" destId="{01207BC6-338C-47A0-8C7B-9D878CB0977E}" srcOrd="0" destOrd="0" presId="urn:microsoft.com/office/officeart/2005/8/layout/bProcess3"/>
    <dgm:cxn modelId="{91720BC7-FA47-420F-85FF-4348BB113B93}" type="presParOf" srcId="{0A28724F-E0CF-49E4-AEB4-95E3E3FAB052}" destId="{32EA33FD-210A-465D-9699-A1C6D079BFC2}" srcOrd="4" destOrd="0" presId="urn:microsoft.com/office/officeart/2005/8/layout/bProcess3"/>
    <dgm:cxn modelId="{570F131B-888A-4601-839B-9568F9878AFA}" type="presParOf" srcId="{0A28724F-E0CF-49E4-AEB4-95E3E3FAB052}" destId="{F0637344-6D34-4D94-A454-CF25228049DE}" srcOrd="5" destOrd="0" presId="urn:microsoft.com/office/officeart/2005/8/layout/bProcess3"/>
    <dgm:cxn modelId="{B7D118CC-181F-4015-8C6F-C3F442B9E56B}" type="presParOf" srcId="{F0637344-6D34-4D94-A454-CF25228049DE}" destId="{0AFABC26-D0F9-4AC8-94C2-DA11CC66CF3C}" srcOrd="0" destOrd="0" presId="urn:microsoft.com/office/officeart/2005/8/layout/bProcess3"/>
    <dgm:cxn modelId="{96D11D74-FA7B-493F-A317-F192037978FE}" type="presParOf" srcId="{0A28724F-E0CF-49E4-AEB4-95E3E3FAB052}" destId="{05410FDB-D2C8-4F9D-82D2-D27B047E0E3A}" srcOrd="6" destOrd="0" presId="urn:microsoft.com/office/officeart/2005/8/layout/bProcess3"/>
    <dgm:cxn modelId="{EEF719A6-E204-407C-B965-A0C64FE63279}" type="presParOf" srcId="{0A28724F-E0CF-49E4-AEB4-95E3E3FAB052}" destId="{E0BBE4E1-168D-4FBE-B8B5-2B5EE8805FBA}" srcOrd="7" destOrd="0" presId="urn:microsoft.com/office/officeart/2005/8/layout/bProcess3"/>
    <dgm:cxn modelId="{835F30C7-E234-459F-9E23-7E2317EE4A94}" type="presParOf" srcId="{E0BBE4E1-168D-4FBE-B8B5-2B5EE8805FBA}" destId="{20273C7D-E72C-49DF-B597-DD197F28B257}" srcOrd="0" destOrd="0" presId="urn:microsoft.com/office/officeart/2005/8/layout/bProcess3"/>
    <dgm:cxn modelId="{7FFA1AF0-821E-4ADE-9D42-6F6A56FEE8AE}" type="presParOf" srcId="{0A28724F-E0CF-49E4-AEB4-95E3E3FAB052}" destId="{18116F17-B331-4348-BB48-C708C6838344}" srcOrd="8" destOrd="0" presId="urn:microsoft.com/office/officeart/2005/8/layout/bProcess3"/>
    <dgm:cxn modelId="{1B4D8CF6-EA23-4593-82D7-E8B0B568EE9B}" type="presParOf" srcId="{0A28724F-E0CF-49E4-AEB4-95E3E3FAB052}" destId="{51B7857D-9303-48D6-8A24-AAAD8E153C8D}" srcOrd="9" destOrd="0" presId="urn:microsoft.com/office/officeart/2005/8/layout/bProcess3"/>
    <dgm:cxn modelId="{3B28300A-A293-4CC0-83BE-91D80E59DAE7}" type="presParOf" srcId="{51B7857D-9303-48D6-8A24-AAAD8E153C8D}" destId="{1854DA20-E970-421E-93F6-D0DE1BF2580C}" srcOrd="0" destOrd="0" presId="urn:microsoft.com/office/officeart/2005/8/layout/bProcess3"/>
    <dgm:cxn modelId="{58258AAF-C5A4-4639-B9C3-AA4CA9DF3BB0}" type="presParOf" srcId="{0A28724F-E0CF-49E4-AEB4-95E3E3FAB052}" destId="{34C02ED9-9E95-4473-B57A-B4DF972B773D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EE72C89-4589-409B-ADA8-1E6CFA9132B9}" type="doc">
      <dgm:prSet loTypeId="urn:microsoft.com/office/officeart/2005/8/layout/bProcess3" loCatId="process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E56866F-CDB1-4DCB-9AAC-ED66184B6EC1}">
      <dgm:prSet phldrT="[Text]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Why lit reviews are great</a:t>
          </a:r>
        </a:p>
      </dgm:t>
    </dgm:pt>
    <dgm:pt modelId="{C9C864C9-BA48-4831-950F-6BFB7ECBFAD1}" type="parTrans" cxnId="{46807E34-4813-4E40-AAF1-35D6BCEC75E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ED90F7F-5A82-4133-B966-4A5E9FF89D45}" type="sibTrans" cxnId="{46807E34-4813-4E40-AAF1-35D6BCEC75E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0CCDD0-F6B3-407A-86FC-EA4454DA13B8}">
      <dgm:prSet phldrT="[Text]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Information sources</a:t>
          </a:r>
        </a:p>
      </dgm:t>
    </dgm:pt>
    <dgm:pt modelId="{FB515A5C-42EB-48D8-BF5B-929FCF652200}" type="parTrans" cxnId="{3B4CC6F0-48D6-4D5E-84CF-4FE3180DC51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A6CD762-3B11-4F02-B1B4-EA7992BF8B8F}" type="sibTrans" cxnId="{3B4CC6F0-48D6-4D5E-84CF-4FE3180DC51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C0A6DE-F643-4D7B-A05A-E8C57D4FF3A0}">
      <dgm:prSet phldrT="[Text]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Getting started:</a:t>
          </a:r>
        </a:p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Research question</a:t>
          </a:r>
        </a:p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Selection criteria</a:t>
          </a:r>
        </a:p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Search strategy</a:t>
          </a:r>
        </a:p>
      </dgm:t>
    </dgm:pt>
    <dgm:pt modelId="{CFB3C61C-B0BD-4F5D-BC30-BF0C60923649}" type="parTrans" cxnId="{A2217521-B8A6-42F8-B5C2-E44E5C3866B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E946C8-31E5-405B-94CE-D3C16E889B21}" type="sibTrans" cxnId="{A2217521-B8A6-42F8-B5C2-E44E5C3866B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9CA40E0-8C96-4334-AEB8-7BA69FEECC5A}">
      <dgm:prSet phldrT="[Text]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Synthesis / summary</a:t>
          </a:r>
        </a:p>
      </dgm:t>
    </dgm:pt>
    <dgm:pt modelId="{D521AF27-E8CE-4176-8FB6-101890E8DF70}" type="parTrans" cxnId="{4D8B8B02-D039-48EA-BAEE-8C1F62AFAEB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7B19589-45AE-44E8-84E2-D193BA8ABD8A}" type="sibTrans" cxnId="{4D8B8B02-D039-48EA-BAEE-8C1F62AFAEB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04CEE7-6FCE-4143-8FC7-ABF65673A56D}">
      <dgm:prSet phldrT="[Text]"/>
      <dgm:spPr>
        <a:ln w="57150">
          <a:solidFill>
            <a:srgbClr val="C00000"/>
          </a:solidFill>
        </a:ln>
      </dgm:spPr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Writing up</a:t>
          </a:r>
        </a:p>
      </dgm:t>
    </dgm:pt>
    <dgm:pt modelId="{C3863248-C2E4-484A-93C4-816DE5B83D3E}" type="parTrans" cxnId="{224A071C-0974-41CD-B524-7E6A72BACFD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2CA9220-0E48-4938-A259-21BF181E0594}" type="sibTrans" cxnId="{224A071C-0974-41CD-B524-7E6A72BACFD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F4395D-548A-448F-8E92-E11E38BB163D}">
      <dgm:prSet phldrT="[Text]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Watch your review change practice</a:t>
          </a:r>
        </a:p>
      </dgm:t>
    </dgm:pt>
    <dgm:pt modelId="{38C4FF7B-C782-42FB-84EB-AA787E01A4F2}" type="parTrans" cxnId="{77188CF3-75BF-4034-BA8B-84D9272D713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BC8AE1-E980-465C-823A-24C87D3027CC}" type="sibTrans" cxnId="{77188CF3-75BF-4034-BA8B-84D9272D713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28724F-E0CF-49E4-AEB4-95E3E3FAB052}" type="pres">
      <dgm:prSet presAssocID="{AEE72C89-4589-409B-ADA8-1E6CFA9132B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B42BABD-7668-4081-B5F3-FE13ADC39971}" type="pres">
      <dgm:prSet presAssocID="{1E56866F-CDB1-4DCB-9AAC-ED66184B6EC1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6446FB-F751-4E79-8AE7-D5DE278BA9FA}" type="pres">
      <dgm:prSet presAssocID="{5ED90F7F-5A82-4133-B966-4A5E9FF89D45}" presName="sibTrans" presStyleLbl="sibTrans1D1" presStyleIdx="0" presStyleCnt="5"/>
      <dgm:spPr/>
      <dgm:t>
        <a:bodyPr/>
        <a:lstStyle/>
        <a:p>
          <a:endParaRPr lang="en-US"/>
        </a:p>
      </dgm:t>
    </dgm:pt>
    <dgm:pt modelId="{EB8E1554-B45C-40C4-8DBF-F3E937C387FB}" type="pres">
      <dgm:prSet presAssocID="{5ED90F7F-5A82-4133-B966-4A5E9FF89D45}" presName="connectorText" presStyleLbl="sibTrans1D1" presStyleIdx="0" presStyleCnt="5"/>
      <dgm:spPr/>
      <dgm:t>
        <a:bodyPr/>
        <a:lstStyle/>
        <a:p>
          <a:endParaRPr lang="en-US"/>
        </a:p>
      </dgm:t>
    </dgm:pt>
    <dgm:pt modelId="{77B79A24-2798-4586-86D3-E8A65023E64B}" type="pres">
      <dgm:prSet presAssocID="{BF0CCDD0-F6B3-407A-86FC-EA4454DA13B8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9F5305-CC1F-40BF-93ED-E1347346A10C}" type="pres">
      <dgm:prSet presAssocID="{CA6CD762-3B11-4F02-B1B4-EA7992BF8B8F}" presName="sibTrans" presStyleLbl="sibTrans1D1" presStyleIdx="1" presStyleCnt="5"/>
      <dgm:spPr/>
      <dgm:t>
        <a:bodyPr/>
        <a:lstStyle/>
        <a:p>
          <a:endParaRPr lang="en-US"/>
        </a:p>
      </dgm:t>
    </dgm:pt>
    <dgm:pt modelId="{01207BC6-338C-47A0-8C7B-9D878CB0977E}" type="pres">
      <dgm:prSet presAssocID="{CA6CD762-3B11-4F02-B1B4-EA7992BF8B8F}" presName="connectorText" presStyleLbl="sibTrans1D1" presStyleIdx="1" presStyleCnt="5"/>
      <dgm:spPr/>
      <dgm:t>
        <a:bodyPr/>
        <a:lstStyle/>
        <a:p>
          <a:endParaRPr lang="en-US"/>
        </a:p>
      </dgm:t>
    </dgm:pt>
    <dgm:pt modelId="{32EA33FD-210A-465D-9699-A1C6D079BFC2}" type="pres">
      <dgm:prSet presAssocID="{E1C0A6DE-F643-4D7B-A05A-E8C57D4FF3A0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637344-6D34-4D94-A454-CF25228049DE}" type="pres">
      <dgm:prSet presAssocID="{08E946C8-31E5-405B-94CE-D3C16E889B21}" presName="sibTrans" presStyleLbl="sibTrans1D1" presStyleIdx="2" presStyleCnt="5"/>
      <dgm:spPr/>
      <dgm:t>
        <a:bodyPr/>
        <a:lstStyle/>
        <a:p>
          <a:endParaRPr lang="en-US"/>
        </a:p>
      </dgm:t>
    </dgm:pt>
    <dgm:pt modelId="{0AFABC26-D0F9-4AC8-94C2-DA11CC66CF3C}" type="pres">
      <dgm:prSet presAssocID="{08E946C8-31E5-405B-94CE-D3C16E889B21}" presName="connectorText" presStyleLbl="sibTrans1D1" presStyleIdx="2" presStyleCnt="5"/>
      <dgm:spPr/>
      <dgm:t>
        <a:bodyPr/>
        <a:lstStyle/>
        <a:p>
          <a:endParaRPr lang="en-US"/>
        </a:p>
      </dgm:t>
    </dgm:pt>
    <dgm:pt modelId="{05410FDB-D2C8-4F9D-82D2-D27B047E0E3A}" type="pres">
      <dgm:prSet presAssocID="{29CA40E0-8C96-4334-AEB8-7BA69FEECC5A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BBE4E1-168D-4FBE-B8B5-2B5EE8805FBA}" type="pres">
      <dgm:prSet presAssocID="{97B19589-45AE-44E8-84E2-D193BA8ABD8A}" presName="sibTrans" presStyleLbl="sibTrans1D1" presStyleIdx="3" presStyleCnt="5"/>
      <dgm:spPr/>
      <dgm:t>
        <a:bodyPr/>
        <a:lstStyle/>
        <a:p>
          <a:endParaRPr lang="en-US"/>
        </a:p>
      </dgm:t>
    </dgm:pt>
    <dgm:pt modelId="{20273C7D-E72C-49DF-B597-DD197F28B257}" type="pres">
      <dgm:prSet presAssocID="{97B19589-45AE-44E8-84E2-D193BA8ABD8A}" presName="connectorText" presStyleLbl="sibTrans1D1" presStyleIdx="3" presStyleCnt="5"/>
      <dgm:spPr/>
      <dgm:t>
        <a:bodyPr/>
        <a:lstStyle/>
        <a:p>
          <a:endParaRPr lang="en-US"/>
        </a:p>
      </dgm:t>
    </dgm:pt>
    <dgm:pt modelId="{18116F17-B331-4348-BB48-C708C6838344}" type="pres">
      <dgm:prSet presAssocID="{7E04CEE7-6FCE-4143-8FC7-ABF65673A56D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B7857D-9303-48D6-8A24-AAAD8E153C8D}" type="pres">
      <dgm:prSet presAssocID="{92CA9220-0E48-4938-A259-21BF181E0594}" presName="sibTrans" presStyleLbl="sibTrans1D1" presStyleIdx="4" presStyleCnt="5"/>
      <dgm:spPr/>
      <dgm:t>
        <a:bodyPr/>
        <a:lstStyle/>
        <a:p>
          <a:endParaRPr lang="en-US"/>
        </a:p>
      </dgm:t>
    </dgm:pt>
    <dgm:pt modelId="{1854DA20-E970-421E-93F6-D0DE1BF2580C}" type="pres">
      <dgm:prSet presAssocID="{92CA9220-0E48-4938-A259-21BF181E0594}" presName="connectorText" presStyleLbl="sibTrans1D1" presStyleIdx="4" presStyleCnt="5"/>
      <dgm:spPr/>
      <dgm:t>
        <a:bodyPr/>
        <a:lstStyle/>
        <a:p>
          <a:endParaRPr lang="en-US"/>
        </a:p>
      </dgm:t>
    </dgm:pt>
    <dgm:pt modelId="{34C02ED9-9E95-4473-B57A-B4DF972B773D}" type="pres">
      <dgm:prSet presAssocID="{C2F4395D-548A-448F-8E92-E11E38BB163D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A595AC8-C025-4F0D-9B50-BE068176B78D}" type="presOf" srcId="{CA6CD762-3B11-4F02-B1B4-EA7992BF8B8F}" destId="{01207BC6-338C-47A0-8C7B-9D878CB0977E}" srcOrd="1" destOrd="0" presId="urn:microsoft.com/office/officeart/2005/8/layout/bProcess3"/>
    <dgm:cxn modelId="{52E16EF1-176D-46D6-83EA-0BE34F761C7F}" type="presOf" srcId="{E1C0A6DE-F643-4D7B-A05A-E8C57D4FF3A0}" destId="{32EA33FD-210A-465D-9699-A1C6D079BFC2}" srcOrd="0" destOrd="0" presId="urn:microsoft.com/office/officeart/2005/8/layout/bProcess3"/>
    <dgm:cxn modelId="{4D8B8B02-D039-48EA-BAEE-8C1F62AFAEB0}" srcId="{AEE72C89-4589-409B-ADA8-1E6CFA9132B9}" destId="{29CA40E0-8C96-4334-AEB8-7BA69FEECC5A}" srcOrd="3" destOrd="0" parTransId="{D521AF27-E8CE-4176-8FB6-101890E8DF70}" sibTransId="{97B19589-45AE-44E8-84E2-D193BA8ABD8A}"/>
    <dgm:cxn modelId="{2F71120C-B246-4DC9-8056-5C0B6423D32A}" type="presOf" srcId="{5ED90F7F-5A82-4133-B966-4A5E9FF89D45}" destId="{EB8E1554-B45C-40C4-8DBF-F3E937C387FB}" srcOrd="1" destOrd="0" presId="urn:microsoft.com/office/officeart/2005/8/layout/bProcess3"/>
    <dgm:cxn modelId="{62422B8E-8554-424B-8276-B31925C1E2DA}" type="presOf" srcId="{97B19589-45AE-44E8-84E2-D193BA8ABD8A}" destId="{E0BBE4E1-168D-4FBE-B8B5-2B5EE8805FBA}" srcOrd="0" destOrd="0" presId="urn:microsoft.com/office/officeart/2005/8/layout/bProcess3"/>
    <dgm:cxn modelId="{0BC5CA90-9A94-4AD1-9445-ADF3188E8F05}" type="presOf" srcId="{08E946C8-31E5-405B-94CE-D3C16E889B21}" destId="{0AFABC26-D0F9-4AC8-94C2-DA11CC66CF3C}" srcOrd="1" destOrd="0" presId="urn:microsoft.com/office/officeart/2005/8/layout/bProcess3"/>
    <dgm:cxn modelId="{77188CF3-75BF-4034-BA8B-84D9272D713A}" srcId="{AEE72C89-4589-409B-ADA8-1E6CFA9132B9}" destId="{C2F4395D-548A-448F-8E92-E11E38BB163D}" srcOrd="5" destOrd="0" parTransId="{38C4FF7B-C782-42FB-84EB-AA787E01A4F2}" sibTransId="{C8BC8AE1-E980-465C-823A-24C87D3027CC}"/>
    <dgm:cxn modelId="{46807E34-4813-4E40-AAF1-35D6BCEC75EE}" srcId="{AEE72C89-4589-409B-ADA8-1E6CFA9132B9}" destId="{1E56866F-CDB1-4DCB-9AAC-ED66184B6EC1}" srcOrd="0" destOrd="0" parTransId="{C9C864C9-BA48-4831-950F-6BFB7ECBFAD1}" sibTransId="{5ED90F7F-5A82-4133-B966-4A5E9FF89D45}"/>
    <dgm:cxn modelId="{A2217521-B8A6-42F8-B5C2-E44E5C3866B4}" srcId="{AEE72C89-4589-409B-ADA8-1E6CFA9132B9}" destId="{E1C0A6DE-F643-4D7B-A05A-E8C57D4FF3A0}" srcOrd="2" destOrd="0" parTransId="{CFB3C61C-B0BD-4F5D-BC30-BF0C60923649}" sibTransId="{08E946C8-31E5-405B-94CE-D3C16E889B21}"/>
    <dgm:cxn modelId="{967C220D-6718-46A8-8093-D81054E1A4D1}" type="presOf" srcId="{08E946C8-31E5-405B-94CE-D3C16E889B21}" destId="{F0637344-6D34-4D94-A454-CF25228049DE}" srcOrd="0" destOrd="0" presId="urn:microsoft.com/office/officeart/2005/8/layout/bProcess3"/>
    <dgm:cxn modelId="{91457E4D-7FBF-482F-B5B5-62A2796CB101}" type="presOf" srcId="{5ED90F7F-5A82-4133-B966-4A5E9FF89D45}" destId="{186446FB-F751-4E79-8AE7-D5DE278BA9FA}" srcOrd="0" destOrd="0" presId="urn:microsoft.com/office/officeart/2005/8/layout/bProcess3"/>
    <dgm:cxn modelId="{3DDAC84C-689A-48A3-8D90-6B6562AAA113}" type="presOf" srcId="{92CA9220-0E48-4938-A259-21BF181E0594}" destId="{51B7857D-9303-48D6-8A24-AAAD8E153C8D}" srcOrd="0" destOrd="0" presId="urn:microsoft.com/office/officeart/2005/8/layout/bProcess3"/>
    <dgm:cxn modelId="{3B4CC6F0-48D6-4D5E-84CF-4FE3180DC51A}" srcId="{AEE72C89-4589-409B-ADA8-1E6CFA9132B9}" destId="{BF0CCDD0-F6B3-407A-86FC-EA4454DA13B8}" srcOrd="1" destOrd="0" parTransId="{FB515A5C-42EB-48D8-BF5B-929FCF652200}" sibTransId="{CA6CD762-3B11-4F02-B1B4-EA7992BF8B8F}"/>
    <dgm:cxn modelId="{457761CD-4B08-4338-A96D-CB3904222E5D}" type="presOf" srcId="{97B19589-45AE-44E8-84E2-D193BA8ABD8A}" destId="{20273C7D-E72C-49DF-B597-DD197F28B257}" srcOrd="1" destOrd="0" presId="urn:microsoft.com/office/officeart/2005/8/layout/bProcess3"/>
    <dgm:cxn modelId="{AE9687B8-507E-4912-98EF-47627C943F32}" type="presOf" srcId="{AEE72C89-4589-409B-ADA8-1E6CFA9132B9}" destId="{0A28724F-E0CF-49E4-AEB4-95E3E3FAB052}" srcOrd="0" destOrd="0" presId="urn:microsoft.com/office/officeart/2005/8/layout/bProcess3"/>
    <dgm:cxn modelId="{000E80E3-D2B7-4521-B3B7-70CC27B75D7E}" type="presOf" srcId="{CA6CD762-3B11-4F02-B1B4-EA7992BF8B8F}" destId="{FE9F5305-CC1F-40BF-93ED-E1347346A10C}" srcOrd="0" destOrd="0" presId="urn:microsoft.com/office/officeart/2005/8/layout/bProcess3"/>
    <dgm:cxn modelId="{F70941A9-791F-4931-A694-1288954E0D0F}" type="presOf" srcId="{C2F4395D-548A-448F-8E92-E11E38BB163D}" destId="{34C02ED9-9E95-4473-B57A-B4DF972B773D}" srcOrd="0" destOrd="0" presId="urn:microsoft.com/office/officeart/2005/8/layout/bProcess3"/>
    <dgm:cxn modelId="{C4EEED09-42B2-4180-BD20-9312411838FE}" type="presOf" srcId="{92CA9220-0E48-4938-A259-21BF181E0594}" destId="{1854DA20-E970-421E-93F6-D0DE1BF2580C}" srcOrd="1" destOrd="0" presId="urn:microsoft.com/office/officeart/2005/8/layout/bProcess3"/>
    <dgm:cxn modelId="{224A071C-0974-41CD-B524-7E6A72BACFD2}" srcId="{AEE72C89-4589-409B-ADA8-1E6CFA9132B9}" destId="{7E04CEE7-6FCE-4143-8FC7-ABF65673A56D}" srcOrd="4" destOrd="0" parTransId="{C3863248-C2E4-484A-93C4-816DE5B83D3E}" sibTransId="{92CA9220-0E48-4938-A259-21BF181E0594}"/>
    <dgm:cxn modelId="{535ACF48-E358-4168-BA38-F153A23ACA32}" type="presOf" srcId="{1E56866F-CDB1-4DCB-9AAC-ED66184B6EC1}" destId="{BB42BABD-7668-4081-B5F3-FE13ADC39971}" srcOrd="0" destOrd="0" presId="urn:microsoft.com/office/officeart/2005/8/layout/bProcess3"/>
    <dgm:cxn modelId="{07B47CE4-F3B1-4E9C-9F7B-32A4A68416A3}" type="presOf" srcId="{7E04CEE7-6FCE-4143-8FC7-ABF65673A56D}" destId="{18116F17-B331-4348-BB48-C708C6838344}" srcOrd="0" destOrd="0" presId="urn:microsoft.com/office/officeart/2005/8/layout/bProcess3"/>
    <dgm:cxn modelId="{B8501DB1-4710-4375-B854-2D532E9271F7}" type="presOf" srcId="{BF0CCDD0-F6B3-407A-86FC-EA4454DA13B8}" destId="{77B79A24-2798-4586-86D3-E8A65023E64B}" srcOrd="0" destOrd="0" presId="urn:microsoft.com/office/officeart/2005/8/layout/bProcess3"/>
    <dgm:cxn modelId="{BE4EA143-FF2E-4CE1-8882-8E534930F6E4}" type="presOf" srcId="{29CA40E0-8C96-4334-AEB8-7BA69FEECC5A}" destId="{05410FDB-D2C8-4F9D-82D2-D27B047E0E3A}" srcOrd="0" destOrd="0" presId="urn:microsoft.com/office/officeart/2005/8/layout/bProcess3"/>
    <dgm:cxn modelId="{2E3C1681-0A94-4AF1-9A35-21D9E05F56AD}" type="presParOf" srcId="{0A28724F-E0CF-49E4-AEB4-95E3E3FAB052}" destId="{BB42BABD-7668-4081-B5F3-FE13ADC39971}" srcOrd="0" destOrd="0" presId="urn:microsoft.com/office/officeart/2005/8/layout/bProcess3"/>
    <dgm:cxn modelId="{8986F01B-A005-4798-9FEA-21657508996A}" type="presParOf" srcId="{0A28724F-E0CF-49E4-AEB4-95E3E3FAB052}" destId="{186446FB-F751-4E79-8AE7-D5DE278BA9FA}" srcOrd="1" destOrd="0" presId="urn:microsoft.com/office/officeart/2005/8/layout/bProcess3"/>
    <dgm:cxn modelId="{8D6D2875-5D8D-43BF-99EA-B3913A5E549F}" type="presParOf" srcId="{186446FB-F751-4E79-8AE7-D5DE278BA9FA}" destId="{EB8E1554-B45C-40C4-8DBF-F3E937C387FB}" srcOrd="0" destOrd="0" presId="urn:microsoft.com/office/officeart/2005/8/layout/bProcess3"/>
    <dgm:cxn modelId="{64237DB3-732A-4550-BEB2-C445E96A3050}" type="presParOf" srcId="{0A28724F-E0CF-49E4-AEB4-95E3E3FAB052}" destId="{77B79A24-2798-4586-86D3-E8A65023E64B}" srcOrd="2" destOrd="0" presId="urn:microsoft.com/office/officeart/2005/8/layout/bProcess3"/>
    <dgm:cxn modelId="{35F03ACB-9ACE-4BA7-8ABE-95830093C85C}" type="presParOf" srcId="{0A28724F-E0CF-49E4-AEB4-95E3E3FAB052}" destId="{FE9F5305-CC1F-40BF-93ED-E1347346A10C}" srcOrd="3" destOrd="0" presId="urn:microsoft.com/office/officeart/2005/8/layout/bProcess3"/>
    <dgm:cxn modelId="{99C430B6-2923-4CB1-AD33-5D45BBAD2AFC}" type="presParOf" srcId="{FE9F5305-CC1F-40BF-93ED-E1347346A10C}" destId="{01207BC6-338C-47A0-8C7B-9D878CB0977E}" srcOrd="0" destOrd="0" presId="urn:microsoft.com/office/officeart/2005/8/layout/bProcess3"/>
    <dgm:cxn modelId="{91720BC7-FA47-420F-85FF-4348BB113B93}" type="presParOf" srcId="{0A28724F-E0CF-49E4-AEB4-95E3E3FAB052}" destId="{32EA33FD-210A-465D-9699-A1C6D079BFC2}" srcOrd="4" destOrd="0" presId="urn:microsoft.com/office/officeart/2005/8/layout/bProcess3"/>
    <dgm:cxn modelId="{570F131B-888A-4601-839B-9568F9878AFA}" type="presParOf" srcId="{0A28724F-E0CF-49E4-AEB4-95E3E3FAB052}" destId="{F0637344-6D34-4D94-A454-CF25228049DE}" srcOrd="5" destOrd="0" presId="urn:microsoft.com/office/officeart/2005/8/layout/bProcess3"/>
    <dgm:cxn modelId="{B7D118CC-181F-4015-8C6F-C3F442B9E56B}" type="presParOf" srcId="{F0637344-6D34-4D94-A454-CF25228049DE}" destId="{0AFABC26-D0F9-4AC8-94C2-DA11CC66CF3C}" srcOrd="0" destOrd="0" presId="urn:microsoft.com/office/officeart/2005/8/layout/bProcess3"/>
    <dgm:cxn modelId="{96D11D74-FA7B-493F-A317-F192037978FE}" type="presParOf" srcId="{0A28724F-E0CF-49E4-AEB4-95E3E3FAB052}" destId="{05410FDB-D2C8-4F9D-82D2-D27B047E0E3A}" srcOrd="6" destOrd="0" presId="urn:microsoft.com/office/officeart/2005/8/layout/bProcess3"/>
    <dgm:cxn modelId="{EEF719A6-E204-407C-B965-A0C64FE63279}" type="presParOf" srcId="{0A28724F-E0CF-49E4-AEB4-95E3E3FAB052}" destId="{E0BBE4E1-168D-4FBE-B8B5-2B5EE8805FBA}" srcOrd="7" destOrd="0" presId="urn:microsoft.com/office/officeart/2005/8/layout/bProcess3"/>
    <dgm:cxn modelId="{835F30C7-E234-459F-9E23-7E2317EE4A94}" type="presParOf" srcId="{E0BBE4E1-168D-4FBE-B8B5-2B5EE8805FBA}" destId="{20273C7D-E72C-49DF-B597-DD197F28B257}" srcOrd="0" destOrd="0" presId="urn:microsoft.com/office/officeart/2005/8/layout/bProcess3"/>
    <dgm:cxn modelId="{7FFA1AF0-821E-4ADE-9D42-6F6A56FEE8AE}" type="presParOf" srcId="{0A28724F-E0CF-49E4-AEB4-95E3E3FAB052}" destId="{18116F17-B331-4348-BB48-C708C6838344}" srcOrd="8" destOrd="0" presId="urn:microsoft.com/office/officeart/2005/8/layout/bProcess3"/>
    <dgm:cxn modelId="{1B4D8CF6-EA23-4593-82D7-E8B0B568EE9B}" type="presParOf" srcId="{0A28724F-E0CF-49E4-AEB4-95E3E3FAB052}" destId="{51B7857D-9303-48D6-8A24-AAAD8E153C8D}" srcOrd="9" destOrd="0" presId="urn:microsoft.com/office/officeart/2005/8/layout/bProcess3"/>
    <dgm:cxn modelId="{3B28300A-A293-4CC0-83BE-91D80E59DAE7}" type="presParOf" srcId="{51B7857D-9303-48D6-8A24-AAAD8E153C8D}" destId="{1854DA20-E970-421E-93F6-D0DE1BF2580C}" srcOrd="0" destOrd="0" presId="urn:microsoft.com/office/officeart/2005/8/layout/bProcess3"/>
    <dgm:cxn modelId="{58258AAF-C5A4-4639-B9C3-AA4CA9DF3BB0}" type="presParOf" srcId="{0A28724F-E0CF-49E4-AEB4-95E3E3FAB052}" destId="{34C02ED9-9E95-4473-B57A-B4DF972B773D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EE72C89-4589-409B-ADA8-1E6CFA9132B9}" type="doc">
      <dgm:prSet loTypeId="urn:microsoft.com/office/officeart/2005/8/layout/bProcess3" loCatId="process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E56866F-CDB1-4DCB-9AAC-ED66184B6EC1}">
      <dgm:prSet phldrT="[Text]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Why lit reviews are great</a:t>
          </a:r>
        </a:p>
      </dgm:t>
    </dgm:pt>
    <dgm:pt modelId="{C9C864C9-BA48-4831-950F-6BFB7ECBFAD1}" type="parTrans" cxnId="{46807E34-4813-4E40-AAF1-35D6BCEC75E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ED90F7F-5A82-4133-B966-4A5E9FF89D45}" type="sibTrans" cxnId="{46807E34-4813-4E40-AAF1-35D6BCEC75E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0CCDD0-F6B3-407A-86FC-EA4454DA13B8}">
      <dgm:prSet phldrT="[Text]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Information sources</a:t>
          </a:r>
        </a:p>
      </dgm:t>
    </dgm:pt>
    <dgm:pt modelId="{FB515A5C-42EB-48D8-BF5B-929FCF652200}" type="parTrans" cxnId="{3B4CC6F0-48D6-4D5E-84CF-4FE3180DC51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A6CD762-3B11-4F02-B1B4-EA7992BF8B8F}" type="sibTrans" cxnId="{3B4CC6F0-48D6-4D5E-84CF-4FE3180DC51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C0A6DE-F643-4D7B-A05A-E8C57D4FF3A0}">
      <dgm:prSet phldrT="[Text]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Getting started:</a:t>
          </a:r>
        </a:p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Research question</a:t>
          </a:r>
        </a:p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Selection criteria</a:t>
          </a:r>
        </a:p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Search strategy</a:t>
          </a:r>
        </a:p>
      </dgm:t>
    </dgm:pt>
    <dgm:pt modelId="{CFB3C61C-B0BD-4F5D-BC30-BF0C60923649}" type="parTrans" cxnId="{A2217521-B8A6-42F8-B5C2-E44E5C3866B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E946C8-31E5-405B-94CE-D3C16E889B21}" type="sibTrans" cxnId="{A2217521-B8A6-42F8-B5C2-E44E5C3866B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9CA40E0-8C96-4334-AEB8-7BA69FEECC5A}">
      <dgm:prSet phldrT="[Text]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Synthesis / summary</a:t>
          </a:r>
        </a:p>
      </dgm:t>
    </dgm:pt>
    <dgm:pt modelId="{D521AF27-E8CE-4176-8FB6-101890E8DF70}" type="parTrans" cxnId="{4D8B8B02-D039-48EA-BAEE-8C1F62AFAEB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7B19589-45AE-44E8-84E2-D193BA8ABD8A}" type="sibTrans" cxnId="{4D8B8B02-D039-48EA-BAEE-8C1F62AFAEB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04CEE7-6FCE-4143-8FC7-ABF65673A56D}">
      <dgm:prSet phldrT="[Text]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Writing up</a:t>
          </a:r>
        </a:p>
      </dgm:t>
    </dgm:pt>
    <dgm:pt modelId="{C3863248-C2E4-484A-93C4-816DE5B83D3E}" type="parTrans" cxnId="{224A071C-0974-41CD-B524-7E6A72BACFD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2CA9220-0E48-4938-A259-21BF181E0594}" type="sibTrans" cxnId="{224A071C-0974-41CD-B524-7E6A72BACFD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F4395D-548A-448F-8E92-E11E38BB163D}">
      <dgm:prSet phldrT="[Text]"/>
      <dgm:spPr>
        <a:ln w="57150">
          <a:solidFill>
            <a:srgbClr val="C00000"/>
          </a:solidFill>
        </a:ln>
      </dgm:spPr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Watch your review change practice</a:t>
          </a:r>
        </a:p>
      </dgm:t>
    </dgm:pt>
    <dgm:pt modelId="{38C4FF7B-C782-42FB-84EB-AA787E01A4F2}" type="parTrans" cxnId="{77188CF3-75BF-4034-BA8B-84D9272D713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BC8AE1-E980-465C-823A-24C87D3027CC}" type="sibTrans" cxnId="{77188CF3-75BF-4034-BA8B-84D9272D713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28724F-E0CF-49E4-AEB4-95E3E3FAB052}" type="pres">
      <dgm:prSet presAssocID="{AEE72C89-4589-409B-ADA8-1E6CFA9132B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B42BABD-7668-4081-B5F3-FE13ADC39971}" type="pres">
      <dgm:prSet presAssocID="{1E56866F-CDB1-4DCB-9AAC-ED66184B6EC1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6446FB-F751-4E79-8AE7-D5DE278BA9FA}" type="pres">
      <dgm:prSet presAssocID="{5ED90F7F-5A82-4133-B966-4A5E9FF89D45}" presName="sibTrans" presStyleLbl="sibTrans1D1" presStyleIdx="0" presStyleCnt="5"/>
      <dgm:spPr/>
      <dgm:t>
        <a:bodyPr/>
        <a:lstStyle/>
        <a:p>
          <a:endParaRPr lang="en-US"/>
        </a:p>
      </dgm:t>
    </dgm:pt>
    <dgm:pt modelId="{EB8E1554-B45C-40C4-8DBF-F3E937C387FB}" type="pres">
      <dgm:prSet presAssocID="{5ED90F7F-5A82-4133-B966-4A5E9FF89D45}" presName="connectorText" presStyleLbl="sibTrans1D1" presStyleIdx="0" presStyleCnt="5"/>
      <dgm:spPr/>
      <dgm:t>
        <a:bodyPr/>
        <a:lstStyle/>
        <a:p>
          <a:endParaRPr lang="en-US"/>
        </a:p>
      </dgm:t>
    </dgm:pt>
    <dgm:pt modelId="{77B79A24-2798-4586-86D3-E8A65023E64B}" type="pres">
      <dgm:prSet presAssocID="{BF0CCDD0-F6B3-407A-86FC-EA4454DA13B8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9F5305-CC1F-40BF-93ED-E1347346A10C}" type="pres">
      <dgm:prSet presAssocID="{CA6CD762-3B11-4F02-B1B4-EA7992BF8B8F}" presName="sibTrans" presStyleLbl="sibTrans1D1" presStyleIdx="1" presStyleCnt="5"/>
      <dgm:spPr/>
      <dgm:t>
        <a:bodyPr/>
        <a:lstStyle/>
        <a:p>
          <a:endParaRPr lang="en-US"/>
        </a:p>
      </dgm:t>
    </dgm:pt>
    <dgm:pt modelId="{01207BC6-338C-47A0-8C7B-9D878CB0977E}" type="pres">
      <dgm:prSet presAssocID="{CA6CD762-3B11-4F02-B1B4-EA7992BF8B8F}" presName="connectorText" presStyleLbl="sibTrans1D1" presStyleIdx="1" presStyleCnt="5"/>
      <dgm:spPr/>
      <dgm:t>
        <a:bodyPr/>
        <a:lstStyle/>
        <a:p>
          <a:endParaRPr lang="en-US"/>
        </a:p>
      </dgm:t>
    </dgm:pt>
    <dgm:pt modelId="{32EA33FD-210A-465D-9699-A1C6D079BFC2}" type="pres">
      <dgm:prSet presAssocID="{E1C0A6DE-F643-4D7B-A05A-E8C57D4FF3A0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637344-6D34-4D94-A454-CF25228049DE}" type="pres">
      <dgm:prSet presAssocID="{08E946C8-31E5-405B-94CE-D3C16E889B21}" presName="sibTrans" presStyleLbl="sibTrans1D1" presStyleIdx="2" presStyleCnt="5"/>
      <dgm:spPr/>
      <dgm:t>
        <a:bodyPr/>
        <a:lstStyle/>
        <a:p>
          <a:endParaRPr lang="en-US"/>
        </a:p>
      </dgm:t>
    </dgm:pt>
    <dgm:pt modelId="{0AFABC26-D0F9-4AC8-94C2-DA11CC66CF3C}" type="pres">
      <dgm:prSet presAssocID="{08E946C8-31E5-405B-94CE-D3C16E889B21}" presName="connectorText" presStyleLbl="sibTrans1D1" presStyleIdx="2" presStyleCnt="5"/>
      <dgm:spPr/>
      <dgm:t>
        <a:bodyPr/>
        <a:lstStyle/>
        <a:p>
          <a:endParaRPr lang="en-US"/>
        </a:p>
      </dgm:t>
    </dgm:pt>
    <dgm:pt modelId="{05410FDB-D2C8-4F9D-82D2-D27B047E0E3A}" type="pres">
      <dgm:prSet presAssocID="{29CA40E0-8C96-4334-AEB8-7BA69FEECC5A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BBE4E1-168D-4FBE-B8B5-2B5EE8805FBA}" type="pres">
      <dgm:prSet presAssocID="{97B19589-45AE-44E8-84E2-D193BA8ABD8A}" presName="sibTrans" presStyleLbl="sibTrans1D1" presStyleIdx="3" presStyleCnt="5"/>
      <dgm:spPr/>
      <dgm:t>
        <a:bodyPr/>
        <a:lstStyle/>
        <a:p>
          <a:endParaRPr lang="en-US"/>
        </a:p>
      </dgm:t>
    </dgm:pt>
    <dgm:pt modelId="{20273C7D-E72C-49DF-B597-DD197F28B257}" type="pres">
      <dgm:prSet presAssocID="{97B19589-45AE-44E8-84E2-D193BA8ABD8A}" presName="connectorText" presStyleLbl="sibTrans1D1" presStyleIdx="3" presStyleCnt="5"/>
      <dgm:spPr/>
      <dgm:t>
        <a:bodyPr/>
        <a:lstStyle/>
        <a:p>
          <a:endParaRPr lang="en-US"/>
        </a:p>
      </dgm:t>
    </dgm:pt>
    <dgm:pt modelId="{18116F17-B331-4348-BB48-C708C6838344}" type="pres">
      <dgm:prSet presAssocID="{7E04CEE7-6FCE-4143-8FC7-ABF65673A56D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B7857D-9303-48D6-8A24-AAAD8E153C8D}" type="pres">
      <dgm:prSet presAssocID="{92CA9220-0E48-4938-A259-21BF181E0594}" presName="sibTrans" presStyleLbl="sibTrans1D1" presStyleIdx="4" presStyleCnt="5"/>
      <dgm:spPr/>
      <dgm:t>
        <a:bodyPr/>
        <a:lstStyle/>
        <a:p>
          <a:endParaRPr lang="en-US"/>
        </a:p>
      </dgm:t>
    </dgm:pt>
    <dgm:pt modelId="{1854DA20-E970-421E-93F6-D0DE1BF2580C}" type="pres">
      <dgm:prSet presAssocID="{92CA9220-0E48-4938-A259-21BF181E0594}" presName="connectorText" presStyleLbl="sibTrans1D1" presStyleIdx="4" presStyleCnt="5"/>
      <dgm:spPr/>
      <dgm:t>
        <a:bodyPr/>
        <a:lstStyle/>
        <a:p>
          <a:endParaRPr lang="en-US"/>
        </a:p>
      </dgm:t>
    </dgm:pt>
    <dgm:pt modelId="{34C02ED9-9E95-4473-B57A-B4DF972B773D}" type="pres">
      <dgm:prSet presAssocID="{C2F4395D-548A-448F-8E92-E11E38BB163D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A595AC8-C025-4F0D-9B50-BE068176B78D}" type="presOf" srcId="{CA6CD762-3B11-4F02-B1B4-EA7992BF8B8F}" destId="{01207BC6-338C-47A0-8C7B-9D878CB0977E}" srcOrd="1" destOrd="0" presId="urn:microsoft.com/office/officeart/2005/8/layout/bProcess3"/>
    <dgm:cxn modelId="{52E16EF1-176D-46D6-83EA-0BE34F761C7F}" type="presOf" srcId="{E1C0A6DE-F643-4D7B-A05A-E8C57D4FF3A0}" destId="{32EA33FD-210A-465D-9699-A1C6D079BFC2}" srcOrd="0" destOrd="0" presId="urn:microsoft.com/office/officeart/2005/8/layout/bProcess3"/>
    <dgm:cxn modelId="{4D8B8B02-D039-48EA-BAEE-8C1F62AFAEB0}" srcId="{AEE72C89-4589-409B-ADA8-1E6CFA9132B9}" destId="{29CA40E0-8C96-4334-AEB8-7BA69FEECC5A}" srcOrd="3" destOrd="0" parTransId="{D521AF27-E8CE-4176-8FB6-101890E8DF70}" sibTransId="{97B19589-45AE-44E8-84E2-D193BA8ABD8A}"/>
    <dgm:cxn modelId="{2F71120C-B246-4DC9-8056-5C0B6423D32A}" type="presOf" srcId="{5ED90F7F-5A82-4133-B966-4A5E9FF89D45}" destId="{EB8E1554-B45C-40C4-8DBF-F3E937C387FB}" srcOrd="1" destOrd="0" presId="urn:microsoft.com/office/officeart/2005/8/layout/bProcess3"/>
    <dgm:cxn modelId="{62422B8E-8554-424B-8276-B31925C1E2DA}" type="presOf" srcId="{97B19589-45AE-44E8-84E2-D193BA8ABD8A}" destId="{E0BBE4E1-168D-4FBE-B8B5-2B5EE8805FBA}" srcOrd="0" destOrd="0" presId="urn:microsoft.com/office/officeart/2005/8/layout/bProcess3"/>
    <dgm:cxn modelId="{0BC5CA90-9A94-4AD1-9445-ADF3188E8F05}" type="presOf" srcId="{08E946C8-31E5-405B-94CE-D3C16E889B21}" destId="{0AFABC26-D0F9-4AC8-94C2-DA11CC66CF3C}" srcOrd="1" destOrd="0" presId="urn:microsoft.com/office/officeart/2005/8/layout/bProcess3"/>
    <dgm:cxn modelId="{77188CF3-75BF-4034-BA8B-84D9272D713A}" srcId="{AEE72C89-4589-409B-ADA8-1E6CFA9132B9}" destId="{C2F4395D-548A-448F-8E92-E11E38BB163D}" srcOrd="5" destOrd="0" parTransId="{38C4FF7B-C782-42FB-84EB-AA787E01A4F2}" sibTransId="{C8BC8AE1-E980-465C-823A-24C87D3027CC}"/>
    <dgm:cxn modelId="{46807E34-4813-4E40-AAF1-35D6BCEC75EE}" srcId="{AEE72C89-4589-409B-ADA8-1E6CFA9132B9}" destId="{1E56866F-CDB1-4DCB-9AAC-ED66184B6EC1}" srcOrd="0" destOrd="0" parTransId="{C9C864C9-BA48-4831-950F-6BFB7ECBFAD1}" sibTransId="{5ED90F7F-5A82-4133-B966-4A5E9FF89D45}"/>
    <dgm:cxn modelId="{A2217521-B8A6-42F8-B5C2-E44E5C3866B4}" srcId="{AEE72C89-4589-409B-ADA8-1E6CFA9132B9}" destId="{E1C0A6DE-F643-4D7B-A05A-E8C57D4FF3A0}" srcOrd="2" destOrd="0" parTransId="{CFB3C61C-B0BD-4F5D-BC30-BF0C60923649}" sibTransId="{08E946C8-31E5-405B-94CE-D3C16E889B21}"/>
    <dgm:cxn modelId="{967C220D-6718-46A8-8093-D81054E1A4D1}" type="presOf" srcId="{08E946C8-31E5-405B-94CE-D3C16E889B21}" destId="{F0637344-6D34-4D94-A454-CF25228049DE}" srcOrd="0" destOrd="0" presId="urn:microsoft.com/office/officeart/2005/8/layout/bProcess3"/>
    <dgm:cxn modelId="{91457E4D-7FBF-482F-B5B5-62A2796CB101}" type="presOf" srcId="{5ED90F7F-5A82-4133-B966-4A5E9FF89D45}" destId="{186446FB-F751-4E79-8AE7-D5DE278BA9FA}" srcOrd="0" destOrd="0" presId="urn:microsoft.com/office/officeart/2005/8/layout/bProcess3"/>
    <dgm:cxn modelId="{3DDAC84C-689A-48A3-8D90-6B6562AAA113}" type="presOf" srcId="{92CA9220-0E48-4938-A259-21BF181E0594}" destId="{51B7857D-9303-48D6-8A24-AAAD8E153C8D}" srcOrd="0" destOrd="0" presId="urn:microsoft.com/office/officeart/2005/8/layout/bProcess3"/>
    <dgm:cxn modelId="{3B4CC6F0-48D6-4D5E-84CF-4FE3180DC51A}" srcId="{AEE72C89-4589-409B-ADA8-1E6CFA9132B9}" destId="{BF0CCDD0-F6B3-407A-86FC-EA4454DA13B8}" srcOrd="1" destOrd="0" parTransId="{FB515A5C-42EB-48D8-BF5B-929FCF652200}" sibTransId="{CA6CD762-3B11-4F02-B1B4-EA7992BF8B8F}"/>
    <dgm:cxn modelId="{457761CD-4B08-4338-A96D-CB3904222E5D}" type="presOf" srcId="{97B19589-45AE-44E8-84E2-D193BA8ABD8A}" destId="{20273C7D-E72C-49DF-B597-DD197F28B257}" srcOrd="1" destOrd="0" presId="urn:microsoft.com/office/officeart/2005/8/layout/bProcess3"/>
    <dgm:cxn modelId="{AE9687B8-507E-4912-98EF-47627C943F32}" type="presOf" srcId="{AEE72C89-4589-409B-ADA8-1E6CFA9132B9}" destId="{0A28724F-E0CF-49E4-AEB4-95E3E3FAB052}" srcOrd="0" destOrd="0" presId="urn:microsoft.com/office/officeart/2005/8/layout/bProcess3"/>
    <dgm:cxn modelId="{000E80E3-D2B7-4521-B3B7-70CC27B75D7E}" type="presOf" srcId="{CA6CD762-3B11-4F02-B1B4-EA7992BF8B8F}" destId="{FE9F5305-CC1F-40BF-93ED-E1347346A10C}" srcOrd="0" destOrd="0" presId="urn:microsoft.com/office/officeart/2005/8/layout/bProcess3"/>
    <dgm:cxn modelId="{F70941A9-791F-4931-A694-1288954E0D0F}" type="presOf" srcId="{C2F4395D-548A-448F-8E92-E11E38BB163D}" destId="{34C02ED9-9E95-4473-B57A-B4DF972B773D}" srcOrd="0" destOrd="0" presId="urn:microsoft.com/office/officeart/2005/8/layout/bProcess3"/>
    <dgm:cxn modelId="{C4EEED09-42B2-4180-BD20-9312411838FE}" type="presOf" srcId="{92CA9220-0E48-4938-A259-21BF181E0594}" destId="{1854DA20-E970-421E-93F6-D0DE1BF2580C}" srcOrd="1" destOrd="0" presId="urn:microsoft.com/office/officeart/2005/8/layout/bProcess3"/>
    <dgm:cxn modelId="{224A071C-0974-41CD-B524-7E6A72BACFD2}" srcId="{AEE72C89-4589-409B-ADA8-1E6CFA9132B9}" destId="{7E04CEE7-6FCE-4143-8FC7-ABF65673A56D}" srcOrd="4" destOrd="0" parTransId="{C3863248-C2E4-484A-93C4-816DE5B83D3E}" sibTransId="{92CA9220-0E48-4938-A259-21BF181E0594}"/>
    <dgm:cxn modelId="{535ACF48-E358-4168-BA38-F153A23ACA32}" type="presOf" srcId="{1E56866F-CDB1-4DCB-9AAC-ED66184B6EC1}" destId="{BB42BABD-7668-4081-B5F3-FE13ADC39971}" srcOrd="0" destOrd="0" presId="urn:microsoft.com/office/officeart/2005/8/layout/bProcess3"/>
    <dgm:cxn modelId="{07B47CE4-F3B1-4E9C-9F7B-32A4A68416A3}" type="presOf" srcId="{7E04CEE7-6FCE-4143-8FC7-ABF65673A56D}" destId="{18116F17-B331-4348-BB48-C708C6838344}" srcOrd="0" destOrd="0" presId="urn:microsoft.com/office/officeart/2005/8/layout/bProcess3"/>
    <dgm:cxn modelId="{B8501DB1-4710-4375-B854-2D532E9271F7}" type="presOf" srcId="{BF0CCDD0-F6B3-407A-86FC-EA4454DA13B8}" destId="{77B79A24-2798-4586-86D3-E8A65023E64B}" srcOrd="0" destOrd="0" presId="urn:microsoft.com/office/officeart/2005/8/layout/bProcess3"/>
    <dgm:cxn modelId="{BE4EA143-FF2E-4CE1-8882-8E534930F6E4}" type="presOf" srcId="{29CA40E0-8C96-4334-AEB8-7BA69FEECC5A}" destId="{05410FDB-D2C8-4F9D-82D2-D27B047E0E3A}" srcOrd="0" destOrd="0" presId="urn:microsoft.com/office/officeart/2005/8/layout/bProcess3"/>
    <dgm:cxn modelId="{2E3C1681-0A94-4AF1-9A35-21D9E05F56AD}" type="presParOf" srcId="{0A28724F-E0CF-49E4-AEB4-95E3E3FAB052}" destId="{BB42BABD-7668-4081-B5F3-FE13ADC39971}" srcOrd="0" destOrd="0" presId="urn:microsoft.com/office/officeart/2005/8/layout/bProcess3"/>
    <dgm:cxn modelId="{8986F01B-A005-4798-9FEA-21657508996A}" type="presParOf" srcId="{0A28724F-E0CF-49E4-AEB4-95E3E3FAB052}" destId="{186446FB-F751-4E79-8AE7-D5DE278BA9FA}" srcOrd="1" destOrd="0" presId="urn:microsoft.com/office/officeart/2005/8/layout/bProcess3"/>
    <dgm:cxn modelId="{8D6D2875-5D8D-43BF-99EA-B3913A5E549F}" type="presParOf" srcId="{186446FB-F751-4E79-8AE7-D5DE278BA9FA}" destId="{EB8E1554-B45C-40C4-8DBF-F3E937C387FB}" srcOrd="0" destOrd="0" presId="urn:microsoft.com/office/officeart/2005/8/layout/bProcess3"/>
    <dgm:cxn modelId="{64237DB3-732A-4550-BEB2-C445E96A3050}" type="presParOf" srcId="{0A28724F-E0CF-49E4-AEB4-95E3E3FAB052}" destId="{77B79A24-2798-4586-86D3-E8A65023E64B}" srcOrd="2" destOrd="0" presId="urn:microsoft.com/office/officeart/2005/8/layout/bProcess3"/>
    <dgm:cxn modelId="{35F03ACB-9ACE-4BA7-8ABE-95830093C85C}" type="presParOf" srcId="{0A28724F-E0CF-49E4-AEB4-95E3E3FAB052}" destId="{FE9F5305-CC1F-40BF-93ED-E1347346A10C}" srcOrd="3" destOrd="0" presId="urn:microsoft.com/office/officeart/2005/8/layout/bProcess3"/>
    <dgm:cxn modelId="{99C430B6-2923-4CB1-AD33-5D45BBAD2AFC}" type="presParOf" srcId="{FE9F5305-CC1F-40BF-93ED-E1347346A10C}" destId="{01207BC6-338C-47A0-8C7B-9D878CB0977E}" srcOrd="0" destOrd="0" presId="urn:microsoft.com/office/officeart/2005/8/layout/bProcess3"/>
    <dgm:cxn modelId="{91720BC7-FA47-420F-85FF-4348BB113B93}" type="presParOf" srcId="{0A28724F-E0CF-49E4-AEB4-95E3E3FAB052}" destId="{32EA33FD-210A-465D-9699-A1C6D079BFC2}" srcOrd="4" destOrd="0" presId="urn:microsoft.com/office/officeart/2005/8/layout/bProcess3"/>
    <dgm:cxn modelId="{570F131B-888A-4601-839B-9568F9878AFA}" type="presParOf" srcId="{0A28724F-E0CF-49E4-AEB4-95E3E3FAB052}" destId="{F0637344-6D34-4D94-A454-CF25228049DE}" srcOrd="5" destOrd="0" presId="urn:microsoft.com/office/officeart/2005/8/layout/bProcess3"/>
    <dgm:cxn modelId="{B7D118CC-181F-4015-8C6F-C3F442B9E56B}" type="presParOf" srcId="{F0637344-6D34-4D94-A454-CF25228049DE}" destId="{0AFABC26-D0F9-4AC8-94C2-DA11CC66CF3C}" srcOrd="0" destOrd="0" presId="urn:microsoft.com/office/officeart/2005/8/layout/bProcess3"/>
    <dgm:cxn modelId="{96D11D74-FA7B-493F-A317-F192037978FE}" type="presParOf" srcId="{0A28724F-E0CF-49E4-AEB4-95E3E3FAB052}" destId="{05410FDB-D2C8-4F9D-82D2-D27B047E0E3A}" srcOrd="6" destOrd="0" presId="urn:microsoft.com/office/officeart/2005/8/layout/bProcess3"/>
    <dgm:cxn modelId="{EEF719A6-E204-407C-B965-A0C64FE63279}" type="presParOf" srcId="{0A28724F-E0CF-49E4-AEB4-95E3E3FAB052}" destId="{E0BBE4E1-168D-4FBE-B8B5-2B5EE8805FBA}" srcOrd="7" destOrd="0" presId="urn:microsoft.com/office/officeart/2005/8/layout/bProcess3"/>
    <dgm:cxn modelId="{835F30C7-E234-459F-9E23-7E2317EE4A94}" type="presParOf" srcId="{E0BBE4E1-168D-4FBE-B8B5-2B5EE8805FBA}" destId="{20273C7D-E72C-49DF-B597-DD197F28B257}" srcOrd="0" destOrd="0" presId="urn:microsoft.com/office/officeart/2005/8/layout/bProcess3"/>
    <dgm:cxn modelId="{7FFA1AF0-821E-4ADE-9D42-6F6A56FEE8AE}" type="presParOf" srcId="{0A28724F-E0CF-49E4-AEB4-95E3E3FAB052}" destId="{18116F17-B331-4348-BB48-C708C6838344}" srcOrd="8" destOrd="0" presId="urn:microsoft.com/office/officeart/2005/8/layout/bProcess3"/>
    <dgm:cxn modelId="{1B4D8CF6-EA23-4593-82D7-E8B0B568EE9B}" type="presParOf" srcId="{0A28724F-E0CF-49E4-AEB4-95E3E3FAB052}" destId="{51B7857D-9303-48D6-8A24-AAAD8E153C8D}" srcOrd="9" destOrd="0" presId="urn:microsoft.com/office/officeart/2005/8/layout/bProcess3"/>
    <dgm:cxn modelId="{3B28300A-A293-4CC0-83BE-91D80E59DAE7}" type="presParOf" srcId="{51B7857D-9303-48D6-8A24-AAAD8E153C8D}" destId="{1854DA20-E970-421E-93F6-D0DE1BF2580C}" srcOrd="0" destOrd="0" presId="urn:microsoft.com/office/officeart/2005/8/layout/bProcess3"/>
    <dgm:cxn modelId="{58258AAF-C5A4-4639-B9C3-AA4CA9DF3BB0}" type="presParOf" srcId="{0A28724F-E0CF-49E4-AEB4-95E3E3FAB052}" destId="{34C02ED9-9E95-4473-B57A-B4DF972B773D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6446FB-F751-4E79-8AE7-D5DE278BA9FA}">
      <dsp:nvSpPr>
        <dsp:cNvPr id="0" name=""/>
        <dsp:cNvSpPr/>
      </dsp:nvSpPr>
      <dsp:spPr>
        <a:xfrm>
          <a:off x="4369174" y="772235"/>
          <a:ext cx="5931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93122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650142" y="814837"/>
        <a:ext cx="31186" cy="6237"/>
      </dsp:txXfrm>
    </dsp:sp>
    <dsp:sp modelId="{BB42BABD-7668-4081-B5F3-FE13ADC39971}">
      <dsp:nvSpPr>
        <dsp:cNvPr id="0" name=""/>
        <dsp:cNvSpPr/>
      </dsp:nvSpPr>
      <dsp:spPr>
        <a:xfrm>
          <a:off x="1659137" y="4404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Why lit reviews are great</a:t>
          </a:r>
        </a:p>
      </dsp:txBody>
      <dsp:txXfrm>
        <a:off x="1659137" y="4404"/>
        <a:ext cx="2711837" cy="1627102"/>
      </dsp:txXfrm>
    </dsp:sp>
    <dsp:sp modelId="{FE9F5305-CC1F-40BF-93ED-E1347346A10C}">
      <dsp:nvSpPr>
        <dsp:cNvPr id="0" name=""/>
        <dsp:cNvSpPr/>
      </dsp:nvSpPr>
      <dsp:spPr>
        <a:xfrm>
          <a:off x="3015055" y="1629707"/>
          <a:ext cx="3335560" cy="593122"/>
        </a:xfrm>
        <a:custGeom>
          <a:avLst/>
          <a:gdLst/>
          <a:ahLst/>
          <a:cxnLst/>
          <a:rect l="0" t="0" r="0" b="0"/>
          <a:pathLst>
            <a:path>
              <a:moveTo>
                <a:pt x="3335560" y="0"/>
              </a:moveTo>
              <a:lnTo>
                <a:pt x="3335560" y="313661"/>
              </a:lnTo>
              <a:lnTo>
                <a:pt x="0" y="313661"/>
              </a:lnTo>
              <a:lnTo>
                <a:pt x="0" y="593122"/>
              </a:lnTo>
            </a:path>
          </a:pathLst>
        </a:custGeom>
        <a:noFill/>
        <a:ln w="6350" cap="flat" cmpd="sng" algn="ctr">
          <a:solidFill>
            <a:schemeClr val="accent5">
              <a:hueOff val="-1838336"/>
              <a:satOff val="-2557"/>
              <a:lumOff val="-98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598001" y="1923149"/>
        <a:ext cx="169668" cy="6237"/>
      </dsp:txXfrm>
    </dsp:sp>
    <dsp:sp modelId="{77B79A24-2798-4586-86D3-E8A65023E64B}">
      <dsp:nvSpPr>
        <dsp:cNvPr id="0" name=""/>
        <dsp:cNvSpPr/>
      </dsp:nvSpPr>
      <dsp:spPr>
        <a:xfrm>
          <a:off x="4994697" y="4404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-1470669"/>
                <a:satOff val="-2046"/>
                <a:lumOff val="-78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470669"/>
                <a:satOff val="-2046"/>
                <a:lumOff val="-78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470669"/>
                <a:satOff val="-2046"/>
                <a:lumOff val="-78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Information sources</a:t>
          </a:r>
        </a:p>
      </dsp:txBody>
      <dsp:txXfrm>
        <a:off x="4994697" y="4404"/>
        <a:ext cx="2711837" cy="1627102"/>
      </dsp:txXfrm>
    </dsp:sp>
    <dsp:sp modelId="{F0637344-6D34-4D94-A454-CF25228049DE}">
      <dsp:nvSpPr>
        <dsp:cNvPr id="0" name=""/>
        <dsp:cNvSpPr/>
      </dsp:nvSpPr>
      <dsp:spPr>
        <a:xfrm>
          <a:off x="4369174" y="3023061"/>
          <a:ext cx="5931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93122" y="45720"/>
              </a:lnTo>
            </a:path>
          </a:pathLst>
        </a:custGeom>
        <a:noFill/>
        <a:ln w="635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650142" y="3065662"/>
        <a:ext cx="31186" cy="6237"/>
      </dsp:txXfrm>
    </dsp:sp>
    <dsp:sp modelId="{32EA33FD-210A-465D-9699-A1C6D079BFC2}">
      <dsp:nvSpPr>
        <dsp:cNvPr id="0" name=""/>
        <dsp:cNvSpPr/>
      </dsp:nvSpPr>
      <dsp:spPr>
        <a:xfrm>
          <a:off x="1659137" y="2255229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-2941338"/>
                <a:satOff val="-4091"/>
                <a:lumOff val="-156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941338"/>
                <a:satOff val="-4091"/>
                <a:lumOff val="-156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941338"/>
                <a:satOff val="-4091"/>
                <a:lumOff val="-156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Getting started: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>
              <a:latin typeface="Arial" panose="020B0604020202020204" pitchFamily="34" charset="0"/>
              <a:cs typeface="Arial" panose="020B0604020202020204" pitchFamily="34" charset="0"/>
            </a:rPr>
            <a:t>Research question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>
              <a:latin typeface="Arial" panose="020B0604020202020204" pitchFamily="34" charset="0"/>
              <a:cs typeface="Arial" panose="020B0604020202020204" pitchFamily="34" charset="0"/>
            </a:rPr>
            <a:t>Selection criteria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>
              <a:latin typeface="Arial" panose="020B0604020202020204" pitchFamily="34" charset="0"/>
              <a:cs typeface="Arial" panose="020B0604020202020204" pitchFamily="34" charset="0"/>
            </a:rPr>
            <a:t>Search strategy</a:t>
          </a:r>
        </a:p>
      </dsp:txBody>
      <dsp:txXfrm>
        <a:off x="1659137" y="2255229"/>
        <a:ext cx="2711837" cy="1627102"/>
      </dsp:txXfrm>
    </dsp:sp>
    <dsp:sp modelId="{E0BBE4E1-168D-4FBE-B8B5-2B5EE8805FBA}">
      <dsp:nvSpPr>
        <dsp:cNvPr id="0" name=""/>
        <dsp:cNvSpPr/>
      </dsp:nvSpPr>
      <dsp:spPr>
        <a:xfrm>
          <a:off x="3015055" y="3880532"/>
          <a:ext cx="3335560" cy="593122"/>
        </a:xfrm>
        <a:custGeom>
          <a:avLst/>
          <a:gdLst/>
          <a:ahLst/>
          <a:cxnLst/>
          <a:rect l="0" t="0" r="0" b="0"/>
          <a:pathLst>
            <a:path>
              <a:moveTo>
                <a:pt x="3335560" y="0"/>
              </a:moveTo>
              <a:lnTo>
                <a:pt x="3335560" y="313661"/>
              </a:lnTo>
              <a:lnTo>
                <a:pt x="0" y="313661"/>
              </a:lnTo>
              <a:lnTo>
                <a:pt x="0" y="593122"/>
              </a:lnTo>
            </a:path>
          </a:pathLst>
        </a:custGeom>
        <a:noFill/>
        <a:ln w="6350" cap="flat" cmpd="sng" algn="ctr">
          <a:solidFill>
            <a:schemeClr val="accent5">
              <a:hueOff val="-5515009"/>
              <a:satOff val="-7671"/>
              <a:lumOff val="-294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598001" y="4173975"/>
        <a:ext cx="169668" cy="6237"/>
      </dsp:txXfrm>
    </dsp:sp>
    <dsp:sp modelId="{05410FDB-D2C8-4F9D-82D2-D27B047E0E3A}">
      <dsp:nvSpPr>
        <dsp:cNvPr id="0" name=""/>
        <dsp:cNvSpPr/>
      </dsp:nvSpPr>
      <dsp:spPr>
        <a:xfrm>
          <a:off x="4994697" y="2255229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-4412007"/>
                <a:satOff val="-6137"/>
                <a:lumOff val="-2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412007"/>
                <a:satOff val="-6137"/>
                <a:lumOff val="-2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412007"/>
                <a:satOff val="-6137"/>
                <a:lumOff val="-2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Synthesis / summary</a:t>
          </a:r>
        </a:p>
      </dsp:txBody>
      <dsp:txXfrm>
        <a:off x="4994697" y="2255229"/>
        <a:ext cx="2711837" cy="1627102"/>
      </dsp:txXfrm>
    </dsp:sp>
    <dsp:sp modelId="{51B7857D-9303-48D6-8A24-AAAD8E153C8D}">
      <dsp:nvSpPr>
        <dsp:cNvPr id="0" name=""/>
        <dsp:cNvSpPr/>
      </dsp:nvSpPr>
      <dsp:spPr>
        <a:xfrm>
          <a:off x="4369174" y="5273886"/>
          <a:ext cx="5931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93122" y="45720"/>
              </a:lnTo>
            </a:path>
          </a:pathLst>
        </a:custGeom>
        <a:noFill/>
        <a:ln w="635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650142" y="5316487"/>
        <a:ext cx="31186" cy="6237"/>
      </dsp:txXfrm>
    </dsp:sp>
    <dsp:sp modelId="{18116F17-B331-4348-BB48-C708C6838344}">
      <dsp:nvSpPr>
        <dsp:cNvPr id="0" name=""/>
        <dsp:cNvSpPr/>
      </dsp:nvSpPr>
      <dsp:spPr>
        <a:xfrm>
          <a:off x="1659137" y="4506054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-5882676"/>
                <a:satOff val="-8182"/>
                <a:lumOff val="-313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882676"/>
                <a:satOff val="-8182"/>
                <a:lumOff val="-313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882676"/>
                <a:satOff val="-8182"/>
                <a:lumOff val="-313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Writing up</a:t>
          </a:r>
        </a:p>
      </dsp:txBody>
      <dsp:txXfrm>
        <a:off x="1659137" y="4506054"/>
        <a:ext cx="2711837" cy="1627102"/>
      </dsp:txXfrm>
    </dsp:sp>
    <dsp:sp modelId="{34C02ED9-9E95-4473-B57A-B4DF972B773D}">
      <dsp:nvSpPr>
        <dsp:cNvPr id="0" name=""/>
        <dsp:cNvSpPr/>
      </dsp:nvSpPr>
      <dsp:spPr>
        <a:xfrm>
          <a:off x="4994697" y="4506054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Watch your review change practice</a:t>
          </a:r>
        </a:p>
      </dsp:txBody>
      <dsp:txXfrm>
        <a:off x="4994697" y="4506054"/>
        <a:ext cx="2711837" cy="16271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6446FB-F751-4E79-8AE7-D5DE278BA9FA}">
      <dsp:nvSpPr>
        <dsp:cNvPr id="0" name=""/>
        <dsp:cNvSpPr/>
      </dsp:nvSpPr>
      <dsp:spPr>
        <a:xfrm>
          <a:off x="4369174" y="772235"/>
          <a:ext cx="5931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93122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650142" y="814837"/>
        <a:ext cx="31186" cy="6237"/>
      </dsp:txXfrm>
    </dsp:sp>
    <dsp:sp modelId="{BB42BABD-7668-4081-B5F3-FE13ADC39971}">
      <dsp:nvSpPr>
        <dsp:cNvPr id="0" name=""/>
        <dsp:cNvSpPr/>
      </dsp:nvSpPr>
      <dsp:spPr>
        <a:xfrm>
          <a:off x="1659137" y="4404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57150">
          <a:solidFill>
            <a:srgbClr val="C00000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Why lit reviews are great</a:t>
          </a:r>
        </a:p>
      </dsp:txBody>
      <dsp:txXfrm>
        <a:off x="1659137" y="4404"/>
        <a:ext cx="2711837" cy="1627102"/>
      </dsp:txXfrm>
    </dsp:sp>
    <dsp:sp modelId="{FE9F5305-CC1F-40BF-93ED-E1347346A10C}">
      <dsp:nvSpPr>
        <dsp:cNvPr id="0" name=""/>
        <dsp:cNvSpPr/>
      </dsp:nvSpPr>
      <dsp:spPr>
        <a:xfrm>
          <a:off x="3015055" y="1629707"/>
          <a:ext cx="3335560" cy="593122"/>
        </a:xfrm>
        <a:custGeom>
          <a:avLst/>
          <a:gdLst/>
          <a:ahLst/>
          <a:cxnLst/>
          <a:rect l="0" t="0" r="0" b="0"/>
          <a:pathLst>
            <a:path>
              <a:moveTo>
                <a:pt x="3335560" y="0"/>
              </a:moveTo>
              <a:lnTo>
                <a:pt x="3335560" y="313661"/>
              </a:lnTo>
              <a:lnTo>
                <a:pt x="0" y="313661"/>
              </a:lnTo>
              <a:lnTo>
                <a:pt x="0" y="593122"/>
              </a:lnTo>
            </a:path>
          </a:pathLst>
        </a:custGeom>
        <a:noFill/>
        <a:ln w="6350" cap="flat" cmpd="sng" algn="ctr">
          <a:solidFill>
            <a:schemeClr val="accent5">
              <a:hueOff val="-1838336"/>
              <a:satOff val="-2557"/>
              <a:lumOff val="-98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598001" y="1923149"/>
        <a:ext cx="169668" cy="6237"/>
      </dsp:txXfrm>
    </dsp:sp>
    <dsp:sp modelId="{77B79A24-2798-4586-86D3-E8A65023E64B}">
      <dsp:nvSpPr>
        <dsp:cNvPr id="0" name=""/>
        <dsp:cNvSpPr/>
      </dsp:nvSpPr>
      <dsp:spPr>
        <a:xfrm>
          <a:off x="4994697" y="4404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-1470669"/>
                <a:satOff val="-2046"/>
                <a:lumOff val="-78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470669"/>
                <a:satOff val="-2046"/>
                <a:lumOff val="-78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470669"/>
                <a:satOff val="-2046"/>
                <a:lumOff val="-78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Information sources</a:t>
          </a:r>
        </a:p>
      </dsp:txBody>
      <dsp:txXfrm>
        <a:off x="4994697" y="4404"/>
        <a:ext cx="2711837" cy="1627102"/>
      </dsp:txXfrm>
    </dsp:sp>
    <dsp:sp modelId="{F0637344-6D34-4D94-A454-CF25228049DE}">
      <dsp:nvSpPr>
        <dsp:cNvPr id="0" name=""/>
        <dsp:cNvSpPr/>
      </dsp:nvSpPr>
      <dsp:spPr>
        <a:xfrm>
          <a:off x="4369174" y="3023061"/>
          <a:ext cx="5931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93122" y="45720"/>
              </a:lnTo>
            </a:path>
          </a:pathLst>
        </a:custGeom>
        <a:noFill/>
        <a:ln w="635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650142" y="3065662"/>
        <a:ext cx="31186" cy="6237"/>
      </dsp:txXfrm>
    </dsp:sp>
    <dsp:sp modelId="{32EA33FD-210A-465D-9699-A1C6D079BFC2}">
      <dsp:nvSpPr>
        <dsp:cNvPr id="0" name=""/>
        <dsp:cNvSpPr/>
      </dsp:nvSpPr>
      <dsp:spPr>
        <a:xfrm>
          <a:off x="1659137" y="2255229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-2941338"/>
                <a:satOff val="-4091"/>
                <a:lumOff val="-156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941338"/>
                <a:satOff val="-4091"/>
                <a:lumOff val="-156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941338"/>
                <a:satOff val="-4091"/>
                <a:lumOff val="-156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Getting started: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>
              <a:latin typeface="Arial" panose="020B0604020202020204" pitchFamily="34" charset="0"/>
              <a:cs typeface="Arial" panose="020B0604020202020204" pitchFamily="34" charset="0"/>
            </a:rPr>
            <a:t>Research question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>
              <a:latin typeface="Arial" panose="020B0604020202020204" pitchFamily="34" charset="0"/>
              <a:cs typeface="Arial" panose="020B0604020202020204" pitchFamily="34" charset="0"/>
            </a:rPr>
            <a:t>Selection criteria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>
              <a:latin typeface="Arial" panose="020B0604020202020204" pitchFamily="34" charset="0"/>
              <a:cs typeface="Arial" panose="020B0604020202020204" pitchFamily="34" charset="0"/>
            </a:rPr>
            <a:t>Search strategy</a:t>
          </a:r>
        </a:p>
      </dsp:txBody>
      <dsp:txXfrm>
        <a:off x="1659137" y="2255229"/>
        <a:ext cx="2711837" cy="1627102"/>
      </dsp:txXfrm>
    </dsp:sp>
    <dsp:sp modelId="{E0BBE4E1-168D-4FBE-B8B5-2B5EE8805FBA}">
      <dsp:nvSpPr>
        <dsp:cNvPr id="0" name=""/>
        <dsp:cNvSpPr/>
      </dsp:nvSpPr>
      <dsp:spPr>
        <a:xfrm>
          <a:off x="3015055" y="3880532"/>
          <a:ext cx="3335560" cy="593122"/>
        </a:xfrm>
        <a:custGeom>
          <a:avLst/>
          <a:gdLst/>
          <a:ahLst/>
          <a:cxnLst/>
          <a:rect l="0" t="0" r="0" b="0"/>
          <a:pathLst>
            <a:path>
              <a:moveTo>
                <a:pt x="3335560" y="0"/>
              </a:moveTo>
              <a:lnTo>
                <a:pt x="3335560" y="313661"/>
              </a:lnTo>
              <a:lnTo>
                <a:pt x="0" y="313661"/>
              </a:lnTo>
              <a:lnTo>
                <a:pt x="0" y="593122"/>
              </a:lnTo>
            </a:path>
          </a:pathLst>
        </a:custGeom>
        <a:noFill/>
        <a:ln w="6350" cap="flat" cmpd="sng" algn="ctr">
          <a:solidFill>
            <a:schemeClr val="accent5">
              <a:hueOff val="-5515009"/>
              <a:satOff val="-7671"/>
              <a:lumOff val="-294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598001" y="4173975"/>
        <a:ext cx="169668" cy="6237"/>
      </dsp:txXfrm>
    </dsp:sp>
    <dsp:sp modelId="{05410FDB-D2C8-4F9D-82D2-D27B047E0E3A}">
      <dsp:nvSpPr>
        <dsp:cNvPr id="0" name=""/>
        <dsp:cNvSpPr/>
      </dsp:nvSpPr>
      <dsp:spPr>
        <a:xfrm>
          <a:off x="4994697" y="2255229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-4412007"/>
                <a:satOff val="-6137"/>
                <a:lumOff val="-2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412007"/>
                <a:satOff val="-6137"/>
                <a:lumOff val="-2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412007"/>
                <a:satOff val="-6137"/>
                <a:lumOff val="-2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Synthesis / summary</a:t>
          </a:r>
        </a:p>
      </dsp:txBody>
      <dsp:txXfrm>
        <a:off x="4994697" y="2255229"/>
        <a:ext cx="2711837" cy="1627102"/>
      </dsp:txXfrm>
    </dsp:sp>
    <dsp:sp modelId="{51B7857D-9303-48D6-8A24-AAAD8E153C8D}">
      <dsp:nvSpPr>
        <dsp:cNvPr id="0" name=""/>
        <dsp:cNvSpPr/>
      </dsp:nvSpPr>
      <dsp:spPr>
        <a:xfrm>
          <a:off x="4369174" y="5273886"/>
          <a:ext cx="5931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93122" y="45720"/>
              </a:lnTo>
            </a:path>
          </a:pathLst>
        </a:custGeom>
        <a:noFill/>
        <a:ln w="635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650142" y="5316487"/>
        <a:ext cx="31186" cy="6237"/>
      </dsp:txXfrm>
    </dsp:sp>
    <dsp:sp modelId="{18116F17-B331-4348-BB48-C708C6838344}">
      <dsp:nvSpPr>
        <dsp:cNvPr id="0" name=""/>
        <dsp:cNvSpPr/>
      </dsp:nvSpPr>
      <dsp:spPr>
        <a:xfrm>
          <a:off x="1659137" y="4506054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-5882676"/>
                <a:satOff val="-8182"/>
                <a:lumOff val="-313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882676"/>
                <a:satOff val="-8182"/>
                <a:lumOff val="-313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882676"/>
                <a:satOff val="-8182"/>
                <a:lumOff val="-313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Writing up</a:t>
          </a:r>
        </a:p>
      </dsp:txBody>
      <dsp:txXfrm>
        <a:off x="1659137" y="4506054"/>
        <a:ext cx="2711837" cy="1627102"/>
      </dsp:txXfrm>
    </dsp:sp>
    <dsp:sp modelId="{34C02ED9-9E95-4473-B57A-B4DF972B773D}">
      <dsp:nvSpPr>
        <dsp:cNvPr id="0" name=""/>
        <dsp:cNvSpPr/>
      </dsp:nvSpPr>
      <dsp:spPr>
        <a:xfrm>
          <a:off x="4994697" y="4506054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Watch your review change practice</a:t>
          </a:r>
        </a:p>
      </dsp:txBody>
      <dsp:txXfrm>
        <a:off x="4994697" y="4506054"/>
        <a:ext cx="2711837" cy="16271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6446FB-F751-4E79-8AE7-D5DE278BA9FA}">
      <dsp:nvSpPr>
        <dsp:cNvPr id="0" name=""/>
        <dsp:cNvSpPr/>
      </dsp:nvSpPr>
      <dsp:spPr>
        <a:xfrm>
          <a:off x="4369174" y="772235"/>
          <a:ext cx="5931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93122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650142" y="814837"/>
        <a:ext cx="31186" cy="6237"/>
      </dsp:txXfrm>
    </dsp:sp>
    <dsp:sp modelId="{BB42BABD-7668-4081-B5F3-FE13ADC39971}">
      <dsp:nvSpPr>
        <dsp:cNvPr id="0" name=""/>
        <dsp:cNvSpPr/>
      </dsp:nvSpPr>
      <dsp:spPr>
        <a:xfrm>
          <a:off x="1659137" y="4404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Why lit reviews are great</a:t>
          </a:r>
        </a:p>
      </dsp:txBody>
      <dsp:txXfrm>
        <a:off x="1659137" y="4404"/>
        <a:ext cx="2711837" cy="1627102"/>
      </dsp:txXfrm>
    </dsp:sp>
    <dsp:sp modelId="{FE9F5305-CC1F-40BF-93ED-E1347346A10C}">
      <dsp:nvSpPr>
        <dsp:cNvPr id="0" name=""/>
        <dsp:cNvSpPr/>
      </dsp:nvSpPr>
      <dsp:spPr>
        <a:xfrm>
          <a:off x="3015055" y="1629707"/>
          <a:ext cx="3335560" cy="593122"/>
        </a:xfrm>
        <a:custGeom>
          <a:avLst/>
          <a:gdLst/>
          <a:ahLst/>
          <a:cxnLst/>
          <a:rect l="0" t="0" r="0" b="0"/>
          <a:pathLst>
            <a:path>
              <a:moveTo>
                <a:pt x="3335560" y="0"/>
              </a:moveTo>
              <a:lnTo>
                <a:pt x="3335560" y="313661"/>
              </a:lnTo>
              <a:lnTo>
                <a:pt x="0" y="313661"/>
              </a:lnTo>
              <a:lnTo>
                <a:pt x="0" y="593122"/>
              </a:lnTo>
            </a:path>
          </a:pathLst>
        </a:custGeom>
        <a:noFill/>
        <a:ln w="6350" cap="flat" cmpd="sng" algn="ctr">
          <a:solidFill>
            <a:schemeClr val="accent5">
              <a:hueOff val="-1838336"/>
              <a:satOff val="-2557"/>
              <a:lumOff val="-98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598001" y="1923149"/>
        <a:ext cx="169668" cy="6237"/>
      </dsp:txXfrm>
    </dsp:sp>
    <dsp:sp modelId="{77B79A24-2798-4586-86D3-E8A65023E64B}">
      <dsp:nvSpPr>
        <dsp:cNvPr id="0" name=""/>
        <dsp:cNvSpPr/>
      </dsp:nvSpPr>
      <dsp:spPr>
        <a:xfrm>
          <a:off x="4994697" y="4404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-1470669"/>
                <a:satOff val="-2046"/>
                <a:lumOff val="-78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470669"/>
                <a:satOff val="-2046"/>
                <a:lumOff val="-78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470669"/>
                <a:satOff val="-2046"/>
                <a:lumOff val="-78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57150">
          <a:solidFill>
            <a:srgbClr val="C00000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Information sources</a:t>
          </a:r>
        </a:p>
      </dsp:txBody>
      <dsp:txXfrm>
        <a:off x="4994697" y="4404"/>
        <a:ext cx="2711837" cy="1627102"/>
      </dsp:txXfrm>
    </dsp:sp>
    <dsp:sp modelId="{F0637344-6D34-4D94-A454-CF25228049DE}">
      <dsp:nvSpPr>
        <dsp:cNvPr id="0" name=""/>
        <dsp:cNvSpPr/>
      </dsp:nvSpPr>
      <dsp:spPr>
        <a:xfrm>
          <a:off x="4369174" y="3023061"/>
          <a:ext cx="5931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93122" y="45720"/>
              </a:lnTo>
            </a:path>
          </a:pathLst>
        </a:custGeom>
        <a:noFill/>
        <a:ln w="635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650142" y="3065662"/>
        <a:ext cx="31186" cy="6237"/>
      </dsp:txXfrm>
    </dsp:sp>
    <dsp:sp modelId="{32EA33FD-210A-465D-9699-A1C6D079BFC2}">
      <dsp:nvSpPr>
        <dsp:cNvPr id="0" name=""/>
        <dsp:cNvSpPr/>
      </dsp:nvSpPr>
      <dsp:spPr>
        <a:xfrm>
          <a:off x="1659137" y="2255229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-2941338"/>
                <a:satOff val="-4091"/>
                <a:lumOff val="-156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941338"/>
                <a:satOff val="-4091"/>
                <a:lumOff val="-156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941338"/>
                <a:satOff val="-4091"/>
                <a:lumOff val="-156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Getting started: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>
              <a:latin typeface="Arial" panose="020B0604020202020204" pitchFamily="34" charset="0"/>
              <a:cs typeface="Arial" panose="020B0604020202020204" pitchFamily="34" charset="0"/>
            </a:rPr>
            <a:t>Research question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>
              <a:latin typeface="Arial" panose="020B0604020202020204" pitchFamily="34" charset="0"/>
              <a:cs typeface="Arial" panose="020B0604020202020204" pitchFamily="34" charset="0"/>
            </a:rPr>
            <a:t>Selection criteria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>
              <a:latin typeface="Arial" panose="020B0604020202020204" pitchFamily="34" charset="0"/>
              <a:cs typeface="Arial" panose="020B0604020202020204" pitchFamily="34" charset="0"/>
            </a:rPr>
            <a:t>Search strategy</a:t>
          </a:r>
        </a:p>
      </dsp:txBody>
      <dsp:txXfrm>
        <a:off x="1659137" y="2255229"/>
        <a:ext cx="2711837" cy="1627102"/>
      </dsp:txXfrm>
    </dsp:sp>
    <dsp:sp modelId="{E0BBE4E1-168D-4FBE-B8B5-2B5EE8805FBA}">
      <dsp:nvSpPr>
        <dsp:cNvPr id="0" name=""/>
        <dsp:cNvSpPr/>
      </dsp:nvSpPr>
      <dsp:spPr>
        <a:xfrm>
          <a:off x="3015055" y="3880532"/>
          <a:ext cx="3335560" cy="593122"/>
        </a:xfrm>
        <a:custGeom>
          <a:avLst/>
          <a:gdLst/>
          <a:ahLst/>
          <a:cxnLst/>
          <a:rect l="0" t="0" r="0" b="0"/>
          <a:pathLst>
            <a:path>
              <a:moveTo>
                <a:pt x="3335560" y="0"/>
              </a:moveTo>
              <a:lnTo>
                <a:pt x="3335560" y="313661"/>
              </a:lnTo>
              <a:lnTo>
                <a:pt x="0" y="313661"/>
              </a:lnTo>
              <a:lnTo>
                <a:pt x="0" y="593122"/>
              </a:lnTo>
            </a:path>
          </a:pathLst>
        </a:custGeom>
        <a:noFill/>
        <a:ln w="6350" cap="flat" cmpd="sng" algn="ctr">
          <a:solidFill>
            <a:schemeClr val="accent5">
              <a:hueOff val="-5515009"/>
              <a:satOff val="-7671"/>
              <a:lumOff val="-294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598001" y="4173975"/>
        <a:ext cx="169668" cy="6237"/>
      </dsp:txXfrm>
    </dsp:sp>
    <dsp:sp modelId="{05410FDB-D2C8-4F9D-82D2-D27B047E0E3A}">
      <dsp:nvSpPr>
        <dsp:cNvPr id="0" name=""/>
        <dsp:cNvSpPr/>
      </dsp:nvSpPr>
      <dsp:spPr>
        <a:xfrm>
          <a:off x="4994697" y="2255229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-4412007"/>
                <a:satOff val="-6137"/>
                <a:lumOff val="-2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412007"/>
                <a:satOff val="-6137"/>
                <a:lumOff val="-2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412007"/>
                <a:satOff val="-6137"/>
                <a:lumOff val="-2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Synthesis / summary</a:t>
          </a:r>
        </a:p>
      </dsp:txBody>
      <dsp:txXfrm>
        <a:off x="4994697" y="2255229"/>
        <a:ext cx="2711837" cy="1627102"/>
      </dsp:txXfrm>
    </dsp:sp>
    <dsp:sp modelId="{51B7857D-9303-48D6-8A24-AAAD8E153C8D}">
      <dsp:nvSpPr>
        <dsp:cNvPr id="0" name=""/>
        <dsp:cNvSpPr/>
      </dsp:nvSpPr>
      <dsp:spPr>
        <a:xfrm>
          <a:off x="4369174" y="5273886"/>
          <a:ext cx="5931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93122" y="45720"/>
              </a:lnTo>
            </a:path>
          </a:pathLst>
        </a:custGeom>
        <a:noFill/>
        <a:ln w="635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650142" y="5316487"/>
        <a:ext cx="31186" cy="6237"/>
      </dsp:txXfrm>
    </dsp:sp>
    <dsp:sp modelId="{18116F17-B331-4348-BB48-C708C6838344}">
      <dsp:nvSpPr>
        <dsp:cNvPr id="0" name=""/>
        <dsp:cNvSpPr/>
      </dsp:nvSpPr>
      <dsp:spPr>
        <a:xfrm>
          <a:off x="1659137" y="4506054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-5882676"/>
                <a:satOff val="-8182"/>
                <a:lumOff val="-313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882676"/>
                <a:satOff val="-8182"/>
                <a:lumOff val="-313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882676"/>
                <a:satOff val="-8182"/>
                <a:lumOff val="-313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Writing up</a:t>
          </a:r>
        </a:p>
      </dsp:txBody>
      <dsp:txXfrm>
        <a:off x="1659137" y="4506054"/>
        <a:ext cx="2711837" cy="1627102"/>
      </dsp:txXfrm>
    </dsp:sp>
    <dsp:sp modelId="{34C02ED9-9E95-4473-B57A-B4DF972B773D}">
      <dsp:nvSpPr>
        <dsp:cNvPr id="0" name=""/>
        <dsp:cNvSpPr/>
      </dsp:nvSpPr>
      <dsp:spPr>
        <a:xfrm>
          <a:off x="4994697" y="4506054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Watch your review change practice</a:t>
          </a:r>
        </a:p>
      </dsp:txBody>
      <dsp:txXfrm>
        <a:off x="4994697" y="4506054"/>
        <a:ext cx="2711837" cy="16271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6446FB-F751-4E79-8AE7-D5DE278BA9FA}">
      <dsp:nvSpPr>
        <dsp:cNvPr id="0" name=""/>
        <dsp:cNvSpPr/>
      </dsp:nvSpPr>
      <dsp:spPr>
        <a:xfrm>
          <a:off x="4369174" y="772235"/>
          <a:ext cx="5931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93122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650142" y="814837"/>
        <a:ext cx="31186" cy="6237"/>
      </dsp:txXfrm>
    </dsp:sp>
    <dsp:sp modelId="{BB42BABD-7668-4081-B5F3-FE13ADC39971}">
      <dsp:nvSpPr>
        <dsp:cNvPr id="0" name=""/>
        <dsp:cNvSpPr/>
      </dsp:nvSpPr>
      <dsp:spPr>
        <a:xfrm>
          <a:off x="1659137" y="4404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Why lit reviews are great</a:t>
          </a:r>
        </a:p>
      </dsp:txBody>
      <dsp:txXfrm>
        <a:off x="1659137" y="4404"/>
        <a:ext cx="2711837" cy="1627102"/>
      </dsp:txXfrm>
    </dsp:sp>
    <dsp:sp modelId="{FE9F5305-CC1F-40BF-93ED-E1347346A10C}">
      <dsp:nvSpPr>
        <dsp:cNvPr id="0" name=""/>
        <dsp:cNvSpPr/>
      </dsp:nvSpPr>
      <dsp:spPr>
        <a:xfrm>
          <a:off x="3015055" y="1629707"/>
          <a:ext cx="3335560" cy="593122"/>
        </a:xfrm>
        <a:custGeom>
          <a:avLst/>
          <a:gdLst/>
          <a:ahLst/>
          <a:cxnLst/>
          <a:rect l="0" t="0" r="0" b="0"/>
          <a:pathLst>
            <a:path>
              <a:moveTo>
                <a:pt x="3335560" y="0"/>
              </a:moveTo>
              <a:lnTo>
                <a:pt x="3335560" y="313661"/>
              </a:lnTo>
              <a:lnTo>
                <a:pt x="0" y="313661"/>
              </a:lnTo>
              <a:lnTo>
                <a:pt x="0" y="593122"/>
              </a:lnTo>
            </a:path>
          </a:pathLst>
        </a:custGeom>
        <a:noFill/>
        <a:ln w="6350" cap="flat" cmpd="sng" algn="ctr">
          <a:solidFill>
            <a:schemeClr val="accent5">
              <a:hueOff val="-1838336"/>
              <a:satOff val="-2557"/>
              <a:lumOff val="-98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598001" y="1923149"/>
        <a:ext cx="169668" cy="6237"/>
      </dsp:txXfrm>
    </dsp:sp>
    <dsp:sp modelId="{77B79A24-2798-4586-86D3-E8A65023E64B}">
      <dsp:nvSpPr>
        <dsp:cNvPr id="0" name=""/>
        <dsp:cNvSpPr/>
      </dsp:nvSpPr>
      <dsp:spPr>
        <a:xfrm>
          <a:off x="4994697" y="4404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-1470669"/>
                <a:satOff val="-2046"/>
                <a:lumOff val="-78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470669"/>
                <a:satOff val="-2046"/>
                <a:lumOff val="-78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470669"/>
                <a:satOff val="-2046"/>
                <a:lumOff val="-78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Information sources</a:t>
          </a:r>
        </a:p>
      </dsp:txBody>
      <dsp:txXfrm>
        <a:off x="4994697" y="4404"/>
        <a:ext cx="2711837" cy="1627102"/>
      </dsp:txXfrm>
    </dsp:sp>
    <dsp:sp modelId="{F0637344-6D34-4D94-A454-CF25228049DE}">
      <dsp:nvSpPr>
        <dsp:cNvPr id="0" name=""/>
        <dsp:cNvSpPr/>
      </dsp:nvSpPr>
      <dsp:spPr>
        <a:xfrm>
          <a:off x="4369174" y="3023061"/>
          <a:ext cx="5931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93122" y="45720"/>
              </a:lnTo>
            </a:path>
          </a:pathLst>
        </a:custGeom>
        <a:noFill/>
        <a:ln w="635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650142" y="3065662"/>
        <a:ext cx="31186" cy="6237"/>
      </dsp:txXfrm>
    </dsp:sp>
    <dsp:sp modelId="{32EA33FD-210A-465D-9699-A1C6D079BFC2}">
      <dsp:nvSpPr>
        <dsp:cNvPr id="0" name=""/>
        <dsp:cNvSpPr/>
      </dsp:nvSpPr>
      <dsp:spPr>
        <a:xfrm>
          <a:off x="1659137" y="2255229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-2941338"/>
                <a:satOff val="-4091"/>
                <a:lumOff val="-156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941338"/>
                <a:satOff val="-4091"/>
                <a:lumOff val="-156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941338"/>
                <a:satOff val="-4091"/>
                <a:lumOff val="-156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57150">
          <a:solidFill>
            <a:srgbClr val="C00000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Getting started: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>
              <a:latin typeface="Arial" panose="020B0604020202020204" pitchFamily="34" charset="0"/>
              <a:cs typeface="Arial" panose="020B0604020202020204" pitchFamily="34" charset="0"/>
            </a:rPr>
            <a:t>Research question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>
              <a:latin typeface="Arial" panose="020B0604020202020204" pitchFamily="34" charset="0"/>
              <a:cs typeface="Arial" panose="020B0604020202020204" pitchFamily="34" charset="0"/>
            </a:rPr>
            <a:t>Selection criteria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>
              <a:latin typeface="Arial" panose="020B0604020202020204" pitchFamily="34" charset="0"/>
              <a:cs typeface="Arial" panose="020B0604020202020204" pitchFamily="34" charset="0"/>
            </a:rPr>
            <a:t>Search strategy</a:t>
          </a:r>
        </a:p>
      </dsp:txBody>
      <dsp:txXfrm>
        <a:off x="1659137" y="2255229"/>
        <a:ext cx="2711837" cy="1627102"/>
      </dsp:txXfrm>
    </dsp:sp>
    <dsp:sp modelId="{E0BBE4E1-168D-4FBE-B8B5-2B5EE8805FBA}">
      <dsp:nvSpPr>
        <dsp:cNvPr id="0" name=""/>
        <dsp:cNvSpPr/>
      </dsp:nvSpPr>
      <dsp:spPr>
        <a:xfrm>
          <a:off x="3015055" y="3880532"/>
          <a:ext cx="3335560" cy="593122"/>
        </a:xfrm>
        <a:custGeom>
          <a:avLst/>
          <a:gdLst/>
          <a:ahLst/>
          <a:cxnLst/>
          <a:rect l="0" t="0" r="0" b="0"/>
          <a:pathLst>
            <a:path>
              <a:moveTo>
                <a:pt x="3335560" y="0"/>
              </a:moveTo>
              <a:lnTo>
                <a:pt x="3335560" y="313661"/>
              </a:lnTo>
              <a:lnTo>
                <a:pt x="0" y="313661"/>
              </a:lnTo>
              <a:lnTo>
                <a:pt x="0" y="593122"/>
              </a:lnTo>
            </a:path>
          </a:pathLst>
        </a:custGeom>
        <a:noFill/>
        <a:ln w="6350" cap="flat" cmpd="sng" algn="ctr">
          <a:solidFill>
            <a:schemeClr val="accent5">
              <a:hueOff val="-5515009"/>
              <a:satOff val="-7671"/>
              <a:lumOff val="-294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598001" y="4173975"/>
        <a:ext cx="169668" cy="6237"/>
      </dsp:txXfrm>
    </dsp:sp>
    <dsp:sp modelId="{05410FDB-D2C8-4F9D-82D2-D27B047E0E3A}">
      <dsp:nvSpPr>
        <dsp:cNvPr id="0" name=""/>
        <dsp:cNvSpPr/>
      </dsp:nvSpPr>
      <dsp:spPr>
        <a:xfrm>
          <a:off x="4994697" y="2255229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-4412007"/>
                <a:satOff val="-6137"/>
                <a:lumOff val="-2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412007"/>
                <a:satOff val="-6137"/>
                <a:lumOff val="-2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412007"/>
                <a:satOff val="-6137"/>
                <a:lumOff val="-2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Synthesis / summary</a:t>
          </a:r>
        </a:p>
      </dsp:txBody>
      <dsp:txXfrm>
        <a:off x="4994697" y="2255229"/>
        <a:ext cx="2711837" cy="1627102"/>
      </dsp:txXfrm>
    </dsp:sp>
    <dsp:sp modelId="{51B7857D-9303-48D6-8A24-AAAD8E153C8D}">
      <dsp:nvSpPr>
        <dsp:cNvPr id="0" name=""/>
        <dsp:cNvSpPr/>
      </dsp:nvSpPr>
      <dsp:spPr>
        <a:xfrm>
          <a:off x="4369174" y="5273886"/>
          <a:ext cx="5931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93122" y="45720"/>
              </a:lnTo>
            </a:path>
          </a:pathLst>
        </a:custGeom>
        <a:noFill/>
        <a:ln w="635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650142" y="5316487"/>
        <a:ext cx="31186" cy="6237"/>
      </dsp:txXfrm>
    </dsp:sp>
    <dsp:sp modelId="{18116F17-B331-4348-BB48-C708C6838344}">
      <dsp:nvSpPr>
        <dsp:cNvPr id="0" name=""/>
        <dsp:cNvSpPr/>
      </dsp:nvSpPr>
      <dsp:spPr>
        <a:xfrm>
          <a:off x="1659137" y="4506054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-5882676"/>
                <a:satOff val="-8182"/>
                <a:lumOff val="-313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882676"/>
                <a:satOff val="-8182"/>
                <a:lumOff val="-313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882676"/>
                <a:satOff val="-8182"/>
                <a:lumOff val="-313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Writing up</a:t>
          </a:r>
        </a:p>
      </dsp:txBody>
      <dsp:txXfrm>
        <a:off x="1659137" y="4506054"/>
        <a:ext cx="2711837" cy="1627102"/>
      </dsp:txXfrm>
    </dsp:sp>
    <dsp:sp modelId="{34C02ED9-9E95-4473-B57A-B4DF972B773D}">
      <dsp:nvSpPr>
        <dsp:cNvPr id="0" name=""/>
        <dsp:cNvSpPr/>
      </dsp:nvSpPr>
      <dsp:spPr>
        <a:xfrm>
          <a:off x="4994697" y="4506054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Watch your review change practice</a:t>
          </a:r>
        </a:p>
      </dsp:txBody>
      <dsp:txXfrm>
        <a:off x="4994697" y="4506054"/>
        <a:ext cx="2711837" cy="162710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6446FB-F751-4E79-8AE7-D5DE278BA9FA}">
      <dsp:nvSpPr>
        <dsp:cNvPr id="0" name=""/>
        <dsp:cNvSpPr/>
      </dsp:nvSpPr>
      <dsp:spPr>
        <a:xfrm>
          <a:off x="4369174" y="772235"/>
          <a:ext cx="5931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93122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650142" y="814837"/>
        <a:ext cx="31186" cy="6237"/>
      </dsp:txXfrm>
    </dsp:sp>
    <dsp:sp modelId="{BB42BABD-7668-4081-B5F3-FE13ADC39971}">
      <dsp:nvSpPr>
        <dsp:cNvPr id="0" name=""/>
        <dsp:cNvSpPr/>
      </dsp:nvSpPr>
      <dsp:spPr>
        <a:xfrm>
          <a:off x="1659137" y="4404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Why lit reviews are great</a:t>
          </a:r>
        </a:p>
      </dsp:txBody>
      <dsp:txXfrm>
        <a:off x="1659137" y="4404"/>
        <a:ext cx="2711837" cy="1627102"/>
      </dsp:txXfrm>
    </dsp:sp>
    <dsp:sp modelId="{FE9F5305-CC1F-40BF-93ED-E1347346A10C}">
      <dsp:nvSpPr>
        <dsp:cNvPr id="0" name=""/>
        <dsp:cNvSpPr/>
      </dsp:nvSpPr>
      <dsp:spPr>
        <a:xfrm>
          <a:off x="3015055" y="1629707"/>
          <a:ext cx="3335560" cy="593122"/>
        </a:xfrm>
        <a:custGeom>
          <a:avLst/>
          <a:gdLst/>
          <a:ahLst/>
          <a:cxnLst/>
          <a:rect l="0" t="0" r="0" b="0"/>
          <a:pathLst>
            <a:path>
              <a:moveTo>
                <a:pt x="3335560" y="0"/>
              </a:moveTo>
              <a:lnTo>
                <a:pt x="3335560" y="313661"/>
              </a:lnTo>
              <a:lnTo>
                <a:pt x="0" y="313661"/>
              </a:lnTo>
              <a:lnTo>
                <a:pt x="0" y="593122"/>
              </a:lnTo>
            </a:path>
          </a:pathLst>
        </a:custGeom>
        <a:noFill/>
        <a:ln w="6350" cap="flat" cmpd="sng" algn="ctr">
          <a:solidFill>
            <a:schemeClr val="accent5">
              <a:hueOff val="-1838336"/>
              <a:satOff val="-2557"/>
              <a:lumOff val="-98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598001" y="1923149"/>
        <a:ext cx="169668" cy="6237"/>
      </dsp:txXfrm>
    </dsp:sp>
    <dsp:sp modelId="{77B79A24-2798-4586-86D3-E8A65023E64B}">
      <dsp:nvSpPr>
        <dsp:cNvPr id="0" name=""/>
        <dsp:cNvSpPr/>
      </dsp:nvSpPr>
      <dsp:spPr>
        <a:xfrm>
          <a:off x="4994697" y="4404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-1470669"/>
                <a:satOff val="-2046"/>
                <a:lumOff val="-78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470669"/>
                <a:satOff val="-2046"/>
                <a:lumOff val="-78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470669"/>
                <a:satOff val="-2046"/>
                <a:lumOff val="-78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Information sources</a:t>
          </a:r>
        </a:p>
      </dsp:txBody>
      <dsp:txXfrm>
        <a:off x="4994697" y="4404"/>
        <a:ext cx="2711837" cy="1627102"/>
      </dsp:txXfrm>
    </dsp:sp>
    <dsp:sp modelId="{F0637344-6D34-4D94-A454-CF25228049DE}">
      <dsp:nvSpPr>
        <dsp:cNvPr id="0" name=""/>
        <dsp:cNvSpPr/>
      </dsp:nvSpPr>
      <dsp:spPr>
        <a:xfrm>
          <a:off x="4369174" y="3023061"/>
          <a:ext cx="5931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93122" y="45720"/>
              </a:lnTo>
            </a:path>
          </a:pathLst>
        </a:custGeom>
        <a:noFill/>
        <a:ln w="635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650142" y="3065662"/>
        <a:ext cx="31186" cy="6237"/>
      </dsp:txXfrm>
    </dsp:sp>
    <dsp:sp modelId="{32EA33FD-210A-465D-9699-A1C6D079BFC2}">
      <dsp:nvSpPr>
        <dsp:cNvPr id="0" name=""/>
        <dsp:cNvSpPr/>
      </dsp:nvSpPr>
      <dsp:spPr>
        <a:xfrm>
          <a:off x="1659137" y="2255229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-2941338"/>
                <a:satOff val="-4091"/>
                <a:lumOff val="-156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941338"/>
                <a:satOff val="-4091"/>
                <a:lumOff val="-156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941338"/>
                <a:satOff val="-4091"/>
                <a:lumOff val="-156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Getting started: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>
              <a:latin typeface="Arial" panose="020B0604020202020204" pitchFamily="34" charset="0"/>
              <a:cs typeface="Arial" panose="020B0604020202020204" pitchFamily="34" charset="0"/>
            </a:rPr>
            <a:t>Research question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>
              <a:latin typeface="Arial" panose="020B0604020202020204" pitchFamily="34" charset="0"/>
              <a:cs typeface="Arial" panose="020B0604020202020204" pitchFamily="34" charset="0"/>
            </a:rPr>
            <a:t>Selection criteria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>
              <a:latin typeface="Arial" panose="020B0604020202020204" pitchFamily="34" charset="0"/>
              <a:cs typeface="Arial" panose="020B0604020202020204" pitchFamily="34" charset="0"/>
            </a:rPr>
            <a:t>Search strategy</a:t>
          </a:r>
        </a:p>
      </dsp:txBody>
      <dsp:txXfrm>
        <a:off x="1659137" y="2255229"/>
        <a:ext cx="2711837" cy="1627102"/>
      </dsp:txXfrm>
    </dsp:sp>
    <dsp:sp modelId="{E0BBE4E1-168D-4FBE-B8B5-2B5EE8805FBA}">
      <dsp:nvSpPr>
        <dsp:cNvPr id="0" name=""/>
        <dsp:cNvSpPr/>
      </dsp:nvSpPr>
      <dsp:spPr>
        <a:xfrm>
          <a:off x="3015055" y="3880532"/>
          <a:ext cx="3335560" cy="593122"/>
        </a:xfrm>
        <a:custGeom>
          <a:avLst/>
          <a:gdLst/>
          <a:ahLst/>
          <a:cxnLst/>
          <a:rect l="0" t="0" r="0" b="0"/>
          <a:pathLst>
            <a:path>
              <a:moveTo>
                <a:pt x="3335560" y="0"/>
              </a:moveTo>
              <a:lnTo>
                <a:pt x="3335560" y="313661"/>
              </a:lnTo>
              <a:lnTo>
                <a:pt x="0" y="313661"/>
              </a:lnTo>
              <a:lnTo>
                <a:pt x="0" y="593122"/>
              </a:lnTo>
            </a:path>
          </a:pathLst>
        </a:custGeom>
        <a:noFill/>
        <a:ln w="6350" cap="flat" cmpd="sng" algn="ctr">
          <a:solidFill>
            <a:schemeClr val="accent5">
              <a:hueOff val="-5515009"/>
              <a:satOff val="-7671"/>
              <a:lumOff val="-294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598001" y="4173975"/>
        <a:ext cx="169668" cy="6237"/>
      </dsp:txXfrm>
    </dsp:sp>
    <dsp:sp modelId="{05410FDB-D2C8-4F9D-82D2-D27B047E0E3A}">
      <dsp:nvSpPr>
        <dsp:cNvPr id="0" name=""/>
        <dsp:cNvSpPr/>
      </dsp:nvSpPr>
      <dsp:spPr>
        <a:xfrm>
          <a:off x="4994697" y="2255229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-4412007"/>
                <a:satOff val="-6137"/>
                <a:lumOff val="-2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412007"/>
                <a:satOff val="-6137"/>
                <a:lumOff val="-2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412007"/>
                <a:satOff val="-6137"/>
                <a:lumOff val="-2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57150">
          <a:solidFill>
            <a:srgbClr val="C00000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Synthesis / summary</a:t>
          </a:r>
        </a:p>
      </dsp:txBody>
      <dsp:txXfrm>
        <a:off x="4994697" y="2255229"/>
        <a:ext cx="2711837" cy="1627102"/>
      </dsp:txXfrm>
    </dsp:sp>
    <dsp:sp modelId="{51B7857D-9303-48D6-8A24-AAAD8E153C8D}">
      <dsp:nvSpPr>
        <dsp:cNvPr id="0" name=""/>
        <dsp:cNvSpPr/>
      </dsp:nvSpPr>
      <dsp:spPr>
        <a:xfrm>
          <a:off x="4369174" y="5273886"/>
          <a:ext cx="5931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93122" y="45720"/>
              </a:lnTo>
            </a:path>
          </a:pathLst>
        </a:custGeom>
        <a:noFill/>
        <a:ln w="635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650142" y="5316487"/>
        <a:ext cx="31186" cy="6237"/>
      </dsp:txXfrm>
    </dsp:sp>
    <dsp:sp modelId="{18116F17-B331-4348-BB48-C708C6838344}">
      <dsp:nvSpPr>
        <dsp:cNvPr id="0" name=""/>
        <dsp:cNvSpPr/>
      </dsp:nvSpPr>
      <dsp:spPr>
        <a:xfrm>
          <a:off x="1659137" y="4506054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-5882676"/>
                <a:satOff val="-8182"/>
                <a:lumOff val="-313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882676"/>
                <a:satOff val="-8182"/>
                <a:lumOff val="-313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882676"/>
                <a:satOff val="-8182"/>
                <a:lumOff val="-313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Writing up</a:t>
          </a:r>
        </a:p>
      </dsp:txBody>
      <dsp:txXfrm>
        <a:off x="1659137" y="4506054"/>
        <a:ext cx="2711837" cy="1627102"/>
      </dsp:txXfrm>
    </dsp:sp>
    <dsp:sp modelId="{34C02ED9-9E95-4473-B57A-B4DF972B773D}">
      <dsp:nvSpPr>
        <dsp:cNvPr id="0" name=""/>
        <dsp:cNvSpPr/>
      </dsp:nvSpPr>
      <dsp:spPr>
        <a:xfrm>
          <a:off x="4994697" y="4506054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Watch your review change practice</a:t>
          </a:r>
        </a:p>
      </dsp:txBody>
      <dsp:txXfrm>
        <a:off x="4994697" y="4506054"/>
        <a:ext cx="2711837" cy="162710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6446FB-F751-4E79-8AE7-D5DE278BA9FA}">
      <dsp:nvSpPr>
        <dsp:cNvPr id="0" name=""/>
        <dsp:cNvSpPr/>
      </dsp:nvSpPr>
      <dsp:spPr>
        <a:xfrm>
          <a:off x="4369174" y="772235"/>
          <a:ext cx="5931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93122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650142" y="814837"/>
        <a:ext cx="31186" cy="6237"/>
      </dsp:txXfrm>
    </dsp:sp>
    <dsp:sp modelId="{BB42BABD-7668-4081-B5F3-FE13ADC39971}">
      <dsp:nvSpPr>
        <dsp:cNvPr id="0" name=""/>
        <dsp:cNvSpPr/>
      </dsp:nvSpPr>
      <dsp:spPr>
        <a:xfrm>
          <a:off x="1659137" y="4404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Why lit reviews are great</a:t>
          </a:r>
        </a:p>
      </dsp:txBody>
      <dsp:txXfrm>
        <a:off x="1659137" y="4404"/>
        <a:ext cx="2711837" cy="1627102"/>
      </dsp:txXfrm>
    </dsp:sp>
    <dsp:sp modelId="{FE9F5305-CC1F-40BF-93ED-E1347346A10C}">
      <dsp:nvSpPr>
        <dsp:cNvPr id="0" name=""/>
        <dsp:cNvSpPr/>
      </dsp:nvSpPr>
      <dsp:spPr>
        <a:xfrm>
          <a:off x="3015055" y="1629707"/>
          <a:ext cx="3335560" cy="593122"/>
        </a:xfrm>
        <a:custGeom>
          <a:avLst/>
          <a:gdLst/>
          <a:ahLst/>
          <a:cxnLst/>
          <a:rect l="0" t="0" r="0" b="0"/>
          <a:pathLst>
            <a:path>
              <a:moveTo>
                <a:pt x="3335560" y="0"/>
              </a:moveTo>
              <a:lnTo>
                <a:pt x="3335560" y="313661"/>
              </a:lnTo>
              <a:lnTo>
                <a:pt x="0" y="313661"/>
              </a:lnTo>
              <a:lnTo>
                <a:pt x="0" y="593122"/>
              </a:lnTo>
            </a:path>
          </a:pathLst>
        </a:custGeom>
        <a:noFill/>
        <a:ln w="6350" cap="flat" cmpd="sng" algn="ctr">
          <a:solidFill>
            <a:schemeClr val="accent5">
              <a:hueOff val="-1838336"/>
              <a:satOff val="-2557"/>
              <a:lumOff val="-98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598001" y="1923149"/>
        <a:ext cx="169668" cy="6237"/>
      </dsp:txXfrm>
    </dsp:sp>
    <dsp:sp modelId="{77B79A24-2798-4586-86D3-E8A65023E64B}">
      <dsp:nvSpPr>
        <dsp:cNvPr id="0" name=""/>
        <dsp:cNvSpPr/>
      </dsp:nvSpPr>
      <dsp:spPr>
        <a:xfrm>
          <a:off x="4994697" y="4404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-1470669"/>
                <a:satOff val="-2046"/>
                <a:lumOff val="-78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470669"/>
                <a:satOff val="-2046"/>
                <a:lumOff val="-78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470669"/>
                <a:satOff val="-2046"/>
                <a:lumOff val="-78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Information sources</a:t>
          </a:r>
        </a:p>
      </dsp:txBody>
      <dsp:txXfrm>
        <a:off x="4994697" y="4404"/>
        <a:ext cx="2711837" cy="1627102"/>
      </dsp:txXfrm>
    </dsp:sp>
    <dsp:sp modelId="{F0637344-6D34-4D94-A454-CF25228049DE}">
      <dsp:nvSpPr>
        <dsp:cNvPr id="0" name=""/>
        <dsp:cNvSpPr/>
      </dsp:nvSpPr>
      <dsp:spPr>
        <a:xfrm>
          <a:off x="4369174" y="3023061"/>
          <a:ext cx="5931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93122" y="45720"/>
              </a:lnTo>
            </a:path>
          </a:pathLst>
        </a:custGeom>
        <a:noFill/>
        <a:ln w="635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650142" y="3065662"/>
        <a:ext cx="31186" cy="6237"/>
      </dsp:txXfrm>
    </dsp:sp>
    <dsp:sp modelId="{32EA33FD-210A-465D-9699-A1C6D079BFC2}">
      <dsp:nvSpPr>
        <dsp:cNvPr id="0" name=""/>
        <dsp:cNvSpPr/>
      </dsp:nvSpPr>
      <dsp:spPr>
        <a:xfrm>
          <a:off x="1659137" y="2255229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-2941338"/>
                <a:satOff val="-4091"/>
                <a:lumOff val="-156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941338"/>
                <a:satOff val="-4091"/>
                <a:lumOff val="-156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941338"/>
                <a:satOff val="-4091"/>
                <a:lumOff val="-156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Getting started: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>
              <a:latin typeface="Arial" panose="020B0604020202020204" pitchFamily="34" charset="0"/>
              <a:cs typeface="Arial" panose="020B0604020202020204" pitchFamily="34" charset="0"/>
            </a:rPr>
            <a:t>Research question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>
              <a:latin typeface="Arial" panose="020B0604020202020204" pitchFamily="34" charset="0"/>
              <a:cs typeface="Arial" panose="020B0604020202020204" pitchFamily="34" charset="0"/>
            </a:rPr>
            <a:t>Selection criteria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>
              <a:latin typeface="Arial" panose="020B0604020202020204" pitchFamily="34" charset="0"/>
              <a:cs typeface="Arial" panose="020B0604020202020204" pitchFamily="34" charset="0"/>
            </a:rPr>
            <a:t>Search strategy</a:t>
          </a:r>
        </a:p>
      </dsp:txBody>
      <dsp:txXfrm>
        <a:off x="1659137" y="2255229"/>
        <a:ext cx="2711837" cy="1627102"/>
      </dsp:txXfrm>
    </dsp:sp>
    <dsp:sp modelId="{E0BBE4E1-168D-4FBE-B8B5-2B5EE8805FBA}">
      <dsp:nvSpPr>
        <dsp:cNvPr id="0" name=""/>
        <dsp:cNvSpPr/>
      </dsp:nvSpPr>
      <dsp:spPr>
        <a:xfrm>
          <a:off x="3015055" y="3880532"/>
          <a:ext cx="3335560" cy="593122"/>
        </a:xfrm>
        <a:custGeom>
          <a:avLst/>
          <a:gdLst/>
          <a:ahLst/>
          <a:cxnLst/>
          <a:rect l="0" t="0" r="0" b="0"/>
          <a:pathLst>
            <a:path>
              <a:moveTo>
                <a:pt x="3335560" y="0"/>
              </a:moveTo>
              <a:lnTo>
                <a:pt x="3335560" y="313661"/>
              </a:lnTo>
              <a:lnTo>
                <a:pt x="0" y="313661"/>
              </a:lnTo>
              <a:lnTo>
                <a:pt x="0" y="593122"/>
              </a:lnTo>
            </a:path>
          </a:pathLst>
        </a:custGeom>
        <a:noFill/>
        <a:ln w="6350" cap="flat" cmpd="sng" algn="ctr">
          <a:solidFill>
            <a:schemeClr val="accent5">
              <a:hueOff val="-5515009"/>
              <a:satOff val="-7671"/>
              <a:lumOff val="-294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598001" y="4173975"/>
        <a:ext cx="169668" cy="6237"/>
      </dsp:txXfrm>
    </dsp:sp>
    <dsp:sp modelId="{05410FDB-D2C8-4F9D-82D2-D27B047E0E3A}">
      <dsp:nvSpPr>
        <dsp:cNvPr id="0" name=""/>
        <dsp:cNvSpPr/>
      </dsp:nvSpPr>
      <dsp:spPr>
        <a:xfrm>
          <a:off x="4994697" y="2255229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-4412007"/>
                <a:satOff val="-6137"/>
                <a:lumOff val="-2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412007"/>
                <a:satOff val="-6137"/>
                <a:lumOff val="-2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412007"/>
                <a:satOff val="-6137"/>
                <a:lumOff val="-2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Synthesis / summary</a:t>
          </a:r>
        </a:p>
      </dsp:txBody>
      <dsp:txXfrm>
        <a:off x="4994697" y="2255229"/>
        <a:ext cx="2711837" cy="1627102"/>
      </dsp:txXfrm>
    </dsp:sp>
    <dsp:sp modelId="{51B7857D-9303-48D6-8A24-AAAD8E153C8D}">
      <dsp:nvSpPr>
        <dsp:cNvPr id="0" name=""/>
        <dsp:cNvSpPr/>
      </dsp:nvSpPr>
      <dsp:spPr>
        <a:xfrm>
          <a:off x="4369174" y="5273886"/>
          <a:ext cx="5931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93122" y="45720"/>
              </a:lnTo>
            </a:path>
          </a:pathLst>
        </a:custGeom>
        <a:noFill/>
        <a:ln w="635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650142" y="5316487"/>
        <a:ext cx="31186" cy="6237"/>
      </dsp:txXfrm>
    </dsp:sp>
    <dsp:sp modelId="{18116F17-B331-4348-BB48-C708C6838344}">
      <dsp:nvSpPr>
        <dsp:cNvPr id="0" name=""/>
        <dsp:cNvSpPr/>
      </dsp:nvSpPr>
      <dsp:spPr>
        <a:xfrm>
          <a:off x="1659137" y="4506054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-5882676"/>
                <a:satOff val="-8182"/>
                <a:lumOff val="-313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882676"/>
                <a:satOff val="-8182"/>
                <a:lumOff val="-313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882676"/>
                <a:satOff val="-8182"/>
                <a:lumOff val="-313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57150">
          <a:solidFill>
            <a:srgbClr val="C00000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Writing up</a:t>
          </a:r>
        </a:p>
      </dsp:txBody>
      <dsp:txXfrm>
        <a:off x="1659137" y="4506054"/>
        <a:ext cx="2711837" cy="1627102"/>
      </dsp:txXfrm>
    </dsp:sp>
    <dsp:sp modelId="{34C02ED9-9E95-4473-B57A-B4DF972B773D}">
      <dsp:nvSpPr>
        <dsp:cNvPr id="0" name=""/>
        <dsp:cNvSpPr/>
      </dsp:nvSpPr>
      <dsp:spPr>
        <a:xfrm>
          <a:off x="4994697" y="4506054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Watch your review change practice</a:t>
          </a:r>
        </a:p>
      </dsp:txBody>
      <dsp:txXfrm>
        <a:off x="4994697" y="4506054"/>
        <a:ext cx="2711837" cy="162710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6446FB-F751-4E79-8AE7-D5DE278BA9FA}">
      <dsp:nvSpPr>
        <dsp:cNvPr id="0" name=""/>
        <dsp:cNvSpPr/>
      </dsp:nvSpPr>
      <dsp:spPr>
        <a:xfrm>
          <a:off x="4369174" y="772235"/>
          <a:ext cx="5931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93122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650142" y="814837"/>
        <a:ext cx="31186" cy="6237"/>
      </dsp:txXfrm>
    </dsp:sp>
    <dsp:sp modelId="{BB42BABD-7668-4081-B5F3-FE13ADC39971}">
      <dsp:nvSpPr>
        <dsp:cNvPr id="0" name=""/>
        <dsp:cNvSpPr/>
      </dsp:nvSpPr>
      <dsp:spPr>
        <a:xfrm>
          <a:off x="1659137" y="4404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Why lit reviews are great</a:t>
          </a:r>
        </a:p>
      </dsp:txBody>
      <dsp:txXfrm>
        <a:off x="1659137" y="4404"/>
        <a:ext cx="2711837" cy="1627102"/>
      </dsp:txXfrm>
    </dsp:sp>
    <dsp:sp modelId="{FE9F5305-CC1F-40BF-93ED-E1347346A10C}">
      <dsp:nvSpPr>
        <dsp:cNvPr id="0" name=""/>
        <dsp:cNvSpPr/>
      </dsp:nvSpPr>
      <dsp:spPr>
        <a:xfrm>
          <a:off x="3015055" y="1629707"/>
          <a:ext cx="3335560" cy="593122"/>
        </a:xfrm>
        <a:custGeom>
          <a:avLst/>
          <a:gdLst/>
          <a:ahLst/>
          <a:cxnLst/>
          <a:rect l="0" t="0" r="0" b="0"/>
          <a:pathLst>
            <a:path>
              <a:moveTo>
                <a:pt x="3335560" y="0"/>
              </a:moveTo>
              <a:lnTo>
                <a:pt x="3335560" y="313661"/>
              </a:lnTo>
              <a:lnTo>
                <a:pt x="0" y="313661"/>
              </a:lnTo>
              <a:lnTo>
                <a:pt x="0" y="593122"/>
              </a:lnTo>
            </a:path>
          </a:pathLst>
        </a:custGeom>
        <a:noFill/>
        <a:ln w="6350" cap="flat" cmpd="sng" algn="ctr">
          <a:solidFill>
            <a:schemeClr val="accent5">
              <a:hueOff val="-1838336"/>
              <a:satOff val="-2557"/>
              <a:lumOff val="-98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598001" y="1923149"/>
        <a:ext cx="169668" cy="6237"/>
      </dsp:txXfrm>
    </dsp:sp>
    <dsp:sp modelId="{77B79A24-2798-4586-86D3-E8A65023E64B}">
      <dsp:nvSpPr>
        <dsp:cNvPr id="0" name=""/>
        <dsp:cNvSpPr/>
      </dsp:nvSpPr>
      <dsp:spPr>
        <a:xfrm>
          <a:off x="4994697" y="4404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-1470669"/>
                <a:satOff val="-2046"/>
                <a:lumOff val="-78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470669"/>
                <a:satOff val="-2046"/>
                <a:lumOff val="-78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470669"/>
                <a:satOff val="-2046"/>
                <a:lumOff val="-78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Information sources</a:t>
          </a:r>
        </a:p>
      </dsp:txBody>
      <dsp:txXfrm>
        <a:off x="4994697" y="4404"/>
        <a:ext cx="2711837" cy="1627102"/>
      </dsp:txXfrm>
    </dsp:sp>
    <dsp:sp modelId="{F0637344-6D34-4D94-A454-CF25228049DE}">
      <dsp:nvSpPr>
        <dsp:cNvPr id="0" name=""/>
        <dsp:cNvSpPr/>
      </dsp:nvSpPr>
      <dsp:spPr>
        <a:xfrm>
          <a:off x="4369174" y="3023061"/>
          <a:ext cx="5931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93122" y="45720"/>
              </a:lnTo>
            </a:path>
          </a:pathLst>
        </a:custGeom>
        <a:noFill/>
        <a:ln w="635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650142" y="3065662"/>
        <a:ext cx="31186" cy="6237"/>
      </dsp:txXfrm>
    </dsp:sp>
    <dsp:sp modelId="{32EA33FD-210A-465D-9699-A1C6D079BFC2}">
      <dsp:nvSpPr>
        <dsp:cNvPr id="0" name=""/>
        <dsp:cNvSpPr/>
      </dsp:nvSpPr>
      <dsp:spPr>
        <a:xfrm>
          <a:off x="1659137" y="2255229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-2941338"/>
                <a:satOff val="-4091"/>
                <a:lumOff val="-156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941338"/>
                <a:satOff val="-4091"/>
                <a:lumOff val="-156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941338"/>
                <a:satOff val="-4091"/>
                <a:lumOff val="-156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Getting started: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>
              <a:latin typeface="Arial" panose="020B0604020202020204" pitchFamily="34" charset="0"/>
              <a:cs typeface="Arial" panose="020B0604020202020204" pitchFamily="34" charset="0"/>
            </a:rPr>
            <a:t>Research question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>
              <a:latin typeface="Arial" panose="020B0604020202020204" pitchFamily="34" charset="0"/>
              <a:cs typeface="Arial" panose="020B0604020202020204" pitchFamily="34" charset="0"/>
            </a:rPr>
            <a:t>Selection criteria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>
              <a:latin typeface="Arial" panose="020B0604020202020204" pitchFamily="34" charset="0"/>
              <a:cs typeface="Arial" panose="020B0604020202020204" pitchFamily="34" charset="0"/>
            </a:rPr>
            <a:t>Search strategy</a:t>
          </a:r>
        </a:p>
      </dsp:txBody>
      <dsp:txXfrm>
        <a:off x="1659137" y="2255229"/>
        <a:ext cx="2711837" cy="1627102"/>
      </dsp:txXfrm>
    </dsp:sp>
    <dsp:sp modelId="{E0BBE4E1-168D-4FBE-B8B5-2B5EE8805FBA}">
      <dsp:nvSpPr>
        <dsp:cNvPr id="0" name=""/>
        <dsp:cNvSpPr/>
      </dsp:nvSpPr>
      <dsp:spPr>
        <a:xfrm>
          <a:off x="3015055" y="3880532"/>
          <a:ext cx="3335560" cy="593122"/>
        </a:xfrm>
        <a:custGeom>
          <a:avLst/>
          <a:gdLst/>
          <a:ahLst/>
          <a:cxnLst/>
          <a:rect l="0" t="0" r="0" b="0"/>
          <a:pathLst>
            <a:path>
              <a:moveTo>
                <a:pt x="3335560" y="0"/>
              </a:moveTo>
              <a:lnTo>
                <a:pt x="3335560" y="313661"/>
              </a:lnTo>
              <a:lnTo>
                <a:pt x="0" y="313661"/>
              </a:lnTo>
              <a:lnTo>
                <a:pt x="0" y="593122"/>
              </a:lnTo>
            </a:path>
          </a:pathLst>
        </a:custGeom>
        <a:noFill/>
        <a:ln w="6350" cap="flat" cmpd="sng" algn="ctr">
          <a:solidFill>
            <a:schemeClr val="accent5">
              <a:hueOff val="-5515009"/>
              <a:satOff val="-7671"/>
              <a:lumOff val="-294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598001" y="4173975"/>
        <a:ext cx="169668" cy="6237"/>
      </dsp:txXfrm>
    </dsp:sp>
    <dsp:sp modelId="{05410FDB-D2C8-4F9D-82D2-D27B047E0E3A}">
      <dsp:nvSpPr>
        <dsp:cNvPr id="0" name=""/>
        <dsp:cNvSpPr/>
      </dsp:nvSpPr>
      <dsp:spPr>
        <a:xfrm>
          <a:off x="4994697" y="2255229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-4412007"/>
                <a:satOff val="-6137"/>
                <a:lumOff val="-2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412007"/>
                <a:satOff val="-6137"/>
                <a:lumOff val="-2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412007"/>
                <a:satOff val="-6137"/>
                <a:lumOff val="-2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Synthesis / summary</a:t>
          </a:r>
        </a:p>
      </dsp:txBody>
      <dsp:txXfrm>
        <a:off x="4994697" y="2255229"/>
        <a:ext cx="2711837" cy="1627102"/>
      </dsp:txXfrm>
    </dsp:sp>
    <dsp:sp modelId="{51B7857D-9303-48D6-8A24-AAAD8E153C8D}">
      <dsp:nvSpPr>
        <dsp:cNvPr id="0" name=""/>
        <dsp:cNvSpPr/>
      </dsp:nvSpPr>
      <dsp:spPr>
        <a:xfrm>
          <a:off x="4369174" y="5273886"/>
          <a:ext cx="5931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93122" y="45720"/>
              </a:lnTo>
            </a:path>
          </a:pathLst>
        </a:custGeom>
        <a:noFill/>
        <a:ln w="635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650142" y="5316487"/>
        <a:ext cx="31186" cy="6237"/>
      </dsp:txXfrm>
    </dsp:sp>
    <dsp:sp modelId="{18116F17-B331-4348-BB48-C708C6838344}">
      <dsp:nvSpPr>
        <dsp:cNvPr id="0" name=""/>
        <dsp:cNvSpPr/>
      </dsp:nvSpPr>
      <dsp:spPr>
        <a:xfrm>
          <a:off x="1659137" y="4506054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-5882676"/>
                <a:satOff val="-8182"/>
                <a:lumOff val="-313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882676"/>
                <a:satOff val="-8182"/>
                <a:lumOff val="-313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882676"/>
                <a:satOff val="-8182"/>
                <a:lumOff val="-313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Writing up</a:t>
          </a:r>
        </a:p>
      </dsp:txBody>
      <dsp:txXfrm>
        <a:off x="1659137" y="4506054"/>
        <a:ext cx="2711837" cy="1627102"/>
      </dsp:txXfrm>
    </dsp:sp>
    <dsp:sp modelId="{34C02ED9-9E95-4473-B57A-B4DF972B773D}">
      <dsp:nvSpPr>
        <dsp:cNvPr id="0" name=""/>
        <dsp:cNvSpPr/>
      </dsp:nvSpPr>
      <dsp:spPr>
        <a:xfrm>
          <a:off x="4994697" y="4506054"/>
          <a:ext cx="2711837" cy="1627102"/>
        </a:xfrm>
        <a:prstGeom prst="rect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57150">
          <a:solidFill>
            <a:srgbClr val="C00000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Watch your review change practice</a:t>
          </a:r>
        </a:p>
      </dsp:txBody>
      <dsp:txXfrm>
        <a:off x="4994697" y="4506054"/>
        <a:ext cx="2711837" cy="16271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77BC6C-97A1-4483-86C5-B8542AC779EA}" type="datetimeFigureOut">
              <a:rPr lang="en-GB" smtClean="0"/>
              <a:t>13/12/2019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DA80F4-D73E-4F9E-8D6E-81D6982C52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1586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72ECC7-CE5A-4BC4-BAE9-C71FB0DA28D5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455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We’ll ask everybody to</a:t>
            </a:r>
            <a:r>
              <a:rPr lang="en-GB" baseline="0" dirty="0"/>
              <a:t> introduce themselves and what they hope to get out of the day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A80F4-D73E-4F9E-8D6E-81D6982C52A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08140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We’ll ask everybody to</a:t>
            </a:r>
            <a:r>
              <a:rPr lang="en-GB" baseline="0" dirty="0"/>
              <a:t> introduce themselves and what they hope to get out of the day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A80F4-D73E-4F9E-8D6E-81D6982C52A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303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A0434DD-436C-4B11-BF43-36A8F7201238}" type="datetimeFigureOut">
              <a:rPr lang="fr-CH" smtClean="0"/>
              <a:pPr/>
              <a:t>13.12.2019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C3BB758-3348-4543-9766-2983A5A4F786}" type="slidenum">
              <a:rPr lang="fr-CH" smtClean="0"/>
              <a:pPr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79859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A0434DD-436C-4B11-BF43-36A8F7201238}" type="datetimeFigureOut">
              <a:rPr lang="fr-CH" smtClean="0"/>
              <a:pPr/>
              <a:t>13.12.2019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C3BB758-3348-4543-9766-2983A5A4F786}" type="slidenum">
              <a:rPr lang="fr-CH" smtClean="0"/>
              <a:pPr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911916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434DD-436C-4B11-BF43-36A8F7201238}" type="datetimeFigureOut">
              <a:rPr lang="fr-CH" smtClean="0"/>
              <a:t>13.12.2019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BB758-3348-4543-9766-2983A5A4F786}" type="slidenum">
              <a:rPr lang="fr-CH" smtClean="0"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07508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434DD-436C-4B11-BF43-36A8F7201238}" type="datetimeFigureOut">
              <a:rPr lang="fr-CH" smtClean="0"/>
              <a:t>13.12.2019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BB758-3348-4543-9766-2983A5A4F786}" type="slidenum">
              <a:rPr lang="fr-CH" smtClean="0"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321962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434DD-436C-4B11-BF43-36A8F7201238}" type="datetimeFigureOut">
              <a:rPr lang="fr-CH" smtClean="0"/>
              <a:t>13.12.2019</a:t>
            </a:fld>
            <a:endParaRPr lang="fr-CH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BB758-3348-4543-9766-2983A5A4F786}" type="slidenum">
              <a:rPr lang="fr-CH" smtClean="0"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368402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434DD-436C-4B11-BF43-36A8F7201238}" type="datetimeFigureOut">
              <a:rPr lang="fr-CH" smtClean="0"/>
              <a:t>13.12.2019</a:t>
            </a:fld>
            <a:endParaRPr lang="fr-CH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BB758-3348-4543-9766-2983A5A4F786}" type="slidenum">
              <a:rPr lang="fr-CH" smtClean="0"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847931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434DD-436C-4B11-BF43-36A8F7201238}" type="datetimeFigureOut">
              <a:rPr lang="fr-CH" smtClean="0"/>
              <a:t>13.12.2019</a:t>
            </a:fld>
            <a:endParaRPr lang="fr-CH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BB758-3348-4543-9766-2983A5A4F786}" type="slidenum">
              <a:rPr lang="fr-CH" smtClean="0"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048040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434DD-436C-4B11-BF43-36A8F7201238}" type="datetimeFigureOut">
              <a:rPr lang="fr-CH" smtClean="0"/>
              <a:t>13.12.2019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BB758-3348-4543-9766-2983A5A4F786}" type="slidenum">
              <a:rPr lang="fr-CH" smtClean="0"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06800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434DD-436C-4B11-BF43-36A8F7201238}" type="datetimeFigureOut">
              <a:rPr lang="fr-CH" smtClean="0"/>
              <a:t>13.12.2019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BB758-3348-4543-9766-2983A5A4F786}" type="slidenum">
              <a:rPr lang="fr-CH" smtClean="0"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592471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434DD-436C-4B11-BF43-36A8F7201238}" type="datetimeFigureOut">
              <a:rPr lang="fr-CH" smtClean="0"/>
              <a:t>13.12.2019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BB758-3348-4543-9766-2983A5A4F786}" type="slidenum">
              <a:rPr lang="fr-CH" smtClean="0"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776283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434DD-436C-4B11-BF43-36A8F7201238}" type="datetimeFigureOut">
              <a:rPr lang="fr-CH" smtClean="0"/>
              <a:t>13.12.2019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BB758-3348-4543-9766-2983A5A4F786}" type="slidenum">
              <a:rPr lang="fr-CH" smtClean="0"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708187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A0434DD-436C-4B11-BF43-36A8F7201238}" type="datetimeFigureOut">
              <a:rPr lang="fr-CH" smtClean="0"/>
              <a:pPr/>
              <a:t>13.12.2019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C3BB758-3348-4543-9766-2983A5A4F786}" type="slidenum">
              <a:rPr lang="fr-CH" smtClean="0"/>
              <a:pPr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964979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.otter@imperial.ac.uk" TargetMode="External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http://www.jonotter.net/" TargetMode="External"/><Relationship Id="rId4" Type="http://schemas.openxmlformats.org/officeDocument/2006/relationships/hyperlink" Target="http://www.reflectionsipc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.ac.uk/institute-academic-development/study-hub/learning-resources/literature-review" TargetMode="External"/><Relationship Id="rId7" Type="http://schemas.openxmlformats.org/officeDocument/2006/relationships/hyperlink" Target="http://www.prisma-statement.org/" TargetMode="External"/><Relationship Id="rId2" Type="http://schemas.openxmlformats.org/officeDocument/2006/relationships/hyperlink" Target="http://www.imperial.ac.uk/admin-services/library/learning-support/assignment-tips/write-it/what-is-a-literature-review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ubmed.ncbi.nlm.nih.gov/18399395-undertaking-a-literature-review-a-step-by-step-approach/?from_term=writing+a+literature+review&amp;from_filter=pubt.review&amp;from_size=10&amp;from_pos=2" TargetMode="External"/><Relationship Id="rId5" Type="http://schemas.openxmlformats.org/officeDocument/2006/relationships/hyperlink" Target="https://www.ncbi.nlm.nih.gov/pmc/articles/PMC2647067/" TargetMode="External"/><Relationship Id="rId4" Type="http://schemas.openxmlformats.org/officeDocument/2006/relationships/hyperlink" Target="https://www2.le.ac.uk/offices/ld/resources/writing/writing-resources/literature-review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9403" y="455469"/>
            <a:ext cx="11233248" cy="5955472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en-GB" sz="4400" b="1" dirty="0">
                <a:solidFill>
                  <a:srgbClr val="3E8E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Literature reviewing: a crash course</a:t>
            </a:r>
            <a:endParaRPr lang="en-GB" sz="4800" b="1" dirty="0">
              <a:solidFill>
                <a:srgbClr val="3E8E62"/>
              </a:solidFill>
            </a:endParaRPr>
          </a:p>
          <a:p>
            <a:endParaRPr lang="en-GB" sz="4800" b="1" dirty="0"/>
          </a:p>
          <a:p>
            <a:endParaRPr lang="en-GB" sz="4800" b="1" dirty="0"/>
          </a:p>
          <a:p>
            <a:endParaRPr lang="en-GB" sz="4800" b="1" dirty="0"/>
          </a:p>
          <a:p>
            <a:r>
              <a:rPr lang="en-GB" sz="2800" dirty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800" dirty="0" err="1">
                <a:latin typeface="Arial" pitchFamily="34" charset="0"/>
                <a:cs typeface="Arial" pitchFamily="34" charset="0"/>
              </a:rPr>
              <a:t>FRCPath</a:t>
            </a:r>
            <a:endParaRPr lang="en-GB" sz="2800" dirty="0">
              <a:latin typeface="Arial" pitchFamily="34" charset="0"/>
              <a:cs typeface="Arial" pitchFamily="34" charset="0"/>
            </a:endParaRPr>
          </a:p>
          <a:p>
            <a:r>
              <a:rPr lang="en-GB" sz="2800" dirty="0">
                <a:latin typeface="Arial" pitchFamily="34" charset="0"/>
                <a:cs typeface="Arial" pitchFamily="34" charset="0"/>
              </a:rPr>
              <a:t>Imperial College London</a:t>
            </a:r>
          </a:p>
          <a:p>
            <a:pPr marL="457189" indent="-457189">
              <a:buFont typeface="Wingdings"/>
              <a:buChar char="*"/>
            </a:pPr>
            <a:endParaRPr lang="en-GB" sz="2700" dirty="0">
              <a:latin typeface="Arial" pitchFamily="34" charset="0"/>
              <a:cs typeface="Arial" pitchFamily="34" charset="0"/>
              <a:sym typeface="Wingdings"/>
              <a:hlinkClick r:id="rId3"/>
            </a:endParaRPr>
          </a:p>
          <a:p>
            <a:pPr marL="457189" indent="-457189">
              <a:buFont typeface="Wingdings"/>
              <a:buChar char="*"/>
            </a:pPr>
            <a:r>
              <a:rPr lang="en-GB" sz="2700" dirty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j.otter@imperial.ac.uk</a:t>
            </a:r>
            <a:r>
              <a:rPr lang="en-GB" sz="2700" dirty="0">
                <a:latin typeface="Arial" pitchFamily="34" charset="0"/>
                <a:cs typeface="Arial" pitchFamily="34" charset="0"/>
                <a:sym typeface="Wingdings"/>
              </a:rPr>
              <a:t>         </a:t>
            </a:r>
          </a:p>
          <a:p>
            <a:r>
              <a:rPr lang="en-GB" sz="2700" dirty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700" dirty="0" err="1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7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700" dirty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700" dirty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www.ReflectionsIPC.com</a:t>
            </a:r>
            <a:endParaRPr lang="en-GB" sz="27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700" dirty="0">
                <a:latin typeface="Arial" pitchFamily="34" charset="0"/>
                <a:cs typeface="Arial" pitchFamily="34" charset="0"/>
                <a:sym typeface="Wingdings"/>
              </a:rPr>
              <a:t>Slides: </a:t>
            </a:r>
            <a:r>
              <a:rPr lang="en-GB" sz="2700" dirty="0">
                <a:latin typeface="Arial" pitchFamily="34" charset="0"/>
                <a:cs typeface="Arial" pitchFamily="34" charset="0"/>
                <a:sym typeface="Wingdings"/>
                <a:hlinkClick r:id="rId5"/>
              </a:rPr>
              <a:t>www.jonotter.net</a:t>
            </a:r>
            <a:endParaRPr lang="en-GB" sz="2700" dirty="0">
              <a:latin typeface="Arial" pitchFamily="34" charset="0"/>
              <a:cs typeface="Arial" pitchFamily="34" charset="0"/>
              <a:sym typeface="Wingding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67" y="5120099"/>
            <a:ext cx="436893" cy="35547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992545" y="6069293"/>
            <a:ext cx="881761" cy="5280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7018" y="4078244"/>
            <a:ext cx="2827288" cy="2083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492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405065484"/>
              </p:ext>
            </p:extLst>
          </p:nvPr>
        </p:nvGraphicFramePr>
        <p:xfrm>
          <a:off x="1413164" y="374074"/>
          <a:ext cx="9365672" cy="6137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82754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233730841"/>
              </p:ext>
            </p:extLst>
          </p:nvPr>
        </p:nvGraphicFramePr>
        <p:xfrm>
          <a:off x="1413164" y="374074"/>
          <a:ext cx="9365672" cy="6137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49103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3E8E62"/>
                </a:solidFill>
              </a:rPr>
              <a:t>What is a literature review?</a:t>
            </a:r>
            <a:endParaRPr lang="en-GB" dirty="0">
              <a:solidFill>
                <a:srgbClr val="3E8E62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38200" y="163165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‘A literature review surveys books, scholarly articles, and any other sources relevant to a particular issue, area of research, or theory, and by so doing, provides a description, summary, and critical evaluation of these works in relation to the research problem being investigated.’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i="1" dirty="0"/>
              <a:t>‘…your task is to build an argument, not a library.’ </a:t>
            </a:r>
          </a:p>
          <a:p>
            <a:pPr marL="0" indent="0" algn="r">
              <a:buNone/>
            </a:pPr>
            <a:r>
              <a:rPr lang="en-GB" i="1" dirty="0"/>
              <a:t>(</a:t>
            </a:r>
            <a:r>
              <a:rPr lang="en-GB" i="1" dirty="0" err="1"/>
              <a:t>Rudestam</a:t>
            </a:r>
            <a:r>
              <a:rPr lang="en-GB" i="1" dirty="0"/>
              <a:t>, K.E. and Newton, R.R. (1992)Surviving your dissertation: A comprehensive guide to content and process. California: Sage, p49.)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7827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3E8E62"/>
                </a:solidFill>
              </a:rPr>
              <a:t>Why literature reviews are great</a:t>
            </a:r>
            <a:endParaRPr lang="en-GB" dirty="0">
              <a:solidFill>
                <a:srgbClr val="3E8E6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GB" dirty="0"/>
              <a:t>Literature reviews will buy you a lot of citations (my most-cited article is a 2011 literature review….on the role of the environment in transmission)!</a:t>
            </a:r>
          </a:p>
          <a:p>
            <a:r>
              <a:rPr lang="en-GB" dirty="0"/>
              <a:t>It’s your opportunity to tell a story (informed by the information you find!) – and make a mark in the academic literature </a:t>
            </a:r>
          </a:p>
          <a:p>
            <a:r>
              <a:rPr lang="en-GB" dirty="0"/>
              <a:t>Reviews have the power to influence practice and subsequent guidelines more than any individual article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5304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3E8E62"/>
                </a:solidFill>
              </a:rPr>
              <a:t>Types of literature review</a:t>
            </a:r>
            <a:endParaRPr lang="en-GB" dirty="0">
              <a:solidFill>
                <a:srgbClr val="3E8E6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Narrative review</a:t>
            </a:r>
          </a:p>
          <a:p>
            <a:r>
              <a:rPr lang="en-GB" dirty="0"/>
              <a:t>Systematic review</a:t>
            </a:r>
          </a:p>
          <a:p>
            <a:pPr lvl="1"/>
            <a:r>
              <a:rPr lang="en-GB" dirty="0"/>
              <a:t>With or without meta-analysis</a:t>
            </a:r>
          </a:p>
          <a:p>
            <a:r>
              <a:rPr lang="en-GB" dirty="0"/>
              <a:t>Concise review / opinion (e.g. editorial)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9457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916" t="20360" r="22208" b="8428"/>
          <a:stretch/>
        </p:blipFill>
        <p:spPr>
          <a:xfrm>
            <a:off x="1219200" y="1356514"/>
            <a:ext cx="9229671" cy="5141268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3E8E62"/>
                </a:solidFill>
              </a:rPr>
              <a:t>Types of literature review: narrative</a:t>
            </a:r>
            <a:endParaRPr lang="en-GB" dirty="0">
              <a:solidFill>
                <a:srgbClr val="3E8E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565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4977" t="51610" r="21569" b="21875"/>
          <a:stretch/>
        </p:blipFill>
        <p:spPr>
          <a:xfrm>
            <a:off x="4197926" y="2404924"/>
            <a:ext cx="7994073" cy="2229421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3E8E62"/>
                </a:solidFill>
              </a:rPr>
              <a:t>Types of literature review: systematic</a:t>
            </a:r>
            <a:endParaRPr lang="en-GB" dirty="0">
              <a:solidFill>
                <a:srgbClr val="3E8E6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26574" t="28882" r="26787" b="8333"/>
          <a:stretch/>
        </p:blipFill>
        <p:spPr>
          <a:xfrm>
            <a:off x="41562" y="2043546"/>
            <a:ext cx="4365875" cy="33043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562" y="6456221"/>
            <a:ext cx="38515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Mitchell et al.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J </a:t>
            </a:r>
            <a:r>
              <a:rPr lang="en-GB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 Infect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2015.</a:t>
            </a:r>
          </a:p>
        </p:txBody>
      </p:sp>
    </p:spTree>
    <p:extLst>
      <p:ext uri="{BB962C8B-B14F-4D97-AF65-F5344CB8AC3E}">
        <p14:creationId xmlns:p14="http://schemas.microsoft.com/office/powerpoint/2010/main" val="1432007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3E8E62"/>
                </a:solidFill>
              </a:rPr>
              <a:t>Source of information</a:t>
            </a:r>
            <a:endParaRPr lang="en-GB" dirty="0">
              <a:solidFill>
                <a:srgbClr val="3E8E6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Primary literature</a:t>
            </a:r>
          </a:p>
          <a:p>
            <a:pPr lvl="1"/>
            <a:r>
              <a:rPr lang="en-GB" dirty="0"/>
              <a:t>Peer-reviewed published journal articles</a:t>
            </a:r>
          </a:p>
          <a:p>
            <a:pPr lvl="1"/>
            <a:r>
              <a:rPr lang="en-GB" dirty="0"/>
              <a:t>Theses (e.g. PhD, MSc)</a:t>
            </a:r>
          </a:p>
          <a:p>
            <a:pPr lvl="1"/>
            <a:r>
              <a:rPr lang="en-GB" dirty="0"/>
              <a:t>“Grey” literature (e.g. conference abstracts, non-peer reviewed articles)</a:t>
            </a:r>
          </a:p>
          <a:p>
            <a:r>
              <a:rPr lang="en-GB" dirty="0"/>
              <a:t>Secondary literature</a:t>
            </a:r>
          </a:p>
          <a:p>
            <a:pPr lvl="1"/>
            <a:r>
              <a:rPr lang="en-GB" dirty="0"/>
              <a:t>Other literature reviews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3468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960480142"/>
              </p:ext>
            </p:extLst>
          </p:nvPr>
        </p:nvGraphicFramePr>
        <p:xfrm>
          <a:off x="1413164" y="374074"/>
          <a:ext cx="9365672" cy="6137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80375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3E8E62"/>
                </a:solidFill>
              </a:rPr>
              <a:t>Source of information: searching</a:t>
            </a:r>
            <a:endParaRPr lang="en-GB" dirty="0">
              <a:solidFill>
                <a:srgbClr val="3E8E6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Academic databases</a:t>
            </a:r>
          </a:p>
          <a:p>
            <a:pPr lvl="1"/>
            <a:r>
              <a:rPr lang="en-GB" dirty="0"/>
              <a:t>Medline/</a:t>
            </a:r>
            <a:r>
              <a:rPr lang="en-GB" dirty="0" err="1"/>
              <a:t>Pubmed</a:t>
            </a:r>
            <a:endParaRPr lang="en-GB" dirty="0"/>
          </a:p>
          <a:p>
            <a:pPr lvl="1"/>
            <a:r>
              <a:rPr lang="en-GB" dirty="0"/>
              <a:t>Web of Science</a:t>
            </a:r>
          </a:p>
          <a:p>
            <a:pPr lvl="1"/>
            <a:r>
              <a:rPr lang="en-GB" dirty="0"/>
              <a:t>Cochrane</a:t>
            </a:r>
          </a:p>
          <a:p>
            <a:pPr lvl="1"/>
            <a:r>
              <a:rPr lang="en-GB" dirty="0"/>
              <a:t>Google Scholar </a:t>
            </a:r>
          </a:p>
          <a:p>
            <a:pPr lvl="1"/>
            <a:r>
              <a:rPr lang="en-GB" dirty="0" err="1"/>
              <a:t>Embase</a:t>
            </a:r>
            <a:endParaRPr lang="en-GB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005" t="31345" r="38819" b="30208"/>
          <a:stretch/>
        </p:blipFill>
        <p:spPr>
          <a:xfrm>
            <a:off x="3891664" y="2881745"/>
            <a:ext cx="7953971" cy="329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983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584683944"/>
              </p:ext>
            </p:extLst>
          </p:nvPr>
        </p:nvGraphicFramePr>
        <p:xfrm>
          <a:off x="1413164" y="374074"/>
          <a:ext cx="9365672" cy="6137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14439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3E8E62"/>
                </a:solidFill>
              </a:rPr>
              <a:t>Getting started: research question</a:t>
            </a:r>
            <a:endParaRPr lang="en-GB" dirty="0">
              <a:solidFill>
                <a:srgbClr val="3E8E6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31658"/>
            <a:ext cx="10515600" cy="4351338"/>
          </a:xfrm>
        </p:spPr>
        <p:txBody>
          <a:bodyPr>
            <a:normAutofit/>
          </a:bodyPr>
          <a:lstStyle/>
          <a:p>
            <a:r>
              <a:rPr lang="en-GB" dirty="0"/>
              <a:t>Carefully define your research question</a:t>
            </a:r>
          </a:p>
          <a:p>
            <a:pPr lvl="1"/>
            <a:r>
              <a:rPr lang="en-GB" dirty="0"/>
              <a:t>A poor research question may make your findings unpublishable – and send you down a long, painful, and unfruitful path</a:t>
            </a:r>
          </a:p>
          <a:p>
            <a:pPr lvl="1"/>
            <a:r>
              <a:rPr lang="en-GB" dirty="0"/>
              <a:t>Make sure you get plenty of input – this is perhaps the single most important step in the process</a:t>
            </a:r>
          </a:p>
          <a:p>
            <a:r>
              <a:rPr lang="en-GB" dirty="0"/>
              <a:t>For example (from Mitchell et al. J </a:t>
            </a:r>
            <a:r>
              <a:rPr lang="en-GB" dirty="0" err="1"/>
              <a:t>Hosp</a:t>
            </a:r>
            <a:r>
              <a:rPr lang="en-GB" dirty="0"/>
              <a:t> Infect 2015):</a:t>
            </a:r>
          </a:p>
          <a:p>
            <a:pPr lvl="1"/>
            <a:r>
              <a:rPr lang="en-GB" i="1" dirty="0"/>
              <a:t>We conducted a systematic review of observational (cross-sectional, cohort, and case control) studies published in the last 30 years regarding hospitalized patients who had acquired organisms from prior room occupants.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27775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3E8E62"/>
                </a:solidFill>
              </a:rPr>
              <a:t>Getting started: inclusion / exclusion criteria</a:t>
            </a:r>
            <a:endParaRPr lang="en-GB" dirty="0">
              <a:solidFill>
                <a:srgbClr val="3E8E6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53335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Carefully define inclusion / exclusion criteria</a:t>
            </a:r>
          </a:p>
          <a:p>
            <a:pPr lvl="1"/>
            <a:r>
              <a:rPr lang="en-GB" dirty="0"/>
              <a:t>The aim is to make the search results comprehensive but not overwhelming</a:t>
            </a:r>
          </a:p>
          <a:p>
            <a:r>
              <a:rPr lang="en-GB" dirty="0"/>
              <a:t>For example (from Mitchell et al. J </a:t>
            </a:r>
            <a:r>
              <a:rPr lang="en-GB" dirty="0" err="1"/>
              <a:t>Hosp</a:t>
            </a:r>
            <a:r>
              <a:rPr lang="en-GB" dirty="0"/>
              <a:t> Infect 2015):</a:t>
            </a:r>
          </a:p>
          <a:p>
            <a:pPr lvl="1"/>
            <a:r>
              <a:rPr lang="en-GB" i="1" dirty="0"/>
              <a:t>Publications included if they reported acquisition prevalence rates, and only peer-reviewed material was considered. </a:t>
            </a:r>
          </a:p>
          <a:p>
            <a:pPr lvl="1"/>
            <a:r>
              <a:rPr lang="en-GB" i="1" dirty="0"/>
              <a:t>All grey material, non-peer-reviewed literature (e.g. conference abstracts, letters to editors, etc.), in languages other than English and reviews excluded</a:t>
            </a:r>
          </a:p>
          <a:p>
            <a:pPr lvl="1"/>
            <a:r>
              <a:rPr lang="en-GB" i="1" dirty="0"/>
              <a:t>Studies must have examined exposure or acquisition in a hospitalized population where the prior room occupant was colonized or infected with a specific organism</a:t>
            </a:r>
          </a:p>
          <a:p>
            <a:pPr lvl="2"/>
            <a:r>
              <a:rPr lang="en-GB" i="1" dirty="0"/>
              <a:t>Eligible organisms: Acinetobacter, Escherichia coli, Klebsiella, Pseudomonas, Enterobacter, Citrobacter, Proteus, Serratia, Enterococcus, C. difficile, S. aureus, MRSA, and VRE.</a:t>
            </a:r>
          </a:p>
        </p:txBody>
      </p:sp>
    </p:spTree>
    <p:extLst>
      <p:ext uri="{BB962C8B-B14F-4D97-AF65-F5344CB8AC3E}">
        <p14:creationId xmlns:p14="http://schemas.microsoft.com/office/powerpoint/2010/main" val="11903948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3E8E62"/>
                </a:solidFill>
              </a:rPr>
              <a:t>Getting started: search strategy</a:t>
            </a:r>
            <a:endParaRPr lang="en-GB" dirty="0">
              <a:solidFill>
                <a:srgbClr val="3E8E6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0095"/>
            <a:ext cx="10515600" cy="4911506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You need a clear search strategy before you begin, which is set to match your research question and help you in implementing your inclusion and exclusion criteria</a:t>
            </a:r>
          </a:p>
          <a:p>
            <a:r>
              <a:rPr lang="en-GB" dirty="0"/>
              <a:t>For example (from Mitchell et al. J </a:t>
            </a:r>
            <a:r>
              <a:rPr lang="en-GB" dirty="0" err="1"/>
              <a:t>Hosp</a:t>
            </a:r>
            <a:r>
              <a:rPr lang="en-GB" dirty="0"/>
              <a:t> Infect 2015):</a:t>
            </a:r>
          </a:p>
          <a:p>
            <a:pPr lvl="1"/>
            <a:r>
              <a:rPr lang="en-GB" i="1" dirty="0"/>
              <a:t>Bibliographic databases Medline/PubMed, Cochrane and CINHAL searched for material published between Jan 1st, 1984 and Dec 1st, 2014</a:t>
            </a:r>
          </a:p>
          <a:p>
            <a:pPr lvl="1"/>
            <a:r>
              <a:rPr lang="en-GB" i="1" dirty="0"/>
              <a:t>Searches conducted for words in title or abstract</a:t>
            </a:r>
          </a:p>
          <a:p>
            <a:pPr lvl="1"/>
            <a:r>
              <a:rPr lang="en-GB" i="1" dirty="0"/>
              <a:t>Search filters were 30-year publication time-period, published in English and conducted on humans</a:t>
            </a:r>
          </a:p>
          <a:p>
            <a:pPr lvl="1"/>
            <a:r>
              <a:rPr lang="en-GB" i="1" dirty="0"/>
              <a:t>Reference lists of studies identified from electronic databases and included subsequently hand searched for additional studies</a:t>
            </a:r>
          </a:p>
          <a:p>
            <a:pPr lvl="1"/>
            <a:r>
              <a:rPr lang="en-GB" i="1" dirty="0"/>
              <a:t>Names of specific organisms and terms ‘prior room occupancy’, ‘occupancy’ and ‘acquisition’ used to search bibliographic databases</a:t>
            </a:r>
          </a:p>
          <a:p>
            <a:pPr lvl="2"/>
            <a:r>
              <a:rPr lang="en-GB" i="1" dirty="0"/>
              <a:t>specific organisms searched ‘Acinetobacter’, ‘Escherichia coli’, ‘Klebsiella’, ‘Pseudomonas’, ‘Enterobacter’, ‘Citrobacter’, ‘Proteus’, ‘Serratia’, ‘Enterococcus’, ‘Clostridium difficile’, ‘Staphylococcus aureus’, ‘methicillin-resistant Staphylococcus aureus’ and ‘vancomycin-resistant Enterococcus’.</a:t>
            </a:r>
          </a:p>
        </p:txBody>
      </p:sp>
    </p:spTree>
    <p:extLst>
      <p:ext uri="{BB962C8B-B14F-4D97-AF65-F5344CB8AC3E}">
        <p14:creationId xmlns:p14="http://schemas.microsoft.com/office/powerpoint/2010/main" val="29214084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3E8E62"/>
                </a:solidFill>
              </a:rPr>
              <a:t>Getting started: search strategy</a:t>
            </a:r>
            <a:endParaRPr lang="en-GB" dirty="0">
              <a:solidFill>
                <a:srgbClr val="3E8E62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1384" t="20719" r="13184" b="22199"/>
          <a:stretch/>
        </p:blipFill>
        <p:spPr>
          <a:xfrm>
            <a:off x="457200" y="1524001"/>
            <a:ext cx="10778836" cy="4585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540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167253678"/>
              </p:ext>
            </p:extLst>
          </p:nvPr>
        </p:nvGraphicFramePr>
        <p:xfrm>
          <a:off x="1413164" y="374074"/>
          <a:ext cx="9365672" cy="6137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709256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3E8E62"/>
                </a:solidFill>
              </a:rPr>
              <a:t>Synthesis</a:t>
            </a:r>
            <a:endParaRPr lang="en-GB" dirty="0">
              <a:solidFill>
                <a:srgbClr val="3E8E62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2199" t="21875" r="13051" b="5966"/>
          <a:stretch/>
        </p:blipFill>
        <p:spPr>
          <a:xfrm>
            <a:off x="1371600" y="1537855"/>
            <a:ext cx="8714510" cy="4729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0345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3E8E62"/>
                </a:solidFill>
              </a:rPr>
              <a:t>Synthesis</a:t>
            </a:r>
            <a:endParaRPr lang="en-GB" dirty="0">
              <a:solidFill>
                <a:srgbClr val="3E8E6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Find a way to review all the literature that your search identifies.</a:t>
            </a:r>
          </a:p>
          <a:p>
            <a:pPr lvl="1"/>
            <a:r>
              <a:rPr lang="en-GB" dirty="0"/>
              <a:t>Makes sense to review the abstracts first to make a judgment as to which articles should be excluded, so you only read the eligible ones in full.</a:t>
            </a:r>
          </a:p>
          <a:p>
            <a:r>
              <a:rPr lang="en-GB" dirty="0"/>
              <a:t>Some sort of data extraction tool should be used </a:t>
            </a:r>
          </a:p>
          <a:p>
            <a:pPr lvl="1"/>
            <a:r>
              <a:rPr lang="en-GB" dirty="0"/>
              <a:t>This could be an excel spreadsheet with fixed columns for the information that you want from each article</a:t>
            </a:r>
          </a:p>
          <a:p>
            <a:pPr lvl="1"/>
            <a:r>
              <a:rPr lang="en-GB" dirty="0"/>
              <a:t>Literature review software is available to help here</a:t>
            </a:r>
          </a:p>
          <a:p>
            <a:r>
              <a:rPr lang="en-GB" dirty="0"/>
              <a:t>You need to critically evaluate and compare the literature you identify, not just collate the information</a:t>
            </a:r>
          </a:p>
        </p:txBody>
      </p:sp>
    </p:spTree>
    <p:extLst>
      <p:ext uri="{BB962C8B-B14F-4D97-AF65-F5344CB8AC3E}">
        <p14:creationId xmlns:p14="http://schemas.microsoft.com/office/powerpoint/2010/main" val="13365723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3E8E62"/>
                </a:solidFill>
              </a:rPr>
              <a:t>Summarising</a:t>
            </a:r>
            <a:r>
              <a:rPr lang="en-US" b="1" dirty="0">
                <a:solidFill>
                  <a:srgbClr val="3E8E62"/>
                </a:solidFill>
              </a:rPr>
              <a:t> (aka the power of tables)</a:t>
            </a:r>
            <a:endParaRPr lang="en-GB" dirty="0">
              <a:solidFill>
                <a:srgbClr val="3E8E6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31656"/>
            <a:ext cx="10515600" cy="4351338"/>
          </a:xfrm>
        </p:spPr>
        <p:txBody>
          <a:bodyPr/>
          <a:lstStyle/>
          <a:p>
            <a:r>
              <a:rPr lang="en-GB" dirty="0"/>
              <a:t>Work out an appropriate structure for your summary with headings / sub-headings</a:t>
            </a:r>
          </a:p>
          <a:p>
            <a:r>
              <a:rPr lang="en-GB" dirty="0"/>
              <a:t>Tables are an excellent way to summarise information</a:t>
            </a:r>
          </a:p>
          <a:p>
            <a:r>
              <a:rPr lang="en-GB" dirty="0"/>
              <a:t>For example (from Mitchell et al. J </a:t>
            </a:r>
            <a:r>
              <a:rPr lang="en-GB" dirty="0" err="1"/>
              <a:t>Hosp</a:t>
            </a:r>
            <a:r>
              <a:rPr lang="en-GB" dirty="0"/>
              <a:t> Infect 2015):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4338" t="56345" r="21250" b="9185"/>
          <a:stretch/>
        </p:blipFill>
        <p:spPr>
          <a:xfrm>
            <a:off x="1766453" y="3627215"/>
            <a:ext cx="7865163" cy="2801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2845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34320144"/>
              </p:ext>
            </p:extLst>
          </p:nvPr>
        </p:nvGraphicFramePr>
        <p:xfrm>
          <a:off x="1413164" y="374074"/>
          <a:ext cx="9365672" cy="6137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075707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3E8E62"/>
                </a:solidFill>
              </a:rPr>
              <a:t>Taking it home (aka writing it up)</a:t>
            </a:r>
            <a:endParaRPr lang="en-GB" dirty="0">
              <a:solidFill>
                <a:srgbClr val="3E8E6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This is the fun part!</a:t>
            </a:r>
          </a:p>
          <a:p>
            <a:r>
              <a:rPr lang="en-GB" dirty="0"/>
              <a:t>Write into the structure that you decided on at the synthesis / summarising stage</a:t>
            </a:r>
          </a:p>
          <a:p>
            <a:r>
              <a:rPr lang="en-GB" dirty="0"/>
              <a:t>Remember, you are writing a narrative / commentary on your findings (not regurgitating the information)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03409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3E8E62"/>
                </a:solidFill>
              </a:rPr>
              <a:t>Tips</a:t>
            </a:r>
            <a:endParaRPr lang="en-GB" dirty="0">
              <a:solidFill>
                <a:srgbClr val="3E8E6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Favour a systematic review over a narrative review</a:t>
            </a:r>
          </a:p>
          <a:p>
            <a:r>
              <a:rPr lang="en-GB" dirty="0"/>
              <a:t>Get some reference managing software – it takes a while to get set up, but will save you lots of time in the long run (I use Endnote)</a:t>
            </a:r>
          </a:p>
          <a:p>
            <a:r>
              <a:rPr lang="en-GB" dirty="0"/>
              <a:t>When writing, work to a sensible word count from the start – this will save a lot of time later!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65873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3E8E62"/>
                </a:solidFill>
              </a:rPr>
              <a:t>Help!</a:t>
            </a:r>
            <a:endParaRPr lang="en-GB" dirty="0">
              <a:solidFill>
                <a:srgbClr val="3E8E6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Some resources:</a:t>
            </a:r>
          </a:p>
          <a:p>
            <a:r>
              <a:rPr lang="en-GB" dirty="0">
                <a:hlinkClick r:id="rId2"/>
              </a:rPr>
              <a:t>Literature review guidance: Imperial College London</a:t>
            </a:r>
            <a:endParaRPr lang="en-GB" dirty="0">
              <a:hlinkClick r:id="rId3"/>
            </a:endParaRPr>
          </a:p>
          <a:p>
            <a:r>
              <a:rPr lang="en-GB" dirty="0">
                <a:hlinkClick r:id="rId3"/>
              </a:rPr>
              <a:t>Literature review guidance: University of Edinburgh</a:t>
            </a:r>
            <a:endParaRPr lang="en-GB" dirty="0"/>
          </a:p>
          <a:p>
            <a:r>
              <a:rPr lang="en-GB" dirty="0">
                <a:hlinkClick r:id="rId4"/>
              </a:rPr>
              <a:t>Doing a literature review: University of Leicester</a:t>
            </a:r>
            <a:endParaRPr lang="en-GB" dirty="0"/>
          </a:p>
          <a:p>
            <a:r>
              <a:rPr lang="en-GB" dirty="0">
                <a:hlinkClick r:id="rId5"/>
              </a:rPr>
              <a:t>Writing narrative literature reviews for peer-reviewed journals: secrets of the trade</a:t>
            </a:r>
            <a:endParaRPr lang="en-GB" dirty="0"/>
          </a:p>
          <a:p>
            <a:r>
              <a:rPr lang="en-GB" dirty="0">
                <a:hlinkClick r:id="rId6"/>
              </a:rPr>
              <a:t>Undertaking a Literature Review: A Step-By-Step Approach</a:t>
            </a:r>
            <a:endParaRPr lang="en-GB" dirty="0"/>
          </a:p>
          <a:p>
            <a:r>
              <a:rPr lang="en-GB" dirty="0">
                <a:hlinkClick r:id="rId7"/>
              </a:rPr>
              <a:t>PRISMA guidelines for systematic reviews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02045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913333430"/>
              </p:ext>
            </p:extLst>
          </p:nvPr>
        </p:nvGraphicFramePr>
        <p:xfrm>
          <a:off x="1413164" y="374074"/>
          <a:ext cx="9365672" cy="6137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140328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BB18C-17D7-724C-8D63-CE02DF8CC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3E8E62"/>
                </a:solidFill>
              </a:rPr>
              <a:t>Why </a:t>
            </a:r>
            <a:r>
              <a:rPr lang="en-GB" b="1" dirty="0" smtClean="0">
                <a:solidFill>
                  <a:srgbClr val="3E8E62"/>
                </a:solidFill>
              </a:rPr>
              <a:t>literature reviews can </a:t>
            </a:r>
            <a:r>
              <a:rPr lang="en-GB" b="1" dirty="0">
                <a:solidFill>
                  <a:srgbClr val="3E8E62"/>
                </a:solidFill>
              </a:rPr>
              <a:t>be bad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AD930-7AE2-BD40-B05C-BA3121165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May exclude significant literature published outside of timescale</a:t>
            </a:r>
          </a:p>
          <a:p>
            <a:r>
              <a:rPr lang="en-GB" dirty="0"/>
              <a:t>May exclude good papers in languages other that English</a:t>
            </a:r>
          </a:p>
          <a:p>
            <a:r>
              <a:rPr lang="en-GB" dirty="0"/>
              <a:t>Restricted to the databases searched</a:t>
            </a:r>
          </a:p>
          <a:p>
            <a:r>
              <a:rPr lang="en-GB" dirty="0"/>
              <a:t>Selection of search terms will restrict the papers that are found</a:t>
            </a:r>
          </a:p>
          <a:p>
            <a:pPr lvl="1"/>
            <a:r>
              <a:rPr lang="en-GB" dirty="0"/>
              <a:t>Could introduce bias</a:t>
            </a:r>
          </a:p>
          <a:p>
            <a:r>
              <a:rPr lang="en-GB" dirty="0"/>
              <a:t>Needs some skill in data extraction and </a:t>
            </a:r>
            <a:r>
              <a:rPr lang="en-GB" dirty="0" smtClean="0"/>
              <a:t>analysis / meta-analysis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42680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838200" y="489820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b="1" dirty="0">
                <a:solidFill>
                  <a:srgbClr val="3E8E62"/>
                </a:solidFill>
              </a:rPr>
              <a:t>Where do guidelines come from?</a:t>
            </a:r>
            <a:endParaRPr lang="en-GB" dirty="0">
              <a:solidFill>
                <a:srgbClr val="3E8E62"/>
              </a:solidFill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Government </a:t>
            </a:r>
          </a:p>
          <a:p>
            <a:r>
              <a:rPr lang="en-GB" dirty="0"/>
              <a:t>Legal mandates (e.g. Hygiene Code in England)</a:t>
            </a:r>
          </a:p>
          <a:p>
            <a:r>
              <a:rPr lang="en-GB" dirty="0"/>
              <a:t>Non-governmental expert groups (e.g. World Health Organisation, CDC, Public Health England, ECDC, NICE)</a:t>
            </a:r>
          </a:p>
          <a:p>
            <a:r>
              <a:rPr lang="en-GB" dirty="0"/>
              <a:t>Professional societies</a:t>
            </a:r>
          </a:p>
          <a:p>
            <a:r>
              <a:rPr lang="en-GB" dirty="0"/>
              <a:t>Expert groups</a:t>
            </a:r>
          </a:p>
          <a:p>
            <a:r>
              <a:rPr lang="en-GB" dirty="0"/>
              <a:t>The private sector</a:t>
            </a:r>
          </a:p>
        </p:txBody>
      </p:sp>
    </p:spTree>
    <p:extLst>
      <p:ext uri="{BB962C8B-B14F-4D97-AF65-F5344CB8AC3E}">
        <p14:creationId xmlns:p14="http://schemas.microsoft.com/office/powerpoint/2010/main" val="831334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b="1" dirty="0">
                <a:solidFill>
                  <a:srgbClr val="3E8E62"/>
                </a:solidFill>
              </a:rPr>
              <a:t>Types of guidelines</a:t>
            </a:r>
            <a:endParaRPr lang="en-GB" dirty="0">
              <a:solidFill>
                <a:srgbClr val="3E8E62"/>
              </a:solidFill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Evidence-based guidelines</a:t>
            </a:r>
          </a:p>
          <a:p>
            <a:r>
              <a:rPr lang="en-GB" dirty="0"/>
              <a:t>Best-practice guidelines</a:t>
            </a:r>
          </a:p>
          <a:p>
            <a:r>
              <a:rPr lang="en-GB" dirty="0"/>
              <a:t>Expert opinion based 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7488762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1" t="16667" r="27268" b="12897"/>
          <a:stretch/>
        </p:blipFill>
        <p:spPr bwMode="auto">
          <a:xfrm>
            <a:off x="1364343" y="1364335"/>
            <a:ext cx="8795658" cy="5152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b="1" dirty="0">
                <a:solidFill>
                  <a:srgbClr val="3E8E62"/>
                </a:solidFill>
              </a:rPr>
              <a:t>Recommended reading</a:t>
            </a:r>
            <a:endParaRPr lang="en-GB" dirty="0">
              <a:solidFill>
                <a:srgbClr val="3E8E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509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3E8E62"/>
                </a:solidFill>
              </a:rPr>
              <a:t>Guideline mapping and analysis:  worked examples </a:t>
            </a:r>
            <a:endParaRPr lang="en-GB" dirty="0">
              <a:solidFill>
                <a:srgbClr val="3E8E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7605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reflectionsipc.files.wordpress.com/2017/12/cpe-guideline-matrix.png?w=700&amp;h=65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231" y="163739"/>
            <a:ext cx="6941911" cy="6455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1601" y="6464078"/>
            <a:ext cx="66330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Otter et al.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Microbiol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Infect 2016.</a:t>
            </a:r>
          </a:p>
        </p:txBody>
      </p:sp>
    </p:spTree>
    <p:extLst>
      <p:ext uri="{BB962C8B-B14F-4D97-AF65-F5344CB8AC3E}">
        <p14:creationId xmlns:p14="http://schemas.microsoft.com/office/powerpoint/2010/main" val="31340119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Oval 29"/>
          <p:cNvSpPr>
            <a:spLocks noChangeArrowheads="1"/>
          </p:cNvSpPr>
          <p:nvPr/>
        </p:nvSpPr>
        <p:spPr bwMode="auto">
          <a:xfrm>
            <a:off x="624867" y="358775"/>
            <a:ext cx="7762797" cy="4510088"/>
          </a:xfrm>
          <a:prstGeom prst="ellipse">
            <a:avLst/>
          </a:prstGeom>
          <a:noFill/>
          <a:ln w="63500" algn="ctr">
            <a:solidFill>
              <a:schemeClr val="tx2">
                <a:lumMod val="40000"/>
                <a:lumOff val="6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9" name="Oval 31"/>
          <p:cNvSpPr>
            <a:spLocks noChangeArrowheads="1"/>
          </p:cNvSpPr>
          <p:nvPr/>
        </p:nvSpPr>
        <p:spPr bwMode="auto">
          <a:xfrm>
            <a:off x="3544066" y="260649"/>
            <a:ext cx="8289353" cy="4608214"/>
          </a:xfrm>
          <a:prstGeom prst="ellipse">
            <a:avLst/>
          </a:prstGeom>
          <a:noFill/>
          <a:ln w="63500" algn="ctr">
            <a:solidFill>
              <a:srgbClr val="00B050"/>
            </a:solidFill>
            <a:round/>
            <a:headEnd/>
            <a:tailEnd/>
          </a:ln>
        </p:spPr>
        <p:txBody>
          <a:bodyPr/>
          <a:lstStyle/>
          <a:p>
            <a:pPr algn="r"/>
            <a:endParaRPr lang="en-US" altLang="en-US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30" name="Oval 32"/>
          <p:cNvSpPr>
            <a:spLocks noChangeArrowheads="1"/>
          </p:cNvSpPr>
          <p:nvPr/>
        </p:nvSpPr>
        <p:spPr bwMode="auto">
          <a:xfrm>
            <a:off x="1999323" y="2564756"/>
            <a:ext cx="7265029" cy="3311895"/>
          </a:xfrm>
          <a:prstGeom prst="ellipse">
            <a:avLst/>
          </a:prstGeom>
          <a:noFill/>
          <a:ln w="635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 altLang="en-US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863800" y="2613820"/>
            <a:ext cx="2216632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Care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nvironment</a:t>
            </a:r>
          </a:p>
          <a:p>
            <a:pPr algn="ctr">
              <a:defRPr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Hand hygiene</a:t>
            </a:r>
          </a:p>
          <a:p>
            <a:pPr algn="ctr">
              <a:defRPr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PPE</a:t>
            </a:r>
          </a:p>
          <a:p>
            <a:pPr>
              <a:defRPr/>
            </a:pP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114487" y="4997207"/>
            <a:ext cx="345479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Asepsis: optimal use of invasive</a:t>
            </a:r>
          </a:p>
          <a:p>
            <a:pPr algn="ctr">
              <a:defRPr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devices; PVC, CVC, UC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400256" y="1556792"/>
            <a:ext cx="28803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Safe Injection practices</a:t>
            </a:r>
          </a:p>
          <a:p>
            <a:pPr algn="r">
              <a:defRPr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Safe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lumbar Puncture practices</a:t>
            </a:r>
          </a:p>
          <a:p>
            <a:pPr algn="r">
              <a:defRPr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Resuscitation safety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376402" y="908050"/>
            <a:ext cx="315975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Patient placement</a:t>
            </a:r>
          </a:p>
          <a:p>
            <a:pPr algn="ctr">
              <a:defRPr/>
            </a:pP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Resp hygiene</a:t>
            </a:r>
          </a:p>
          <a:p>
            <a:pPr algn="ctr">
              <a:defRPr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Linens</a:t>
            </a:r>
          </a:p>
          <a:p>
            <a:pPr algn="ctr">
              <a:defRPr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Care equipment</a:t>
            </a:r>
          </a:p>
          <a:p>
            <a:pPr algn="ctr">
              <a:defRPr/>
            </a:pP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113730" y="1185049"/>
            <a:ext cx="1883208" cy="17543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BBF spillage</a:t>
            </a:r>
          </a:p>
          <a:p>
            <a:pPr algn="ctr">
              <a:defRPr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BBF exposure</a:t>
            </a:r>
          </a:p>
          <a:p>
            <a:pPr algn="ctr">
              <a:defRPr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prevention</a:t>
            </a:r>
          </a:p>
          <a:p>
            <a:pPr algn="ctr">
              <a:defRPr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&amp; management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0" y="6027004"/>
            <a:ext cx="110885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1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 Protection Scotland: http://www.documents.hps.scot.nhs.uk/hai/infection-control/ic-manual/ipcm-p-v2-3.pdf</a:t>
            </a:r>
          </a:p>
          <a:p>
            <a:pPr>
              <a:defRPr/>
            </a:pPr>
            <a:r>
              <a:rPr lang="en-GB" sz="1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Centres for Disease Control: http://www.cdc.gov/HAI/settings/outpatient/outpatient-care-gl-standared-precautions.html</a:t>
            </a:r>
          </a:p>
          <a:p>
            <a:pPr>
              <a:defRPr/>
            </a:pPr>
            <a:r>
              <a:rPr lang="en-GB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 Epic3: http://www.sciencedirect.com/science/article/pii/S0195670113600122</a:t>
            </a:r>
          </a:p>
          <a:p>
            <a:pPr>
              <a:defRPr/>
            </a:pPr>
            <a:r>
              <a:rPr lang="en-GB" sz="1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WHO: www.who.int/csr/resources/publications/EPR_AM2_E7.pdf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29627" y="3490476"/>
            <a:ext cx="28029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Safe use and disposal of sharps</a:t>
            </a:r>
          </a:p>
          <a:p>
            <a:pPr>
              <a:defRPr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4487651" y="1413781"/>
            <a:ext cx="2884979" cy="2831455"/>
          </a:xfrm>
          <a:prstGeom prst="rect">
            <a:avLst/>
          </a:prstGeom>
          <a:noFill/>
          <a:ln w="76200" algn="ctr">
            <a:solidFill>
              <a:srgbClr val="7030A0"/>
            </a:solidFill>
            <a:round/>
            <a:headEnd/>
            <a:tailEnd/>
          </a:ln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99790" y="933964"/>
            <a:ext cx="1928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Risk assessment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4867" y="2673419"/>
            <a:ext cx="27489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Waste disposal </a:t>
            </a:r>
          </a:p>
          <a:p>
            <a:pPr>
              <a:defRPr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815413" y="2673419"/>
            <a:ext cx="2304256" cy="382493"/>
          </a:xfrm>
          <a:prstGeom prst="rect">
            <a:avLst/>
          </a:prstGeom>
          <a:noFill/>
          <a:ln w="76200" algn="ctr">
            <a:solidFill>
              <a:srgbClr val="7030A0"/>
            </a:solidFill>
            <a:round/>
            <a:headEnd/>
            <a:tailEnd/>
          </a:ln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75922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B18FF-BC28-564C-BAC3-5DF0A2ABF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3E8E62"/>
                </a:solidFill>
              </a:rPr>
              <a:t>Why guidelines </a:t>
            </a:r>
            <a:r>
              <a:rPr lang="en-GB" b="1" dirty="0" smtClean="0">
                <a:solidFill>
                  <a:srgbClr val="3E8E62"/>
                </a:solidFill>
              </a:rPr>
              <a:t>can fail</a:t>
            </a:r>
            <a:endParaRPr lang="en-GB" b="1" dirty="0">
              <a:solidFill>
                <a:srgbClr val="3E8E6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0405B0-43CC-1F4D-9DC7-E1DB72B9D3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Literature reviews restricted to RCTs means that there is little evidence in IPC and so much ‘expert’ opinion</a:t>
            </a:r>
          </a:p>
          <a:p>
            <a:r>
              <a:rPr lang="en-GB" dirty="0"/>
              <a:t>Can </a:t>
            </a:r>
            <a:r>
              <a:rPr lang="en-GB" dirty="0" smtClean="0"/>
              <a:t>be </a:t>
            </a:r>
            <a:r>
              <a:rPr lang="en-GB" dirty="0"/>
              <a:t>written by </a:t>
            </a:r>
            <a:r>
              <a:rPr lang="en-GB" dirty="0" smtClean="0"/>
              <a:t>experts who have limited or out-of-date experience “at the coal-face” of delivering healthcare</a:t>
            </a:r>
            <a:endParaRPr lang="en-GB" dirty="0"/>
          </a:p>
          <a:p>
            <a:pPr lvl="1"/>
            <a:r>
              <a:rPr lang="en-GB" dirty="0"/>
              <a:t>A guideline that has taken years to develop may fail as soon as it hits the ground</a:t>
            </a:r>
          </a:p>
        </p:txBody>
      </p:sp>
    </p:spTree>
    <p:extLst>
      <p:ext uri="{BB962C8B-B14F-4D97-AF65-F5344CB8AC3E}">
        <p14:creationId xmlns:p14="http://schemas.microsoft.com/office/powerpoint/2010/main" val="20320593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3E8E62"/>
                </a:solidFill>
              </a:rPr>
              <a:t>Summary</a:t>
            </a:r>
            <a:endParaRPr lang="en-GB" dirty="0">
              <a:solidFill>
                <a:srgbClr val="3E8E6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84052"/>
            <a:ext cx="10515600" cy="4351338"/>
          </a:xfrm>
        </p:spPr>
        <p:txBody>
          <a:bodyPr/>
          <a:lstStyle/>
          <a:p>
            <a:r>
              <a:rPr lang="en-GB" dirty="0"/>
              <a:t>Literature reviews are really important, and have the power to change practice and influence guidelines</a:t>
            </a:r>
          </a:p>
          <a:p>
            <a:r>
              <a:rPr lang="en-GB" dirty="0"/>
              <a:t>Systematic reviews (with meta-analysis) are increasingly recognised as the gold-standard approach</a:t>
            </a:r>
          </a:p>
          <a:p>
            <a:r>
              <a:rPr lang="en-GB" dirty="0"/>
              <a:t>There is still room in the literature for a well-performed narrative review</a:t>
            </a:r>
          </a:p>
          <a:p>
            <a:r>
              <a:rPr lang="en-GB" dirty="0"/>
              <a:t>A step-by-step approach can be followed to build towards a publishable literature review</a:t>
            </a:r>
          </a:p>
          <a:p>
            <a:pPr lvl="1"/>
            <a:r>
              <a:rPr lang="en-GB" dirty="0"/>
              <a:t>The research question &amp; inclusion / exclusion criteria are the first and probably most important part of the process</a:t>
            </a:r>
          </a:p>
        </p:txBody>
      </p:sp>
    </p:spTree>
    <p:extLst>
      <p:ext uri="{BB962C8B-B14F-4D97-AF65-F5344CB8AC3E}">
        <p14:creationId xmlns:p14="http://schemas.microsoft.com/office/powerpoint/2010/main" val="97651438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515</TotalTime>
  <Words>1558</Words>
  <Application>Microsoft Office PowerPoint</Application>
  <PresentationFormat>Widescreen</PresentationFormat>
  <Paragraphs>219</Paragraphs>
  <Slides>34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Wingdings</vt:lpstr>
      <vt:lpstr>Thème Office</vt:lpstr>
      <vt:lpstr>PowerPoint Presentation</vt:lpstr>
      <vt:lpstr>PowerPoint Presentation</vt:lpstr>
      <vt:lpstr>PowerPoint Presentation</vt:lpstr>
      <vt:lpstr>What is a literature review?</vt:lpstr>
      <vt:lpstr>Why literature reviews are great</vt:lpstr>
      <vt:lpstr>Types of literature review</vt:lpstr>
      <vt:lpstr>Types of literature review: narrative</vt:lpstr>
      <vt:lpstr>Types of literature review: systematic</vt:lpstr>
      <vt:lpstr>Source of information</vt:lpstr>
      <vt:lpstr>PowerPoint Presentation</vt:lpstr>
      <vt:lpstr>Source of information: searching</vt:lpstr>
      <vt:lpstr>PowerPoint Presentation</vt:lpstr>
      <vt:lpstr>Getting started: research question</vt:lpstr>
      <vt:lpstr>Getting started: inclusion / exclusion criteria</vt:lpstr>
      <vt:lpstr>Getting started: search strategy</vt:lpstr>
      <vt:lpstr>Getting started: search strategy</vt:lpstr>
      <vt:lpstr>PowerPoint Presentation</vt:lpstr>
      <vt:lpstr>Synthesis</vt:lpstr>
      <vt:lpstr>Synthesis</vt:lpstr>
      <vt:lpstr>Summarising (aka the power of tables)</vt:lpstr>
      <vt:lpstr>PowerPoint Presentation</vt:lpstr>
      <vt:lpstr>Taking it home (aka writing it up)</vt:lpstr>
      <vt:lpstr>Tips</vt:lpstr>
      <vt:lpstr>Help!</vt:lpstr>
      <vt:lpstr>PowerPoint Presentation</vt:lpstr>
      <vt:lpstr>Why literature reviews can be bad</vt:lpstr>
      <vt:lpstr>PowerPoint Presentation</vt:lpstr>
      <vt:lpstr>PowerPoint Presentation</vt:lpstr>
      <vt:lpstr>PowerPoint Presentation</vt:lpstr>
      <vt:lpstr>Guideline mapping and analysis:  worked examples </vt:lpstr>
      <vt:lpstr>PowerPoint Presentation</vt:lpstr>
      <vt:lpstr>PowerPoint Presentation</vt:lpstr>
      <vt:lpstr>Why guidelines can fail</vt:lpstr>
      <vt:lpstr>Summary</vt:lpstr>
    </vt:vector>
  </TitlesOfParts>
  <Company>Hôpitaux Universitaires de Genève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Q: In the process of wiping a surface clean, how many variables are involved?</dc:title>
  <dc:creator>PETERS Alexandra</dc:creator>
  <cp:lastModifiedBy>Otter, Jon</cp:lastModifiedBy>
  <cp:revision>45</cp:revision>
  <dcterms:created xsi:type="dcterms:W3CDTF">2019-03-19T12:57:22Z</dcterms:created>
  <dcterms:modified xsi:type="dcterms:W3CDTF">2019-12-13T12:05:53Z</dcterms:modified>
</cp:coreProperties>
</file>