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theme/theme2.xml" ContentType="application/vnd.openxmlformats-officedocument.them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notesSlides/notesSlide1.xml" ContentType="application/vnd.openxmlformats-officedocument.presentationml.notesSlide+xml"/>
  <Override PartName="/ppt/charts/chart1.xml" ContentType="application/vnd.openxmlformats-officedocument.drawingml.chart+xml"/>
  <Override PartName="/ppt/theme/themeOverride1.xml" ContentType="application/vnd.openxmlformats-officedocument.themeOverride+xml"/>
  <Override PartName="/ppt/charts/chart2.xml" ContentType="application/vnd.openxmlformats-officedocument.drawingml.chart+xml"/>
  <Override PartName="/ppt/theme/themeOverride2.xml" ContentType="application/vnd.openxmlformats-officedocument.themeOverride+xml"/>
  <Override PartName="/ppt/charts/chart3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notesSlides/notesSlide2.xml" ContentType="application/vnd.openxmlformats-officedocument.presentationml.notesSlide+xml"/>
  <Override PartName="/ppt/tags/tag1.xml" ContentType="application/vnd.openxmlformats-officedocument.presentationml.tags+xml"/>
  <Override PartName="/ppt/tags/tag2.xml" ContentType="application/vnd.openxmlformats-officedocument.presentationml.tags+xml"/>
  <Override PartName="/ppt/notesSlides/notesSlide3.xml" ContentType="application/vnd.openxmlformats-officedocument.presentationml.notesSlide+xml"/>
  <Override PartName="/ppt/charts/chart4.xml" ContentType="application/vnd.openxmlformats-officedocument.drawingml.chart+xml"/>
  <Override PartName="/ppt/theme/themeOverride3.xml" ContentType="application/vnd.openxmlformats-officedocument.themeOverride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diagrams/data4.xml" ContentType="application/vnd.openxmlformats-officedocument.drawingml.diagramData+xml"/>
  <Override PartName="/ppt/diagrams/layout4.xml" ContentType="application/vnd.openxmlformats-officedocument.drawingml.diagramLayout+xml"/>
  <Override PartName="/ppt/diagrams/quickStyle4.xml" ContentType="application/vnd.openxmlformats-officedocument.drawingml.diagramStyle+xml"/>
  <Override PartName="/ppt/diagrams/colors4.xml" ContentType="application/vnd.openxmlformats-officedocument.drawingml.diagramColors+xml"/>
  <Override PartName="/ppt/diagrams/drawing4.xml" ContentType="application/vnd.ms-office.drawingml.diagramDrawing+xml"/>
  <Override PartName="/ppt/diagrams/data5.xml" ContentType="application/vnd.openxmlformats-officedocument.drawingml.diagramData+xml"/>
  <Override PartName="/ppt/diagrams/layout5.xml" ContentType="application/vnd.openxmlformats-officedocument.drawingml.diagramLayout+xml"/>
  <Override PartName="/ppt/diagrams/quickStyle5.xml" ContentType="application/vnd.openxmlformats-officedocument.drawingml.diagramStyle+xml"/>
  <Override PartName="/ppt/diagrams/colors5.xml" ContentType="application/vnd.openxmlformats-officedocument.drawingml.diagramColors+xml"/>
  <Override PartName="/ppt/diagrams/drawing5.xml" ContentType="application/vnd.ms-office.drawingml.diagramDrawing+xml"/>
  <Override PartName="/ppt/diagrams/data6.xml" ContentType="application/vnd.openxmlformats-officedocument.drawingml.diagramData+xml"/>
  <Override PartName="/ppt/diagrams/layout6.xml" ContentType="application/vnd.openxmlformats-officedocument.drawingml.diagramLayout+xml"/>
  <Override PartName="/ppt/diagrams/quickStyle6.xml" ContentType="application/vnd.openxmlformats-officedocument.drawingml.diagramStyle+xml"/>
  <Override PartName="/ppt/diagrams/colors6.xml" ContentType="application/vnd.openxmlformats-officedocument.drawingml.diagramColors+xml"/>
  <Override PartName="/ppt/diagrams/drawing6.xml" ContentType="application/vnd.ms-office.drawingml.diagramDrawing+xml"/>
  <Override PartName="/ppt/diagrams/data7.xml" ContentType="application/vnd.openxmlformats-officedocument.drawingml.diagramData+xml"/>
  <Override PartName="/ppt/diagrams/layout7.xml" ContentType="application/vnd.openxmlformats-officedocument.drawingml.diagramLayout+xml"/>
  <Override PartName="/ppt/diagrams/quickStyle7.xml" ContentType="application/vnd.openxmlformats-officedocument.drawingml.diagramStyle+xml"/>
  <Override PartName="/ppt/diagrams/colors7.xml" ContentType="application/vnd.openxmlformats-officedocument.drawingml.diagramColors+xml"/>
  <Override PartName="/ppt/diagrams/drawing7.xml" ContentType="application/vnd.ms-office.drawingml.diagramDrawing+xml"/>
  <Override PartName="/ppt/charts/chart5.xml" ContentType="application/vnd.openxmlformats-officedocument.drawingml.chart+xml"/>
  <Override PartName="/ppt/notesSlides/notesSlide4.xml" ContentType="application/vnd.openxmlformats-officedocument.presentationml.notesSlide+xml"/>
  <Override PartName="/ppt/charts/chart6.xml" ContentType="application/vnd.openxmlformats-officedocument.drawingml.chart+xml"/>
  <Override PartName="/ppt/charts/chart7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charts/chart8.xml" ContentType="application/vnd.openxmlformats-officedocument.drawingml.chart+xml"/>
  <Override PartName="/ppt/charts/chart9.xml" ContentType="application/vnd.openxmlformats-officedocument.drawingml.chart+xml"/>
  <Override PartName="/ppt/diagrams/data8.xml" ContentType="application/vnd.openxmlformats-officedocument.drawingml.diagramData+xml"/>
  <Override PartName="/ppt/diagrams/layout8.xml" ContentType="application/vnd.openxmlformats-officedocument.drawingml.diagramLayout+xml"/>
  <Override PartName="/ppt/diagrams/quickStyle8.xml" ContentType="application/vnd.openxmlformats-officedocument.drawingml.diagramStyle+xml"/>
  <Override PartName="/ppt/diagrams/colors8.xml" ContentType="application/vnd.openxmlformats-officedocument.drawingml.diagramColors+xml"/>
  <Override PartName="/ppt/diagrams/drawing8.xml" ContentType="application/vnd.ms-office.drawingml.diagramDrawing+xml"/>
  <Override PartName="/ppt/diagrams/data9.xml" ContentType="application/vnd.openxmlformats-officedocument.drawingml.diagramData+xml"/>
  <Override PartName="/ppt/diagrams/layout9.xml" ContentType="application/vnd.openxmlformats-officedocument.drawingml.diagramLayout+xml"/>
  <Override PartName="/ppt/diagrams/quickStyle9.xml" ContentType="application/vnd.openxmlformats-officedocument.drawingml.diagramStyle+xml"/>
  <Override PartName="/ppt/diagrams/colors9.xml" ContentType="application/vnd.openxmlformats-officedocument.drawingml.diagramColors+xml"/>
  <Override PartName="/ppt/diagrams/drawing9.xml" ContentType="application/vnd.ms-office.drawingml.diagramDrawing+xml"/>
  <Override PartName="/ppt/diagrams/data10.xml" ContentType="application/vnd.openxmlformats-officedocument.drawingml.diagramData+xml"/>
  <Override PartName="/ppt/diagrams/layout10.xml" ContentType="application/vnd.openxmlformats-officedocument.drawingml.diagramLayout+xml"/>
  <Override PartName="/ppt/diagrams/quickStyle10.xml" ContentType="application/vnd.openxmlformats-officedocument.drawingml.diagramStyle+xml"/>
  <Override PartName="/ppt/diagrams/colors10.xml" ContentType="application/vnd.openxmlformats-officedocument.drawingml.diagramColors+xml"/>
  <Override PartName="/ppt/diagrams/drawing10.xml" ContentType="application/vnd.ms-office.drawingml.diagramDrawing+xml"/>
  <Override PartName="/ppt/diagrams/data11.xml" ContentType="application/vnd.openxmlformats-officedocument.drawingml.diagramData+xml"/>
  <Override PartName="/ppt/diagrams/layout11.xml" ContentType="application/vnd.openxmlformats-officedocument.drawingml.diagramLayout+xml"/>
  <Override PartName="/ppt/diagrams/quickStyle11.xml" ContentType="application/vnd.openxmlformats-officedocument.drawingml.diagramStyle+xml"/>
  <Override PartName="/ppt/diagrams/colors11.xml" ContentType="application/vnd.openxmlformats-officedocument.drawingml.diagramColors+xml"/>
  <Override PartName="/ppt/diagrams/drawing11.xml" ContentType="application/vnd.ms-office.drawingml.diagramDrawing+xml"/>
  <Override PartName="/ppt/diagrams/data12.xml" ContentType="application/vnd.openxmlformats-officedocument.drawingml.diagramData+xml"/>
  <Override PartName="/ppt/diagrams/layout12.xml" ContentType="application/vnd.openxmlformats-officedocument.drawingml.diagramLayout+xml"/>
  <Override PartName="/ppt/diagrams/quickStyle12.xml" ContentType="application/vnd.openxmlformats-officedocument.drawingml.diagramStyle+xml"/>
  <Override PartName="/ppt/diagrams/colors12.xml" ContentType="application/vnd.openxmlformats-officedocument.drawingml.diagramColors+xml"/>
  <Override PartName="/ppt/diagrams/drawing12.xml" ContentType="application/vnd.ms-office.drawingml.diagramDrawing+xml"/>
  <Override PartName="/ppt/diagrams/data13.xml" ContentType="application/vnd.openxmlformats-officedocument.drawingml.diagramData+xml"/>
  <Override PartName="/ppt/diagrams/layout13.xml" ContentType="application/vnd.openxmlformats-officedocument.drawingml.diagramLayout+xml"/>
  <Override PartName="/ppt/diagrams/quickStyle13.xml" ContentType="application/vnd.openxmlformats-officedocument.drawingml.diagramStyle+xml"/>
  <Override PartName="/ppt/diagrams/colors13.xml" ContentType="application/vnd.openxmlformats-officedocument.drawingml.diagramColors+xml"/>
  <Override PartName="/ppt/diagrams/drawing13.xml" ContentType="application/vnd.ms-office.drawingml.diagramDrawing+xml"/>
  <Override PartName="/ppt/charts/chart10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bookmarkIdSeed="2">
  <p:sldMasterIdLst>
    <p:sldMasterId id="2147483655" r:id="rId1"/>
  </p:sldMasterIdLst>
  <p:notesMasterIdLst>
    <p:notesMasterId r:id="rId47"/>
  </p:notesMasterIdLst>
  <p:sldIdLst>
    <p:sldId id="723" r:id="rId2"/>
    <p:sldId id="724" r:id="rId3"/>
    <p:sldId id="762" r:id="rId4"/>
    <p:sldId id="763" r:id="rId5"/>
    <p:sldId id="764" r:id="rId6"/>
    <p:sldId id="727" r:id="rId7"/>
    <p:sldId id="765" r:id="rId8"/>
    <p:sldId id="766" r:id="rId9"/>
    <p:sldId id="759" r:id="rId10"/>
    <p:sldId id="769" r:id="rId11"/>
    <p:sldId id="731" r:id="rId12"/>
    <p:sldId id="736" r:id="rId13"/>
    <p:sldId id="794" r:id="rId14"/>
    <p:sldId id="770" r:id="rId15"/>
    <p:sldId id="771" r:id="rId16"/>
    <p:sldId id="772" r:id="rId17"/>
    <p:sldId id="773" r:id="rId18"/>
    <p:sldId id="774" r:id="rId19"/>
    <p:sldId id="775" r:id="rId20"/>
    <p:sldId id="767" r:id="rId21"/>
    <p:sldId id="688" r:id="rId22"/>
    <p:sldId id="721" r:id="rId23"/>
    <p:sldId id="709" r:id="rId24"/>
    <p:sldId id="737" r:id="rId25"/>
    <p:sldId id="714" r:id="rId26"/>
    <p:sldId id="776" r:id="rId27"/>
    <p:sldId id="777" r:id="rId28"/>
    <p:sldId id="778" r:id="rId29"/>
    <p:sldId id="752" r:id="rId30"/>
    <p:sldId id="779" r:id="rId31"/>
    <p:sldId id="780" r:id="rId32"/>
    <p:sldId id="717" r:id="rId33"/>
    <p:sldId id="715" r:id="rId34"/>
    <p:sldId id="719" r:id="rId35"/>
    <p:sldId id="720" r:id="rId36"/>
    <p:sldId id="768" r:id="rId37"/>
    <p:sldId id="782" r:id="rId38"/>
    <p:sldId id="785" r:id="rId39"/>
    <p:sldId id="790" r:id="rId40"/>
    <p:sldId id="791" r:id="rId41"/>
    <p:sldId id="793" r:id="rId42"/>
    <p:sldId id="789" r:id="rId43"/>
    <p:sldId id="795" r:id="rId44"/>
    <p:sldId id="784" r:id="rId45"/>
    <p:sldId id="792" r:id="rId46"/>
  </p:sldIdLst>
  <p:sldSz cx="9144000" cy="6858000" type="screen4x3"/>
  <p:notesSz cx="6896100" cy="10033000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srgbClr val="FF0000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4B63AE"/>
    <a:srgbClr val="1D4397"/>
    <a:srgbClr val="2B6BD3"/>
    <a:srgbClr val="F9EEED"/>
    <a:srgbClr val="3F854C"/>
    <a:srgbClr val="489657"/>
    <a:srgbClr val="DAE6ED"/>
    <a:srgbClr val="D7EFF9"/>
    <a:srgbClr val="D4EFF8"/>
    <a:srgbClr val="CAEAF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BC89EF96-8CEA-46FF-86C4-4CE0E7609802}" styleName="Light Style 3 - Accent 1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  <a:tblStyle styleId="{2A488322-F2BA-4B5B-9748-0D474271808F}" styleName="Medium Style 3 - Accent 6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93296810-A885-4BE3-A3E7-6D5BEEA58F35}" styleName="Medium Style 2 - Accent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7DF18680-E054-41AD-8BC1-D1AEF772440D}" styleName="Medium Style 2 - Accent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  <a:tblStyle styleId="{00A15C55-8517-42AA-B614-E9B94910E393}" styleName="Medium Style 2 - Accent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  <a:tblStyle styleId="{F5AB1C69-6EDB-4FF4-983F-18BD219EF322}" styleName="Medium Style 2 - Accent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21E4AEA4-8DFA-4A89-87EB-49C32662AFE0}" styleName="Medium Style 2 - Accent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9D7B26C5-4107-4FEC-AEDC-1716B250A1EF}" styleName="Light Style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  <a:tblStyle styleId="{3C2FFA5D-87B4-456A-9821-1D502468CF0F}" styleName="Themed Style 1 - Accent 1">
    <a:tblBg>
      <a:fillRef idx="2">
        <a:schemeClr val="accent1"/>
      </a:fillRef>
      <a:effectRef idx="1">
        <a:schemeClr val="accent1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Ref idx="1">
              <a:schemeClr val="accent1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  <a:fill>
          <a:solidFill>
            <a:schemeClr val="accent1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1"/>
            </a:lnRef>
          </a:left>
          <a:right>
            <a:lnRef idx="2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2">
              <a:schemeClr val="accent1"/>
            </a:lnRef>
          </a:top>
          <a:bottom>
            <a:lnRef idx="2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firstRow>
  </a:tblStyle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1862" autoAdjust="0"/>
    <p:restoredTop sz="91449" autoAdjust="0"/>
  </p:normalViewPr>
  <p:slideViewPr>
    <p:cSldViewPr>
      <p:cViewPr varScale="1">
        <p:scale>
          <a:sx n="63" d="100"/>
          <a:sy n="63" d="100"/>
        </p:scale>
        <p:origin x="1668" y="72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notesMaster" Target="notesMasters/notesMaster1.xml"/><Relationship Id="rId50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slide" Target="slides/slide40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presProps" Target="presProps.xml"/><Relationship Id="rId8" Type="http://schemas.openxmlformats.org/officeDocument/2006/relationships/slide" Target="slides/slide7.xml"/><Relationship Id="rId51" Type="http://schemas.openxmlformats.org/officeDocument/2006/relationships/tableStyles" Target="tableStyles.xml"/></Relationships>
</file>

<file path=ppt/charts/_rels/chart1.xml.rels><?xml version="1.0" encoding="UTF-8" standalone="yes"?>
<Relationships xmlns="http://schemas.openxmlformats.org/package/2006/relationships"><Relationship Id="rId2" Type="http://schemas.openxmlformats.org/officeDocument/2006/relationships/oleObject" Target="Book1" TargetMode="External"/><Relationship Id="rId1" Type="http://schemas.openxmlformats.org/officeDocument/2006/relationships/themeOverride" Target="../theme/themeOverride1.xml"/></Relationships>
</file>

<file path=ppt/charts/_rels/chart2.xml.rels><?xml version="1.0" encoding="UTF-8" standalone="yes"?>
<Relationships xmlns="http://schemas.openxmlformats.org/package/2006/relationships"><Relationship Id="rId2" Type="http://schemas.openxmlformats.org/officeDocument/2006/relationships/oleObject" Target="Book1" TargetMode="External"/><Relationship Id="rId1" Type="http://schemas.openxmlformats.org/officeDocument/2006/relationships/themeOverride" Target="../theme/themeOverride2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oleObject" Target="file:///\\dirone\root\home02\oj070\Document\Images\PHE%20Mandatory%20HCAI\phe%20mandatory.xlsx" TargetMode="External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4.xml.rels><?xml version="1.0" encoding="UTF-8" standalone="yes"?>
<Relationships xmlns="http://schemas.openxmlformats.org/package/2006/relationships"><Relationship Id="rId2" Type="http://schemas.openxmlformats.org/officeDocument/2006/relationships/oleObject" Target="Book1" TargetMode="External"/><Relationship Id="rId1" Type="http://schemas.openxmlformats.org/officeDocument/2006/relationships/themeOverride" Target="../theme/themeOverride3.xml"/></Relationships>
</file>

<file path=ppt/charts/_rels/chart5.xml.rels><?xml version="1.0" encoding="UTF-8" standalone="yes"?>
<Relationships xmlns="http://schemas.openxmlformats.org/package/2006/relationships"><Relationship Id="rId1" Type="http://schemas.openxmlformats.org/officeDocument/2006/relationships/oleObject" Target="file:///C:\Users\jotter\Documents\Presentations\Images\MRSA%20PHE%20data.xls" TargetMode="External"/></Relationships>
</file>

<file path=ppt/charts/_rels/chart6.xml.rels><?xml version="1.0" encoding="UTF-8" standalone="yes"?>
<Relationships xmlns="http://schemas.openxmlformats.org/package/2006/relationships"><Relationship Id="rId1" Type="http://schemas.openxmlformats.org/officeDocument/2006/relationships/oleObject" Target="file:///C:\Users\jotter\Documents\Personal\CV\PHE\Charts.xls" TargetMode="External"/></Relationships>
</file>

<file path=ppt/charts/_rels/chart7.xml.rels><?xml version="1.0" encoding="UTF-8" standalone="yes"?>
<Relationships xmlns="http://schemas.openxmlformats.org/package/2006/relationships"><Relationship Id="rId3" Type="http://schemas.openxmlformats.org/officeDocument/2006/relationships/oleObject" Target="file:///\\dirone\root\home02\oj070\Document\Images\PHE%20Mandatory%20HCAI\phe%20mandatory.xlsx" TargetMode="External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8.xml.rels><?xml version="1.0" encoding="UTF-8" standalone="yes"?>
<Relationships xmlns="http://schemas.openxmlformats.org/package/2006/relationships"><Relationship Id="rId1" Type="http://schemas.openxmlformats.org/officeDocument/2006/relationships/oleObject" Target="file:///\\dirone\root\home02\oj070\Document\Images\PHE%20Mandatory%20HCAI\phe%20mandatory.xlsx" TargetMode="External"/></Relationships>
</file>

<file path=ppt/charts/_rels/chart9.xml.rels><?xml version="1.0" encoding="UTF-8" standalone="yes"?>
<Relationships xmlns="http://schemas.openxmlformats.org/package/2006/relationships"><Relationship Id="rId1" Type="http://schemas.openxmlformats.org/officeDocument/2006/relationships/oleObject" Target="file:///C:\Users\jotter\Documents\Presentations\Images\MRSA%20PHE%20data.xls" TargetMode="External"/></Relationships>
</file>

<file path=ppt/charts/_rels/chart10.xml.rels><?xml version="1.0" encoding="UTF-8" standalone="yes"?>
<Relationships xmlns="http://schemas.openxmlformats.org/package/2006/relationships"><Relationship Id="rId3" Type="http://schemas.openxmlformats.org/officeDocument/2006/relationships/oleObject" Target="file:///\\dirone\root\home02\oj070\Document\Images\PHE%20Mandatory%20HCAI\phe%20mandatory.xlsx" TargetMode="External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0"/>
    <c:plotArea>
      <c:layout/>
      <c:pieChart>
        <c:varyColors val="1"/>
        <c:ser>
          <c:idx val="0"/>
          <c:order val="0"/>
          <c:explosion val="25"/>
          <c:dPt>
            <c:idx val="0"/>
            <c:bubble3D val="0"/>
            <c:spPr>
              <a:solidFill>
                <a:srgbClr val="D5377B"/>
              </a:solidFill>
            </c:spPr>
            <c:extLst>
              <c:ext xmlns:c16="http://schemas.microsoft.com/office/drawing/2014/chart" uri="{C3380CC4-5D6E-409C-BE32-E72D297353CC}">
                <c16:uniqueId val="{00000001-C546-4ED3-931E-C114D79165D7}"/>
              </c:ext>
            </c:extLst>
          </c:dPt>
          <c:dPt>
            <c:idx val="1"/>
            <c:bubble3D val="0"/>
            <c:spPr>
              <a:solidFill>
                <a:schemeClr val="tx1"/>
              </a:solidFill>
            </c:spPr>
            <c:extLst>
              <c:ext xmlns:c16="http://schemas.microsoft.com/office/drawing/2014/chart" uri="{C3380CC4-5D6E-409C-BE32-E72D297353CC}">
                <c16:uniqueId val="{00000003-C546-4ED3-931E-C114D79165D7}"/>
              </c:ext>
            </c:extLst>
          </c:dPt>
          <c:val>
            <c:numRef>
              <c:f>Sheet1!$A$2:$A$3</c:f>
              <c:numCache>
                <c:formatCode>General</c:formatCode>
                <c:ptCount val="2"/>
                <c:pt idx="0">
                  <c:v>30</c:v>
                </c:pt>
                <c:pt idx="1">
                  <c:v>70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C546-4ED3-931E-C114D79165D7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</c:plotArea>
    <c:plotVisOnly val="1"/>
    <c:dispBlanksAs val="zero"/>
    <c:showDLblsOverMax val="0"/>
  </c:chart>
  <c:externalData r:id="rId2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0"/>
    <c:plotArea>
      <c:layout/>
      <c:pieChart>
        <c:varyColors val="1"/>
        <c:ser>
          <c:idx val="0"/>
          <c:order val="0"/>
          <c:explosion val="25"/>
          <c:dPt>
            <c:idx val="0"/>
            <c:bubble3D val="0"/>
            <c:spPr>
              <a:solidFill>
                <a:srgbClr val="D5377B"/>
              </a:solidFill>
            </c:spPr>
            <c:extLst>
              <c:ext xmlns:c16="http://schemas.microsoft.com/office/drawing/2014/chart" uri="{C3380CC4-5D6E-409C-BE32-E72D297353CC}">
                <c16:uniqueId val="{00000001-EA9F-447C-8C32-1EF8D2EFD2A1}"/>
              </c:ext>
            </c:extLst>
          </c:dPt>
          <c:dPt>
            <c:idx val="1"/>
            <c:bubble3D val="0"/>
            <c:spPr>
              <a:solidFill>
                <a:prstClr val="black"/>
              </a:solidFill>
            </c:spPr>
            <c:extLst>
              <c:ext xmlns:c16="http://schemas.microsoft.com/office/drawing/2014/chart" uri="{C3380CC4-5D6E-409C-BE32-E72D297353CC}">
                <c16:uniqueId val="{00000003-EA9F-447C-8C32-1EF8D2EFD2A1}"/>
              </c:ext>
            </c:extLst>
          </c:dPt>
          <c:val>
            <c:numRef>
              <c:f>Sheet1!$A$5:$A$6</c:f>
              <c:numCache>
                <c:formatCode>General</c:formatCode>
                <c:ptCount val="2"/>
                <c:pt idx="0">
                  <c:v>70</c:v>
                </c:pt>
                <c:pt idx="1">
                  <c:v>30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EA9F-447C-8C32-1EF8D2EFD2A1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</c:plotArea>
    <c:plotVisOnly val="1"/>
    <c:dispBlanksAs val="zero"/>
    <c:showDLblsOverMax val="0"/>
  </c:chart>
  <c:externalData r:id="rId2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7.419702192254192E-2"/>
          <c:y val="7.7532773535262264E-2"/>
          <c:w val="0.83674429920617099"/>
          <c:h val="0.76715330089105171"/>
        </c:manualLayout>
      </c:layout>
      <c:lineChart>
        <c:grouping val="standard"/>
        <c:varyColors val="0"/>
        <c:ser>
          <c:idx val="4"/>
          <c:order val="4"/>
          <c:tx>
            <c:strRef>
              <c:f>Sheet1!$A$6</c:f>
              <c:strCache>
                <c:ptCount val="1"/>
                <c:pt idx="0">
                  <c:v>MRSA BSI - all cases</c:v>
                </c:pt>
              </c:strCache>
            </c:strRef>
          </c:tx>
          <c:spPr>
            <a:ln w="28575" cap="rnd">
              <a:solidFill>
                <a:srgbClr val="FF0000"/>
              </a:solidFill>
              <a:round/>
            </a:ln>
            <a:effectLst/>
          </c:spPr>
          <c:marker>
            <c:symbol val="none"/>
          </c:marker>
          <c:cat>
            <c:strRef>
              <c:f>Sheet1!$B$1:$BB$1</c:f>
              <c:strCache>
                <c:ptCount val="53"/>
                <c:pt idx="0">
                  <c:v>Apr-Jun 2007</c:v>
                </c:pt>
                <c:pt idx="1">
                  <c:v>Jul-Sept 2007</c:v>
                </c:pt>
                <c:pt idx="2">
                  <c:v>Oct-Dec 2007</c:v>
                </c:pt>
                <c:pt idx="3">
                  <c:v>Jan-Mar 2008</c:v>
                </c:pt>
                <c:pt idx="4">
                  <c:v>Apr-Jun 2008</c:v>
                </c:pt>
                <c:pt idx="5">
                  <c:v>Jul-Sept 2008</c:v>
                </c:pt>
                <c:pt idx="6">
                  <c:v>Oct-Dec 2008</c:v>
                </c:pt>
                <c:pt idx="7">
                  <c:v>Jan-Mar 2009</c:v>
                </c:pt>
                <c:pt idx="8">
                  <c:v>Apr-Jun 2009</c:v>
                </c:pt>
                <c:pt idx="9">
                  <c:v>Jul-Sept 2009</c:v>
                </c:pt>
                <c:pt idx="10">
                  <c:v>Oct-Dec 2009</c:v>
                </c:pt>
                <c:pt idx="11">
                  <c:v>Jan-Mar 2010</c:v>
                </c:pt>
                <c:pt idx="12">
                  <c:v>Apr-Jun 2010</c:v>
                </c:pt>
                <c:pt idx="13">
                  <c:v>Jul-Sept 2010</c:v>
                </c:pt>
                <c:pt idx="14">
                  <c:v>Oct-Dec 2010</c:v>
                </c:pt>
                <c:pt idx="15">
                  <c:v>Jan-Mar 2011</c:v>
                </c:pt>
                <c:pt idx="16">
                  <c:v>Apr-Jun 2011</c:v>
                </c:pt>
                <c:pt idx="17">
                  <c:v>Jul-Sept 2011</c:v>
                </c:pt>
                <c:pt idx="18">
                  <c:v>Oct-Dec 2011</c:v>
                </c:pt>
                <c:pt idx="19">
                  <c:v>Jan-Mar 2012</c:v>
                </c:pt>
                <c:pt idx="20">
                  <c:v>Apr-Jun 2012</c:v>
                </c:pt>
                <c:pt idx="21">
                  <c:v>Jul-Sept 2012</c:v>
                </c:pt>
                <c:pt idx="22">
                  <c:v>Oct-Dec 2012</c:v>
                </c:pt>
                <c:pt idx="23">
                  <c:v>Jan-Mar 2013</c:v>
                </c:pt>
                <c:pt idx="24">
                  <c:v>Apr-Jun 2013</c:v>
                </c:pt>
                <c:pt idx="25">
                  <c:v>Jul-Sept 2013</c:v>
                </c:pt>
                <c:pt idx="26">
                  <c:v>Oct-Dec 2013</c:v>
                </c:pt>
                <c:pt idx="27">
                  <c:v>Jan-Mar 2014</c:v>
                </c:pt>
                <c:pt idx="28">
                  <c:v>Apr-Jun 2014</c:v>
                </c:pt>
                <c:pt idx="29">
                  <c:v>Jul-Sept 2014</c:v>
                </c:pt>
                <c:pt idx="30">
                  <c:v>Oct-Dec 2014</c:v>
                </c:pt>
                <c:pt idx="31">
                  <c:v>Jan-Mar 2015</c:v>
                </c:pt>
                <c:pt idx="32">
                  <c:v>Apr-Jun 2015</c:v>
                </c:pt>
                <c:pt idx="33">
                  <c:v>Jul-Sept 2015</c:v>
                </c:pt>
                <c:pt idx="34">
                  <c:v>Oct-Dec 2015</c:v>
                </c:pt>
                <c:pt idx="35">
                  <c:v>Jan-Mar 2016</c:v>
                </c:pt>
                <c:pt idx="36">
                  <c:v>Apr-Jun 2016</c:v>
                </c:pt>
                <c:pt idx="37">
                  <c:v>Jul-Sept 2016</c:v>
                </c:pt>
                <c:pt idx="38">
                  <c:v>Oct-Dec 2016</c:v>
                </c:pt>
                <c:pt idx="39">
                  <c:v>Jan-Mar 2017</c:v>
                </c:pt>
                <c:pt idx="40">
                  <c:v>Apr-Jun 2017</c:v>
                </c:pt>
                <c:pt idx="41">
                  <c:v>Jul-Sept 2017</c:v>
                </c:pt>
                <c:pt idx="42">
                  <c:v>Oct-Dec 2017</c:v>
                </c:pt>
                <c:pt idx="43">
                  <c:v>Jan-Mar 2018</c:v>
                </c:pt>
                <c:pt idx="44">
                  <c:v>Apr-Jun 2018</c:v>
                </c:pt>
                <c:pt idx="45">
                  <c:v>Jul-Sept 2018</c:v>
                </c:pt>
                <c:pt idx="46">
                  <c:v>Oct-Dec 2018</c:v>
                </c:pt>
                <c:pt idx="47">
                  <c:v>Jan-Mar 2019</c:v>
                </c:pt>
                <c:pt idx="48">
                  <c:v>Apr-Jun 2019</c:v>
                </c:pt>
                <c:pt idx="49">
                  <c:v>Jul-Sept 2019</c:v>
                </c:pt>
                <c:pt idx="50">
                  <c:v>Oct-Dec 2019</c:v>
                </c:pt>
                <c:pt idx="51">
                  <c:v>Apr-Jun 2020</c:v>
                </c:pt>
                <c:pt idx="52">
                  <c:v>Jul-Sept 2020</c:v>
                </c:pt>
              </c:strCache>
            </c:strRef>
          </c:cat>
          <c:val>
            <c:numRef>
              <c:f>Sheet1!$B$6:$BB$6</c:f>
              <c:numCache>
                <c:formatCode>General</c:formatCode>
                <c:ptCount val="53"/>
                <c:pt idx="0">
                  <c:v>1306</c:v>
                </c:pt>
                <c:pt idx="1">
                  <c:v>1083</c:v>
                </c:pt>
                <c:pt idx="2">
                  <c:v>1092</c:v>
                </c:pt>
                <c:pt idx="3">
                  <c:v>970</c:v>
                </c:pt>
                <c:pt idx="4">
                  <c:v>839</c:v>
                </c:pt>
                <c:pt idx="5">
                  <c:v>724</c:v>
                </c:pt>
                <c:pt idx="6">
                  <c:v>678</c:v>
                </c:pt>
                <c:pt idx="7">
                  <c:v>694</c:v>
                </c:pt>
                <c:pt idx="8">
                  <c:v>510</c:v>
                </c:pt>
                <c:pt idx="9">
                  <c:v>462</c:v>
                </c:pt>
                <c:pt idx="10">
                  <c:v>443</c:v>
                </c:pt>
                <c:pt idx="11">
                  <c:v>483</c:v>
                </c:pt>
                <c:pt idx="12">
                  <c:v>421</c:v>
                </c:pt>
                <c:pt idx="13">
                  <c:v>396</c:v>
                </c:pt>
                <c:pt idx="14">
                  <c:v>331</c:v>
                </c:pt>
                <c:pt idx="15">
                  <c:v>333</c:v>
                </c:pt>
                <c:pt idx="16">
                  <c:v>319</c:v>
                </c:pt>
                <c:pt idx="17">
                  <c:v>266</c:v>
                </c:pt>
                <c:pt idx="18">
                  <c:v>269</c:v>
                </c:pt>
                <c:pt idx="19">
                  <c:v>262</c:v>
                </c:pt>
                <c:pt idx="20">
                  <c:v>224</c:v>
                </c:pt>
                <c:pt idx="21">
                  <c:v>229</c:v>
                </c:pt>
                <c:pt idx="22">
                  <c:v>219</c:v>
                </c:pt>
                <c:pt idx="23">
                  <c:v>252</c:v>
                </c:pt>
                <c:pt idx="24">
                  <c:v>237</c:v>
                </c:pt>
                <c:pt idx="25">
                  <c:v>201</c:v>
                </c:pt>
                <c:pt idx="26">
                  <c:v>218</c:v>
                </c:pt>
                <c:pt idx="27">
                  <c:v>206</c:v>
                </c:pt>
                <c:pt idx="28">
                  <c:v>181</c:v>
                </c:pt>
                <c:pt idx="29">
                  <c:v>182</c:v>
                </c:pt>
                <c:pt idx="30">
                  <c:v>215</c:v>
                </c:pt>
                <c:pt idx="31">
                  <c:v>222</c:v>
                </c:pt>
                <c:pt idx="32">
                  <c:v>209</c:v>
                </c:pt>
                <c:pt idx="33">
                  <c:v>202</c:v>
                </c:pt>
                <c:pt idx="34">
                  <c:v>203</c:v>
                </c:pt>
                <c:pt idx="35">
                  <c:v>209</c:v>
                </c:pt>
                <c:pt idx="36">
                  <c:v>207</c:v>
                </c:pt>
                <c:pt idx="37">
                  <c:v>182</c:v>
                </c:pt>
                <c:pt idx="38">
                  <c:v>197</c:v>
                </c:pt>
                <c:pt idx="39">
                  <c:v>237</c:v>
                </c:pt>
                <c:pt idx="40">
                  <c:v>220</c:v>
                </c:pt>
                <c:pt idx="41">
                  <c:v>206</c:v>
                </c:pt>
                <c:pt idx="42">
                  <c:v>181</c:v>
                </c:pt>
                <c:pt idx="43">
                  <c:v>239</c:v>
                </c:pt>
                <c:pt idx="44" formatCode="#,##0">
                  <c:v>202</c:v>
                </c:pt>
                <c:pt idx="45" formatCode="#,##0">
                  <c:v>208</c:v>
                </c:pt>
                <c:pt idx="46" formatCode="#,##0">
                  <c:v>218</c:v>
                </c:pt>
                <c:pt idx="47" formatCode="#,##0">
                  <c:v>177</c:v>
                </c:pt>
                <c:pt idx="48" formatCode="#,##0">
                  <c:v>181</c:v>
                </c:pt>
                <c:pt idx="49" formatCode="#,##0">
                  <c:v>200</c:v>
                </c:pt>
                <c:pt idx="50" formatCode="#,##0">
                  <c:v>233</c:v>
                </c:pt>
                <c:pt idx="51" formatCode="#,##0">
                  <c:v>200</c:v>
                </c:pt>
                <c:pt idx="52" formatCode="#,##0">
                  <c:v>178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AA2E-467F-A9D3-949CA60F1465}"/>
            </c:ext>
          </c:extLst>
        </c:ser>
        <c:ser>
          <c:idx val="5"/>
          <c:order val="5"/>
          <c:tx>
            <c:strRef>
              <c:f>Sheet1!$A$7</c:f>
              <c:strCache>
                <c:ptCount val="1"/>
                <c:pt idx="0">
                  <c:v>MRSA BSI - Trust-apportioned</c:v>
                </c:pt>
              </c:strCache>
            </c:strRef>
          </c:tx>
          <c:spPr>
            <a:ln w="28575" cap="rnd">
              <a:solidFill>
                <a:srgbClr val="FF0000"/>
              </a:solidFill>
              <a:prstDash val="dash"/>
              <a:round/>
            </a:ln>
            <a:effectLst/>
          </c:spPr>
          <c:marker>
            <c:symbol val="none"/>
          </c:marker>
          <c:cat>
            <c:strRef>
              <c:f>Sheet1!$B$1:$BB$1</c:f>
              <c:strCache>
                <c:ptCount val="53"/>
                <c:pt idx="0">
                  <c:v>Apr-Jun 2007</c:v>
                </c:pt>
                <c:pt idx="1">
                  <c:v>Jul-Sept 2007</c:v>
                </c:pt>
                <c:pt idx="2">
                  <c:v>Oct-Dec 2007</c:v>
                </c:pt>
                <c:pt idx="3">
                  <c:v>Jan-Mar 2008</c:v>
                </c:pt>
                <c:pt idx="4">
                  <c:v>Apr-Jun 2008</c:v>
                </c:pt>
                <c:pt idx="5">
                  <c:v>Jul-Sept 2008</c:v>
                </c:pt>
                <c:pt idx="6">
                  <c:v>Oct-Dec 2008</c:v>
                </c:pt>
                <c:pt idx="7">
                  <c:v>Jan-Mar 2009</c:v>
                </c:pt>
                <c:pt idx="8">
                  <c:v>Apr-Jun 2009</c:v>
                </c:pt>
                <c:pt idx="9">
                  <c:v>Jul-Sept 2009</c:v>
                </c:pt>
                <c:pt idx="10">
                  <c:v>Oct-Dec 2009</c:v>
                </c:pt>
                <c:pt idx="11">
                  <c:v>Jan-Mar 2010</c:v>
                </c:pt>
                <c:pt idx="12">
                  <c:v>Apr-Jun 2010</c:v>
                </c:pt>
                <c:pt idx="13">
                  <c:v>Jul-Sept 2010</c:v>
                </c:pt>
                <c:pt idx="14">
                  <c:v>Oct-Dec 2010</c:v>
                </c:pt>
                <c:pt idx="15">
                  <c:v>Jan-Mar 2011</c:v>
                </c:pt>
                <c:pt idx="16">
                  <c:v>Apr-Jun 2011</c:v>
                </c:pt>
                <c:pt idx="17">
                  <c:v>Jul-Sept 2011</c:v>
                </c:pt>
                <c:pt idx="18">
                  <c:v>Oct-Dec 2011</c:v>
                </c:pt>
                <c:pt idx="19">
                  <c:v>Jan-Mar 2012</c:v>
                </c:pt>
                <c:pt idx="20">
                  <c:v>Apr-Jun 2012</c:v>
                </c:pt>
                <c:pt idx="21">
                  <c:v>Jul-Sept 2012</c:v>
                </c:pt>
                <c:pt idx="22">
                  <c:v>Oct-Dec 2012</c:v>
                </c:pt>
                <c:pt idx="23">
                  <c:v>Jan-Mar 2013</c:v>
                </c:pt>
                <c:pt idx="24">
                  <c:v>Apr-Jun 2013</c:v>
                </c:pt>
                <c:pt idx="25">
                  <c:v>Jul-Sept 2013</c:v>
                </c:pt>
                <c:pt idx="26">
                  <c:v>Oct-Dec 2013</c:v>
                </c:pt>
                <c:pt idx="27">
                  <c:v>Jan-Mar 2014</c:v>
                </c:pt>
                <c:pt idx="28">
                  <c:v>Apr-Jun 2014</c:v>
                </c:pt>
                <c:pt idx="29">
                  <c:v>Jul-Sept 2014</c:v>
                </c:pt>
                <c:pt idx="30">
                  <c:v>Oct-Dec 2014</c:v>
                </c:pt>
                <c:pt idx="31">
                  <c:v>Jan-Mar 2015</c:v>
                </c:pt>
                <c:pt idx="32">
                  <c:v>Apr-Jun 2015</c:v>
                </c:pt>
                <c:pt idx="33">
                  <c:v>Jul-Sept 2015</c:v>
                </c:pt>
                <c:pt idx="34">
                  <c:v>Oct-Dec 2015</c:v>
                </c:pt>
                <c:pt idx="35">
                  <c:v>Jan-Mar 2016</c:v>
                </c:pt>
                <c:pt idx="36">
                  <c:v>Apr-Jun 2016</c:v>
                </c:pt>
                <c:pt idx="37">
                  <c:v>Jul-Sept 2016</c:v>
                </c:pt>
                <c:pt idx="38">
                  <c:v>Oct-Dec 2016</c:v>
                </c:pt>
                <c:pt idx="39">
                  <c:v>Jan-Mar 2017</c:v>
                </c:pt>
                <c:pt idx="40">
                  <c:v>Apr-Jun 2017</c:v>
                </c:pt>
                <c:pt idx="41">
                  <c:v>Jul-Sept 2017</c:v>
                </c:pt>
                <c:pt idx="42">
                  <c:v>Oct-Dec 2017</c:v>
                </c:pt>
                <c:pt idx="43">
                  <c:v>Jan-Mar 2018</c:v>
                </c:pt>
                <c:pt idx="44">
                  <c:v>Apr-Jun 2018</c:v>
                </c:pt>
                <c:pt idx="45">
                  <c:v>Jul-Sept 2018</c:v>
                </c:pt>
                <c:pt idx="46">
                  <c:v>Oct-Dec 2018</c:v>
                </c:pt>
                <c:pt idx="47">
                  <c:v>Jan-Mar 2019</c:v>
                </c:pt>
                <c:pt idx="48">
                  <c:v>Apr-Jun 2019</c:v>
                </c:pt>
                <c:pt idx="49">
                  <c:v>Jul-Sept 2019</c:v>
                </c:pt>
                <c:pt idx="50">
                  <c:v>Oct-Dec 2019</c:v>
                </c:pt>
                <c:pt idx="51">
                  <c:v>Apr-Jun 2020</c:v>
                </c:pt>
                <c:pt idx="52">
                  <c:v>Jul-Sept 2020</c:v>
                </c:pt>
              </c:strCache>
            </c:strRef>
          </c:cat>
          <c:val>
            <c:numRef>
              <c:f>Sheet1!$B$7:$BB$7</c:f>
              <c:numCache>
                <c:formatCode>General</c:formatCode>
                <c:ptCount val="53"/>
                <c:pt idx="4">
                  <c:v>459</c:v>
                </c:pt>
                <c:pt idx="5">
                  <c:v>389</c:v>
                </c:pt>
                <c:pt idx="6">
                  <c:v>369</c:v>
                </c:pt>
                <c:pt idx="7">
                  <c:v>389</c:v>
                </c:pt>
                <c:pt idx="8">
                  <c:v>251</c:v>
                </c:pt>
                <c:pt idx="9">
                  <c:v>237</c:v>
                </c:pt>
                <c:pt idx="10">
                  <c:v>237</c:v>
                </c:pt>
                <c:pt idx="11">
                  <c:v>279</c:v>
                </c:pt>
                <c:pt idx="12">
                  <c:v>198</c:v>
                </c:pt>
                <c:pt idx="13">
                  <c:v>186</c:v>
                </c:pt>
                <c:pt idx="14">
                  <c:v>155</c:v>
                </c:pt>
                <c:pt idx="15">
                  <c:v>149</c:v>
                </c:pt>
                <c:pt idx="16">
                  <c:v>148</c:v>
                </c:pt>
                <c:pt idx="17">
                  <c:v>103</c:v>
                </c:pt>
                <c:pt idx="18">
                  <c:v>105</c:v>
                </c:pt>
                <c:pt idx="19">
                  <c:v>117</c:v>
                </c:pt>
                <c:pt idx="20">
                  <c:v>94</c:v>
                </c:pt>
                <c:pt idx="21">
                  <c:v>96</c:v>
                </c:pt>
                <c:pt idx="22">
                  <c:v>92</c:v>
                </c:pt>
                <c:pt idx="23">
                  <c:v>116</c:v>
                </c:pt>
                <c:pt idx="24">
                  <c:v>96</c:v>
                </c:pt>
                <c:pt idx="25">
                  <c:v>82</c:v>
                </c:pt>
                <c:pt idx="26">
                  <c:v>98</c:v>
                </c:pt>
                <c:pt idx="27">
                  <c:v>88</c:v>
                </c:pt>
                <c:pt idx="28">
                  <c:v>67</c:v>
                </c:pt>
                <c:pt idx="29">
                  <c:v>62</c:v>
                </c:pt>
                <c:pt idx="30">
                  <c:v>75</c:v>
                </c:pt>
                <c:pt idx="31">
                  <c:v>81</c:v>
                </c:pt>
                <c:pt idx="32">
                  <c:v>77</c:v>
                </c:pt>
                <c:pt idx="33">
                  <c:v>72</c:v>
                </c:pt>
                <c:pt idx="34">
                  <c:v>77</c:v>
                </c:pt>
                <c:pt idx="35">
                  <c:v>72</c:v>
                </c:pt>
                <c:pt idx="36">
                  <c:v>69</c:v>
                </c:pt>
                <c:pt idx="37">
                  <c:v>75</c:v>
                </c:pt>
                <c:pt idx="38">
                  <c:v>75</c:v>
                </c:pt>
                <c:pt idx="39">
                  <c:v>94</c:v>
                </c:pt>
                <c:pt idx="40">
                  <c:v>80</c:v>
                </c:pt>
                <c:pt idx="41">
                  <c:v>67</c:v>
                </c:pt>
                <c:pt idx="42">
                  <c:v>67</c:v>
                </c:pt>
                <c:pt idx="43">
                  <c:v>60</c:v>
                </c:pt>
                <c:pt idx="44">
                  <c:v>73</c:v>
                </c:pt>
                <c:pt idx="45">
                  <c:v>69</c:v>
                </c:pt>
                <c:pt idx="46">
                  <c:v>69</c:v>
                </c:pt>
                <c:pt idx="47">
                  <c:v>60</c:v>
                </c:pt>
                <c:pt idx="48" formatCode="0">
                  <c:v>52</c:v>
                </c:pt>
                <c:pt idx="49" formatCode="0">
                  <c:v>66</c:v>
                </c:pt>
                <c:pt idx="50" formatCode="0">
                  <c:v>71</c:v>
                </c:pt>
                <c:pt idx="51" formatCode="0">
                  <c:v>71</c:v>
                </c:pt>
                <c:pt idx="52" formatCode="0">
                  <c:v>57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AA2E-467F-A9D3-949CA60F1465}"/>
            </c:ext>
          </c:extLst>
        </c:ser>
        <c:ser>
          <c:idx val="6"/>
          <c:order val="6"/>
          <c:tx>
            <c:strRef>
              <c:f>Sheet1!$A$8</c:f>
              <c:strCache>
                <c:ptCount val="1"/>
                <c:pt idx="0">
                  <c:v>MSSA BSI - all cases</c:v>
                </c:pt>
              </c:strCache>
            </c:strRef>
          </c:tx>
          <c:spPr>
            <a:ln w="28575" cap="rnd">
              <a:solidFill>
                <a:schemeClr val="accent4">
                  <a:lumMod val="60000"/>
                  <a:lumOff val="40000"/>
                </a:schemeClr>
              </a:solidFill>
              <a:round/>
            </a:ln>
            <a:effectLst/>
          </c:spPr>
          <c:marker>
            <c:symbol val="none"/>
          </c:marker>
          <c:cat>
            <c:strRef>
              <c:f>Sheet1!$B$1:$BB$1</c:f>
              <c:strCache>
                <c:ptCount val="53"/>
                <c:pt idx="0">
                  <c:v>Apr-Jun 2007</c:v>
                </c:pt>
                <c:pt idx="1">
                  <c:v>Jul-Sept 2007</c:v>
                </c:pt>
                <c:pt idx="2">
                  <c:v>Oct-Dec 2007</c:v>
                </c:pt>
                <c:pt idx="3">
                  <c:v>Jan-Mar 2008</c:v>
                </c:pt>
                <c:pt idx="4">
                  <c:v>Apr-Jun 2008</c:v>
                </c:pt>
                <c:pt idx="5">
                  <c:v>Jul-Sept 2008</c:v>
                </c:pt>
                <c:pt idx="6">
                  <c:v>Oct-Dec 2008</c:v>
                </c:pt>
                <c:pt idx="7">
                  <c:v>Jan-Mar 2009</c:v>
                </c:pt>
                <c:pt idx="8">
                  <c:v>Apr-Jun 2009</c:v>
                </c:pt>
                <c:pt idx="9">
                  <c:v>Jul-Sept 2009</c:v>
                </c:pt>
                <c:pt idx="10">
                  <c:v>Oct-Dec 2009</c:v>
                </c:pt>
                <c:pt idx="11">
                  <c:v>Jan-Mar 2010</c:v>
                </c:pt>
                <c:pt idx="12">
                  <c:v>Apr-Jun 2010</c:v>
                </c:pt>
                <c:pt idx="13">
                  <c:v>Jul-Sept 2010</c:v>
                </c:pt>
                <c:pt idx="14">
                  <c:v>Oct-Dec 2010</c:v>
                </c:pt>
                <c:pt idx="15">
                  <c:v>Jan-Mar 2011</c:v>
                </c:pt>
                <c:pt idx="16">
                  <c:v>Apr-Jun 2011</c:v>
                </c:pt>
                <c:pt idx="17">
                  <c:v>Jul-Sept 2011</c:v>
                </c:pt>
                <c:pt idx="18">
                  <c:v>Oct-Dec 2011</c:v>
                </c:pt>
                <c:pt idx="19">
                  <c:v>Jan-Mar 2012</c:v>
                </c:pt>
                <c:pt idx="20">
                  <c:v>Apr-Jun 2012</c:v>
                </c:pt>
                <c:pt idx="21">
                  <c:v>Jul-Sept 2012</c:v>
                </c:pt>
                <c:pt idx="22">
                  <c:v>Oct-Dec 2012</c:v>
                </c:pt>
                <c:pt idx="23">
                  <c:v>Jan-Mar 2013</c:v>
                </c:pt>
                <c:pt idx="24">
                  <c:v>Apr-Jun 2013</c:v>
                </c:pt>
                <c:pt idx="25">
                  <c:v>Jul-Sept 2013</c:v>
                </c:pt>
                <c:pt idx="26">
                  <c:v>Oct-Dec 2013</c:v>
                </c:pt>
                <c:pt idx="27">
                  <c:v>Jan-Mar 2014</c:v>
                </c:pt>
                <c:pt idx="28">
                  <c:v>Apr-Jun 2014</c:v>
                </c:pt>
                <c:pt idx="29">
                  <c:v>Jul-Sept 2014</c:v>
                </c:pt>
                <c:pt idx="30">
                  <c:v>Oct-Dec 2014</c:v>
                </c:pt>
                <c:pt idx="31">
                  <c:v>Jan-Mar 2015</c:v>
                </c:pt>
                <c:pt idx="32">
                  <c:v>Apr-Jun 2015</c:v>
                </c:pt>
                <c:pt idx="33">
                  <c:v>Jul-Sept 2015</c:v>
                </c:pt>
                <c:pt idx="34">
                  <c:v>Oct-Dec 2015</c:v>
                </c:pt>
                <c:pt idx="35">
                  <c:v>Jan-Mar 2016</c:v>
                </c:pt>
                <c:pt idx="36">
                  <c:v>Apr-Jun 2016</c:v>
                </c:pt>
                <c:pt idx="37">
                  <c:v>Jul-Sept 2016</c:v>
                </c:pt>
                <c:pt idx="38">
                  <c:v>Oct-Dec 2016</c:v>
                </c:pt>
                <c:pt idx="39">
                  <c:v>Jan-Mar 2017</c:v>
                </c:pt>
                <c:pt idx="40">
                  <c:v>Apr-Jun 2017</c:v>
                </c:pt>
                <c:pt idx="41">
                  <c:v>Jul-Sept 2017</c:v>
                </c:pt>
                <c:pt idx="42">
                  <c:v>Oct-Dec 2017</c:v>
                </c:pt>
                <c:pt idx="43">
                  <c:v>Jan-Mar 2018</c:v>
                </c:pt>
                <c:pt idx="44">
                  <c:v>Apr-Jun 2018</c:v>
                </c:pt>
                <c:pt idx="45">
                  <c:v>Jul-Sept 2018</c:v>
                </c:pt>
                <c:pt idx="46">
                  <c:v>Oct-Dec 2018</c:v>
                </c:pt>
                <c:pt idx="47">
                  <c:v>Jan-Mar 2019</c:v>
                </c:pt>
                <c:pt idx="48">
                  <c:v>Apr-Jun 2019</c:v>
                </c:pt>
                <c:pt idx="49">
                  <c:v>Jul-Sept 2019</c:v>
                </c:pt>
                <c:pt idx="50">
                  <c:v>Oct-Dec 2019</c:v>
                </c:pt>
                <c:pt idx="51">
                  <c:v>Apr-Jun 2020</c:v>
                </c:pt>
                <c:pt idx="52">
                  <c:v>Jul-Sept 2020</c:v>
                </c:pt>
              </c:strCache>
            </c:strRef>
          </c:cat>
          <c:val>
            <c:numRef>
              <c:f>Sheet1!$B$8:$BB$8</c:f>
              <c:numCache>
                <c:formatCode>General</c:formatCode>
                <c:ptCount val="53"/>
                <c:pt idx="15" formatCode="&quot; &quot;#,##0&quot; &quot;;&quot;-&quot;#,##0&quot; &quot;;&quot; -&quot;00&quot; &quot;;&quot; &quot;@&quot; &quot;">
                  <c:v>2199</c:v>
                </c:pt>
                <c:pt idx="16" formatCode="&quot; &quot;#,##0&quot; &quot;;&quot;-&quot;#,##0&quot; &quot;;&quot; -&quot;00&quot; &quot;;&quot; &quot;@&quot; &quot;">
                  <c:v>2191</c:v>
                </c:pt>
                <c:pt idx="17" formatCode="&quot; &quot;#,##0&quot; &quot;;&quot;-&quot;#,##0&quot; &quot;;&quot; -&quot;00&quot; &quot;;&quot; &quot;@&quot; &quot;">
                  <c:v>2226</c:v>
                </c:pt>
                <c:pt idx="18" formatCode="&quot; &quot;#,##0&quot; &quot;;&quot;-&quot;#,##0&quot; &quot;;&quot; -&quot;00&quot; &quot;;&quot; &quot;@&quot; &quot;">
                  <c:v>2167</c:v>
                </c:pt>
                <c:pt idx="19" formatCode="&quot; &quot;#,##0&quot; &quot;;&quot;-&quot;#,##0&quot; &quot;;&quot; -&quot;00&quot; &quot;;&quot; &quot;@&quot; &quot;">
                  <c:v>2183</c:v>
                </c:pt>
                <c:pt idx="20" formatCode="&quot; &quot;#,##0&quot; &quot;;&quot;-&quot;#,##0&quot; &quot;;&quot; -&quot;00&quot; &quot;;&quot; &quot;@&quot; &quot;">
                  <c:v>2238</c:v>
                </c:pt>
                <c:pt idx="21" formatCode="&quot; &quot;#,##0&quot; &quot;;&quot;-&quot;#,##0&quot; &quot;;&quot; -&quot;00&quot; &quot;;&quot; &quot;@&quot; &quot;">
                  <c:v>2131</c:v>
                </c:pt>
                <c:pt idx="22" formatCode="&quot; &quot;#,##0&quot; &quot;;&quot;-&quot;#,##0&quot; &quot;;&quot; -&quot;00&quot; &quot;;&quot; &quot;@&quot; &quot;">
                  <c:v>2186</c:v>
                </c:pt>
                <c:pt idx="23" formatCode="&quot; &quot;#,##0&quot; &quot;;&quot;-&quot;#,##0&quot; &quot;;&quot; -&quot;00&quot; &quot;;&quot; &quot;@&quot; &quot;">
                  <c:v>2257</c:v>
                </c:pt>
                <c:pt idx="24" formatCode="&quot; &quot;#,##0&quot; &quot;;&quot;-&quot;#,##0&quot; &quot;;&quot; -&quot;00&quot; &quot;;&quot; &quot;@&quot; &quot;">
                  <c:v>2329</c:v>
                </c:pt>
                <c:pt idx="25" formatCode="&quot; &quot;#,##0&quot; &quot;;&quot;-&quot;#,##0&quot; &quot;;&quot; -&quot;00&quot; &quot;;&quot; &quot;@&quot; &quot;">
                  <c:v>2344</c:v>
                </c:pt>
                <c:pt idx="26" formatCode="&quot; &quot;#,##0&quot; &quot;;&quot;-&quot;#,##0&quot; &quot;;&quot; -&quot;00&quot; &quot;;&quot; &quot;@&quot; &quot;">
                  <c:v>2213</c:v>
                </c:pt>
                <c:pt idx="27" formatCode="&quot; &quot;#,##0&quot; &quot;;&quot;-&quot;#,##0&quot; &quot;;&quot; -&quot;00&quot; &quot;;&quot; &quot;@&quot; &quot;">
                  <c:v>2404</c:v>
                </c:pt>
                <c:pt idx="28" formatCode="&quot; &quot;#,##0&quot; &quot;;&quot;-&quot;#,##0&quot; &quot;;&quot; -&quot;00&quot; &quot;;&quot; &quot;@&quot; &quot;">
                  <c:v>2317</c:v>
                </c:pt>
                <c:pt idx="29" formatCode="&quot; &quot;#,##0&quot; &quot;;&quot;-&quot;#,##0&quot; &quot;;&quot; -&quot;00&quot; &quot;;&quot; &quot;@&quot; &quot;">
                  <c:v>2428</c:v>
                </c:pt>
                <c:pt idx="30" formatCode="&quot; &quot;#,##0&quot; &quot;;&quot;-&quot;#,##0&quot; &quot;;&quot; -&quot;00&quot; &quot;;&quot; &quot;@&quot; &quot;">
                  <c:v>2586</c:v>
                </c:pt>
                <c:pt idx="31" formatCode="&quot; &quot;#,##0&quot; &quot;;&quot;-&quot;#,##0&quot; &quot;;&quot; -&quot;00&quot; &quot;;&quot; &quot;@&quot; &quot;">
                  <c:v>2528</c:v>
                </c:pt>
                <c:pt idx="32" formatCode="&quot; &quot;#,##0&quot; &quot;;&quot;-&quot;#,##0&quot; &quot;;&quot; -&quot;00&quot; &quot;;&quot; &quot;@&quot; &quot;">
                  <c:v>2572</c:v>
                </c:pt>
                <c:pt idx="33" formatCode="&quot; &quot;#,##0&quot; &quot;;&quot;-&quot;#,##0&quot; &quot;;&quot; -&quot;00&quot; &quot;;&quot; &quot;@&quot; &quot;">
                  <c:v>2625</c:v>
                </c:pt>
                <c:pt idx="34" formatCode="&quot; &quot;#,##0&quot; &quot;;&quot;-&quot;#,##0&quot; &quot;;&quot; -&quot;00&quot; &quot;;&quot; &quot;@&quot; &quot;">
                  <c:v>2672</c:v>
                </c:pt>
                <c:pt idx="35" formatCode="&quot; &quot;#,##0&quot; &quot;;&quot;-&quot;#,##0&quot; &quot;;&quot; -&quot;00&quot; &quot;;&quot; &quot;@&quot; &quot;">
                  <c:v>2737</c:v>
                </c:pt>
                <c:pt idx="36" formatCode="&quot; &quot;#,##0&quot; &quot;;&quot;-&quot;#,##0&quot; &quot;;&quot; -&quot;00&quot; &quot;;&quot; &quot;@&quot; &quot;">
                  <c:v>2807</c:v>
                </c:pt>
                <c:pt idx="37" formatCode="&quot; &quot;#,##0&quot; &quot;;&quot;-&quot;#,##0&quot; &quot;;&quot; -&quot;00&quot; &quot;;&quot; &quot;@&quot; &quot;">
                  <c:v>2803</c:v>
                </c:pt>
                <c:pt idx="38" formatCode="&quot; &quot;#,##0&quot; &quot;;&quot;-&quot;#,##0&quot; &quot;;&quot; -&quot;00&quot; &quot;;&quot; &quot;@&quot; &quot;">
                  <c:v>2881</c:v>
                </c:pt>
                <c:pt idx="39" formatCode="&quot; &quot;#,##0&quot; &quot;;&quot;-&quot;#,##0&quot; &quot;;&quot; -&quot;00&quot; &quot;;&quot; &quot;@&quot; &quot;">
                  <c:v>2995</c:v>
                </c:pt>
                <c:pt idx="40" formatCode="&quot; &quot;#,##0&quot; &quot;;&quot;-&quot;#,##0&quot; &quot;;&quot; -&quot;00&quot; &quot;;&quot; &quot;@&quot; &quot;">
                  <c:v>2993</c:v>
                </c:pt>
                <c:pt idx="41" formatCode="&quot; &quot;#,##0&quot; &quot;;&quot;-&quot;#,##0&quot; &quot;;&quot; -&quot;00&quot; &quot;;&quot; &quot;@&quot; &quot;">
                  <c:v>2951</c:v>
                </c:pt>
                <c:pt idx="42" formatCode="&quot; &quot;#,##0&quot; &quot;;&quot;-&quot;#,##0&quot; &quot;;&quot; -&quot;00&quot; &quot;;&quot; &quot;@&quot; &quot;">
                  <c:v>2957</c:v>
                </c:pt>
                <c:pt idx="43" formatCode="&quot; &quot;#,##0&quot; &quot;;&quot;-&quot;#,##0&quot; &quot;;&quot; -&quot;00&quot; &quot;;&quot; &quot;@&quot; &quot;">
                  <c:v>3037</c:v>
                </c:pt>
                <c:pt idx="44" formatCode="#,##0">
                  <c:v>2992</c:v>
                </c:pt>
                <c:pt idx="45" formatCode="#,##0">
                  <c:v>2992</c:v>
                </c:pt>
                <c:pt idx="46" formatCode="#,##0">
                  <c:v>3069</c:v>
                </c:pt>
                <c:pt idx="47" formatCode="#,##0">
                  <c:v>3020</c:v>
                </c:pt>
                <c:pt idx="48" formatCode="#,##0">
                  <c:v>3058</c:v>
                </c:pt>
                <c:pt idx="49" formatCode="#,##0">
                  <c:v>3166</c:v>
                </c:pt>
                <c:pt idx="50" formatCode="#,##0">
                  <c:v>3132</c:v>
                </c:pt>
                <c:pt idx="51" formatCode="#,##0">
                  <c:v>2835</c:v>
                </c:pt>
                <c:pt idx="52" formatCode="#,##0">
                  <c:v>2721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AA2E-467F-A9D3-949CA60F1465}"/>
            </c:ext>
          </c:extLst>
        </c:ser>
        <c:ser>
          <c:idx val="7"/>
          <c:order val="7"/>
          <c:tx>
            <c:strRef>
              <c:f>Sheet1!$A$9</c:f>
              <c:strCache>
                <c:ptCount val="1"/>
                <c:pt idx="0">
                  <c:v>MSSA BSI - Trust-apportioned</c:v>
                </c:pt>
              </c:strCache>
            </c:strRef>
          </c:tx>
          <c:spPr>
            <a:ln w="28575" cap="rnd">
              <a:solidFill>
                <a:schemeClr val="accent4">
                  <a:lumMod val="60000"/>
                  <a:lumOff val="40000"/>
                </a:schemeClr>
              </a:solidFill>
              <a:prstDash val="dash"/>
              <a:round/>
            </a:ln>
            <a:effectLst/>
          </c:spPr>
          <c:marker>
            <c:symbol val="none"/>
          </c:marker>
          <c:cat>
            <c:strRef>
              <c:f>Sheet1!$B$1:$BB$1</c:f>
              <c:strCache>
                <c:ptCount val="53"/>
                <c:pt idx="0">
                  <c:v>Apr-Jun 2007</c:v>
                </c:pt>
                <c:pt idx="1">
                  <c:v>Jul-Sept 2007</c:v>
                </c:pt>
                <c:pt idx="2">
                  <c:v>Oct-Dec 2007</c:v>
                </c:pt>
                <c:pt idx="3">
                  <c:v>Jan-Mar 2008</c:v>
                </c:pt>
                <c:pt idx="4">
                  <c:v>Apr-Jun 2008</c:v>
                </c:pt>
                <c:pt idx="5">
                  <c:v>Jul-Sept 2008</c:v>
                </c:pt>
                <c:pt idx="6">
                  <c:v>Oct-Dec 2008</c:v>
                </c:pt>
                <c:pt idx="7">
                  <c:v>Jan-Mar 2009</c:v>
                </c:pt>
                <c:pt idx="8">
                  <c:v>Apr-Jun 2009</c:v>
                </c:pt>
                <c:pt idx="9">
                  <c:v>Jul-Sept 2009</c:v>
                </c:pt>
                <c:pt idx="10">
                  <c:v>Oct-Dec 2009</c:v>
                </c:pt>
                <c:pt idx="11">
                  <c:v>Jan-Mar 2010</c:v>
                </c:pt>
                <c:pt idx="12">
                  <c:v>Apr-Jun 2010</c:v>
                </c:pt>
                <c:pt idx="13">
                  <c:v>Jul-Sept 2010</c:v>
                </c:pt>
                <c:pt idx="14">
                  <c:v>Oct-Dec 2010</c:v>
                </c:pt>
                <c:pt idx="15">
                  <c:v>Jan-Mar 2011</c:v>
                </c:pt>
                <c:pt idx="16">
                  <c:v>Apr-Jun 2011</c:v>
                </c:pt>
                <c:pt idx="17">
                  <c:v>Jul-Sept 2011</c:v>
                </c:pt>
                <c:pt idx="18">
                  <c:v>Oct-Dec 2011</c:v>
                </c:pt>
                <c:pt idx="19">
                  <c:v>Jan-Mar 2012</c:v>
                </c:pt>
                <c:pt idx="20">
                  <c:v>Apr-Jun 2012</c:v>
                </c:pt>
                <c:pt idx="21">
                  <c:v>Jul-Sept 2012</c:v>
                </c:pt>
                <c:pt idx="22">
                  <c:v>Oct-Dec 2012</c:v>
                </c:pt>
                <c:pt idx="23">
                  <c:v>Jan-Mar 2013</c:v>
                </c:pt>
                <c:pt idx="24">
                  <c:v>Apr-Jun 2013</c:v>
                </c:pt>
                <c:pt idx="25">
                  <c:v>Jul-Sept 2013</c:v>
                </c:pt>
                <c:pt idx="26">
                  <c:v>Oct-Dec 2013</c:v>
                </c:pt>
                <c:pt idx="27">
                  <c:v>Jan-Mar 2014</c:v>
                </c:pt>
                <c:pt idx="28">
                  <c:v>Apr-Jun 2014</c:v>
                </c:pt>
                <c:pt idx="29">
                  <c:v>Jul-Sept 2014</c:v>
                </c:pt>
                <c:pt idx="30">
                  <c:v>Oct-Dec 2014</c:v>
                </c:pt>
                <c:pt idx="31">
                  <c:v>Jan-Mar 2015</c:v>
                </c:pt>
                <c:pt idx="32">
                  <c:v>Apr-Jun 2015</c:v>
                </c:pt>
                <c:pt idx="33">
                  <c:v>Jul-Sept 2015</c:v>
                </c:pt>
                <c:pt idx="34">
                  <c:v>Oct-Dec 2015</c:v>
                </c:pt>
                <c:pt idx="35">
                  <c:v>Jan-Mar 2016</c:v>
                </c:pt>
                <c:pt idx="36">
                  <c:v>Apr-Jun 2016</c:v>
                </c:pt>
                <c:pt idx="37">
                  <c:v>Jul-Sept 2016</c:v>
                </c:pt>
                <c:pt idx="38">
                  <c:v>Oct-Dec 2016</c:v>
                </c:pt>
                <c:pt idx="39">
                  <c:v>Jan-Mar 2017</c:v>
                </c:pt>
                <c:pt idx="40">
                  <c:v>Apr-Jun 2017</c:v>
                </c:pt>
                <c:pt idx="41">
                  <c:v>Jul-Sept 2017</c:v>
                </c:pt>
                <c:pt idx="42">
                  <c:v>Oct-Dec 2017</c:v>
                </c:pt>
                <c:pt idx="43">
                  <c:v>Jan-Mar 2018</c:v>
                </c:pt>
                <c:pt idx="44">
                  <c:v>Apr-Jun 2018</c:v>
                </c:pt>
                <c:pt idx="45">
                  <c:v>Jul-Sept 2018</c:v>
                </c:pt>
                <c:pt idx="46">
                  <c:v>Oct-Dec 2018</c:v>
                </c:pt>
                <c:pt idx="47">
                  <c:v>Jan-Mar 2019</c:v>
                </c:pt>
                <c:pt idx="48">
                  <c:v>Apr-Jun 2019</c:v>
                </c:pt>
                <c:pt idx="49">
                  <c:v>Jul-Sept 2019</c:v>
                </c:pt>
                <c:pt idx="50">
                  <c:v>Oct-Dec 2019</c:v>
                </c:pt>
                <c:pt idx="51">
                  <c:v>Apr-Jun 2020</c:v>
                </c:pt>
                <c:pt idx="52">
                  <c:v>Jul-Sept 2020</c:v>
                </c:pt>
              </c:strCache>
            </c:strRef>
          </c:cat>
          <c:val>
            <c:numRef>
              <c:f>Sheet1!$B$9:$BB$9</c:f>
              <c:numCache>
                <c:formatCode>General</c:formatCode>
                <c:ptCount val="53"/>
                <c:pt idx="15" formatCode="&quot; &quot;#,##0&quot; &quot;;&quot;-&quot;#,##0&quot; &quot;;&quot; -&quot;00&quot; &quot;;&quot; &quot;@&quot; &quot;">
                  <c:v>735</c:v>
                </c:pt>
                <c:pt idx="16" formatCode="&quot; &quot;#,##0&quot; &quot;;&quot;-&quot;#,##0&quot; &quot;;&quot; -&quot;00&quot; &quot;;&quot; &quot;@&quot; &quot;">
                  <c:v>698</c:v>
                </c:pt>
                <c:pt idx="17" formatCode="&quot; &quot;#,##0&quot; &quot;;&quot;-&quot;#,##0&quot; &quot;;&quot; -&quot;00&quot; &quot;;&quot; &quot;@&quot; &quot;">
                  <c:v>725</c:v>
                </c:pt>
                <c:pt idx="18" formatCode="&quot; &quot;#,##0&quot; &quot;;&quot;-&quot;#,##0&quot; &quot;;&quot; -&quot;00&quot; &quot;;&quot; &quot;@&quot; &quot;">
                  <c:v>703</c:v>
                </c:pt>
                <c:pt idx="19" formatCode="&quot; &quot;#,##0&quot; &quot;;&quot;-&quot;#,##0&quot; &quot;;&quot; -&quot;00&quot; &quot;;&quot; &quot;@&quot; &quot;">
                  <c:v>728</c:v>
                </c:pt>
                <c:pt idx="20" formatCode="&quot; &quot;#,##0&quot; &quot;;&quot;-&quot;#,##0&quot; &quot;;&quot; -&quot;00&quot; &quot;;&quot; &quot;@&quot; &quot;">
                  <c:v>711</c:v>
                </c:pt>
                <c:pt idx="21" formatCode="&quot; &quot;#,##0&quot; &quot;;&quot;-&quot;#,##0&quot; &quot;;&quot; -&quot;00&quot; &quot;;&quot; &quot;@&quot; &quot;">
                  <c:v>648</c:v>
                </c:pt>
                <c:pt idx="22" formatCode="&quot; &quot;#,##0&quot; &quot;;&quot;-&quot;#,##0&quot; &quot;;&quot; -&quot;00&quot; &quot;;&quot; &quot;@&quot; &quot;">
                  <c:v>663</c:v>
                </c:pt>
                <c:pt idx="23" formatCode="&quot; &quot;#,##0&quot; &quot;;&quot;-&quot;#,##0&quot; &quot;;&quot; -&quot;00&quot; &quot;;&quot; &quot;@&quot; &quot;">
                  <c:v>678</c:v>
                </c:pt>
                <c:pt idx="24" formatCode="&quot; &quot;#,##0&quot; &quot;;&quot;-&quot;#,##0&quot; &quot;;&quot; -&quot;00&quot; &quot;;&quot; &quot;@&quot; &quot;">
                  <c:v>711</c:v>
                </c:pt>
                <c:pt idx="25" formatCode="&quot; &quot;#,##0&quot; &quot;;&quot;-&quot;#,##0&quot; &quot;;&quot; -&quot;00&quot; &quot;;&quot; &quot;@&quot; &quot;">
                  <c:v>700</c:v>
                </c:pt>
                <c:pt idx="26" formatCode="&quot; &quot;#,##0&quot; &quot;;&quot;-&quot;#,##0&quot; &quot;;&quot; -&quot;00&quot; &quot;;&quot; &quot;@&quot; &quot;">
                  <c:v>596</c:v>
                </c:pt>
                <c:pt idx="27" formatCode="&quot; &quot;#,##0&quot; &quot;;&quot;-&quot;#,##0&quot; &quot;;&quot; -&quot;00&quot; &quot;;&quot; &quot;@&quot; &quot;">
                  <c:v>689</c:v>
                </c:pt>
                <c:pt idx="28" formatCode="&quot; &quot;#,##0&quot; &quot;;&quot;-&quot;#,##0&quot; &quot;;&quot; -&quot;00&quot; &quot;;&quot; &quot;@&quot; &quot;">
                  <c:v>683</c:v>
                </c:pt>
                <c:pt idx="29" formatCode="&quot; &quot;#,##0&quot; &quot;;&quot;-&quot;#,##0&quot; &quot;;&quot; -&quot;00&quot; &quot;;&quot; &quot;@&quot; &quot;">
                  <c:v>679</c:v>
                </c:pt>
                <c:pt idx="30" formatCode="&quot; &quot;#,##0&quot; &quot;;&quot;-&quot;#,##0&quot; &quot;;&quot; -&quot;00&quot; &quot;;&quot; &quot;@&quot; &quot;">
                  <c:v>729</c:v>
                </c:pt>
                <c:pt idx="31" formatCode="&quot; &quot;#,##0&quot; &quot;;&quot;-&quot;#,##0&quot; &quot;;&quot; -&quot;00&quot; &quot;;&quot; &quot;@&quot; &quot;">
                  <c:v>716</c:v>
                </c:pt>
                <c:pt idx="32" formatCode="&quot; &quot;#,##0&quot; &quot;;&quot;-&quot;#,##0&quot; &quot;;&quot; -&quot;00&quot; &quot;;&quot; &quot;@&quot; &quot;">
                  <c:v>683</c:v>
                </c:pt>
                <c:pt idx="33" formatCode="&quot; &quot;#,##0&quot; &quot;;&quot;-&quot;#,##0&quot; &quot;;&quot; -&quot;00&quot; &quot;;&quot; &quot;@&quot; &quot;">
                  <c:v>703</c:v>
                </c:pt>
                <c:pt idx="34" formatCode="&quot; &quot;#,##0&quot; &quot;;&quot;-&quot;#,##0&quot; &quot;;&quot; -&quot;00&quot; &quot;;&quot; &quot;@&quot; &quot;">
                  <c:v>756</c:v>
                </c:pt>
                <c:pt idx="35" formatCode="&quot; &quot;#,##0&quot; &quot;;&quot;-&quot;#,##0&quot; &quot;;&quot; -&quot;00&quot; &quot;;&quot; &quot;@&quot; &quot;">
                  <c:v>778</c:v>
                </c:pt>
                <c:pt idx="36" formatCode="&quot; &quot;#,##0&quot; &quot;;&quot;-&quot;#,##0&quot; &quot;;&quot; -&quot;00&quot; &quot;;&quot; &quot;@&quot; &quot;">
                  <c:v>817</c:v>
                </c:pt>
                <c:pt idx="37" formatCode="&quot; &quot;#,##0&quot; &quot;;&quot;-&quot;#,##0&quot; &quot;;&quot; -&quot;00&quot; &quot;;&quot; &quot;@&quot; &quot;">
                  <c:v>729</c:v>
                </c:pt>
                <c:pt idx="38" formatCode="&quot; &quot;#,##0&quot; &quot;;&quot;-&quot;#,##0&quot; &quot;;&quot; -&quot;00&quot; &quot;;&quot; &quot;@&quot; &quot;">
                  <c:v>773</c:v>
                </c:pt>
                <c:pt idx="39" formatCode="&quot; &quot;#,##0&quot; &quot;;&quot;-&quot;#,##0&quot; &quot;;&quot; -&quot;00&quot; &quot;;&quot; &quot;@&quot; &quot;">
                  <c:v>780</c:v>
                </c:pt>
                <c:pt idx="40" formatCode="&quot; &quot;#,##0&quot; &quot;;&quot;-&quot;#,##0&quot; &quot;;&quot; -&quot;00&quot; &quot;;&quot; &quot;@&quot; &quot;">
                  <c:v>814</c:v>
                </c:pt>
                <c:pt idx="41" formatCode="&quot; &quot;#,##0&quot; &quot;;&quot;-&quot;#,##0&quot; &quot;;&quot; -&quot;00&quot; &quot;;&quot; &quot;@&quot; &quot;">
                  <c:v>774</c:v>
                </c:pt>
                <c:pt idx="42" formatCode="&quot; &quot;#,##0&quot; &quot;;&quot;-&quot;#,##0&quot; &quot;;&quot; -&quot;00&quot; &quot;;&quot; &quot;@&quot; &quot;">
                  <c:v>811</c:v>
                </c:pt>
                <c:pt idx="43" formatCode="&quot; &quot;#,##0&quot; &quot;;&quot;-&quot;#,##0&quot; &quot;;&quot; -&quot;00&quot; &quot;;&quot; &quot;@&quot; &quot;">
                  <c:v>754</c:v>
                </c:pt>
                <c:pt idx="44" formatCode="#,##0">
                  <c:v>818</c:v>
                </c:pt>
                <c:pt idx="45" formatCode="#,##0">
                  <c:v>821</c:v>
                </c:pt>
                <c:pt idx="46" formatCode="#,##0">
                  <c:v>843</c:v>
                </c:pt>
                <c:pt idx="47" formatCode="#,##0">
                  <c:v>840</c:v>
                </c:pt>
                <c:pt idx="48" formatCode="#,##0">
                  <c:v>850</c:v>
                </c:pt>
                <c:pt idx="49" formatCode="#,##0">
                  <c:v>848</c:v>
                </c:pt>
                <c:pt idx="50" formatCode="#,##0">
                  <c:v>846</c:v>
                </c:pt>
                <c:pt idx="51" formatCode="#,##0">
                  <c:v>754</c:v>
                </c:pt>
                <c:pt idx="52" formatCode="#,##0">
                  <c:v>625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3-AA2E-467F-A9D3-949CA60F1465}"/>
            </c:ext>
          </c:extLst>
        </c:ser>
        <c:ser>
          <c:idx val="8"/>
          <c:order val="8"/>
          <c:tx>
            <c:strRef>
              <c:f>Sheet1!$A$10</c:f>
              <c:strCache>
                <c:ptCount val="1"/>
                <c:pt idx="0">
                  <c:v>Pseudomonas BSI - all cases</c:v>
                </c:pt>
              </c:strCache>
            </c:strRef>
          </c:tx>
          <c:spPr>
            <a:ln w="28575" cap="rnd">
              <a:solidFill>
                <a:schemeClr val="bg2">
                  <a:lumMod val="50000"/>
                </a:schemeClr>
              </a:solidFill>
              <a:round/>
            </a:ln>
            <a:effectLst/>
          </c:spPr>
          <c:marker>
            <c:symbol val="none"/>
          </c:marker>
          <c:cat>
            <c:strRef>
              <c:f>Sheet1!$B$1:$BB$1</c:f>
              <c:strCache>
                <c:ptCount val="53"/>
                <c:pt idx="0">
                  <c:v>Apr-Jun 2007</c:v>
                </c:pt>
                <c:pt idx="1">
                  <c:v>Jul-Sept 2007</c:v>
                </c:pt>
                <c:pt idx="2">
                  <c:v>Oct-Dec 2007</c:v>
                </c:pt>
                <c:pt idx="3">
                  <c:v>Jan-Mar 2008</c:v>
                </c:pt>
                <c:pt idx="4">
                  <c:v>Apr-Jun 2008</c:v>
                </c:pt>
                <c:pt idx="5">
                  <c:v>Jul-Sept 2008</c:v>
                </c:pt>
                <c:pt idx="6">
                  <c:v>Oct-Dec 2008</c:v>
                </c:pt>
                <c:pt idx="7">
                  <c:v>Jan-Mar 2009</c:v>
                </c:pt>
                <c:pt idx="8">
                  <c:v>Apr-Jun 2009</c:v>
                </c:pt>
                <c:pt idx="9">
                  <c:v>Jul-Sept 2009</c:v>
                </c:pt>
                <c:pt idx="10">
                  <c:v>Oct-Dec 2009</c:v>
                </c:pt>
                <c:pt idx="11">
                  <c:v>Jan-Mar 2010</c:v>
                </c:pt>
                <c:pt idx="12">
                  <c:v>Apr-Jun 2010</c:v>
                </c:pt>
                <c:pt idx="13">
                  <c:v>Jul-Sept 2010</c:v>
                </c:pt>
                <c:pt idx="14">
                  <c:v>Oct-Dec 2010</c:v>
                </c:pt>
                <c:pt idx="15">
                  <c:v>Jan-Mar 2011</c:v>
                </c:pt>
                <c:pt idx="16">
                  <c:v>Apr-Jun 2011</c:v>
                </c:pt>
                <c:pt idx="17">
                  <c:v>Jul-Sept 2011</c:v>
                </c:pt>
                <c:pt idx="18">
                  <c:v>Oct-Dec 2011</c:v>
                </c:pt>
                <c:pt idx="19">
                  <c:v>Jan-Mar 2012</c:v>
                </c:pt>
                <c:pt idx="20">
                  <c:v>Apr-Jun 2012</c:v>
                </c:pt>
                <c:pt idx="21">
                  <c:v>Jul-Sept 2012</c:v>
                </c:pt>
                <c:pt idx="22">
                  <c:v>Oct-Dec 2012</c:v>
                </c:pt>
                <c:pt idx="23">
                  <c:v>Jan-Mar 2013</c:v>
                </c:pt>
                <c:pt idx="24">
                  <c:v>Apr-Jun 2013</c:v>
                </c:pt>
                <c:pt idx="25">
                  <c:v>Jul-Sept 2013</c:v>
                </c:pt>
                <c:pt idx="26">
                  <c:v>Oct-Dec 2013</c:v>
                </c:pt>
                <c:pt idx="27">
                  <c:v>Jan-Mar 2014</c:v>
                </c:pt>
                <c:pt idx="28">
                  <c:v>Apr-Jun 2014</c:v>
                </c:pt>
                <c:pt idx="29">
                  <c:v>Jul-Sept 2014</c:v>
                </c:pt>
                <c:pt idx="30">
                  <c:v>Oct-Dec 2014</c:v>
                </c:pt>
                <c:pt idx="31">
                  <c:v>Jan-Mar 2015</c:v>
                </c:pt>
                <c:pt idx="32">
                  <c:v>Apr-Jun 2015</c:v>
                </c:pt>
                <c:pt idx="33">
                  <c:v>Jul-Sept 2015</c:v>
                </c:pt>
                <c:pt idx="34">
                  <c:v>Oct-Dec 2015</c:v>
                </c:pt>
                <c:pt idx="35">
                  <c:v>Jan-Mar 2016</c:v>
                </c:pt>
                <c:pt idx="36">
                  <c:v>Apr-Jun 2016</c:v>
                </c:pt>
                <c:pt idx="37">
                  <c:v>Jul-Sept 2016</c:v>
                </c:pt>
                <c:pt idx="38">
                  <c:v>Oct-Dec 2016</c:v>
                </c:pt>
                <c:pt idx="39">
                  <c:v>Jan-Mar 2017</c:v>
                </c:pt>
                <c:pt idx="40">
                  <c:v>Apr-Jun 2017</c:v>
                </c:pt>
                <c:pt idx="41">
                  <c:v>Jul-Sept 2017</c:v>
                </c:pt>
                <c:pt idx="42">
                  <c:v>Oct-Dec 2017</c:v>
                </c:pt>
                <c:pt idx="43">
                  <c:v>Jan-Mar 2018</c:v>
                </c:pt>
                <c:pt idx="44">
                  <c:v>Apr-Jun 2018</c:v>
                </c:pt>
                <c:pt idx="45">
                  <c:v>Jul-Sept 2018</c:v>
                </c:pt>
                <c:pt idx="46">
                  <c:v>Oct-Dec 2018</c:v>
                </c:pt>
                <c:pt idx="47">
                  <c:v>Jan-Mar 2019</c:v>
                </c:pt>
                <c:pt idx="48">
                  <c:v>Apr-Jun 2019</c:v>
                </c:pt>
                <c:pt idx="49">
                  <c:v>Jul-Sept 2019</c:v>
                </c:pt>
                <c:pt idx="50">
                  <c:v>Oct-Dec 2019</c:v>
                </c:pt>
                <c:pt idx="51">
                  <c:v>Apr-Jun 2020</c:v>
                </c:pt>
                <c:pt idx="52">
                  <c:v>Jul-Sept 2020</c:v>
                </c:pt>
              </c:strCache>
            </c:strRef>
          </c:cat>
          <c:val>
            <c:numRef>
              <c:f>Sheet1!$B$10:$BB$10</c:f>
              <c:numCache>
                <c:formatCode>General</c:formatCode>
                <c:ptCount val="53"/>
                <c:pt idx="40" formatCode="#,##0">
                  <c:v>1012</c:v>
                </c:pt>
                <c:pt idx="41" formatCode="#,##0">
                  <c:v>1183</c:v>
                </c:pt>
                <c:pt idx="42" formatCode="#,##0">
                  <c:v>1146</c:v>
                </c:pt>
                <c:pt idx="43" formatCode="#,##0">
                  <c:v>964</c:v>
                </c:pt>
                <c:pt idx="44" formatCode="#,##0">
                  <c:v>973</c:v>
                </c:pt>
                <c:pt idx="45" formatCode="#,##0">
                  <c:v>1186</c:v>
                </c:pt>
                <c:pt idx="46" formatCode="#,##0">
                  <c:v>1064</c:v>
                </c:pt>
                <c:pt idx="47" formatCode="#,##0">
                  <c:v>963</c:v>
                </c:pt>
                <c:pt idx="48" formatCode="#,##0">
                  <c:v>1068</c:v>
                </c:pt>
                <c:pt idx="49" formatCode="#,##0">
                  <c:v>1197</c:v>
                </c:pt>
                <c:pt idx="50" formatCode="#,##0">
                  <c:v>1110</c:v>
                </c:pt>
                <c:pt idx="51" formatCode="#,##0">
                  <c:v>963</c:v>
                </c:pt>
                <c:pt idx="52" formatCode="#,##0">
                  <c:v>879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4-AA2E-467F-A9D3-949CA60F1465}"/>
            </c:ext>
          </c:extLst>
        </c:ser>
        <c:ser>
          <c:idx val="9"/>
          <c:order val="9"/>
          <c:tx>
            <c:strRef>
              <c:f>Sheet1!$A$11</c:f>
              <c:strCache>
                <c:ptCount val="1"/>
                <c:pt idx="0">
                  <c:v>Pseudomonas BSI - Trust-apportioned</c:v>
                </c:pt>
              </c:strCache>
            </c:strRef>
          </c:tx>
          <c:spPr>
            <a:ln w="28575" cap="rnd">
              <a:solidFill>
                <a:schemeClr val="bg2">
                  <a:lumMod val="50000"/>
                </a:schemeClr>
              </a:solidFill>
              <a:prstDash val="sysDash"/>
              <a:round/>
            </a:ln>
            <a:effectLst/>
          </c:spPr>
          <c:marker>
            <c:symbol val="none"/>
          </c:marker>
          <c:cat>
            <c:strRef>
              <c:f>Sheet1!$B$1:$BB$1</c:f>
              <c:strCache>
                <c:ptCount val="53"/>
                <c:pt idx="0">
                  <c:v>Apr-Jun 2007</c:v>
                </c:pt>
                <c:pt idx="1">
                  <c:v>Jul-Sept 2007</c:v>
                </c:pt>
                <c:pt idx="2">
                  <c:v>Oct-Dec 2007</c:v>
                </c:pt>
                <c:pt idx="3">
                  <c:v>Jan-Mar 2008</c:v>
                </c:pt>
                <c:pt idx="4">
                  <c:v>Apr-Jun 2008</c:v>
                </c:pt>
                <c:pt idx="5">
                  <c:v>Jul-Sept 2008</c:v>
                </c:pt>
                <c:pt idx="6">
                  <c:v>Oct-Dec 2008</c:v>
                </c:pt>
                <c:pt idx="7">
                  <c:v>Jan-Mar 2009</c:v>
                </c:pt>
                <c:pt idx="8">
                  <c:v>Apr-Jun 2009</c:v>
                </c:pt>
                <c:pt idx="9">
                  <c:v>Jul-Sept 2009</c:v>
                </c:pt>
                <c:pt idx="10">
                  <c:v>Oct-Dec 2009</c:v>
                </c:pt>
                <c:pt idx="11">
                  <c:v>Jan-Mar 2010</c:v>
                </c:pt>
                <c:pt idx="12">
                  <c:v>Apr-Jun 2010</c:v>
                </c:pt>
                <c:pt idx="13">
                  <c:v>Jul-Sept 2010</c:v>
                </c:pt>
                <c:pt idx="14">
                  <c:v>Oct-Dec 2010</c:v>
                </c:pt>
                <c:pt idx="15">
                  <c:v>Jan-Mar 2011</c:v>
                </c:pt>
                <c:pt idx="16">
                  <c:v>Apr-Jun 2011</c:v>
                </c:pt>
                <c:pt idx="17">
                  <c:v>Jul-Sept 2011</c:v>
                </c:pt>
                <c:pt idx="18">
                  <c:v>Oct-Dec 2011</c:v>
                </c:pt>
                <c:pt idx="19">
                  <c:v>Jan-Mar 2012</c:v>
                </c:pt>
                <c:pt idx="20">
                  <c:v>Apr-Jun 2012</c:v>
                </c:pt>
                <c:pt idx="21">
                  <c:v>Jul-Sept 2012</c:v>
                </c:pt>
                <c:pt idx="22">
                  <c:v>Oct-Dec 2012</c:v>
                </c:pt>
                <c:pt idx="23">
                  <c:v>Jan-Mar 2013</c:v>
                </c:pt>
                <c:pt idx="24">
                  <c:v>Apr-Jun 2013</c:v>
                </c:pt>
                <c:pt idx="25">
                  <c:v>Jul-Sept 2013</c:v>
                </c:pt>
                <c:pt idx="26">
                  <c:v>Oct-Dec 2013</c:v>
                </c:pt>
                <c:pt idx="27">
                  <c:v>Jan-Mar 2014</c:v>
                </c:pt>
                <c:pt idx="28">
                  <c:v>Apr-Jun 2014</c:v>
                </c:pt>
                <c:pt idx="29">
                  <c:v>Jul-Sept 2014</c:v>
                </c:pt>
                <c:pt idx="30">
                  <c:v>Oct-Dec 2014</c:v>
                </c:pt>
                <c:pt idx="31">
                  <c:v>Jan-Mar 2015</c:v>
                </c:pt>
                <c:pt idx="32">
                  <c:v>Apr-Jun 2015</c:v>
                </c:pt>
                <c:pt idx="33">
                  <c:v>Jul-Sept 2015</c:v>
                </c:pt>
                <c:pt idx="34">
                  <c:v>Oct-Dec 2015</c:v>
                </c:pt>
                <c:pt idx="35">
                  <c:v>Jan-Mar 2016</c:v>
                </c:pt>
                <c:pt idx="36">
                  <c:v>Apr-Jun 2016</c:v>
                </c:pt>
                <c:pt idx="37">
                  <c:v>Jul-Sept 2016</c:v>
                </c:pt>
                <c:pt idx="38">
                  <c:v>Oct-Dec 2016</c:v>
                </c:pt>
                <c:pt idx="39">
                  <c:v>Jan-Mar 2017</c:v>
                </c:pt>
                <c:pt idx="40">
                  <c:v>Apr-Jun 2017</c:v>
                </c:pt>
                <c:pt idx="41">
                  <c:v>Jul-Sept 2017</c:v>
                </c:pt>
                <c:pt idx="42">
                  <c:v>Oct-Dec 2017</c:v>
                </c:pt>
                <c:pt idx="43">
                  <c:v>Jan-Mar 2018</c:v>
                </c:pt>
                <c:pt idx="44">
                  <c:v>Apr-Jun 2018</c:v>
                </c:pt>
                <c:pt idx="45">
                  <c:v>Jul-Sept 2018</c:v>
                </c:pt>
                <c:pt idx="46">
                  <c:v>Oct-Dec 2018</c:v>
                </c:pt>
                <c:pt idx="47">
                  <c:v>Jan-Mar 2019</c:v>
                </c:pt>
                <c:pt idx="48">
                  <c:v>Apr-Jun 2019</c:v>
                </c:pt>
                <c:pt idx="49">
                  <c:v>Jul-Sept 2019</c:v>
                </c:pt>
                <c:pt idx="50">
                  <c:v>Oct-Dec 2019</c:v>
                </c:pt>
                <c:pt idx="51">
                  <c:v>Apr-Jun 2020</c:v>
                </c:pt>
                <c:pt idx="52">
                  <c:v>Jul-Sept 2020</c:v>
                </c:pt>
              </c:strCache>
            </c:strRef>
          </c:cat>
          <c:val>
            <c:numRef>
              <c:f>Sheet1!$B$11:$BB$11</c:f>
              <c:numCache>
                <c:formatCode>General</c:formatCode>
                <c:ptCount val="53"/>
                <c:pt idx="40" formatCode="#,##0">
                  <c:v>374</c:v>
                </c:pt>
                <c:pt idx="41" formatCode="#,##0">
                  <c:v>422</c:v>
                </c:pt>
                <c:pt idx="42" formatCode="#,##0">
                  <c:v>434</c:v>
                </c:pt>
                <c:pt idx="43" formatCode="#,##0">
                  <c:v>394</c:v>
                </c:pt>
                <c:pt idx="44" formatCode="#,##0">
                  <c:v>352</c:v>
                </c:pt>
                <c:pt idx="45" formatCode="#,##0">
                  <c:v>421</c:v>
                </c:pt>
                <c:pt idx="46" formatCode="#,##0">
                  <c:v>386</c:v>
                </c:pt>
                <c:pt idx="47" formatCode="#,##0">
                  <c:v>359</c:v>
                </c:pt>
                <c:pt idx="48" formatCode="#,##0">
                  <c:v>398</c:v>
                </c:pt>
                <c:pt idx="49" formatCode="#,##0">
                  <c:v>402</c:v>
                </c:pt>
                <c:pt idx="50" formatCode="#,##0">
                  <c:v>413</c:v>
                </c:pt>
                <c:pt idx="51" formatCode="#,##0">
                  <c:v>363</c:v>
                </c:pt>
                <c:pt idx="52" formatCode="#,##0">
                  <c:v>298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5-AA2E-467F-A9D3-949CA60F1465}"/>
            </c:ext>
          </c:extLst>
        </c:ser>
        <c:ser>
          <c:idx val="10"/>
          <c:order val="10"/>
          <c:tx>
            <c:strRef>
              <c:f>Sheet1!$A$12</c:f>
              <c:strCache>
                <c:ptCount val="1"/>
                <c:pt idx="0">
                  <c:v>Klebisella BSI - all cases</c:v>
                </c:pt>
              </c:strCache>
            </c:strRef>
          </c:tx>
          <c:spPr>
            <a:ln w="28575" cap="rnd">
              <a:solidFill>
                <a:schemeClr val="tx1"/>
              </a:solidFill>
              <a:round/>
            </a:ln>
            <a:effectLst/>
          </c:spPr>
          <c:marker>
            <c:symbol val="none"/>
          </c:marker>
          <c:cat>
            <c:strRef>
              <c:f>Sheet1!$B$1:$BB$1</c:f>
              <c:strCache>
                <c:ptCount val="53"/>
                <c:pt idx="0">
                  <c:v>Apr-Jun 2007</c:v>
                </c:pt>
                <c:pt idx="1">
                  <c:v>Jul-Sept 2007</c:v>
                </c:pt>
                <c:pt idx="2">
                  <c:v>Oct-Dec 2007</c:v>
                </c:pt>
                <c:pt idx="3">
                  <c:v>Jan-Mar 2008</c:v>
                </c:pt>
                <c:pt idx="4">
                  <c:v>Apr-Jun 2008</c:v>
                </c:pt>
                <c:pt idx="5">
                  <c:v>Jul-Sept 2008</c:v>
                </c:pt>
                <c:pt idx="6">
                  <c:v>Oct-Dec 2008</c:v>
                </c:pt>
                <c:pt idx="7">
                  <c:v>Jan-Mar 2009</c:v>
                </c:pt>
                <c:pt idx="8">
                  <c:v>Apr-Jun 2009</c:v>
                </c:pt>
                <c:pt idx="9">
                  <c:v>Jul-Sept 2009</c:v>
                </c:pt>
                <c:pt idx="10">
                  <c:v>Oct-Dec 2009</c:v>
                </c:pt>
                <c:pt idx="11">
                  <c:v>Jan-Mar 2010</c:v>
                </c:pt>
                <c:pt idx="12">
                  <c:v>Apr-Jun 2010</c:v>
                </c:pt>
                <c:pt idx="13">
                  <c:v>Jul-Sept 2010</c:v>
                </c:pt>
                <c:pt idx="14">
                  <c:v>Oct-Dec 2010</c:v>
                </c:pt>
                <c:pt idx="15">
                  <c:v>Jan-Mar 2011</c:v>
                </c:pt>
                <c:pt idx="16">
                  <c:v>Apr-Jun 2011</c:v>
                </c:pt>
                <c:pt idx="17">
                  <c:v>Jul-Sept 2011</c:v>
                </c:pt>
                <c:pt idx="18">
                  <c:v>Oct-Dec 2011</c:v>
                </c:pt>
                <c:pt idx="19">
                  <c:v>Jan-Mar 2012</c:v>
                </c:pt>
                <c:pt idx="20">
                  <c:v>Apr-Jun 2012</c:v>
                </c:pt>
                <c:pt idx="21">
                  <c:v>Jul-Sept 2012</c:v>
                </c:pt>
                <c:pt idx="22">
                  <c:v>Oct-Dec 2012</c:v>
                </c:pt>
                <c:pt idx="23">
                  <c:v>Jan-Mar 2013</c:v>
                </c:pt>
                <c:pt idx="24">
                  <c:v>Apr-Jun 2013</c:v>
                </c:pt>
                <c:pt idx="25">
                  <c:v>Jul-Sept 2013</c:v>
                </c:pt>
                <c:pt idx="26">
                  <c:v>Oct-Dec 2013</c:v>
                </c:pt>
                <c:pt idx="27">
                  <c:v>Jan-Mar 2014</c:v>
                </c:pt>
                <c:pt idx="28">
                  <c:v>Apr-Jun 2014</c:v>
                </c:pt>
                <c:pt idx="29">
                  <c:v>Jul-Sept 2014</c:v>
                </c:pt>
                <c:pt idx="30">
                  <c:v>Oct-Dec 2014</c:v>
                </c:pt>
                <c:pt idx="31">
                  <c:v>Jan-Mar 2015</c:v>
                </c:pt>
                <c:pt idx="32">
                  <c:v>Apr-Jun 2015</c:v>
                </c:pt>
                <c:pt idx="33">
                  <c:v>Jul-Sept 2015</c:v>
                </c:pt>
                <c:pt idx="34">
                  <c:v>Oct-Dec 2015</c:v>
                </c:pt>
                <c:pt idx="35">
                  <c:v>Jan-Mar 2016</c:v>
                </c:pt>
                <c:pt idx="36">
                  <c:v>Apr-Jun 2016</c:v>
                </c:pt>
                <c:pt idx="37">
                  <c:v>Jul-Sept 2016</c:v>
                </c:pt>
                <c:pt idx="38">
                  <c:v>Oct-Dec 2016</c:v>
                </c:pt>
                <c:pt idx="39">
                  <c:v>Jan-Mar 2017</c:v>
                </c:pt>
                <c:pt idx="40">
                  <c:v>Apr-Jun 2017</c:v>
                </c:pt>
                <c:pt idx="41">
                  <c:v>Jul-Sept 2017</c:v>
                </c:pt>
                <c:pt idx="42">
                  <c:v>Oct-Dec 2017</c:v>
                </c:pt>
                <c:pt idx="43">
                  <c:v>Jan-Mar 2018</c:v>
                </c:pt>
                <c:pt idx="44">
                  <c:v>Apr-Jun 2018</c:v>
                </c:pt>
                <c:pt idx="45">
                  <c:v>Jul-Sept 2018</c:v>
                </c:pt>
                <c:pt idx="46">
                  <c:v>Oct-Dec 2018</c:v>
                </c:pt>
                <c:pt idx="47">
                  <c:v>Jan-Mar 2019</c:v>
                </c:pt>
                <c:pt idx="48">
                  <c:v>Apr-Jun 2019</c:v>
                </c:pt>
                <c:pt idx="49">
                  <c:v>Jul-Sept 2019</c:v>
                </c:pt>
                <c:pt idx="50">
                  <c:v>Oct-Dec 2019</c:v>
                </c:pt>
                <c:pt idx="51">
                  <c:v>Apr-Jun 2020</c:v>
                </c:pt>
                <c:pt idx="52">
                  <c:v>Jul-Sept 2020</c:v>
                </c:pt>
              </c:strCache>
            </c:strRef>
          </c:cat>
          <c:val>
            <c:numRef>
              <c:f>Sheet1!$B$12:$BB$12</c:f>
              <c:numCache>
                <c:formatCode>General</c:formatCode>
                <c:ptCount val="53"/>
                <c:pt idx="40" formatCode="#,##0">
                  <c:v>2348</c:v>
                </c:pt>
                <c:pt idx="41" formatCode="#,##0">
                  <c:v>2670</c:v>
                </c:pt>
                <c:pt idx="42" formatCode="#,##0">
                  <c:v>2515</c:v>
                </c:pt>
                <c:pt idx="43" formatCode="#,##0">
                  <c:v>2249</c:v>
                </c:pt>
                <c:pt idx="44" formatCode="#,##0">
                  <c:v>2543</c:v>
                </c:pt>
                <c:pt idx="45" formatCode="#,##0">
                  <c:v>2863</c:v>
                </c:pt>
                <c:pt idx="46" formatCode="#,##0">
                  <c:v>2714</c:v>
                </c:pt>
                <c:pt idx="47" formatCode="#,##0">
                  <c:v>2568</c:v>
                </c:pt>
                <c:pt idx="48" formatCode="#,##0">
                  <c:v>2546</c:v>
                </c:pt>
                <c:pt idx="49" formatCode="#,##0">
                  <c:v>2982</c:v>
                </c:pt>
                <c:pt idx="50" formatCode="#,##0">
                  <c:v>2950</c:v>
                </c:pt>
                <c:pt idx="51" formatCode="#,##0">
                  <c:v>2542</c:v>
                </c:pt>
                <c:pt idx="52" formatCode="#,##0">
                  <c:v>2395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6-AA2E-467F-A9D3-949CA60F1465}"/>
            </c:ext>
          </c:extLst>
        </c:ser>
        <c:ser>
          <c:idx val="11"/>
          <c:order val="11"/>
          <c:tx>
            <c:strRef>
              <c:f>Sheet1!$A$13</c:f>
              <c:strCache>
                <c:ptCount val="1"/>
                <c:pt idx="0">
                  <c:v>Klebsiella BSI - Trust-apportioned</c:v>
                </c:pt>
              </c:strCache>
            </c:strRef>
          </c:tx>
          <c:spPr>
            <a:ln w="28575" cap="rnd">
              <a:solidFill>
                <a:schemeClr val="tx1"/>
              </a:solidFill>
              <a:prstDash val="dash"/>
              <a:round/>
            </a:ln>
            <a:effectLst/>
          </c:spPr>
          <c:marker>
            <c:symbol val="none"/>
          </c:marker>
          <c:cat>
            <c:strRef>
              <c:f>Sheet1!$B$1:$BB$1</c:f>
              <c:strCache>
                <c:ptCount val="53"/>
                <c:pt idx="0">
                  <c:v>Apr-Jun 2007</c:v>
                </c:pt>
                <c:pt idx="1">
                  <c:v>Jul-Sept 2007</c:v>
                </c:pt>
                <c:pt idx="2">
                  <c:v>Oct-Dec 2007</c:v>
                </c:pt>
                <c:pt idx="3">
                  <c:v>Jan-Mar 2008</c:v>
                </c:pt>
                <c:pt idx="4">
                  <c:v>Apr-Jun 2008</c:v>
                </c:pt>
                <c:pt idx="5">
                  <c:v>Jul-Sept 2008</c:v>
                </c:pt>
                <c:pt idx="6">
                  <c:v>Oct-Dec 2008</c:v>
                </c:pt>
                <c:pt idx="7">
                  <c:v>Jan-Mar 2009</c:v>
                </c:pt>
                <c:pt idx="8">
                  <c:v>Apr-Jun 2009</c:v>
                </c:pt>
                <c:pt idx="9">
                  <c:v>Jul-Sept 2009</c:v>
                </c:pt>
                <c:pt idx="10">
                  <c:v>Oct-Dec 2009</c:v>
                </c:pt>
                <c:pt idx="11">
                  <c:v>Jan-Mar 2010</c:v>
                </c:pt>
                <c:pt idx="12">
                  <c:v>Apr-Jun 2010</c:v>
                </c:pt>
                <c:pt idx="13">
                  <c:v>Jul-Sept 2010</c:v>
                </c:pt>
                <c:pt idx="14">
                  <c:v>Oct-Dec 2010</c:v>
                </c:pt>
                <c:pt idx="15">
                  <c:v>Jan-Mar 2011</c:v>
                </c:pt>
                <c:pt idx="16">
                  <c:v>Apr-Jun 2011</c:v>
                </c:pt>
                <c:pt idx="17">
                  <c:v>Jul-Sept 2011</c:v>
                </c:pt>
                <c:pt idx="18">
                  <c:v>Oct-Dec 2011</c:v>
                </c:pt>
                <c:pt idx="19">
                  <c:v>Jan-Mar 2012</c:v>
                </c:pt>
                <c:pt idx="20">
                  <c:v>Apr-Jun 2012</c:v>
                </c:pt>
                <c:pt idx="21">
                  <c:v>Jul-Sept 2012</c:v>
                </c:pt>
                <c:pt idx="22">
                  <c:v>Oct-Dec 2012</c:v>
                </c:pt>
                <c:pt idx="23">
                  <c:v>Jan-Mar 2013</c:v>
                </c:pt>
                <c:pt idx="24">
                  <c:v>Apr-Jun 2013</c:v>
                </c:pt>
                <c:pt idx="25">
                  <c:v>Jul-Sept 2013</c:v>
                </c:pt>
                <c:pt idx="26">
                  <c:v>Oct-Dec 2013</c:v>
                </c:pt>
                <c:pt idx="27">
                  <c:v>Jan-Mar 2014</c:v>
                </c:pt>
                <c:pt idx="28">
                  <c:v>Apr-Jun 2014</c:v>
                </c:pt>
                <c:pt idx="29">
                  <c:v>Jul-Sept 2014</c:v>
                </c:pt>
                <c:pt idx="30">
                  <c:v>Oct-Dec 2014</c:v>
                </c:pt>
                <c:pt idx="31">
                  <c:v>Jan-Mar 2015</c:v>
                </c:pt>
                <c:pt idx="32">
                  <c:v>Apr-Jun 2015</c:v>
                </c:pt>
                <c:pt idx="33">
                  <c:v>Jul-Sept 2015</c:v>
                </c:pt>
                <c:pt idx="34">
                  <c:v>Oct-Dec 2015</c:v>
                </c:pt>
                <c:pt idx="35">
                  <c:v>Jan-Mar 2016</c:v>
                </c:pt>
                <c:pt idx="36">
                  <c:v>Apr-Jun 2016</c:v>
                </c:pt>
                <c:pt idx="37">
                  <c:v>Jul-Sept 2016</c:v>
                </c:pt>
                <c:pt idx="38">
                  <c:v>Oct-Dec 2016</c:v>
                </c:pt>
                <c:pt idx="39">
                  <c:v>Jan-Mar 2017</c:v>
                </c:pt>
                <c:pt idx="40">
                  <c:v>Apr-Jun 2017</c:v>
                </c:pt>
                <c:pt idx="41">
                  <c:v>Jul-Sept 2017</c:v>
                </c:pt>
                <c:pt idx="42">
                  <c:v>Oct-Dec 2017</c:v>
                </c:pt>
                <c:pt idx="43">
                  <c:v>Jan-Mar 2018</c:v>
                </c:pt>
                <c:pt idx="44">
                  <c:v>Apr-Jun 2018</c:v>
                </c:pt>
                <c:pt idx="45">
                  <c:v>Jul-Sept 2018</c:v>
                </c:pt>
                <c:pt idx="46">
                  <c:v>Oct-Dec 2018</c:v>
                </c:pt>
                <c:pt idx="47">
                  <c:v>Jan-Mar 2019</c:v>
                </c:pt>
                <c:pt idx="48">
                  <c:v>Apr-Jun 2019</c:v>
                </c:pt>
                <c:pt idx="49">
                  <c:v>Jul-Sept 2019</c:v>
                </c:pt>
                <c:pt idx="50">
                  <c:v>Oct-Dec 2019</c:v>
                </c:pt>
                <c:pt idx="51">
                  <c:v>Apr-Jun 2020</c:v>
                </c:pt>
                <c:pt idx="52">
                  <c:v>Jul-Sept 2020</c:v>
                </c:pt>
              </c:strCache>
            </c:strRef>
          </c:cat>
          <c:val>
            <c:numRef>
              <c:f>Sheet1!$B$13:$BB$13</c:f>
              <c:numCache>
                <c:formatCode>General</c:formatCode>
                <c:ptCount val="53"/>
                <c:pt idx="40" formatCode="#,##0">
                  <c:v>670</c:v>
                </c:pt>
                <c:pt idx="41" formatCode="#,##0">
                  <c:v>792</c:v>
                </c:pt>
                <c:pt idx="42" formatCode="#,##0">
                  <c:v>758</c:v>
                </c:pt>
                <c:pt idx="43" formatCode="#,##0">
                  <c:v>700</c:v>
                </c:pt>
                <c:pt idx="44" formatCode="#,##0">
                  <c:v>741</c:v>
                </c:pt>
                <c:pt idx="45" formatCode="#,##0">
                  <c:v>907</c:v>
                </c:pt>
                <c:pt idx="46" formatCode="#,##0">
                  <c:v>810</c:v>
                </c:pt>
                <c:pt idx="47" formatCode="#,##0">
                  <c:v>744</c:v>
                </c:pt>
                <c:pt idx="48" formatCode="#,##0">
                  <c:v>748</c:v>
                </c:pt>
                <c:pt idx="49" formatCode="#,##0">
                  <c:v>897</c:v>
                </c:pt>
                <c:pt idx="50" formatCode="#,##0">
                  <c:v>864</c:v>
                </c:pt>
                <c:pt idx="51" formatCode="#,##0">
                  <c:v>694</c:v>
                </c:pt>
                <c:pt idx="52" formatCode="#,##0">
                  <c:v>768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7-AA2E-467F-A9D3-949CA60F1465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447768280"/>
        <c:axId val="447768608"/>
      </c:lineChart>
      <c:lineChart>
        <c:grouping val="standard"/>
        <c:varyColors val="0"/>
        <c:ser>
          <c:idx val="0"/>
          <c:order val="0"/>
          <c:tx>
            <c:strRef>
              <c:f>Sheet1!$A$2</c:f>
              <c:strCache>
                <c:ptCount val="1"/>
                <c:pt idx="0">
                  <c:v>C. difficile - all cases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strRef>
              <c:f>Sheet1!$B$1:$BB$1</c:f>
              <c:strCache>
                <c:ptCount val="53"/>
                <c:pt idx="0">
                  <c:v>Apr-Jun 2007</c:v>
                </c:pt>
                <c:pt idx="1">
                  <c:v>Jul-Sept 2007</c:v>
                </c:pt>
                <c:pt idx="2">
                  <c:v>Oct-Dec 2007</c:v>
                </c:pt>
                <c:pt idx="3">
                  <c:v>Jan-Mar 2008</c:v>
                </c:pt>
                <c:pt idx="4">
                  <c:v>Apr-Jun 2008</c:v>
                </c:pt>
                <c:pt idx="5">
                  <c:v>Jul-Sept 2008</c:v>
                </c:pt>
                <c:pt idx="6">
                  <c:v>Oct-Dec 2008</c:v>
                </c:pt>
                <c:pt idx="7">
                  <c:v>Jan-Mar 2009</c:v>
                </c:pt>
                <c:pt idx="8">
                  <c:v>Apr-Jun 2009</c:v>
                </c:pt>
                <c:pt idx="9">
                  <c:v>Jul-Sept 2009</c:v>
                </c:pt>
                <c:pt idx="10">
                  <c:v>Oct-Dec 2009</c:v>
                </c:pt>
                <c:pt idx="11">
                  <c:v>Jan-Mar 2010</c:v>
                </c:pt>
                <c:pt idx="12">
                  <c:v>Apr-Jun 2010</c:v>
                </c:pt>
                <c:pt idx="13">
                  <c:v>Jul-Sept 2010</c:v>
                </c:pt>
                <c:pt idx="14">
                  <c:v>Oct-Dec 2010</c:v>
                </c:pt>
                <c:pt idx="15">
                  <c:v>Jan-Mar 2011</c:v>
                </c:pt>
                <c:pt idx="16">
                  <c:v>Apr-Jun 2011</c:v>
                </c:pt>
                <c:pt idx="17">
                  <c:v>Jul-Sept 2011</c:v>
                </c:pt>
                <c:pt idx="18">
                  <c:v>Oct-Dec 2011</c:v>
                </c:pt>
                <c:pt idx="19">
                  <c:v>Jan-Mar 2012</c:v>
                </c:pt>
                <c:pt idx="20">
                  <c:v>Apr-Jun 2012</c:v>
                </c:pt>
                <c:pt idx="21">
                  <c:v>Jul-Sept 2012</c:v>
                </c:pt>
                <c:pt idx="22">
                  <c:v>Oct-Dec 2012</c:v>
                </c:pt>
                <c:pt idx="23">
                  <c:v>Jan-Mar 2013</c:v>
                </c:pt>
                <c:pt idx="24">
                  <c:v>Apr-Jun 2013</c:v>
                </c:pt>
                <c:pt idx="25">
                  <c:v>Jul-Sept 2013</c:v>
                </c:pt>
                <c:pt idx="26">
                  <c:v>Oct-Dec 2013</c:v>
                </c:pt>
                <c:pt idx="27">
                  <c:v>Jan-Mar 2014</c:v>
                </c:pt>
                <c:pt idx="28">
                  <c:v>Apr-Jun 2014</c:v>
                </c:pt>
                <c:pt idx="29">
                  <c:v>Jul-Sept 2014</c:v>
                </c:pt>
                <c:pt idx="30">
                  <c:v>Oct-Dec 2014</c:v>
                </c:pt>
                <c:pt idx="31">
                  <c:v>Jan-Mar 2015</c:v>
                </c:pt>
                <c:pt idx="32">
                  <c:v>Apr-Jun 2015</c:v>
                </c:pt>
                <c:pt idx="33">
                  <c:v>Jul-Sept 2015</c:v>
                </c:pt>
                <c:pt idx="34">
                  <c:v>Oct-Dec 2015</c:v>
                </c:pt>
                <c:pt idx="35">
                  <c:v>Jan-Mar 2016</c:v>
                </c:pt>
                <c:pt idx="36">
                  <c:v>Apr-Jun 2016</c:v>
                </c:pt>
                <c:pt idx="37">
                  <c:v>Jul-Sept 2016</c:v>
                </c:pt>
                <c:pt idx="38">
                  <c:v>Oct-Dec 2016</c:v>
                </c:pt>
                <c:pt idx="39">
                  <c:v>Jan-Mar 2017</c:v>
                </c:pt>
                <c:pt idx="40">
                  <c:v>Apr-Jun 2017</c:v>
                </c:pt>
                <c:pt idx="41">
                  <c:v>Jul-Sept 2017</c:v>
                </c:pt>
                <c:pt idx="42">
                  <c:v>Oct-Dec 2017</c:v>
                </c:pt>
                <c:pt idx="43">
                  <c:v>Jan-Mar 2018</c:v>
                </c:pt>
                <c:pt idx="44">
                  <c:v>Apr-Jun 2018</c:v>
                </c:pt>
                <c:pt idx="45">
                  <c:v>Jul-Sept 2018</c:v>
                </c:pt>
                <c:pt idx="46">
                  <c:v>Oct-Dec 2018</c:v>
                </c:pt>
                <c:pt idx="47">
                  <c:v>Jan-Mar 2019</c:v>
                </c:pt>
                <c:pt idx="48">
                  <c:v>Apr-Jun 2019</c:v>
                </c:pt>
                <c:pt idx="49">
                  <c:v>Jul-Sept 2019</c:v>
                </c:pt>
                <c:pt idx="50">
                  <c:v>Oct-Dec 2019</c:v>
                </c:pt>
                <c:pt idx="51">
                  <c:v>Apr-Jun 2020</c:v>
                </c:pt>
                <c:pt idx="52">
                  <c:v>Jul-Sept 2020</c:v>
                </c:pt>
              </c:strCache>
            </c:strRef>
          </c:cat>
          <c:val>
            <c:numRef>
              <c:f>Sheet1!$B$2:$BB$2</c:f>
              <c:numCache>
                <c:formatCode>" "#,##0" ";"-"#,##0" ";" -"00" ";" "@" "</c:formatCode>
                <c:ptCount val="53"/>
                <c:pt idx="0">
                  <c:v>16864</c:v>
                </c:pt>
                <c:pt idx="1">
                  <c:v>13419</c:v>
                </c:pt>
                <c:pt idx="2">
                  <c:v>12248</c:v>
                </c:pt>
                <c:pt idx="3">
                  <c:v>12967</c:v>
                </c:pt>
                <c:pt idx="4">
                  <c:v>10883</c:v>
                </c:pt>
                <c:pt idx="5">
                  <c:v>8948</c:v>
                </c:pt>
                <c:pt idx="6">
                  <c:v>7907</c:v>
                </c:pt>
                <c:pt idx="7">
                  <c:v>8357</c:v>
                </c:pt>
                <c:pt idx="8">
                  <c:v>6854</c:v>
                </c:pt>
                <c:pt idx="9">
                  <c:v>6407</c:v>
                </c:pt>
                <c:pt idx="10">
                  <c:v>6002</c:v>
                </c:pt>
                <c:pt idx="11">
                  <c:v>6341</c:v>
                </c:pt>
                <c:pt idx="12">
                  <c:v>5981</c:v>
                </c:pt>
                <c:pt idx="13">
                  <c:v>5909</c:v>
                </c:pt>
                <c:pt idx="14">
                  <c:v>4984</c:v>
                </c:pt>
                <c:pt idx="15">
                  <c:v>4833</c:v>
                </c:pt>
                <c:pt idx="16">
                  <c:v>4967</c:v>
                </c:pt>
                <c:pt idx="17">
                  <c:v>4994</c:v>
                </c:pt>
                <c:pt idx="18">
                  <c:v>4350</c:v>
                </c:pt>
                <c:pt idx="19">
                  <c:v>3711</c:v>
                </c:pt>
                <c:pt idx="20">
                  <c:v>3656</c:v>
                </c:pt>
                <c:pt idx="21">
                  <c:v>3870</c:v>
                </c:pt>
                <c:pt idx="22">
                  <c:v>3756</c:v>
                </c:pt>
                <c:pt idx="23">
                  <c:v>3412</c:v>
                </c:pt>
                <c:pt idx="24">
                  <c:v>3386</c:v>
                </c:pt>
                <c:pt idx="25">
                  <c:v>3671</c:v>
                </c:pt>
                <c:pt idx="26">
                  <c:v>3298</c:v>
                </c:pt>
                <c:pt idx="27">
                  <c:v>3007</c:v>
                </c:pt>
                <c:pt idx="28">
                  <c:v>3450</c:v>
                </c:pt>
                <c:pt idx="29">
                  <c:v>3979</c:v>
                </c:pt>
                <c:pt idx="30">
                  <c:v>3366</c:v>
                </c:pt>
                <c:pt idx="31">
                  <c:v>3398</c:v>
                </c:pt>
                <c:pt idx="32">
                  <c:v>3653</c:v>
                </c:pt>
                <c:pt idx="33">
                  <c:v>4011</c:v>
                </c:pt>
                <c:pt idx="34">
                  <c:v>3535</c:v>
                </c:pt>
                <c:pt idx="35">
                  <c:v>2944</c:v>
                </c:pt>
                <c:pt idx="36" formatCode="General">
                  <c:v>3070</c:v>
                </c:pt>
                <c:pt idx="37" formatCode="General">
                  <c:v>3631</c:v>
                </c:pt>
                <c:pt idx="38" formatCode="General">
                  <c:v>3153</c:v>
                </c:pt>
                <c:pt idx="39" formatCode="General">
                  <c:v>2986</c:v>
                </c:pt>
                <c:pt idx="40">
                  <c:v>3303</c:v>
                </c:pt>
                <c:pt idx="41">
                  <c:v>3656</c:v>
                </c:pt>
                <c:pt idx="42">
                  <c:v>3239</c:v>
                </c:pt>
                <c:pt idx="43">
                  <c:v>3088</c:v>
                </c:pt>
                <c:pt idx="44" formatCode="#,##0">
                  <c:v>3228</c:v>
                </c:pt>
                <c:pt idx="45" formatCode="#,##0">
                  <c:v>3599</c:v>
                </c:pt>
                <c:pt idx="46" formatCode="#,##0">
                  <c:v>2837</c:v>
                </c:pt>
                <c:pt idx="47" formatCode="#,##0">
                  <c:v>2611</c:v>
                </c:pt>
                <c:pt idx="48" formatCode="#,##0">
                  <c:v>3093</c:v>
                </c:pt>
                <c:pt idx="49" formatCode="#,##0">
                  <c:v>3639</c:v>
                </c:pt>
                <c:pt idx="50" formatCode="#,##0">
                  <c:v>3407</c:v>
                </c:pt>
                <c:pt idx="51" formatCode="#,##0">
                  <c:v>3048</c:v>
                </c:pt>
                <c:pt idx="52" formatCode="#,##0">
                  <c:v>2774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8-AA2E-467F-A9D3-949CA60F1465}"/>
            </c:ext>
          </c:extLst>
        </c:ser>
        <c:ser>
          <c:idx val="1"/>
          <c:order val="1"/>
          <c:tx>
            <c:strRef>
              <c:f>Sheet1!$A$3</c:f>
              <c:strCache>
                <c:ptCount val="1"/>
                <c:pt idx="0">
                  <c:v>C. difficile - Trust-apportioned</c:v>
                </c:pt>
              </c:strCache>
            </c:strRef>
          </c:tx>
          <c:spPr>
            <a:ln w="28575" cap="rnd">
              <a:solidFill>
                <a:schemeClr val="accent1"/>
              </a:solidFill>
              <a:prstDash val="dash"/>
              <a:round/>
            </a:ln>
            <a:effectLst/>
          </c:spPr>
          <c:marker>
            <c:symbol val="none"/>
          </c:marker>
          <c:cat>
            <c:strRef>
              <c:f>Sheet1!$B$1:$BB$1</c:f>
              <c:strCache>
                <c:ptCount val="53"/>
                <c:pt idx="0">
                  <c:v>Apr-Jun 2007</c:v>
                </c:pt>
                <c:pt idx="1">
                  <c:v>Jul-Sept 2007</c:v>
                </c:pt>
                <c:pt idx="2">
                  <c:v>Oct-Dec 2007</c:v>
                </c:pt>
                <c:pt idx="3">
                  <c:v>Jan-Mar 2008</c:v>
                </c:pt>
                <c:pt idx="4">
                  <c:v>Apr-Jun 2008</c:v>
                </c:pt>
                <c:pt idx="5">
                  <c:v>Jul-Sept 2008</c:v>
                </c:pt>
                <c:pt idx="6">
                  <c:v>Oct-Dec 2008</c:v>
                </c:pt>
                <c:pt idx="7">
                  <c:v>Jan-Mar 2009</c:v>
                </c:pt>
                <c:pt idx="8">
                  <c:v>Apr-Jun 2009</c:v>
                </c:pt>
                <c:pt idx="9">
                  <c:v>Jul-Sept 2009</c:v>
                </c:pt>
                <c:pt idx="10">
                  <c:v>Oct-Dec 2009</c:v>
                </c:pt>
                <c:pt idx="11">
                  <c:v>Jan-Mar 2010</c:v>
                </c:pt>
                <c:pt idx="12">
                  <c:v>Apr-Jun 2010</c:v>
                </c:pt>
                <c:pt idx="13">
                  <c:v>Jul-Sept 2010</c:v>
                </c:pt>
                <c:pt idx="14">
                  <c:v>Oct-Dec 2010</c:v>
                </c:pt>
                <c:pt idx="15">
                  <c:v>Jan-Mar 2011</c:v>
                </c:pt>
                <c:pt idx="16">
                  <c:v>Apr-Jun 2011</c:v>
                </c:pt>
                <c:pt idx="17">
                  <c:v>Jul-Sept 2011</c:v>
                </c:pt>
                <c:pt idx="18">
                  <c:v>Oct-Dec 2011</c:v>
                </c:pt>
                <c:pt idx="19">
                  <c:v>Jan-Mar 2012</c:v>
                </c:pt>
                <c:pt idx="20">
                  <c:v>Apr-Jun 2012</c:v>
                </c:pt>
                <c:pt idx="21">
                  <c:v>Jul-Sept 2012</c:v>
                </c:pt>
                <c:pt idx="22">
                  <c:v>Oct-Dec 2012</c:v>
                </c:pt>
                <c:pt idx="23">
                  <c:v>Jan-Mar 2013</c:v>
                </c:pt>
                <c:pt idx="24">
                  <c:v>Apr-Jun 2013</c:v>
                </c:pt>
                <c:pt idx="25">
                  <c:v>Jul-Sept 2013</c:v>
                </c:pt>
                <c:pt idx="26">
                  <c:v>Oct-Dec 2013</c:v>
                </c:pt>
                <c:pt idx="27">
                  <c:v>Jan-Mar 2014</c:v>
                </c:pt>
                <c:pt idx="28">
                  <c:v>Apr-Jun 2014</c:v>
                </c:pt>
                <c:pt idx="29">
                  <c:v>Jul-Sept 2014</c:v>
                </c:pt>
                <c:pt idx="30">
                  <c:v>Oct-Dec 2014</c:v>
                </c:pt>
                <c:pt idx="31">
                  <c:v>Jan-Mar 2015</c:v>
                </c:pt>
                <c:pt idx="32">
                  <c:v>Apr-Jun 2015</c:v>
                </c:pt>
                <c:pt idx="33">
                  <c:v>Jul-Sept 2015</c:v>
                </c:pt>
                <c:pt idx="34">
                  <c:v>Oct-Dec 2015</c:v>
                </c:pt>
                <c:pt idx="35">
                  <c:v>Jan-Mar 2016</c:v>
                </c:pt>
                <c:pt idx="36">
                  <c:v>Apr-Jun 2016</c:v>
                </c:pt>
                <c:pt idx="37">
                  <c:v>Jul-Sept 2016</c:v>
                </c:pt>
                <c:pt idx="38">
                  <c:v>Oct-Dec 2016</c:v>
                </c:pt>
                <c:pt idx="39">
                  <c:v>Jan-Mar 2017</c:v>
                </c:pt>
                <c:pt idx="40">
                  <c:v>Apr-Jun 2017</c:v>
                </c:pt>
                <c:pt idx="41">
                  <c:v>Jul-Sept 2017</c:v>
                </c:pt>
                <c:pt idx="42">
                  <c:v>Oct-Dec 2017</c:v>
                </c:pt>
                <c:pt idx="43">
                  <c:v>Jan-Mar 2018</c:v>
                </c:pt>
                <c:pt idx="44">
                  <c:v>Apr-Jun 2018</c:v>
                </c:pt>
                <c:pt idx="45">
                  <c:v>Jul-Sept 2018</c:v>
                </c:pt>
                <c:pt idx="46">
                  <c:v>Oct-Dec 2018</c:v>
                </c:pt>
                <c:pt idx="47">
                  <c:v>Jan-Mar 2019</c:v>
                </c:pt>
                <c:pt idx="48">
                  <c:v>Apr-Jun 2019</c:v>
                </c:pt>
                <c:pt idx="49">
                  <c:v>Jul-Sept 2019</c:v>
                </c:pt>
                <c:pt idx="50">
                  <c:v>Oct-Dec 2019</c:v>
                </c:pt>
                <c:pt idx="51">
                  <c:v>Apr-Jun 2020</c:v>
                </c:pt>
                <c:pt idx="52">
                  <c:v>Jul-Sept 2020</c:v>
                </c:pt>
              </c:strCache>
            </c:strRef>
          </c:cat>
          <c:val>
            <c:numRef>
              <c:f>Sheet1!$B$3:$BB$3</c:f>
              <c:numCache>
                <c:formatCode>" "#,##0" ";"-"#,##0" ";" -"00" ";" "@" "</c:formatCode>
                <c:ptCount val="53"/>
                <c:pt idx="0">
                  <c:v>10436</c:v>
                </c:pt>
                <c:pt idx="1">
                  <c:v>7911</c:v>
                </c:pt>
                <c:pt idx="2">
                  <c:v>7157</c:v>
                </c:pt>
                <c:pt idx="3">
                  <c:v>7930</c:v>
                </c:pt>
                <c:pt idx="4">
                  <c:v>6158</c:v>
                </c:pt>
                <c:pt idx="5">
                  <c:v>4687</c:v>
                </c:pt>
                <c:pt idx="6">
                  <c:v>4310</c:v>
                </c:pt>
                <c:pt idx="7">
                  <c:v>4772</c:v>
                </c:pt>
                <c:pt idx="8">
                  <c:v>3605</c:v>
                </c:pt>
                <c:pt idx="9">
                  <c:v>3097</c:v>
                </c:pt>
                <c:pt idx="10">
                  <c:v>3029</c:v>
                </c:pt>
                <c:pt idx="11">
                  <c:v>3489</c:v>
                </c:pt>
                <c:pt idx="12">
                  <c:v>2996</c:v>
                </c:pt>
                <c:pt idx="13">
                  <c:v>2632</c:v>
                </c:pt>
                <c:pt idx="14">
                  <c:v>2431</c:v>
                </c:pt>
                <c:pt idx="15">
                  <c:v>2358</c:v>
                </c:pt>
                <c:pt idx="16">
                  <c:v>2206</c:v>
                </c:pt>
                <c:pt idx="17">
                  <c:v>2046</c:v>
                </c:pt>
                <c:pt idx="18">
                  <c:v>1824</c:v>
                </c:pt>
                <c:pt idx="19">
                  <c:v>1613</c:v>
                </c:pt>
                <c:pt idx="20">
                  <c:v>1517</c:v>
                </c:pt>
                <c:pt idx="21">
                  <c:v>1433</c:v>
                </c:pt>
                <c:pt idx="22">
                  <c:v>1527</c:v>
                </c:pt>
                <c:pt idx="23">
                  <c:v>1503</c:v>
                </c:pt>
                <c:pt idx="24">
                  <c:v>1347</c:v>
                </c:pt>
                <c:pt idx="25">
                  <c:v>1278</c:v>
                </c:pt>
                <c:pt idx="26">
                  <c:v>1249</c:v>
                </c:pt>
                <c:pt idx="27">
                  <c:v>1160</c:v>
                </c:pt>
                <c:pt idx="28">
                  <c:v>1204</c:v>
                </c:pt>
                <c:pt idx="29">
                  <c:v>1359</c:v>
                </c:pt>
                <c:pt idx="30">
                  <c:v>1306</c:v>
                </c:pt>
                <c:pt idx="31">
                  <c:v>1364</c:v>
                </c:pt>
                <c:pt idx="32">
                  <c:v>1323</c:v>
                </c:pt>
                <c:pt idx="33">
                  <c:v>1356</c:v>
                </c:pt>
                <c:pt idx="34">
                  <c:v>1307</c:v>
                </c:pt>
                <c:pt idx="35">
                  <c:v>1176</c:v>
                </c:pt>
                <c:pt idx="36">
                  <c:v>1098</c:v>
                </c:pt>
                <c:pt idx="37">
                  <c:v>1247</c:v>
                </c:pt>
                <c:pt idx="38">
                  <c:v>1179</c:v>
                </c:pt>
                <c:pt idx="39">
                  <c:v>1094</c:v>
                </c:pt>
                <c:pt idx="40">
                  <c:v>1130</c:v>
                </c:pt>
                <c:pt idx="41">
                  <c:v>1271</c:v>
                </c:pt>
                <c:pt idx="42">
                  <c:v>1147</c:v>
                </c:pt>
                <c:pt idx="43">
                  <c:v>1191</c:v>
                </c:pt>
                <c:pt idx="44" formatCode="#,##0">
                  <c:v>1082</c:v>
                </c:pt>
                <c:pt idx="45" formatCode="#,##0">
                  <c:v>1227</c:v>
                </c:pt>
                <c:pt idx="46" formatCode="#,##0">
                  <c:v>941</c:v>
                </c:pt>
                <c:pt idx="47" formatCode="#,##0">
                  <c:v>951</c:v>
                </c:pt>
                <c:pt idx="48" formatCode="#,##0">
                  <c:v>1076</c:v>
                </c:pt>
                <c:pt idx="49" formatCode="#,##0">
                  <c:v>1211</c:v>
                </c:pt>
                <c:pt idx="50" formatCode="#,##0">
                  <c:v>1279</c:v>
                </c:pt>
                <c:pt idx="51" formatCode="#,##0">
                  <c:v>1139</c:v>
                </c:pt>
                <c:pt idx="52" formatCode="#,##0">
                  <c:v>877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9-AA2E-467F-A9D3-949CA60F1465}"/>
            </c:ext>
          </c:extLst>
        </c:ser>
        <c:ser>
          <c:idx val="2"/>
          <c:order val="2"/>
          <c:tx>
            <c:strRef>
              <c:f>Sheet1!$A$4</c:f>
              <c:strCache>
                <c:ptCount val="1"/>
                <c:pt idx="0">
                  <c:v>E. coli BSI - all cases</c:v>
                </c:pt>
              </c:strCache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cat>
            <c:strRef>
              <c:f>Sheet1!$B$1:$BB$1</c:f>
              <c:strCache>
                <c:ptCount val="53"/>
                <c:pt idx="0">
                  <c:v>Apr-Jun 2007</c:v>
                </c:pt>
                <c:pt idx="1">
                  <c:v>Jul-Sept 2007</c:v>
                </c:pt>
                <c:pt idx="2">
                  <c:v>Oct-Dec 2007</c:v>
                </c:pt>
                <c:pt idx="3">
                  <c:v>Jan-Mar 2008</c:v>
                </c:pt>
                <c:pt idx="4">
                  <c:v>Apr-Jun 2008</c:v>
                </c:pt>
                <c:pt idx="5">
                  <c:v>Jul-Sept 2008</c:v>
                </c:pt>
                <c:pt idx="6">
                  <c:v>Oct-Dec 2008</c:v>
                </c:pt>
                <c:pt idx="7">
                  <c:v>Jan-Mar 2009</c:v>
                </c:pt>
                <c:pt idx="8">
                  <c:v>Apr-Jun 2009</c:v>
                </c:pt>
                <c:pt idx="9">
                  <c:v>Jul-Sept 2009</c:v>
                </c:pt>
                <c:pt idx="10">
                  <c:v>Oct-Dec 2009</c:v>
                </c:pt>
                <c:pt idx="11">
                  <c:v>Jan-Mar 2010</c:v>
                </c:pt>
                <c:pt idx="12">
                  <c:v>Apr-Jun 2010</c:v>
                </c:pt>
                <c:pt idx="13">
                  <c:v>Jul-Sept 2010</c:v>
                </c:pt>
                <c:pt idx="14">
                  <c:v>Oct-Dec 2010</c:v>
                </c:pt>
                <c:pt idx="15">
                  <c:v>Jan-Mar 2011</c:v>
                </c:pt>
                <c:pt idx="16">
                  <c:v>Apr-Jun 2011</c:v>
                </c:pt>
                <c:pt idx="17">
                  <c:v>Jul-Sept 2011</c:v>
                </c:pt>
                <c:pt idx="18">
                  <c:v>Oct-Dec 2011</c:v>
                </c:pt>
                <c:pt idx="19">
                  <c:v>Jan-Mar 2012</c:v>
                </c:pt>
                <c:pt idx="20">
                  <c:v>Apr-Jun 2012</c:v>
                </c:pt>
                <c:pt idx="21">
                  <c:v>Jul-Sept 2012</c:v>
                </c:pt>
                <c:pt idx="22">
                  <c:v>Oct-Dec 2012</c:v>
                </c:pt>
                <c:pt idx="23">
                  <c:v>Jan-Mar 2013</c:v>
                </c:pt>
                <c:pt idx="24">
                  <c:v>Apr-Jun 2013</c:v>
                </c:pt>
                <c:pt idx="25">
                  <c:v>Jul-Sept 2013</c:v>
                </c:pt>
                <c:pt idx="26">
                  <c:v>Oct-Dec 2013</c:v>
                </c:pt>
                <c:pt idx="27">
                  <c:v>Jan-Mar 2014</c:v>
                </c:pt>
                <c:pt idx="28">
                  <c:v>Apr-Jun 2014</c:v>
                </c:pt>
                <c:pt idx="29">
                  <c:v>Jul-Sept 2014</c:v>
                </c:pt>
                <c:pt idx="30">
                  <c:v>Oct-Dec 2014</c:v>
                </c:pt>
                <c:pt idx="31">
                  <c:v>Jan-Mar 2015</c:v>
                </c:pt>
                <c:pt idx="32">
                  <c:v>Apr-Jun 2015</c:v>
                </c:pt>
                <c:pt idx="33">
                  <c:v>Jul-Sept 2015</c:v>
                </c:pt>
                <c:pt idx="34">
                  <c:v>Oct-Dec 2015</c:v>
                </c:pt>
                <c:pt idx="35">
                  <c:v>Jan-Mar 2016</c:v>
                </c:pt>
                <c:pt idx="36">
                  <c:v>Apr-Jun 2016</c:v>
                </c:pt>
                <c:pt idx="37">
                  <c:v>Jul-Sept 2016</c:v>
                </c:pt>
                <c:pt idx="38">
                  <c:v>Oct-Dec 2016</c:v>
                </c:pt>
                <c:pt idx="39">
                  <c:v>Jan-Mar 2017</c:v>
                </c:pt>
                <c:pt idx="40">
                  <c:v>Apr-Jun 2017</c:v>
                </c:pt>
                <c:pt idx="41">
                  <c:v>Jul-Sept 2017</c:v>
                </c:pt>
                <c:pt idx="42">
                  <c:v>Oct-Dec 2017</c:v>
                </c:pt>
                <c:pt idx="43">
                  <c:v>Jan-Mar 2018</c:v>
                </c:pt>
                <c:pt idx="44">
                  <c:v>Apr-Jun 2018</c:v>
                </c:pt>
                <c:pt idx="45">
                  <c:v>Jul-Sept 2018</c:v>
                </c:pt>
                <c:pt idx="46">
                  <c:v>Oct-Dec 2018</c:v>
                </c:pt>
                <c:pt idx="47">
                  <c:v>Jan-Mar 2019</c:v>
                </c:pt>
                <c:pt idx="48">
                  <c:v>Apr-Jun 2019</c:v>
                </c:pt>
                <c:pt idx="49">
                  <c:v>Jul-Sept 2019</c:v>
                </c:pt>
                <c:pt idx="50">
                  <c:v>Oct-Dec 2019</c:v>
                </c:pt>
                <c:pt idx="51">
                  <c:v>Apr-Jun 2020</c:v>
                </c:pt>
                <c:pt idx="52">
                  <c:v>Jul-Sept 2020</c:v>
                </c:pt>
              </c:strCache>
            </c:strRef>
          </c:cat>
          <c:val>
            <c:numRef>
              <c:f>Sheet1!$B$4:$BB$4</c:f>
              <c:numCache>
                <c:formatCode>General</c:formatCode>
                <c:ptCount val="53"/>
                <c:pt idx="17" formatCode="&quot; &quot;#,##0&quot; &quot;;&quot;-&quot;#,##0&quot; &quot;;&quot; -&quot;00&quot; &quot;;&quot; &quot;@&quot; &quot;">
                  <c:v>8275</c:v>
                </c:pt>
                <c:pt idx="18" formatCode="&quot; &quot;#,##0&quot; &quot;;&quot;-&quot;#,##0&quot; &quot;;&quot; -&quot;00&quot; &quot;;&quot; &quot;@&quot; &quot;">
                  <c:v>8098</c:v>
                </c:pt>
                <c:pt idx="19" formatCode="&quot; &quot;#,##0&quot; &quot;;&quot;-&quot;#,##0&quot; &quot;;&quot; -&quot;00&quot; &quot;;&quot; &quot;@&quot; &quot;">
                  <c:v>7698</c:v>
                </c:pt>
                <c:pt idx="20" formatCode="&quot; &quot;#,##0&quot; &quot;;&quot;-&quot;#,##0&quot; &quot;;&quot; -&quot;00&quot; &quot;;&quot; &quot;@&quot; &quot;">
                  <c:v>8074</c:v>
                </c:pt>
                <c:pt idx="21" formatCode="&quot; &quot;#,##0&quot; &quot;;&quot;-&quot;#,##0&quot; &quot;;&quot; -&quot;00&quot; &quot;;&quot; &quot;@&quot; &quot;">
                  <c:v>8676</c:v>
                </c:pt>
                <c:pt idx="22" formatCode="&quot; &quot;#,##0&quot; &quot;;&quot;-&quot;#,##0&quot; &quot;;&quot; -&quot;00&quot; &quot;;&quot; &quot;@&quot; &quot;">
                  <c:v>7957</c:v>
                </c:pt>
                <c:pt idx="23" formatCode="&quot; &quot;#,##0&quot; &quot;;&quot;-&quot;#,##0&quot; &quot;;&quot; -&quot;00&quot; &quot;;&quot; &quot;@&quot; &quot;">
                  <c:v>7602</c:v>
                </c:pt>
                <c:pt idx="24" formatCode="&quot; &quot;#,##0&quot; &quot;;&quot;-&quot;#,##0&quot; &quot;;&quot; -&quot;00&quot; &quot;;&quot; &quot;@&quot; &quot;">
                  <c:v>8193</c:v>
                </c:pt>
                <c:pt idx="25" formatCode="&quot; &quot;#,##0&quot; &quot;;&quot;-&quot;#,##0&quot; &quot;;&quot; -&quot;00&quot; &quot;;&quot; &quot;@&quot; &quot;">
                  <c:v>9079</c:v>
                </c:pt>
                <c:pt idx="26" formatCode="&quot; &quot;#,##0&quot; &quot;;&quot;-&quot;#,##0&quot; &quot;;&quot; -&quot;00&quot; &quot;;&quot; &quot;@&quot; &quot;">
                  <c:v>8623</c:v>
                </c:pt>
                <c:pt idx="27" formatCode="&quot; &quot;#,##0&quot; &quot;;&quot;-&quot;#,##0&quot; &quot;;&quot; -&quot;00&quot; &quot;;&quot; &quot;@&quot; &quot;">
                  <c:v>8391</c:v>
                </c:pt>
                <c:pt idx="28" formatCode="&quot; &quot;#,##0&quot; &quot;;&quot;-&quot;#,##0&quot; &quot;;&quot; -&quot;00&quot; &quot;;&quot; &quot;@&quot; &quot;">
                  <c:v>8902</c:v>
                </c:pt>
                <c:pt idx="29" formatCode="&quot; &quot;#,##0&quot; &quot;;&quot;-&quot;#,##0&quot; &quot;;&quot; -&quot;00&quot; &quot;;&quot; &quot;@&quot; &quot;">
                  <c:v>9516</c:v>
                </c:pt>
                <c:pt idx="30" formatCode="&quot; &quot;#,##0&quot; &quot;;&quot;-&quot;#,##0&quot; &quot;;&quot; -&quot;00&quot; &quot;;&quot; &quot;@&quot; &quot;">
                  <c:v>8864</c:v>
                </c:pt>
                <c:pt idx="31" formatCode="&quot; &quot;#,##0&quot; &quot;;&quot;-&quot;#,##0&quot; &quot;;&quot; -&quot;00&quot; &quot;;&quot; &quot;@&quot; &quot;">
                  <c:v>8517</c:v>
                </c:pt>
                <c:pt idx="32" formatCode="&quot; &quot;#,##0&quot; &quot;;&quot;-&quot;#,##0&quot; &quot;;&quot; -&quot;00&quot; &quot;;&quot; &quot;@&quot; &quot;">
                  <c:v>9188</c:v>
                </c:pt>
                <c:pt idx="33" formatCode="&quot; &quot;#,##0&quot; &quot;;&quot;-&quot;#,##0&quot; &quot;;&quot; -&quot;00&quot; &quot;;&quot; &quot;@&quot; &quot;">
                  <c:v>10091</c:v>
                </c:pt>
                <c:pt idx="34" formatCode="&quot; &quot;#,##0&quot; &quot;;&quot;-&quot;#,##0&quot; &quot;;&quot; -&quot;00&quot; &quot;;&quot; &quot;@&quot; &quot;">
                  <c:v>9556</c:v>
                </c:pt>
                <c:pt idx="35" formatCode="&quot; &quot;#,##0&quot; &quot;;&quot;-&quot;#,##0&quot; &quot;;&quot; -&quot;00&quot; &quot;;&quot; &quot;@&quot; &quot;">
                  <c:v>9416</c:v>
                </c:pt>
                <c:pt idx="36" formatCode="&quot; &quot;#,##0&quot; &quot;;&quot;-&quot;#,##0&quot; &quot;;&quot; -&quot;00&quot; &quot;;&quot; &quot;@&quot; &quot;">
                  <c:v>9847</c:v>
                </c:pt>
                <c:pt idx="37" formatCode="&quot; &quot;#,##0&quot; &quot;;&quot;-&quot;#,##0&quot; &quot;;&quot; -&quot;00&quot; &quot;;&quot; &quot;@&quot; &quot;">
                  <c:v>10883</c:v>
                </c:pt>
                <c:pt idx="38" formatCode="&quot; &quot;#,##0&quot; &quot;;&quot;-&quot;#,##0&quot; &quot;;&quot; -&quot;00&quot; &quot;;&quot; &quot;@&quot; &quot;">
                  <c:v>10126</c:v>
                </c:pt>
                <c:pt idx="39" formatCode="&quot; &quot;#,##0&quot; &quot;;&quot;-&quot;#,##0&quot; &quot;;&quot; -&quot;00&quot; &quot;;&quot; &quot;@&quot; &quot;">
                  <c:v>9724</c:v>
                </c:pt>
                <c:pt idx="40" formatCode="&quot; &quot;#,##0&quot; &quot;;&quot;-&quot;#,##0&quot; &quot;;&quot; -&quot;00&quot; &quot;;&quot; &quot;@&quot; &quot;">
                  <c:v>10195</c:v>
                </c:pt>
                <c:pt idx="41" formatCode="&quot; &quot;#,##0&quot; &quot;;&quot;-&quot;#,##0&quot; &quot;;&quot; -&quot;00&quot; &quot;;&quot; &quot;@&quot; &quot;">
                  <c:v>11053</c:v>
                </c:pt>
                <c:pt idx="42" formatCode="&quot; &quot;#,##0&quot; &quot;;&quot;-&quot;#,##0&quot; &quot;;&quot; -&quot;00&quot; &quot;;&quot; &quot;@&quot; &quot;">
                  <c:v>10293</c:v>
                </c:pt>
                <c:pt idx="43" formatCode="&quot; &quot;#,##0&quot; &quot;;&quot;-&quot;#,##0&quot; &quot;;&quot; -&quot;00&quot; &quot;;&quot; &quot;@&quot; &quot;">
                  <c:v>9519</c:v>
                </c:pt>
                <c:pt idx="44" formatCode="#,##0">
                  <c:v>10712</c:v>
                </c:pt>
                <c:pt idx="45" formatCode="#,##0">
                  <c:v>11628</c:v>
                </c:pt>
                <c:pt idx="46" formatCode="#,##0">
                  <c:v>10663</c:v>
                </c:pt>
                <c:pt idx="47" formatCode="#,##0">
                  <c:v>10239</c:v>
                </c:pt>
                <c:pt idx="48" formatCode="#,##0">
                  <c:v>10961</c:v>
                </c:pt>
                <c:pt idx="49" formatCode="#,##0">
                  <c:v>11820</c:v>
                </c:pt>
                <c:pt idx="50" formatCode="#,##0">
                  <c:v>10685</c:v>
                </c:pt>
                <c:pt idx="51" formatCode="#,##0">
                  <c:v>9843</c:v>
                </c:pt>
                <c:pt idx="52" formatCode="#,##0">
                  <c:v>8293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A-AA2E-467F-A9D3-949CA60F1465}"/>
            </c:ext>
          </c:extLst>
        </c:ser>
        <c:ser>
          <c:idx val="3"/>
          <c:order val="3"/>
          <c:tx>
            <c:strRef>
              <c:f>Sheet1!$A$5</c:f>
              <c:strCache>
                <c:ptCount val="1"/>
                <c:pt idx="0">
                  <c:v>E. coli BSI - Trust-apportioned</c:v>
                </c:pt>
              </c:strCache>
            </c:strRef>
          </c:tx>
          <c:spPr>
            <a:ln w="28575" cap="rnd">
              <a:solidFill>
                <a:schemeClr val="accent3"/>
              </a:solidFill>
              <a:prstDash val="dash"/>
              <a:round/>
            </a:ln>
            <a:effectLst/>
          </c:spPr>
          <c:marker>
            <c:symbol val="none"/>
          </c:marker>
          <c:cat>
            <c:strRef>
              <c:f>Sheet1!$B$1:$BB$1</c:f>
              <c:strCache>
                <c:ptCount val="53"/>
                <c:pt idx="0">
                  <c:v>Apr-Jun 2007</c:v>
                </c:pt>
                <c:pt idx="1">
                  <c:v>Jul-Sept 2007</c:v>
                </c:pt>
                <c:pt idx="2">
                  <c:v>Oct-Dec 2007</c:v>
                </c:pt>
                <c:pt idx="3">
                  <c:v>Jan-Mar 2008</c:v>
                </c:pt>
                <c:pt idx="4">
                  <c:v>Apr-Jun 2008</c:v>
                </c:pt>
                <c:pt idx="5">
                  <c:v>Jul-Sept 2008</c:v>
                </c:pt>
                <c:pt idx="6">
                  <c:v>Oct-Dec 2008</c:v>
                </c:pt>
                <c:pt idx="7">
                  <c:v>Jan-Mar 2009</c:v>
                </c:pt>
                <c:pt idx="8">
                  <c:v>Apr-Jun 2009</c:v>
                </c:pt>
                <c:pt idx="9">
                  <c:v>Jul-Sept 2009</c:v>
                </c:pt>
                <c:pt idx="10">
                  <c:v>Oct-Dec 2009</c:v>
                </c:pt>
                <c:pt idx="11">
                  <c:v>Jan-Mar 2010</c:v>
                </c:pt>
                <c:pt idx="12">
                  <c:v>Apr-Jun 2010</c:v>
                </c:pt>
                <c:pt idx="13">
                  <c:v>Jul-Sept 2010</c:v>
                </c:pt>
                <c:pt idx="14">
                  <c:v>Oct-Dec 2010</c:v>
                </c:pt>
                <c:pt idx="15">
                  <c:v>Jan-Mar 2011</c:v>
                </c:pt>
                <c:pt idx="16">
                  <c:v>Apr-Jun 2011</c:v>
                </c:pt>
                <c:pt idx="17">
                  <c:v>Jul-Sept 2011</c:v>
                </c:pt>
                <c:pt idx="18">
                  <c:v>Oct-Dec 2011</c:v>
                </c:pt>
                <c:pt idx="19">
                  <c:v>Jan-Mar 2012</c:v>
                </c:pt>
                <c:pt idx="20">
                  <c:v>Apr-Jun 2012</c:v>
                </c:pt>
                <c:pt idx="21">
                  <c:v>Jul-Sept 2012</c:v>
                </c:pt>
                <c:pt idx="22">
                  <c:v>Oct-Dec 2012</c:v>
                </c:pt>
                <c:pt idx="23">
                  <c:v>Jan-Mar 2013</c:v>
                </c:pt>
                <c:pt idx="24">
                  <c:v>Apr-Jun 2013</c:v>
                </c:pt>
                <c:pt idx="25">
                  <c:v>Jul-Sept 2013</c:v>
                </c:pt>
                <c:pt idx="26">
                  <c:v>Oct-Dec 2013</c:v>
                </c:pt>
                <c:pt idx="27">
                  <c:v>Jan-Mar 2014</c:v>
                </c:pt>
                <c:pt idx="28">
                  <c:v>Apr-Jun 2014</c:v>
                </c:pt>
                <c:pt idx="29">
                  <c:v>Jul-Sept 2014</c:v>
                </c:pt>
                <c:pt idx="30">
                  <c:v>Oct-Dec 2014</c:v>
                </c:pt>
                <c:pt idx="31">
                  <c:v>Jan-Mar 2015</c:v>
                </c:pt>
                <c:pt idx="32">
                  <c:v>Apr-Jun 2015</c:v>
                </c:pt>
                <c:pt idx="33">
                  <c:v>Jul-Sept 2015</c:v>
                </c:pt>
                <c:pt idx="34">
                  <c:v>Oct-Dec 2015</c:v>
                </c:pt>
                <c:pt idx="35">
                  <c:v>Jan-Mar 2016</c:v>
                </c:pt>
                <c:pt idx="36">
                  <c:v>Apr-Jun 2016</c:v>
                </c:pt>
                <c:pt idx="37">
                  <c:v>Jul-Sept 2016</c:v>
                </c:pt>
                <c:pt idx="38">
                  <c:v>Oct-Dec 2016</c:v>
                </c:pt>
                <c:pt idx="39">
                  <c:v>Jan-Mar 2017</c:v>
                </c:pt>
                <c:pt idx="40">
                  <c:v>Apr-Jun 2017</c:v>
                </c:pt>
                <c:pt idx="41">
                  <c:v>Jul-Sept 2017</c:v>
                </c:pt>
                <c:pt idx="42">
                  <c:v>Oct-Dec 2017</c:v>
                </c:pt>
                <c:pt idx="43">
                  <c:v>Jan-Mar 2018</c:v>
                </c:pt>
                <c:pt idx="44">
                  <c:v>Apr-Jun 2018</c:v>
                </c:pt>
                <c:pt idx="45">
                  <c:v>Jul-Sept 2018</c:v>
                </c:pt>
                <c:pt idx="46">
                  <c:v>Oct-Dec 2018</c:v>
                </c:pt>
                <c:pt idx="47">
                  <c:v>Jan-Mar 2019</c:v>
                </c:pt>
                <c:pt idx="48">
                  <c:v>Apr-Jun 2019</c:v>
                </c:pt>
                <c:pt idx="49">
                  <c:v>Jul-Sept 2019</c:v>
                </c:pt>
                <c:pt idx="50">
                  <c:v>Oct-Dec 2019</c:v>
                </c:pt>
                <c:pt idx="51">
                  <c:v>Apr-Jun 2020</c:v>
                </c:pt>
                <c:pt idx="52">
                  <c:v>Jul-Sept 2020</c:v>
                </c:pt>
              </c:strCache>
            </c:strRef>
          </c:cat>
          <c:val>
            <c:numRef>
              <c:f>Sheet1!$B$5:$BB$5</c:f>
              <c:numCache>
                <c:formatCode>General</c:formatCode>
                <c:ptCount val="53"/>
                <c:pt idx="17" formatCode="&quot; &quot;#,##0&quot; &quot;;&quot;-&quot;#,##0&quot; &quot;;&quot; -&quot;00&quot; &quot;;&quot; &quot;@&quot; &quot;">
                  <c:v>1996</c:v>
                </c:pt>
                <c:pt idx="18" formatCode="&quot; &quot;#,##0&quot; &quot;;&quot;-&quot;#,##0&quot; &quot;;&quot; -&quot;00&quot; &quot;;&quot; &quot;@&quot; &quot;">
                  <c:v>1959</c:v>
                </c:pt>
                <c:pt idx="19" formatCode="&quot; &quot;#,##0&quot; &quot;;&quot;-&quot;#,##0&quot; &quot;;&quot; -&quot;00&quot; &quot;;&quot; &quot;@&quot; &quot;">
                  <c:v>1924</c:v>
                </c:pt>
                <c:pt idx="20" formatCode="&quot; &quot;#,##0&quot; &quot;;&quot;-&quot;#,##0&quot; &quot;;&quot; -&quot;00&quot; &quot;;&quot; &quot;@&quot; &quot;">
                  <c:v>1920</c:v>
                </c:pt>
                <c:pt idx="21" formatCode="&quot; &quot;#,##0&quot; &quot;;&quot;-&quot;#,##0&quot; &quot;;&quot; -&quot;00&quot; &quot;;&quot; &quot;@&quot; &quot;">
                  <c:v>1953</c:v>
                </c:pt>
                <c:pt idx="22" formatCode="&quot; &quot;#,##0&quot; &quot;;&quot;-&quot;#,##0&quot; &quot;;&quot; -&quot;00&quot; &quot;;&quot; &quot;@&quot; &quot;">
                  <c:v>1842</c:v>
                </c:pt>
                <c:pt idx="23" formatCode="&quot; &quot;#,##0&quot; &quot;;&quot;-&quot;#,##0&quot; &quot;;&quot; -&quot;00&quot; &quot;;&quot; &quot;@&quot; &quot;">
                  <c:v>1837</c:v>
                </c:pt>
                <c:pt idx="24" formatCode="&quot; &quot;#,##0&quot; &quot;;&quot;-&quot;#,##0&quot; &quot;;&quot; -&quot;00&quot; &quot;;&quot; &quot;@&quot; &quot;">
                  <c:v>1813</c:v>
                </c:pt>
                <c:pt idx="25" formatCode="&quot; &quot;#,##0&quot; &quot;;&quot;-&quot;#,##0&quot; &quot;;&quot; -&quot;00&quot; &quot;;&quot; &quot;@&quot; &quot;">
                  <c:v>2022</c:v>
                </c:pt>
                <c:pt idx="26" formatCode="&quot; &quot;#,##0&quot; &quot;;&quot;-&quot;#,##0&quot; &quot;;&quot; -&quot;00&quot; &quot;;&quot; &quot;@&quot; &quot;">
                  <c:v>1842</c:v>
                </c:pt>
                <c:pt idx="27" formatCode="&quot; &quot;#,##0&quot; &quot;;&quot;-&quot;#,##0&quot; &quot;;&quot; -&quot;00&quot; &quot;;&quot; &quot;@&quot; &quot;">
                  <c:v>1881</c:v>
                </c:pt>
                <c:pt idx="28" formatCode="&quot; &quot;#,##0&quot; &quot;;&quot;-&quot;#,##0&quot; &quot;;&quot; -&quot;00&quot; &quot;;&quot; &quot;@&quot; &quot;">
                  <c:v>1802</c:v>
                </c:pt>
                <c:pt idx="29" formatCode="&quot; &quot;#,##0&quot; &quot;;&quot;-&quot;#,##0&quot; &quot;;&quot; -&quot;00&quot; &quot;;&quot; &quot;@&quot; &quot;">
                  <c:v>1885</c:v>
                </c:pt>
                <c:pt idx="30" formatCode="&quot; &quot;#,##0&quot; &quot;;&quot;-&quot;#,##0&quot; &quot;;&quot; -&quot;00&quot; &quot;;&quot; &quot;@&quot; &quot;">
                  <c:v>1846</c:v>
                </c:pt>
                <c:pt idx="31" formatCode="&quot; &quot;#,##0&quot; &quot;;&quot;-&quot;#,##0&quot; &quot;;&quot; -&quot;00&quot; &quot;;&quot; &quot;@&quot; &quot;">
                  <c:v>1847</c:v>
                </c:pt>
                <c:pt idx="32" formatCode="&quot; &quot;#,##0&quot; &quot;;&quot;-&quot;#,##0&quot; &quot;;&quot; -&quot;00&quot; &quot;;&quot; &quot;@&quot; &quot;">
                  <c:v>1858</c:v>
                </c:pt>
                <c:pt idx="33" formatCode="&quot; &quot;#,##0&quot; &quot;;&quot;-&quot;#,##0&quot; &quot;;&quot; -&quot;00&quot; &quot;;&quot; &quot;@&quot; &quot;">
                  <c:v>1966</c:v>
                </c:pt>
                <c:pt idx="34" formatCode="&quot; &quot;#,##0&quot; &quot;;&quot;-&quot;#,##0&quot; &quot;;&quot; -&quot;00&quot; &quot;;&quot; &quot;@&quot; &quot;">
                  <c:v>1953</c:v>
                </c:pt>
                <c:pt idx="35" formatCode="&quot; &quot;#,##0&quot; &quot;;&quot;-&quot;#,##0&quot; &quot;;&quot; -&quot;00&quot; &quot;;&quot; &quot;@&quot; &quot;">
                  <c:v>1958</c:v>
                </c:pt>
                <c:pt idx="36" formatCode="&quot; &quot;#,##0&quot; &quot;;&quot;-&quot;#,##0&quot; &quot;;&quot; -&quot;00&quot; &quot;;&quot; &quot;@&quot; &quot;">
                  <c:v>1989</c:v>
                </c:pt>
                <c:pt idx="37" formatCode="&quot; &quot;#,##0&quot; &quot;;&quot;-&quot;#,##0&quot; &quot;;&quot; -&quot;00&quot; &quot;;&quot; &quot;@&quot; &quot;">
                  <c:v>2040</c:v>
                </c:pt>
                <c:pt idx="38" formatCode="&quot; &quot;#,##0&quot; &quot;;&quot;-&quot;#,##0&quot; &quot;;&quot; -&quot;00&quot; &quot;;&quot; &quot;@&quot; &quot;">
                  <c:v>1926</c:v>
                </c:pt>
                <c:pt idx="39" formatCode="&quot; &quot;#,##0&quot; &quot;;&quot;-&quot;#,##0&quot; &quot;;&quot; -&quot;00&quot; &quot;;&quot; &quot;@&quot; &quot;">
                  <c:v>1919</c:v>
                </c:pt>
                <c:pt idx="40" formatCode="&quot; &quot;#,##0&quot; &quot;;&quot;-&quot;#,##0&quot; &quot;;&quot; -&quot;00&quot; &quot;;&quot; &quot;@&quot; &quot;">
                  <c:v>1978</c:v>
                </c:pt>
                <c:pt idx="41" formatCode="&quot; &quot;#,##0&quot; &quot;;&quot;-&quot;#,##0&quot; &quot;;&quot; -&quot;00&quot; &quot;;&quot; &quot;@&quot; &quot;">
                  <c:v>1985</c:v>
                </c:pt>
                <c:pt idx="42" formatCode="&quot; &quot;#,##0&quot; &quot;;&quot;-&quot;#,##0&quot; &quot;;&quot; -&quot;00&quot; &quot;;&quot; &quot;@&quot; &quot;">
                  <c:v>1911</c:v>
                </c:pt>
                <c:pt idx="43" formatCode="&quot; &quot;#,##0&quot; &quot;;&quot;-&quot;#,##0&quot; &quot;;&quot; -&quot;00&quot; &quot;;&quot; &quot;@&quot; &quot;">
                  <c:v>1830</c:v>
                </c:pt>
                <c:pt idx="44" formatCode="#,##0">
                  <c:v>1912</c:v>
                </c:pt>
                <c:pt idx="45" formatCode="#,##0">
                  <c:v>1987</c:v>
                </c:pt>
                <c:pt idx="46" formatCode="#,##0">
                  <c:v>1881</c:v>
                </c:pt>
                <c:pt idx="47" formatCode="#,##0">
                  <c:v>1852</c:v>
                </c:pt>
                <c:pt idx="48" formatCode="#,##0">
                  <c:v>1922</c:v>
                </c:pt>
                <c:pt idx="49" formatCode="#,##0">
                  <c:v>2025</c:v>
                </c:pt>
                <c:pt idx="50" formatCode="#,##0">
                  <c:v>1995</c:v>
                </c:pt>
                <c:pt idx="51" formatCode="#,##0">
                  <c:v>1870</c:v>
                </c:pt>
                <c:pt idx="52" formatCode="#,##0">
                  <c:v>1321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B-AA2E-467F-A9D3-949CA60F1465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453223656"/>
        <c:axId val="453217752"/>
      </c:lineChart>
      <c:catAx>
        <c:axId val="44776828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pPr>
            <a:endParaRPr lang="en-US"/>
          </a:p>
        </c:txPr>
        <c:crossAx val="447768608"/>
        <c:crosses val="autoZero"/>
        <c:auto val="1"/>
        <c:lblAlgn val="ctr"/>
        <c:lblOffset val="100"/>
        <c:noMultiLvlLbl val="0"/>
      </c:catAx>
      <c:valAx>
        <c:axId val="44776860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1000" b="0" i="0" u="none" strike="noStrike" kern="1200" baseline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pPr>
                <a:r>
                  <a:rPr lang="en-US"/>
                  <a:t>MRSA, MSSA, Klebsiella, Pseudomonas BSI</a:t>
                </a:r>
              </a:p>
            </c:rich>
          </c:tx>
          <c:layout>
            <c:manualLayout>
              <c:xMode val="edge"/>
              <c:yMode val="edge"/>
              <c:x val="7.2977219851998979E-4"/>
              <c:y val="0.24630028779974339"/>
            </c:manualLayout>
          </c:layout>
          <c:overlay val="0"/>
          <c:spPr>
            <a:noFill/>
            <a:ln>
              <a:noFill/>
            </a:ln>
            <a:effectLst/>
          </c:spPr>
          <c:txPr>
            <a:bodyPr rot="-5400000" spcFirstLastPara="1" vertOverflow="ellipsis" vert="horz" wrap="square" anchor="ctr" anchorCtr="1"/>
            <a:lstStyle/>
            <a:p>
              <a:pPr>
                <a:defRPr sz="1000" b="0" i="0" u="none" strike="noStrike" kern="1200" baseline="0">
                  <a:solidFill>
                    <a:schemeClr val="tx1">
                      <a:lumMod val="65000"/>
                      <a:lumOff val="35000"/>
                    </a:schemeClr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pPr>
              <a:endParaRPr lang="en-US"/>
            </a:p>
          </c:txPr>
        </c:title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pPr>
            <a:endParaRPr lang="en-US"/>
          </a:p>
        </c:txPr>
        <c:crossAx val="447768280"/>
        <c:crosses val="autoZero"/>
        <c:crossBetween val="between"/>
      </c:valAx>
      <c:valAx>
        <c:axId val="453217752"/>
        <c:scaling>
          <c:orientation val="minMax"/>
        </c:scaling>
        <c:delete val="0"/>
        <c:axPos val="r"/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1000" b="0" i="0" u="none" strike="noStrike" kern="1200" baseline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pPr>
                <a:r>
                  <a:rPr lang="en-US"/>
                  <a:t>C. difficile infection and E. coli BSI</a:t>
                </a:r>
              </a:p>
            </c:rich>
          </c:tx>
          <c:layout>
            <c:manualLayout>
              <c:xMode val="edge"/>
              <c:yMode val="edge"/>
              <c:x val="0.9789491603154139"/>
              <c:y val="0.29834076905161055"/>
            </c:manualLayout>
          </c:layout>
          <c:overlay val="0"/>
          <c:spPr>
            <a:noFill/>
            <a:ln>
              <a:noFill/>
            </a:ln>
            <a:effectLst/>
          </c:spPr>
          <c:txPr>
            <a:bodyPr rot="-5400000" spcFirstLastPara="1" vertOverflow="ellipsis" vert="horz" wrap="square" anchor="ctr" anchorCtr="1"/>
            <a:lstStyle/>
            <a:p>
              <a:pPr>
                <a:defRPr sz="1000" b="0" i="0" u="none" strike="noStrike" kern="1200" baseline="0">
                  <a:solidFill>
                    <a:schemeClr val="tx1">
                      <a:lumMod val="65000"/>
                      <a:lumOff val="35000"/>
                    </a:schemeClr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pPr>
              <a:endParaRPr lang="en-US"/>
            </a:p>
          </c:txPr>
        </c:title>
        <c:numFmt formatCode="&quot; &quot;#,##0&quot; &quot;;&quot;-&quot;#,##0&quot; &quot;;&quot; -&quot;00&quot; &quot;;&quot; &quot;@&quot; &quot;" sourceLinked="1"/>
        <c:majorTickMark val="out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pPr>
            <a:endParaRPr lang="en-US"/>
          </a:p>
        </c:txPr>
        <c:crossAx val="453223656"/>
        <c:crosses val="max"/>
        <c:crossBetween val="between"/>
      </c:valAx>
      <c:catAx>
        <c:axId val="453223656"/>
        <c:scaling>
          <c:orientation val="minMax"/>
        </c:scaling>
        <c:delete val="1"/>
        <c:axPos val="b"/>
        <c:numFmt formatCode="General" sourceLinked="1"/>
        <c:majorTickMark val="out"/>
        <c:minorTickMark val="none"/>
        <c:tickLblPos val="nextTo"/>
        <c:crossAx val="453217752"/>
        <c:crosses val="autoZero"/>
        <c:auto val="1"/>
        <c:lblAlgn val="ctr"/>
        <c:lblOffset val="100"/>
        <c:noMultiLvlLbl val="0"/>
      </c:catAx>
      <c:spPr>
        <a:noFill/>
        <a:ln>
          <a:noFill/>
        </a:ln>
        <a:effectLst/>
      </c:spPr>
    </c:plotArea>
    <c:legend>
      <c:legendPos val="b"/>
      <c:layout>
        <c:manualLayout>
          <c:xMode val="edge"/>
          <c:yMode val="edge"/>
          <c:x val="0.12424204893175314"/>
          <c:y val="1.7513071145051236E-2"/>
          <c:w val="0.58479372959755671"/>
          <c:h val="0.18395580212347978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900" b="0" i="1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Arial" panose="020B0604020202020204" pitchFamily="34" charset="0"/>
              <a:ea typeface="+mn-ea"/>
              <a:cs typeface="Arial" panose="020B0604020202020204" pitchFamily="34" charset="0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>
          <a:latin typeface="Arial" panose="020B0604020202020204" pitchFamily="34" charset="0"/>
          <a:cs typeface="Arial" panose="020B0604020202020204" pitchFamily="34" charset="0"/>
        </a:defRPr>
      </a:pPr>
      <a:endParaRPr lang="en-US"/>
    </a:p>
  </c:txPr>
  <c:externalData r:id="rId3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Sheet1!$A$3</c:f>
              <c:strCache>
                <c:ptCount val="1"/>
                <c:pt idx="0">
                  <c:v>Klebsiella spp.</c:v>
                </c:pt>
              </c:strCache>
            </c:strRef>
          </c:tx>
          <c:invertIfNegative val="0"/>
          <c:cat>
            <c:strRef>
              <c:f>Sheet1!$B$2:$C$2</c:f>
              <c:strCache>
                <c:ptCount val="2"/>
                <c:pt idx="0">
                  <c:v>Rooms contaminated</c:v>
                </c:pt>
                <c:pt idx="1">
                  <c:v>Sites contaminated</c:v>
                </c:pt>
              </c:strCache>
            </c:strRef>
          </c:cat>
          <c:val>
            <c:numRef>
              <c:f>Sheet1!$B$3:$C$3</c:f>
              <c:numCache>
                <c:formatCode>General</c:formatCode>
                <c:ptCount val="2"/>
                <c:pt idx="0">
                  <c:v>31</c:v>
                </c:pt>
                <c:pt idx="1">
                  <c:v>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DD0A-4461-A9A8-54E764F62ABA}"/>
            </c:ext>
          </c:extLst>
        </c:ser>
        <c:ser>
          <c:idx val="1"/>
          <c:order val="1"/>
          <c:tx>
            <c:strRef>
              <c:f>Sheet1!$A$4</c:f>
              <c:strCache>
                <c:ptCount val="1"/>
                <c:pt idx="0">
                  <c:v>E. coli</c:v>
                </c:pt>
              </c:strCache>
            </c:strRef>
          </c:tx>
          <c:invertIfNegative val="0"/>
          <c:cat>
            <c:strRef>
              <c:f>Sheet1!$B$2:$C$2</c:f>
              <c:strCache>
                <c:ptCount val="2"/>
                <c:pt idx="0">
                  <c:v>Rooms contaminated</c:v>
                </c:pt>
                <c:pt idx="1">
                  <c:v>Sites contaminated</c:v>
                </c:pt>
              </c:strCache>
            </c:strRef>
          </c:cat>
          <c:val>
            <c:numRef>
              <c:f>Sheet1!$B$4:$C$4</c:f>
              <c:numCache>
                <c:formatCode>General</c:formatCode>
                <c:ptCount val="2"/>
                <c:pt idx="0">
                  <c:v>4</c:v>
                </c:pt>
                <c:pt idx="1">
                  <c:v>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DD0A-4461-A9A8-54E764F62ABA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170051072"/>
        <c:axId val="170052608"/>
      </c:barChart>
      <c:catAx>
        <c:axId val="170051072"/>
        <c:scaling>
          <c:orientation val="minMax"/>
        </c:scaling>
        <c:delete val="0"/>
        <c:axPos val="b"/>
        <c:numFmt formatCode="General" sourceLinked="0"/>
        <c:majorTickMark val="out"/>
        <c:minorTickMark val="none"/>
        <c:tickLblPos val="nextTo"/>
        <c:crossAx val="170052608"/>
        <c:crosses val="autoZero"/>
        <c:auto val="1"/>
        <c:lblAlgn val="ctr"/>
        <c:lblOffset val="100"/>
        <c:noMultiLvlLbl val="0"/>
      </c:catAx>
      <c:valAx>
        <c:axId val="170052608"/>
        <c:scaling>
          <c:orientation val="minMax"/>
        </c:scaling>
        <c:delete val="0"/>
        <c:axPos val="l"/>
        <c:title>
          <c:tx>
            <c:rich>
              <a:bodyPr rot="-5400000" vert="horz"/>
              <a:lstStyle/>
              <a:p>
                <a:pPr>
                  <a:defRPr/>
                </a:pPr>
                <a:r>
                  <a:rPr lang="en-US"/>
                  <a:t>% contaminated</a:t>
                </a:r>
              </a:p>
            </c:rich>
          </c:tx>
          <c:layout/>
          <c:overlay val="0"/>
        </c:title>
        <c:numFmt formatCode="General" sourceLinked="1"/>
        <c:majorTickMark val="out"/>
        <c:minorTickMark val="none"/>
        <c:tickLblPos val="nextTo"/>
        <c:crossAx val="170051072"/>
        <c:crosses val="autoZero"/>
        <c:crossBetween val="between"/>
      </c:valAx>
    </c:plotArea>
    <c:legend>
      <c:legendPos val="r"/>
      <c:layout>
        <c:manualLayout>
          <c:xMode val="edge"/>
          <c:yMode val="edge"/>
          <c:x val="0.72171407374226559"/>
          <c:y val="0.30838575461885454"/>
          <c:w val="0.23206402754836394"/>
          <c:h val="0.16442660338066145"/>
        </c:manualLayout>
      </c:layout>
      <c:overlay val="0"/>
      <c:txPr>
        <a:bodyPr/>
        <a:lstStyle/>
        <a:p>
          <a:pPr>
            <a:defRPr i="1"/>
          </a:pPr>
          <a:endParaRPr lang="en-US"/>
        </a:p>
      </c:txPr>
    </c:legend>
    <c:plotVisOnly val="1"/>
    <c:dispBlanksAs val="gap"/>
    <c:showDLblsOverMax val="0"/>
  </c:chart>
  <c:txPr>
    <a:bodyPr/>
    <a:lstStyle/>
    <a:p>
      <a:pPr>
        <a:defRPr sz="1500" b="0">
          <a:latin typeface="Arial" panose="020B0604020202020204" pitchFamily="34" charset="0"/>
          <a:cs typeface="Arial" panose="020B0604020202020204" pitchFamily="34" charset="0"/>
        </a:defRPr>
      </a:pPr>
      <a:endParaRPr lang="en-US"/>
    </a:p>
  </c:txPr>
  <c:externalData r:id="rId2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42"/>
    </mc:Choice>
    <mc:Fallback>
      <c:style val="42"/>
    </mc:Fallback>
  </mc:AlternateContent>
  <c:chart>
    <c:autoTitleDeleted val="0"/>
    <c:plotArea>
      <c:layout>
        <c:manualLayout>
          <c:layoutTarget val="inner"/>
          <c:xMode val="edge"/>
          <c:yMode val="edge"/>
          <c:x val="8.2001557764907612E-2"/>
          <c:y val="2.3180454649398864E-2"/>
          <c:w val="0.88713169941965764"/>
          <c:h val="0.85162812436450108"/>
        </c:manualLayout>
      </c:layout>
      <c:lineChart>
        <c:grouping val="standard"/>
        <c:varyColors val="0"/>
        <c:ser>
          <c:idx val="0"/>
          <c:order val="0"/>
          <c:tx>
            <c:v>All cases</c:v>
          </c:tx>
          <c:cat>
            <c:multiLvlStrRef>
              <c:f>'Archive Table 1'!$F$12:$BA$13</c:f>
              <c:multiLvlStrCache>
                <c:ptCount val="48"/>
                <c:lvl>
                  <c:pt idx="0">
                    <c:v>Q2</c:v>
                  </c:pt>
                  <c:pt idx="1">
                    <c:v>Q3</c:v>
                  </c:pt>
                  <c:pt idx="2">
                    <c:v>Q4</c:v>
                  </c:pt>
                  <c:pt idx="3">
                    <c:v>Q1</c:v>
                  </c:pt>
                  <c:pt idx="4">
                    <c:v>Q2</c:v>
                  </c:pt>
                  <c:pt idx="5">
                    <c:v>Q3</c:v>
                  </c:pt>
                  <c:pt idx="6">
                    <c:v>Q4</c:v>
                  </c:pt>
                  <c:pt idx="7">
                    <c:v>Q1</c:v>
                  </c:pt>
                  <c:pt idx="8">
                    <c:v>Q2</c:v>
                  </c:pt>
                  <c:pt idx="9">
                    <c:v>Q3</c:v>
                  </c:pt>
                  <c:pt idx="10">
                    <c:v>Q4</c:v>
                  </c:pt>
                  <c:pt idx="11">
                    <c:v>Q1</c:v>
                  </c:pt>
                  <c:pt idx="12">
                    <c:v>Q2</c:v>
                  </c:pt>
                  <c:pt idx="13">
                    <c:v>Q3</c:v>
                  </c:pt>
                  <c:pt idx="14">
                    <c:v>Q4</c:v>
                  </c:pt>
                  <c:pt idx="15">
                    <c:v>Q1</c:v>
                  </c:pt>
                  <c:pt idx="16">
                    <c:v>Q2</c:v>
                  </c:pt>
                  <c:pt idx="17">
                    <c:v>Q3</c:v>
                  </c:pt>
                  <c:pt idx="18">
                    <c:v>Q4</c:v>
                  </c:pt>
                  <c:pt idx="19">
                    <c:v>Q1</c:v>
                  </c:pt>
                  <c:pt idx="20">
                    <c:v>Q2</c:v>
                  </c:pt>
                  <c:pt idx="21">
                    <c:v>Q3</c:v>
                  </c:pt>
                  <c:pt idx="22">
                    <c:v>Q4</c:v>
                  </c:pt>
                  <c:pt idx="23">
                    <c:v>Q1</c:v>
                  </c:pt>
                  <c:pt idx="24">
                    <c:v>Q2</c:v>
                  </c:pt>
                  <c:pt idx="25">
                    <c:v>Q3</c:v>
                  </c:pt>
                  <c:pt idx="26">
                    <c:v>Q4</c:v>
                  </c:pt>
                  <c:pt idx="27">
                    <c:v>Q1</c:v>
                  </c:pt>
                  <c:pt idx="28">
                    <c:v>Q2</c:v>
                  </c:pt>
                  <c:pt idx="29">
                    <c:v>Q3</c:v>
                  </c:pt>
                  <c:pt idx="30">
                    <c:v>Q4</c:v>
                  </c:pt>
                  <c:pt idx="31">
                    <c:v>Q1</c:v>
                  </c:pt>
                  <c:pt idx="32">
                    <c:v>Q2</c:v>
                  </c:pt>
                  <c:pt idx="33">
                    <c:v>Q3</c:v>
                  </c:pt>
                  <c:pt idx="34">
                    <c:v>Q4</c:v>
                  </c:pt>
                  <c:pt idx="35">
                    <c:v>Q1</c:v>
                  </c:pt>
                  <c:pt idx="36">
                    <c:v>Q2</c:v>
                  </c:pt>
                  <c:pt idx="37">
                    <c:v>Q3</c:v>
                  </c:pt>
                  <c:pt idx="38">
                    <c:v>Q4</c:v>
                  </c:pt>
                  <c:pt idx="39">
                    <c:v>Q1</c:v>
                  </c:pt>
                  <c:pt idx="40">
                    <c:v>Q2</c:v>
                  </c:pt>
                  <c:pt idx="41">
                    <c:v>Q3</c:v>
                  </c:pt>
                  <c:pt idx="42">
                    <c:v>Q4</c:v>
                  </c:pt>
                  <c:pt idx="43">
                    <c:v>Q1</c:v>
                  </c:pt>
                  <c:pt idx="44">
                    <c:v>Q2</c:v>
                  </c:pt>
                  <c:pt idx="45">
                    <c:v>Q3</c:v>
                  </c:pt>
                  <c:pt idx="46">
                    <c:v>Q4</c:v>
                  </c:pt>
                  <c:pt idx="47">
                    <c:v>Q1</c:v>
                  </c:pt>
                </c:lvl>
                <c:lvl>
                  <c:pt idx="0">
                    <c:v>2001</c:v>
                  </c:pt>
                  <c:pt idx="3">
                    <c:v>2002</c:v>
                  </c:pt>
                  <c:pt idx="7">
                    <c:v>2003</c:v>
                  </c:pt>
                  <c:pt idx="11">
                    <c:v>2004</c:v>
                  </c:pt>
                  <c:pt idx="15">
                    <c:v>2005</c:v>
                  </c:pt>
                  <c:pt idx="19">
                    <c:v>2006</c:v>
                  </c:pt>
                  <c:pt idx="23">
                    <c:v>2007</c:v>
                  </c:pt>
                  <c:pt idx="27">
                    <c:v>2008</c:v>
                  </c:pt>
                  <c:pt idx="31">
                    <c:v>2009</c:v>
                  </c:pt>
                  <c:pt idx="35">
                    <c:v>2010</c:v>
                  </c:pt>
                  <c:pt idx="39">
                    <c:v>2011</c:v>
                  </c:pt>
                  <c:pt idx="43">
                    <c:v>2012</c:v>
                  </c:pt>
                  <c:pt idx="47">
                    <c:v>2013</c:v>
                  </c:pt>
                </c:lvl>
              </c:multiLvlStrCache>
            </c:multiLvlStrRef>
          </c:cat>
          <c:val>
            <c:numRef>
              <c:f>'Archive Table 1'!$F$14:$BA$14</c:f>
              <c:numCache>
                <c:formatCode>#,##0</c:formatCode>
                <c:ptCount val="48"/>
                <c:pt idx="0">
                  <c:v>1807</c:v>
                </c:pt>
                <c:pt idx="1">
                  <c:v>1813</c:v>
                </c:pt>
                <c:pt idx="2">
                  <c:v>1868</c:v>
                </c:pt>
                <c:pt idx="3">
                  <c:v>1803</c:v>
                </c:pt>
                <c:pt idx="4">
                  <c:v>1770</c:v>
                </c:pt>
                <c:pt idx="5">
                  <c:v>1842</c:v>
                </c:pt>
                <c:pt idx="6">
                  <c:v>1859</c:v>
                </c:pt>
                <c:pt idx="7">
                  <c:v>1955</c:v>
                </c:pt>
                <c:pt idx="8">
                  <c:v>1842</c:v>
                </c:pt>
                <c:pt idx="9">
                  <c:v>1903</c:v>
                </c:pt>
                <c:pt idx="10">
                  <c:v>1959</c:v>
                </c:pt>
                <c:pt idx="11">
                  <c:v>1996</c:v>
                </c:pt>
                <c:pt idx="12">
                  <c:v>1845</c:v>
                </c:pt>
                <c:pt idx="13">
                  <c:v>1703</c:v>
                </c:pt>
                <c:pt idx="14">
                  <c:v>1785</c:v>
                </c:pt>
                <c:pt idx="15">
                  <c:v>1900</c:v>
                </c:pt>
                <c:pt idx="16">
                  <c:v>1872</c:v>
                </c:pt>
                <c:pt idx="17">
                  <c:v>1698</c:v>
                </c:pt>
                <c:pt idx="18">
                  <c:v>1691</c:v>
                </c:pt>
                <c:pt idx="19">
                  <c:v>1835</c:v>
                </c:pt>
                <c:pt idx="20">
                  <c:v>1742</c:v>
                </c:pt>
                <c:pt idx="21">
                  <c:v>1651</c:v>
                </c:pt>
                <c:pt idx="22">
                  <c:v>1543</c:v>
                </c:pt>
                <c:pt idx="23">
                  <c:v>1447</c:v>
                </c:pt>
                <c:pt idx="24">
                  <c:v>1306</c:v>
                </c:pt>
                <c:pt idx="25">
                  <c:v>1083</c:v>
                </c:pt>
                <c:pt idx="26">
                  <c:v>1092</c:v>
                </c:pt>
                <c:pt idx="27">
                  <c:v>970</c:v>
                </c:pt>
                <c:pt idx="28">
                  <c:v>839</c:v>
                </c:pt>
                <c:pt idx="29">
                  <c:v>724</c:v>
                </c:pt>
                <c:pt idx="30">
                  <c:v>678</c:v>
                </c:pt>
                <c:pt idx="31">
                  <c:v>694</c:v>
                </c:pt>
                <c:pt idx="32">
                  <c:v>510</c:v>
                </c:pt>
                <c:pt idx="33">
                  <c:v>462</c:v>
                </c:pt>
                <c:pt idx="34">
                  <c:v>443</c:v>
                </c:pt>
                <c:pt idx="35">
                  <c:v>483</c:v>
                </c:pt>
                <c:pt idx="36">
                  <c:v>421</c:v>
                </c:pt>
                <c:pt idx="37">
                  <c:v>396</c:v>
                </c:pt>
                <c:pt idx="38">
                  <c:v>331</c:v>
                </c:pt>
                <c:pt idx="39">
                  <c:v>333</c:v>
                </c:pt>
                <c:pt idx="40">
                  <c:v>319</c:v>
                </c:pt>
                <c:pt idx="41">
                  <c:v>266</c:v>
                </c:pt>
                <c:pt idx="42">
                  <c:v>269</c:v>
                </c:pt>
                <c:pt idx="43">
                  <c:v>262</c:v>
                </c:pt>
                <c:pt idx="44">
                  <c:v>224</c:v>
                </c:pt>
                <c:pt idx="45">
                  <c:v>229</c:v>
                </c:pt>
                <c:pt idx="46">
                  <c:v>219</c:v>
                </c:pt>
                <c:pt idx="47">
                  <c:v>252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4D40-4FD1-AF77-4C6157488DB9}"/>
            </c:ext>
          </c:extLst>
        </c:ser>
        <c:ser>
          <c:idx val="1"/>
          <c:order val="1"/>
          <c:tx>
            <c:v>Trust apportioned</c:v>
          </c:tx>
          <c:cat>
            <c:multiLvlStrRef>
              <c:f>'Archive Table 1'!$F$12:$BA$13</c:f>
              <c:multiLvlStrCache>
                <c:ptCount val="48"/>
                <c:lvl>
                  <c:pt idx="0">
                    <c:v>Q2</c:v>
                  </c:pt>
                  <c:pt idx="1">
                    <c:v>Q3</c:v>
                  </c:pt>
                  <c:pt idx="2">
                    <c:v>Q4</c:v>
                  </c:pt>
                  <c:pt idx="3">
                    <c:v>Q1</c:v>
                  </c:pt>
                  <c:pt idx="4">
                    <c:v>Q2</c:v>
                  </c:pt>
                  <c:pt idx="5">
                    <c:v>Q3</c:v>
                  </c:pt>
                  <c:pt idx="6">
                    <c:v>Q4</c:v>
                  </c:pt>
                  <c:pt idx="7">
                    <c:v>Q1</c:v>
                  </c:pt>
                  <c:pt idx="8">
                    <c:v>Q2</c:v>
                  </c:pt>
                  <c:pt idx="9">
                    <c:v>Q3</c:v>
                  </c:pt>
                  <c:pt idx="10">
                    <c:v>Q4</c:v>
                  </c:pt>
                  <c:pt idx="11">
                    <c:v>Q1</c:v>
                  </c:pt>
                  <c:pt idx="12">
                    <c:v>Q2</c:v>
                  </c:pt>
                  <c:pt idx="13">
                    <c:v>Q3</c:v>
                  </c:pt>
                  <c:pt idx="14">
                    <c:v>Q4</c:v>
                  </c:pt>
                  <c:pt idx="15">
                    <c:v>Q1</c:v>
                  </c:pt>
                  <c:pt idx="16">
                    <c:v>Q2</c:v>
                  </c:pt>
                  <c:pt idx="17">
                    <c:v>Q3</c:v>
                  </c:pt>
                  <c:pt idx="18">
                    <c:v>Q4</c:v>
                  </c:pt>
                  <c:pt idx="19">
                    <c:v>Q1</c:v>
                  </c:pt>
                  <c:pt idx="20">
                    <c:v>Q2</c:v>
                  </c:pt>
                  <c:pt idx="21">
                    <c:v>Q3</c:v>
                  </c:pt>
                  <c:pt idx="22">
                    <c:v>Q4</c:v>
                  </c:pt>
                  <c:pt idx="23">
                    <c:v>Q1</c:v>
                  </c:pt>
                  <c:pt idx="24">
                    <c:v>Q2</c:v>
                  </c:pt>
                  <c:pt idx="25">
                    <c:v>Q3</c:v>
                  </c:pt>
                  <c:pt idx="26">
                    <c:v>Q4</c:v>
                  </c:pt>
                  <c:pt idx="27">
                    <c:v>Q1</c:v>
                  </c:pt>
                  <c:pt idx="28">
                    <c:v>Q2</c:v>
                  </c:pt>
                  <c:pt idx="29">
                    <c:v>Q3</c:v>
                  </c:pt>
                  <c:pt idx="30">
                    <c:v>Q4</c:v>
                  </c:pt>
                  <c:pt idx="31">
                    <c:v>Q1</c:v>
                  </c:pt>
                  <c:pt idx="32">
                    <c:v>Q2</c:v>
                  </c:pt>
                  <c:pt idx="33">
                    <c:v>Q3</c:v>
                  </c:pt>
                  <c:pt idx="34">
                    <c:v>Q4</c:v>
                  </c:pt>
                  <c:pt idx="35">
                    <c:v>Q1</c:v>
                  </c:pt>
                  <c:pt idx="36">
                    <c:v>Q2</c:v>
                  </c:pt>
                  <c:pt idx="37">
                    <c:v>Q3</c:v>
                  </c:pt>
                  <c:pt idx="38">
                    <c:v>Q4</c:v>
                  </c:pt>
                  <c:pt idx="39">
                    <c:v>Q1</c:v>
                  </c:pt>
                  <c:pt idx="40">
                    <c:v>Q2</c:v>
                  </c:pt>
                  <c:pt idx="41">
                    <c:v>Q3</c:v>
                  </c:pt>
                  <c:pt idx="42">
                    <c:v>Q4</c:v>
                  </c:pt>
                  <c:pt idx="43">
                    <c:v>Q1</c:v>
                  </c:pt>
                  <c:pt idx="44">
                    <c:v>Q2</c:v>
                  </c:pt>
                  <c:pt idx="45">
                    <c:v>Q3</c:v>
                  </c:pt>
                  <c:pt idx="46">
                    <c:v>Q4</c:v>
                  </c:pt>
                  <c:pt idx="47">
                    <c:v>Q1</c:v>
                  </c:pt>
                </c:lvl>
                <c:lvl>
                  <c:pt idx="0">
                    <c:v>2001</c:v>
                  </c:pt>
                  <c:pt idx="3">
                    <c:v>2002</c:v>
                  </c:pt>
                  <c:pt idx="7">
                    <c:v>2003</c:v>
                  </c:pt>
                  <c:pt idx="11">
                    <c:v>2004</c:v>
                  </c:pt>
                  <c:pt idx="15">
                    <c:v>2005</c:v>
                  </c:pt>
                  <c:pt idx="19">
                    <c:v>2006</c:v>
                  </c:pt>
                  <c:pt idx="23">
                    <c:v>2007</c:v>
                  </c:pt>
                  <c:pt idx="27">
                    <c:v>2008</c:v>
                  </c:pt>
                  <c:pt idx="31">
                    <c:v>2009</c:v>
                  </c:pt>
                  <c:pt idx="35">
                    <c:v>2010</c:v>
                  </c:pt>
                  <c:pt idx="39">
                    <c:v>2011</c:v>
                  </c:pt>
                  <c:pt idx="43">
                    <c:v>2012</c:v>
                  </c:pt>
                  <c:pt idx="47">
                    <c:v>2013</c:v>
                  </c:pt>
                </c:lvl>
              </c:multiLvlStrCache>
            </c:multiLvlStrRef>
          </c:cat>
          <c:val>
            <c:numRef>
              <c:f>'Archive Table 1'!$F$15:$BA$15</c:f>
              <c:numCache>
                <c:formatCode>General</c:formatCode>
                <c:ptCount val="48"/>
                <c:pt idx="28" formatCode="#,##0">
                  <c:v>459</c:v>
                </c:pt>
                <c:pt idx="29" formatCode="#,##0">
                  <c:v>389</c:v>
                </c:pt>
                <c:pt idx="30" formatCode="#,##0">
                  <c:v>369</c:v>
                </c:pt>
                <c:pt idx="31" formatCode="#,##0">
                  <c:v>389</c:v>
                </c:pt>
                <c:pt idx="32" formatCode="#,##0">
                  <c:v>251</c:v>
                </c:pt>
                <c:pt idx="33" formatCode="#,##0">
                  <c:v>237</c:v>
                </c:pt>
                <c:pt idx="34" formatCode="#,##0">
                  <c:v>237</c:v>
                </c:pt>
                <c:pt idx="35" formatCode="#,##0">
                  <c:v>279</c:v>
                </c:pt>
                <c:pt idx="36" formatCode="#,##0">
                  <c:v>198</c:v>
                </c:pt>
                <c:pt idx="37" formatCode="#,##0">
                  <c:v>186</c:v>
                </c:pt>
                <c:pt idx="38" formatCode="#,##0">
                  <c:v>155</c:v>
                </c:pt>
                <c:pt idx="39" formatCode="#,##0">
                  <c:v>149</c:v>
                </c:pt>
                <c:pt idx="40" formatCode="#,##0">
                  <c:v>148</c:v>
                </c:pt>
                <c:pt idx="41" formatCode="#,##0">
                  <c:v>103</c:v>
                </c:pt>
                <c:pt idx="42" formatCode="#,##0">
                  <c:v>105</c:v>
                </c:pt>
                <c:pt idx="43" formatCode="#,##0">
                  <c:v>117</c:v>
                </c:pt>
                <c:pt idx="44" formatCode="#,##0">
                  <c:v>94</c:v>
                </c:pt>
                <c:pt idx="45" formatCode="#,##0">
                  <c:v>96</c:v>
                </c:pt>
                <c:pt idx="46" formatCode="#,##0">
                  <c:v>92</c:v>
                </c:pt>
                <c:pt idx="47" formatCode="#,##0">
                  <c:v>116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4D40-4FD1-AF77-4C6157488DB9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172608512"/>
        <c:axId val="172618496"/>
      </c:lineChart>
      <c:catAx>
        <c:axId val="172608512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txPr>
          <a:bodyPr rot="0" vert="horz"/>
          <a:lstStyle/>
          <a:p>
            <a:pPr>
              <a:defRPr sz="800"/>
            </a:pPr>
            <a:endParaRPr lang="en-US"/>
          </a:p>
        </c:txPr>
        <c:crossAx val="172618496"/>
        <c:crosses val="autoZero"/>
        <c:auto val="1"/>
        <c:lblAlgn val="ctr"/>
        <c:lblOffset val="100"/>
        <c:noMultiLvlLbl val="0"/>
      </c:catAx>
      <c:valAx>
        <c:axId val="172618496"/>
        <c:scaling>
          <c:orientation val="minMax"/>
        </c:scaling>
        <c:delete val="0"/>
        <c:axPos val="l"/>
        <c:title>
          <c:tx>
            <c:rich>
              <a:bodyPr/>
              <a:lstStyle/>
              <a:p>
                <a:pPr>
                  <a:defRPr b="0"/>
                </a:pPr>
                <a:r>
                  <a:rPr lang="en-GB" b="0" dirty="0" smtClean="0"/>
                  <a:t>Number of MRSA </a:t>
                </a:r>
                <a:r>
                  <a:rPr lang="en-GB" b="0" dirty="0" err="1" smtClean="0"/>
                  <a:t>bacteraemias</a:t>
                </a:r>
                <a:endParaRPr lang="en-GB" b="0" dirty="0" smtClean="0"/>
              </a:p>
            </c:rich>
          </c:tx>
          <c:layout>
            <c:manualLayout>
              <c:xMode val="edge"/>
              <c:yMode val="edge"/>
              <c:x val="0"/>
              <c:y val="0.25011937359650499"/>
            </c:manualLayout>
          </c:layout>
          <c:overlay val="0"/>
        </c:title>
        <c:numFmt formatCode="#,##0" sourceLinked="1"/>
        <c:majorTickMark val="out"/>
        <c:minorTickMark val="none"/>
        <c:tickLblPos val="nextTo"/>
        <c:txPr>
          <a:bodyPr rot="0" vert="horz"/>
          <a:lstStyle/>
          <a:p>
            <a:pPr>
              <a:defRPr/>
            </a:pPr>
            <a:endParaRPr lang="en-US"/>
          </a:p>
        </c:txPr>
        <c:crossAx val="172608512"/>
        <c:crosses val="autoZero"/>
        <c:crossBetween val="between"/>
      </c:valAx>
      <c:spPr>
        <a:noFill/>
      </c:spPr>
    </c:plotArea>
    <c:legend>
      <c:legendPos val="r"/>
      <c:layout>
        <c:manualLayout>
          <c:xMode val="edge"/>
          <c:yMode val="edge"/>
          <c:x val="0.11074671677509523"/>
          <c:y val="0.60774034244197839"/>
          <c:w val="0.21519064466992804"/>
          <c:h val="0.15295533113305926"/>
        </c:manualLayout>
      </c:layout>
      <c:overlay val="0"/>
    </c:legend>
    <c:plotVisOnly val="1"/>
    <c:dispBlanksAs val="gap"/>
    <c:showDLblsOverMax val="0"/>
  </c:chart>
  <c:spPr>
    <a:noFill/>
  </c:spPr>
  <c:txPr>
    <a:bodyPr/>
    <a:lstStyle/>
    <a:p>
      <a:pPr>
        <a:defRPr sz="1000">
          <a:solidFill>
            <a:schemeClr val="tx1"/>
          </a:solidFill>
        </a:defRPr>
      </a:pPr>
      <a:endParaRPr lang="en-US"/>
    </a:p>
  </c:txPr>
  <c:externalData r:id="rId1">
    <c:autoUpdate val="0"/>
  </c:externalData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42"/>
    </mc:Choice>
    <mc:Fallback>
      <c:style val="42"/>
    </mc:Fallback>
  </mc:AlternateContent>
  <c:chart>
    <c:autoTitleDeleted val="0"/>
    <c:plotArea>
      <c:layout>
        <c:manualLayout>
          <c:layoutTarget val="inner"/>
          <c:xMode val="edge"/>
          <c:yMode val="edge"/>
          <c:x val="0.13293164916885389"/>
          <c:y val="2.3180454649398802E-2"/>
          <c:w val="0.84335958005249345"/>
          <c:h val="0.8138506467146337"/>
        </c:manualLayout>
      </c:layout>
      <c:lineChart>
        <c:grouping val="standard"/>
        <c:varyColors val="0"/>
        <c:ser>
          <c:idx val="0"/>
          <c:order val="0"/>
          <c:tx>
            <c:v>All cases</c:v>
          </c:tx>
          <c:cat>
            <c:multiLvlStrRef>
              <c:f>'Archive Table 1'!$Q$17:$BA$18</c:f>
              <c:multiLvlStrCache>
                <c:ptCount val="37"/>
                <c:lvl>
                  <c:pt idx="0">
                    <c:v>Q1</c:v>
                  </c:pt>
                  <c:pt idx="1">
                    <c:v>Q2</c:v>
                  </c:pt>
                  <c:pt idx="2">
                    <c:v>Q3</c:v>
                  </c:pt>
                  <c:pt idx="3">
                    <c:v>Q4</c:v>
                  </c:pt>
                  <c:pt idx="4">
                    <c:v>Q1</c:v>
                  </c:pt>
                  <c:pt idx="5">
                    <c:v>Q2</c:v>
                  </c:pt>
                  <c:pt idx="6">
                    <c:v>Q3</c:v>
                  </c:pt>
                  <c:pt idx="7">
                    <c:v>Q4</c:v>
                  </c:pt>
                  <c:pt idx="8">
                    <c:v>Q1</c:v>
                  </c:pt>
                  <c:pt idx="9">
                    <c:v>Q2</c:v>
                  </c:pt>
                  <c:pt idx="10">
                    <c:v>Q3</c:v>
                  </c:pt>
                  <c:pt idx="11">
                    <c:v>Q4</c:v>
                  </c:pt>
                  <c:pt idx="12">
                    <c:v>Q1</c:v>
                  </c:pt>
                  <c:pt idx="13">
                    <c:v>Q2</c:v>
                  </c:pt>
                  <c:pt idx="14">
                    <c:v>Q3</c:v>
                  </c:pt>
                  <c:pt idx="15">
                    <c:v>Q4</c:v>
                  </c:pt>
                  <c:pt idx="16">
                    <c:v>Q1</c:v>
                  </c:pt>
                  <c:pt idx="17">
                    <c:v>Q2</c:v>
                  </c:pt>
                  <c:pt idx="18">
                    <c:v>Q3</c:v>
                  </c:pt>
                  <c:pt idx="19">
                    <c:v>Q4</c:v>
                  </c:pt>
                  <c:pt idx="20">
                    <c:v>Q1</c:v>
                  </c:pt>
                  <c:pt idx="21">
                    <c:v>Q2</c:v>
                  </c:pt>
                  <c:pt idx="22">
                    <c:v>Q3</c:v>
                  </c:pt>
                  <c:pt idx="23">
                    <c:v>Q4</c:v>
                  </c:pt>
                  <c:pt idx="24">
                    <c:v>Q1</c:v>
                  </c:pt>
                  <c:pt idx="25">
                    <c:v>Q2</c:v>
                  </c:pt>
                  <c:pt idx="26">
                    <c:v>Q3</c:v>
                  </c:pt>
                  <c:pt idx="27">
                    <c:v>Q4</c:v>
                  </c:pt>
                  <c:pt idx="28">
                    <c:v>Q1</c:v>
                  </c:pt>
                  <c:pt idx="29">
                    <c:v>Q2</c:v>
                  </c:pt>
                  <c:pt idx="30">
                    <c:v>Q3</c:v>
                  </c:pt>
                  <c:pt idx="31">
                    <c:v>Q4</c:v>
                  </c:pt>
                  <c:pt idx="32">
                    <c:v>Q1</c:v>
                  </c:pt>
                  <c:pt idx="33">
                    <c:v>Q2</c:v>
                  </c:pt>
                  <c:pt idx="34">
                    <c:v>Q3</c:v>
                  </c:pt>
                  <c:pt idx="35">
                    <c:v>Q4</c:v>
                  </c:pt>
                  <c:pt idx="36">
                    <c:v>Q1</c:v>
                  </c:pt>
                </c:lvl>
                <c:lvl>
                  <c:pt idx="0">
                    <c:v>2004</c:v>
                  </c:pt>
                  <c:pt idx="4">
                    <c:v>2005</c:v>
                  </c:pt>
                  <c:pt idx="8">
                    <c:v>2006</c:v>
                  </c:pt>
                  <c:pt idx="12">
                    <c:v>2007</c:v>
                  </c:pt>
                  <c:pt idx="16">
                    <c:v>2008</c:v>
                  </c:pt>
                  <c:pt idx="20">
                    <c:v>2009</c:v>
                  </c:pt>
                  <c:pt idx="24">
                    <c:v>2010</c:v>
                  </c:pt>
                  <c:pt idx="28">
                    <c:v>2011</c:v>
                  </c:pt>
                  <c:pt idx="32">
                    <c:v>2012</c:v>
                  </c:pt>
                  <c:pt idx="36">
                    <c:v>2013</c:v>
                  </c:pt>
                </c:lvl>
              </c:multiLvlStrCache>
            </c:multiLvlStrRef>
          </c:cat>
          <c:val>
            <c:numRef>
              <c:f>'Archive Table 1'!$Q$19:$BA$19</c:f>
              <c:numCache>
                <c:formatCode>#,##0</c:formatCode>
                <c:ptCount val="37"/>
                <c:pt idx="0">
                  <c:v>12068</c:v>
                </c:pt>
                <c:pt idx="1">
                  <c:v>10838</c:v>
                </c:pt>
                <c:pt idx="2">
                  <c:v>10412</c:v>
                </c:pt>
                <c:pt idx="3">
                  <c:v>11245</c:v>
                </c:pt>
                <c:pt idx="4">
                  <c:v>15197</c:v>
                </c:pt>
                <c:pt idx="5">
                  <c:v>13860</c:v>
                </c:pt>
                <c:pt idx="6">
                  <c:v>11431</c:v>
                </c:pt>
                <c:pt idx="7">
                  <c:v>11341</c:v>
                </c:pt>
                <c:pt idx="8">
                  <c:v>15349</c:v>
                </c:pt>
                <c:pt idx="9">
                  <c:v>14689</c:v>
                </c:pt>
                <c:pt idx="10">
                  <c:v>12821</c:v>
                </c:pt>
                <c:pt idx="11">
                  <c:v>12776</c:v>
                </c:pt>
                <c:pt idx="12">
                  <c:v>15644</c:v>
                </c:pt>
                <c:pt idx="13">
                  <c:v>16864</c:v>
                </c:pt>
                <c:pt idx="14">
                  <c:v>13419</c:v>
                </c:pt>
                <c:pt idx="15">
                  <c:v>12248</c:v>
                </c:pt>
                <c:pt idx="16">
                  <c:v>12967</c:v>
                </c:pt>
                <c:pt idx="17">
                  <c:v>10883</c:v>
                </c:pt>
                <c:pt idx="18">
                  <c:v>8948</c:v>
                </c:pt>
                <c:pt idx="19">
                  <c:v>7907</c:v>
                </c:pt>
                <c:pt idx="20">
                  <c:v>8357</c:v>
                </c:pt>
                <c:pt idx="21">
                  <c:v>6854</c:v>
                </c:pt>
                <c:pt idx="22">
                  <c:v>6407</c:v>
                </c:pt>
                <c:pt idx="23">
                  <c:v>6002</c:v>
                </c:pt>
                <c:pt idx="24">
                  <c:v>6341</c:v>
                </c:pt>
                <c:pt idx="25">
                  <c:v>5981</c:v>
                </c:pt>
                <c:pt idx="26">
                  <c:v>5909</c:v>
                </c:pt>
                <c:pt idx="27">
                  <c:v>4984</c:v>
                </c:pt>
                <c:pt idx="28">
                  <c:v>4833</c:v>
                </c:pt>
                <c:pt idx="29">
                  <c:v>4967</c:v>
                </c:pt>
                <c:pt idx="30">
                  <c:v>4994</c:v>
                </c:pt>
                <c:pt idx="31">
                  <c:v>4350</c:v>
                </c:pt>
                <c:pt idx="32">
                  <c:v>3711</c:v>
                </c:pt>
                <c:pt idx="33">
                  <c:v>3655</c:v>
                </c:pt>
                <c:pt idx="34">
                  <c:v>3867</c:v>
                </c:pt>
                <c:pt idx="35">
                  <c:v>3754</c:v>
                </c:pt>
                <c:pt idx="36">
                  <c:v>3411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A93C-4182-B7DC-91735483F8E3}"/>
            </c:ext>
          </c:extLst>
        </c:ser>
        <c:ser>
          <c:idx val="1"/>
          <c:order val="1"/>
          <c:tx>
            <c:v>Trust apportioned</c:v>
          </c:tx>
          <c:cat>
            <c:multiLvlStrRef>
              <c:f>'Archive Table 1'!$Q$17:$BA$18</c:f>
              <c:multiLvlStrCache>
                <c:ptCount val="37"/>
                <c:lvl>
                  <c:pt idx="0">
                    <c:v>Q1</c:v>
                  </c:pt>
                  <c:pt idx="1">
                    <c:v>Q2</c:v>
                  </c:pt>
                  <c:pt idx="2">
                    <c:v>Q3</c:v>
                  </c:pt>
                  <c:pt idx="3">
                    <c:v>Q4</c:v>
                  </c:pt>
                  <c:pt idx="4">
                    <c:v>Q1</c:v>
                  </c:pt>
                  <c:pt idx="5">
                    <c:v>Q2</c:v>
                  </c:pt>
                  <c:pt idx="6">
                    <c:v>Q3</c:v>
                  </c:pt>
                  <c:pt idx="7">
                    <c:v>Q4</c:v>
                  </c:pt>
                  <c:pt idx="8">
                    <c:v>Q1</c:v>
                  </c:pt>
                  <c:pt idx="9">
                    <c:v>Q2</c:v>
                  </c:pt>
                  <c:pt idx="10">
                    <c:v>Q3</c:v>
                  </c:pt>
                  <c:pt idx="11">
                    <c:v>Q4</c:v>
                  </c:pt>
                  <c:pt idx="12">
                    <c:v>Q1</c:v>
                  </c:pt>
                  <c:pt idx="13">
                    <c:v>Q2</c:v>
                  </c:pt>
                  <c:pt idx="14">
                    <c:v>Q3</c:v>
                  </c:pt>
                  <c:pt idx="15">
                    <c:v>Q4</c:v>
                  </c:pt>
                  <c:pt idx="16">
                    <c:v>Q1</c:v>
                  </c:pt>
                  <c:pt idx="17">
                    <c:v>Q2</c:v>
                  </c:pt>
                  <c:pt idx="18">
                    <c:v>Q3</c:v>
                  </c:pt>
                  <c:pt idx="19">
                    <c:v>Q4</c:v>
                  </c:pt>
                  <c:pt idx="20">
                    <c:v>Q1</c:v>
                  </c:pt>
                  <c:pt idx="21">
                    <c:v>Q2</c:v>
                  </c:pt>
                  <c:pt idx="22">
                    <c:v>Q3</c:v>
                  </c:pt>
                  <c:pt idx="23">
                    <c:v>Q4</c:v>
                  </c:pt>
                  <c:pt idx="24">
                    <c:v>Q1</c:v>
                  </c:pt>
                  <c:pt idx="25">
                    <c:v>Q2</c:v>
                  </c:pt>
                  <c:pt idx="26">
                    <c:v>Q3</c:v>
                  </c:pt>
                  <c:pt idx="27">
                    <c:v>Q4</c:v>
                  </c:pt>
                  <c:pt idx="28">
                    <c:v>Q1</c:v>
                  </c:pt>
                  <c:pt idx="29">
                    <c:v>Q2</c:v>
                  </c:pt>
                  <c:pt idx="30">
                    <c:v>Q3</c:v>
                  </c:pt>
                  <c:pt idx="31">
                    <c:v>Q4</c:v>
                  </c:pt>
                  <c:pt idx="32">
                    <c:v>Q1</c:v>
                  </c:pt>
                  <c:pt idx="33">
                    <c:v>Q2</c:v>
                  </c:pt>
                  <c:pt idx="34">
                    <c:v>Q3</c:v>
                  </c:pt>
                  <c:pt idx="35">
                    <c:v>Q4</c:v>
                  </c:pt>
                  <c:pt idx="36">
                    <c:v>Q1</c:v>
                  </c:pt>
                </c:lvl>
                <c:lvl>
                  <c:pt idx="0">
                    <c:v>2004</c:v>
                  </c:pt>
                  <c:pt idx="4">
                    <c:v>2005</c:v>
                  </c:pt>
                  <c:pt idx="8">
                    <c:v>2006</c:v>
                  </c:pt>
                  <c:pt idx="12">
                    <c:v>2007</c:v>
                  </c:pt>
                  <c:pt idx="16">
                    <c:v>2008</c:v>
                  </c:pt>
                  <c:pt idx="20">
                    <c:v>2009</c:v>
                  </c:pt>
                  <c:pt idx="24">
                    <c:v>2010</c:v>
                  </c:pt>
                  <c:pt idx="28">
                    <c:v>2011</c:v>
                  </c:pt>
                  <c:pt idx="32">
                    <c:v>2012</c:v>
                  </c:pt>
                  <c:pt idx="36">
                    <c:v>2013</c:v>
                  </c:pt>
                </c:lvl>
              </c:multiLvlStrCache>
            </c:multiLvlStrRef>
          </c:cat>
          <c:val>
            <c:numRef>
              <c:f>'Archive Table 1'!$Q$20:$BA$20</c:f>
              <c:numCache>
                <c:formatCode>General</c:formatCode>
                <c:ptCount val="37"/>
                <c:pt idx="13" formatCode="#,##0">
                  <c:v>10440</c:v>
                </c:pt>
                <c:pt idx="14" formatCode="#,##0">
                  <c:v>7915</c:v>
                </c:pt>
                <c:pt idx="15" formatCode="#,##0">
                  <c:v>7157</c:v>
                </c:pt>
                <c:pt idx="16" formatCode="#,##0">
                  <c:v>7930</c:v>
                </c:pt>
                <c:pt idx="17" formatCode="#,##0">
                  <c:v>6158</c:v>
                </c:pt>
                <c:pt idx="18" formatCode="#,##0">
                  <c:v>4687</c:v>
                </c:pt>
                <c:pt idx="19" formatCode="#,##0">
                  <c:v>4310</c:v>
                </c:pt>
                <c:pt idx="20" formatCode="#,##0">
                  <c:v>4772</c:v>
                </c:pt>
                <c:pt idx="21" formatCode="#,##0">
                  <c:v>3605</c:v>
                </c:pt>
                <c:pt idx="22" formatCode="#,##0">
                  <c:v>3097</c:v>
                </c:pt>
                <c:pt idx="23" formatCode="#,##0">
                  <c:v>3029</c:v>
                </c:pt>
                <c:pt idx="24" formatCode="#,##0">
                  <c:v>3489</c:v>
                </c:pt>
                <c:pt idx="25" formatCode="#,##0">
                  <c:v>2996</c:v>
                </c:pt>
                <c:pt idx="26" formatCode="#,##0">
                  <c:v>2632</c:v>
                </c:pt>
                <c:pt idx="27" formatCode="#,##0">
                  <c:v>2431</c:v>
                </c:pt>
                <c:pt idx="28" formatCode="#,##0">
                  <c:v>2358</c:v>
                </c:pt>
                <c:pt idx="29" formatCode="#,##0">
                  <c:v>2206</c:v>
                </c:pt>
                <c:pt idx="30" formatCode="#,##0">
                  <c:v>2046</c:v>
                </c:pt>
                <c:pt idx="31" formatCode="#,##0">
                  <c:v>1824</c:v>
                </c:pt>
                <c:pt idx="32" formatCode="#,##0">
                  <c:v>1613</c:v>
                </c:pt>
                <c:pt idx="33" formatCode="#,##0">
                  <c:v>1516</c:v>
                </c:pt>
                <c:pt idx="34" formatCode="#,##0">
                  <c:v>1432</c:v>
                </c:pt>
                <c:pt idx="35" formatCode="#,##0">
                  <c:v>1524</c:v>
                </c:pt>
                <c:pt idx="36" formatCode="#,##0">
                  <c:v>1502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A93C-4182-B7DC-91735483F8E3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174324352"/>
        <c:axId val="173085056"/>
      </c:lineChart>
      <c:catAx>
        <c:axId val="174324352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crossAx val="173085056"/>
        <c:crosses val="autoZero"/>
        <c:auto val="1"/>
        <c:lblAlgn val="ctr"/>
        <c:lblOffset val="100"/>
        <c:noMultiLvlLbl val="0"/>
      </c:catAx>
      <c:valAx>
        <c:axId val="173085056"/>
        <c:scaling>
          <c:orientation val="minMax"/>
        </c:scaling>
        <c:delete val="0"/>
        <c:axPos val="l"/>
        <c:title>
          <c:tx>
            <c:rich>
              <a:bodyPr rot="-5400000" vert="horz"/>
              <a:lstStyle/>
              <a:p>
                <a:pPr>
                  <a:defRPr b="0"/>
                </a:pPr>
                <a:r>
                  <a:rPr lang="en-GB" b="0"/>
                  <a:t>C. difficile infection (CDI)I cases</a:t>
                </a:r>
              </a:p>
            </c:rich>
          </c:tx>
          <c:layout>
            <c:manualLayout>
              <c:xMode val="edge"/>
              <c:yMode val="edge"/>
              <c:x val="2.0833333333333388E-2"/>
              <c:y val="0.18290423164142397"/>
            </c:manualLayout>
          </c:layout>
          <c:overlay val="0"/>
        </c:title>
        <c:numFmt formatCode="#,##0" sourceLinked="1"/>
        <c:majorTickMark val="out"/>
        <c:minorTickMark val="none"/>
        <c:tickLblPos val="nextTo"/>
        <c:crossAx val="174324352"/>
        <c:crosses val="autoZero"/>
        <c:crossBetween val="between"/>
      </c:valAx>
      <c:spPr>
        <a:noFill/>
      </c:spPr>
    </c:plotArea>
    <c:legend>
      <c:legendPos val="r"/>
      <c:layout>
        <c:manualLayout>
          <c:xMode val="edge"/>
          <c:yMode val="edge"/>
          <c:x val="0.16736909448818899"/>
          <c:y val="0.55125720904840569"/>
          <c:w val="0.23316229221347334"/>
          <c:h val="0.13773079453512196"/>
        </c:manualLayout>
      </c:layout>
      <c:overlay val="0"/>
    </c:legend>
    <c:plotVisOnly val="1"/>
    <c:dispBlanksAs val="gap"/>
    <c:showDLblsOverMax val="0"/>
  </c:chart>
  <c:spPr>
    <a:noFill/>
  </c:spPr>
  <c:txPr>
    <a:bodyPr/>
    <a:lstStyle/>
    <a:p>
      <a:pPr>
        <a:defRPr sz="1200">
          <a:solidFill>
            <a:schemeClr val="tx1"/>
          </a:solidFill>
          <a:latin typeface="+mj-lt"/>
          <a:cs typeface="Arial" pitchFamily="34" charset="0"/>
        </a:defRPr>
      </a:pPr>
      <a:endParaRPr lang="en-US"/>
    </a:p>
  </c:txPr>
  <c:externalData r:id="rId1">
    <c:autoUpdate val="0"/>
  </c:externalData>
</c:chartSpace>
</file>

<file path=ppt/charts/chart7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7.419702192254192E-2"/>
          <c:y val="7.7532773535262264E-2"/>
          <c:w val="0.83674429920617099"/>
          <c:h val="0.76715330089105171"/>
        </c:manualLayout>
      </c:layout>
      <c:lineChart>
        <c:grouping val="standard"/>
        <c:varyColors val="0"/>
        <c:ser>
          <c:idx val="4"/>
          <c:order val="4"/>
          <c:tx>
            <c:strRef>
              <c:f>Sheet1!$A$6</c:f>
              <c:strCache>
                <c:ptCount val="1"/>
                <c:pt idx="0">
                  <c:v>MRSA BSI - all cases</c:v>
                </c:pt>
              </c:strCache>
            </c:strRef>
          </c:tx>
          <c:spPr>
            <a:ln w="28575" cap="rnd">
              <a:solidFill>
                <a:srgbClr val="FF0000"/>
              </a:solidFill>
              <a:round/>
            </a:ln>
            <a:effectLst/>
          </c:spPr>
          <c:marker>
            <c:symbol val="none"/>
          </c:marker>
          <c:cat>
            <c:strRef>
              <c:f>Sheet1!$B$1:$BB$1</c:f>
              <c:strCache>
                <c:ptCount val="53"/>
                <c:pt idx="0">
                  <c:v>Apr-Jun 2007</c:v>
                </c:pt>
                <c:pt idx="1">
                  <c:v>Jul-Sept 2007</c:v>
                </c:pt>
                <c:pt idx="2">
                  <c:v>Oct-Dec 2007</c:v>
                </c:pt>
                <c:pt idx="3">
                  <c:v>Jan-Mar 2008</c:v>
                </c:pt>
                <c:pt idx="4">
                  <c:v>Apr-Jun 2008</c:v>
                </c:pt>
                <c:pt idx="5">
                  <c:v>Jul-Sept 2008</c:v>
                </c:pt>
                <c:pt idx="6">
                  <c:v>Oct-Dec 2008</c:v>
                </c:pt>
                <c:pt idx="7">
                  <c:v>Jan-Mar 2009</c:v>
                </c:pt>
                <c:pt idx="8">
                  <c:v>Apr-Jun 2009</c:v>
                </c:pt>
                <c:pt idx="9">
                  <c:v>Jul-Sept 2009</c:v>
                </c:pt>
                <c:pt idx="10">
                  <c:v>Oct-Dec 2009</c:v>
                </c:pt>
                <c:pt idx="11">
                  <c:v>Jan-Mar 2010</c:v>
                </c:pt>
                <c:pt idx="12">
                  <c:v>Apr-Jun 2010</c:v>
                </c:pt>
                <c:pt idx="13">
                  <c:v>Jul-Sept 2010</c:v>
                </c:pt>
                <c:pt idx="14">
                  <c:v>Oct-Dec 2010</c:v>
                </c:pt>
                <c:pt idx="15">
                  <c:v>Jan-Mar 2011</c:v>
                </c:pt>
                <c:pt idx="16">
                  <c:v>Apr-Jun 2011</c:v>
                </c:pt>
                <c:pt idx="17">
                  <c:v>Jul-Sept 2011</c:v>
                </c:pt>
                <c:pt idx="18">
                  <c:v>Oct-Dec 2011</c:v>
                </c:pt>
                <c:pt idx="19">
                  <c:v>Jan-Mar 2012</c:v>
                </c:pt>
                <c:pt idx="20">
                  <c:v>Apr-Jun 2012</c:v>
                </c:pt>
                <c:pt idx="21">
                  <c:v>Jul-Sept 2012</c:v>
                </c:pt>
                <c:pt idx="22">
                  <c:v>Oct-Dec 2012</c:v>
                </c:pt>
                <c:pt idx="23">
                  <c:v>Jan-Mar 2013</c:v>
                </c:pt>
                <c:pt idx="24">
                  <c:v>Apr-Jun 2013</c:v>
                </c:pt>
                <c:pt idx="25">
                  <c:v>Jul-Sept 2013</c:v>
                </c:pt>
                <c:pt idx="26">
                  <c:v>Oct-Dec 2013</c:v>
                </c:pt>
                <c:pt idx="27">
                  <c:v>Jan-Mar 2014</c:v>
                </c:pt>
                <c:pt idx="28">
                  <c:v>Apr-Jun 2014</c:v>
                </c:pt>
                <c:pt idx="29">
                  <c:v>Jul-Sept 2014</c:v>
                </c:pt>
                <c:pt idx="30">
                  <c:v>Oct-Dec 2014</c:v>
                </c:pt>
                <c:pt idx="31">
                  <c:v>Jan-Mar 2015</c:v>
                </c:pt>
                <c:pt idx="32">
                  <c:v>Apr-Jun 2015</c:v>
                </c:pt>
                <c:pt idx="33">
                  <c:v>Jul-Sept 2015</c:v>
                </c:pt>
                <c:pt idx="34">
                  <c:v>Oct-Dec 2015</c:v>
                </c:pt>
                <c:pt idx="35">
                  <c:v>Jan-Mar 2016</c:v>
                </c:pt>
                <c:pt idx="36">
                  <c:v>Apr-Jun 2016</c:v>
                </c:pt>
                <c:pt idx="37">
                  <c:v>Jul-Sept 2016</c:v>
                </c:pt>
                <c:pt idx="38">
                  <c:v>Oct-Dec 2016</c:v>
                </c:pt>
                <c:pt idx="39">
                  <c:v>Jan-Mar 2017</c:v>
                </c:pt>
                <c:pt idx="40">
                  <c:v>Apr-Jun 2017</c:v>
                </c:pt>
                <c:pt idx="41">
                  <c:v>Jul-Sept 2017</c:v>
                </c:pt>
                <c:pt idx="42">
                  <c:v>Oct-Dec 2017</c:v>
                </c:pt>
                <c:pt idx="43">
                  <c:v>Jan-Mar 2018</c:v>
                </c:pt>
                <c:pt idx="44">
                  <c:v>Apr-Jun 2018</c:v>
                </c:pt>
                <c:pt idx="45">
                  <c:v>Jul-Sept 2018</c:v>
                </c:pt>
                <c:pt idx="46">
                  <c:v>Oct-Dec 2018</c:v>
                </c:pt>
                <c:pt idx="47">
                  <c:v>Jan-Mar 2019</c:v>
                </c:pt>
                <c:pt idx="48">
                  <c:v>Apr-Jun 2019</c:v>
                </c:pt>
                <c:pt idx="49">
                  <c:v>Jul-Sept 2019</c:v>
                </c:pt>
                <c:pt idx="50">
                  <c:v>Oct-Dec 2019</c:v>
                </c:pt>
                <c:pt idx="51">
                  <c:v>Apr-Jun 2020</c:v>
                </c:pt>
                <c:pt idx="52">
                  <c:v>Jul-Sept 2020</c:v>
                </c:pt>
              </c:strCache>
            </c:strRef>
          </c:cat>
          <c:val>
            <c:numRef>
              <c:f>Sheet1!$B$6:$BB$6</c:f>
              <c:numCache>
                <c:formatCode>General</c:formatCode>
                <c:ptCount val="53"/>
                <c:pt idx="0">
                  <c:v>1306</c:v>
                </c:pt>
                <c:pt idx="1">
                  <c:v>1083</c:v>
                </c:pt>
                <c:pt idx="2">
                  <c:v>1092</c:v>
                </c:pt>
                <c:pt idx="3">
                  <c:v>970</c:v>
                </c:pt>
                <c:pt idx="4">
                  <c:v>839</c:v>
                </c:pt>
                <c:pt idx="5">
                  <c:v>724</c:v>
                </c:pt>
                <c:pt idx="6">
                  <c:v>678</c:v>
                </c:pt>
                <c:pt idx="7">
                  <c:v>694</c:v>
                </c:pt>
                <c:pt idx="8">
                  <c:v>510</c:v>
                </c:pt>
                <c:pt idx="9">
                  <c:v>462</c:v>
                </c:pt>
                <c:pt idx="10">
                  <c:v>443</c:v>
                </c:pt>
                <c:pt idx="11">
                  <c:v>483</c:v>
                </c:pt>
                <c:pt idx="12">
                  <c:v>421</c:v>
                </c:pt>
                <c:pt idx="13">
                  <c:v>396</c:v>
                </c:pt>
                <c:pt idx="14">
                  <c:v>331</c:v>
                </c:pt>
                <c:pt idx="15">
                  <c:v>333</c:v>
                </c:pt>
                <c:pt idx="16">
                  <c:v>319</c:v>
                </c:pt>
                <c:pt idx="17">
                  <c:v>266</c:v>
                </c:pt>
                <c:pt idx="18">
                  <c:v>269</c:v>
                </c:pt>
                <c:pt idx="19">
                  <c:v>262</c:v>
                </c:pt>
                <c:pt idx="20">
                  <c:v>224</c:v>
                </c:pt>
                <c:pt idx="21">
                  <c:v>229</c:v>
                </c:pt>
                <c:pt idx="22">
                  <c:v>219</c:v>
                </c:pt>
                <c:pt idx="23">
                  <c:v>252</c:v>
                </c:pt>
                <c:pt idx="24">
                  <c:v>237</c:v>
                </c:pt>
                <c:pt idx="25">
                  <c:v>201</c:v>
                </c:pt>
                <c:pt idx="26">
                  <c:v>218</c:v>
                </c:pt>
                <c:pt idx="27">
                  <c:v>206</c:v>
                </c:pt>
                <c:pt idx="28">
                  <c:v>181</c:v>
                </c:pt>
                <c:pt idx="29">
                  <c:v>182</c:v>
                </c:pt>
                <c:pt idx="30">
                  <c:v>215</c:v>
                </c:pt>
                <c:pt idx="31">
                  <c:v>222</c:v>
                </c:pt>
                <c:pt idx="32">
                  <c:v>209</c:v>
                </c:pt>
                <c:pt idx="33">
                  <c:v>202</c:v>
                </c:pt>
                <c:pt idx="34">
                  <c:v>203</c:v>
                </c:pt>
                <c:pt idx="35">
                  <c:v>209</c:v>
                </c:pt>
                <c:pt idx="36">
                  <c:v>207</c:v>
                </c:pt>
                <c:pt idx="37">
                  <c:v>182</c:v>
                </c:pt>
                <c:pt idx="38">
                  <c:v>197</c:v>
                </c:pt>
                <c:pt idx="39">
                  <c:v>237</c:v>
                </c:pt>
                <c:pt idx="40">
                  <c:v>220</c:v>
                </c:pt>
                <c:pt idx="41">
                  <c:v>206</c:v>
                </c:pt>
                <c:pt idx="42">
                  <c:v>181</c:v>
                </c:pt>
                <c:pt idx="43">
                  <c:v>239</c:v>
                </c:pt>
                <c:pt idx="44" formatCode="#,##0">
                  <c:v>202</c:v>
                </c:pt>
                <c:pt idx="45" formatCode="#,##0">
                  <c:v>208</c:v>
                </c:pt>
                <c:pt idx="46" formatCode="#,##0">
                  <c:v>218</c:v>
                </c:pt>
                <c:pt idx="47" formatCode="#,##0">
                  <c:v>177</c:v>
                </c:pt>
                <c:pt idx="48" formatCode="#,##0">
                  <c:v>181</c:v>
                </c:pt>
                <c:pt idx="49" formatCode="#,##0">
                  <c:v>200</c:v>
                </c:pt>
                <c:pt idx="50" formatCode="#,##0">
                  <c:v>233</c:v>
                </c:pt>
                <c:pt idx="51" formatCode="#,##0">
                  <c:v>200</c:v>
                </c:pt>
                <c:pt idx="52" formatCode="#,##0">
                  <c:v>178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D3D9-48A6-AB28-0AF1478B34DE}"/>
            </c:ext>
          </c:extLst>
        </c:ser>
        <c:ser>
          <c:idx val="5"/>
          <c:order val="5"/>
          <c:tx>
            <c:strRef>
              <c:f>Sheet1!$A$7</c:f>
              <c:strCache>
                <c:ptCount val="1"/>
                <c:pt idx="0">
                  <c:v>MRSA BSI - Trust-apportioned</c:v>
                </c:pt>
              </c:strCache>
            </c:strRef>
          </c:tx>
          <c:spPr>
            <a:ln w="28575" cap="rnd">
              <a:solidFill>
                <a:srgbClr val="FF0000"/>
              </a:solidFill>
              <a:prstDash val="dash"/>
              <a:round/>
            </a:ln>
            <a:effectLst/>
          </c:spPr>
          <c:marker>
            <c:symbol val="none"/>
          </c:marker>
          <c:cat>
            <c:strRef>
              <c:f>Sheet1!$B$1:$BB$1</c:f>
              <c:strCache>
                <c:ptCount val="53"/>
                <c:pt idx="0">
                  <c:v>Apr-Jun 2007</c:v>
                </c:pt>
                <c:pt idx="1">
                  <c:v>Jul-Sept 2007</c:v>
                </c:pt>
                <c:pt idx="2">
                  <c:v>Oct-Dec 2007</c:v>
                </c:pt>
                <c:pt idx="3">
                  <c:v>Jan-Mar 2008</c:v>
                </c:pt>
                <c:pt idx="4">
                  <c:v>Apr-Jun 2008</c:v>
                </c:pt>
                <c:pt idx="5">
                  <c:v>Jul-Sept 2008</c:v>
                </c:pt>
                <c:pt idx="6">
                  <c:v>Oct-Dec 2008</c:v>
                </c:pt>
                <c:pt idx="7">
                  <c:v>Jan-Mar 2009</c:v>
                </c:pt>
                <c:pt idx="8">
                  <c:v>Apr-Jun 2009</c:v>
                </c:pt>
                <c:pt idx="9">
                  <c:v>Jul-Sept 2009</c:v>
                </c:pt>
                <c:pt idx="10">
                  <c:v>Oct-Dec 2009</c:v>
                </c:pt>
                <c:pt idx="11">
                  <c:v>Jan-Mar 2010</c:v>
                </c:pt>
                <c:pt idx="12">
                  <c:v>Apr-Jun 2010</c:v>
                </c:pt>
                <c:pt idx="13">
                  <c:v>Jul-Sept 2010</c:v>
                </c:pt>
                <c:pt idx="14">
                  <c:v>Oct-Dec 2010</c:v>
                </c:pt>
                <c:pt idx="15">
                  <c:v>Jan-Mar 2011</c:v>
                </c:pt>
                <c:pt idx="16">
                  <c:v>Apr-Jun 2011</c:v>
                </c:pt>
                <c:pt idx="17">
                  <c:v>Jul-Sept 2011</c:v>
                </c:pt>
                <c:pt idx="18">
                  <c:v>Oct-Dec 2011</c:v>
                </c:pt>
                <c:pt idx="19">
                  <c:v>Jan-Mar 2012</c:v>
                </c:pt>
                <c:pt idx="20">
                  <c:v>Apr-Jun 2012</c:v>
                </c:pt>
                <c:pt idx="21">
                  <c:v>Jul-Sept 2012</c:v>
                </c:pt>
                <c:pt idx="22">
                  <c:v>Oct-Dec 2012</c:v>
                </c:pt>
                <c:pt idx="23">
                  <c:v>Jan-Mar 2013</c:v>
                </c:pt>
                <c:pt idx="24">
                  <c:v>Apr-Jun 2013</c:v>
                </c:pt>
                <c:pt idx="25">
                  <c:v>Jul-Sept 2013</c:v>
                </c:pt>
                <c:pt idx="26">
                  <c:v>Oct-Dec 2013</c:v>
                </c:pt>
                <c:pt idx="27">
                  <c:v>Jan-Mar 2014</c:v>
                </c:pt>
                <c:pt idx="28">
                  <c:v>Apr-Jun 2014</c:v>
                </c:pt>
                <c:pt idx="29">
                  <c:v>Jul-Sept 2014</c:v>
                </c:pt>
                <c:pt idx="30">
                  <c:v>Oct-Dec 2014</c:v>
                </c:pt>
                <c:pt idx="31">
                  <c:v>Jan-Mar 2015</c:v>
                </c:pt>
                <c:pt idx="32">
                  <c:v>Apr-Jun 2015</c:v>
                </c:pt>
                <c:pt idx="33">
                  <c:v>Jul-Sept 2015</c:v>
                </c:pt>
                <c:pt idx="34">
                  <c:v>Oct-Dec 2015</c:v>
                </c:pt>
                <c:pt idx="35">
                  <c:v>Jan-Mar 2016</c:v>
                </c:pt>
                <c:pt idx="36">
                  <c:v>Apr-Jun 2016</c:v>
                </c:pt>
                <c:pt idx="37">
                  <c:v>Jul-Sept 2016</c:v>
                </c:pt>
                <c:pt idx="38">
                  <c:v>Oct-Dec 2016</c:v>
                </c:pt>
                <c:pt idx="39">
                  <c:v>Jan-Mar 2017</c:v>
                </c:pt>
                <c:pt idx="40">
                  <c:v>Apr-Jun 2017</c:v>
                </c:pt>
                <c:pt idx="41">
                  <c:v>Jul-Sept 2017</c:v>
                </c:pt>
                <c:pt idx="42">
                  <c:v>Oct-Dec 2017</c:v>
                </c:pt>
                <c:pt idx="43">
                  <c:v>Jan-Mar 2018</c:v>
                </c:pt>
                <c:pt idx="44">
                  <c:v>Apr-Jun 2018</c:v>
                </c:pt>
                <c:pt idx="45">
                  <c:v>Jul-Sept 2018</c:v>
                </c:pt>
                <c:pt idx="46">
                  <c:v>Oct-Dec 2018</c:v>
                </c:pt>
                <c:pt idx="47">
                  <c:v>Jan-Mar 2019</c:v>
                </c:pt>
                <c:pt idx="48">
                  <c:v>Apr-Jun 2019</c:v>
                </c:pt>
                <c:pt idx="49">
                  <c:v>Jul-Sept 2019</c:v>
                </c:pt>
                <c:pt idx="50">
                  <c:v>Oct-Dec 2019</c:v>
                </c:pt>
                <c:pt idx="51">
                  <c:v>Apr-Jun 2020</c:v>
                </c:pt>
                <c:pt idx="52">
                  <c:v>Jul-Sept 2020</c:v>
                </c:pt>
              </c:strCache>
            </c:strRef>
          </c:cat>
          <c:val>
            <c:numRef>
              <c:f>Sheet1!$B$7:$BB$7</c:f>
              <c:numCache>
                <c:formatCode>General</c:formatCode>
                <c:ptCount val="53"/>
                <c:pt idx="4">
                  <c:v>459</c:v>
                </c:pt>
                <c:pt idx="5">
                  <c:v>389</c:v>
                </c:pt>
                <c:pt idx="6">
                  <c:v>369</c:v>
                </c:pt>
                <c:pt idx="7">
                  <c:v>389</c:v>
                </c:pt>
                <c:pt idx="8">
                  <c:v>251</c:v>
                </c:pt>
                <c:pt idx="9">
                  <c:v>237</c:v>
                </c:pt>
                <c:pt idx="10">
                  <c:v>237</c:v>
                </c:pt>
                <c:pt idx="11">
                  <c:v>279</c:v>
                </c:pt>
                <c:pt idx="12">
                  <c:v>198</c:v>
                </c:pt>
                <c:pt idx="13">
                  <c:v>186</c:v>
                </c:pt>
                <c:pt idx="14">
                  <c:v>155</c:v>
                </c:pt>
                <c:pt idx="15">
                  <c:v>149</c:v>
                </c:pt>
                <c:pt idx="16">
                  <c:v>148</c:v>
                </c:pt>
                <c:pt idx="17">
                  <c:v>103</c:v>
                </c:pt>
                <c:pt idx="18">
                  <c:v>105</c:v>
                </c:pt>
                <c:pt idx="19">
                  <c:v>117</c:v>
                </c:pt>
                <c:pt idx="20">
                  <c:v>94</c:v>
                </c:pt>
                <c:pt idx="21">
                  <c:v>96</c:v>
                </c:pt>
                <c:pt idx="22">
                  <c:v>92</c:v>
                </c:pt>
                <c:pt idx="23">
                  <c:v>116</c:v>
                </c:pt>
                <c:pt idx="24">
                  <c:v>96</c:v>
                </c:pt>
                <c:pt idx="25">
                  <c:v>82</c:v>
                </c:pt>
                <c:pt idx="26">
                  <c:v>98</c:v>
                </c:pt>
                <c:pt idx="27">
                  <c:v>88</c:v>
                </c:pt>
                <c:pt idx="28">
                  <c:v>67</c:v>
                </c:pt>
                <c:pt idx="29">
                  <c:v>62</c:v>
                </c:pt>
                <c:pt idx="30">
                  <c:v>75</c:v>
                </c:pt>
                <c:pt idx="31">
                  <c:v>81</c:v>
                </c:pt>
                <c:pt idx="32">
                  <c:v>77</c:v>
                </c:pt>
                <c:pt idx="33">
                  <c:v>72</c:v>
                </c:pt>
                <c:pt idx="34">
                  <c:v>77</c:v>
                </c:pt>
                <c:pt idx="35">
                  <c:v>72</c:v>
                </c:pt>
                <c:pt idx="36">
                  <c:v>69</c:v>
                </c:pt>
                <c:pt idx="37">
                  <c:v>75</c:v>
                </c:pt>
                <c:pt idx="38">
                  <c:v>75</c:v>
                </c:pt>
                <c:pt idx="39">
                  <c:v>94</c:v>
                </c:pt>
                <c:pt idx="40">
                  <c:v>80</c:v>
                </c:pt>
                <c:pt idx="41">
                  <c:v>67</c:v>
                </c:pt>
                <c:pt idx="42">
                  <c:v>67</c:v>
                </c:pt>
                <c:pt idx="43">
                  <c:v>60</c:v>
                </c:pt>
                <c:pt idx="44">
                  <c:v>73</c:v>
                </c:pt>
                <c:pt idx="45">
                  <c:v>69</c:v>
                </c:pt>
                <c:pt idx="46">
                  <c:v>69</c:v>
                </c:pt>
                <c:pt idx="47">
                  <c:v>60</c:v>
                </c:pt>
                <c:pt idx="48" formatCode="0">
                  <c:v>52</c:v>
                </c:pt>
                <c:pt idx="49" formatCode="0">
                  <c:v>66</c:v>
                </c:pt>
                <c:pt idx="50" formatCode="0">
                  <c:v>71</c:v>
                </c:pt>
                <c:pt idx="51" formatCode="0">
                  <c:v>71</c:v>
                </c:pt>
                <c:pt idx="52" formatCode="0">
                  <c:v>57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D3D9-48A6-AB28-0AF1478B34DE}"/>
            </c:ext>
          </c:extLst>
        </c:ser>
        <c:ser>
          <c:idx val="6"/>
          <c:order val="6"/>
          <c:tx>
            <c:strRef>
              <c:f>Sheet1!$A$8</c:f>
              <c:strCache>
                <c:ptCount val="1"/>
                <c:pt idx="0">
                  <c:v>MSSA BSI - all cases</c:v>
                </c:pt>
              </c:strCache>
            </c:strRef>
          </c:tx>
          <c:spPr>
            <a:ln w="28575" cap="rnd">
              <a:solidFill>
                <a:schemeClr val="accent4">
                  <a:lumMod val="60000"/>
                  <a:lumOff val="40000"/>
                </a:schemeClr>
              </a:solidFill>
              <a:round/>
            </a:ln>
            <a:effectLst/>
          </c:spPr>
          <c:marker>
            <c:symbol val="none"/>
          </c:marker>
          <c:cat>
            <c:strRef>
              <c:f>Sheet1!$B$1:$BB$1</c:f>
              <c:strCache>
                <c:ptCount val="53"/>
                <c:pt idx="0">
                  <c:v>Apr-Jun 2007</c:v>
                </c:pt>
                <c:pt idx="1">
                  <c:v>Jul-Sept 2007</c:v>
                </c:pt>
                <c:pt idx="2">
                  <c:v>Oct-Dec 2007</c:v>
                </c:pt>
                <c:pt idx="3">
                  <c:v>Jan-Mar 2008</c:v>
                </c:pt>
                <c:pt idx="4">
                  <c:v>Apr-Jun 2008</c:v>
                </c:pt>
                <c:pt idx="5">
                  <c:v>Jul-Sept 2008</c:v>
                </c:pt>
                <c:pt idx="6">
                  <c:v>Oct-Dec 2008</c:v>
                </c:pt>
                <c:pt idx="7">
                  <c:v>Jan-Mar 2009</c:v>
                </c:pt>
                <c:pt idx="8">
                  <c:v>Apr-Jun 2009</c:v>
                </c:pt>
                <c:pt idx="9">
                  <c:v>Jul-Sept 2009</c:v>
                </c:pt>
                <c:pt idx="10">
                  <c:v>Oct-Dec 2009</c:v>
                </c:pt>
                <c:pt idx="11">
                  <c:v>Jan-Mar 2010</c:v>
                </c:pt>
                <c:pt idx="12">
                  <c:v>Apr-Jun 2010</c:v>
                </c:pt>
                <c:pt idx="13">
                  <c:v>Jul-Sept 2010</c:v>
                </c:pt>
                <c:pt idx="14">
                  <c:v>Oct-Dec 2010</c:v>
                </c:pt>
                <c:pt idx="15">
                  <c:v>Jan-Mar 2011</c:v>
                </c:pt>
                <c:pt idx="16">
                  <c:v>Apr-Jun 2011</c:v>
                </c:pt>
                <c:pt idx="17">
                  <c:v>Jul-Sept 2011</c:v>
                </c:pt>
                <c:pt idx="18">
                  <c:v>Oct-Dec 2011</c:v>
                </c:pt>
                <c:pt idx="19">
                  <c:v>Jan-Mar 2012</c:v>
                </c:pt>
                <c:pt idx="20">
                  <c:v>Apr-Jun 2012</c:v>
                </c:pt>
                <c:pt idx="21">
                  <c:v>Jul-Sept 2012</c:v>
                </c:pt>
                <c:pt idx="22">
                  <c:v>Oct-Dec 2012</c:v>
                </c:pt>
                <c:pt idx="23">
                  <c:v>Jan-Mar 2013</c:v>
                </c:pt>
                <c:pt idx="24">
                  <c:v>Apr-Jun 2013</c:v>
                </c:pt>
                <c:pt idx="25">
                  <c:v>Jul-Sept 2013</c:v>
                </c:pt>
                <c:pt idx="26">
                  <c:v>Oct-Dec 2013</c:v>
                </c:pt>
                <c:pt idx="27">
                  <c:v>Jan-Mar 2014</c:v>
                </c:pt>
                <c:pt idx="28">
                  <c:v>Apr-Jun 2014</c:v>
                </c:pt>
                <c:pt idx="29">
                  <c:v>Jul-Sept 2014</c:v>
                </c:pt>
                <c:pt idx="30">
                  <c:v>Oct-Dec 2014</c:v>
                </c:pt>
                <c:pt idx="31">
                  <c:v>Jan-Mar 2015</c:v>
                </c:pt>
                <c:pt idx="32">
                  <c:v>Apr-Jun 2015</c:v>
                </c:pt>
                <c:pt idx="33">
                  <c:v>Jul-Sept 2015</c:v>
                </c:pt>
                <c:pt idx="34">
                  <c:v>Oct-Dec 2015</c:v>
                </c:pt>
                <c:pt idx="35">
                  <c:v>Jan-Mar 2016</c:v>
                </c:pt>
                <c:pt idx="36">
                  <c:v>Apr-Jun 2016</c:v>
                </c:pt>
                <c:pt idx="37">
                  <c:v>Jul-Sept 2016</c:v>
                </c:pt>
                <c:pt idx="38">
                  <c:v>Oct-Dec 2016</c:v>
                </c:pt>
                <c:pt idx="39">
                  <c:v>Jan-Mar 2017</c:v>
                </c:pt>
                <c:pt idx="40">
                  <c:v>Apr-Jun 2017</c:v>
                </c:pt>
                <c:pt idx="41">
                  <c:v>Jul-Sept 2017</c:v>
                </c:pt>
                <c:pt idx="42">
                  <c:v>Oct-Dec 2017</c:v>
                </c:pt>
                <c:pt idx="43">
                  <c:v>Jan-Mar 2018</c:v>
                </c:pt>
                <c:pt idx="44">
                  <c:v>Apr-Jun 2018</c:v>
                </c:pt>
                <c:pt idx="45">
                  <c:v>Jul-Sept 2018</c:v>
                </c:pt>
                <c:pt idx="46">
                  <c:v>Oct-Dec 2018</c:v>
                </c:pt>
                <c:pt idx="47">
                  <c:v>Jan-Mar 2019</c:v>
                </c:pt>
                <c:pt idx="48">
                  <c:v>Apr-Jun 2019</c:v>
                </c:pt>
                <c:pt idx="49">
                  <c:v>Jul-Sept 2019</c:v>
                </c:pt>
                <c:pt idx="50">
                  <c:v>Oct-Dec 2019</c:v>
                </c:pt>
                <c:pt idx="51">
                  <c:v>Apr-Jun 2020</c:v>
                </c:pt>
                <c:pt idx="52">
                  <c:v>Jul-Sept 2020</c:v>
                </c:pt>
              </c:strCache>
            </c:strRef>
          </c:cat>
          <c:val>
            <c:numRef>
              <c:f>Sheet1!$B$8:$BB$8</c:f>
              <c:numCache>
                <c:formatCode>General</c:formatCode>
                <c:ptCount val="53"/>
                <c:pt idx="15" formatCode="&quot; &quot;#,##0&quot; &quot;;&quot;-&quot;#,##0&quot; &quot;;&quot; -&quot;00&quot; &quot;;&quot; &quot;@&quot; &quot;">
                  <c:v>2199</c:v>
                </c:pt>
                <c:pt idx="16" formatCode="&quot; &quot;#,##0&quot; &quot;;&quot;-&quot;#,##0&quot; &quot;;&quot; -&quot;00&quot; &quot;;&quot; &quot;@&quot; &quot;">
                  <c:v>2191</c:v>
                </c:pt>
                <c:pt idx="17" formatCode="&quot; &quot;#,##0&quot; &quot;;&quot;-&quot;#,##0&quot; &quot;;&quot; -&quot;00&quot; &quot;;&quot; &quot;@&quot; &quot;">
                  <c:v>2226</c:v>
                </c:pt>
                <c:pt idx="18" formatCode="&quot; &quot;#,##0&quot; &quot;;&quot;-&quot;#,##0&quot; &quot;;&quot; -&quot;00&quot; &quot;;&quot; &quot;@&quot; &quot;">
                  <c:v>2167</c:v>
                </c:pt>
                <c:pt idx="19" formatCode="&quot; &quot;#,##0&quot; &quot;;&quot;-&quot;#,##0&quot; &quot;;&quot; -&quot;00&quot; &quot;;&quot; &quot;@&quot; &quot;">
                  <c:v>2183</c:v>
                </c:pt>
                <c:pt idx="20" formatCode="&quot; &quot;#,##0&quot; &quot;;&quot;-&quot;#,##0&quot; &quot;;&quot; -&quot;00&quot; &quot;;&quot; &quot;@&quot; &quot;">
                  <c:v>2238</c:v>
                </c:pt>
                <c:pt idx="21" formatCode="&quot; &quot;#,##0&quot; &quot;;&quot;-&quot;#,##0&quot; &quot;;&quot; -&quot;00&quot; &quot;;&quot; &quot;@&quot; &quot;">
                  <c:v>2131</c:v>
                </c:pt>
                <c:pt idx="22" formatCode="&quot; &quot;#,##0&quot; &quot;;&quot;-&quot;#,##0&quot; &quot;;&quot; -&quot;00&quot; &quot;;&quot; &quot;@&quot; &quot;">
                  <c:v>2186</c:v>
                </c:pt>
                <c:pt idx="23" formatCode="&quot; &quot;#,##0&quot; &quot;;&quot;-&quot;#,##0&quot; &quot;;&quot; -&quot;00&quot; &quot;;&quot; &quot;@&quot; &quot;">
                  <c:v>2257</c:v>
                </c:pt>
                <c:pt idx="24" formatCode="&quot; &quot;#,##0&quot; &quot;;&quot;-&quot;#,##0&quot; &quot;;&quot; -&quot;00&quot; &quot;;&quot; &quot;@&quot; &quot;">
                  <c:v>2329</c:v>
                </c:pt>
                <c:pt idx="25" formatCode="&quot; &quot;#,##0&quot; &quot;;&quot;-&quot;#,##0&quot; &quot;;&quot; -&quot;00&quot; &quot;;&quot; &quot;@&quot; &quot;">
                  <c:v>2344</c:v>
                </c:pt>
                <c:pt idx="26" formatCode="&quot; &quot;#,##0&quot; &quot;;&quot;-&quot;#,##0&quot; &quot;;&quot; -&quot;00&quot; &quot;;&quot; &quot;@&quot; &quot;">
                  <c:v>2213</c:v>
                </c:pt>
                <c:pt idx="27" formatCode="&quot; &quot;#,##0&quot; &quot;;&quot;-&quot;#,##0&quot; &quot;;&quot; -&quot;00&quot; &quot;;&quot; &quot;@&quot; &quot;">
                  <c:v>2404</c:v>
                </c:pt>
                <c:pt idx="28" formatCode="&quot; &quot;#,##0&quot; &quot;;&quot;-&quot;#,##0&quot; &quot;;&quot; -&quot;00&quot; &quot;;&quot; &quot;@&quot; &quot;">
                  <c:v>2317</c:v>
                </c:pt>
                <c:pt idx="29" formatCode="&quot; &quot;#,##0&quot; &quot;;&quot;-&quot;#,##0&quot; &quot;;&quot; -&quot;00&quot; &quot;;&quot; &quot;@&quot; &quot;">
                  <c:v>2428</c:v>
                </c:pt>
                <c:pt idx="30" formatCode="&quot; &quot;#,##0&quot; &quot;;&quot;-&quot;#,##0&quot; &quot;;&quot; -&quot;00&quot; &quot;;&quot; &quot;@&quot; &quot;">
                  <c:v>2586</c:v>
                </c:pt>
                <c:pt idx="31" formatCode="&quot; &quot;#,##0&quot; &quot;;&quot;-&quot;#,##0&quot; &quot;;&quot; -&quot;00&quot; &quot;;&quot; &quot;@&quot; &quot;">
                  <c:v>2528</c:v>
                </c:pt>
                <c:pt idx="32" formatCode="&quot; &quot;#,##0&quot; &quot;;&quot;-&quot;#,##0&quot; &quot;;&quot; -&quot;00&quot; &quot;;&quot; &quot;@&quot; &quot;">
                  <c:v>2572</c:v>
                </c:pt>
                <c:pt idx="33" formatCode="&quot; &quot;#,##0&quot; &quot;;&quot;-&quot;#,##0&quot; &quot;;&quot; -&quot;00&quot; &quot;;&quot; &quot;@&quot; &quot;">
                  <c:v>2625</c:v>
                </c:pt>
                <c:pt idx="34" formatCode="&quot; &quot;#,##0&quot; &quot;;&quot;-&quot;#,##0&quot; &quot;;&quot; -&quot;00&quot; &quot;;&quot; &quot;@&quot; &quot;">
                  <c:v>2672</c:v>
                </c:pt>
                <c:pt idx="35" formatCode="&quot; &quot;#,##0&quot; &quot;;&quot;-&quot;#,##0&quot; &quot;;&quot; -&quot;00&quot; &quot;;&quot; &quot;@&quot; &quot;">
                  <c:v>2737</c:v>
                </c:pt>
                <c:pt idx="36" formatCode="&quot; &quot;#,##0&quot; &quot;;&quot;-&quot;#,##0&quot; &quot;;&quot; -&quot;00&quot; &quot;;&quot; &quot;@&quot; &quot;">
                  <c:v>2807</c:v>
                </c:pt>
                <c:pt idx="37" formatCode="&quot; &quot;#,##0&quot; &quot;;&quot;-&quot;#,##0&quot; &quot;;&quot; -&quot;00&quot; &quot;;&quot; &quot;@&quot; &quot;">
                  <c:v>2803</c:v>
                </c:pt>
                <c:pt idx="38" formatCode="&quot; &quot;#,##0&quot; &quot;;&quot;-&quot;#,##0&quot; &quot;;&quot; -&quot;00&quot; &quot;;&quot; &quot;@&quot; &quot;">
                  <c:v>2881</c:v>
                </c:pt>
                <c:pt idx="39" formatCode="&quot; &quot;#,##0&quot; &quot;;&quot;-&quot;#,##0&quot; &quot;;&quot; -&quot;00&quot; &quot;;&quot; &quot;@&quot; &quot;">
                  <c:v>2995</c:v>
                </c:pt>
                <c:pt idx="40" formatCode="&quot; &quot;#,##0&quot; &quot;;&quot;-&quot;#,##0&quot; &quot;;&quot; -&quot;00&quot; &quot;;&quot; &quot;@&quot; &quot;">
                  <c:v>2993</c:v>
                </c:pt>
                <c:pt idx="41" formatCode="&quot; &quot;#,##0&quot; &quot;;&quot;-&quot;#,##0&quot; &quot;;&quot; -&quot;00&quot; &quot;;&quot; &quot;@&quot; &quot;">
                  <c:v>2951</c:v>
                </c:pt>
                <c:pt idx="42" formatCode="&quot; &quot;#,##0&quot; &quot;;&quot;-&quot;#,##0&quot; &quot;;&quot; -&quot;00&quot; &quot;;&quot; &quot;@&quot; &quot;">
                  <c:v>2957</c:v>
                </c:pt>
                <c:pt idx="43" formatCode="&quot; &quot;#,##0&quot; &quot;;&quot;-&quot;#,##0&quot; &quot;;&quot; -&quot;00&quot; &quot;;&quot; &quot;@&quot; &quot;">
                  <c:v>3037</c:v>
                </c:pt>
                <c:pt idx="44" formatCode="#,##0">
                  <c:v>2992</c:v>
                </c:pt>
                <c:pt idx="45" formatCode="#,##0">
                  <c:v>2992</c:v>
                </c:pt>
                <c:pt idx="46" formatCode="#,##0">
                  <c:v>3069</c:v>
                </c:pt>
                <c:pt idx="47" formatCode="#,##0">
                  <c:v>3020</c:v>
                </c:pt>
                <c:pt idx="48" formatCode="#,##0">
                  <c:v>3058</c:v>
                </c:pt>
                <c:pt idx="49" formatCode="#,##0">
                  <c:v>3166</c:v>
                </c:pt>
                <c:pt idx="50" formatCode="#,##0">
                  <c:v>3132</c:v>
                </c:pt>
                <c:pt idx="51" formatCode="#,##0">
                  <c:v>2835</c:v>
                </c:pt>
                <c:pt idx="52" formatCode="#,##0">
                  <c:v>2721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D3D9-48A6-AB28-0AF1478B34DE}"/>
            </c:ext>
          </c:extLst>
        </c:ser>
        <c:ser>
          <c:idx val="7"/>
          <c:order val="7"/>
          <c:tx>
            <c:strRef>
              <c:f>Sheet1!$A$9</c:f>
              <c:strCache>
                <c:ptCount val="1"/>
                <c:pt idx="0">
                  <c:v>MSSA BSI - Trust-apportioned</c:v>
                </c:pt>
              </c:strCache>
            </c:strRef>
          </c:tx>
          <c:spPr>
            <a:ln w="28575" cap="rnd">
              <a:solidFill>
                <a:schemeClr val="accent4">
                  <a:lumMod val="60000"/>
                  <a:lumOff val="40000"/>
                </a:schemeClr>
              </a:solidFill>
              <a:prstDash val="dash"/>
              <a:round/>
            </a:ln>
            <a:effectLst/>
          </c:spPr>
          <c:marker>
            <c:symbol val="none"/>
          </c:marker>
          <c:cat>
            <c:strRef>
              <c:f>Sheet1!$B$1:$BB$1</c:f>
              <c:strCache>
                <c:ptCount val="53"/>
                <c:pt idx="0">
                  <c:v>Apr-Jun 2007</c:v>
                </c:pt>
                <c:pt idx="1">
                  <c:v>Jul-Sept 2007</c:v>
                </c:pt>
                <c:pt idx="2">
                  <c:v>Oct-Dec 2007</c:v>
                </c:pt>
                <c:pt idx="3">
                  <c:v>Jan-Mar 2008</c:v>
                </c:pt>
                <c:pt idx="4">
                  <c:v>Apr-Jun 2008</c:v>
                </c:pt>
                <c:pt idx="5">
                  <c:v>Jul-Sept 2008</c:v>
                </c:pt>
                <c:pt idx="6">
                  <c:v>Oct-Dec 2008</c:v>
                </c:pt>
                <c:pt idx="7">
                  <c:v>Jan-Mar 2009</c:v>
                </c:pt>
                <c:pt idx="8">
                  <c:v>Apr-Jun 2009</c:v>
                </c:pt>
                <c:pt idx="9">
                  <c:v>Jul-Sept 2009</c:v>
                </c:pt>
                <c:pt idx="10">
                  <c:v>Oct-Dec 2009</c:v>
                </c:pt>
                <c:pt idx="11">
                  <c:v>Jan-Mar 2010</c:v>
                </c:pt>
                <c:pt idx="12">
                  <c:v>Apr-Jun 2010</c:v>
                </c:pt>
                <c:pt idx="13">
                  <c:v>Jul-Sept 2010</c:v>
                </c:pt>
                <c:pt idx="14">
                  <c:v>Oct-Dec 2010</c:v>
                </c:pt>
                <c:pt idx="15">
                  <c:v>Jan-Mar 2011</c:v>
                </c:pt>
                <c:pt idx="16">
                  <c:v>Apr-Jun 2011</c:v>
                </c:pt>
                <c:pt idx="17">
                  <c:v>Jul-Sept 2011</c:v>
                </c:pt>
                <c:pt idx="18">
                  <c:v>Oct-Dec 2011</c:v>
                </c:pt>
                <c:pt idx="19">
                  <c:v>Jan-Mar 2012</c:v>
                </c:pt>
                <c:pt idx="20">
                  <c:v>Apr-Jun 2012</c:v>
                </c:pt>
                <c:pt idx="21">
                  <c:v>Jul-Sept 2012</c:v>
                </c:pt>
                <c:pt idx="22">
                  <c:v>Oct-Dec 2012</c:v>
                </c:pt>
                <c:pt idx="23">
                  <c:v>Jan-Mar 2013</c:v>
                </c:pt>
                <c:pt idx="24">
                  <c:v>Apr-Jun 2013</c:v>
                </c:pt>
                <c:pt idx="25">
                  <c:v>Jul-Sept 2013</c:v>
                </c:pt>
                <c:pt idx="26">
                  <c:v>Oct-Dec 2013</c:v>
                </c:pt>
                <c:pt idx="27">
                  <c:v>Jan-Mar 2014</c:v>
                </c:pt>
                <c:pt idx="28">
                  <c:v>Apr-Jun 2014</c:v>
                </c:pt>
                <c:pt idx="29">
                  <c:v>Jul-Sept 2014</c:v>
                </c:pt>
                <c:pt idx="30">
                  <c:v>Oct-Dec 2014</c:v>
                </c:pt>
                <c:pt idx="31">
                  <c:v>Jan-Mar 2015</c:v>
                </c:pt>
                <c:pt idx="32">
                  <c:v>Apr-Jun 2015</c:v>
                </c:pt>
                <c:pt idx="33">
                  <c:v>Jul-Sept 2015</c:v>
                </c:pt>
                <c:pt idx="34">
                  <c:v>Oct-Dec 2015</c:v>
                </c:pt>
                <c:pt idx="35">
                  <c:v>Jan-Mar 2016</c:v>
                </c:pt>
                <c:pt idx="36">
                  <c:v>Apr-Jun 2016</c:v>
                </c:pt>
                <c:pt idx="37">
                  <c:v>Jul-Sept 2016</c:v>
                </c:pt>
                <c:pt idx="38">
                  <c:v>Oct-Dec 2016</c:v>
                </c:pt>
                <c:pt idx="39">
                  <c:v>Jan-Mar 2017</c:v>
                </c:pt>
                <c:pt idx="40">
                  <c:v>Apr-Jun 2017</c:v>
                </c:pt>
                <c:pt idx="41">
                  <c:v>Jul-Sept 2017</c:v>
                </c:pt>
                <c:pt idx="42">
                  <c:v>Oct-Dec 2017</c:v>
                </c:pt>
                <c:pt idx="43">
                  <c:v>Jan-Mar 2018</c:v>
                </c:pt>
                <c:pt idx="44">
                  <c:v>Apr-Jun 2018</c:v>
                </c:pt>
                <c:pt idx="45">
                  <c:v>Jul-Sept 2018</c:v>
                </c:pt>
                <c:pt idx="46">
                  <c:v>Oct-Dec 2018</c:v>
                </c:pt>
                <c:pt idx="47">
                  <c:v>Jan-Mar 2019</c:v>
                </c:pt>
                <c:pt idx="48">
                  <c:v>Apr-Jun 2019</c:v>
                </c:pt>
                <c:pt idx="49">
                  <c:v>Jul-Sept 2019</c:v>
                </c:pt>
                <c:pt idx="50">
                  <c:v>Oct-Dec 2019</c:v>
                </c:pt>
                <c:pt idx="51">
                  <c:v>Apr-Jun 2020</c:v>
                </c:pt>
                <c:pt idx="52">
                  <c:v>Jul-Sept 2020</c:v>
                </c:pt>
              </c:strCache>
            </c:strRef>
          </c:cat>
          <c:val>
            <c:numRef>
              <c:f>Sheet1!$B$9:$BB$9</c:f>
              <c:numCache>
                <c:formatCode>General</c:formatCode>
                <c:ptCount val="53"/>
                <c:pt idx="15" formatCode="&quot; &quot;#,##0&quot; &quot;;&quot;-&quot;#,##0&quot; &quot;;&quot; -&quot;00&quot; &quot;;&quot; &quot;@&quot; &quot;">
                  <c:v>735</c:v>
                </c:pt>
                <c:pt idx="16" formatCode="&quot; &quot;#,##0&quot; &quot;;&quot;-&quot;#,##0&quot; &quot;;&quot; -&quot;00&quot; &quot;;&quot; &quot;@&quot; &quot;">
                  <c:v>698</c:v>
                </c:pt>
                <c:pt idx="17" formatCode="&quot; &quot;#,##0&quot; &quot;;&quot;-&quot;#,##0&quot; &quot;;&quot; -&quot;00&quot; &quot;;&quot; &quot;@&quot; &quot;">
                  <c:v>725</c:v>
                </c:pt>
                <c:pt idx="18" formatCode="&quot; &quot;#,##0&quot; &quot;;&quot;-&quot;#,##0&quot; &quot;;&quot; -&quot;00&quot; &quot;;&quot; &quot;@&quot; &quot;">
                  <c:v>703</c:v>
                </c:pt>
                <c:pt idx="19" formatCode="&quot; &quot;#,##0&quot; &quot;;&quot;-&quot;#,##0&quot; &quot;;&quot; -&quot;00&quot; &quot;;&quot; &quot;@&quot; &quot;">
                  <c:v>728</c:v>
                </c:pt>
                <c:pt idx="20" formatCode="&quot; &quot;#,##0&quot; &quot;;&quot;-&quot;#,##0&quot; &quot;;&quot; -&quot;00&quot; &quot;;&quot; &quot;@&quot; &quot;">
                  <c:v>711</c:v>
                </c:pt>
                <c:pt idx="21" formatCode="&quot; &quot;#,##0&quot; &quot;;&quot;-&quot;#,##0&quot; &quot;;&quot; -&quot;00&quot; &quot;;&quot; &quot;@&quot; &quot;">
                  <c:v>648</c:v>
                </c:pt>
                <c:pt idx="22" formatCode="&quot; &quot;#,##0&quot; &quot;;&quot;-&quot;#,##0&quot; &quot;;&quot; -&quot;00&quot; &quot;;&quot; &quot;@&quot; &quot;">
                  <c:v>663</c:v>
                </c:pt>
                <c:pt idx="23" formatCode="&quot; &quot;#,##0&quot; &quot;;&quot;-&quot;#,##0&quot; &quot;;&quot; -&quot;00&quot; &quot;;&quot; &quot;@&quot; &quot;">
                  <c:v>678</c:v>
                </c:pt>
                <c:pt idx="24" formatCode="&quot; &quot;#,##0&quot; &quot;;&quot;-&quot;#,##0&quot; &quot;;&quot; -&quot;00&quot; &quot;;&quot; &quot;@&quot; &quot;">
                  <c:v>711</c:v>
                </c:pt>
                <c:pt idx="25" formatCode="&quot; &quot;#,##0&quot; &quot;;&quot;-&quot;#,##0&quot; &quot;;&quot; -&quot;00&quot; &quot;;&quot; &quot;@&quot; &quot;">
                  <c:v>700</c:v>
                </c:pt>
                <c:pt idx="26" formatCode="&quot; &quot;#,##0&quot; &quot;;&quot;-&quot;#,##0&quot; &quot;;&quot; -&quot;00&quot; &quot;;&quot; &quot;@&quot; &quot;">
                  <c:v>596</c:v>
                </c:pt>
                <c:pt idx="27" formatCode="&quot; &quot;#,##0&quot; &quot;;&quot;-&quot;#,##0&quot; &quot;;&quot; -&quot;00&quot; &quot;;&quot; &quot;@&quot; &quot;">
                  <c:v>689</c:v>
                </c:pt>
                <c:pt idx="28" formatCode="&quot; &quot;#,##0&quot; &quot;;&quot;-&quot;#,##0&quot; &quot;;&quot; -&quot;00&quot; &quot;;&quot; &quot;@&quot; &quot;">
                  <c:v>683</c:v>
                </c:pt>
                <c:pt idx="29" formatCode="&quot; &quot;#,##0&quot; &quot;;&quot;-&quot;#,##0&quot; &quot;;&quot; -&quot;00&quot; &quot;;&quot; &quot;@&quot; &quot;">
                  <c:v>679</c:v>
                </c:pt>
                <c:pt idx="30" formatCode="&quot; &quot;#,##0&quot; &quot;;&quot;-&quot;#,##0&quot; &quot;;&quot; -&quot;00&quot; &quot;;&quot; &quot;@&quot; &quot;">
                  <c:v>729</c:v>
                </c:pt>
                <c:pt idx="31" formatCode="&quot; &quot;#,##0&quot; &quot;;&quot;-&quot;#,##0&quot; &quot;;&quot; -&quot;00&quot; &quot;;&quot; &quot;@&quot; &quot;">
                  <c:v>716</c:v>
                </c:pt>
                <c:pt idx="32" formatCode="&quot; &quot;#,##0&quot; &quot;;&quot;-&quot;#,##0&quot; &quot;;&quot; -&quot;00&quot; &quot;;&quot; &quot;@&quot; &quot;">
                  <c:v>683</c:v>
                </c:pt>
                <c:pt idx="33" formatCode="&quot; &quot;#,##0&quot; &quot;;&quot;-&quot;#,##0&quot; &quot;;&quot; -&quot;00&quot; &quot;;&quot; &quot;@&quot; &quot;">
                  <c:v>703</c:v>
                </c:pt>
                <c:pt idx="34" formatCode="&quot; &quot;#,##0&quot; &quot;;&quot;-&quot;#,##0&quot; &quot;;&quot; -&quot;00&quot; &quot;;&quot; &quot;@&quot; &quot;">
                  <c:v>756</c:v>
                </c:pt>
                <c:pt idx="35" formatCode="&quot; &quot;#,##0&quot; &quot;;&quot;-&quot;#,##0&quot; &quot;;&quot; -&quot;00&quot; &quot;;&quot; &quot;@&quot; &quot;">
                  <c:v>778</c:v>
                </c:pt>
                <c:pt idx="36" formatCode="&quot; &quot;#,##0&quot; &quot;;&quot;-&quot;#,##0&quot; &quot;;&quot; -&quot;00&quot; &quot;;&quot; &quot;@&quot; &quot;">
                  <c:v>817</c:v>
                </c:pt>
                <c:pt idx="37" formatCode="&quot; &quot;#,##0&quot; &quot;;&quot;-&quot;#,##0&quot; &quot;;&quot; -&quot;00&quot; &quot;;&quot; &quot;@&quot; &quot;">
                  <c:v>729</c:v>
                </c:pt>
                <c:pt idx="38" formatCode="&quot; &quot;#,##0&quot; &quot;;&quot;-&quot;#,##0&quot; &quot;;&quot; -&quot;00&quot; &quot;;&quot; &quot;@&quot; &quot;">
                  <c:v>773</c:v>
                </c:pt>
                <c:pt idx="39" formatCode="&quot; &quot;#,##0&quot; &quot;;&quot;-&quot;#,##0&quot; &quot;;&quot; -&quot;00&quot; &quot;;&quot; &quot;@&quot; &quot;">
                  <c:v>780</c:v>
                </c:pt>
                <c:pt idx="40" formatCode="&quot; &quot;#,##0&quot; &quot;;&quot;-&quot;#,##0&quot; &quot;;&quot; -&quot;00&quot; &quot;;&quot; &quot;@&quot; &quot;">
                  <c:v>814</c:v>
                </c:pt>
                <c:pt idx="41" formatCode="&quot; &quot;#,##0&quot; &quot;;&quot;-&quot;#,##0&quot; &quot;;&quot; -&quot;00&quot; &quot;;&quot; &quot;@&quot; &quot;">
                  <c:v>774</c:v>
                </c:pt>
                <c:pt idx="42" formatCode="&quot; &quot;#,##0&quot; &quot;;&quot;-&quot;#,##0&quot; &quot;;&quot; -&quot;00&quot; &quot;;&quot; &quot;@&quot; &quot;">
                  <c:v>811</c:v>
                </c:pt>
                <c:pt idx="43" formatCode="&quot; &quot;#,##0&quot; &quot;;&quot;-&quot;#,##0&quot; &quot;;&quot; -&quot;00&quot; &quot;;&quot; &quot;@&quot; &quot;">
                  <c:v>754</c:v>
                </c:pt>
                <c:pt idx="44" formatCode="#,##0">
                  <c:v>818</c:v>
                </c:pt>
                <c:pt idx="45" formatCode="#,##0">
                  <c:v>821</c:v>
                </c:pt>
                <c:pt idx="46" formatCode="#,##0">
                  <c:v>843</c:v>
                </c:pt>
                <c:pt idx="47" formatCode="#,##0">
                  <c:v>840</c:v>
                </c:pt>
                <c:pt idx="48" formatCode="#,##0">
                  <c:v>850</c:v>
                </c:pt>
                <c:pt idx="49" formatCode="#,##0">
                  <c:v>848</c:v>
                </c:pt>
                <c:pt idx="50" formatCode="#,##0">
                  <c:v>846</c:v>
                </c:pt>
                <c:pt idx="51" formatCode="#,##0">
                  <c:v>754</c:v>
                </c:pt>
                <c:pt idx="52" formatCode="#,##0">
                  <c:v>625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3-D3D9-48A6-AB28-0AF1478B34DE}"/>
            </c:ext>
          </c:extLst>
        </c:ser>
        <c:ser>
          <c:idx val="8"/>
          <c:order val="8"/>
          <c:tx>
            <c:strRef>
              <c:f>Sheet1!$A$10</c:f>
              <c:strCache>
                <c:ptCount val="1"/>
                <c:pt idx="0">
                  <c:v>Pseudomonas BSI - all cases</c:v>
                </c:pt>
              </c:strCache>
            </c:strRef>
          </c:tx>
          <c:spPr>
            <a:ln w="28575" cap="rnd">
              <a:solidFill>
                <a:schemeClr val="bg2">
                  <a:lumMod val="50000"/>
                </a:schemeClr>
              </a:solidFill>
              <a:round/>
            </a:ln>
            <a:effectLst/>
          </c:spPr>
          <c:marker>
            <c:symbol val="none"/>
          </c:marker>
          <c:cat>
            <c:strRef>
              <c:f>Sheet1!$B$1:$BB$1</c:f>
              <c:strCache>
                <c:ptCount val="53"/>
                <c:pt idx="0">
                  <c:v>Apr-Jun 2007</c:v>
                </c:pt>
                <c:pt idx="1">
                  <c:v>Jul-Sept 2007</c:v>
                </c:pt>
                <c:pt idx="2">
                  <c:v>Oct-Dec 2007</c:v>
                </c:pt>
                <c:pt idx="3">
                  <c:v>Jan-Mar 2008</c:v>
                </c:pt>
                <c:pt idx="4">
                  <c:v>Apr-Jun 2008</c:v>
                </c:pt>
                <c:pt idx="5">
                  <c:v>Jul-Sept 2008</c:v>
                </c:pt>
                <c:pt idx="6">
                  <c:v>Oct-Dec 2008</c:v>
                </c:pt>
                <c:pt idx="7">
                  <c:v>Jan-Mar 2009</c:v>
                </c:pt>
                <c:pt idx="8">
                  <c:v>Apr-Jun 2009</c:v>
                </c:pt>
                <c:pt idx="9">
                  <c:v>Jul-Sept 2009</c:v>
                </c:pt>
                <c:pt idx="10">
                  <c:v>Oct-Dec 2009</c:v>
                </c:pt>
                <c:pt idx="11">
                  <c:v>Jan-Mar 2010</c:v>
                </c:pt>
                <c:pt idx="12">
                  <c:v>Apr-Jun 2010</c:v>
                </c:pt>
                <c:pt idx="13">
                  <c:v>Jul-Sept 2010</c:v>
                </c:pt>
                <c:pt idx="14">
                  <c:v>Oct-Dec 2010</c:v>
                </c:pt>
                <c:pt idx="15">
                  <c:v>Jan-Mar 2011</c:v>
                </c:pt>
                <c:pt idx="16">
                  <c:v>Apr-Jun 2011</c:v>
                </c:pt>
                <c:pt idx="17">
                  <c:v>Jul-Sept 2011</c:v>
                </c:pt>
                <c:pt idx="18">
                  <c:v>Oct-Dec 2011</c:v>
                </c:pt>
                <c:pt idx="19">
                  <c:v>Jan-Mar 2012</c:v>
                </c:pt>
                <c:pt idx="20">
                  <c:v>Apr-Jun 2012</c:v>
                </c:pt>
                <c:pt idx="21">
                  <c:v>Jul-Sept 2012</c:v>
                </c:pt>
                <c:pt idx="22">
                  <c:v>Oct-Dec 2012</c:v>
                </c:pt>
                <c:pt idx="23">
                  <c:v>Jan-Mar 2013</c:v>
                </c:pt>
                <c:pt idx="24">
                  <c:v>Apr-Jun 2013</c:v>
                </c:pt>
                <c:pt idx="25">
                  <c:v>Jul-Sept 2013</c:v>
                </c:pt>
                <c:pt idx="26">
                  <c:v>Oct-Dec 2013</c:v>
                </c:pt>
                <c:pt idx="27">
                  <c:v>Jan-Mar 2014</c:v>
                </c:pt>
                <c:pt idx="28">
                  <c:v>Apr-Jun 2014</c:v>
                </c:pt>
                <c:pt idx="29">
                  <c:v>Jul-Sept 2014</c:v>
                </c:pt>
                <c:pt idx="30">
                  <c:v>Oct-Dec 2014</c:v>
                </c:pt>
                <c:pt idx="31">
                  <c:v>Jan-Mar 2015</c:v>
                </c:pt>
                <c:pt idx="32">
                  <c:v>Apr-Jun 2015</c:v>
                </c:pt>
                <c:pt idx="33">
                  <c:v>Jul-Sept 2015</c:v>
                </c:pt>
                <c:pt idx="34">
                  <c:v>Oct-Dec 2015</c:v>
                </c:pt>
                <c:pt idx="35">
                  <c:v>Jan-Mar 2016</c:v>
                </c:pt>
                <c:pt idx="36">
                  <c:v>Apr-Jun 2016</c:v>
                </c:pt>
                <c:pt idx="37">
                  <c:v>Jul-Sept 2016</c:v>
                </c:pt>
                <c:pt idx="38">
                  <c:v>Oct-Dec 2016</c:v>
                </c:pt>
                <c:pt idx="39">
                  <c:v>Jan-Mar 2017</c:v>
                </c:pt>
                <c:pt idx="40">
                  <c:v>Apr-Jun 2017</c:v>
                </c:pt>
                <c:pt idx="41">
                  <c:v>Jul-Sept 2017</c:v>
                </c:pt>
                <c:pt idx="42">
                  <c:v>Oct-Dec 2017</c:v>
                </c:pt>
                <c:pt idx="43">
                  <c:v>Jan-Mar 2018</c:v>
                </c:pt>
                <c:pt idx="44">
                  <c:v>Apr-Jun 2018</c:v>
                </c:pt>
                <c:pt idx="45">
                  <c:v>Jul-Sept 2018</c:v>
                </c:pt>
                <c:pt idx="46">
                  <c:v>Oct-Dec 2018</c:v>
                </c:pt>
                <c:pt idx="47">
                  <c:v>Jan-Mar 2019</c:v>
                </c:pt>
                <c:pt idx="48">
                  <c:v>Apr-Jun 2019</c:v>
                </c:pt>
                <c:pt idx="49">
                  <c:v>Jul-Sept 2019</c:v>
                </c:pt>
                <c:pt idx="50">
                  <c:v>Oct-Dec 2019</c:v>
                </c:pt>
                <c:pt idx="51">
                  <c:v>Apr-Jun 2020</c:v>
                </c:pt>
                <c:pt idx="52">
                  <c:v>Jul-Sept 2020</c:v>
                </c:pt>
              </c:strCache>
            </c:strRef>
          </c:cat>
          <c:val>
            <c:numRef>
              <c:f>Sheet1!$B$10:$BB$10</c:f>
              <c:numCache>
                <c:formatCode>General</c:formatCode>
                <c:ptCount val="53"/>
                <c:pt idx="40" formatCode="#,##0">
                  <c:v>1012</c:v>
                </c:pt>
                <c:pt idx="41" formatCode="#,##0">
                  <c:v>1183</c:v>
                </c:pt>
                <c:pt idx="42" formatCode="#,##0">
                  <c:v>1146</c:v>
                </c:pt>
                <c:pt idx="43" formatCode="#,##0">
                  <c:v>964</c:v>
                </c:pt>
                <c:pt idx="44" formatCode="#,##0">
                  <c:v>973</c:v>
                </c:pt>
                <c:pt idx="45" formatCode="#,##0">
                  <c:v>1186</c:v>
                </c:pt>
                <c:pt idx="46" formatCode="#,##0">
                  <c:v>1064</c:v>
                </c:pt>
                <c:pt idx="47" formatCode="#,##0">
                  <c:v>963</c:v>
                </c:pt>
                <c:pt idx="48" formatCode="#,##0">
                  <c:v>1068</c:v>
                </c:pt>
                <c:pt idx="49" formatCode="#,##0">
                  <c:v>1197</c:v>
                </c:pt>
                <c:pt idx="50" formatCode="#,##0">
                  <c:v>1110</c:v>
                </c:pt>
                <c:pt idx="51" formatCode="#,##0">
                  <c:v>963</c:v>
                </c:pt>
                <c:pt idx="52" formatCode="#,##0">
                  <c:v>879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4-D3D9-48A6-AB28-0AF1478B34DE}"/>
            </c:ext>
          </c:extLst>
        </c:ser>
        <c:ser>
          <c:idx val="9"/>
          <c:order val="9"/>
          <c:tx>
            <c:strRef>
              <c:f>Sheet1!$A$11</c:f>
              <c:strCache>
                <c:ptCount val="1"/>
                <c:pt idx="0">
                  <c:v>Pseudomonas BSI - Trust-apportioned</c:v>
                </c:pt>
              </c:strCache>
            </c:strRef>
          </c:tx>
          <c:spPr>
            <a:ln w="28575" cap="rnd">
              <a:solidFill>
                <a:schemeClr val="bg2">
                  <a:lumMod val="50000"/>
                </a:schemeClr>
              </a:solidFill>
              <a:prstDash val="sysDash"/>
              <a:round/>
            </a:ln>
            <a:effectLst/>
          </c:spPr>
          <c:marker>
            <c:symbol val="none"/>
          </c:marker>
          <c:cat>
            <c:strRef>
              <c:f>Sheet1!$B$1:$BB$1</c:f>
              <c:strCache>
                <c:ptCount val="53"/>
                <c:pt idx="0">
                  <c:v>Apr-Jun 2007</c:v>
                </c:pt>
                <c:pt idx="1">
                  <c:v>Jul-Sept 2007</c:v>
                </c:pt>
                <c:pt idx="2">
                  <c:v>Oct-Dec 2007</c:v>
                </c:pt>
                <c:pt idx="3">
                  <c:v>Jan-Mar 2008</c:v>
                </c:pt>
                <c:pt idx="4">
                  <c:v>Apr-Jun 2008</c:v>
                </c:pt>
                <c:pt idx="5">
                  <c:v>Jul-Sept 2008</c:v>
                </c:pt>
                <c:pt idx="6">
                  <c:v>Oct-Dec 2008</c:v>
                </c:pt>
                <c:pt idx="7">
                  <c:v>Jan-Mar 2009</c:v>
                </c:pt>
                <c:pt idx="8">
                  <c:v>Apr-Jun 2009</c:v>
                </c:pt>
                <c:pt idx="9">
                  <c:v>Jul-Sept 2009</c:v>
                </c:pt>
                <c:pt idx="10">
                  <c:v>Oct-Dec 2009</c:v>
                </c:pt>
                <c:pt idx="11">
                  <c:v>Jan-Mar 2010</c:v>
                </c:pt>
                <c:pt idx="12">
                  <c:v>Apr-Jun 2010</c:v>
                </c:pt>
                <c:pt idx="13">
                  <c:v>Jul-Sept 2010</c:v>
                </c:pt>
                <c:pt idx="14">
                  <c:v>Oct-Dec 2010</c:v>
                </c:pt>
                <c:pt idx="15">
                  <c:v>Jan-Mar 2011</c:v>
                </c:pt>
                <c:pt idx="16">
                  <c:v>Apr-Jun 2011</c:v>
                </c:pt>
                <c:pt idx="17">
                  <c:v>Jul-Sept 2011</c:v>
                </c:pt>
                <c:pt idx="18">
                  <c:v>Oct-Dec 2011</c:v>
                </c:pt>
                <c:pt idx="19">
                  <c:v>Jan-Mar 2012</c:v>
                </c:pt>
                <c:pt idx="20">
                  <c:v>Apr-Jun 2012</c:v>
                </c:pt>
                <c:pt idx="21">
                  <c:v>Jul-Sept 2012</c:v>
                </c:pt>
                <c:pt idx="22">
                  <c:v>Oct-Dec 2012</c:v>
                </c:pt>
                <c:pt idx="23">
                  <c:v>Jan-Mar 2013</c:v>
                </c:pt>
                <c:pt idx="24">
                  <c:v>Apr-Jun 2013</c:v>
                </c:pt>
                <c:pt idx="25">
                  <c:v>Jul-Sept 2013</c:v>
                </c:pt>
                <c:pt idx="26">
                  <c:v>Oct-Dec 2013</c:v>
                </c:pt>
                <c:pt idx="27">
                  <c:v>Jan-Mar 2014</c:v>
                </c:pt>
                <c:pt idx="28">
                  <c:v>Apr-Jun 2014</c:v>
                </c:pt>
                <c:pt idx="29">
                  <c:v>Jul-Sept 2014</c:v>
                </c:pt>
                <c:pt idx="30">
                  <c:v>Oct-Dec 2014</c:v>
                </c:pt>
                <c:pt idx="31">
                  <c:v>Jan-Mar 2015</c:v>
                </c:pt>
                <c:pt idx="32">
                  <c:v>Apr-Jun 2015</c:v>
                </c:pt>
                <c:pt idx="33">
                  <c:v>Jul-Sept 2015</c:v>
                </c:pt>
                <c:pt idx="34">
                  <c:v>Oct-Dec 2015</c:v>
                </c:pt>
                <c:pt idx="35">
                  <c:v>Jan-Mar 2016</c:v>
                </c:pt>
                <c:pt idx="36">
                  <c:v>Apr-Jun 2016</c:v>
                </c:pt>
                <c:pt idx="37">
                  <c:v>Jul-Sept 2016</c:v>
                </c:pt>
                <c:pt idx="38">
                  <c:v>Oct-Dec 2016</c:v>
                </c:pt>
                <c:pt idx="39">
                  <c:v>Jan-Mar 2017</c:v>
                </c:pt>
                <c:pt idx="40">
                  <c:v>Apr-Jun 2017</c:v>
                </c:pt>
                <c:pt idx="41">
                  <c:v>Jul-Sept 2017</c:v>
                </c:pt>
                <c:pt idx="42">
                  <c:v>Oct-Dec 2017</c:v>
                </c:pt>
                <c:pt idx="43">
                  <c:v>Jan-Mar 2018</c:v>
                </c:pt>
                <c:pt idx="44">
                  <c:v>Apr-Jun 2018</c:v>
                </c:pt>
                <c:pt idx="45">
                  <c:v>Jul-Sept 2018</c:v>
                </c:pt>
                <c:pt idx="46">
                  <c:v>Oct-Dec 2018</c:v>
                </c:pt>
                <c:pt idx="47">
                  <c:v>Jan-Mar 2019</c:v>
                </c:pt>
                <c:pt idx="48">
                  <c:v>Apr-Jun 2019</c:v>
                </c:pt>
                <c:pt idx="49">
                  <c:v>Jul-Sept 2019</c:v>
                </c:pt>
                <c:pt idx="50">
                  <c:v>Oct-Dec 2019</c:v>
                </c:pt>
                <c:pt idx="51">
                  <c:v>Apr-Jun 2020</c:v>
                </c:pt>
                <c:pt idx="52">
                  <c:v>Jul-Sept 2020</c:v>
                </c:pt>
              </c:strCache>
            </c:strRef>
          </c:cat>
          <c:val>
            <c:numRef>
              <c:f>Sheet1!$B$11:$BB$11</c:f>
              <c:numCache>
                <c:formatCode>General</c:formatCode>
                <c:ptCount val="53"/>
                <c:pt idx="40" formatCode="#,##0">
                  <c:v>374</c:v>
                </c:pt>
                <c:pt idx="41" formatCode="#,##0">
                  <c:v>422</c:v>
                </c:pt>
                <c:pt idx="42" formatCode="#,##0">
                  <c:v>434</c:v>
                </c:pt>
                <c:pt idx="43" formatCode="#,##0">
                  <c:v>394</c:v>
                </c:pt>
                <c:pt idx="44" formatCode="#,##0">
                  <c:v>352</c:v>
                </c:pt>
                <c:pt idx="45" formatCode="#,##0">
                  <c:v>421</c:v>
                </c:pt>
                <c:pt idx="46" formatCode="#,##0">
                  <c:v>386</c:v>
                </c:pt>
                <c:pt idx="47" formatCode="#,##0">
                  <c:v>359</c:v>
                </c:pt>
                <c:pt idx="48" formatCode="#,##0">
                  <c:v>398</c:v>
                </c:pt>
                <c:pt idx="49" formatCode="#,##0">
                  <c:v>402</c:v>
                </c:pt>
                <c:pt idx="50" formatCode="#,##0">
                  <c:v>413</c:v>
                </c:pt>
                <c:pt idx="51" formatCode="#,##0">
                  <c:v>363</c:v>
                </c:pt>
                <c:pt idx="52" formatCode="#,##0">
                  <c:v>298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5-D3D9-48A6-AB28-0AF1478B34DE}"/>
            </c:ext>
          </c:extLst>
        </c:ser>
        <c:ser>
          <c:idx val="10"/>
          <c:order val="10"/>
          <c:tx>
            <c:strRef>
              <c:f>Sheet1!$A$12</c:f>
              <c:strCache>
                <c:ptCount val="1"/>
                <c:pt idx="0">
                  <c:v>Klebisella BSI - all cases</c:v>
                </c:pt>
              </c:strCache>
            </c:strRef>
          </c:tx>
          <c:spPr>
            <a:ln w="28575" cap="rnd">
              <a:solidFill>
                <a:schemeClr val="tx1"/>
              </a:solidFill>
              <a:round/>
            </a:ln>
            <a:effectLst/>
          </c:spPr>
          <c:marker>
            <c:symbol val="none"/>
          </c:marker>
          <c:cat>
            <c:strRef>
              <c:f>Sheet1!$B$1:$BB$1</c:f>
              <c:strCache>
                <c:ptCount val="53"/>
                <c:pt idx="0">
                  <c:v>Apr-Jun 2007</c:v>
                </c:pt>
                <c:pt idx="1">
                  <c:v>Jul-Sept 2007</c:v>
                </c:pt>
                <c:pt idx="2">
                  <c:v>Oct-Dec 2007</c:v>
                </c:pt>
                <c:pt idx="3">
                  <c:v>Jan-Mar 2008</c:v>
                </c:pt>
                <c:pt idx="4">
                  <c:v>Apr-Jun 2008</c:v>
                </c:pt>
                <c:pt idx="5">
                  <c:v>Jul-Sept 2008</c:v>
                </c:pt>
                <c:pt idx="6">
                  <c:v>Oct-Dec 2008</c:v>
                </c:pt>
                <c:pt idx="7">
                  <c:v>Jan-Mar 2009</c:v>
                </c:pt>
                <c:pt idx="8">
                  <c:v>Apr-Jun 2009</c:v>
                </c:pt>
                <c:pt idx="9">
                  <c:v>Jul-Sept 2009</c:v>
                </c:pt>
                <c:pt idx="10">
                  <c:v>Oct-Dec 2009</c:v>
                </c:pt>
                <c:pt idx="11">
                  <c:v>Jan-Mar 2010</c:v>
                </c:pt>
                <c:pt idx="12">
                  <c:v>Apr-Jun 2010</c:v>
                </c:pt>
                <c:pt idx="13">
                  <c:v>Jul-Sept 2010</c:v>
                </c:pt>
                <c:pt idx="14">
                  <c:v>Oct-Dec 2010</c:v>
                </c:pt>
                <c:pt idx="15">
                  <c:v>Jan-Mar 2011</c:v>
                </c:pt>
                <c:pt idx="16">
                  <c:v>Apr-Jun 2011</c:v>
                </c:pt>
                <c:pt idx="17">
                  <c:v>Jul-Sept 2011</c:v>
                </c:pt>
                <c:pt idx="18">
                  <c:v>Oct-Dec 2011</c:v>
                </c:pt>
                <c:pt idx="19">
                  <c:v>Jan-Mar 2012</c:v>
                </c:pt>
                <c:pt idx="20">
                  <c:v>Apr-Jun 2012</c:v>
                </c:pt>
                <c:pt idx="21">
                  <c:v>Jul-Sept 2012</c:v>
                </c:pt>
                <c:pt idx="22">
                  <c:v>Oct-Dec 2012</c:v>
                </c:pt>
                <c:pt idx="23">
                  <c:v>Jan-Mar 2013</c:v>
                </c:pt>
                <c:pt idx="24">
                  <c:v>Apr-Jun 2013</c:v>
                </c:pt>
                <c:pt idx="25">
                  <c:v>Jul-Sept 2013</c:v>
                </c:pt>
                <c:pt idx="26">
                  <c:v>Oct-Dec 2013</c:v>
                </c:pt>
                <c:pt idx="27">
                  <c:v>Jan-Mar 2014</c:v>
                </c:pt>
                <c:pt idx="28">
                  <c:v>Apr-Jun 2014</c:v>
                </c:pt>
                <c:pt idx="29">
                  <c:v>Jul-Sept 2014</c:v>
                </c:pt>
                <c:pt idx="30">
                  <c:v>Oct-Dec 2014</c:v>
                </c:pt>
                <c:pt idx="31">
                  <c:v>Jan-Mar 2015</c:v>
                </c:pt>
                <c:pt idx="32">
                  <c:v>Apr-Jun 2015</c:v>
                </c:pt>
                <c:pt idx="33">
                  <c:v>Jul-Sept 2015</c:v>
                </c:pt>
                <c:pt idx="34">
                  <c:v>Oct-Dec 2015</c:v>
                </c:pt>
                <c:pt idx="35">
                  <c:v>Jan-Mar 2016</c:v>
                </c:pt>
                <c:pt idx="36">
                  <c:v>Apr-Jun 2016</c:v>
                </c:pt>
                <c:pt idx="37">
                  <c:v>Jul-Sept 2016</c:v>
                </c:pt>
                <c:pt idx="38">
                  <c:v>Oct-Dec 2016</c:v>
                </c:pt>
                <c:pt idx="39">
                  <c:v>Jan-Mar 2017</c:v>
                </c:pt>
                <c:pt idx="40">
                  <c:v>Apr-Jun 2017</c:v>
                </c:pt>
                <c:pt idx="41">
                  <c:v>Jul-Sept 2017</c:v>
                </c:pt>
                <c:pt idx="42">
                  <c:v>Oct-Dec 2017</c:v>
                </c:pt>
                <c:pt idx="43">
                  <c:v>Jan-Mar 2018</c:v>
                </c:pt>
                <c:pt idx="44">
                  <c:v>Apr-Jun 2018</c:v>
                </c:pt>
                <c:pt idx="45">
                  <c:v>Jul-Sept 2018</c:v>
                </c:pt>
                <c:pt idx="46">
                  <c:v>Oct-Dec 2018</c:v>
                </c:pt>
                <c:pt idx="47">
                  <c:v>Jan-Mar 2019</c:v>
                </c:pt>
                <c:pt idx="48">
                  <c:v>Apr-Jun 2019</c:v>
                </c:pt>
                <c:pt idx="49">
                  <c:v>Jul-Sept 2019</c:v>
                </c:pt>
                <c:pt idx="50">
                  <c:v>Oct-Dec 2019</c:v>
                </c:pt>
                <c:pt idx="51">
                  <c:v>Apr-Jun 2020</c:v>
                </c:pt>
                <c:pt idx="52">
                  <c:v>Jul-Sept 2020</c:v>
                </c:pt>
              </c:strCache>
            </c:strRef>
          </c:cat>
          <c:val>
            <c:numRef>
              <c:f>Sheet1!$B$12:$BB$12</c:f>
              <c:numCache>
                <c:formatCode>General</c:formatCode>
                <c:ptCount val="53"/>
                <c:pt idx="40" formatCode="#,##0">
                  <c:v>2348</c:v>
                </c:pt>
                <c:pt idx="41" formatCode="#,##0">
                  <c:v>2670</c:v>
                </c:pt>
                <c:pt idx="42" formatCode="#,##0">
                  <c:v>2515</c:v>
                </c:pt>
                <c:pt idx="43" formatCode="#,##0">
                  <c:v>2249</c:v>
                </c:pt>
                <c:pt idx="44" formatCode="#,##0">
                  <c:v>2543</c:v>
                </c:pt>
                <c:pt idx="45" formatCode="#,##0">
                  <c:v>2863</c:v>
                </c:pt>
                <c:pt idx="46" formatCode="#,##0">
                  <c:v>2714</c:v>
                </c:pt>
                <c:pt idx="47" formatCode="#,##0">
                  <c:v>2568</c:v>
                </c:pt>
                <c:pt idx="48" formatCode="#,##0">
                  <c:v>2546</c:v>
                </c:pt>
                <c:pt idx="49" formatCode="#,##0">
                  <c:v>2982</c:v>
                </c:pt>
                <c:pt idx="50" formatCode="#,##0">
                  <c:v>2950</c:v>
                </c:pt>
                <c:pt idx="51" formatCode="#,##0">
                  <c:v>2542</c:v>
                </c:pt>
                <c:pt idx="52" formatCode="#,##0">
                  <c:v>2395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6-D3D9-48A6-AB28-0AF1478B34DE}"/>
            </c:ext>
          </c:extLst>
        </c:ser>
        <c:ser>
          <c:idx val="11"/>
          <c:order val="11"/>
          <c:tx>
            <c:strRef>
              <c:f>Sheet1!$A$13</c:f>
              <c:strCache>
                <c:ptCount val="1"/>
                <c:pt idx="0">
                  <c:v>Klebsiella BSI - Trust-apportioned</c:v>
                </c:pt>
              </c:strCache>
            </c:strRef>
          </c:tx>
          <c:spPr>
            <a:ln w="28575" cap="rnd">
              <a:solidFill>
                <a:schemeClr val="tx1"/>
              </a:solidFill>
              <a:prstDash val="dash"/>
              <a:round/>
            </a:ln>
            <a:effectLst/>
          </c:spPr>
          <c:marker>
            <c:symbol val="none"/>
          </c:marker>
          <c:cat>
            <c:strRef>
              <c:f>Sheet1!$B$1:$BB$1</c:f>
              <c:strCache>
                <c:ptCount val="53"/>
                <c:pt idx="0">
                  <c:v>Apr-Jun 2007</c:v>
                </c:pt>
                <c:pt idx="1">
                  <c:v>Jul-Sept 2007</c:v>
                </c:pt>
                <c:pt idx="2">
                  <c:v>Oct-Dec 2007</c:v>
                </c:pt>
                <c:pt idx="3">
                  <c:v>Jan-Mar 2008</c:v>
                </c:pt>
                <c:pt idx="4">
                  <c:v>Apr-Jun 2008</c:v>
                </c:pt>
                <c:pt idx="5">
                  <c:v>Jul-Sept 2008</c:v>
                </c:pt>
                <c:pt idx="6">
                  <c:v>Oct-Dec 2008</c:v>
                </c:pt>
                <c:pt idx="7">
                  <c:v>Jan-Mar 2009</c:v>
                </c:pt>
                <c:pt idx="8">
                  <c:v>Apr-Jun 2009</c:v>
                </c:pt>
                <c:pt idx="9">
                  <c:v>Jul-Sept 2009</c:v>
                </c:pt>
                <c:pt idx="10">
                  <c:v>Oct-Dec 2009</c:v>
                </c:pt>
                <c:pt idx="11">
                  <c:v>Jan-Mar 2010</c:v>
                </c:pt>
                <c:pt idx="12">
                  <c:v>Apr-Jun 2010</c:v>
                </c:pt>
                <c:pt idx="13">
                  <c:v>Jul-Sept 2010</c:v>
                </c:pt>
                <c:pt idx="14">
                  <c:v>Oct-Dec 2010</c:v>
                </c:pt>
                <c:pt idx="15">
                  <c:v>Jan-Mar 2011</c:v>
                </c:pt>
                <c:pt idx="16">
                  <c:v>Apr-Jun 2011</c:v>
                </c:pt>
                <c:pt idx="17">
                  <c:v>Jul-Sept 2011</c:v>
                </c:pt>
                <c:pt idx="18">
                  <c:v>Oct-Dec 2011</c:v>
                </c:pt>
                <c:pt idx="19">
                  <c:v>Jan-Mar 2012</c:v>
                </c:pt>
                <c:pt idx="20">
                  <c:v>Apr-Jun 2012</c:v>
                </c:pt>
                <c:pt idx="21">
                  <c:v>Jul-Sept 2012</c:v>
                </c:pt>
                <c:pt idx="22">
                  <c:v>Oct-Dec 2012</c:v>
                </c:pt>
                <c:pt idx="23">
                  <c:v>Jan-Mar 2013</c:v>
                </c:pt>
                <c:pt idx="24">
                  <c:v>Apr-Jun 2013</c:v>
                </c:pt>
                <c:pt idx="25">
                  <c:v>Jul-Sept 2013</c:v>
                </c:pt>
                <c:pt idx="26">
                  <c:v>Oct-Dec 2013</c:v>
                </c:pt>
                <c:pt idx="27">
                  <c:v>Jan-Mar 2014</c:v>
                </c:pt>
                <c:pt idx="28">
                  <c:v>Apr-Jun 2014</c:v>
                </c:pt>
                <c:pt idx="29">
                  <c:v>Jul-Sept 2014</c:v>
                </c:pt>
                <c:pt idx="30">
                  <c:v>Oct-Dec 2014</c:v>
                </c:pt>
                <c:pt idx="31">
                  <c:v>Jan-Mar 2015</c:v>
                </c:pt>
                <c:pt idx="32">
                  <c:v>Apr-Jun 2015</c:v>
                </c:pt>
                <c:pt idx="33">
                  <c:v>Jul-Sept 2015</c:v>
                </c:pt>
                <c:pt idx="34">
                  <c:v>Oct-Dec 2015</c:v>
                </c:pt>
                <c:pt idx="35">
                  <c:v>Jan-Mar 2016</c:v>
                </c:pt>
                <c:pt idx="36">
                  <c:v>Apr-Jun 2016</c:v>
                </c:pt>
                <c:pt idx="37">
                  <c:v>Jul-Sept 2016</c:v>
                </c:pt>
                <c:pt idx="38">
                  <c:v>Oct-Dec 2016</c:v>
                </c:pt>
                <c:pt idx="39">
                  <c:v>Jan-Mar 2017</c:v>
                </c:pt>
                <c:pt idx="40">
                  <c:v>Apr-Jun 2017</c:v>
                </c:pt>
                <c:pt idx="41">
                  <c:v>Jul-Sept 2017</c:v>
                </c:pt>
                <c:pt idx="42">
                  <c:v>Oct-Dec 2017</c:v>
                </c:pt>
                <c:pt idx="43">
                  <c:v>Jan-Mar 2018</c:v>
                </c:pt>
                <c:pt idx="44">
                  <c:v>Apr-Jun 2018</c:v>
                </c:pt>
                <c:pt idx="45">
                  <c:v>Jul-Sept 2018</c:v>
                </c:pt>
                <c:pt idx="46">
                  <c:v>Oct-Dec 2018</c:v>
                </c:pt>
                <c:pt idx="47">
                  <c:v>Jan-Mar 2019</c:v>
                </c:pt>
                <c:pt idx="48">
                  <c:v>Apr-Jun 2019</c:v>
                </c:pt>
                <c:pt idx="49">
                  <c:v>Jul-Sept 2019</c:v>
                </c:pt>
                <c:pt idx="50">
                  <c:v>Oct-Dec 2019</c:v>
                </c:pt>
                <c:pt idx="51">
                  <c:v>Apr-Jun 2020</c:v>
                </c:pt>
                <c:pt idx="52">
                  <c:v>Jul-Sept 2020</c:v>
                </c:pt>
              </c:strCache>
            </c:strRef>
          </c:cat>
          <c:val>
            <c:numRef>
              <c:f>Sheet1!$B$13:$BB$13</c:f>
              <c:numCache>
                <c:formatCode>General</c:formatCode>
                <c:ptCount val="53"/>
                <c:pt idx="40" formatCode="#,##0">
                  <c:v>670</c:v>
                </c:pt>
                <c:pt idx="41" formatCode="#,##0">
                  <c:v>792</c:v>
                </c:pt>
                <c:pt idx="42" formatCode="#,##0">
                  <c:v>758</c:v>
                </c:pt>
                <c:pt idx="43" formatCode="#,##0">
                  <c:v>700</c:v>
                </c:pt>
                <c:pt idx="44" formatCode="#,##0">
                  <c:v>741</c:v>
                </c:pt>
                <c:pt idx="45" formatCode="#,##0">
                  <c:v>907</c:v>
                </c:pt>
                <c:pt idx="46" formatCode="#,##0">
                  <c:v>810</c:v>
                </c:pt>
                <c:pt idx="47" formatCode="#,##0">
                  <c:v>744</c:v>
                </c:pt>
                <c:pt idx="48" formatCode="#,##0">
                  <c:v>748</c:v>
                </c:pt>
                <c:pt idx="49" formatCode="#,##0">
                  <c:v>897</c:v>
                </c:pt>
                <c:pt idx="50" formatCode="#,##0">
                  <c:v>864</c:v>
                </c:pt>
                <c:pt idx="51" formatCode="#,##0">
                  <c:v>694</c:v>
                </c:pt>
                <c:pt idx="52" formatCode="#,##0">
                  <c:v>768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7-D3D9-48A6-AB28-0AF1478B34DE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447768280"/>
        <c:axId val="447768608"/>
      </c:lineChart>
      <c:lineChart>
        <c:grouping val="standard"/>
        <c:varyColors val="0"/>
        <c:ser>
          <c:idx val="0"/>
          <c:order val="0"/>
          <c:tx>
            <c:strRef>
              <c:f>Sheet1!$A$2</c:f>
              <c:strCache>
                <c:ptCount val="1"/>
                <c:pt idx="0">
                  <c:v>C. difficile - all cases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strRef>
              <c:f>Sheet1!$B$1:$BB$1</c:f>
              <c:strCache>
                <c:ptCount val="53"/>
                <c:pt idx="0">
                  <c:v>Apr-Jun 2007</c:v>
                </c:pt>
                <c:pt idx="1">
                  <c:v>Jul-Sept 2007</c:v>
                </c:pt>
                <c:pt idx="2">
                  <c:v>Oct-Dec 2007</c:v>
                </c:pt>
                <c:pt idx="3">
                  <c:v>Jan-Mar 2008</c:v>
                </c:pt>
                <c:pt idx="4">
                  <c:v>Apr-Jun 2008</c:v>
                </c:pt>
                <c:pt idx="5">
                  <c:v>Jul-Sept 2008</c:v>
                </c:pt>
                <c:pt idx="6">
                  <c:v>Oct-Dec 2008</c:v>
                </c:pt>
                <c:pt idx="7">
                  <c:v>Jan-Mar 2009</c:v>
                </c:pt>
                <c:pt idx="8">
                  <c:v>Apr-Jun 2009</c:v>
                </c:pt>
                <c:pt idx="9">
                  <c:v>Jul-Sept 2009</c:v>
                </c:pt>
                <c:pt idx="10">
                  <c:v>Oct-Dec 2009</c:v>
                </c:pt>
                <c:pt idx="11">
                  <c:v>Jan-Mar 2010</c:v>
                </c:pt>
                <c:pt idx="12">
                  <c:v>Apr-Jun 2010</c:v>
                </c:pt>
                <c:pt idx="13">
                  <c:v>Jul-Sept 2010</c:v>
                </c:pt>
                <c:pt idx="14">
                  <c:v>Oct-Dec 2010</c:v>
                </c:pt>
                <c:pt idx="15">
                  <c:v>Jan-Mar 2011</c:v>
                </c:pt>
                <c:pt idx="16">
                  <c:v>Apr-Jun 2011</c:v>
                </c:pt>
                <c:pt idx="17">
                  <c:v>Jul-Sept 2011</c:v>
                </c:pt>
                <c:pt idx="18">
                  <c:v>Oct-Dec 2011</c:v>
                </c:pt>
                <c:pt idx="19">
                  <c:v>Jan-Mar 2012</c:v>
                </c:pt>
                <c:pt idx="20">
                  <c:v>Apr-Jun 2012</c:v>
                </c:pt>
                <c:pt idx="21">
                  <c:v>Jul-Sept 2012</c:v>
                </c:pt>
                <c:pt idx="22">
                  <c:v>Oct-Dec 2012</c:v>
                </c:pt>
                <c:pt idx="23">
                  <c:v>Jan-Mar 2013</c:v>
                </c:pt>
                <c:pt idx="24">
                  <c:v>Apr-Jun 2013</c:v>
                </c:pt>
                <c:pt idx="25">
                  <c:v>Jul-Sept 2013</c:v>
                </c:pt>
                <c:pt idx="26">
                  <c:v>Oct-Dec 2013</c:v>
                </c:pt>
                <c:pt idx="27">
                  <c:v>Jan-Mar 2014</c:v>
                </c:pt>
                <c:pt idx="28">
                  <c:v>Apr-Jun 2014</c:v>
                </c:pt>
                <c:pt idx="29">
                  <c:v>Jul-Sept 2014</c:v>
                </c:pt>
                <c:pt idx="30">
                  <c:v>Oct-Dec 2014</c:v>
                </c:pt>
                <c:pt idx="31">
                  <c:v>Jan-Mar 2015</c:v>
                </c:pt>
                <c:pt idx="32">
                  <c:v>Apr-Jun 2015</c:v>
                </c:pt>
                <c:pt idx="33">
                  <c:v>Jul-Sept 2015</c:v>
                </c:pt>
                <c:pt idx="34">
                  <c:v>Oct-Dec 2015</c:v>
                </c:pt>
                <c:pt idx="35">
                  <c:v>Jan-Mar 2016</c:v>
                </c:pt>
                <c:pt idx="36">
                  <c:v>Apr-Jun 2016</c:v>
                </c:pt>
                <c:pt idx="37">
                  <c:v>Jul-Sept 2016</c:v>
                </c:pt>
                <c:pt idx="38">
                  <c:v>Oct-Dec 2016</c:v>
                </c:pt>
                <c:pt idx="39">
                  <c:v>Jan-Mar 2017</c:v>
                </c:pt>
                <c:pt idx="40">
                  <c:v>Apr-Jun 2017</c:v>
                </c:pt>
                <c:pt idx="41">
                  <c:v>Jul-Sept 2017</c:v>
                </c:pt>
                <c:pt idx="42">
                  <c:v>Oct-Dec 2017</c:v>
                </c:pt>
                <c:pt idx="43">
                  <c:v>Jan-Mar 2018</c:v>
                </c:pt>
                <c:pt idx="44">
                  <c:v>Apr-Jun 2018</c:v>
                </c:pt>
                <c:pt idx="45">
                  <c:v>Jul-Sept 2018</c:v>
                </c:pt>
                <c:pt idx="46">
                  <c:v>Oct-Dec 2018</c:v>
                </c:pt>
                <c:pt idx="47">
                  <c:v>Jan-Mar 2019</c:v>
                </c:pt>
                <c:pt idx="48">
                  <c:v>Apr-Jun 2019</c:v>
                </c:pt>
                <c:pt idx="49">
                  <c:v>Jul-Sept 2019</c:v>
                </c:pt>
                <c:pt idx="50">
                  <c:v>Oct-Dec 2019</c:v>
                </c:pt>
                <c:pt idx="51">
                  <c:v>Apr-Jun 2020</c:v>
                </c:pt>
                <c:pt idx="52">
                  <c:v>Jul-Sept 2020</c:v>
                </c:pt>
              </c:strCache>
            </c:strRef>
          </c:cat>
          <c:val>
            <c:numRef>
              <c:f>Sheet1!$B$2:$BB$2</c:f>
              <c:numCache>
                <c:formatCode>" "#,##0" ";"-"#,##0" ";" -"00" ";" "@" "</c:formatCode>
                <c:ptCount val="53"/>
                <c:pt idx="0">
                  <c:v>16864</c:v>
                </c:pt>
                <c:pt idx="1">
                  <c:v>13419</c:v>
                </c:pt>
                <c:pt idx="2">
                  <c:v>12248</c:v>
                </c:pt>
                <c:pt idx="3">
                  <c:v>12967</c:v>
                </c:pt>
                <c:pt idx="4">
                  <c:v>10883</c:v>
                </c:pt>
                <c:pt idx="5">
                  <c:v>8948</c:v>
                </c:pt>
                <c:pt idx="6">
                  <c:v>7907</c:v>
                </c:pt>
                <c:pt idx="7">
                  <c:v>8357</c:v>
                </c:pt>
                <c:pt idx="8">
                  <c:v>6854</c:v>
                </c:pt>
                <c:pt idx="9">
                  <c:v>6407</c:v>
                </c:pt>
                <c:pt idx="10">
                  <c:v>6002</c:v>
                </c:pt>
                <c:pt idx="11">
                  <c:v>6341</c:v>
                </c:pt>
                <c:pt idx="12">
                  <c:v>5981</c:v>
                </c:pt>
                <c:pt idx="13">
                  <c:v>5909</c:v>
                </c:pt>
                <c:pt idx="14">
                  <c:v>4984</c:v>
                </c:pt>
                <c:pt idx="15">
                  <c:v>4833</c:v>
                </c:pt>
                <c:pt idx="16">
                  <c:v>4967</c:v>
                </c:pt>
                <c:pt idx="17">
                  <c:v>4994</c:v>
                </c:pt>
                <c:pt idx="18">
                  <c:v>4350</c:v>
                </c:pt>
                <c:pt idx="19">
                  <c:v>3711</c:v>
                </c:pt>
                <c:pt idx="20">
                  <c:v>3656</c:v>
                </c:pt>
                <c:pt idx="21">
                  <c:v>3870</c:v>
                </c:pt>
                <c:pt idx="22">
                  <c:v>3756</c:v>
                </c:pt>
                <c:pt idx="23">
                  <c:v>3412</c:v>
                </c:pt>
                <c:pt idx="24">
                  <c:v>3386</c:v>
                </c:pt>
                <c:pt idx="25">
                  <c:v>3671</c:v>
                </c:pt>
                <c:pt idx="26">
                  <c:v>3298</c:v>
                </c:pt>
                <c:pt idx="27">
                  <c:v>3007</c:v>
                </c:pt>
                <c:pt idx="28">
                  <c:v>3450</c:v>
                </c:pt>
                <c:pt idx="29">
                  <c:v>3979</c:v>
                </c:pt>
                <c:pt idx="30">
                  <c:v>3366</c:v>
                </c:pt>
                <c:pt idx="31">
                  <c:v>3398</c:v>
                </c:pt>
                <c:pt idx="32">
                  <c:v>3653</c:v>
                </c:pt>
                <c:pt idx="33">
                  <c:v>4011</c:v>
                </c:pt>
                <c:pt idx="34">
                  <c:v>3535</c:v>
                </c:pt>
                <c:pt idx="35">
                  <c:v>2944</c:v>
                </c:pt>
                <c:pt idx="36" formatCode="General">
                  <c:v>3070</c:v>
                </c:pt>
                <c:pt idx="37" formatCode="General">
                  <c:v>3631</c:v>
                </c:pt>
                <c:pt idx="38" formatCode="General">
                  <c:v>3153</c:v>
                </c:pt>
                <c:pt idx="39" formatCode="General">
                  <c:v>2986</c:v>
                </c:pt>
                <c:pt idx="40">
                  <c:v>3303</c:v>
                </c:pt>
                <c:pt idx="41">
                  <c:v>3656</c:v>
                </c:pt>
                <c:pt idx="42">
                  <c:v>3239</c:v>
                </c:pt>
                <c:pt idx="43">
                  <c:v>3088</c:v>
                </c:pt>
                <c:pt idx="44" formatCode="#,##0">
                  <c:v>3228</c:v>
                </c:pt>
                <c:pt idx="45" formatCode="#,##0">
                  <c:v>3599</c:v>
                </c:pt>
                <c:pt idx="46" formatCode="#,##0">
                  <c:v>2837</c:v>
                </c:pt>
                <c:pt idx="47" formatCode="#,##0">
                  <c:v>2611</c:v>
                </c:pt>
                <c:pt idx="48" formatCode="#,##0">
                  <c:v>3093</c:v>
                </c:pt>
                <c:pt idx="49" formatCode="#,##0">
                  <c:v>3639</c:v>
                </c:pt>
                <c:pt idx="50" formatCode="#,##0">
                  <c:v>3407</c:v>
                </c:pt>
                <c:pt idx="51" formatCode="#,##0">
                  <c:v>3048</c:v>
                </c:pt>
                <c:pt idx="52" formatCode="#,##0">
                  <c:v>2774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8-D3D9-48A6-AB28-0AF1478B34DE}"/>
            </c:ext>
          </c:extLst>
        </c:ser>
        <c:ser>
          <c:idx val="1"/>
          <c:order val="1"/>
          <c:tx>
            <c:strRef>
              <c:f>Sheet1!$A$3</c:f>
              <c:strCache>
                <c:ptCount val="1"/>
                <c:pt idx="0">
                  <c:v>C. difficile - Trust-apportioned</c:v>
                </c:pt>
              </c:strCache>
            </c:strRef>
          </c:tx>
          <c:spPr>
            <a:ln w="28575" cap="rnd">
              <a:solidFill>
                <a:schemeClr val="accent1"/>
              </a:solidFill>
              <a:prstDash val="dash"/>
              <a:round/>
            </a:ln>
            <a:effectLst/>
          </c:spPr>
          <c:marker>
            <c:symbol val="none"/>
          </c:marker>
          <c:cat>
            <c:strRef>
              <c:f>Sheet1!$B$1:$BB$1</c:f>
              <c:strCache>
                <c:ptCount val="53"/>
                <c:pt idx="0">
                  <c:v>Apr-Jun 2007</c:v>
                </c:pt>
                <c:pt idx="1">
                  <c:v>Jul-Sept 2007</c:v>
                </c:pt>
                <c:pt idx="2">
                  <c:v>Oct-Dec 2007</c:v>
                </c:pt>
                <c:pt idx="3">
                  <c:v>Jan-Mar 2008</c:v>
                </c:pt>
                <c:pt idx="4">
                  <c:v>Apr-Jun 2008</c:v>
                </c:pt>
                <c:pt idx="5">
                  <c:v>Jul-Sept 2008</c:v>
                </c:pt>
                <c:pt idx="6">
                  <c:v>Oct-Dec 2008</c:v>
                </c:pt>
                <c:pt idx="7">
                  <c:v>Jan-Mar 2009</c:v>
                </c:pt>
                <c:pt idx="8">
                  <c:v>Apr-Jun 2009</c:v>
                </c:pt>
                <c:pt idx="9">
                  <c:v>Jul-Sept 2009</c:v>
                </c:pt>
                <c:pt idx="10">
                  <c:v>Oct-Dec 2009</c:v>
                </c:pt>
                <c:pt idx="11">
                  <c:v>Jan-Mar 2010</c:v>
                </c:pt>
                <c:pt idx="12">
                  <c:v>Apr-Jun 2010</c:v>
                </c:pt>
                <c:pt idx="13">
                  <c:v>Jul-Sept 2010</c:v>
                </c:pt>
                <c:pt idx="14">
                  <c:v>Oct-Dec 2010</c:v>
                </c:pt>
                <c:pt idx="15">
                  <c:v>Jan-Mar 2011</c:v>
                </c:pt>
                <c:pt idx="16">
                  <c:v>Apr-Jun 2011</c:v>
                </c:pt>
                <c:pt idx="17">
                  <c:v>Jul-Sept 2011</c:v>
                </c:pt>
                <c:pt idx="18">
                  <c:v>Oct-Dec 2011</c:v>
                </c:pt>
                <c:pt idx="19">
                  <c:v>Jan-Mar 2012</c:v>
                </c:pt>
                <c:pt idx="20">
                  <c:v>Apr-Jun 2012</c:v>
                </c:pt>
                <c:pt idx="21">
                  <c:v>Jul-Sept 2012</c:v>
                </c:pt>
                <c:pt idx="22">
                  <c:v>Oct-Dec 2012</c:v>
                </c:pt>
                <c:pt idx="23">
                  <c:v>Jan-Mar 2013</c:v>
                </c:pt>
                <c:pt idx="24">
                  <c:v>Apr-Jun 2013</c:v>
                </c:pt>
                <c:pt idx="25">
                  <c:v>Jul-Sept 2013</c:v>
                </c:pt>
                <c:pt idx="26">
                  <c:v>Oct-Dec 2013</c:v>
                </c:pt>
                <c:pt idx="27">
                  <c:v>Jan-Mar 2014</c:v>
                </c:pt>
                <c:pt idx="28">
                  <c:v>Apr-Jun 2014</c:v>
                </c:pt>
                <c:pt idx="29">
                  <c:v>Jul-Sept 2014</c:v>
                </c:pt>
                <c:pt idx="30">
                  <c:v>Oct-Dec 2014</c:v>
                </c:pt>
                <c:pt idx="31">
                  <c:v>Jan-Mar 2015</c:v>
                </c:pt>
                <c:pt idx="32">
                  <c:v>Apr-Jun 2015</c:v>
                </c:pt>
                <c:pt idx="33">
                  <c:v>Jul-Sept 2015</c:v>
                </c:pt>
                <c:pt idx="34">
                  <c:v>Oct-Dec 2015</c:v>
                </c:pt>
                <c:pt idx="35">
                  <c:v>Jan-Mar 2016</c:v>
                </c:pt>
                <c:pt idx="36">
                  <c:v>Apr-Jun 2016</c:v>
                </c:pt>
                <c:pt idx="37">
                  <c:v>Jul-Sept 2016</c:v>
                </c:pt>
                <c:pt idx="38">
                  <c:v>Oct-Dec 2016</c:v>
                </c:pt>
                <c:pt idx="39">
                  <c:v>Jan-Mar 2017</c:v>
                </c:pt>
                <c:pt idx="40">
                  <c:v>Apr-Jun 2017</c:v>
                </c:pt>
                <c:pt idx="41">
                  <c:v>Jul-Sept 2017</c:v>
                </c:pt>
                <c:pt idx="42">
                  <c:v>Oct-Dec 2017</c:v>
                </c:pt>
                <c:pt idx="43">
                  <c:v>Jan-Mar 2018</c:v>
                </c:pt>
                <c:pt idx="44">
                  <c:v>Apr-Jun 2018</c:v>
                </c:pt>
                <c:pt idx="45">
                  <c:v>Jul-Sept 2018</c:v>
                </c:pt>
                <c:pt idx="46">
                  <c:v>Oct-Dec 2018</c:v>
                </c:pt>
                <c:pt idx="47">
                  <c:v>Jan-Mar 2019</c:v>
                </c:pt>
                <c:pt idx="48">
                  <c:v>Apr-Jun 2019</c:v>
                </c:pt>
                <c:pt idx="49">
                  <c:v>Jul-Sept 2019</c:v>
                </c:pt>
                <c:pt idx="50">
                  <c:v>Oct-Dec 2019</c:v>
                </c:pt>
                <c:pt idx="51">
                  <c:v>Apr-Jun 2020</c:v>
                </c:pt>
                <c:pt idx="52">
                  <c:v>Jul-Sept 2020</c:v>
                </c:pt>
              </c:strCache>
            </c:strRef>
          </c:cat>
          <c:val>
            <c:numRef>
              <c:f>Sheet1!$B$3:$BB$3</c:f>
              <c:numCache>
                <c:formatCode>" "#,##0" ";"-"#,##0" ";" -"00" ";" "@" "</c:formatCode>
                <c:ptCount val="53"/>
                <c:pt idx="0">
                  <c:v>10436</c:v>
                </c:pt>
                <c:pt idx="1">
                  <c:v>7911</c:v>
                </c:pt>
                <c:pt idx="2">
                  <c:v>7157</c:v>
                </c:pt>
                <c:pt idx="3">
                  <c:v>7930</c:v>
                </c:pt>
                <c:pt idx="4">
                  <c:v>6158</c:v>
                </c:pt>
                <c:pt idx="5">
                  <c:v>4687</c:v>
                </c:pt>
                <c:pt idx="6">
                  <c:v>4310</c:v>
                </c:pt>
                <c:pt idx="7">
                  <c:v>4772</c:v>
                </c:pt>
                <c:pt idx="8">
                  <c:v>3605</c:v>
                </c:pt>
                <c:pt idx="9">
                  <c:v>3097</c:v>
                </c:pt>
                <c:pt idx="10">
                  <c:v>3029</c:v>
                </c:pt>
                <c:pt idx="11">
                  <c:v>3489</c:v>
                </c:pt>
                <c:pt idx="12">
                  <c:v>2996</c:v>
                </c:pt>
                <c:pt idx="13">
                  <c:v>2632</c:v>
                </c:pt>
                <c:pt idx="14">
                  <c:v>2431</c:v>
                </c:pt>
                <c:pt idx="15">
                  <c:v>2358</c:v>
                </c:pt>
                <c:pt idx="16">
                  <c:v>2206</c:v>
                </c:pt>
                <c:pt idx="17">
                  <c:v>2046</c:v>
                </c:pt>
                <c:pt idx="18">
                  <c:v>1824</c:v>
                </c:pt>
                <c:pt idx="19">
                  <c:v>1613</c:v>
                </c:pt>
                <c:pt idx="20">
                  <c:v>1517</c:v>
                </c:pt>
                <c:pt idx="21">
                  <c:v>1433</c:v>
                </c:pt>
                <c:pt idx="22">
                  <c:v>1527</c:v>
                </c:pt>
                <c:pt idx="23">
                  <c:v>1503</c:v>
                </c:pt>
                <c:pt idx="24">
                  <c:v>1347</c:v>
                </c:pt>
                <c:pt idx="25">
                  <c:v>1278</c:v>
                </c:pt>
                <c:pt idx="26">
                  <c:v>1249</c:v>
                </c:pt>
                <c:pt idx="27">
                  <c:v>1160</c:v>
                </c:pt>
                <c:pt idx="28">
                  <c:v>1204</c:v>
                </c:pt>
                <c:pt idx="29">
                  <c:v>1359</c:v>
                </c:pt>
                <c:pt idx="30">
                  <c:v>1306</c:v>
                </c:pt>
                <c:pt idx="31">
                  <c:v>1364</c:v>
                </c:pt>
                <c:pt idx="32">
                  <c:v>1323</c:v>
                </c:pt>
                <c:pt idx="33">
                  <c:v>1356</c:v>
                </c:pt>
                <c:pt idx="34">
                  <c:v>1307</c:v>
                </c:pt>
                <c:pt idx="35">
                  <c:v>1176</c:v>
                </c:pt>
                <c:pt idx="36">
                  <c:v>1098</c:v>
                </c:pt>
                <c:pt idx="37">
                  <c:v>1247</c:v>
                </c:pt>
                <c:pt idx="38">
                  <c:v>1179</c:v>
                </c:pt>
                <c:pt idx="39">
                  <c:v>1094</c:v>
                </c:pt>
                <c:pt idx="40">
                  <c:v>1130</c:v>
                </c:pt>
                <c:pt idx="41">
                  <c:v>1271</c:v>
                </c:pt>
                <c:pt idx="42">
                  <c:v>1147</c:v>
                </c:pt>
                <c:pt idx="43">
                  <c:v>1191</c:v>
                </c:pt>
                <c:pt idx="44" formatCode="#,##0">
                  <c:v>1082</c:v>
                </c:pt>
                <c:pt idx="45" formatCode="#,##0">
                  <c:v>1227</c:v>
                </c:pt>
                <c:pt idx="46" formatCode="#,##0">
                  <c:v>941</c:v>
                </c:pt>
                <c:pt idx="47" formatCode="#,##0">
                  <c:v>951</c:v>
                </c:pt>
                <c:pt idx="48" formatCode="#,##0">
                  <c:v>1076</c:v>
                </c:pt>
                <c:pt idx="49" formatCode="#,##0">
                  <c:v>1211</c:v>
                </c:pt>
                <c:pt idx="50" formatCode="#,##0">
                  <c:v>1279</c:v>
                </c:pt>
                <c:pt idx="51" formatCode="#,##0">
                  <c:v>1139</c:v>
                </c:pt>
                <c:pt idx="52" formatCode="#,##0">
                  <c:v>877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9-D3D9-48A6-AB28-0AF1478B34DE}"/>
            </c:ext>
          </c:extLst>
        </c:ser>
        <c:ser>
          <c:idx val="2"/>
          <c:order val="2"/>
          <c:tx>
            <c:strRef>
              <c:f>Sheet1!$A$4</c:f>
              <c:strCache>
                <c:ptCount val="1"/>
                <c:pt idx="0">
                  <c:v>E. coli BSI - all cases</c:v>
                </c:pt>
              </c:strCache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cat>
            <c:strRef>
              <c:f>Sheet1!$B$1:$BB$1</c:f>
              <c:strCache>
                <c:ptCount val="53"/>
                <c:pt idx="0">
                  <c:v>Apr-Jun 2007</c:v>
                </c:pt>
                <c:pt idx="1">
                  <c:v>Jul-Sept 2007</c:v>
                </c:pt>
                <c:pt idx="2">
                  <c:v>Oct-Dec 2007</c:v>
                </c:pt>
                <c:pt idx="3">
                  <c:v>Jan-Mar 2008</c:v>
                </c:pt>
                <c:pt idx="4">
                  <c:v>Apr-Jun 2008</c:v>
                </c:pt>
                <c:pt idx="5">
                  <c:v>Jul-Sept 2008</c:v>
                </c:pt>
                <c:pt idx="6">
                  <c:v>Oct-Dec 2008</c:v>
                </c:pt>
                <c:pt idx="7">
                  <c:v>Jan-Mar 2009</c:v>
                </c:pt>
                <c:pt idx="8">
                  <c:v>Apr-Jun 2009</c:v>
                </c:pt>
                <c:pt idx="9">
                  <c:v>Jul-Sept 2009</c:v>
                </c:pt>
                <c:pt idx="10">
                  <c:v>Oct-Dec 2009</c:v>
                </c:pt>
                <c:pt idx="11">
                  <c:v>Jan-Mar 2010</c:v>
                </c:pt>
                <c:pt idx="12">
                  <c:v>Apr-Jun 2010</c:v>
                </c:pt>
                <c:pt idx="13">
                  <c:v>Jul-Sept 2010</c:v>
                </c:pt>
                <c:pt idx="14">
                  <c:v>Oct-Dec 2010</c:v>
                </c:pt>
                <c:pt idx="15">
                  <c:v>Jan-Mar 2011</c:v>
                </c:pt>
                <c:pt idx="16">
                  <c:v>Apr-Jun 2011</c:v>
                </c:pt>
                <c:pt idx="17">
                  <c:v>Jul-Sept 2011</c:v>
                </c:pt>
                <c:pt idx="18">
                  <c:v>Oct-Dec 2011</c:v>
                </c:pt>
                <c:pt idx="19">
                  <c:v>Jan-Mar 2012</c:v>
                </c:pt>
                <c:pt idx="20">
                  <c:v>Apr-Jun 2012</c:v>
                </c:pt>
                <c:pt idx="21">
                  <c:v>Jul-Sept 2012</c:v>
                </c:pt>
                <c:pt idx="22">
                  <c:v>Oct-Dec 2012</c:v>
                </c:pt>
                <c:pt idx="23">
                  <c:v>Jan-Mar 2013</c:v>
                </c:pt>
                <c:pt idx="24">
                  <c:v>Apr-Jun 2013</c:v>
                </c:pt>
                <c:pt idx="25">
                  <c:v>Jul-Sept 2013</c:v>
                </c:pt>
                <c:pt idx="26">
                  <c:v>Oct-Dec 2013</c:v>
                </c:pt>
                <c:pt idx="27">
                  <c:v>Jan-Mar 2014</c:v>
                </c:pt>
                <c:pt idx="28">
                  <c:v>Apr-Jun 2014</c:v>
                </c:pt>
                <c:pt idx="29">
                  <c:v>Jul-Sept 2014</c:v>
                </c:pt>
                <c:pt idx="30">
                  <c:v>Oct-Dec 2014</c:v>
                </c:pt>
                <c:pt idx="31">
                  <c:v>Jan-Mar 2015</c:v>
                </c:pt>
                <c:pt idx="32">
                  <c:v>Apr-Jun 2015</c:v>
                </c:pt>
                <c:pt idx="33">
                  <c:v>Jul-Sept 2015</c:v>
                </c:pt>
                <c:pt idx="34">
                  <c:v>Oct-Dec 2015</c:v>
                </c:pt>
                <c:pt idx="35">
                  <c:v>Jan-Mar 2016</c:v>
                </c:pt>
                <c:pt idx="36">
                  <c:v>Apr-Jun 2016</c:v>
                </c:pt>
                <c:pt idx="37">
                  <c:v>Jul-Sept 2016</c:v>
                </c:pt>
                <c:pt idx="38">
                  <c:v>Oct-Dec 2016</c:v>
                </c:pt>
                <c:pt idx="39">
                  <c:v>Jan-Mar 2017</c:v>
                </c:pt>
                <c:pt idx="40">
                  <c:v>Apr-Jun 2017</c:v>
                </c:pt>
                <c:pt idx="41">
                  <c:v>Jul-Sept 2017</c:v>
                </c:pt>
                <c:pt idx="42">
                  <c:v>Oct-Dec 2017</c:v>
                </c:pt>
                <c:pt idx="43">
                  <c:v>Jan-Mar 2018</c:v>
                </c:pt>
                <c:pt idx="44">
                  <c:v>Apr-Jun 2018</c:v>
                </c:pt>
                <c:pt idx="45">
                  <c:v>Jul-Sept 2018</c:v>
                </c:pt>
                <c:pt idx="46">
                  <c:v>Oct-Dec 2018</c:v>
                </c:pt>
                <c:pt idx="47">
                  <c:v>Jan-Mar 2019</c:v>
                </c:pt>
                <c:pt idx="48">
                  <c:v>Apr-Jun 2019</c:v>
                </c:pt>
                <c:pt idx="49">
                  <c:v>Jul-Sept 2019</c:v>
                </c:pt>
                <c:pt idx="50">
                  <c:v>Oct-Dec 2019</c:v>
                </c:pt>
                <c:pt idx="51">
                  <c:v>Apr-Jun 2020</c:v>
                </c:pt>
                <c:pt idx="52">
                  <c:v>Jul-Sept 2020</c:v>
                </c:pt>
              </c:strCache>
            </c:strRef>
          </c:cat>
          <c:val>
            <c:numRef>
              <c:f>Sheet1!$B$4:$BB$4</c:f>
              <c:numCache>
                <c:formatCode>General</c:formatCode>
                <c:ptCount val="53"/>
                <c:pt idx="17" formatCode="&quot; &quot;#,##0&quot; &quot;;&quot;-&quot;#,##0&quot; &quot;;&quot; -&quot;00&quot; &quot;;&quot; &quot;@&quot; &quot;">
                  <c:v>8275</c:v>
                </c:pt>
                <c:pt idx="18" formatCode="&quot; &quot;#,##0&quot; &quot;;&quot;-&quot;#,##0&quot; &quot;;&quot; -&quot;00&quot; &quot;;&quot; &quot;@&quot; &quot;">
                  <c:v>8098</c:v>
                </c:pt>
                <c:pt idx="19" formatCode="&quot; &quot;#,##0&quot; &quot;;&quot;-&quot;#,##0&quot; &quot;;&quot; -&quot;00&quot; &quot;;&quot; &quot;@&quot; &quot;">
                  <c:v>7698</c:v>
                </c:pt>
                <c:pt idx="20" formatCode="&quot; &quot;#,##0&quot; &quot;;&quot;-&quot;#,##0&quot; &quot;;&quot; -&quot;00&quot; &quot;;&quot; &quot;@&quot; &quot;">
                  <c:v>8074</c:v>
                </c:pt>
                <c:pt idx="21" formatCode="&quot; &quot;#,##0&quot; &quot;;&quot;-&quot;#,##0&quot; &quot;;&quot; -&quot;00&quot; &quot;;&quot; &quot;@&quot; &quot;">
                  <c:v>8676</c:v>
                </c:pt>
                <c:pt idx="22" formatCode="&quot; &quot;#,##0&quot; &quot;;&quot;-&quot;#,##0&quot; &quot;;&quot; -&quot;00&quot; &quot;;&quot; &quot;@&quot; &quot;">
                  <c:v>7957</c:v>
                </c:pt>
                <c:pt idx="23" formatCode="&quot; &quot;#,##0&quot; &quot;;&quot;-&quot;#,##0&quot; &quot;;&quot; -&quot;00&quot; &quot;;&quot; &quot;@&quot; &quot;">
                  <c:v>7602</c:v>
                </c:pt>
                <c:pt idx="24" formatCode="&quot; &quot;#,##0&quot; &quot;;&quot;-&quot;#,##0&quot; &quot;;&quot; -&quot;00&quot; &quot;;&quot; &quot;@&quot; &quot;">
                  <c:v>8193</c:v>
                </c:pt>
                <c:pt idx="25" formatCode="&quot; &quot;#,##0&quot; &quot;;&quot;-&quot;#,##0&quot; &quot;;&quot; -&quot;00&quot; &quot;;&quot; &quot;@&quot; &quot;">
                  <c:v>9079</c:v>
                </c:pt>
                <c:pt idx="26" formatCode="&quot; &quot;#,##0&quot; &quot;;&quot;-&quot;#,##0&quot; &quot;;&quot; -&quot;00&quot; &quot;;&quot; &quot;@&quot; &quot;">
                  <c:v>8623</c:v>
                </c:pt>
                <c:pt idx="27" formatCode="&quot; &quot;#,##0&quot; &quot;;&quot;-&quot;#,##0&quot; &quot;;&quot; -&quot;00&quot; &quot;;&quot; &quot;@&quot; &quot;">
                  <c:v>8391</c:v>
                </c:pt>
                <c:pt idx="28" formatCode="&quot; &quot;#,##0&quot; &quot;;&quot;-&quot;#,##0&quot; &quot;;&quot; -&quot;00&quot; &quot;;&quot; &quot;@&quot; &quot;">
                  <c:v>8902</c:v>
                </c:pt>
                <c:pt idx="29" formatCode="&quot; &quot;#,##0&quot; &quot;;&quot;-&quot;#,##0&quot; &quot;;&quot; -&quot;00&quot; &quot;;&quot; &quot;@&quot; &quot;">
                  <c:v>9516</c:v>
                </c:pt>
                <c:pt idx="30" formatCode="&quot; &quot;#,##0&quot; &quot;;&quot;-&quot;#,##0&quot; &quot;;&quot; -&quot;00&quot; &quot;;&quot; &quot;@&quot; &quot;">
                  <c:v>8864</c:v>
                </c:pt>
                <c:pt idx="31" formatCode="&quot; &quot;#,##0&quot; &quot;;&quot;-&quot;#,##0&quot; &quot;;&quot; -&quot;00&quot; &quot;;&quot; &quot;@&quot; &quot;">
                  <c:v>8517</c:v>
                </c:pt>
                <c:pt idx="32" formatCode="&quot; &quot;#,##0&quot; &quot;;&quot;-&quot;#,##0&quot; &quot;;&quot; -&quot;00&quot; &quot;;&quot; &quot;@&quot; &quot;">
                  <c:v>9188</c:v>
                </c:pt>
                <c:pt idx="33" formatCode="&quot; &quot;#,##0&quot; &quot;;&quot;-&quot;#,##0&quot; &quot;;&quot; -&quot;00&quot; &quot;;&quot; &quot;@&quot; &quot;">
                  <c:v>10091</c:v>
                </c:pt>
                <c:pt idx="34" formatCode="&quot; &quot;#,##0&quot; &quot;;&quot;-&quot;#,##0&quot; &quot;;&quot; -&quot;00&quot; &quot;;&quot; &quot;@&quot; &quot;">
                  <c:v>9556</c:v>
                </c:pt>
                <c:pt idx="35" formatCode="&quot; &quot;#,##0&quot; &quot;;&quot;-&quot;#,##0&quot; &quot;;&quot; -&quot;00&quot; &quot;;&quot; &quot;@&quot; &quot;">
                  <c:v>9416</c:v>
                </c:pt>
                <c:pt idx="36" formatCode="&quot; &quot;#,##0&quot; &quot;;&quot;-&quot;#,##0&quot; &quot;;&quot; -&quot;00&quot; &quot;;&quot; &quot;@&quot; &quot;">
                  <c:v>9847</c:v>
                </c:pt>
                <c:pt idx="37" formatCode="&quot; &quot;#,##0&quot; &quot;;&quot;-&quot;#,##0&quot; &quot;;&quot; -&quot;00&quot; &quot;;&quot; &quot;@&quot; &quot;">
                  <c:v>10883</c:v>
                </c:pt>
                <c:pt idx="38" formatCode="&quot; &quot;#,##0&quot; &quot;;&quot;-&quot;#,##0&quot; &quot;;&quot; -&quot;00&quot; &quot;;&quot; &quot;@&quot; &quot;">
                  <c:v>10126</c:v>
                </c:pt>
                <c:pt idx="39" formatCode="&quot; &quot;#,##0&quot; &quot;;&quot;-&quot;#,##0&quot; &quot;;&quot; -&quot;00&quot; &quot;;&quot; &quot;@&quot; &quot;">
                  <c:v>9724</c:v>
                </c:pt>
                <c:pt idx="40" formatCode="&quot; &quot;#,##0&quot; &quot;;&quot;-&quot;#,##0&quot; &quot;;&quot; -&quot;00&quot; &quot;;&quot; &quot;@&quot; &quot;">
                  <c:v>10195</c:v>
                </c:pt>
                <c:pt idx="41" formatCode="&quot; &quot;#,##0&quot; &quot;;&quot;-&quot;#,##0&quot; &quot;;&quot; -&quot;00&quot; &quot;;&quot; &quot;@&quot; &quot;">
                  <c:v>11053</c:v>
                </c:pt>
                <c:pt idx="42" formatCode="&quot; &quot;#,##0&quot; &quot;;&quot;-&quot;#,##0&quot; &quot;;&quot; -&quot;00&quot; &quot;;&quot; &quot;@&quot; &quot;">
                  <c:v>10293</c:v>
                </c:pt>
                <c:pt idx="43" formatCode="&quot; &quot;#,##0&quot; &quot;;&quot;-&quot;#,##0&quot; &quot;;&quot; -&quot;00&quot; &quot;;&quot; &quot;@&quot; &quot;">
                  <c:v>9519</c:v>
                </c:pt>
                <c:pt idx="44" formatCode="#,##0">
                  <c:v>10712</c:v>
                </c:pt>
                <c:pt idx="45" formatCode="#,##0">
                  <c:v>11628</c:v>
                </c:pt>
                <c:pt idx="46" formatCode="#,##0">
                  <c:v>10663</c:v>
                </c:pt>
                <c:pt idx="47" formatCode="#,##0">
                  <c:v>10239</c:v>
                </c:pt>
                <c:pt idx="48" formatCode="#,##0">
                  <c:v>10961</c:v>
                </c:pt>
                <c:pt idx="49" formatCode="#,##0">
                  <c:v>11820</c:v>
                </c:pt>
                <c:pt idx="50" formatCode="#,##0">
                  <c:v>10685</c:v>
                </c:pt>
                <c:pt idx="51" formatCode="#,##0">
                  <c:v>9843</c:v>
                </c:pt>
                <c:pt idx="52" formatCode="#,##0">
                  <c:v>8293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A-D3D9-48A6-AB28-0AF1478B34DE}"/>
            </c:ext>
          </c:extLst>
        </c:ser>
        <c:ser>
          <c:idx val="3"/>
          <c:order val="3"/>
          <c:tx>
            <c:strRef>
              <c:f>Sheet1!$A$5</c:f>
              <c:strCache>
                <c:ptCount val="1"/>
                <c:pt idx="0">
                  <c:v>E. coli BSI - Trust-apportioned</c:v>
                </c:pt>
              </c:strCache>
            </c:strRef>
          </c:tx>
          <c:spPr>
            <a:ln w="28575" cap="rnd">
              <a:solidFill>
                <a:schemeClr val="accent3"/>
              </a:solidFill>
              <a:prstDash val="dash"/>
              <a:round/>
            </a:ln>
            <a:effectLst/>
          </c:spPr>
          <c:marker>
            <c:symbol val="none"/>
          </c:marker>
          <c:cat>
            <c:strRef>
              <c:f>Sheet1!$B$1:$BB$1</c:f>
              <c:strCache>
                <c:ptCount val="53"/>
                <c:pt idx="0">
                  <c:v>Apr-Jun 2007</c:v>
                </c:pt>
                <c:pt idx="1">
                  <c:v>Jul-Sept 2007</c:v>
                </c:pt>
                <c:pt idx="2">
                  <c:v>Oct-Dec 2007</c:v>
                </c:pt>
                <c:pt idx="3">
                  <c:v>Jan-Mar 2008</c:v>
                </c:pt>
                <c:pt idx="4">
                  <c:v>Apr-Jun 2008</c:v>
                </c:pt>
                <c:pt idx="5">
                  <c:v>Jul-Sept 2008</c:v>
                </c:pt>
                <c:pt idx="6">
                  <c:v>Oct-Dec 2008</c:v>
                </c:pt>
                <c:pt idx="7">
                  <c:v>Jan-Mar 2009</c:v>
                </c:pt>
                <c:pt idx="8">
                  <c:v>Apr-Jun 2009</c:v>
                </c:pt>
                <c:pt idx="9">
                  <c:v>Jul-Sept 2009</c:v>
                </c:pt>
                <c:pt idx="10">
                  <c:v>Oct-Dec 2009</c:v>
                </c:pt>
                <c:pt idx="11">
                  <c:v>Jan-Mar 2010</c:v>
                </c:pt>
                <c:pt idx="12">
                  <c:v>Apr-Jun 2010</c:v>
                </c:pt>
                <c:pt idx="13">
                  <c:v>Jul-Sept 2010</c:v>
                </c:pt>
                <c:pt idx="14">
                  <c:v>Oct-Dec 2010</c:v>
                </c:pt>
                <c:pt idx="15">
                  <c:v>Jan-Mar 2011</c:v>
                </c:pt>
                <c:pt idx="16">
                  <c:v>Apr-Jun 2011</c:v>
                </c:pt>
                <c:pt idx="17">
                  <c:v>Jul-Sept 2011</c:v>
                </c:pt>
                <c:pt idx="18">
                  <c:v>Oct-Dec 2011</c:v>
                </c:pt>
                <c:pt idx="19">
                  <c:v>Jan-Mar 2012</c:v>
                </c:pt>
                <c:pt idx="20">
                  <c:v>Apr-Jun 2012</c:v>
                </c:pt>
                <c:pt idx="21">
                  <c:v>Jul-Sept 2012</c:v>
                </c:pt>
                <c:pt idx="22">
                  <c:v>Oct-Dec 2012</c:v>
                </c:pt>
                <c:pt idx="23">
                  <c:v>Jan-Mar 2013</c:v>
                </c:pt>
                <c:pt idx="24">
                  <c:v>Apr-Jun 2013</c:v>
                </c:pt>
                <c:pt idx="25">
                  <c:v>Jul-Sept 2013</c:v>
                </c:pt>
                <c:pt idx="26">
                  <c:v>Oct-Dec 2013</c:v>
                </c:pt>
                <c:pt idx="27">
                  <c:v>Jan-Mar 2014</c:v>
                </c:pt>
                <c:pt idx="28">
                  <c:v>Apr-Jun 2014</c:v>
                </c:pt>
                <c:pt idx="29">
                  <c:v>Jul-Sept 2014</c:v>
                </c:pt>
                <c:pt idx="30">
                  <c:v>Oct-Dec 2014</c:v>
                </c:pt>
                <c:pt idx="31">
                  <c:v>Jan-Mar 2015</c:v>
                </c:pt>
                <c:pt idx="32">
                  <c:v>Apr-Jun 2015</c:v>
                </c:pt>
                <c:pt idx="33">
                  <c:v>Jul-Sept 2015</c:v>
                </c:pt>
                <c:pt idx="34">
                  <c:v>Oct-Dec 2015</c:v>
                </c:pt>
                <c:pt idx="35">
                  <c:v>Jan-Mar 2016</c:v>
                </c:pt>
                <c:pt idx="36">
                  <c:v>Apr-Jun 2016</c:v>
                </c:pt>
                <c:pt idx="37">
                  <c:v>Jul-Sept 2016</c:v>
                </c:pt>
                <c:pt idx="38">
                  <c:v>Oct-Dec 2016</c:v>
                </c:pt>
                <c:pt idx="39">
                  <c:v>Jan-Mar 2017</c:v>
                </c:pt>
                <c:pt idx="40">
                  <c:v>Apr-Jun 2017</c:v>
                </c:pt>
                <c:pt idx="41">
                  <c:v>Jul-Sept 2017</c:v>
                </c:pt>
                <c:pt idx="42">
                  <c:v>Oct-Dec 2017</c:v>
                </c:pt>
                <c:pt idx="43">
                  <c:v>Jan-Mar 2018</c:v>
                </c:pt>
                <c:pt idx="44">
                  <c:v>Apr-Jun 2018</c:v>
                </c:pt>
                <c:pt idx="45">
                  <c:v>Jul-Sept 2018</c:v>
                </c:pt>
                <c:pt idx="46">
                  <c:v>Oct-Dec 2018</c:v>
                </c:pt>
                <c:pt idx="47">
                  <c:v>Jan-Mar 2019</c:v>
                </c:pt>
                <c:pt idx="48">
                  <c:v>Apr-Jun 2019</c:v>
                </c:pt>
                <c:pt idx="49">
                  <c:v>Jul-Sept 2019</c:v>
                </c:pt>
                <c:pt idx="50">
                  <c:v>Oct-Dec 2019</c:v>
                </c:pt>
                <c:pt idx="51">
                  <c:v>Apr-Jun 2020</c:v>
                </c:pt>
                <c:pt idx="52">
                  <c:v>Jul-Sept 2020</c:v>
                </c:pt>
              </c:strCache>
            </c:strRef>
          </c:cat>
          <c:val>
            <c:numRef>
              <c:f>Sheet1!$B$5:$BB$5</c:f>
              <c:numCache>
                <c:formatCode>General</c:formatCode>
                <c:ptCount val="53"/>
                <c:pt idx="17" formatCode="&quot; &quot;#,##0&quot; &quot;;&quot;-&quot;#,##0&quot; &quot;;&quot; -&quot;00&quot; &quot;;&quot; &quot;@&quot; &quot;">
                  <c:v>1996</c:v>
                </c:pt>
                <c:pt idx="18" formatCode="&quot; &quot;#,##0&quot; &quot;;&quot;-&quot;#,##0&quot; &quot;;&quot; -&quot;00&quot; &quot;;&quot; &quot;@&quot; &quot;">
                  <c:v>1959</c:v>
                </c:pt>
                <c:pt idx="19" formatCode="&quot; &quot;#,##0&quot; &quot;;&quot;-&quot;#,##0&quot; &quot;;&quot; -&quot;00&quot; &quot;;&quot; &quot;@&quot; &quot;">
                  <c:v>1924</c:v>
                </c:pt>
                <c:pt idx="20" formatCode="&quot; &quot;#,##0&quot; &quot;;&quot;-&quot;#,##0&quot; &quot;;&quot; -&quot;00&quot; &quot;;&quot; &quot;@&quot; &quot;">
                  <c:v>1920</c:v>
                </c:pt>
                <c:pt idx="21" formatCode="&quot; &quot;#,##0&quot; &quot;;&quot;-&quot;#,##0&quot; &quot;;&quot; -&quot;00&quot; &quot;;&quot; &quot;@&quot; &quot;">
                  <c:v>1953</c:v>
                </c:pt>
                <c:pt idx="22" formatCode="&quot; &quot;#,##0&quot; &quot;;&quot;-&quot;#,##0&quot; &quot;;&quot; -&quot;00&quot; &quot;;&quot; &quot;@&quot; &quot;">
                  <c:v>1842</c:v>
                </c:pt>
                <c:pt idx="23" formatCode="&quot; &quot;#,##0&quot; &quot;;&quot;-&quot;#,##0&quot; &quot;;&quot; -&quot;00&quot; &quot;;&quot; &quot;@&quot; &quot;">
                  <c:v>1837</c:v>
                </c:pt>
                <c:pt idx="24" formatCode="&quot; &quot;#,##0&quot; &quot;;&quot;-&quot;#,##0&quot; &quot;;&quot; -&quot;00&quot; &quot;;&quot; &quot;@&quot; &quot;">
                  <c:v>1813</c:v>
                </c:pt>
                <c:pt idx="25" formatCode="&quot; &quot;#,##0&quot; &quot;;&quot;-&quot;#,##0&quot; &quot;;&quot; -&quot;00&quot; &quot;;&quot; &quot;@&quot; &quot;">
                  <c:v>2022</c:v>
                </c:pt>
                <c:pt idx="26" formatCode="&quot; &quot;#,##0&quot; &quot;;&quot;-&quot;#,##0&quot; &quot;;&quot; -&quot;00&quot; &quot;;&quot; &quot;@&quot; &quot;">
                  <c:v>1842</c:v>
                </c:pt>
                <c:pt idx="27" formatCode="&quot; &quot;#,##0&quot; &quot;;&quot;-&quot;#,##0&quot; &quot;;&quot; -&quot;00&quot; &quot;;&quot; &quot;@&quot; &quot;">
                  <c:v>1881</c:v>
                </c:pt>
                <c:pt idx="28" formatCode="&quot; &quot;#,##0&quot; &quot;;&quot;-&quot;#,##0&quot; &quot;;&quot; -&quot;00&quot; &quot;;&quot; &quot;@&quot; &quot;">
                  <c:v>1802</c:v>
                </c:pt>
                <c:pt idx="29" formatCode="&quot; &quot;#,##0&quot; &quot;;&quot;-&quot;#,##0&quot; &quot;;&quot; -&quot;00&quot; &quot;;&quot; &quot;@&quot; &quot;">
                  <c:v>1885</c:v>
                </c:pt>
                <c:pt idx="30" formatCode="&quot; &quot;#,##0&quot; &quot;;&quot;-&quot;#,##0&quot; &quot;;&quot; -&quot;00&quot; &quot;;&quot; &quot;@&quot; &quot;">
                  <c:v>1846</c:v>
                </c:pt>
                <c:pt idx="31" formatCode="&quot; &quot;#,##0&quot; &quot;;&quot;-&quot;#,##0&quot; &quot;;&quot; -&quot;00&quot; &quot;;&quot; &quot;@&quot; &quot;">
                  <c:v>1847</c:v>
                </c:pt>
                <c:pt idx="32" formatCode="&quot; &quot;#,##0&quot; &quot;;&quot;-&quot;#,##0&quot; &quot;;&quot; -&quot;00&quot; &quot;;&quot; &quot;@&quot; &quot;">
                  <c:v>1858</c:v>
                </c:pt>
                <c:pt idx="33" formatCode="&quot; &quot;#,##0&quot; &quot;;&quot;-&quot;#,##0&quot; &quot;;&quot; -&quot;00&quot; &quot;;&quot; &quot;@&quot; &quot;">
                  <c:v>1966</c:v>
                </c:pt>
                <c:pt idx="34" formatCode="&quot; &quot;#,##0&quot; &quot;;&quot;-&quot;#,##0&quot; &quot;;&quot; -&quot;00&quot; &quot;;&quot; &quot;@&quot; &quot;">
                  <c:v>1953</c:v>
                </c:pt>
                <c:pt idx="35" formatCode="&quot; &quot;#,##0&quot; &quot;;&quot;-&quot;#,##0&quot; &quot;;&quot; -&quot;00&quot; &quot;;&quot; &quot;@&quot; &quot;">
                  <c:v>1958</c:v>
                </c:pt>
                <c:pt idx="36" formatCode="&quot; &quot;#,##0&quot; &quot;;&quot;-&quot;#,##0&quot; &quot;;&quot; -&quot;00&quot; &quot;;&quot; &quot;@&quot; &quot;">
                  <c:v>1989</c:v>
                </c:pt>
                <c:pt idx="37" formatCode="&quot; &quot;#,##0&quot; &quot;;&quot;-&quot;#,##0&quot; &quot;;&quot; -&quot;00&quot; &quot;;&quot; &quot;@&quot; &quot;">
                  <c:v>2040</c:v>
                </c:pt>
                <c:pt idx="38" formatCode="&quot; &quot;#,##0&quot; &quot;;&quot;-&quot;#,##0&quot; &quot;;&quot; -&quot;00&quot; &quot;;&quot; &quot;@&quot; &quot;">
                  <c:v>1926</c:v>
                </c:pt>
                <c:pt idx="39" formatCode="&quot; &quot;#,##0&quot; &quot;;&quot;-&quot;#,##0&quot; &quot;;&quot; -&quot;00&quot; &quot;;&quot; &quot;@&quot; &quot;">
                  <c:v>1919</c:v>
                </c:pt>
                <c:pt idx="40" formatCode="&quot; &quot;#,##0&quot; &quot;;&quot;-&quot;#,##0&quot; &quot;;&quot; -&quot;00&quot; &quot;;&quot; &quot;@&quot; &quot;">
                  <c:v>1978</c:v>
                </c:pt>
                <c:pt idx="41" formatCode="&quot; &quot;#,##0&quot; &quot;;&quot;-&quot;#,##0&quot; &quot;;&quot; -&quot;00&quot; &quot;;&quot; &quot;@&quot; &quot;">
                  <c:v>1985</c:v>
                </c:pt>
                <c:pt idx="42" formatCode="&quot; &quot;#,##0&quot; &quot;;&quot;-&quot;#,##0&quot; &quot;;&quot; -&quot;00&quot; &quot;;&quot; &quot;@&quot; &quot;">
                  <c:v>1911</c:v>
                </c:pt>
                <c:pt idx="43" formatCode="&quot; &quot;#,##0&quot; &quot;;&quot;-&quot;#,##0&quot; &quot;;&quot; -&quot;00&quot; &quot;;&quot; &quot;@&quot; &quot;">
                  <c:v>1830</c:v>
                </c:pt>
                <c:pt idx="44" formatCode="#,##0">
                  <c:v>1912</c:v>
                </c:pt>
                <c:pt idx="45" formatCode="#,##0">
                  <c:v>1987</c:v>
                </c:pt>
                <c:pt idx="46" formatCode="#,##0">
                  <c:v>1881</c:v>
                </c:pt>
                <c:pt idx="47" formatCode="#,##0">
                  <c:v>1852</c:v>
                </c:pt>
                <c:pt idx="48" formatCode="#,##0">
                  <c:v>1922</c:v>
                </c:pt>
                <c:pt idx="49" formatCode="#,##0">
                  <c:v>2025</c:v>
                </c:pt>
                <c:pt idx="50" formatCode="#,##0">
                  <c:v>1995</c:v>
                </c:pt>
                <c:pt idx="51" formatCode="#,##0">
                  <c:v>1870</c:v>
                </c:pt>
                <c:pt idx="52" formatCode="#,##0">
                  <c:v>1321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B-D3D9-48A6-AB28-0AF1478B34DE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453223656"/>
        <c:axId val="453217752"/>
      </c:lineChart>
      <c:catAx>
        <c:axId val="44776828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pPr>
            <a:endParaRPr lang="en-US"/>
          </a:p>
        </c:txPr>
        <c:crossAx val="447768608"/>
        <c:crosses val="autoZero"/>
        <c:auto val="1"/>
        <c:lblAlgn val="ctr"/>
        <c:lblOffset val="100"/>
        <c:noMultiLvlLbl val="0"/>
      </c:catAx>
      <c:valAx>
        <c:axId val="44776860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1000" b="0" i="0" u="none" strike="noStrike" kern="1200" baseline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pPr>
                <a:r>
                  <a:rPr lang="en-US"/>
                  <a:t>MRSA, MSSA, Klebsiella, Pseudomonas BSI</a:t>
                </a:r>
              </a:p>
            </c:rich>
          </c:tx>
          <c:layout>
            <c:manualLayout>
              <c:xMode val="edge"/>
              <c:yMode val="edge"/>
              <c:x val="7.2977219851998979E-4"/>
              <c:y val="0.24630028779974339"/>
            </c:manualLayout>
          </c:layout>
          <c:overlay val="0"/>
          <c:spPr>
            <a:noFill/>
            <a:ln>
              <a:noFill/>
            </a:ln>
            <a:effectLst/>
          </c:spPr>
          <c:txPr>
            <a:bodyPr rot="-5400000" spcFirstLastPara="1" vertOverflow="ellipsis" vert="horz" wrap="square" anchor="ctr" anchorCtr="1"/>
            <a:lstStyle/>
            <a:p>
              <a:pPr>
                <a:defRPr sz="1000" b="0" i="0" u="none" strike="noStrike" kern="1200" baseline="0">
                  <a:solidFill>
                    <a:schemeClr val="tx1">
                      <a:lumMod val="65000"/>
                      <a:lumOff val="35000"/>
                    </a:schemeClr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pPr>
              <a:endParaRPr lang="en-US"/>
            </a:p>
          </c:txPr>
        </c:title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pPr>
            <a:endParaRPr lang="en-US"/>
          </a:p>
        </c:txPr>
        <c:crossAx val="447768280"/>
        <c:crosses val="autoZero"/>
        <c:crossBetween val="between"/>
      </c:valAx>
      <c:valAx>
        <c:axId val="453217752"/>
        <c:scaling>
          <c:orientation val="minMax"/>
        </c:scaling>
        <c:delete val="0"/>
        <c:axPos val="r"/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1000" b="0" i="0" u="none" strike="noStrike" kern="1200" baseline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pPr>
                <a:r>
                  <a:rPr lang="en-US"/>
                  <a:t>C. difficile infection and E. coli BSI</a:t>
                </a:r>
              </a:p>
            </c:rich>
          </c:tx>
          <c:layout>
            <c:manualLayout>
              <c:xMode val="edge"/>
              <c:yMode val="edge"/>
              <c:x val="0.9789491603154139"/>
              <c:y val="0.29834076905161055"/>
            </c:manualLayout>
          </c:layout>
          <c:overlay val="0"/>
          <c:spPr>
            <a:noFill/>
            <a:ln>
              <a:noFill/>
            </a:ln>
            <a:effectLst/>
          </c:spPr>
          <c:txPr>
            <a:bodyPr rot="-5400000" spcFirstLastPara="1" vertOverflow="ellipsis" vert="horz" wrap="square" anchor="ctr" anchorCtr="1"/>
            <a:lstStyle/>
            <a:p>
              <a:pPr>
                <a:defRPr sz="1000" b="0" i="0" u="none" strike="noStrike" kern="1200" baseline="0">
                  <a:solidFill>
                    <a:schemeClr val="tx1">
                      <a:lumMod val="65000"/>
                      <a:lumOff val="35000"/>
                    </a:schemeClr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pPr>
              <a:endParaRPr lang="en-US"/>
            </a:p>
          </c:txPr>
        </c:title>
        <c:numFmt formatCode="&quot; &quot;#,##0&quot; &quot;;&quot;-&quot;#,##0&quot; &quot;;&quot; -&quot;00&quot; &quot;;&quot; &quot;@&quot; &quot;" sourceLinked="1"/>
        <c:majorTickMark val="out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pPr>
            <a:endParaRPr lang="en-US"/>
          </a:p>
        </c:txPr>
        <c:crossAx val="453223656"/>
        <c:crosses val="max"/>
        <c:crossBetween val="between"/>
      </c:valAx>
      <c:catAx>
        <c:axId val="453223656"/>
        <c:scaling>
          <c:orientation val="minMax"/>
        </c:scaling>
        <c:delete val="1"/>
        <c:axPos val="b"/>
        <c:numFmt formatCode="General" sourceLinked="1"/>
        <c:majorTickMark val="out"/>
        <c:minorTickMark val="none"/>
        <c:tickLblPos val="nextTo"/>
        <c:crossAx val="453217752"/>
        <c:crosses val="autoZero"/>
        <c:auto val="1"/>
        <c:lblAlgn val="ctr"/>
        <c:lblOffset val="100"/>
        <c:noMultiLvlLbl val="0"/>
      </c:catAx>
      <c:spPr>
        <a:noFill/>
        <a:ln>
          <a:noFill/>
        </a:ln>
        <a:effectLst/>
      </c:spPr>
    </c:plotArea>
    <c:legend>
      <c:legendPos val="b"/>
      <c:layout>
        <c:manualLayout>
          <c:xMode val="edge"/>
          <c:yMode val="edge"/>
          <c:x val="0.12424204893175314"/>
          <c:y val="1.7513071145051236E-2"/>
          <c:w val="0.58479372959755671"/>
          <c:h val="0.18395580212347978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900" b="0" i="1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Arial" panose="020B0604020202020204" pitchFamily="34" charset="0"/>
              <a:ea typeface="+mn-ea"/>
              <a:cs typeface="Arial" panose="020B0604020202020204" pitchFamily="34" charset="0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>
          <a:latin typeface="Arial" panose="020B0604020202020204" pitchFamily="34" charset="0"/>
          <a:cs typeface="Arial" panose="020B0604020202020204" pitchFamily="34" charset="0"/>
        </a:defRPr>
      </a:pPr>
      <a:endParaRPr lang="en-US"/>
    </a:p>
  </c:txPr>
  <c:externalData r:id="rId3">
    <c:autoUpdate val="0"/>
  </c:externalData>
</c:chartSpace>
</file>

<file path=ppt/charts/chart8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>
        <c:manualLayout>
          <c:layoutTarget val="inner"/>
          <c:xMode val="edge"/>
          <c:yMode val="edge"/>
          <c:x val="0.14640918165955416"/>
          <c:y val="2.3195074554656771E-2"/>
          <c:w val="0.80873367011508523"/>
          <c:h val="0.80159368257328145"/>
        </c:manualLayout>
      </c:layout>
      <c:lineChart>
        <c:grouping val="standard"/>
        <c:varyColors val="0"/>
        <c:ser>
          <c:idx val="3"/>
          <c:order val="0"/>
          <c:tx>
            <c:strRef>
              <c:f>Sheet1!$A$6</c:f>
              <c:strCache>
                <c:ptCount val="1"/>
                <c:pt idx="0">
                  <c:v>MRSA BSI - all cases</c:v>
                </c:pt>
              </c:strCache>
            </c:strRef>
          </c:tx>
          <c:spPr>
            <a:ln>
              <a:solidFill>
                <a:srgbClr val="FF0000"/>
              </a:solidFill>
            </a:ln>
          </c:spPr>
          <c:marker>
            <c:symbol val="none"/>
          </c:marker>
          <c:cat>
            <c:strRef>
              <c:f>Sheet1!$B$1:$AS$1</c:f>
              <c:strCache>
                <c:ptCount val="44"/>
                <c:pt idx="0">
                  <c:v>Apr-Jun 2007</c:v>
                </c:pt>
                <c:pt idx="1">
                  <c:v>Jul-Sept 2007</c:v>
                </c:pt>
                <c:pt idx="2">
                  <c:v>Oct-Dec 2007</c:v>
                </c:pt>
                <c:pt idx="3">
                  <c:v>Jan-Mar 2008</c:v>
                </c:pt>
                <c:pt idx="4">
                  <c:v>Apr-Jun 2008</c:v>
                </c:pt>
                <c:pt idx="5">
                  <c:v>Jul-Sept 2008</c:v>
                </c:pt>
                <c:pt idx="6">
                  <c:v>Oct-Dec 2008</c:v>
                </c:pt>
                <c:pt idx="7">
                  <c:v>Jan-Mar 2009</c:v>
                </c:pt>
                <c:pt idx="8">
                  <c:v>Apr-Jun 2009</c:v>
                </c:pt>
                <c:pt idx="9">
                  <c:v>Jul-Sept 2009</c:v>
                </c:pt>
                <c:pt idx="10">
                  <c:v>Oct-Dec 2009</c:v>
                </c:pt>
                <c:pt idx="11">
                  <c:v>Jan-Mar 2010</c:v>
                </c:pt>
                <c:pt idx="12">
                  <c:v>Apr-Jun 2010</c:v>
                </c:pt>
                <c:pt idx="13">
                  <c:v>Jul-Sept 2010</c:v>
                </c:pt>
                <c:pt idx="14">
                  <c:v>Oct-Dec 2010</c:v>
                </c:pt>
                <c:pt idx="15">
                  <c:v>Jan-Mar 2011</c:v>
                </c:pt>
                <c:pt idx="16">
                  <c:v>Apr-Jun 2011</c:v>
                </c:pt>
                <c:pt idx="17">
                  <c:v>Jul-Sept 2011</c:v>
                </c:pt>
                <c:pt idx="18">
                  <c:v>Oct-Dec 2011</c:v>
                </c:pt>
                <c:pt idx="19">
                  <c:v>Jan-Mar 2012</c:v>
                </c:pt>
                <c:pt idx="20">
                  <c:v>Apr-Jun 2012</c:v>
                </c:pt>
                <c:pt idx="21">
                  <c:v>Jul-Sept 2012</c:v>
                </c:pt>
                <c:pt idx="22">
                  <c:v>Oct-Dec 2012</c:v>
                </c:pt>
                <c:pt idx="23">
                  <c:v>Jan-Mar 2013</c:v>
                </c:pt>
                <c:pt idx="24">
                  <c:v>Apr-Jun 2013</c:v>
                </c:pt>
                <c:pt idx="25">
                  <c:v>Jul-Sept 2013</c:v>
                </c:pt>
                <c:pt idx="26">
                  <c:v>Oct-Dec 2013</c:v>
                </c:pt>
                <c:pt idx="27">
                  <c:v>Jan-Mar 2014</c:v>
                </c:pt>
                <c:pt idx="28">
                  <c:v>Apr-Jun 2014</c:v>
                </c:pt>
                <c:pt idx="29">
                  <c:v>Jul-Sept 2014</c:v>
                </c:pt>
                <c:pt idx="30">
                  <c:v>Oct-Dec 2014</c:v>
                </c:pt>
                <c:pt idx="31">
                  <c:v>Jan-Mar 2015</c:v>
                </c:pt>
                <c:pt idx="32">
                  <c:v>Apr-Jun 2015</c:v>
                </c:pt>
                <c:pt idx="33">
                  <c:v>Jul-Sept 2015</c:v>
                </c:pt>
                <c:pt idx="34">
                  <c:v>Oct-Dec 2015</c:v>
                </c:pt>
                <c:pt idx="35">
                  <c:v>Jan-Mar 2016</c:v>
                </c:pt>
                <c:pt idx="36">
                  <c:v>Apr-Jun 2016</c:v>
                </c:pt>
                <c:pt idx="37">
                  <c:v>Jul-Sept 2016</c:v>
                </c:pt>
                <c:pt idx="38">
                  <c:v>Oct-Dec 2016</c:v>
                </c:pt>
                <c:pt idx="39">
                  <c:v>Jan-Mar 2017</c:v>
                </c:pt>
                <c:pt idx="40">
                  <c:v>Apr-Jun 2017</c:v>
                </c:pt>
                <c:pt idx="41">
                  <c:v>Jul-Sept 2017</c:v>
                </c:pt>
                <c:pt idx="42">
                  <c:v>Oct-Dec 2017</c:v>
                </c:pt>
                <c:pt idx="43">
                  <c:v>Jan-Mar 2018</c:v>
                </c:pt>
              </c:strCache>
            </c:strRef>
          </c:cat>
          <c:val>
            <c:numRef>
              <c:f>Sheet1!$B$6:$AS$6</c:f>
              <c:numCache>
                <c:formatCode>General</c:formatCode>
                <c:ptCount val="44"/>
                <c:pt idx="0">
                  <c:v>1306</c:v>
                </c:pt>
                <c:pt idx="1">
                  <c:v>1083</c:v>
                </c:pt>
                <c:pt idx="2">
                  <c:v>1092</c:v>
                </c:pt>
                <c:pt idx="3">
                  <c:v>970</c:v>
                </c:pt>
                <c:pt idx="4">
                  <c:v>839</c:v>
                </c:pt>
                <c:pt idx="5">
                  <c:v>724</c:v>
                </c:pt>
                <c:pt idx="6">
                  <c:v>678</c:v>
                </c:pt>
                <c:pt idx="7">
                  <c:v>694</c:v>
                </c:pt>
                <c:pt idx="8">
                  <c:v>510</c:v>
                </c:pt>
                <c:pt idx="9">
                  <c:v>462</c:v>
                </c:pt>
                <c:pt idx="10">
                  <c:v>443</c:v>
                </c:pt>
                <c:pt idx="11">
                  <c:v>483</c:v>
                </c:pt>
                <c:pt idx="12">
                  <c:v>421</c:v>
                </c:pt>
                <c:pt idx="13">
                  <c:v>396</c:v>
                </c:pt>
                <c:pt idx="14">
                  <c:v>331</c:v>
                </c:pt>
                <c:pt idx="15">
                  <c:v>333</c:v>
                </c:pt>
                <c:pt idx="16">
                  <c:v>319</c:v>
                </c:pt>
                <c:pt idx="17">
                  <c:v>266</c:v>
                </c:pt>
                <c:pt idx="18">
                  <c:v>269</c:v>
                </c:pt>
                <c:pt idx="19">
                  <c:v>262</c:v>
                </c:pt>
                <c:pt idx="20">
                  <c:v>224</c:v>
                </c:pt>
                <c:pt idx="21">
                  <c:v>229</c:v>
                </c:pt>
                <c:pt idx="22">
                  <c:v>219</c:v>
                </c:pt>
                <c:pt idx="23">
                  <c:v>252</c:v>
                </c:pt>
                <c:pt idx="24">
                  <c:v>237</c:v>
                </c:pt>
                <c:pt idx="25">
                  <c:v>201</c:v>
                </c:pt>
                <c:pt idx="26">
                  <c:v>218</c:v>
                </c:pt>
                <c:pt idx="27">
                  <c:v>206</c:v>
                </c:pt>
                <c:pt idx="28">
                  <c:v>181</c:v>
                </c:pt>
                <c:pt idx="29">
                  <c:v>182</c:v>
                </c:pt>
                <c:pt idx="30">
                  <c:v>215</c:v>
                </c:pt>
                <c:pt idx="31">
                  <c:v>222</c:v>
                </c:pt>
                <c:pt idx="32">
                  <c:v>209</c:v>
                </c:pt>
                <c:pt idx="33">
                  <c:v>202</c:v>
                </c:pt>
                <c:pt idx="34">
                  <c:v>203</c:v>
                </c:pt>
                <c:pt idx="35">
                  <c:v>209</c:v>
                </c:pt>
                <c:pt idx="36">
                  <c:v>207</c:v>
                </c:pt>
                <c:pt idx="37">
                  <c:v>182</c:v>
                </c:pt>
                <c:pt idx="38">
                  <c:v>197</c:v>
                </c:pt>
                <c:pt idx="39">
                  <c:v>237</c:v>
                </c:pt>
                <c:pt idx="40">
                  <c:v>220</c:v>
                </c:pt>
                <c:pt idx="41">
                  <c:v>206</c:v>
                </c:pt>
                <c:pt idx="42">
                  <c:v>181</c:v>
                </c:pt>
                <c:pt idx="43">
                  <c:v>239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7E6B-43FF-BF78-A6A16BA56938}"/>
            </c:ext>
          </c:extLst>
        </c:ser>
        <c:ser>
          <c:idx val="4"/>
          <c:order val="1"/>
          <c:tx>
            <c:strRef>
              <c:f>Sheet1!$A$7</c:f>
              <c:strCache>
                <c:ptCount val="1"/>
                <c:pt idx="0">
                  <c:v>MRSA BSI - Trust-apportioned</c:v>
                </c:pt>
              </c:strCache>
            </c:strRef>
          </c:tx>
          <c:spPr>
            <a:ln>
              <a:solidFill>
                <a:srgbClr val="FF0000"/>
              </a:solidFill>
              <a:prstDash val="dash"/>
            </a:ln>
          </c:spPr>
          <c:marker>
            <c:symbol val="none"/>
          </c:marker>
          <c:cat>
            <c:strRef>
              <c:f>Sheet1!$B$1:$AS$1</c:f>
              <c:strCache>
                <c:ptCount val="44"/>
                <c:pt idx="0">
                  <c:v>Apr-Jun 2007</c:v>
                </c:pt>
                <c:pt idx="1">
                  <c:v>Jul-Sept 2007</c:v>
                </c:pt>
                <c:pt idx="2">
                  <c:v>Oct-Dec 2007</c:v>
                </c:pt>
                <c:pt idx="3">
                  <c:v>Jan-Mar 2008</c:v>
                </c:pt>
                <c:pt idx="4">
                  <c:v>Apr-Jun 2008</c:v>
                </c:pt>
                <c:pt idx="5">
                  <c:v>Jul-Sept 2008</c:v>
                </c:pt>
                <c:pt idx="6">
                  <c:v>Oct-Dec 2008</c:v>
                </c:pt>
                <c:pt idx="7">
                  <c:v>Jan-Mar 2009</c:v>
                </c:pt>
                <c:pt idx="8">
                  <c:v>Apr-Jun 2009</c:v>
                </c:pt>
                <c:pt idx="9">
                  <c:v>Jul-Sept 2009</c:v>
                </c:pt>
                <c:pt idx="10">
                  <c:v>Oct-Dec 2009</c:v>
                </c:pt>
                <c:pt idx="11">
                  <c:v>Jan-Mar 2010</c:v>
                </c:pt>
                <c:pt idx="12">
                  <c:v>Apr-Jun 2010</c:v>
                </c:pt>
                <c:pt idx="13">
                  <c:v>Jul-Sept 2010</c:v>
                </c:pt>
                <c:pt idx="14">
                  <c:v>Oct-Dec 2010</c:v>
                </c:pt>
                <c:pt idx="15">
                  <c:v>Jan-Mar 2011</c:v>
                </c:pt>
                <c:pt idx="16">
                  <c:v>Apr-Jun 2011</c:v>
                </c:pt>
                <c:pt idx="17">
                  <c:v>Jul-Sept 2011</c:v>
                </c:pt>
                <c:pt idx="18">
                  <c:v>Oct-Dec 2011</c:v>
                </c:pt>
                <c:pt idx="19">
                  <c:v>Jan-Mar 2012</c:v>
                </c:pt>
                <c:pt idx="20">
                  <c:v>Apr-Jun 2012</c:v>
                </c:pt>
                <c:pt idx="21">
                  <c:v>Jul-Sept 2012</c:v>
                </c:pt>
                <c:pt idx="22">
                  <c:v>Oct-Dec 2012</c:v>
                </c:pt>
                <c:pt idx="23">
                  <c:v>Jan-Mar 2013</c:v>
                </c:pt>
                <c:pt idx="24">
                  <c:v>Apr-Jun 2013</c:v>
                </c:pt>
                <c:pt idx="25">
                  <c:v>Jul-Sept 2013</c:v>
                </c:pt>
                <c:pt idx="26">
                  <c:v>Oct-Dec 2013</c:v>
                </c:pt>
                <c:pt idx="27">
                  <c:v>Jan-Mar 2014</c:v>
                </c:pt>
                <c:pt idx="28">
                  <c:v>Apr-Jun 2014</c:v>
                </c:pt>
                <c:pt idx="29">
                  <c:v>Jul-Sept 2014</c:v>
                </c:pt>
                <c:pt idx="30">
                  <c:v>Oct-Dec 2014</c:v>
                </c:pt>
                <c:pt idx="31">
                  <c:v>Jan-Mar 2015</c:v>
                </c:pt>
                <c:pt idx="32">
                  <c:v>Apr-Jun 2015</c:v>
                </c:pt>
                <c:pt idx="33">
                  <c:v>Jul-Sept 2015</c:v>
                </c:pt>
                <c:pt idx="34">
                  <c:v>Oct-Dec 2015</c:v>
                </c:pt>
                <c:pt idx="35">
                  <c:v>Jan-Mar 2016</c:v>
                </c:pt>
                <c:pt idx="36">
                  <c:v>Apr-Jun 2016</c:v>
                </c:pt>
                <c:pt idx="37">
                  <c:v>Jul-Sept 2016</c:v>
                </c:pt>
                <c:pt idx="38">
                  <c:v>Oct-Dec 2016</c:v>
                </c:pt>
                <c:pt idx="39">
                  <c:v>Jan-Mar 2017</c:v>
                </c:pt>
                <c:pt idx="40">
                  <c:v>Apr-Jun 2017</c:v>
                </c:pt>
                <c:pt idx="41">
                  <c:v>Jul-Sept 2017</c:v>
                </c:pt>
                <c:pt idx="42">
                  <c:v>Oct-Dec 2017</c:v>
                </c:pt>
                <c:pt idx="43">
                  <c:v>Jan-Mar 2018</c:v>
                </c:pt>
              </c:strCache>
            </c:strRef>
          </c:cat>
          <c:val>
            <c:numRef>
              <c:f>Sheet1!$B$7:$AS$7</c:f>
              <c:numCache>
                <c:formatCode>General</c:formatCode>
                <c:ptCount val="44"/>
                <c:pt idx="4">
                  <c:v>459</c:v>
                </c:pt>
                <c:pt idx="5">
                  <c:v>389</c:v>
                </c:pt>
                <c:pt idx="6">
                  <c:v>369</c:v>
                </c:pt>
                <c:pt idx="7">
                  <c:v>389</c:v>
                </c:pt>
                <c:pt idx="8">
                  <c:v>251</c:v>
                </c:pt>
                <c:pt idx="9">
                  <c:v>237</c:v>
                </c:pt>
                <c:pt idx="10">
                  <c:v>237</c:v>
                </c:pt>
                <c:pt idx="11">
                  <c:v>279</c:v>
                </c:pt>
                <c:pt idx="12">
                  <c:v>198</c:v>
                </c:pt>
                <c:pt idx="13">
                  <c:v>186</c:v>
                </c:pt>
                <c:pt idx="14">
                  <c:v>155</c:v>
                </c:pt>
                <c:pt idx="15">
                  <c:v>149</c:v>
                </c:pt>
                <c:pt idx="16">
                  <c:v>148</c:v>
                </c:pt>
                <c:pt idx="17">
                  <c:v>103</c:v>
                </c:pt>
                <c:pt idx="18">
                  <c:v>105</c:v>
                </c:pt>
                <c:pt idx="19">
                  <c:v>117</c:v>
                </c:pt>
                <c:pt idx="20">
                  <c:v>94</c:v>
                </c:pt>
                <c:pt idx="21">
                  <c:v>96</c:v>
                </c:pt>
                <c:pt idx="22">
                  <c:v>92</c:v>
                </c:pt>
                <c:pt idx="23">
                  <c:v>116</c:v>
                </c:pt>
                <c:pt idx="24">
                  <c:v>96</c:v>
                </c:pt>
                <c:pt idx="25">
                  <c:v>82</c:v>
                </c:pt>
                <c:pt idx="26">
                  <c:v>98</c:v>
                </c:pt>
                <c:pt idx="27">
                  <c:v>88</c:v>
                </c:pt>
                <c:pt idx="28">
                  <c:v>67</c:v>
                </c:pt>
                <c:pt idx="29">
                  <c:v>62</c:v>
                </c:pt>
                <c:pt idx="30">
                  <c:v>75</c:v>
                </c:pt>
                <c:pt idx="31">
                  <c:v>81</c:v>
                </c:pt>
                <c:pt idx="32">
                  <c:v>77</c:v>
                </c:pt>
                <c:pt idx="33">
                  <c:v>72</c:v>
                </c:pt>
                <c:pt idx="34">
                  <c:v>77</c:v>
                </c:pt>
                <c:pt idx="35">
                  <c:v>72</c:v>
                </c:pt>
                <c:pt idx="36">
                  <c:v>69</c:v>
                </c:pt>
                <c:pt idx="37">
                  <c:v>75</c:v>
                </c:pt>
                <c:pt idx="38">
                  <c:v>75</c:v>
                </c:pt>
                <c:pt idx="39">
                  <c:v>94</c:v>
                </c:pt>
                <c:pt idx="40">
                  <c:v>80</c:v>
                </c:pt>
                <c:pt idx="41">
                  <c:v>67</c:v>
                </c:pt>
                <c:pt idx="42">
                  <c:v>67</c:v>
                </c:pt>
                <c:pt idx="43">
                  <c:v>60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7E6B-43FF-BF78-A6A16BA56938}"/>
            </c:ext>
          </c:extLst>
        </c:ser>
        <c:ser>
          <c:idx val="5"/>
          <c:order val="2"/>
          <c:tx>
            <c:strRef>
              <c:f>Sheet1!$A$8</c:f>
              <c:strCache>
                <c:ptCount val="1"/>
                <c:pt idx="0">
                  <c:v>MSSA BSI - all cases</c:v>
                </c:pt>
              </c:strCache>
            </c:strRef>
          </c:tx>
          <c:marker>
            <c:symbol val="none"/>
          </c:marker>
          <c:cat>
            <c:strRef>
              <c:f>Sheet1!$B$1:$AS$1</c:f>
              <c:strCache>
                <c:ptCount val="44"/>
                <c:pt idx="0">
                  <c:v>Apr-Jun 2007</c:v>
                </c:pt>
                <c:pt idx="1">
                  <c:v>Jul-Sept 2007</c:v>
                </c:pt>
                <c:pt idx="2">
                  <c:v>Oct-Dec 2007</c:v>
                </c:pt>
                <c:pt idx="3">
                  <c:v>Jan-Mar 2008</c:v>
                </c:pt>
                <c:pt idx="4">
                  <c:v>Apr-Jun 2008</c:v>
                </c:pt>
                <c:pt idx="5">
                  <c:v>Jul-Sept 2008</c:v>
                </c:pt>
                <c:pt idx="6">
                  <c:v>Oct-Dec 2008</c:v>
                </c:pt>
                <c:pt idx="7">
                  <c:v>Jan-Mar 2009</c:v>
                </c:pt>
                <c:pt idx="8">
                  <c:v>Apr-Jun 2009</c:v>
                </c:pt>
                <c:pt idx="9">
                  <c:v>Jul-Sept 2009</c:v>
                </c:pt>
                <c:pt idx="10">
                  <c:v>Oct-Dec 2009</c:v>
                </c:pt>
                <c:pt idx="11">
                  <c:v>Jan-Mar 2010</c:v>
                </c:pt>
                <c:pt idx="12">
                  <c:v>Apr-Jun 2010</c:v>
                </c:pt>
                <c:pt idx="13">
                  <c:v>Jul-Sept 2010</c:v>
                </c:pt>
                <c:pt idx="14">
                  <c:v>Oct-Dec 2010</c:v>
                </c:pt>
                <c:pt idx="15">
                  <c:v>Jan-Mar 2011</c:v>
                </c:pt>
                <c:pt idx="16">
                  <c:v>Apr-Jun 2011</c:v>
                </c:pt>
                <c:pt idx="17">
                  <c:v>Jul-Sept 2011</c:v>
                </c:pt>
                <c:pt idx="18">
                  <c:v>Oct-Dec 2011</c:v>
                </c:pt>
                <c:pt idx="19">
                  <c:v>Jan-Mar 2012</c:v>
                </c:pt>
                <c:pt idx="20">
                  <c:v>Apr-Jun 2012</c:v>
                </c:pt>
                <c:pt idx="21">
                  <c:v>Jul-Sept 2012</c:v>
                </c:pt>
                <c:pt idx="22">
                  <c:v>Oct-Dec 2012</c:v>
                </c:pt>
                <c:pt idx="23">
                  <c:v>Jan-Mar 2013</c:v>
                </c:pt>
                <c:pt idx="24">
                  <c:v>Apr-Jun 2013</c:v>
                </c:pt>
                <c:pt idx="25">
                  <c:v>Jul-Sept 2013</c:v>
                </c:pt>
                <c:pt idx="26">
                  <c:v>Oct-Dec 2013</c:v>
                </c:pt>
                <c:pt idx="27">
                  <c:v>Jan-Mar 2014</c:v>
                </c:pt>
                <c:pt idx="28">
                  <c:v>Apr-Jun 2014</c:v>
                </c:pt>
                <c:pt idx="29">
                  <c:v>Jul-Sept 2014</c:v>
                </c:pt>
                <c:pt idx="30">
                  <c:v>Oct-Dec 2014</c:v>
                </c:pt>
                <c:pt idx="31">
                  <c:v>Jan-Mar 2015</c:v>
                </c:pt>
                <c:pt idx="32">
                  <c:v>Apr-Jun 2015</c:v>
                </c:pt>
                <c:pt idx="33">
                  <c:v>Jul-Sept 2015</c:v>
                </c:pt>
                <c:pt idx="34">
                  <c:v>Oct-Dec 2015</c:v>
                </c:pt>
                <c:pt idx="35">
                  <c:v>Jan-Mar 2016</c:v>
                </c:pt>
                <c:pt idx="36">
                  <c:v>Apr-Jun 2016</c:v>
                </c:pt>
                <c:pt idx="37">
                  <c:v>Jul-Sept 2016</c:v>
                </c:pt>
                <c:pt idx="38">
                  <c:v>Oct-Dec 2016</c:v>
                </c:pt>
                <c:pt idx="39">
                  <c:v>Jan-Mar 2017</c:v>
                </c:pt>
                <c:pt idx="40">
                  <c:v>Apr-Jun 2017</c:v>
                </c:pt>
                <c:pt idx="41">
                  <c:v>Jul-Sept 2017</c:v>
                </c:pt>
                <c:pt idx="42">
                  <c:v>Oct-Dec 2017</c:v>
                </c:pt>
                <c:pt idx="43">
                  <c:v>Jan-Mar 2018</c:v>
                </c:pt>
              </c:strCache>
            </c:strRef>
          </c:cat>
          <c:val>
            <c:numRef>
              <c:f>Sheet1!$B$8:$AS$8</c:f>
              <c:numCache>
                <c:formatCode>General</c:formatCode>
                <c:ptCount val="44"/>
                <c:pt idx="15" formatCode="&quot; &quot;#,##0&quot; &quot;;&quot;-&quot;#,##0&quot; &quot;;&quot; -&quot;00&quot; &quot;;&quot; &quot;@&quot; &quot;">
                  <c:v>2199</c:v>
                </c:pt>
                <c:pt idx="16" formatCode="&quot; &quot;#,##0&quot; &quot;;&quot;-&quot;#,##0&quot; &quot;;&quot; -&quot;00&quot; &quot;;&quot; &quot;@&quot; &quot;">
                  <c:v>2191</c:v>
                </c:pt>
                <c:pt idx="17" formatCode="&quot; &quot;#,##0&quot; &quot;;&quot;-&quot;#,##0&quot; &quot;;&quot; -&quot;00&quot; &quot;;&quot; &quot;@&quot; &quot;">
                  <c:v>2226</c:v>
                </c:pt>
                <c:pt idx="18" formatCode="&quot; &quot;#,##0&quot; &quot;;&quot;-&quot;#,##0&quot; &quot;;&quot; -&quot;00&quot; &quot;;&quot; &quot;@&quot; &quot;">
                  <c:v>2167</c:v>
                </c:pt>
                <c:pt idx="19" formatCode="&quot; &quot;#,##0&quot; &quot;;&quot;-&quot;#,##0&quot; &quot;;&quot; -&quot;00&quot; &quot;;&quot; &quot;@&quot; &quot;">
                  <c:v>2183</c:v>
                </c:pt>
                <c:pt idx="20" formatCode="&quot; &quot;#,##0&quot; &quot;;&quot;-&quot;#,##0&quot; &quot;;&quot; -&quot;00&quot; &quot;;&quot; &quot;@&quot; &quot;">
                  <c:v>2238</c:v>
                </c:pt>
                <c:pt idx="21" formatCode="&quot; &quot;#,##0&quot; &quot;;&quot;-&quot;#,##0&quot; &quot;;&quot; -&quot;00&quot; &quot;;&quot; &quot;@&quot; &quot;">
                  <c:v>2131</c:v>
                </c:pt>
                <c:pt idx="22" formatCode="&quot; &quot;#,##0&quot; &quot;;&quot;-&quot;#,##0&quot; &quot;;&quot; -&quot;00&quot; &quot;;&quot; &quot;@&quot; &quot;">
                  <c:v>2186</c:v>
                </c:pt>
                <c:pt idx="23" formatCode="&quot; &quot;#,##0&quot; &quot;;&quot;-&quot;#,##0&quot; &quot;;&quot; -&quot;00&quot; &quot;;&quot; &quot;@&quot; &quot;">
                  <c:v>2257</c:v>
                </c:pt>
                <c:pt idx="24" formatCode="&quot; &quot;#,##0&quot; &quot;;&quot;-&quot;#,##0&quot; &quot;;&quot; -&quot;00&quot; &quot;;&quot; &quot;@&quot; &quot;">
                  <c:v>2329</c:v>
                </c:pt>
                <c:pt idx="25" formatCode="&quot; &quot;#,##0&quot; &quot;;&quot;-&quot;#,##0&quot; &quot;;&quot; -&quot;00&quot; &quot;;&quot; &quot;@&quot; &quot;">
                  <c:v>2344</c:v>
                </c:pt>
                <c:pt idx="26" formatCode="&quot; &quot;#,##0&quot; &quot;;&quot;-&quot;#,##0&quot; &quot;;&quot; -&quot;00&quot; &quot;;&quot; &quot;@&quot; &quot;">
                  <c:v>2213</c:v>
                </c:pt>
                <c:pt idx="27" formatCode="&quot; &quot;#,##0&quot; &quot;;&quot;-&quot;#,##0&quot; &quot;;&quot; -&quot;00&quot; &quot;;&quot; &quot;@&quot; &quot;">
                  <c:v>2404</c:v>
                </c:pt>
                <c:pt idx="28" formatCode="&quot; &quot;#,##0&quot; &quot;;&quot;-&quot;#,##0&quot; &quot;;&quot; -&quot;00&quot; &quot;;&quot; &quot;@&quot; &quot;">
                  <c:v>2317</c:v>
                </c:pt>
                <c:pt idx="29" formatCode="&quot; &quot;#,##0&quot; &quot;;&quot;-&quot;#,##0&quot; &quot;;&quot; -&quot;00&quot; &quot;;&quot; &quot;@&quot; &quot;">
                  <c:v>2428</c:v>
                </c:pt>
                <c:pt idx="30" formatCode="&quot; &quot;#,##0&quot; &quot;;&quot;-&quot;#,##0&quot; &quot;;&quot; -&quot;00&quot; &quot;;&quot; &quot;@&quot; &quot;">
                  <c:v>2586</c:v>
                </c:pt>
                <c:pt idx="31" formatCode="&quot; &quot;#,##0&quot; &quot;;&quot;-&quot;#,##0&quot; &quot;;&quot; -&quot;00&quot; &quot;;&quot; &quot;@&quot; &quot;">
                  <c:v>2528</c:v>
                </c:pt>
                <c:pt idx="32" formatCode="&quot; &quot;#,##0&quot; &quot;;&quot;-&quot;#,##0&quot; &quot;;&quot; -&quot;00&quot; &quot;;&quot; &quot;@&quot; &quot;">
                  <c:v>2572</c:v>
                </c:pt>
                <c:pt idx="33" formatCode="&quot; &quot;#,##0&quot; &quot;;&quot;-&quot;#,##0&quot; &quot;;&quot; -&quot;00&quot; &quot;;&quot; &quot;@&quot; &quot;">
                  <c:v>2625</c:v>
                </c:pt>
                <c:pt idx="34" formatCode="&quot; &quot;#,##0&quot; &quot;;&quot;-&quot;#,##0&quot; &quot;;&quot; -&quot;00&quot; &quot;;&quot; &quot;@&quot; &quot;">
                  <c:v>2672</c:v>
                </c:pt>
                <c:pt idx="35" formatCode="&quot; &quot;#,##0&quot; &quot;;&quot;-&quot;#,##0&quot; &quot;;&quot; -&quot;00&quot; &quot;;&quot; &quot;@&quot; &quot;">
                  <c:v>2737</c:v>
                </c:pt>
                <c:pt idx="36" formatCode="&quot; &quot;#,##0&quot; &quot;;&quot;-&quot;#,##0&quot; &quot;;&quot; -&quot;00&quot; &quot;;&quot; &quot;@&quot; &quot;">
                  <c:v>2807</c:v>
                </c:pt>
                <c:pt idx="37" formatCode="&quot; &quot;#,##0&quot; &quot;;&quot;-&quot;#,##0&quot; &quot;;&quot; -&quot;00&quot; &quot;;&quot; &quot;@&quot; &quot;">
                  <c:v>2803</c:v>
                </c:pt>
                <c:pt idx="38" formatCode="&quot; &quot;#,##0&quot; &quot;;&quot;-&quot;#,##0&quot; &quot;;&quot; -&quot;00&quot; &quot;;&quot; &quot;@&quot; &quot;">
                  <c:v>2881</c:v>
                </c:pt>
                <c:pt idx="39" formatCode="&quot; &quot;#,##0&quot; &quot;;&quot;-&quot;#,##0&quot; &quot;;&quot; -&quot;00&quot; &quot;;&quot; &quot;@&quot; &quot;">
                  <c:v>2995</c:v>
                </c:pt>
                <c:pt idx="40" formatCode="&quot; &quot;#,##0&quot; &quot;;&quot;-&quot;#,##0&quot; &quot;;&quot; -&quot;00&quot; &quot;;&quot; &quot;@&quot; &quot;">
                  <c:v>2993</c:v>
                </c:pt>
                <c:pt idx="41" formatCode="&quot; &quot;#,##0&quot; &quot;;&quot;-&quot;#,##0&quot; &quot;;&quot; -&quot;00&quot; &quot;;&quot; &quot;@&quot; &quot;">
                  <c:v>2951</c:v>
                </c:pt>
                <c:pt idx="42" formatCode="&quot; &quot;#,##0&quot; &quot;;&quot;-&quot;#,##0&quot; &quot;;&quot; -&quot;00&quot; &quot;;&quot; &quot;@&quot; &quot;">
                  <c:v>2957</c:v>
                </c:pt>
                <c:pt idx="43" formatCode="&quot; &quot;#,##0&quot; &quot;;&quot;-&quot;#,##0&quot; &quot;;&quot; -&quot;00&quot; &quot;;&quot; &quot;@&quot; &quot;">
                  <c:v>3037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7E6B-43FF-BF78-A6A16BA56938}"/>
            </c:ext>
          </c:extLst>
        </c:ser>
        <c:ser>
          <c:idx val="7"/>
          <c:order val="3"/>
          <c:tx>
            <c:strRef>
              <c:f>Sheet1!$A$9</c:f>
              <c:strCache>
                <c:ptCount val="1"/>
                <c:pt idx="0">
                  <c:v>MSSA BSI - Trust-apportioned</c:v>
                </c:pt>
              </c:strCache>
            </c:strRef>
          </c:tx>
          <c:spPr>
            <a:ln>
              <a:solidFill>
                <a:schemeClr val="accent6">
                  <a:lumMod val="75000"/>
                </a:schemeClr>
              </a:solidFill>
              <a:prstDash val="dash"/>
            </a:ln>
          </c:spPr>
          <c:marker>
            <c:symbol val="none"/>
          </c:marker>
          <c:val>
            <c:numRef>
              <c:f>Sheet1!$B$9:$AS$9</c:f>
              <c:numCache>
                <c:formatCode>General</c:formatCode>
                <c:ptCount val="44"/>
                <c:pt idx="15" formatCode="&quot; &quot;#,##0&quot; &quot;;&quot;-&quot;#,##0&quot; &quot;;&quot; -&quot;00&quot; &quot;;&quot; &quot;@&quot; &quot;">
                  <c:v>735</c:v>
                </c:pt>
                <c:pt idx="16" formatCode="&quot; &quot;#,##0&quot; &quot;;&quot;-&quot;#,##0&quot; &quot;;&quot; -&quot;00&quot; &quot;;&quot; &quot;@&quot; &quot;">
                  <c:v>698</c:v>
                </c:pt>
                <c:pt idx="17" formatCode="&quot; &quot;#,##0&quot; &quot;;&quot;-&quot;#,##0&quot; &quot;;&quot; -&quot;00&quot; &quot;;&quot; &quot;@&quot; &quot;">
                  <c:v>725</c:v>
                </c:pt>
                <c:pt idx="18" formatCode="&quot; &quot;#,##0&quot; &quot;;&quot;-&quot;#,##0&quot; &quot;;&quot; -&quot;00&quot; &quot;;&quot; &quot;@&quot; &quot;">
                  <c:v>703</c:v>
                </c:pt>
                <c:pt idx="19" formatCode="&quot; &quot;#,##0&quot; &quot;;&quot;-&quot;#,##0&quot; &quot;;&quot; -&quot;00&quot; &quot;;&quot; &quot;@&quot; &quot;">
                  <c:v>728</c:v>
                </c:pt>
                <c:pt idx="20" formatCode="&quot; &quot;#,##0&quot; &quot;;&quot;-&quot;#,##0&quot; &quot;;&quot; -&quot;00&quot; &quot;;&quot; &quot;@&quot; &quot;">
                  <c:v>711</c:v>
                </c:pt>
                <c:pt idx="21" formatCode="&quot; &quot;#,##0&quot; &quot;;&quot;-&quot;#,##0&quot; &quot;;&quot; -&quot;00&quot; &quot;;&quot; &quot;@&quot; &quot;">
                  <c:v>648</c:v>
                </c:pt>
                <c:pt idx="22" formatCode="&quot; &quot;#,##0&quot; &quot;;&quot;-&quot;#,##0&quot; &quot;;&quot; -&quot;00&quot; &quot;;&quot; &quot;@&quot; &quot;">
                  <c:v>663</c:v>
                </c:pt>
                <c:pt idx="23" formatCode="&quot; &quot;#,##0&quot; &quot;;&quot;-&quot;#,##0&quot; &quot;;&quot; -&quot;00&quot; &quot;;&quot; &quot;@&quot; &quot;">
                  <c:v>678</c:v>
                </c:pt>
                <c:pt idx="24" formatCode="&quot; &quot;#,##0&quot; &quot;;&quot;-&quot;#,##0&quot; &quot;;&quot; -&quot;00&quot; &quot;;&quot; &quot;@&quot; &quot;">
                  <c:v>711</c:v>
                </c:pt>
                <c:pt idx="25" formatCode="&quot; &quot;#,##0&quot; &quot;;&quot;-&quot;#,##0&quot; &quot;;&quot; -&quot;00&quot; &quot;;&quot; &quot;@&quot; &quot;">
                  <c:v>700</c:v>
                </c:pt>
                <c:pt idx="26" formatCode="&quot; &quot;#,##0&quot; &quot;;&quot;-&quot;#,##0&quot; &quot;;&quot; -&quot;00&quot; &quot;;&quot; &quot;@&quot; &quot;">
                  <c:v>596</c:v>
                </c:pt>
                <c:pt idx="27" formatCode="&quot; &quot;#,##0&quot; &quot;;&quot;-&quot;#,##0&quot; &quot;;&quot; -&quot;00&quot; &quot;;&quot; &quot;@&quot; &quot;">
                  <c:v>689</c:v>
                </c:pt>
                <c:pt idx="28" formatCode="&quot; &quot;#,##0&quot; &quot;;&quot;-&quot;#,##0&quot; &quot;;&quot; -&quot;00&quot; &quot;;&quot; &quot;@&quot; &quot;">
                  <c:v>683</c:v>
                </c:pt>
                <c:pt idx="29" formatCode="&quot; &quot;#,##0&quot; &quot;;&quot;-&quot;#,##0&quot; &quot;;&quot; -&quot;00&quot; &quot;;&quot; &quot;@&quot; &quot;">
                  <c:v>679</c:v>
                </c:pt>
                <c:pt idx="30" formatCode="&quot; &quot;#,##0&quot; &quot;;&quot;-&quot;#,##0&quot; &quot;;&quot; -&quot;00&quot; &quot;;&quot; &quot;@&quot; &quot;">
                  <c:v>729</c:v>
                </c:pt>
                <c:pt idx="31" formatCode="&quot; &quot;#,##0&quot; &quot;;&quot;-&quot;#,##0&quot; &quot;;&quot; -&quot;00&quot; &quot;;&quot; &quot;@&quot; &quot;">
                  <c:v>716</c:v>
                </c:pt>
                <c:pt idx="32" formatCode="&quot; &quot;#,##0&quot; &quot;;&quot;-&quot;#,##0&quot; &quot;;&quot; -&quot;00&quot; &quot;;&quot; &quot;@&quot; &quot;">
                  <c:v>683</c:v>
                </c:pt>
                <c:pt idx="33" formatCode="&quot; &quot;#,##0&quot; &quot;;&quot;-&quot;#,##0&quot; &quot;;&quot; -&quot;00&quot; &quot;;&quot; &quot;@&quot; &quot;">
                  <c:v>703</c:v>
                </c:pt>
                <c:pt idx="34" formatCode="&quot; &quot;#,##0&quot; &quot;;&quot;-&quot;#,##0&quot; &quot;;&quot; -&quot;00&quot; &quot;;&quot; &quot;@&quot; &quot;">
                  <c:v>756</c:v>
                </c:pt>
                <c:pt idx="35" formatCode="&quot; &quot;#,##0&quot; &quot;;&quot;-&quot;#,##0&quot; &quot;;&quot; -&quot;00&quot; &quot;;&quot; &quot;@&quot; &quot;">
                  <c:v>778</c:v>
                </c:pt>
                <c:pt idx="36" formatCode="&quot; &quot;#,##0&quot; &quot;;&quot;-&quot;#,##0&quot; &quot;;&quot; -&quot;00&quot; &quot;;&quot; &quot;@&quot; &quot;">
                  <c:v>817</c:v>
                </c:pt>
                <c:pt idx="37" formatCode="&quot; &quot;#,##0&quot; &quot;;&quot;-&quot;#,##0&quot; &quot;;&quot; -&quot;00&quot; &quot;;&quot; &quot;@&quot; &quot;">
                  <c:v>729</c:v>
                </c:pt>
                <c:pt idx="38" formatCode="&quot; &quot;#,##0&quot; &quot;;&quot;-&quot;#,##0&quot; &quot;;&quot; -&quot;00&quot; &quot;;&quot; &quot;@&quot; &quot;">
                  <c:v>773</c:v>
                </c:pt>
                <c:pt idx="39" formatCode="&quot; &quot;#,##0&quot; &quot;;&quot;-&quot;#,##0&quot; &quot;;&quot; -&quot;00&quot; &quot;;&quot; &quot;@&quot; &quot;">
                  <c:v>780</c:v>
                </c:pt>
                <c:pt idx="40" formatCode="&quot; &quot;#,##0&quot; &quot;;&quot;-&quot;#,##0&quot; &quot;;&quot; -&quot;00&quot; &quot;;&quot; &quot;@&quot; &quot;">
                  <c:v>814</c:v>
                </c:pt>
                <c:pt idx="41" formatCode="&quot; &quot;#,##0&quot; &quot;;&quot;-&quot;#,##0&quot; &quot;;&quot; -&quot;00&quot; &quot;;&quot; &quot;@&quot; &quot;">
                  <c:v>774</c:v>
                </c:pt>
                <c:pt idx="42" formatCode="&quot; &quot;#,##0&quot; &quot;;&quot;-&quot;#,##0&quot; &quot;;&quot; -&quot;00&quot; &quot;;&quot; &quot;@&quot; &quot;">
                  <c:v>811</c:v>
                </c:pt>
                <c:pt idx="43" formatCode="&quot; &quot;#,##0&quot; &quot;;&quot;-&quot;#,##0&quot; &quot;;&quot; -&quot;00&quot; &quot;;&quot; &quot;@&quot; &quot;">
                  <c:v>754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3-7E6B-43FF-BF78-A6A16BA56938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17476096"/>
        <c:axId val="217477888"/>
      </c:lineChart>
      <c:catAx>
        <c:axId val="217476096"/>
        <c:scaling>
          <c:orientation val="minMax"/>
        </c:scaling>
        <c:delete val="0"/>
        <c:axPos val="b"/>
        <c:numFmt formatCode="General" sourceLinked="0"/>
        <c:majorTickMark val="out"/>
        <c:minorTickMark val="none"/>
        <c:tickLblPos val="nextTo"/>
        <c:txPr>
          <a:bodyPr rot="-5400000" vert="horz"/>
          <a:lstStyle/>
          <a:p>
            <a:pPr>
              <a:defRPr sz="600"/>
            </a:pPr>
            <a:endParaRPr lang="en-US"/>
          </a:p>
        </c:txPr>
        <c:crossAx val="217477888"/>
        <c:crosses val="autoZero"/>
        <c:auto val="1"/>
        <c:lblAlgn val="ctr"/>
        <c:lblOffset val="100"/>
        <c:noMultiLvlLbl val="0"/>
      </c:catAx>
      <c:valAx>
        <c:axId val="217477888"/>
        <c:scaling>
          <c:orientation val="minMax"/>
          <c:min val="0"/>
        </c:scaling>
        <c:delete val="0"/>
        <c:axPos val="l"/>
        <c:title>
          <c:tx>
            <c:rich>
              <a:bodyPr rot="-5400000" vert="horz"/>
              <a:lstStyle/>
              <a:p>
                <a:pPr>
                  <a:defRPr i="1"/>
                </a:pPr>
                <a:r>
                  <a:rPr lang="en-US" i="1" dirty="0"/>
                  <a:t>Number </a:t>
                </a:r>
                <a:r>
                  <a:rPr lang="en-US" i="1" dirty="0" smtClean="0"/>
                  <a:t>of</a:t>
                </a:r>
                <a:r>
                  <a:rPr lang="en-US" i="1" baseline="0" dirty="0" smtClean="0"/>
                  <a:t> cases</a:t>
                </a:r>
                <a:endParaRPr lang="en-US" i="1" dirty="0"/>
              </a:p>
            </c:rich>
          </c:tx>
          <c:layout>
            <c:manualLayout>
              <c:xMode val="edge"/>
              <c:yMode val="edge"/>
              <c:x val="0"/>
              <c:y val="0.21951215946766148"/>
            </c:manualLayout>
          </c:layout>
          <c:overlay val="0"/>
        </c:title>
        <c:numFmt formatCode="General" sourceLinked="1"/>
        <c:majorTickMark val="out"/>
        <c:minorTickMark val="none"/>
        <c:tickLblPos val="nextTo"/>
        <c:crossAx val="217476096"/>
        <c:crosses val="autoZero"/>
        <c:crossBetween val="between"/>
      </c:valAx>
    </c:plotArea>
    <c:legend>
      <c:legendPos val="r"/>
      <c:layout>
        <c:manualLayout>
          <c:xMode val="edge"/>
          <c:yMode val="edge"/>
          <c:x val="0.12051348404829454"/>
          <c:y val="1.9257874066389239E-3"/>
          <c:w val="0.61039886715387537"/>
          <c:h val="0.19098103407228567"/>
        </c:manualLayout>
      </c:layout>
      <c:overlay val="0"/>
      <c:txPr>
        <a:bodyPr/>
        <a:lstStyle/>
        <a:p>
          <a:pPr>
            <a:defRPr i="1"/>
          </a:pPr>
          <a:endParaRPr lang="en-US"/>
        </a:p>
      </c:txPr>
    </c:legend>
    <c:plotVisOnly val="1"/>
    <c:dispBlanksAs val="gap"/>
    <c:showDLblsOverMax val="0"/>
  </c:chart>
  <c:txPr>
    <a:bodyPr/>
    <a:lstStyle/>
    <a:p>
      <a:pPr>
        <a:defRPr sz="1100" b="0">
          <a:latin typeface="Arial" panose="020B0604020202020204" pitchFamily="34" charset="0"/>
          <a:cs typeface="Arial" panose="020B0604020202020204" pitchFamily="34" charset="0"/>
        </a:defRPr>
      </a:pPr>
      <a:endParaRPr lang="en-US"/>
    </a:p>
  </c:txPr>
  <c:externalData r:id="rId1">
    <c:autoUpdate val="0"/>
  </c:externalData>
</c:chartSpace>
</file>

<file path=ppt/charts/chart9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42"/>
    </mc:Choice>
    <mc:Fallback>
      <c:style val="42"/>
    </mc:Fallback>
  </mc:AlternateContent>
  <c:chart>
    <c:autoTitleDeleted val="0"/>
    <c:plotArea>
      <c:layout>
        <c:manualLayout>
          <c:layoutTarget val="inner"/>
          <c:xMode val="edge"/>
          <c:yMode val="edge"/>
          <c:x val="8.2001557764907612E-2"/>
          <c:y val="2.3180454649398833E-2"/>
          <c:w val="0.88713169941965753"/>
          <c:h val="0.85162812436450153"/>
        </c:manualLayout>
      </c:layout>
      <c:lineChart>
        <c:grouping val="standard"/>
        <c:varyColors val="0"/>
        <c:ser>
          <c:idx val="0"/>
          <c:order val="0"/>
          <c:tx>
            <c:v>All cases</c:v>
          </c:tx>
          <c:cat>
            <c:multiLvlStrRef>
              <c:f>'Archive Table 1'!$F$12:$BA$13</c:f>
              <c:multiLvlStrCache>
                <c:ptCount val="48"/>
                <c:lvl>
                  <c:pt idx="0">
                    <c:v>Q2</c:v>
                  </c:pt>
                  <c:pt idx="1">
                    <c:v>Q3</c:v>
                  </c:pt>
                  <c:pt idx="2">
                    <c:v>Q4</c:v>
                  </c:pt>
                  <c:pt idx="3">
                    <c:v>Q1</c:v>
                  </c:pt>
                  <c:pt idx="4">
                    <c:v>Q2</c:v>
                  </c:pt>
                  <c:pt idx="5">
                    <c:v>Q3</c:v>
                  </c:pt>
                  <c:pt idx="6">
                    <c:v>Q4</c:v>
                  </c:pt>
                  <c:pt idx="7">
                    <c:v>Q1</c:v>
                  </c:pt>
                  <c:pt idx="8">
                    <c:v>Q2</c:v>
                  </c:pt>
                  <c:pt idx="9">
                    <c:v>Q3</c:v>
                  </c:pt>
                  <c:pt idx="10">
                    <c:v>Q4</c:v>
                  </c:pt>
                  <c:pt idx="11">
                    <c:v>Q1</c:v>
                  </c:pt>
                  <c:pt idx="12">
                    <c:v>Q2</c:v>
                  </c:pt>
                  <c:pt idx="13">
                    <c:v>Q3</c:v>
                  </c:pt>
                  <c:pt idx="14">
                    <c:v>Q4</c:v>
                  </c:pt>
                  <c:pt idx="15">
                    <c:v>Q1</c:v>
                  </c:pt>
                  <c:pt idx="16">
                    <c:v>Q2</c:v>
                  </c:pt>
                  <c:pt idx="17">
                    <c:v>Q3</c:v>
                  </c:pt>
                  <c:pt idx="18">
                    <c:v>Q4</c:v>
                  </c:pt>
                  <c:pt idx="19">
                    <c:v>Q1</c:v>
                  </c:pt>
                  <c:pt idx="20">
                    <c:v>Q2</c:v>
                  </c:pt>
                  <c:pt idx="21">
                    <c:v>Q3</c:v>
                  </c:pt>
                  <c:pt idx="22">
                    <c:v>Q4</c:v>
                  </c:pt>
                  <c:pt idx="23">
                    <c:v>Q1</c:v>
                  </c:pt>
                  <c:pt idx="24">
                    <c:v>Q2</c:v>
                  </c:pt>
                  <c:pt idx="25">
                    <c:v>Q3</c:v>
                  </c:pt>
                  <c:pt idx="26">
                    <c:v>Q4</c:v>
                  </c:pt>
                  <c:pt idx="27">
                    <c:v>Q1</c:v>
                  </c:pt>
                  <c:pt idx="28">
                    <c:v>Q2</c:v>
                  </c:pt>
                  <c:pt idx="29">
                    <c:v>Q3</c:v>
                  </c:pt>
                  <c:pt idx="30">
                    <c:v>Q4</c:v>
                  </c:pt>
                  <c:pt idx="31">
                    <c:v>Q1</c:v>
                  </c:pt>
                  <c:pt idx="32">
                    <c:v>Q2</c:v>
                  </c:pt>
                  <c:pt idx="33">
                    <c:v>Q3</c:v>
                  </c:pt>
                  <c:pt idx="34">
                    <c:v>Q4</c:v>
                  </c:pt>
                  <c:pt idx="35">
                    <c:v>Q1</c:v>
                  </c:pt>
                  <c:pt idx="36">
                    <c:v>Q2</c:v>
                  </c:pt>
                  <c:pt idx="37">
                    <c:v>Q3</c:v>
                  </c:pt>
                  <c:pt idx="38">
                    <c:v>Q4</c:v>
                  </c:pt>
                  <c:pt idx="39">
                    <c:v>Q1</c:v>
                  </c:pt>
                  <c:pt idx="40">
                    <c:v>Q2</c:v>
                  </c:pt>
                  <c:pt idx="41">
                    <c:v>Q3</c:v>
                  </c:pt>
                  <c:pt idx="42">
                    <c:v>Q4</c:v>
                  </c:pt>
                  <c:pt idx="43">
                    <c:v>Q1</c:v>
                  </c:pt>
                  <c:pt idx="44">
                    <c:v>Q2</c:v>
                  </c:pt>
                  <c:pt idx="45">
                    <c:v>Q3</c:v>
                  </c:pt>
                  <c:pt idx="46">
                    <c:v>Q4</c:v>
                  </c:pt>
                  <c:pt idx="47">
                    <c:v>Q1</c:v>
                  </c:pt>
                </c:lvl>
                <c:lvl>
                  <c:pt idx="0">
                    <c:v>2001</c:v>
                  </c:pt>
                  <c:pt idx="3">
                    <c:v>2002</c:v>
                  </c:pt>
                  <c:pt idx="7">
                    <c:v>2003</c:v>
                  </c:pt>
                  <c:pt idx="11">
                    <c:v>2004</c:v>
                  </c:pt>
                  <c:pt idx="15">
                    <c:v>2005</c:v>
                  </c:pt>
                  <c:pt idx="19">
                    <c:v>2006</c:v>
                  </c:pt>
                  <c:pt idx="23">
                    <c:v>2007</c:v>
                  </c:pt>
                  <c:pt idx="27">
                    <c:v>2008</c:v>
                  </c:pt>
                  <c:pt idx="31">
                    <c:v>2009</c:v>
                  </c:pt>
                  <c:pt idx="35">
                    <c:v>2010</c:v>
                  </c:pt>
                  <c:pt idx="39">
                    <c:v>2011</c:v>
                  </c:pt>
                  <c:pt idx="43">
                    <c:v>2012</c:v>
                  </c:pt>
                  <c:pt idx="47">
                    <c:v>2013</c:v>
                  </c:pt>
                </c:lvl>
              </c:multiLvlStrCache>
            </c:multiLvlStrRef>
          </c:cat>
          <c:val>
            <c:numRef>
              <c:f>'Archive Table 1'!$F$14:$BA$14</c:f>
              <c:numCache>
                <c:formatCode>#,##0</c:formatCode>
                <c:ptCount val="48"/>
                <c:pt idx="0">
                  <c:v>1807</c:v>
                </c:pt>
                <c:pt idx="1">
                  <c:v>1813</c:v>
                </c:pt>
                <c:pt idx="2">
                  <c:v>1868</c:v>
                </c:pt>
                <c:pt idx="3">
                  <c:v>1803</c:v>
                </c:pt>
                <c:pt idx="4">
                  <c:v>1770</c:v>
                </c:pt>
                <c:pt idx="5">
                  <c:v>1842</c:v>
                </c:pt>
                <c:pt idx="6">
                  <c:v>1859</c:v>
                </c:pt>
                <c:pt idx="7">
                  <c:v>1955</c:v>
                </c:pt>
                <c:pt idx="8">
                  <c:v>1842</c:v>
                </c:pt>
                <c:pt idx="9">
                  <c:v>1903</c:v>
                </c:pt>
                <c:pt idx="10">
                  <c:v>1959</c:v>
                </c:pt>
                <c:pt idx="11">
                  <c:v>1996</c:v>
                </c:pt>
                <c:pt idx="12">
                  <c:v>1845</c:v>
                </c:pt>
                <c:pt idx="13">
                  <c:v>1703</c:v>
                </c:pt>
                <c:pt idx="14">
                  <c:v>1785</c:v>
                </c:pt>
                <c:pt idx="15">
                  <c:v>1900</c:v>
                </c:pt>
                <c:pt idx="16">
                  <c:v>1872</c:v>
                </c:pt>
                <c:pt idx="17">
                  <c:v>1698</c:v>
                </c:pt>
                <c:pt idx="18">
                  <c:v>1691</c:v>
                </c:pt>
                <c:pt idx="19">
                  <c:v>1835</c:v>
                </c:pt>
                <c:pt idx="20">
                  <c:v>1742</c:v>
                </c:pt>
                <c:pt idx="21">
                  <c:v>1651</c:v>
                </c:pt>
                <c:pt idx="22">
                  <c:v>1543</c:v>
                </c:pt>
                <c:pt idx="23">
                  <c:v>1447</c:v>
                </c:pt>
                <c:pt idx="24">
                  <c:v>1306</c:v>
                </c:pt>
                <c:pt idx="25">
                  <c:v>1083</c:v>
                </c:pt>
                <c:pt idx="26">
                  <c:v>1092</c:v>
                </c:pt>
                <c:pt idx="27">
                  <c:v>970</c:v>
                </c:pt>
                <c:pt idx="28">
                  <c:v>839</c:v>
                </c:pt>
                <c:pt idx="29">
                  <c:v>724</c:v>
                </c:pt>
                <c:pt idx="30">
                  <c:v>678</c:v>
                </c:pt>
                <c:pt idx="31">
                  <c:v>694</c:v>
                </c:pt>
                <c:pt idx="32">
                  <c:v>510</c:v>
                </c:pt>
                <c:pt idx="33">
                  <c:v>462</c:v>
                </c:pt>
                <c:pt idx="34">
                  <c:v>443</c:v>
                </c:pt>
                <c:pt idx="35">
                  <c:v>483</c:v>
                </c:pt>
                <c:pt idx="36">
                  <c:v>421</c:v>
                </c:pt>
                <c:pt idx="37">
                  <c:v>396</c:v>
                </c:pt>
                <c:pt idx="38">
                  <c:v>331</c:v>
                </c:pt>
                <c:pt idx="39">
                  <c:v>333</c:v>
                </c:pt>
                <c:pt idx="40">
                  <c:v>319</c:v>
                </c:pt>
                <c:pt idx="41">
                  <c:v>266</c:v>
                </c:pt>
                <c:pt idx="42">
                  <c:v>269</c:v>
                </c:pt>
                <c:pt idx="43">
                  <c:v>262</c:v>
                </c:pt>
                <c:pt idx="44">
                  <c:v>224</c:v>
                </c:pt>
                <c:pt idx="45">
                  <c:v>229</c:v>
                </c:pt>
                <c:pt idx="46">
                  <c:v>219</c:v>
                </c:pt>
                <c:pt idx="47">
                  <c:v>252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CB26-4329-BDDF-5C27A3ECDA5D}"/>
            </c:ext>
          </c:extLst>
        </c:ser>
        <c:ser>
          <c:idx val="1"/>
          <c:order val="1"/>
          <c:tx>
            <c:v>Trust apportioned</c:v>
          </c:tx>
          <c:cat>
            <c:multiLvlStrRef>
              <c:f>'Archive Table 1'!$F$12:$BA$13</c:f>
              <c:multiLvlStrCache>
                <c:ptCount val="48"/>
                <c:lvl>
                  <c:pt idx="0">
                    <c:v>Q2</c:v>
                  </c:pt>
                  <c:pt idx="1">
                    <c:v>Q3</c:v>
                  </c:pt>
                  <c:pt idx="2">
                    <c:v>Q4</c:v>
                  </c:pt>
                  <c:pt idx="3">
                    <c:v>Q1</c:v>
                  </c:pt>
                  <c:pt idx="4">
                    <c:v>Q2</c:v>
                  </c:pt>
                  <c:pt idx="5">
                    <c:v>Q3</c:v>
                  </c:pt>
                  <c:pt idx="6">
                    <c:v>Q4</c:v>
                  </c:pt>
                  <c:pt idx="7">
                    <c:v>Q1</c:v>
                  </c:pt>
                  <c:pt idx="8">
                    <c:v>Q2</c:v>
                  </c:pt>
                  <c:pt idx="9">
                    <c:v>Q3</c:v>
                  </c:pt>
                  <c:pt idx="10">
                    <c:v>Q4</c:v>
                  </c:pt>
                  <c:pt idx="11">
                    <c:v>Q1</c:v>
                  </c:pt>
                  <c:pt idx="12">
                    <c:v>Q2</c:v>
                  </c:pt>
                  <c:pt idx="13">
                    <c:v>Q3</c:v>
                  </c:pt>
                  <c:pt idx="14">
                    <c:v>Q4</c:v>
                  </c:pt>
                  <c:pt idx="15">
                    <c:v>Q1</c:v>
                  </c:pt>
                  <c:pt idx="16">
                    <c:v>Q2</c:v>
                  </c:pt>
                  <c:pt idx="17">
                    <c:v>Q3</c:v>
                  </c:pt>
                  <c:pt idx="18">
                    <c:v>Q4</c:v>
                  </c:pt>
                  <c:pt idx="19">
                    <c:v>Q1</c:v>
                  </c:pt>
                  <c:pt idx="20">
                    <c:v>Q2</c:v>
                  </c:pt>
                  <c:pt idx="21">
                    <c:v>Q3</c:v>
                  </c:pt>
                  <c:pt idx="22">
                    <c:v>Q4</c:v>
                  </c:pt>
                  <c:pt idx="23">
                    <c:v>Q1</c:v>
                  </c:pt>
                  <c:pt idx="24">
                    <c:v>Q2</c:v>
                  </c:pt>
                  <c:pt idx="25">
                    <c:v>Q3</c:v>
                  </c:pt>
                  <c:pt idx="26">
                    <c:v>Q4</c:v>
                  </c:pt>
                  <c:pt idx="27">
                    <c:v>Q1</c:v>
                  </c:pt>
                  <c:pt idx="28">
                    <c:v>Q2</c:v>
                  </c:pt>
                  <c:pt idx="29">
                    <c:v>Q3</c:v>
                  </c:pt>
                  <c:pt idx="30">
                    <c:v>Q4</c:v>
                  </c:pt>
                  <c:pt idx="31">
                    <c:v>Q1</c:v>
                  </c:pt>
                  <c:pt idx="32">
                    <c:v>Q2</c:v>
                  </c:pt>
                  <c:pt idx="33">
                    <c:v>Q3</c:v>
                  </c:pt>
                  <c:pt idx="34">
                    <c:v>Q4</c:v>
                  </c:pt>
                  <c:pt idx="35">
                    <c:v>Q1</c:v>
                  </c:pt>
                  <c:pt idx="36">
                    <c:v>Q2</c:v>
                  </c:pt>
                  <c:pt idx="37">
                    <c:v>Q3</c:v>
                  </c:pt>
                  <c:pt idx="38">
                    <c:v>Q4</c:v>
                  </c:pt>
                  <c:pt idx="39">
                    <c:v>Q1</c:v>
                  </c:pt>
                  <c:pt idx="40">
                    <c:v>Q2</c:v>
                  </c:pt>
                  <c:pt idx="41">
                    <c:v>Q3</c:v>
                  </c:pt>
                  <c:pt idx="42">
                    <c:v>Q4</c:v>
                  </c:pt>
                  <c:pt idx="43">
                    <c:v>Q1</c:v>
                  </c:pt>
                  <c:pt idx="44">
                    <c:v>Q2</c:v>
                  </c:pt>
                  <c:pt idx="45">
                    <c:v>Q3</c:v>
                  </c:pt>
                  <c:pt idx="46">
                    <c:v>Q4</c:v>
                  </c:pt>
                  <c:pt idx="47">
                    <c:v>Q1</c:v>
                  </c:pt>
                </c:lvl>
                <c:lvl>
                  <c:pt idx="0">
                    <c:v>2001</c:v>
                  </c:pt>
                  <c:pt idx="3">
                    <c:v>2002</c:v>
                  </c:pt>
                  <c:pt idx="7">
                    <c:v>2003</c:v>
                  </c:pt>
                  <c:pt idx="11">
                    <c:v>2004</c:v>
                  </c:pt>
                  <c:pt idx="15">
                    <c:v>2005</c:v>
                  </c:pt>
                  <c:pt idx="19">
                    <c:v>2006</c:v>
                  </c:pt>
                  <c:pt idx="23">
                    <c:v>2007</c:v>
                  </c:pt>
                  <c:pt idx="27">
                    <c:v>2008</c:v>
                  </c:pt>
                  <c:pt idx="31">
                    <c:v>2009</c:v>
                  </c:pt>
                  <c:pt idx="35">
                    <c:v>2010</c:v>
                  </c:pt>
                  <c:pt idx="39">
                    <c:v>2011</c:v>
                  </c:pt>
                  <c:pt idx="43">
                    <c:v>2012</c:v>
                  </c:pt>
                  <c:pt idx="47">
                    <c:v>2013</c:v>
                  </c:pt>
                </c:lvl>
              </c:multiLvlStrCache>
            </c:multiLvlStrRef>
          </c:cat>
          <c:val>
            <c:numRef>
              <c:f>'Archive Table 1'!$F$15:$BA$15</c:f>
              <c:numCache>
                <c:formatCode>General</c:formatCode>
                <c:ptCount val="48"/>
                <c:pt idx="28" formatCode="#,##0">
                  <c:v>459</c:v>
                </c:pt>
                <c:pt idx="29" formatCode="#,##0">
                  <c:v>389</c:v>
                </c:pt>
                <c:pt idx="30" formatCode="#,##0">
                  <c:v>369</c:v>
                </c:pt>
                <c:pt idx="31" formatCode="#,##0">
                  <c:v>389</c:v>
                </c:pt>
                <c:pt idx="32" formatCode="#,##0">
                  <c:v>251</c:v>
                </c:pt>
                <c:pt idx="33" formatCode="#,##0">
                  <c:v>237</c:v>
                </c:pt>
                <c:pt idx="34" formatCode="#,##0">
                  <c:v>237</c:v>
                </c:pt>
                <c:pt idx="35" formatCode="#,##0">
                  <c:v>279</c:v>
                </c:pt>
                <c:pt idx="36" formatCode="#,##0">
                  <c:v>198</c:v>
                </c:pt>
                <c:pt idx="37" formatCode="#,##0">
                  <c:v>186</c:v>
                </c:pt>
                <c:pt idx="38" formatCode="#,##0">
                  <c:v>155</c:v>
                </c:pt>
                <c:pt idx="39" formatCode="#,##0">
                  <c:v>149</c:v>
                </c:pt>
                <c:pt idx="40" formatCode="#,##0">
                  <c:v>148</c:v>
                </c:pt>
                <c:pt idx="41" formatCode="#,##0">
                  <c:v>103</c:v>
                </c:pt>
                <c:pt idx="42" formatCode="#,##0">
                  <c:v>105</c:v>
                </c:pt>
                <c:pt idx="43" formatCode="#,##0">
                  <c:v>117</c:v>
                </c:pt>
                <c:pt idx="44" formatCode="#,##0">
                  <c:v>94</c:v>
                </c:pt>
                <c:pt idx="45" formatCode="#,##0">
                  <c:v>96</c:v>
                </c:pt>
                <c:pt idx="46" formatCode="#,##0">
                  <c:v>92</c:v>
                </c:pt>
                <c:pt idx="47" formatCode="#,##0">
                  <c:v>116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CB26-4329-BDDF-5C27A3ECDA5D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173204992"/>
        <c:axId val="173206528"/>
      </c:lineChart>
      <c:catAx>
        <c:axId val="173204992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txPr>
          <a:bodyPr rot="0" vert="horz"/>
          <a:lstStyle/>
          <a:p>
            <a:pPr>
              <a:defRPr sz="800"/>
            </a:pPr>
            <a:endParaRPr lang="en-US"/>
          </a:p>
        </c:txPr>
        <c:crossAx val="173206528"/>
        <c:crosses val="autoZero"/>
        <c:auto val="1"/>
        <c:lblAlgn val="ctr"/>
        <c:lblOffset val="100"/>
        <c:noMultiLvlLbl val="0"/>
      </c:catAx>
      <c:valAx>
        <c:axId val="173206528"/>
        <c:scaling>
          <c:orientation val="minMax"/>
        </c:scaling>
        <c:delete val="0"/>
        <c:axPos val="l"/>
        <c:title>
          <c:tx>
            <c:rich>
              <a:bodyPr/>
              <a:lstStyle/>
              <a:p>
                <a:pPr>
                  <a:defRPr b="0"/>
                </a:pPr>
                <a:r>
                  <a:rPr lang="en-GB" b="0" dirty="0" smtClean="0"/>
                  <a:t>Number of MRSA </a:t>
                </a:r>
                <a:r>
                  <a:rPr lang="en-GB" b="0" dirty="0" err="1" smtClean="0"/>
                  <a:t>bacteraemias</a:t>
                </a:r>
                <a:endParaRPr lang="en-GB" b="0" dirty="0" smtClean="0"/>
              </a:p>
            </c:rich>
          </c:tx>
          <c:layout>
            <c:manualLayout>
              <c:xMode val="edge"/>
              <c:yMode val="edge"/>
              <c:x val="0"/>
              <c:y val="0.25011937359650499"/>
            </c:manualLayout>
          </c:layout>
          <c:overlay val="0"/>
        </c:title>
        <c:numFmt formatCode="#,##0" sourceLinked="1"/>
        <c:majorTickMark val="out"/>
        <c:minorTickMark val="none"/>
        <c:tickLblPos val="nextTo"/>
        <c:txPr>
          <a:bodyPr rot="0" vert="horz"/>
          <a:lstStyle/>
          <a:p>
            <a:pPr>
              <a:defRPr/>
            </a:pPr>
            <a:endParaRPr lang="en-US"/>
          </a:p>
        </c:txPr>
        <c:crossAx val="173204992"/>
        <c:crosses val="autoZero"/>
        <c:crossBetween val="between"/>
      </c:valAx>
      <c:spPr>
        <a:noFill/>
      </c:spPr>
    </c:plotArea>
    <c:legend>
      <c:legendPos val="r"/>
      <c:layout>
        <c:manualLayout>
          <c:xMode val="edge"/>
          <c:yMode val="edge"/>
          <c:x val="0.11074671677509509"/>
          <c:y val="0.60774034244197872"/>
          <c:w val="0.21519064466992804"/>
          <c:h val="0.15295533113305931"/>
        </c:manualLayout>
      </c:layout>
      <c:overlay val="0"/>
    </c:legend>
    <c:plotVisOnly val="1"/>
    <c:dispBlanksAs val="gap"/>
    <c:showDLblsOverMax val="0"/>
  </c:chart>
  <c:spPr>
    <a:noFill/>
  </c:spPr>
  <c:txPr>
    <a:bodyPr/>
    <a:lstStyle/>
    <a:p>
      <a:pPr>
        <a:defRPr sz="1000">
          <a:solidFill>
            <a:schemeClr val="tx1"/>
          </a:solidFill>
        </a:defRPr>
      </a:pPr>
      <a:endParaRPr lang="en-US"/>
    </a:p>
  </c:txPr>
  <c:externalData r:id="rId1">
    <c:autoUpdate val="0"/>
  </c:externalData>
</c:chartSpace>
</file>

<file path=ppt/charts/chart10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1284091321166374"/>
          <c:y val="5.4350286112613069E-2"/>
          <c:w val="0.75077988888997693"/>
          <c:h val="0.78746048666227508"/>
        </c:manualLayout>
      </c:layout>
      <c:lineChart>
        <c:grouping val="standard"/>
        <c:varyColors val="0"/>
        <c:ser>
          <c:idx val="0"/>
          <c:order val="0"/>
          <c:tx>
            <c:strRef>
              <c:f>Sheet1!$A$15</c:f>
              <c:strCache>
                <c:ptCount val="1"/>
                <c:pt idx="0">
                  <c:v>GNBSI - all cases</c:v>
                </c:pt>
              </c:strCache>
            </c:strRef>
          </c:tx>
          <c:spPr>
            <a:ln w="28575" cap="rnd">
              <a:solidFill>
                <a:sysClr val="windowText" lastClr="000000"/>
              </a:solidFill>
              <a:round/>
            </a:ln>
            <a:effectLst/>
          </c:spPr>
          <c:marker>
            <c:symbol val="none"/>
          </c:marker>
          <c:cat>
            <c:strRef>
              <c:f>Sheet1!$AP$1:$BB$1</c:f>
              <c:strCache>
                <c:ptCount val="13"/>
                <c:pt idx="0">
                  <c:v>Apr-Jun 2017</c:v>
                </c:pt>
                <c:pt idx="1">
                  <c:v>Jul-Sept 2017</c:v>
                </c:pt>
                <c:pt idx="2">
                  <c:v>Oct-Dec 2017</c:v>
                </c:pt>
                <c:pt idx="3">
                  <c:v>Jan-Mar 2018</c:v>
                </c:pt>
                <c:pt idx="4">
                  <c:v>Apr-Jun 2018</c:v>
                </c:pt>
                <c:pt idx="5">
                  <c:v>Jul-Sept 2018</c:v>
                </c:pt>
                <c:pt idx="6">
                  <c:v>Oct-Dec 2018</c:v>
                </c:pt>
                <c:pt idx="7">
                  <c:v>Jan-Mar 2019</c:v>
                </c:pt>
                <c:pt idx="8">
                  <c:v>Apr-Jun 2019</c:v>
                </c:pt>
                <c:pt idx="9">
                  <c:v>Jul-Sept 2019</c:v>
                </c:pt>
                <c:pt idx="10">
                  <c:v>Oct-Dec 2019</c:v>
                </c:pt>
                <c:pt idx="11">
                  <c:v>Apr-Jun 2020</c:v>
                </c:pt>
                <c:pt idx="12">
                  <c:v>Jul-Sept 2020</c:v>
                </c:pt>
              </c:strCache>
            </c:strRef>
          </c:cat>
          <c:val>
            <c:numRef>
              <c:f>Sheet1!$AP$15:$BB$15</c:f>
              <c:numCache>
                <c:formatCode>" "#,##0" ";"-"#,##0" ";" -"00" ";" "@" "</c:formatCode>
                <c:ptCount val="13"/>
                <c:pt idx="0">
                  <c:v>13555</c:v>
                </c:pt>
                <c:pt idx="1">
                  <c:v>14906</c:v>
                </c:pt>
                <c:pt idx="2">
                  <c:v>13954</c:v>
                </c:pt>
                <c:pt idx="3">
                  <c:v>12732</c:v>
                </c:pt>
                <c:pt idx="4">
                  <c:v>14228</c:v>
                </c:pt>
                <c:pt idx="5">
                  <c:v>15677</c:v>
                </c:pt>
                <c:pt idx="6">
                  <c:v>14441</c:v>
                </c:pt>
                <c:pt idx="7">
                  <c:v>13770</c:v>
                </c:pt>
                <c:pt idx="8">
                  <c:v>14575</c:v>
                </c:pt>
                <c:pt idx="9">
                  <c:v>15999</c:v>
                </c:pt>
                <c:pt idx="10">
                  <c:v>14745</c:v>
                </c:pt>
                <c:pt idx="11">
                  <c:v>13348</c:v>
                </c:pt>
                <c:pt idx="12">
                  <c:v>11567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1231-4FBF-ABCA-C8AB13D96CBE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550861760"/>
        <c:axId val="550860776"/>
      </c:lineChart>
      <c:lineChart>
        <c:grouping val="standard"/>
        <c:varyColors val="0"/>
        <c:ser>
          <c:idx val="1"/>
          <c:order val="1"/>
          <c:tx>
            <c:strRef>
              <c:f>Sheet1!$A$16</c:f>
              <c:strCache>
                <c:ptCount val="1"/>
                <c:pt idx="0">
                  <c:v>GNBSI - Trust-apportioned</c:v>
                </c:pt>
              </c:strCache>
            </c:strRef>
          </c:tx>
          <c:spPr>
            <a:ln w="28575" cap="rnd">
              <a:solidFill>
                <a:sysClr val="windowText" lastClr="000000"/>
              </a:solidFill>
              <a:prstDash val="dash"/>
              <a:round/>
            </a:ln>
            <a:effectLst/>
          </c:spPr>
          <c:marker>
            <c:symbol val="none"/>
          </c:marker>
          <c:val>
            <c:numRef>
              <c:f>Sheet1!$AP$16:$BB$16</c:f>
              <c:numCache>
                <c:formatCode>" "#,##0" ";"-"#,##0" ";" -"00" ";" "@" "</c:formatCode>
                <c:ptCount val="13"/>
                <c:pt idx="0">
                  <c:v>3022</c:v>
                </c:pt>
                <c:pt idx="1">
                  <c:v>3199</c:v>
                </c:pt>
                <c:pt idx="2">
                  <c:v>3103</c:v>
                </c:pt>
                <c:pt idx="3">
                  <c:v>2924</c:v>
                </c:pt>
                <c:pt idx="4">
                  <c:v>3005</c:v>
                </c:pt>
                <c:pt idx="5">
                  <c:v>3315</c:v>
                </c:pt>
                <c:pt idx="6">
                  <c:v>3077</c:v>
                </c:pt>
                <c:pt idx="7">
                  <c:v>2955</c:v>
                </c:pt>
                <c:pt idx="8">
                  <c:v>3068</c:v>
                </c:pt>
                <c:pt idx="9">
                  <c:v>3324</c:v>
                </c:pt>
                <c:pt idx="10">
                  <c:v>3272</c:v>
                </c:pt>
                <c:pt idx="11">
                  <c:v>2927</c:v>
                </c:pt>
                <c:pt idx="12">
                  <c:v>2387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1231-4FBF-ABCA-C8AB13D96CBE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474941784"/>
        <c:axId val="474938504"/>
      </c:lineChart>
      <c:catAx>
        <c:axId val="55086176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2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pPr>
            <a:endParaRPr lang="en-US"/>
          </a:p>
        </c:txPr>
        <c:crossAx val="550860776"/>
        <c:crosses val="autoZero"/>
        <c:auto val="1"/>
        <c:lblAlgn val="ctr"/>
        <c:lblOffset val="100"/>
        <c:noMultiLvlLbl val="0"/>
      </c:catAx>
      <c:valAx>
        <c:axId val="550860776"/>
        <c:scaling>
          <c:orientation val="minMax"/>
          <c:min val="10000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1200" b="0" i="0" u="none" strike="noStrike" kern="1200" baseline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pPr>
                <a:r>
                  <a:rPr lang="en-US"/>
                  <a:t>GNBSI - all cases</a:t>
                </a:r>
              </a:p>
            </c:rich>
          </c:tx>
          <c:layout/>
          <c:overlay val="0"/>
          <c:spPr>
            <a:noFill/>
            <a:ln>
              <a:noFill/>
            </a:ln>
            <a:effectLst/>
          </c:spPr>
          <c:txPr>
            <a:bodyPr rot="-5400000" spcFirstLastPara="1" vertOverflow="ellipsis" vert="horz" wrap="square" anchor="ctr" anchorCtr="1"/>
            <a:lstStyle/>
            <a:p>
              <a:pPr>
                <a:defRPr sz="1200" b="0" i="0" u="none" strike="noStrike" kern="1200" baseline="0">
                  <a:solidFill>
                    <a:schemeClr val="tx1">
                      <a:lumMod val="65000"/>
                      <a:lumOff val="35000"/>
                    </a:schemeClr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pPr>
              <a:endParaRPr lang="en-US"/>
            </a:p>
          </c:txPr>
        </c:title>
        <c:numFmt formatCode="&quot; &quot;#,##0&quot; &quot;;&quot;-&quot;#,##0&quot; &quot;;&quot; -&quot;00&quot; &quot;;&quot; &quot;@&quot; &quot;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2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pPr>
            <a:endParaRPr lang="en-US"/>
          </a:p>
        </c:txPr>
        <c:crossAx val="550861760"/>
        <c:crosses val="autoZero"/>
        <c:crossBetween val="between"/>
      </c:valAx>
      <c:valAx>
        <c:axId val="474938504"/>
        <c:scaling>
          <c:orientation val="minMax"/>
          <c:min val="2000"/>
        </c:scaling>
        <c:delete val="0"/>
        <c:axPos val="r"/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1200" b="0" i="0" u="none" strike="noStrike" kern="1200" baseline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pPr>
                <a:r>
                  <a:rPr lang="en-US"/>
                  <a:t>GNBSI - Trust-attributed</a:t>
                </a:r>
              </a:p>
            </c:rich>
          </c:tx>
          <c:layout/>
          <c:overlay val="0"/>
          <c:spPr>
            <a:noFill/>
            <a:ln>
              <a:noFill/>
            </a:ln>
            <a:effectLst/>
          </c:spPr>
          <c:txPr>
            <a:bodyPr rot="-5400000" spcFirstLastPara="1" vertOverflow="ellipsis" vert="horz" wrap="square" anchor="ctr" anchorCtr="1"/>
            <a:lstStyle/>
            <a:p>
              <a:pPr>
                <a:defRPr sz="1200" b="0" i="0" u="none" strike="noStrike" kern="1200" baseline="0">
                  <a:solidFill>
                    <a:schemeClr val="tx1">
                      <a:lumMod val="65000"/>
                      <a:lumOff val="35000"/>
                    </a:schemeClr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pPr>
              <a:endParaRPr lang="en-US"/>
            </a:p>
          </c:txPr>
        </c:title>
        <c:numFmt formatCode="&quot; &quot;#,##0&quot; &quot;;&quot;-&quot;#,##0&quot; &quot;;&quot; -&quot;00&quot; &quot;;&quot; &quot;@&quot; &quot;" sourceLinked="1"/>
        <c:majorTickMark val="out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2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pPr>
            <a:endParaRPr lang="en-US"/>
          </a:p>
        </c:txPr>
        <c:crossAx val="474941784"/>
        <c:crosses val="max"/>
        <c:crossBetween val="between"/>
      </c:valAx>
      <c:catAx>
        <c:axId val="474941784"/>
        <c:scaling>
          <c:orientation val="minMax"/>
        </c:scaling>
        <c:delete val="1"/>
        <c:axPos val="b"/>
        <c:majorTickMark val="out"/>
        <c:minorTickMark val="none"/>
        <c:tickLblPos val="nextTo"/>
        <c:crossAx val="474938504"/>
        <c:crosses val="autoZero"/>
        <c:auto val="1"/>
        <c:lblAlgn val="ctr"/>
        <c:lblOffset val="100"/>
        <c:noMultiLvlLbl val="0"/>
      </c:catAx>
      <c:spPr>
        <a:noFill/>
        <a:ln>
          <a:noFill/>
        </a:ln>
        <a:effectLst/>
      </c:spPr>
    </c:plotArea>
    <c:legend>
      <c:legendPos val="b"/>
      <c:layout>
        <c:manualLayout>
          <c:xMode val="edge"/>
          <c:yMode val="edge"/>
          <c:x val="0.2313540351764834"/>
          <c:y val="1.5684715669161152E-2"/>
          <c:w val="0.57282275391407866"/>
          <c:h val="3.5275672979826034E-2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2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Arial" panose="020B0604020202020204" pitchFamily="34" charset="0"/>
              <a:ea typeface="+mn-ea"/>
              <a:cs typeface="Arial" panose="020B0604020202020204" pitchFamily="34" charset="0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 sz="1200">
          <a:latin typeface="Arial" panose="020B0604020202020204" pitchFamily="34" charset="0"/>
          <a:cs typeface="Arial" panose="020B0604020202020204" pitchFamily="34" charset="0"/>
        </a:defRPr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accent1_1">
  <dgm:title val=""/>
  <dgm:desc val=""/>
  <dgm:catLst>
    <dgm:cat type="accent1" pri="11100"/>
  </dgm:catLst>
  <dgm:styleLbl name="node0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1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lnNode1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accent1">
        <a:shade val="80000"/>
      </a:schemeClr>
    </dgm:linClrLst>
    <dgm:effectClrLst/>
    <dgm:txLinClrLst/>
    <dgm:txFillClrLst/>
    <dgm:txEffectClrLst/>
  </dgm:styleLbl>
  <dgm:styleLbl name="node2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3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4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 meth="repeat">
      <a:schemeClr val="accent1">
        <a:tint val="4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4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4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1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2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3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4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accent1">
        <a:alpha val="4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accent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accent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accent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5.xml><?xml version="1.0" encoding="utf-8"?>
<dgm:colorsDef xmlns:dgm="http://schemas.openxmlformats.org/drawingml/2006/diagram" xmlns:a="http://schemas.openxmlformats.org/drawingml/2006/main" uniqueId="urn:microsoft.com/office/officeart/2005/8/colors/accent3_1">
  <dgm:title val=""/>
  <dgm:desc val=""/>
  <dgm:catLst>
    <dgm:cat type="accent3" pri="11100"/>
  </dgm:catLst>
  <dgm:styleLbl name="node0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1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lnNode1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accent3">
        <a:shade val="80000"/>
      </a:schemeClr>
    </dgm:linClrLst>
    <dgm:effectClrLst/>
    <dgm:txLinClrLst/>
    <dgm:txFillClrLst/>
    <dgm:txEffectClrLst/>
  </dgm:styleLbl>
  <dgm:styleLbl name="node2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3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4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 meth="repeat">
      <a:schemeClr val="accent3">
        <a:tint val="40000"/>
      </a:schemeClr>
    </dgm:fillClrLst>
    <dgm:linClrLst meth="repeat">
      <a:schemeClr val="accent3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3">
        <a:tint val="40000"/>
      </a:schemeClr>
    </dgm:fillClrLst>
    <dgm:linClrLst meth="repeat">
      <a:schemeClr val="accent3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3">
        <a:tint val="40000"/>
      </a:schemeClr>
    </dgm:fillClrLst>
    <dgm:linClrLst meth="repeat">
      <a:schemeClr val="accent3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fgSib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bgSib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sibTrans1D1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1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2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3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4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parCh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accent3"/>
    </dgm:fillClrLst>
    <dgm:linClrLst meth="repeat">
      <a:schemeClr val="accent3"/>
    </dgm:linClrLst>
    <dgm:effectClrLst/>
    <dgm:txLinClrLst/>
    <dgm:txFillClrLst/>
    <dgm:txEffectClrLst/>
  </dgm:styleLbl>
  <dgm:styleLbl name="parChTrans2D3">
    <dgm:fillClrLst meth="repeat">
      <a:schemeClr val="accent3"/>
    </dgm:fillClrLst>
    <dgm:linClrLst meth="repeat">
      <a:schemeClr val="accent3"/>
    </dgm:linClrLst>
    <dgm:effectClrLst/>
    <dgm:txLinClrLst/>
    <dgm:txFillClrLst/>
    <dgm:txEffectClrLst/>
  </dgm:styleLbl>
  <dgm:styleLbl name="parChTrans2D4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3"/>
    </dgm:fillClrLst>
    <dgm:linClrLst meth="repeat">
      <a:schemeClr val="accent3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/>
    </dgm:fillClrLst>
    <dgm:linClrLst meth="repeat">
      <a:schemeClr val="accent3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3"/>
    </dgm:fillClrLst>
    <dgm:linClrLst meth="repeat">
      <a:schemeClr val="accent3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3"/>
    </dgm:fillClrLst>
    <dgm:linClrLst meth="repeat">
      <a:schemeClr val="accent3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accent3">
        <a:alpha val="90000"/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accent3">
        <a:alpha val="90000"/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accent3">
        <a:alpha val="90000"/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accent3">
        <a:alpha val="40000"/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accent3">
        <a:alpha val="90000"/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accent3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accent3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accent3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accent3">
        <a:alpha val="90000"/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accent3">
        <a:alpha val="90000"/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accent3">
        <a:alpha val="90000"/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accent3">
        <a:alpha val="90000"/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3"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3">
        <a:shade val="8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3">
        <a:tint val="50000"/>
        <a:alpha val="4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3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6.xml><?xml version="1.0" encoding="utf-8"?>
<dgm:colorsDef xmlns:dgm="http://schemas.openxmlformats.org/drawingml/2006/diagram" xmlns:a="http://schemas.openxmlformats.org/drawingml/2006/main" uniqueId="urn:microsoft.com/office/officeart/2005/8/colors/accent2_1">
  <dgm:title val=""/>
  <dgm:desc val=""/>
  <dgm:catLst>
    <dgm:cat type="accent2" pri="11100"/>
  </dgm:catLst>
  <dgm:styleLbl name="node0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1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lnNode1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accent2">
        <a:shade val="80000"/>
      </a:schemeClr>
    </dgm:linClrLst>
    <dgm:effectClrLst/>
    <dgm:txLinClrLst/>
    <dgm:txFillClrLst/>
    <dgm:txEffectClrLst/>
  </dgm:styleLbl>
  <dgm:styleLbl name="node2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3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4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 meth="repeat">
      <a:schemeClr val="accent2">
        <a:tint val="40000"/>
      </a:schemeClr>
    </dgm:fillClrLst>
    <dgm:linClrLst meth="repeat">
      <a:schemeClr val="accent2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2">
        <a:tint val="40000"/>
      </a:schemeClr>
    </dgm:fillClrLst>
    <dgm:linClrLst meth="repeat">
      <a:schemeClr val="accent2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2">
        <a:tint val="40000"/>
      </a:schemeClr>
    </dgm:fillClrLst>
    <dgm:linClrLst meth="repeat">
      <a:schemeClr val="accent2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fg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bg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sib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1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2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3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4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parCh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accent2"/>
    </dgm:fillClrLst>
    <dgm:linClrLst meth="repeat">
      <a:schemeClr val="accent2"/>
    </dgm:linClrLst>
    <dgm:effectClrLst/>
    <dgm:txLinClrLst/>
    <dgm:txFillClrLst/>
    <dgm:txEffectClrLst/>
  </dgm:styleLbl>
  <dgm:styleLbl name="parChTrans2D3">
    <dgm:fillClrLst meth="repeat">
      <a:schemeClr val="accent2"/>
    </dgm:fillClrLst>
    <dgm:linClrLst meth="repeat">
      <a:schemeClr val="accent2"/>
    </dgm:linClrLst>
    <dgm:effectClrLst/>
    <dgm:txLinClrLst/>
    <dgm:txFillClrLst/>
    <dgm:txEffectClrLst/>
  </dgm:styleLbl>
  <dgm:styleLbl name="parChTrans2D4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/>
    </dgm:fillClrLst>
    <dgm:linClrLst meth="repeat">
      <a:schemeClr val="accent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/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/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accent2">
        <a:alpha val="4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accent2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accent2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accent2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8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7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8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9.xml><?xml version="1.0" encoding="utf-8"?>
<dgm:colorsDef xmlns:dgm="http://schemas.openxmlformats.org/drawingml/2006/diagram" xmlns:a="http://schemas.openxmlformats.org/drawingml/2006/main" uniqueId="urn:microsoft.com/office/officeart/2005/8/colors/accent1_1">
  <dgm:title val=""/>
  <dgm:desc val=""/>
  <dgm:catLst>
    <dgm:cat type="accent1" pri="11100"/>
  </dgm:catLst>
  <dgm:styleLbl name="node0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1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lnNode1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accent1">
        <a:shade val="80000"/>
      </a:schemeClr>
    </dgm:linClrLst>
    <dgm:effectClrLst/>
    <dgm:txLinClrLst/>
    <dgm:txFillClrLst/>
    <dgm:txEffectClrLst/>
  </dgm:styleLbl>
  <dgm:styleLbl name="node2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3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4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 meth="repeat">
      <a:schemeClr val="accent1">
        <a:tint val="4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4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4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1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2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3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4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accent1">
        <a:alpha val="4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accent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accent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accent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0.xml><?xml version="1.0" encoding="utf-8"?>
<dgm:colorsDef xmlns:dgm="http://schemas.openxmlformats.org/drawingml/2006/diagram" xmlns:a="http://schemas.openxmlformats.org/drawingml/2006/main" uniqueId="urn:microsoft.com/office/officeart/2005/8/colors/accent3_1">
  <dgm:title val=""/>
  <dgm:desc val=""/>
  <dgm:catLst>
    <dgm:cat type="accent3" pri="11100"/>
  </dgm:catLst>
  <dgm:styleLbl name="node0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1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lnNode1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accent3">
        <a:shade val="80000"/>
      </a:schemeClr>
    </dgm:linClrLst>
    <dgm:effectClrLst/>
    <dgm:txLinClrLst/>
    <dgm:txFillClrLst/>
    <dgm:txEffectClrLst/>
  </dgm:styleLbl>
  <dgm:styleLbl name="node2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3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4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 meth="repeat">
      <a:schemeClr val="accent3">
        <a:tint val="40000"/>
      </a:schemeClr>
    </dgm:fillClrLst>
    <dgm:linClrLst meth="repeat">
      <a:schemeClr val="accent3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3">
        <a:tint val="40000"/>
      </a:schemeClr>
    </dgm:fillClrLst>
    <dgm:linClrLst meth="repeat">
      <a:schemeClr val="accent3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3">
        <a:tint val="40000"/>
      </a:schemeClr>
    </dgm:fillClrLst>
    <dgm:linClrLst meth="repeat">
      <a:schemeClr val="accent3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fgSib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bgSib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sibTrans1D1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1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2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3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4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parCh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accent3"/>
    </dgm:fillClrLst>
    <dgm:linClrLst meth="repeat">
      <a:schemeClr val="accent3"/>
    </dgm:linClrLst>
    <dgm:effectClrLst/>
    <dgm:txLinClrLst/>
    <dgm:txFillClrLst/>
    <dgm:txEffectClrLst/>
  </dgm:styleLbl>
  <dgm:styleLbl name="parChTrans2D3">
    <dgm:fillClrLst meth="repeat">
      <a:schemeClr val="accent3"/>
    </dgm:fillClrLst>
    <dgm:linClrLst meth="repeat">
      <a:schemeClr val="accent3"/>
    </dgm:linClrLst>
    <dgm:effectClrLst/>
    <dgm:txLinClrLst/>
    <dgm:txFillClrLst/>
    <dgm:txEffectClrLst/>
  </dgm:styleLbl>
  <dgm:styleLbl name="parChTrans2D4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3"/>
    </dgm:fillClrLst>
    <dgm:linClrLst meth="repeat">
      <a:schemeClr val="accent3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/>
    </dgm:fillClrLst>
    <dgm:linClrLst meth="repeat">
      <a:schemeClr val="accent3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3"/>
    </dgm:fillClrLst>
    <dgm:linClrLst meth="repeat">
      <a:schemeClr val="accent3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3"/>
    </dgm:fillClrLst>
    <dgm:linClrLst meth="repeat">
      <a:schemeClr val="accent3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accent3">
        <a:alpha val="90000"/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accent3">
        <a:alpha val="90000"/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accent3">
        <a:alpha val="90000"/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accent3">
        <a:alpha val="40000"/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accent3">
        <a:alpha val="90000"/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accent3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accent3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accent3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accent3">
        <a:alpha val="90000"/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accent3">
        <a:alpha val="90000"/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accent3">
        <a:alpha val="90000"/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accent3">
        <a:alpha val="90000"/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3"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3">
        <a:shade val="8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3">
        <a:tint val="50000"/>
        <a:alpha val="4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3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1.xml><?xml version="1.0" encoding="utf-8"?>
<dgm:colorsDef xmlns:dgm="http://schemas.openxmlformats.org/drawingml/2006/diagram" xmlns:a="http://schemas.openxmlformats.org/drawingml/2006/main" uniqueId="urn:microsoft.com/office/officeart/2005/8/colors/accent2_1">
  <dgm:title val=""/>
  <dgm:desc val=""/>
  <dgm:catLst>
    <dgm:cat type="accent2" pri="11100"/>
  </dgm:catLst>
  <dgm:styleLbl name="node0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1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lnNode1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accent2">
        <a:shade val="80000"/>
      </a:schemeClr>
    </dgm:linClrLst>
    <dgm:effectClrLst/>
    <dgm:txLinClrLst/>
    <dgm:txFillClrLst/>
    <dgm:txEffectClrLst/>
  </dgm:styleLbl>
  <dgm:styleLbl name="node2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3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4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 meth="repeat">
      <a:schemeClr val="accent2">
        <a:tint val="40000"/>
      </a:schemeClr>
    </dgm:fillClrLst>
    <dgm:linClrLst meth="repeat">
      <a:schemeClr val="accent2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2">
        <a:tint val="40000"/>
      </a:schemeClr>
    </dgm:fillClrLst>
    <dgm:linClrLst meth="repeat">
      <a:schemeClr val="accent2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2">
        <a:tint val="40000"/>
      </a:schemeClr>
    </dgm:fillClrLst>
    <dgm:linClrLst meth="repeat">
      <a:schemeClr val="accent2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fg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bg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sib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1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2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3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4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parCh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accent2"/>
    </dgm:fillClrLst>
    <dgm:linClrLst meth="repeat">
      <a:schemeClr val="accent2"/>
    </dgm:linClrLst>
    <dgm:effectClrLst/>
    <dgm:txLinClrLst/>
    <dgm:txFillClrLst/>
    <dgm:txEffectClrLst/>
  </dgm:styleLbl>
  <dgm:styleLbl name="parChTrans2D3">
    <dgm:fillClrLst meth="repeat">
      <a:schemeClr val="accent2"/>
    </dgm:fillClrLst>
    <dgm:linClrLst meth="repeat">
      <a:schemeClr val="accent2"/>
    </dgm:linClrLst>
    <dgm:effectClrLst/>
    <dgm:txLinClrLst/>
    <dgm:txFillClrLst/>
    <dgm:txEffectClrLst/>
  </dgm:styleLbl>
  <dgm:styleLbl name="parChTrans2D4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/>
    </dgm:fillClrLst>
    <dgm:linClrLst meth="repeat">
      <a:schemeClr val="accent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/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/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accent2">
        <a:alpha val="4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accent2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accent2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accent2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8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2.xml><?xml version="1.0" encoding="utf-8"?>
<dgm:colorsDef xmlns:dgm="http://schemas.openxmlformats.org/drawingml/2006/diagram" xmlns:a="http://schemas.openxmlformats.org/drawingml/2006/main" uniqueId="urn:microsoft.com/office/officeart/2005/8/colors/colorful5">
  <dgm:title val=""/>
  <dgm:desc val=""/>
  <dgm:catLst>
    <dgm:cat type="colorful" pri="10500"/>
  </dgm:catLst>
  <dgm:styleLbl name="node0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5"/>
      <a:schemeClr val="accent6"/>
    </dgm:fillClrLst>
    <dgm:linClrLst>
      <a:schemeClr val="accent5"/>
      <a:schemeClr val="accent6"/>
    </dgm:linClrLst>
    <dgm:effectClrLst/>
    <dgm:txLinClrLst/>
    <dgm:txFillClrLst/>
    <dgm:txEffectClrLst/>
  </dgm:styleLbl>
  <dgm:styleLbl name="ln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5"/>
    </dgm:fillClrLst>
    <dgm:linClrLst meth="repeat">
      <a:schemeClr val="accent5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6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>
        <a:tint val="9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>
        <a:tint val="7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5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5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5">
        <a:tint val="50000"/>
        <a:alpha val="4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5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3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E26D1F84-685D-4593-A0EB-22EC8F4A70C5}" type="doc">
      <dgm:prSet loTypeId="urn:microsoft.com/office/officeart/2005/8/layout/default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1AD3F076-F796-4A60-B4B6-0A3168CD5A5C}">
      <dgm:prSet phldrT="[Text]"/>
      <dgm:spPr/>
      <dgm:t>
        <a:bodyPr/>
        <a:lstStyle/>
        <a:p>
          <a:r>
            <a:rPr lang="en-US" dirty="0" smtClean="0">
              <a:latin typeface="Arial" panose="020B0604020202020204" pitchFamily="34" charset="0"/>
              <a:cs typeface="Arial" panose="020B0604020202020204" pitchFamily="34" charset="0"/>
            </a:rPr>
            <a:t>Background and epi</a:t>
          </a:r>
          <a:endParaRPr lang="en-US" dirty="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0367C897-820C-4BE5-B473-3C556CBC31ED}" type="parTrans" cxnId="{9F3245B9-66C6-49F1-94EC-A35CDA04961A}">
      <dgm:prSet/>
      <dgm:spPr/>
      <dgm:t>
        <a:bodyPr/>
        <a:lstStyle/>
        <a:p>
          <a:endParaRPr lang="en-US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E68B111A-26D9-42B1-93D0-D97EAE70A52D}" type="sibTrans" cxnId="{9F3245B9-66C6-49F1-94EC-A35CDA04961A}">
      <dgm:prSet/>
      <dgm:spPr/>
      <dgm:t>
        <a:bodyPr/>
        <a:lstStyle/>
        <a:p>
          <a:endParaRPr lang="en-US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F254ADB0-339B-4425-8F6B-9B663C963E45}">
      <dgm:prSet phldrT="[Text]"/>
      <dgm:spPr/>
      <dgm:t>
        <a:bodyPr/>
        <a:lstStyle/>
        <a:p>
          <a:r>
            <a:rPr lang="en-US" dirty="0" smtClean="0">
              <a:latin typeface="Arial" panose="020B0604020202020204" pitchFamily="34" charset="0"/>
              <a:cs typeface="Arial" panose="020B0604020202020204" pitchFamily="34" charset="0"/>
            </a:rPr>
            <a:t>How to tackle GNBSI</a:t>
          </a:r>
          <a:endParaRPr lang="en-US" dirty="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43322649-F416-480F-B9B7-5469EE201221}" type="parTrans" cxnId="{4AD5E780-7E03-4725-BCFF-A86088B0C483}">
      <dgm:prSet/>
      <dgm:spPr/>
      <dgm:t>
        <a:bodyPr/>
        <a:lstStyle/>
        <a:p>
          <a:endParaRPr lang="en-US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A308C9DC-DF78-4AE7-B14C-1D0620E4E4A7}" type="sibTrans" cxnId="{4AD5E780-7E03-4725-BCFF-A86088B0C483}">
      <dgm:prSet/>
      <dgm:spPr/>
      <dgm:t>
        <a:bodyPr/>
        <a:lstStyle/>
        <a:p>
          <a:endParaRPr lang="en-US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F4068B07-2374-4CB0-A3C8-012C42A97E6A}">
      <dgm:prSet phldrT="[Text]"/>
      <dgm:spPr/>
      <dgm:t>
        <a:bodyPr/>
        <a:lstStyle/>
        <a:p>
          <a:r>
            <a:rPr lang="en-US" dirty="0" smtClean="0">
              <a:latin typeface="Arial" panose="020B0604020202020204" pitchFamily="34" charset="0"/>
              <a:cs typeface="Arial" panose="020B0604020202020204" pitchFamily="34" charset="0"/>
            </a:rPr>
            <a:t>Drivers of GNBSI</a:t>
          </a:r>
          <a:endParaRPr lang="en-US" dirty="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F4B1B420-BB63-46C6-84D1-22D7FD915A02}" type="parTrans" cxnId="{0DECE3CB-3917-4FC7-9C03-C642623BB985}">
      <dgm:prSet/>
      <dgm:spPr/>
      <dgm:t>
        <a:bodyPr/>
        <a:lstStyle/>
        <a:p>
          <a:endParaRPr lang="en-US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C7FDBC0A-6E75-4F7C-B113-371807A1DA3B}" type="sibTrans" cxnId="{0DECE3CB-3917-4FC7-9C03-C642623BB985}">
      <dgm:prSet/>
      <dgm:spPr/>
      <dgm:t>
        <a:bodyPr/>
        <a:lstStyle/>
        <a:p>
          <a:endParaRPr lang="en-US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02FC4CF4-FEA8-4400-AE05-73E5CA8006BC}">
      <dgm:prSet phldrT="[Text]"/>
      <dgm:spPr/>
      <dgm:t>
        <a:bodyPr/>
        <a:lstStyle/>
        <a:p>
          <a:r>
            <a:rPr lang="en-US" dirty="0" smtClean="0">
              <a:latin typeface="Arial" panose="020B0604020202020204" pitchFamily="34" charset="0"/>
              <a:cs typeface="Arial" panose="020B0604020202020204" pitchFamily="34" charset="0"/>
            </a:rPr>
            <a:t>Learning from G+ success?</a:t>
          </a:r>
          <a:endParaRPr lang="en-US" dirty="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A42F9A14-7FBA-49CE-AB0B-429960893731}" type="parTrans" cxnId="{6850E6E3-03EB-4A05-BC15-0B0A4A18288A}">
      <dgm:prSet/>
      <dgm:spPr/>
      <dgm:t>
        <a:bodyPr/>
        <a:lstStyle/>
        <a:p>
          <a:endParaRPr lang="en-US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4DE7C900-3B7B-45DD-8094-6CF06A4E20F4}" type="sibTrans" cxnId="{6850E6E3-03EB-4A05-BC15-0B0A4A18288A}">
      <dgm:prSet/>
      <dgm:spPr/>
      <dgm:t>
        <a:bodyPr/>
        <a:lstStyle/>
        <a:p>
          <a:endParaRPr lang="en-US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2362821B-7AAB-402C-B86F-3C365874CBAC}" type="pres">
      <dgm:prSet presAssocID="{E26D1F84-685D-4593-A0EB-22EC8F4A70C5}" presName="diagram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CB6E9137-F9A7-49D1-A490-4FADA1780BF9}" type="pres">
      <dgm:prSet presAssocID="{1AD3F076-F796-4A60-B4B6-0A3168CD5A5C}" presName="node" presStyleLbl="node1" presStyleIdx="0" presStyleCnt="4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393F5BB5-8875-4B16-BE08-487537A315A5}" type="pres">
      <dgm:prSet presAssocID="{E68B111A-26D9-42B1-93D0-D97EAE70A52D}" presName="sibTrans" presStyleCnt="0"/>
      <dgm:spPr/>
    </dgm:pt>
    <dgm:pt modelId="{FD494836-1CC8-45BA-B192-3A6F2BB97A54}" type="pres">
      <dgm:prSet presAssocID="{F4068B07-2374-4CB0-A3C8-012C42A97E6A}" presName="node" presStyleLbl="node1" presStyleIdx="1" presStyleCnt="4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11A4CFC5-F75A-450B-86B3-C5AAE295836A}" type="pres">
      <dgm:prSet presAssocID="{C7FDBC0A-6E75-4F7C-B113-371807A1DA3B}" presName="sibTrans" presStyleCnt="0"/>
      <dgm:spPr/>
    </dgm:pt>
    <dgm:pt modelId="{F6E42A0D-7845-46CD-9ED4-2101DD0C3479}" type="pres">
      <dgm:prSet presAssocID="{02FC4CF4-FEA8-4400-AE05-73E5CA8006BC}" presName="node" presStyleLbl="node1" presStyleIdx="2" presStyleCnt="4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B7C56686-BE3B-4469-8BFB-6D4B05B02E98}" type="pres">
      <dgm:prSet presAssocID="{4DE7C900-3B7B-45DD-8094-6CF06A4E20F4}" presName="sibTrans" presStyleCnt="0"/>
      <dgm:spPr/>
    </dgm:pt>
    <dgm:pt modelId="{20E229EA-E650-48CD-BC4C-091317D2A768}" type="pres">
      <dgm:prSet presAssocID="{F254ADB0-339B-4425-8F6B-9B663C963E45}" presName="node" presStyleLbl="node1" presStyleIdx="3" presStyleCnt="4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6EE8AA0D-5DD2-4959-8564-7C3EF3460F92}" type="presOf" srcId="{02FC4CF4-FEA8-4400-AE05-73E5CA8006BC}" destId="{F6E42A0D-7845-46CD-9ED4-2101DD0C3479}" srcOrd="0" destOrd="0" presId="urn:microsoft.com/office/officeart/2005/8/layout/default"/>
    <dgm:cxn modelId="{A6229451-A047-4BE7-AB29-72D852FA7A60}" type="presOf" srcId="{1AD3F076-F796-4A60-B4B6-0A3168CD5A5C}" destId="{CB6E9137-F9A7-49D1-A490-4FADA1780BF9}" srcOrd="0" destOrd="0" presId="urn:microsoft.com/office/officeart/2005/8/layout/default"/>
    <dgm:cxn modelId="{4AD5E780-7E03-4725-BCFF-A86088B0C483}" srcId="{E26D1F84-685D-4593-A0EB-22EC8F4A70C5}" destId="{F254ADB0-339B-4425-8F6B-9B663C963E45}" srcOrd="3" destOrd="0" parTransId="{43322649-F416-480F-B9B7-5469EE201221}" sibTransId="{A308C9DC-DF78-4AE7-B14C-1D0620E4E4A7}"/>
    <dgm:cxn modelId="{9F3245B9-66C6-49F1-94EC-A35CDA04961A}" srcId="{E26D1F84-685D-4593-A0EB-22EC8F4A70C5}" destId="{1AD3F076-F796-4A60-B4B6-0A3168CD5A5C}" srcOrd="0" destOrd="0" parTransId="{0367C897-820C-4BE5-B473-3C556CBC31ED}" sibTransId="{E68B111A-26D9-42B1-93D0-D97EAE70A52D}"/>
    <dgm:cxn modelId="{0DECE3CB-3917-4FC7-9C03-C642623BB985}" srcId="{E26D1F84-685D-4593-A0EB-22EC8F4A70C5}" destId="{F4068B07-2374-4CB0-A3C8-012C42A97E6A}" srcOrd="1" destOrd="0" parTransId="{F4B1B420-BB63-46C6-84D1-22D7FD915A02}" sibTransId="{C7FDBC0A-6E75-4F7C-B113-371807A1DA3B}"/>
    <dgm:cxn modelId="{8BDE2615-B0F1-4B7B-B053-6087C4F73D69}" type="presOf" srcId="{F254ADB0-339B-4425-8F6B-9B663C963E45}" destId="{20E229EA-E650-48CD-BC4C-091317D2A768}" srcOrd="0" destOrd="0" presId="urn:microsoft.com/office/officeart/2005/8/layout/default"/>
    <dgm:cxn modelId="{DBBC7153-167A-4961-81CB-9C69522B6806}" type="presOf" srcId="{F4068B07-2374-4CB0-A3C8-012C42A97E6A}" destId="{FD494836-1CC8-45BA-B192-3A6F2BB97A54}" srcOrd="0" destOrd="0" presId="urn:microsoft.com/office/officeart/2005/8/layout/default"/>
    <dgm:cxn modelId="{6850E6E3-03EB-4A05-BC15-0B0A4A18288A}" srcId="{E26D1F84-685D-4593-A0EB-22EC8F4A70C5}" destId="{02FC4CF4-FEA8-4400-AE05-73E5CA8006BC}" srcOrd="2" destOrd="0" parTransId="{A42F9A14-7FBA-49CE-AB0B-429960893731}" sibTransId="{4DE7C900-3B7B-45DD-8094-6CF06A4E20F4}"/>
    <dgm:cxn modelId="{13F5CA64-017E-490F-A045-F7550A68B63D}" type="presOf" srcId="{E26D1F84-685D-4593-A0EB-22EC8F4A70C5}" destId="{2362821B-7AAB-402C-B86F-3C365874CBAC}" srcOrd="0" destOrd="0" presId="urn:microsoft.com/office/officeart/2005/8/layout/default"/>
    <dgm:cxn modelId="{77E64E2E-97A0-44E1-BA53-F68ABBA015EE}" type="presParOf" srcId="{2362821B-7AAB-402C-B86F-3C365874CBAC}" destId="{CB6E9137-F9A7-49D1-A490-4FADA1780BF9}" srcOrd="0" destOrd="0" presId="urn:microsoft.com/office/officeart/2005/8/layout/default"/>
    <dgm:cxn modelId="{E1EE9907-2428-4078-B852-098666100141}" type="presParOf" srcId="{2362821B-7AAB-402C-B86F-3C365874CBAC}" destId="{393F5BB5-8875-4B16-BE08-487537A315A5}" srcOrd="1" destOrd="0" presId="urn:microsoft.com/office/officeart/2005/8/layout/default"/>
    <dgm:cxn modelId="{A4B9023B-5C44-429F-9384-F02C17F5EDCB}" type="presParOf" srcId="{2362821B-7AAB-402C-B86F-3C365874CBAC}" destId="{FD494836-1CC8-45BA-B192-3A6F2BB97A54}" srcOrd="2" destOrd="0" presId="urn:microsoft.com/office/officeart/2005/8/layout/default"/>
    <dgm:cxn modelId="{69947DAA-2343-468F-AF13-F7F7C4B8E515}" type="presParOf" srcId="{2362821B-7AAB-402C-B86F-3C365874CBAC}" destId="{11A4CFC5-F75A-450B-86B3-C5AAE295836A}" srcOrd="3" destOrd="0" presId="urn:microsoft.com/office/officeart/2005/8/layout/default"/>
    <dgm:cxn modelId="{72F2501A-0C05-491D-A214-C9C5FE17C1CD}" type="presParOf" srcId="{2362821B-7AAB-402C-B86F-3C365874CBAC}" destId="{F6E42A0D-7845-46CD-9ED4-2101DD0C3479}" srcOrd="4" destOrd="0" presId="urn:microsoft.com/office/officeart/2005/8/layout/default"/>
    <dgm:cxn modelId="{77E417AA-8D21-4D38-9DF9-8F8D5172C00F}" type="presParOf" srcId="{2362821B-7AAB-402C-B86F-3C365874CBAC}" destId="{B7C56686-BE3B-4469-8BFB-6D4B05B02E98}" srcOrd="5" destOrd="0" presId="urn:microsoft.com/office/officeart/2005/8/layout/default"/>
    <dgm:cxn modelId="{A93EA4C7-5C00-4503-838B-493AAF9CF40D}" type="presParOf" srcId="{2362821B-7AAB-402C-B86F-3C365874CBAC}" destId="{20E229EA-E650-48CD-BC4C-091317D2A768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E26D1F84-685D-4593-A0EB-22EC8F4A70C5}" type="doc">
      <dgm:prSet loTypeId="urn:microsoft.com/office/officeart/2005/8/layout/default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1AD3F076-F796-4A60-B4B6-0A3168CD5A5C}">
      <dgm:prSet phldrT="[Text]"/>
      <dgm:spPr>
        <a:solidFill>
          <a:srgbClr val="C00000"/>
        </a:solidFill>
      </dgm:spPr>
      <dgm:t>
        <a:bodyPr/>
        <a:lstStyle/>
        <a:p>
          <a:r>
            <a:rPr lang="en-US" dirty="0" smtClean="0">
              <a:latin typeface="Arial" panose="020B0604020202020204" pitchFamily="34" charset="0"/>
              <a:cs typeface="Arial" panose="020B0604020202020204" pitchFamily="34" charset="0"/>
            </a:rPr>
            <a:t>Background and epi</a:t>
          </a:r>
          <a:endParaRPr lang="en-US" dirty="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0367C897-820C-4BE5-B473-3C556CBC31ED}" type="parTrans" cxnId="{9F3245B9-66C6-49F1-94EC-A35CDA04961A}">
      <dgm:prSet/>
      <dgm:spPr/>
      <dgm:t>
        <a:bodyPr/>
        <a:lstStyle/>
        <a:p>
          <a:endParaRPr lang="en-US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E68B111A-26D9-42B1-93D0-D97EAE70A52D}" type="sibTrans" cxnId="{9F3245B9-66C6-49F1-94EC-A35CDA04961A}">
      <dgm:prSet/>
      <dgm:spPr/>
      <dgm:t>
        <a:bodyPr/>
        <a:lstStyle/>
        <a:p>
          <a:endParaRPr lang="en-US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F254ADB0-339B-4425-8F6B-9B663C963E45}">
      <dgm:prSet phldrT="[Text]"/>
      <dgm:spPr/>
      <dgm:t>
        <a:bodyPr/>
        <a:lstStyle/>
        <a:p>
          <a:r>
            <a:rPr lang="en-US" dirty="0" smtClean="0">
              <a:latin typeface="Arial" panose="020B0604020202020204" pitchFamily="34" charset="0"/>
              <a:cs typeface="Arial" panose="020B0604020202020204" pitchFamily="34" charset="0"/>
            </a:rPr>
            <a:t>How to tackle GNBSI</a:t>
          </a:r>
          <a:endParaRPr lang="en-US" dirty="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43322649-F416-480F-B9B7-5469EE201221}" type="parTrans" cxnId="{4AD5E780-7E03-4725-BCFF-A86088B0C483}">
      <dgm:prSet/>
      <dgm:spPr/>
      <dgm:t>
        <a:bodyPr/>
        <a:lstStyle/>
        <a:p>
          <a:endParaRPr lang="en-US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A308C9DC-DF78-4AE7-B14C-1D0620E4E4A7}" type="sibTrans" cxnId="{4AD5E780-7E03-4725-BCFF-A86088B0C483}">
      <dgm:prSet/>
      <dgm:spPr/>
      <dgm:t>
        <a:bodyPr/>
        <a:lstStyle/>
        <a:p>
          <a:endParaRPr lang="en-US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F4068B07-2374-4CB0-A3C8-012C42A97E6A}">
      <dgm:prSet phldrT="[Text]"/>
      <dgm:spPr/>
      <dgm:t>
        <a:bodyPr/>
        <a:lstStyle/>
        <a:p>
          <a:r>
            <a:rPr lang="en-US" dirty="0" smtClean="0">
              <a:latin typeface="Arial" panose="020B0604020202020204" pitchFamily="34" charset="0"/>
              <a:cs typeface="Arial" panose="020B0604020202020204" pitchFamily="34" charset="0"/>
            </a:rPr>
            <a:t>Drivers of GNBSI</a:t>
          </a:r>
          <a:endParaRPr lang="en-US" dirty="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F4B1B420-BB63-46C6-84D1-22D7FD915A02}" type="parTrans" cxnId="{0DECE3CB-3917-4FC7-9C03-C642623BB985}">
      <dgm:prSet/>
      <dgm:spPr/>
      <dgm:t>
        <a:bodyPr/>
        <a:lstStyle/>
        <a:p>
          <a:endParaRPr lang="en-US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C7FDBC0A-6E75-4F7C-B113-371807A1DA3B}" type="sibTrans" cxnId="{0DECE3CB-3917-4FC7-9C03-C642623BB985}">
      <dgm:prSet/>
      <dgm:spPr/>
      <dgm:t>
        <a:bodyPr/>
        <a:lstStyle/>
        <a:p>
          <a:endParaRPr lang="en-US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02FC4CF4-FEA8-4400-AE05-73E5CA8006BC}">
      <dgm:prSet phldrT="[Text]"/>
      <dgm:spPr/>
      <dgm:t>
        <a:bodyPr/>
        <a:lstStyle/>
        <a:p>
          <a:r>
            <a:rPr lang="en-US" dirty="0" smtClean="0">
              <a:latin typeface="Arial" panose="020B0604020202020204" pitchFamily="34" charset="0"/>
              <a:cs typeface="Arial" panose="020B0604020202020204" pitchFamily="34" charset="0"/>
            </a:rPr>
            <a:t>Learning from G+ success?</a:t>
          </a:r>
          <a:endParaRPr lang="en-US" dirty="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A42F9A14-7FBA-49CE-AB0B-429960893731}" type="parTrans" cxnId="{6850E6E3-03EB-4A05-BC15-0B0A4A18288A}">
      <dgm:prSet/>
      <dgm:spPr/>
      <dgm:t>
        <a:bodyPr/>
        <a:lstStyle/>
        <a:p>
          <a:endParaRPr lang="en-US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4DE7C900-3B7B-45DD-8094-6CF06A4E20F4}" type="sibTrans" cxnId="{6850E6E3-03EB-4A05-BC15-0B0A4A18288A}">
      <dgm:prSet/>
      <dgm:spPr/>
      <dgm:t>
        <a:bodyPr/>
        <a:lstStyle/>
        <a:p>
          <a:endParaRPr lang="en-US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2362821B-7AAB-402C-B86F-3C365874CBAC}" type="pres">
      <dgm:prSet presAssocID="{E26D1F84-685D-4593-A0EB-22EC8F4A70C5}" presName="diagram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CB6E9137-F9A7-49D1-A490-4FADA1780BF9}" type="pres">
      <dgm:prSet presAssocID="{1AD3F076-F796-4A60-B4B6-0A3168CD5A5C}" presName="node" presStyleLbl="node1" presStyleIdx="0" presStyleCnt="4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393F5BB5-8875-4B16-BE08-487537A315A5}" type="pres">
      <dgm:prSet presAssocID="{E68B111A-26D9-42B1-93D0-D97EAE70A52D}" presName="sibTrans" presStyleCnt="0"/>
      <dgm:spPr/>
    </dgm:pt>
    <dgm:pt modelId="{FD494836-1CC8-45BA-B192-3A6F2BB97A54}" type="pres">
      <dgm:prSet presAssocID="{F4068B07-2374-4CB0-A3C8-012C42A97E6A}" presName="node" presStyleLbl="node1" presStyleIdx="1" presStyleCnt="4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11A4CFC5-F75A-450B-86B3-C5AAE295836A}" type="pres">
      <dgm:prSet presAssocID="{C7FDBC0A-6E75-4F7C-B113-371807A1DA3B}" presName="sibTrans" presStyleCnt="0"/>
      <dgm:spPr/>
    </dgm:pt>
    <dgm:pt modelId="{F6E42A0D-7845-46CD-9ED4-2101DD0C3479}" type="pres">
      <dgm:prSet presAssocID="{02FC4CF4-FEA8-4400-AE05-73E5CA8006BC}" presName="node" presStyleLbl="node1" presStyleIdx="2" presStyleCnt="4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B7C56686-BE3B-4469-8BFB-6D4B05B02E98}" type="pres">
      <dgm:prSet presAssocID="{4DE7C900-3B7B-45DD-8094-6CF06A4E20F4}" presName="sibTrans" presStyleCnt="0"/>
      <dgm:spPr/>
    </dgm:pt>
    <dgm:pt modelId="{20E229EA-E650-48CD-BC4C-091317D2A768}" type="pres">
      <dgm:prSet presAssocID="{F254ADB0-339B-4425-8F6B-9B663C963E45}" presName="node" presStyleLbl="node1" presStyleIdx="3" presStyleCnt="4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6EE8AA0D-5DD2-4959-8564-7C3EF3460F92}" type="presOf" srcId="{02FC4CF4-FEA8-4400-AE05-73E5CA8006BC}" destId="{F6E42A0D-7845-46CD-9ED4-2101DD0C3479}" srcOrd="0" destOrd="0" presId="urn:microsoft.com/office/officeart/2005/8/layout/default"/>
    <dgm:cxn modelId="{A6229451-A047-4BE7-AB29-72D852FA7A60}" type="presOf" srcId="{1AD3F076-F796-4A60-B4B6-0A3168CD5A5C}" destId="{CB6E9137-F9A7-49D1-A490-4FADA1780BF9}" srcOrd="0" destOrd="0" presId="urn:microsoft.com/office/officeart/2005/8/layout/default"/>
    <dgm:cxn modelId="{4AD5E780-7E03-4725-BCFF-A86088B0C483}" srcId="{E26D1F84-685D-4593-A0EB-22EC8F4A70C5}" destId="{F254ADB0-339B-4425-8F6B-9B663C963E45}" srcOrd="3" destOrd="0" parTransId="{43322649-F416-480F-B9B7-5469EE201221}" sibTransId="{A308C9DC-DF78-4AE7-B14C-1D0620E4E4A7}"/>
    <dgm:cxn modelId="{9F3245B9-66C6-49F1-94EC-A35CDA04961A}" srcId="{E26D1F84-685D-4593-A0EB-22EC8F4A70C5}" destId="{1AD3F076-F796-4A60-B4B6-0A3168CD5A5C}" srcOrd="0" destOrd="0" parTransId="{0367C897-820C-4BE5-B473-3C556CBC31ED}" sibTransId="{E68B111A-26D9-42B1-93D0-D97EAE70A52D}"/>
    <dgm:cxn modelId="{0DECE3CB-3917-4FC7-9C03-C642623BB985}" srcId="{E26D1F84-685D-4593-A0EB-22EC8F4A70C5}" destId="{F4068B07-2374-4CB0-A3C8-012C42A97E6A}" srcOrd="1" destOrd="0" parTransId="{F4B1B420-BB63-46C6-84D1-22D7FD915A02}" sibTransId="{C7FDBC0A-6E75-4F7C-B113-371807A1DA3B}"/>
    <dgm:cxn modelId="{8BDE2615-B0F1-4B7B-B053-6087C4F73D69}" type="presOf" srcId="{F254ADB0-339B-4425-8F6B-9B663C963E45}" destId="{20E229EA-E650-48CD-BC4C-091317D2A768}" srcOrd="0" destOrd="0" presId="urn:microsoft.com/office/officeart/2005/8/layout/default"/>
    <dgm:cxn modelId="{DBBC7153-167A-4961-81CB-9C69522B6806}" type="presOf" srcId="{F4068B07-2374-4CB0-A3C8-012C42A97E6A}" destId="{FD494836-1CC8-45BA-B192-3A6F2BB97A54}" srcOrd="0" destOrd="0" presId="urn:microsoft.com/office/officeart/2005/8/layout/default"/>
    <dgm:cxn modelId="{6850E6E3-03EB-4A05-BC15-0B0A4A18288A}" srcId="{E26D1F84-685D-4593-A0EB-22EC8F4A70C5}" destId="{02FC4CF4-FEA8-4400-AE05-73E5CA8006BC}" srcOrd="2" destOrd="0" parTransId="{A42F9A14-7FBA-49CE-AB0B-429960893731}" sibTransId="{4DE7C900-3B7B-45DD-8094-6CF06A4E20F4}"/>
    <dgm:cxn modelId="{13F5CA64-017E-490F-A045-F7550A68B63D}" type="presOf" srcId="{E26D1F84-685D-4593-A0EB-22EC8F4A70C5}" destId="{2362821B-7AAB-402C-B86F-3C365874CBAC}" srcOrd="0" destOrd="0" presId="urn:microsoft.com/office/officeart/2005/8/layout/default"/>
    <dgm:cxn modelId="{77E64E2E-97A0-44E1-BA53-F68ABBA015EE}" type="presParOf" srcId="{2362821B-7AAB-402C-B86F-3C365874CBAC}" destId="{CB6E9137-F9A7-49D1-A490-4FADA1780BF9}" srcOrd="0" destOrd="0" presId="urn:microsoft.com/office/officeart/2005/8/layout/default"/>
    <dgm:cxn modelId="{E1EE9907-2428-4078-B852-098666100141}" type="presParOf" srcId="{2362821B-7AAB-402C-B86F-3C365874CBAC}" destId="{393F5BB5-8875-4B16-BE08-487537A315A5}" srcOrd="1" destOrd="0" presId="urn:microsoft.com/office/officeart/2005/8/layout/default"/>
    <dgm:cxn modelId="{A4B9023B-5C44-429F-9384-F02C17F5EDCB}" type="presParOf" srcId="{2362821B-7AAB-402C-B86F-3C365874CBAC}" destId="{FD494836-1CC8-45BA-B192-3A6F2BB97A54}" srcOrd="2" destOrd="0" presId="urn:microsoft.com/office/officeart/2005/8/layout/default"/>
    <dgm:cxn modelId="{69947DAA-2343-468F-AF13-F7F7C4B8E515}" type="presParOf" srcId="{2362821B-7AAB-402C-B86F-3C365874CBAC}" destId="{11A4CFC5-F75A-450B-86B3-C5AAE295836A}" srcOrd="3" destOrd="0" presId="urn:microsoft.com/office/officeart/2005/8/layout/default"/>
    <dgm:cxn modelId="{72F2501A-0C05-491D-A214-C9C5FE17C1CD}" type="presParOf" srcId="{2362821B-7AAB-402C-B86F-3C365874CBAC}" destId="{F6E42A0D-7845-46CD-9ED4-2101DD0C3479}" srcOrd="4" destOrd="0" presId="urn:microsoft.com/office/officeart/2005/8/layout/default"/>
    <dgm:cxn modelId="{77E417AA-8D21-4D38-9DF9-8F8D5172C00F}" type="presParOf" srcId="{2362821B-7AAB-402C-B86F-3C365874CBAC}" destId="{B7C56686-BE3B-4469-8BFB-6D4B05B02E98}" srcOrd="5" destOrd="0" presId="urn:microsoft.com/office/officeart/2005/8/layout/default"/>
    <dgm:cxn modelId="{A93EA4C7-5C00-4503-838B-493AAF9CF40D}" type="presParOf" srcId="{2362821B-7AAB-402C-B86F-3C365874CBAC}" destId="{20E229EA-E650-48CD-BC4C-091317D2A768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E26D1F84-685D-4593-A0EB-22EC8F4A70C5}" type="doc">
      <dgm:prSet loTypeId="urn:microsoft.com/office/officeart/2005/8/layout/default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1AD3F076-F796-4A60-B4B6-0A3168CD5A5C}">
      <dgm:prSet phldrT="[Text]"/>
      <dgm:spPr/>
      <dgm:t>
        <a:bodyPr/>
        <a:lstStyle/>
        <a:p>
          <a:r>
            <a:rPr lang="en-US" dirty="0" smtClean="0">
              <a:latin typeface="Arial" panose="020B0604020202020204" pitchFamily="34" charset="0"/>
              <a:cs typeface="Arial" panose="020B0604020202020204" pitchFamily="34" charset="0"/>
            </a:rPr>
            <a:t>Background and epi</a:t>
          </a:r>
          <a:endParaRPr lang="en-US" dirty="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0367C897-820C-4BE5-B473-3C556CBC31ED}" type="parTrans" cxnId="{9F3245B9-66C6-49F1-94EC-A35CDA04961A}">
      <dgm:prSet/>
      <dgm:spPr/>
      <dgm:t>
        <a:bodyPr/>
        <a:lstStyle/>
        <a:p>
          <a:endParaRPr lang="en-US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E68B111A-26D9-42B1-93D0-D97EAE70A52D}" type="sibTrans" cxnId="{9F3245B9-66C6-49F1-94EC-A35CDA04961A}">
      <dgm:prSet/>
      <dgm:spPr/>
      <dgm:t>
        <a:bodyPr/>
        <a:lstStyle/>
        <a:p>
          <a:endParaRPr lang="en-US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F254ADB0-339B-4425-8F6B-9B663C963E45}">
      <dgm:prSet phldrT="[Text]"/>
      <dgm:spPr/>
      <dgm:t>
        <a:bodyPr/>
        <a:lstStyle/>
        <a:p>
          <a:r>
            <a:rPr lang="en-US" dirty="0" smtClean="0">
              <a:latin typeface="Arial" panose="020B0604020202020204" pitchFamily="34" charset="0"/>
              <a:cs typeface="Arial" panose="020B0604020202020204" pitchFamily="34" charset="0"/>
            </a:rPr>
            <a:t>How to tackle GNBSI</a:t>
          </a:r>
          <a:endParaRPr lang="en-US" dirty="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43322649-F416-480F-B9B7-5469EE201221}" type="parTrans" cxnId="{4AD5E780-7E03-4725-BCFF-A86088B0C483}">
      <dgm:prSet/>
      <dgm:spPr/>
      <dgm:t>
        <a:bodyPr/>
        <a:lstStyle/>
        <a:p>
          <a:endParaRPr lang="en-US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A308C9DC-DF78-4AE7-B14C-1D0620E4E4A7}" type="sibTrans" cxnId="{4AD5E780-7E03-4725-BCFF-A86088B0C483}">
      <dgm:prSet/>
      <dgm:spPr/>
      <dgm:t>
        <a:bodyPr/>
        <a:lstStyle/>
        <a:p>
          <a:endParaRPr lang="en-US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F4068B07-2374-4CB0-A3C8-012C42A97E6A}">
      <dgm:prSet phldrT="[Text]"/>
      <dgm:spPr>
        <a:solidFill>
          <a:srgbClr val="C00000"/>
        </a:solidFill>
      </dgm:spPr>
      <dgm:t>
        <a:bodyPr/>
        <a:lstStyle/>
        <a:p>
          <a:r>
            <a:rPr lang="en-US" dirty="0" smtClean="0">
              <a:latin typeface="Arial" panose="020B0604020202020204" pitchFamily="34" charset="0"/>
              <a:cs typeface="Arial" panose="020B0604020202020204" pitchFamily="34" charset="0"/>
            </a:rPr>
            <a:t>Drivers of GNBSI</a:t>
          </a:r>
          <a:endParaRPr lang="en-US" dirty="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F4B1B420-BB63-46C6-84D1-22D7FD915A02}" type="parTrans" cxnId="{0DECE3CB-3917-4FC7-9C03-C642623BB985}">
      <dgm:prSet/>
      <dgm:spPr/>
      <dgm:t>
        <a:bodyPr/>
        <a:lstStyle/>
        <a:p>
          <a:endParaRPr lang="en-US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C7FDBC0A-6E75-4F7C-B113-371807A1DA3B}" type="sibTrans" cxnId="{0DECE3CB-3917-4FC7-9C03-C642623BB985}">
      <dgm:prSet/>
      <dgm:spPr/>
      <dgm:t>
        <a:bodyPr/>
        <a:lstStyle/>
        <a:p>
          <a:endParaRPr lang="en-US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02FC4CF4-FEA8-4400-AE05-73E5CA8006BC}">
      <dgm:prSet phldrT="[Text]"/>
      <dgm:spPr/>
      <dgm:t>
        <a:bodyPr/>
        <a:lstStyle/>
        <a:p>
          <a:r>
            <a:rPr lang="en-US" dirty="0" smtClean="0">
              <a:latin typeface="Arial" panose="020B0604020202020204" pitchFamily="34" charset="0"/>
              <a:cs typeface="Arial" panose="020B0604020202020204" pitchFamily="34" charset="0"/>
            </a:rPr>
            <a:t>Learning from G+ success?</a:t>
          </a:r>
          <a:endParaRPr lang="en-US" dirty="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A42F9A14-7FBA-49CE-AB0B-429960893731}" type="parTrans" cxnId="{6850E6E3-03EB-4A05-BC15-0B0A4A18288A}">
      <dgm:prSet/>
      <dgm:spPr/>
      <dgm:t>
        <a:bodyPr/>
        <a:lstStyle/>
        <a:p>
          <a:endParaRPr lang="en-US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4DE7C900-3B7B-45DD-8094-6CF06A4E20F4}" type="sibTrans" cxnId="{6850E6E3-03EB-4A05-BC15-0B0A4A18288A}">
      <dgm:prSet/>
      <dgm:spPr/>
      <dgm:t>
        <a:bodyPr/>
        <a:lstStyle/>
        <a:p>
          <a:endParaRPr lang="en-US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2362821B-7AAB-402C-B86F-3C365874CBAC}" type="pres">
      <dgm:prSet presAssocID="{E26D1F84-685D-4593-A0EB-22EC8F4A70C5}" presName="diagram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CB6E9137-F9A7-49D1-A490-4FADA1780BF9}" type="pres">
      <dgm:prSet presAssocID="{1AD3F076-F796-4A60-B4B6-0A3168CD5A5C}" presName="node" presStyleLbl="node1" presStyleIdx="0" presStyleCnt="4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393F5BB5-8875-4B16-BE08-487537A315A5}" type="pres">
      <dgm:prSet presAssocID="{E68B111A-26D9-42B1-93D0-D97EAE70A52D}" presName="sibTrans" presStyleCnt="0"/>
      <dgm:spPr/>
    </dgm:pt>
    <dgm:pt modelId="{FD494836-1CC8-45BA-B192-3A6F2BB97A54}" type="pres">
      <dgm:prSet presAssocID="{F4068B07-2374-4CB0-A3C8-012C42A97E6A}" presName="node" presStyleLbl="node1" presStyleIdx="1" presStyleCnt="4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11A4CFC5-F75A-450B-86B3-C5AAE295836A}" type="pres">
      <dgm:prSet presAssocID="{C7FDBC0A-6E75-4F7C-B113-371807A1DA3B}" presName="sibTrans" presStyleCnt="0"/>
      <dgm:spPr/>
    </dgm:pt>
    <dgm:pt modelId="{F6E42A0D-7845-46CD-9ED4-2101DD0C3479}" type="pres">
      <dgm:prSet presAssocID="{02FC4CF4-FEA8-4400-AE05-73E5CA8006BC}" presName="node" presStyleLbl="node1" presStyleIdx="2" presStyleCnt="4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B7C56686-BE3B-4469-8BFB-6D4B05B02E98}" type="pres">
      <dgm:prSet presAssocID="{4DE7C900-3B7B-45DD-8094-6CF06A4E20F4}" presName="sibTrans" presStyleCnt="0"/>
      <dgm:spPr/>
    </dgm:pt>
    <dgm:pt modelId="{20E229EA-E650-48CD-BC4C-091317D2A768}" type="pres">
      <dgm:prSet presAssocID="{F254ADB0-339B-4425-8F6B-9B663C963E45}" presName="node" presStyleLbl="node1" presStyleIdx="3" presStyleCnt="4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6EE8AA0D-5DD2-4959-8564-7C3EF3460F92}" type="presOf" srcId="{02FC4CF4-FEA8-4400-AE05-73E5CA8006BC}" destId="{F6E42A0D-7845-46CD-9ED4-2101DD0C3479}" srcOrd="0" destOrd="0" presId="urn:microsoft.com/office/officeart/2005/8/layout/default"/>
    <dgm:cxn modelId="{A6229451-A047-4BE7-AB29-72D852FA7A60}" type="presOf" srcId="{1AD3F076-F796-4A60-B4B6-0A3168CD5A5C}" destId="{CB6E9137-F9A7-49D1-A490-4FADA1780BF9}" srcOrd="0" destOrd="0" presId="urn:microsoft.com/office/officeart/2005/8/layout/default"/>
    <dgm:cxn modelId="{4AD5E780-7E03-4725-BCFF-A86088B0C483}" srcId="{E26D1F84-685D-4593-A0EB-22EC8F4A70C5}" destId="{F254ADB0-339B-4425-8F6B-9B663C963E45}" srcOrd="3" destOrd="0" parTransId="{43322649-F416-480F-B9B7-5469EE201221}" sibTransId="{A308C9DC-DF78-4AE7-B14C-1D0620E4E4A7}"/>
    <dgm:cxn modelId="{9F3245B9-66C6-49F1-94EC-A35CDA04961A}" srcId="{E26D1F84-685D-4593-A0EB-22EC8F4A70C5}" destId="{1AD3F076-F796-4A60-B4B6-0A3168CD5A5C}" srcOrd="0" destOrd="0" parTransId="{0367C897-820C-4BE5-B473-3C556CBC31ED}" sibTransId="{E68B111A-26D9-42B1-93D0-D97EAE70A52D}"/>
    <dgm:cxn modelId="{0DECE3CB-3917-4FC7-9C03-C642623BB985}" srcId="{E26D1F84-685D-4593-A0EB-22EC8F4A70C5}" destId="{F4068B07-2374-4CB0-A3C8-012C42A97E6A}" srcOrd="1" destOrd="0" parTransId="{F4B1B420-BB63-46C6-84D1-22D7FD915A02}" sibTransId="{C7FDBC0A-6E75-4F7C-B113-371807A1DA3B}"/>
    <dgm:cxn modelId="{8BDE2615-B0F1-4B7B-B053-6087C4F73D69}" type="presOf" srcId="{F254ADB0-339B-4425-8F6B-9B663C963E45}" destId="{20E229EA-E650-48CD-BC4C-091317D2A768}" srcOrd="0" destOrd="0" presId="urn:microsoft.com/office/officeart/2005/8/layout/default"/>
    <dgm:cxn modelId="{DBBC7153-167A-4961-81CB-9C69522B6806}" type="presOf" srcId="{F4068B07-2374-4CB0-A3C8-012C42A97E6A}" destId="{FD494836-1CC8-45BA-B192-3A6F2BB97A54}" srcOrd="0" destOrd="0" presId="urn:microsoft.com/office/officeart/2005/8/layout/default"/>
    <dgm:cxn modelId="{6850E6E3-03EB-4A05-BC15-0B0A4A18288A}" srcId="{E26D1F84-685D-4593-A0EB-22EC8F4A70C5}" destId="{02FC4CF4-FEA8-4400-AE05-73E5CA8006BC}" srcOrd="2" destOrd="0" parTransId="{A42F9A14-7FBA-49CE-AB0B-429960893731}" sibTransId="{4DE7C900-3B7B-45DD-8094-6CF06A4E20F4}"/>
    <dgm:cxn modelId="{13F5CA64-017E-490F-A045-F7550A68B63D}" type="presOf" srcId="{E26D1F84-685D-4593-A0EB-22EC8F4A70C5}" destId="{2362821B-7AAB-402C-B86F-3C365874CBAC}" srcOrd="0" destOrd="0" presId="urn:microsoft.com/office/officeart/2005/8/layout/default"/>
    <dgm:cxn modelId="{77E64E2E-97A0-44E1-BA53-F68ABBA015EE}" type="presParOf" srcId="{2362821B-7AAB-402C-B86F-3C365874CBAC}" destId="{CB6E9137-F9A7-49D1-A490-4FADA1780BF9}" srcOrd="0" destOrd="0" presId="urn:microsoft.com/office/officeart/2005/8/layout/default"/>
    <dgm:cxn modelId="{E1EE9907-2428-4078-B852-098666100141}" type="presParOf" srcId="{2362821B-7AAB-402C-B86F-3C365874CBAC}" destId="{393F5BB5-8875-4B16-BE08-487537A315A5}" srcOrd="1" destOrd="0" presId="urn:microsoft.com/office/officeart/2005/8/layout/default"/>
    <dgm:cxn modelId="{A4B9023B-5C44-429F-9384-F02C17F5EDCB}" type="presParOf" srcId="{2362821B-7AAB-402C-B86F-3C365874CBAC}" destId="{FD494836-1CC8-45BA-B192-3A6F2BB97A54}" srcOrd="2" destOrd="0" presId="urn:microsoft.com/office/officeart/2005/8/layout/default"/>
    <dgm:cxn modelId="{69947DAA-2343-468F-AF13-F7F7C4B8E515}" type="presParOf" srcId="{2362821B-7AAB-402C-B86F-3C365874CBAC}" destId="{11A4CFC5-F75A-450B-86B3-C5AAE295836A}" srcOrd="3" destOrd="0" presId="urn:microsoft.com/office/officeart/2005/8/layout/default"/>
    <dgm:cxn modelId="{72F2501A-0C05-491D-A214-C9C5FE17C1CD}" type="presParOf" srcId="{2362821B-7AAB-402C-B86F-3C365874CBAC}" destId="{F6E42A0D-7845-46CD-9ED4-2101DD0C3479}" srcOrd="4" destOrd="0" presId="urn:microsoft.com/office/officeart/2005/8/layout/default"/>
    <dgm:cxn modelId="{77E417AA-8D21-4D38-9DF9-8F8D5172C00F}" type="presParOf" srcId="{2362821B-7AAB-402C-B86F-3C365874CBAC}" destId="{B7C56686-BE3B-4469-8BFB-6D4B05B02E98}" srcOrd="5" destOrd="0" presId="urn:microsoft.com/office/officeart/2005/8/layout/default"/>
    <dgm:cxn modelId="{A93EA4C7-5C00-4503-838B-493AAF9CF40D}" type="presParOf" srcId="{2362821B-7AAB-402C-B86F-3C365874CBAC}" destId="{20E229EA-E650-48CD-BC4C-091317D2A768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0099EC1F-98FE-4975-AEA0-1125AAC8E948}" type="doc">
      <dgm:prSet loTypeId="urn:microsoft.com/office/officeart/2005/8/layout/radial1" loCatId="cycle" qsTypeId="urn:microsoft.com/office/officeart/2005/8/quickstyle/simple1" qsCatId="simple" csTypeId="urn:microsoft.com/office/officeart/2005/8/colors/accent1_1" csCatId="accent1" phldr="1"/>
      <dgm:spPr/>
      <dgm:t>
        <a:bodyPr/>
        <a:lstStyle/>
        <a:p>
          <a:endParaRPr lang="en-GB"/>
        </a:p>
      </dgm:t>
    </dgm:pt>
    <dgm:pt modelId="{23FC7FB4-A4E0-40EB-978A-EBD1CDEE47D9}">
      <dgm:prSet phldrT="[Text]"/>
      <dgm:spPr/>
      <dgm:t>
        <a:bodyPr/>
        <a:lstStyle/>
        <a:p>
          <a:r>
            <a:rPr lang="en-GB" dirty="0" smtClean="0">
              <a:latin typeface="Arial" panose="020B0604020202020204" pitchFamily="34" charset="0"/>
              <a:cs typeface="Arial" panose="020B0604020202020204" pitchFamily="34" charset="0"/>
            </a:rPr>
            <a:t>Patient factors</a:t>
          </a:r>
          <a:endParaRPr lang="en-GB" dirty="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B82975F6-C1A3-4035-95CC-4C0D54297CDB}" type="parTrans" cxnId="{BF89EA3E-7611-4444-9DCA-85BF89B00D87}">
      <dgm:prSet/>
      <dgm:spPr/>
      <dgm:t>
        <a:bodyPr/>
        <a:lstStyle/>
        <a:p>
          <a:endParaRPr lang="en-GB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214EDA6A-4134-43B9-BAF4-D28DB3E75299}" type="sibTrans" cxnId="{BF89EA3E-7611-4444-9DCA-85BF89B00D87}">
      <dgm:prSet/>
      <dgm:spPr/>
      <dgm:t>
        <a:bodyPr/>
        <a:lstStyle/>
        <a:p>
          <a:endParaRPr lang="en-GB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95FD4EEC-9163-4AD1-991D-736C129E5E10}">
      <dgm:prSet phldrT="[Text]"/>
      <dgm:spPr/>
      <dgm:t>
        <a:bodyPr/>
        <a:lstStyle/>
        <a:p>
          <a:r>
            <a:rPr lang="en-GB" dirty="0" smtClean="0">
              <a:latin typeface="Arial" panose="020B0604020202020204" pitchFamily="34" charset="0"/>
              <a:cs typeface="Arial" panose="020B0604020202020204" pitchFamily="34" charset="0"/>
            </a:rPr>
            <a:t>Devices</a:t>
          </a:r>
          <a:endParaRPr lang="en-GB" dirty="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DD5BC9ED-1AFA-4FA7-8B34-260470C1297F}" type="parTrans" cxnId="{18E33EC5-5AD6-4E1E-8D5D-1DC9C3563C8A}">
      <dgm:prSet/>
      <dgm:spPr/>
      <dgm:t>
        <a:bodyPr/>
        <a:lstStyle/>
        <a:p>
          <a:endParaRPr lang="en-GB" dirty="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77464B62-626C-4F49-8C69-7592B3F7B69B}" type="sibTrans" cxnId="{18E33EC5-5AD6-4E1E-8D5D-1DC9C3563C8A}">
      <dgm:prSet/>
      <dgm:spPr/>
      <dgm:t>
        <a:bodyPr/>
        <a:lstStyle/>
        <a:p>
          <a:endParaRPr lang="en-GB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1630DA40-C423-4E56-BB99-6271CD9CBC63}">
      <dgm:prSet phldrT="[Text]"/>
      <dgm:spPr/>
      <dgm:t>
        <a:bodyPr/>
        <a:lstStyle/>
        <a:p>
          <a:r>
            <a:rPr lang="en-GB" dirty="0" smtClean="0">
              <a:latin typeface="Arial" panose="020B0604020202020204" pitchFamily="34" charset="0"/>
              <a:cs typeface="Arial" panose="020B0604020202020204" pitchFamily="34" charset="0"/>
            </a:rPr>
            <a:t>AMR</a:t>
          </a:r>
          <a:endParaRPr lang="en-GB" dirty="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0F76DCD5-D712-4E30-92A0-B46F94FAC810}" type="parTrans" cxnId="{47A57B71-57ED-47D4-9418-322E9EB9482E}">
      <dgm:prSet/>
      <dgm:spPr/>
      <dgm:t>
        <a:bodyPr/>
        <a:lstStyle/>
        <a:p>
          <a:endParaRPr lang="en-US"/>
        </a:p>
      </dgm:t>
    </dgm:pt>
    <dgm:pt modelId="{E3B4D745-803D-44F2-8784-31F5A194627C}" type="sibTrans" cxnId="{47A57B71-57ED-47D4-9418-322E9EB9482E}">
      <dgm:prSet/>
      <dgm:spPr/>
      <dgm:t>
        <a:bodyPr/>
        <a:lstStyle/>
        <a:p>
          <a:endParaRPr lang="en-US"/>
        </a:p>
      </dgm:t>
    </dgm:pt>
    <dgm:pt modelId="{3DD3B317-728E-423C-AA87-DDB59736F20F}">
      <dgm:prSet phldrT="[Text]"/>
      <dgm:spPr/>
      <dgm:t>
        <a:bodyPr/>
        <a:lstStyle/>
        <a:p>
          <a:r>
            <a:rPr lang="en-GB" dirty="0" smtClean="0">
              <a:latin typeface="Arial" panose="020B0604020202020204" pitchFamily="34" charset="0"/>
              <a:cs typeface="Arial" panose="020B0604020202020204" pitchFamily="34" charset="0"/>
            </a:rPr>
            <a:t>Surgery &amp; wounds</a:t>
          </a:r>
          <a:endParaRPr lang="en-GB" dirty="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2106A093-9FF5-42C4-B517-B16FB03B1EE3}" type="parTrans" cxnId="{903445F9-B513-4556-8D58-1B12A74F6797}">
      <dgm:prSet/>
      <dgm:spPr/>
      <dgm:t>
        <a:bodyPr/>
        <a:lstStyle/>
        <a:p>
          <a:endParaRPr lang="en-US"/>
        </a:p>
      </dgm:t>
    </dgm:pt>
    <dgm:pt modelId="{F96B4674-0047-49DB-907C-499B024AC0D8}" type="sibTrans" cxnId="{903445F9-B513-4556-8D58-1B12A74F6797}">
      <dgm:prSet/>
      <dgm:spPr/>
      <dgm:t>
        <a:bodyPr/>
        <a:lstStyle/>
        <a:p>
          <a:endParaRPr lang="en-US"/>
        </a:p>
      </dgm:t>
    </dgm:pt>
    <dgm:pt modelId="{FDEEA5D0-ABBE-456E-9C93-4659323DE469}">
      <dgm:prSet phldrT="[Text]"/>
      <dgm:spPr/>
      <dgm:t>
        <a:bodyPr/>
        <a:lstStyle/>
        <a:p>
          <a:r>
            <a:rPr lang="en-GB" dirty="0" smtClean="0">
              <a:latin typeface="Arial" panose="020B0604020202020204" pitchFamily="34" charset="0"/>
              <a:cs typeface="Arial" panose="020B0604020202020204" pitchFamily="34" charset="0"/>
            </a:rPr>
            <a:t>High risk patients</a:t>
          </a:r>
          <a:endParaRPr lang="en-GB" dirty="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BDA68638-6D49-4A52-BED7-9E657CEE05C9}" type="parTrans" cxnId="{EE697D81-47A6-4894-BC5C-4457BDB26328}">
      <dgm:prSet/>
      <dgm:spPr/>
      <dgm:t>
        <a:bodyPr/>
        <a:lstStyle/>
        <a:p>
          <a:endParaRPr lang="en-US"/>
        </a:p>
      </dgm:t>
    </dgm:pt>
    <dgm:pt modelId="{CF4D6998-D356-4DA6-81E8-31804CB2C97C}" type="sibTrans" cxnId="{EE697D81-47A6-4894-BC5C-4457BDB26328}">
      <dgm:prSet/>
      <dgm:spPr/>
      <dgm:t>
        <a:bodyPr/>
        <a:lstStyle/>
        <a:p>
          <a:endParaRPr lang="en-US"/>
        </a:p>
      </dgm:t>
    </dgm:pt>
    <dgm:pt modelId="{842379CF-B925-4D74-A992-06FA8A0048B1}">
      <dgm:prSet phldrT="[Text]"/>
      <dgm:spPr/>
      <dgm:t>
        <a:bodyPr/>
        <a:lstStyle/>
        <a:p>
          <a:r>
            <a:rPr lang="en-GB" dirty="0" smtClean="0">
              <a:latin typeface="Arial" panose="020B0604020202020204" pitchFamily="34" charset="0"/>
              <a:cs typeface="Arial" panose="020B0604020202020204" pitchFamily="34" charset="0"/>
            </a:rPr>
            <a:t>Hydration &amp; UTI</a:t>
          </a:r>
          <a:endParaRPr lang="en-GB" dirty="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08B5E5FC-A3D0-4017-9C57-55782C4E33A4}" type="parTrans" cxnId="{5FF215BF-28C3-4C56-AC94-4EBB9EE5997A}">
      <dgm:prSet/>
      <dgm:spPr/>
      <dgm:t>
        <a:bodyPr/>
        <a:lstStyle/>
        <a:p>
          <a:endParaRPr lang="en-US"/>
        </a:p>
      </dgm:t>
    </dgm:pt>
    <dgm:pt modelId="{4D85DDC7-645A-4F46-80C0-16202154D939}" type="sibTrans" cxnId="{5FF215BF-28C3-4C56-AC94-4EBB9EE5997A}">
      <dgm:prSet/>
      <dgm:spPr/>
      <dgm:t>
        <a:bodyPr/>
        <a:lstStyle/>
        <a:p>
          <a:endParaRPr lang="en-US"/>
        </a:p>
      </dgm:t>
    </dgm:pt>
    <dgm:pt modelId="{8BF20580-852E-4C7A-8D72-10084E0CD8C1}" type="pres">
      <dgm:prSet presAssocID="{0099EC1F-98FE-4975-AEA0-1125AAC8E948}" presName="cycle" presStyleCnt="0">
        <dgm:presLayoutVars>
          <dgm:chMax val="1"/>
          <dgm:dir/>
          <dgm:animLvl val="ctr"/>
          <dgm:resizeHandles val="exact"/>
        </dgm:presLayoutVars>
      </dgm:prSet>
      <dgm:spPr/>
      <dgm:t>
        <a:bodyPr/>
        <a:lstStyle/>
        <a:p>
          <a:endParaRPr lang="en-GB"/>
        </a:p>
      </dgm:t>
    </dgm:pt>
    <dgm:pt modelId="{719672F0-9D5B-4BD3-840B-08B73BEDF2EB}" type="pres">
      <dgm:prSet presAssocID="{23FC7FB4-A4E0-40EB-978A-EBD1CDEE47D9}" presName="centerShape" presStyleLbl="node0" presStyleIdx="0" presStyleCnt="1"/>
      <dgm:spPr/>
      <dgm:t>
        <a:bodyPr/>
        <a:lstStyle/>
        <a:p>
          <a:endParaRPr lang="en-GB"/>
        </a:p>
      </dgm:t>
    </dgm:pt>
    <dgm:pt modelId="{05730118-2967-4D44-95D4-E4912E2AD65D}" type="pres">
      <dgm:prSet presAssocID="{DD5BC9ED-1AFA-4FA7-8B34-260470C1297F}" presName="Name9" presStyleLbl="parChTrans1D2" presStyleIdx="0" presStyleCnt="5"/>
      <dgm:spPr/>
      <dgm:t>
        <a:bodyPr/>
        <a:lstStyle/>
        <a:p>
          <a:endParaRPr lang="en-GB"/>
        </a:p>
      </dgm:t>
    </dgm:pt>
    <dgm:pt modelId="{2778067C-3BEA-4F0A-ADD9-2DDB5EE7B587}" type="pres">
      <dgm:prSet presAssocID="{DD5BC9ED-1AFA-4FA7-8B34-260470C1297F}" presName="connTx" presStyleLbl="parChTrans1D2" presStyleIdx="0" presStyleCnt="5"/>
      <dgm:spPr/>
      <dgm:t>
        <a:bodyPr/>
        <a:lstStyle/>
        <a:p>
          <a:endParaRPr lang="en-GB"/>
        </a:p>
      </dgm:t>
    </dgm:pt>
    <dgm:pt modelId="{FAAFABF1-BC53-4230-9797-A96C01F578D0}" type="pres">
      <dgm:prSet presAssocID="{95FD4EEC-9163-4AD1-991D-736C129E5E10}" presName="node" presStyleLbl="node1" presStyleIdx="0" presStyleCnt="5">
        <dgm:presLayoutVars>
          <dgm:bulletEnabled val="1"/>
        </dgm:presLayoutVars>
      </dgm:prSet>
      <dgm:spPr/>
      <dgm:t>
        <a:bodyPr/>
        <a:lstStyle/>
        <a:p>
          <a:endParaRPr lang="en-GB"/>
        </a:p>
      </dgm:t>
    </dgm:pt>
    <dgm:pt modelId="{C8CCFA92-F6CA-4BD3-B552-CF7B8900ECE6}" type="pres">
      <dgm:prSet presAssocID="{0F76DCD5-D712-4E30-92A0-B46F94FAC810}" presName="Name9" presStyleLbl="parChTrans1D2" presStyleIdx="1" presStyleCnt="5"/>
      <dgm:spPr/>
      <dgm:t>
        <a:bodyPr/>
        <a:lstStyle/>
        <a:p>
          <a:endParaRPr lang="en-US"/>
        </a:p>
      </dgm:t>
    </dgm:pt>
    <dgm:pt modelId="{1E67B21E-6DA3-4214-BF98-F0217DA797E9}" type="pres">
      <dgm:prSet presAssocID="{0F76DCD5-D712-4E30-92A0-B46F94FAC810}" presName="connTx" presStyleLbl="parChTrans1D2" presStyleIdx="1" presStyleCnt="5"/>
      <dgm:spPr/>
      <dgm:t>
        <a:bodyPr/>
        <a:lstStyle/>
        <a:p>
          <a:endParaRPr lang="en-US"/>
        </a:p>
      </dgm:t>
    </dgm:pt>
    <dgm:pt modelId="{B915919A-3809-4910-879F-88ED6E3A1607}" type="pres">
      <dgm:prSet presAssocID="{1630DA40-C423-4E56-BB99-6271CD9CBC63}" presName="node" presStyleLbl="node1" presStyleIdx="1" presStyleCnt="5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014C9C97-ED19-41A0-8426-6DA10BE114A1}" type="pres">
      <dgm:prSet presAssocID="{2106A093-9FF5-42C4-B517-B16FB03B1EE3}" presName="Name9" presStyleLbl="parChTrans1D2" presStyleIdx="2" presStyleCnt="5"/>
      <dgm:spPr/>
      <dgm:t>
        <a:bodyPr/>
        <a:lstStyle/>
        <a:p>
          <a:endParaRPr lang="en-US"/>
        </a:p>
      </dgm:t>
    </dgm:pt>
    <dgm:pt modelId="{9C3CFFD4-B757-43A1-9915-9B74CAE8CEA5}" type="pres">
      <dgm:prSet presAssocID="{2106A093-9FF5-42C4-B517-B16FB03B1EE3}" presName="connTx" presStyleLbl="parChTrans1D2" presStyleIdx="2" presStyleCnt="5"/>
      <dgm:spPr/>
      <dgm:t>
        <a:bodyPr/>
        <a:lstStyle/>
        <a:p>
          <a:endParaRPr lang="en-US"/>
        </a:p>
      </dgm:t>
    </dgm:pt>
    <dgm:pt modelId="{5E023E7B-D6C4-44D8-87E0-B0DD7CB1F02E}" type="pres">
      <dgm:prSet presAssocID="{3DD3B317-728E-423C-AA87-DDB59736F20F}" presName="node" presStyleLbl="node1" presStyleIdx="2" presStyleCnt="5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FDECD69B-4987-41D9-AC27-A1E162F6881B}" type="pres">
      <dgm:prSet presAssocID="{BDA68638-6D49-4A52-BED7-9E657CEE05C9}" presName="Name9" presStyleLbl="parChTrans1D2" presStyleIdx="3" presStyleCnt="5"/>
      <dgm:spPr/>
      <dgm:t>
        <a:bodyPr/>
        <a:lstStyle/>
        <a:p>
          <a:endParaRPr lang="en-US"/>
        </a:p>
      </dgm:t>
    </dgm:pt>
    <dgm:pt modelId="{6C5A5B2C-9EA5-4A0E-98D7-D9FF305B4C74}" type="pres">
      <dgm:prSet presAssocID="{BDA68638-6D49-4A52-BED7-9E657CEE05C9}" presName="connTx" presStyleLbl="parChTrans1D2" presStyleIdx="3" presStyleCnt="5"/>
      <dgm:spPr/>
      <dgm:t>
        <a:bodyPr/>
        <a:lstStyle/>
        <a:p>
          <a:endParaRPr lang="en-US"/>
        </a:p>
      </dgm:t>
    </dgm:pt>
    <dgm:pt modelId="{8E25E403-7CC4-4EED-8143-A29AEF499E5D}" type="pres">
      <dgm:prSet presAssocID="{FDEEA5D0-ABBE-456E-9C93-4659323DE469}" presName="node" presStyleLbl="node1" presStyleIdx="3" presStyleCnt="5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EDF4E77B-9BD9-47D6-8E45-FA891B0A9FA1}" type="pres">
      <dgm:prSet presAssocID="{08B5E5FC-A3D0-4017-9C57-55782C4E33A4}" presName="Name9" presStyleLbl="parChTrans1D2" presStyleIdx="4" presStyleCnt="5"/>
      <dgm:spPr/>
      <dgm:t>
        <a:bodyPr/>
        <a:lstStyle/>
        <a:p>
          <a:endParaRPr lang="en-US"/>
        </a:p>
      </dgm:t>
    </dgm:pt>
    <dgm:pt modelId="{5A4F0986-7C73-46D0-BA06-C4E82EAA6B5F}" type="pres">
      <dgm:prSet presAssocID="{08B5E5FC-A3D0-4017-9C57-55782C4E33A4}" presName="connTx" presStyleLbl="parChTrans1D2" presStyleIdx="4" presStyleCnt="5"/>
      <dgm:spPr/>
      <dgm:t>
        <a:bodyPr/>
        <a:lstStyle/>
        <a:p>
          <a:endParaRPr lang="en-US"/>
        </a:p>
      </dgm:t>
    </dgm:pt>
    <dgm:pt modelId="{CC3A7064-B69F-4B74-B21D-A2AD477E4D8F}" type="pres">
      <dgm:prSet presAssocID="{842379CF-B925-4D74-A992-06FA8A0048B1}" presName="node" presStyleLbl="node1" presStyleIdx="4" presStyleCnt="5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F7E857BF-66AE-4C15-AF81-20FEE7392D95}" type="presOf" srcId="{2106A093-9FF5-42C4-B517-B16FB03B1EE3}" destId="{014C9C97-ED19-41A0-8426-6DA10BE114A1}" srcOrd="0" destOrd="0" presId="urn:microsoft.com/office/officeart/2005/8/layout/radial1"/>
    <dgm:cxn modelId="{21EC4A73-7D1E-402C-A2D1-CE8733AE0C1C}" type="presOf" srcId="{3DD3B317-728E-423C-AA87-DDB59736F20F}" destId="{5E023E7B-D6C4-44D8-87E0-B0DD7CB1F02E}" srcOrd="0" destOrd="0" presId="urn:microsoft.com/office/officeart/2005/8/layout/radial1"/>
    <dgm:cxn modelId="{47A57B71-57ED-47D4-9418-322E9EB9482E}" srcId="{23FC7FB4-A4E0-40EB-978A-EBD1CDEE47D9}" destId="{1630DA40-C423-4E56-BB99-6271CD9CBC63}" srcOrd="1" destOrd="0" parTransId="{0F76DCD5-D712-4E30-92A0-B46F94FAC810}" sibTransId="{E3B4D745-803D-44F2-8784-31F5A194627C}"/>
    <dgm:cxn modelId="{5FA43D68-7391-4C90-B4E8-4EAD19032047}" type="presOf" srcId="{BDA68638-6D49-4A52-BED7-9E657CEE05C9}" destId="{FDECD69B-4987-41D9-AC27-A1E162F6881B}" srcOrd="0" destOrd="0" presId="urn:microsoft.com/office/officeart/2005/8/layout/radial1"/>
    <dgm:cxn modelId="{71062816-557E-4256-BF89-1D483AA5B9C4}" type="presOf" srcId="{DD5BC9ED-1AFA-4FA7-8B34-260470C1297F}" destId="{05730118-2967-4D44-95D4-E4912E2AD65D}" srcOrd="0" destOrd="0" presId="urn:microsoft.com/office/officeart/2005/8/layout/radial1"/>
    <dgm:cxn modelId="{5C0507E2-67AC-4D1E-A09C-6360FB9AC3F1}" type="presOf" srcId="{08B5E5FC-A3D0-4017-9C57-55782C4E33A4}" destId="{5A4F0986-7C73-46D0-BA06-C4E82EAA6B5F}" srcOrd="1" destOrd="0" presId="urn:microsoft.com/office/officeart/2005/8/layout/radial1"/>
    <dgm:cxn modelId="{B55415DC-FAA9-4EC3-98F3-C941CDEFF32F}" type="presOf" srcId="{08B5E5FC-A3D0-4017-9C57-55782C4E33A4}" destId="{EDF4E77B-9BD9-47D6-8E45-FA891B0A9FA1}" srcOrd="0" destOrd="0" presId="urn:microsoft.com/office/officeart/2005/8/layout/radial1"/>
    <dgm:cxn modelId="{5FF215BF-28C3-4C56-AC94-4EBB9EE5997A}" srcId="{23FC7FB4-A4E0-40EB-978A-EBD1CDEE47D9}" destId="{842379CF-B925-4D74-A992-06FA8A0048B1}" srcOrd="4" destOrd="0" parTransId="{08B5E5FC-A3D0-4017-9C57-55782C4E33A4}" sibTransId="{4D85DDC7-645A-4F46-80C0-16202154D939}"/>
    <dgm:cxn modelId="{0EA00230-AA08-4C31-B66F-2FD3DF407AFC}" type="presOf" srcId="{0099EC1F-98FE-4975-AEA0-1125AAC8E948}" destId="{8BF20580-852E-4C7A-8D72-10084E0CD8C1}" srcOrd="0" destOrd="0" presId="urn:microsoft.com/office/officeart/2005/8/layout/radial1"/>
    <dgm:cxn modelId="{18E33EC5-5AD6-4E1E-8D5D-1DC9C3563C8A}" srcId="{23FC7FB4-A4E0-40EB-978A-EBD1CDEE47D9}" destId="{95FD4EEC-9163-4AD1-991D-736C129E5E10}" srcOrd="0" destOrd="0" parTransId="{DD5BC9ED-1AFA-4FA7-8B34-260470C1297F}" sibTransId="{77464B62-626C-4F49-8C69-7592B3F7B69B}"/>
    <dgm:cxn modelId="{4407E2FE-B5EE-4399-BACF-959DF7C2608D}" type="presOf" srcId="{1630DA40-C423-4E56-BB99-6271CD9CBC63}" destId="{B915919A-3809-4910-879F-88ED6E3A1607}" srcOrd="0" destOrd="0" presId="urn:microsoft.com/office/officeart/2005/8/layout/radial1"/>
    <dgm:cxn modelId="{2933FAD4-C78C-49A2-9A6A-CBB7B2ADDE13}" type="presOf" srcId="{95FD4EEC-9163-4AD1-991D-736C129E5E10}" destId="{FAAFABF1-BC53-4230-9797-A96C01F578D0}" srcOrd="0" destOrd="0" presId="urn:microsoft.com/office/officeart/2005/8/layout/radial1"/>
    <dgm:cxn modelId="{665DC57E-762F-40A7-8627-2DEC0CA8E481}" type="presOf" srcId="{BDA68638-6D49-4A52-BED7-9E657CEE05C9}" destId="{6C5A5B2C-9EA5-4A0E-98D7-D9FF305B4C74}" srcOrd="1" destOrd="0" presId="urn:microsoft.com/office/officeart/2005/8/layout/radial1"/>
    <dgm:cxn modelId="{46226DEF-AE9C-4833-884C-E9442712F230}" type="presOf" srcId="{23FC7FB4-A4E0-40EB-978A-EBD1CDEE47D9}" destId="{719672F0-9D5B-4BD3-840B-08B73BEDF2EB}" srcOrd="0" destOrd="0" presId="urn:microsoft.com/office/officeart/2005/8/layout/radial1"/>
    <dgm:cxn modelId="{903445F9-B513-4556-8D58-1B12A74F6797}" srcId="{23FC7FB4-A4E0-40EB-978A-EBD1CDEE47D9}" destId="{3DD3B317-728E-423C-AA87-DDB59736F20F}" srcOrd="2" destOrd="0" parTransId="{2106A093-9FF5-42C4-B517-B16FB03B1EE3}" sibTransId="{F96B4674-0047-49DB-907C-499B024AC0D8}"/>
    <dgm:cxn modelId="{DFB01850-42D1-4672-8F7F-4B3D43ACA0B1}" type="presOf" srcId="{842379CF-B925-4D74-A992-06FA8A0048B1}" destId="{CC3A7064-B69F-4B74-B21D-A2AD477E4D8F}" srcOrd="0" destOrd="0" presId="urn:microsoft.com/office/officeart/2005/8/layout/radial1"/>
    <dgm:cxn modelId="{EE697D81-47A6-4894-BC5C-4457BDB26328}" srcId="{23FC7FB4-A4E0-40EB-978A-EBD1CDEE47D9}" destId="{FDEEA5D0-ABBE-456E-9C93-4659323DE469}" srcOrd="3" destOrd="0" parTransId="{BDA68638-6D49-4A52-BED7-9E657CEE05C9}" sibTransId="{CF4D6998-D356-4DA6-81E8-31804CB2C97C}"/>
    <dgm:cxn modelId="{BF89EA3E-7611-4444-9DCA-85BF89B00D87}" srcId="{0099EC1F-98FE-4975-AEA0-1125AAC8E948}" destId="{23FC7FB4-A4E0-40EB-978A-EBD1CDEE47D9}" srcOrd="0" destOrd="0" parTransId="{B82975F6-C1A3-4035-95CC-4C0D54297CDB}" sibTransId="{214EDA6A-4134-43B9-BAF4-D28DB3E75299}"/>
    <dgm:cxn modelId="{8FEB566F-C8D8-488A-8E66-A88E52D85128}" type="presOf" srcId="{FDEEA5D0-ABBE-456E-9C93-4659323DE469}" destId="{8E25E403-7CC4-4EED-8143-A29AEF499E5D}" srcOrd="0" destOrd="0" presId="urn:microsoft.com/office/officeart/2005/8/layout/radial1"/>
    <dgm:cxn modelId="{E7217CC3-2D0D-4CF9-916B-14A84A2ABC47}" type="presOf" srcId="{2106A093-9FF5-42C4-B517-B16FB03B1EE3}" destId="{9C3CFFD4-B757-43A1-9915-9B74CAE8CEA5}" srcOrd="1" destOrd="0" presId="urn:microsoft.com/office/officeart/2005/8/layout/radial1"/>
    <dgm:cxn modelId="{DF862194-B00C-4DAC-AEDB-DE46B3D7245D}" type="presOf" srcId="{0F76DCD5-D712-4E30-92A0-B46F94FAC810}" destId="{C8CCFA92-F6CA-4BD3-B552-CF7B8900ECE6}" srcOrd="0" destOrd="0" presId="urn:microsoft.com/office/officeart/2005/8/layout/radial1"/>
    <dgm:cxn modelId="{2D59E878-A9D7-4A01-9663-738A1C5FB64C}" type="presOf" srcId="{DD5BC9ED-1AFA-4FA7-8B34-260470C1297F}" destId="{2778067C-3BEA-4F0A-ADD9-2DDB5EE7B587}" srcOrd="1" destOrd="0" presId="urn:microsoft.com/office/officeart/2005/8/layout/radial1"/>
    <dgm:cxn modelId="{E34F2D54-2F1A-452B-BB9E-07DBEF92B0EF}" type="presOf" srcId="{0F76DCD5-D712-4E30-92A0-B46F94FAC810}" destId="{1E67B21E-6DA3-4214-BF98-F0217DA797E9}" srcOrd="1" destOrd="0" presId="urn:microsoft.com/office/officeart/2005/8/layout/radial1"/>
    <dgm:cxn modelId="{FBCA87D1-FB2D-4779-A47F-19B5F51B0469}" type="presParOf" srcId="{8BF20580-852E-4C7A-8D72-10084E0CD8C1}" destId="{719672F0-9D5B-4BD3-840B-08B73BEDF2EB}" srcOrd="0" destOrd="0" presId="urn:microsoft.com/office/officeart/2005/8/layout/radial1"/>
    <dgm:cxn modelId="{080C473B-8EBC-4E81-AB76-524F720EEF27}" type="presParOf" srcId="{8BF20580-852E-4C7A-8D72-10084E0CD8C1}" destId="{05730118-2967-4D44-95D4-E4912E2AD65D}" srcOrd="1" destOrd="0" presId="urn:microsoft.com/office/officeart/2005/8/layout/radial1"/>
    <dgm:cxn modelId="{91CCE4EE-AA22-4C32-9546-55A7AAA6F11D}" type="presParOf" srcId="{05730118-2967-4D44-95D4-E4912E2AD65D}" destId="{2778067C-3BEA-4F0A-ADD9-2DDB5EE7B587}" srcOrd="0" destOrd="0" presId="urn:microsoft.com/office/officeart/2005/8/layout/radial1"/>
    <dgm:cxn modelId="{8DA2A310-AC9B-48F8-A340-D8A8760C09AB}" type="presParOf" srcId="{8BF20580-852E-4C7A-8D72-10084E0CD8C1}" destId="{FAAFABF1-BC53-4230-9797-A96C01F578D0}" srcOrd="2" destOrd="0" presId="urn:microsoft.com/office/officeart/2005/8/layout/radial1"/>
    <dgm:cxn modelId="{EE1840DD-4F52-45FC-933F-E513CE903666}" type="presParOf" srcId="{8BF20580-852E-4C7A-8D72-10084E0CD8C1}" destId="{C8CCFA92-F6CA-4BD3-B552-CF7B8900ECE6}" srcOrd="3" destOrd="0" presId="urn:microsoft.com/office/officeart/2005/8/layout/radial1"/>
    <dgm:cxn modelId="{96D2ABEE-BC9C-4878-A406-7D21A5CE7E47}" type="presParOf" srcId="{C8CCFA92-F6CA-4BD3-B552-CF7B8900ECE6}" destId="{1E67B21E-6DA3-4214-BF98-F0217DA797E9}" srcOrd="0" destOrd="0" presId="urn:microsoft.com/office/officeart/2005/8/layout/radial1"/>
    <dgm:cxn modelId="{E480A4E2-9568-4D5C-A9E7-446D24EAF44E}" type="presParOf" srcId="{8BF20580-852E-4C7A-8D72-10084E0CD8C1}" destId="{B915919A-3809-4910-879F-88ED6E3A1607}" srcOrd="4" destOrd="0" presId="urn:microsoft.com/office/officeart/2005/8/layout/radial1"/>
    <dgm:cxn modelId="{99DF3675-816B-41AE-94CF-E59302826EBD}" type="presParOf" srcId="{8BF20580-852E-4C7A-8D72-10084E0CD8C1}" destId="{014C9C97-ED19-41A0-8426-6DA10BE114A1}" srcOrd="5" destOrd="0" presId="urn:microsoft.com/office/officeart/2005/8/layout/radial1"/>
    <dgm:cxn modelId="{AD7DBC46-3751-4090-BD8D-22D34838A5C1}" type="presParOf" srcId="{014C9C97-ED19-41A0-8426-6DA10BE114A1}" destId="{9C3CFFD4-B757-43A1-9915-9B74CAE8CEA5}" srcOrd="0" destOrd="0" presId="urn:microsoft.com/office/officeart/2005/8/layout/radial1"/>
    <dgm:cxn modelId="{40E933E2-F9E1-4310-A3D6-5A00C1A8FD53}" type="presParOf" srcId="{8BF20580-852E-4C7A-8D72-10084E0CD8C1}" destId="{5E023E7B-D6C4-44D8-87E0-B0DD7CB1F02E}" srcOrd="6" destOrd="0" presId="urn:microsoft.com/office/officeart/2005/8/layout/radial1"/>
    <dgm:cxn modelId="{2EA975A9-DB03-4555-BF4F-AB7BC34C9E78}" type="presParOf" srcId="{8BF20580-852E-4C7A-8D72-10084E0CD8C1}" destId="{FDECD69B-4987-41D9-AC27-A1E162F6881B}" srcOrd="7" destOrd="0" presId="urn:microsoft.com/office/officeart/2005/8/layout/radial1"/>
    <dgm:cxn modelId="{13C4495B-0ABD-4328-859C-CDDB2F307199}" type="presParOf" srcId="{FDECD69B-4987-41D9-AC27-A1E162F6881B}" destId="{6C5A5B2C-9EA5-4A0E-98D7-D9FF305B4C74}" srcOrd="0" destOrd="0" presId="urn:microsoft.com/office/officeart/2005/8/layout/radial1"/>
    <dgm:cxn modelId="{D0E54615-7ACC-4329-A6C5-8E968AA2FCD7}" type="presParOf" srcId="{8BF20580-852E-4C7A-8D72-10084E0CD8C1}" destId="{8E25E403-7CC4-4EED-8143-A29AEF499E5D}" srcOrd="8" destOrd="0" presId="urn:microsoft.com/office/officeart/2005/8/layout/radial1"/>
    <dgm:cxn modelId="{82D683F8-9A17-4456-AE46-76E937CEC984}" type="presParOf" srcId="{8BF20580-852E-4C7A-8D72-10084E0CD8C1}" destId="{EDF4E77B-9BD9-47D6-8E45-FA891B0A9FA1}" srcOrd="9" destOrd="0" presId="urn:microsoft.com/office/officeart/2005/8/layout/radial1"/>
    <dgm:cxn modelId="{7EB7783E-0164-4DE4-8DE0-2573D662E85F}" type="presParOf" srcId="{EDF4E77B-9BD9-47D6-8E45-FA891B0A9FA1}" destId="{5A4F0986-7C73-46D0-BA06-C4E82EAA6B5F}" srcOrd="0" destOrd="0" presId="urn:microsoft.com/office/officeart/2005/8/layout/radial1"/>
    <dgm:cxn modelId="{1DD88DDE-1B8E-4595-A988-2C94D10B48C2}" type="presParOf" srcId="{8BF20580-852E-4C7A-8D72-10084E0CD8C1}" destId="{CC3A7064-B69F-4B74-B21D-A2AD477E4D8F}" srcOrd="10" destOrd="0" presId="urn:microsoft.com/office/officeart/2005/8/layout/radial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5.xml><?xml version="1.0" encoding="utf-8"?>
<dgm:dataModel xmlns:dgm="http://schemas.openxmlformats.org/drawingml/2006/diagram" xmlns:a="http://schemas.openxmlformats.org/drawingml/2006/main">
  <dgm:ptLst>
    <dgm:pt modelId="{A186534C-4882-46CF-9D32-927B1E6487C4}" type="doc">
      <dgm:prSet loTypeId="urn:microsoft.com/office/officeart/2005/8/layout/default" loCatId="list" qsTypeId="urn:microsoft.com/office/officeart/2005/8/quickstyle/simple1" qsCatId="simple" csTypeId="urn:microsoft.com/office/officeart/2005/8/colors/accent3_1" csCatId="accent3" phldr="1"/>
      <dgm:spPr/>
      <dgm:t>
        <a:bodyPr/>
        <a:lstStyle/>
        <a:p>
          <a:endParaRPr lang="en-GB"/>
        </a:p>
      </dgm:t>
    </dgm:pt>
    <dgm:pt modelId="{813D4422-77F5-4E87-B4F8-6F82847F01DF}">
      <dgm:prSet phldrT="[Text]" custT="1"/>
      <dgm:spPr/>
      <dgm:t>
        <a:bodyPr/>
        <a:lstStyle/>
        <a:p>
          <a:r>
            <a:rPr lang="en-GB" sz="1400" dirty="0" smtClean="0">
              <a:latin typeface="Arial" panose="020B0604020202020204" pitchFamily="34" charset="0"/>
              <a:cs typeface="Arial" panose="020B0604020202020204" pitchFamily="34" charset="0"/>
            </a:rPr>
            <a:t>Lab testing</a:t>
          </a:r>
          <a:endParaRPr lang="en-GB" sz="1400" dirty="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3C39B979-3656-4E92-8527-66A5488D35D5}" type="parTrans" cxnId="{06E9E14E-0E1A-488A-84F3-202EC95B3E48}">
      <dgm:prSet/>
      <dgm:spPr/>
      <dgm:t>
        <a:bodyPr/>
        <a:lstStyle/>
        <a:p>
          <a:endParaRPr lang="en-GB" sz="140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C3AD9E03-4B9E-4834-B125-15DA51EB68C0}" type="sibTrans" cxnId="{06E9E14E-0E1A-488A-84F3-202EC95B3E48}">
      <dgm:prSet/>
      <dgm:spPr/>
      <dgm:t>
        <a:bodyPr/>
        <a:lstStyle/>
        <a:p>
          <a:endParaRPr lang="en-GB" sz="140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1249242D-36B9-4532-A66A-1A960EE69A53}">
      <dgm:prSet phldrT="[Text]" custT="1"/>
      <dgm:spPr/>
      <dgm:t>
        <a:bodyPr/>
        <a:lstStyle/>
        <a:p>
          <a:r>
            <a:rPr lang="en-GB" sz="1400" dirty="0" smtClean="0">
              <a:latin typeface="Arial" panose="020B0604020202020204" pitchFamily="34" charset="0"/>
              <a:cs typeface="Arial" panose="020B0604020202020204" pitchFamily="34" charset="0"/>
            </a:rPr>
            <a:t>Patient sampling</a:t>
          </a:r>
          <a:endParaRPr lang="en-GB" sz="1400" dirty="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78044D6C-E42F-4B5D-932A-E177023E7704}" type="parTrans" cxnId="{4EB82BCE-375F-4EF6-8EE4-C0968B8FABD4}">
      <dgm:prSet/>
      <dgm:spPr/>
      <dgm:t>
        <a:bodyPr/>
        <a:lstStyle/>
        <a:p>
          <a:endParaRPr lang="en-GB"/>
        </a:p>
      </dgm:t>
    </dgm:pt>
    <dgm:pt modelId="{9276A0EA-0C5C-461C-83B9-6E4461748472}" type="sibTrans" cxnId="{4EB82BCE-375F-4EF6-8EE4-C0968B8FABD4}">
      <dgm:prSet/>
      <dgm:spPr/>
      <dgm:t>
        <a:bodyPr/>
        <a:lstStyle/>
        <a:p>
          <a:endParaRPr lang="en-GB"/>
        </a:p>
      </dgm:t>
    </dgm:pt>
    <dgm:pt modelId="{D483C2E3-6484-4919-A59A-108FE2079858}">
      <dgm:prSet phldrT="[Text]" custT="1"/>
      <dgm:spPr/>
      <dgm:t>
        <a:bodyPr/>
        <a:lstStyle/>
        <a:p>
          <a:r>
            <a:rPr lang="en-GB" sz="1400" dirty="0" smtClean="0">
              <a:latin typeface="Arial" panose="020B0604020202020204" pitchFamily="34" charset="0"/>
              <a:cs typeface="Arial" panose="020B0604020202020204" pitchFamily="34" charset="0"/>
            </a:rPr>
            <a:t>Deprivation</a:t>
          </a:r>
          <a:endParaRPr lang="en-GB" sz="1400" dirty="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FC5D0D58-1090-43CC-8948-AEEBE0D474E2}" type="parTrans" cxnId="{C59B6753-F2DC-472C-A3A8-B5D5FC0F4606}">
      <dgm:prSet/>
      <dgm:spPr/>
      <dgm:t>
        <a:bodyPr/>
        <a:lstStyle/>
        <a:p>
          <a:endParaRPr lang="en-US"/>
        </a:p>
      </dgm:t>
    </dgm:pt>
    <dgm:pt modelId="{C1FC160E-C96D-4CEC-9938-8433B3286C55}" type="sibTrans" cxnId="{C59B6753-F2DC-472C-A3A8-B5D5FC0F4606}">
      <dgm:prSet/>
      <dgm:spPr/>
      <dgm:t>
        <a:bodyPr/>
        <a:lstStyle/>
        <a:p>
          <a:endParaRPr lang="en-US"/>
        </a:p>
      </dgm:t>
    </dgm:pt>
    <dgm:pt modelId="{F8395BC9-0183-4A2E-852F-E842D0E387B0}">
      <dgm:prSet phldrT="[Text]" custT="1"/>
      <dgm:spPr/>
      <dgm:t>
        <a:bodyPr/>
        <a:lstStyle/>
        <a:p>
          <a:r>
            <a:rPr lang="en-GB" sz="1400" dirty="0" smtClean="0">
              <a:latin typeface="Arial" panose="020B0604020202020204" pitchFamily="34" charset="0"/>
              <a:cs typeface="Arial" panose="020B0604020202020204" pitchFamily="34" charset="0"/>
            </a:rPr>
            <a:t>Seasonal variation</a:t>
          </a:r>
          <a:endParaRPr lang="en-GB" sz="1400" dirty="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DD464EA1-318A-4138-8BF2-D16112F61861}" type="parTrans" cxnId="{B8034C4C-25FB-4C78-87AA-72B02DE4577C}">
      <dgm:prSet/>
      <dgm:spPr/>
      <dgm:t>
        <a:bodyPr/>
        <a:lstStyle/>
        <a:p>
          <a:endParaRPr lang="en-US"/>
        </a:p>
      </dgm:t>
    </dgm:pt>
    <dgm:pt modelId="{2D1AB6D3-16B8-44F3-9F58-D39EBBD661F7}" type="sibTrans" cxnId="{B8034C4C-25FB-4C78-87AA-72B02DE4577C}">
      <dgm:prSet/>
      <dgm:spPr/>
      <dgm:t>
        <a:bodyPr/>
        <a:lstStyle/>
        <a:p>
          <a:endParaRPr lang="en-US"/>
        </a:p>
      </dgm:t>
    </dgm:pt>
    <dgm:pt modelId="{A5AE018C-A0AB-497D-A78B-6A5F66CA9764}" type="pres">
      <dgm:prSet presAssocID="{A186534C-4882-46CF-9D32-927B1E6487C4}" presName="diagram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en-GB"/>
        </a:p>
      </dgm:t>
    </dgm:pt>
    <dgm:pt modelId="{F83A1A17-5382-4422-BAC7-DB4115CC2C7E}" type="pres">
      <dgm:prSet presAssocID="{813D4422-77F5-4E87-B4F8-6F82847F01DF}" presName="node" presStyleLbl="node1" presStyleIdx="0" presStyleCnt="4">
        <dgm:presLayoutVars>
          <dgm:bulletEnabled val="1"/>
        </dgm:presLayoutVars>
      </dgm:prSet>
      <dgm:spPr/>
      <dgm:t>
        <a:bodyPr/>
        <a:lstStyle/>
        <a:p>
          <a:endParaRPr lang="en-GB"/>
        </a:p>
      </dgm:t>
    </dgm:pt>
    <dgm:pt modelId="{DB2D04A3-BCDC-4B9F-A8DF-C172EC896368}" type="pres">
      <dgm:prSet presAssocID="{C3AD9E03-4B9E-4834-B125-15DA51EB68C0}" presName="sibTrans" presStyleCnt="0"/>
      <dgm:spPr/>
    </dgm:pt>
    <dgm:pt modelId="{D74286C5-7A1B-4A05-81B8-933F48AF1DAD}" type="pres">
      <dgm:prSet presAssocID="{1249242D-36B9-4532-A66A-1A960EE69A53}" presName="node" presStyleLbl="node1" presStyleIdx="1" presStyleCnt="4">
        <dgm:presLayoutVars>
          <dgm:bulletEnabled val="1"/>
        </dgm:presLayoutVars>
      </dgm:prSet>
      <dgm:spPr/>
      <dgm:t>
        <a:bodyPr/>
        <a:lstStyle/>
        <a:p>
          <a:endParaRPr lang="en-GB"/>
        </a:p>
      </dgm:t>
    </dgm:pt>
    <dgm:pt modelId="{2D2BEA0D-0DD9-4068-8265-548F62F5FA2F}" type="pres">
      <dgm:prSet presAssocID="{9276A0EA-0C5C-461C-83B9-6E4461748472}" presName="sibTrans" presStyleCnt="0"/>
      <dgm:spPr/>
    </dgm:pt>
    <dgm:pt modelId="{DC56A25C-DBD5-4566-B58F-A19A46D292D6}" type="pres">
      <dgm:prSet presAssocID="{D483C2E3-6484-4919-A59A-108FE2079858}" presName="node" presStyleLbl="node1" presStyleIdx="2" presStyleCnt="4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FEB404B6-BE02-42AC-A0EC-3548CD6867FD}" type="pres">
      <dgm:prSet presAssocID="{C1FC160E-C96D-4CEC-9938-8433B3286C55}" presName="sibTrans" presStyleCnt="0"/>
      <dgm:spPr/>
    </dgm:pt>
    <dgm:pt modelId="{5FC0DAB7-1E59-4DD7-8817-469D098A71F5}" type="pres">
      <dgm:prSet presAssocID="{F8395BC9-0183-4A2E-852F-E842D0E387B0}" presName="node" presStyleLbl="node1" presStyleIdx="3" presStyleCnt="4" custLinFactNeighborY="9582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B8034C4C-25FB-4C78-87AA-72B02DE4577C}" srcId="{A186534C-4882-46CF-9D32-927B1E6487C4}" destId="{F8395BC9-0183-4A2E-852F-E842D0E387B0}" srcOrd="3" destOrd="0" parTransId="{DD464EA1-318A-4138-8BF2-D16112F61861}" sibTransId="{2D1AB6D3-16B8-44F3-9F58-D39EBBD661F7}"/>
    <dgm:cxn modelId="{967C7A6B-08F9-4ED7-AAD6-483EAD5FCCAA}" type="presOf" srcId="{D483C2E3-6484-4919-A59A-108FE2079858}" destId="{DC56A25C-DBD5-4566-B58F-A19A46D292D6}" srcOrd="0" destOrd="0" presId="urn:microsoft.com/office/officeart/2005/8/layout/default"/>
    <dgm:cxn modelId="{4EB82BCE-375F-4EF6-8EE4-C0968B8FABD4}" srcId="{A186534C-4882-46CF-9D32-927B1E6487C4}" destId="{1249242D-36B9-4532-A66A-1A960EE69A53}" srcOrd="1" destOrd="0" parTransId="{78044D6C-E42F-4B5D-932A-E177023E7704}" sibTransId="{9276A0EA-0C5C-461C-83B9-6E4461748472}"/>
    <dgm:cxn modelId="{9D093C48-45E9-4FC8-BEDE-CBCA02075002}" type="presOf" srcId="{813D4422-77F5-4E87-B4F8-6F82847F01DF}" destId="{F83A1A17-5382-4422-BAC7-DB4115CC2C7E}" srcOrd="0" destOrd="0" presId="urn:microsoft.com/office/officeart/2005/8/layout/default"/>
    <dgm:cxn modelId="{23A0D691-62B7-42BE-90E3-9B039DB09E42}" type="presOf" srcId="{A186534C-4882-46CF-9D32-927B1E6487C4}" destId="{A5AE018C-A0AB-497D-A78B-6A5F66CA9764}" srcOrd="0" destOrd="0" presId="urn:microsoft.com/office/officeart/2005/8/layout/default"/>
    <dgm:cxn modelId="{E6CEC160-BF65-4968-B426-B5F8238A62B8}" type="presOf" srcId="{1249242D-36B9-4532-A66A-1A960EE69A53}" destId="{D74286C5-7A1B-4A05-81B8-933F48AF1DAD}" srcOrd="0" destOrd="0" presId="urn:microsoft.com/office/officeart/2005/8/layout/default"/>
    <dgm:cxn modelId="{C59B6753-F2DC-472C-A3A8-B5D5FC0F4606}" srcId="{A186534C-4882-46CF-9D32-927B1E6487C4}" destId="{D483C2E3-6484-4919-A59A-108FE2079858}" srcOrd="2" destOrd="0" parTransId="{FC5D0D58-1090-43CC-8948-AEEBE0D474E2}" sibTransId="{C1FC160E-C96D-4CEC-9938-8433B3286C55}"/>
    <dgm:cxn modelId="{2CE6233C-2232-4E43-B958-AA137B130816}" type="presOf" srcId="{F8395BC9-0183-4A2E-852F-E842D0E387B0}" destId="{5FC0DAB7-1E59-4DD7-8817-469D098A71F5}" srcOrd="0" destOrd="0" presId="urn:microsoft.com/office/officeart/2005/8/layout/default"/>
    <dgm:cxn modelId="{06E9E14E-0E1A-488A-84F3-202EC95B3E48}" srcId="{A186534C-4882-46CF-9D32-927B1E6487C4}" destId="{813D4422-77F5-4E87-B4F8-6F82847F01DF}" srcOrd="0" destOrd="0" parTransId="{3C39B979-3656-4E92-8527-66A5488D35D5}" sibTransId="{C3AD9E03-4B9E-4834-B125-15DA51EB68C0}"/>
    <dgm:cxn modelId="{3E2F5C02-7BC7-4473-8BA2-27EAFD829896}" type="presParOf" srcId="{A5AE018C-A0AB-497D-A78B-6A5F66CA9764}" destId="{F83A1A17-5382-4422-BAC7-DB4115CC2C7E}" srcOrd="0" destOrd="0" presId="urn:microsoft.com/office/officeart/2005/8/layout/default"/>
    <dgm:cxn modelId="{7CFC11A3-C9C7-480F-B78B-F25C3B1FCF80}" type="presParOf" srcId="{A5AE018C-A0AB-497D-A78B-6A5F66CA9764}" destId="{DB2D04A3-BCDC-4B9F-A8DF-C172EC896368}" srcOrd="1" destOrd="0" presId="urn:microsoft.com/office/officeart/2005/8/layout/default"/>
    <dgm:cxn modelId="{34649483-AA16-45EE-BA13-0A78336BD9DB}" type="presParOf" srcId="{A5AE018C-A0AB-497D-A78B-6A5F66CA9764}" destId="{D74286C5-7A1B-4A05-81B8-933F48AF1DAD}" srcOrd="2" destOrd="0" presId="urn:microsoft.com/office/officeart/2005/8/layout/default"/>
    <dgm:cxn modelId="{8BEBF5DC-5538-4D8E-B335-B5DEA61DAD76}" type="presParOf" srcId="{A5AE018C-A0AB-497D-A78B-6A5F66CA9764}" destId="{2D2BEA0D-0DD9-4068-8265-548F62F5FA2F}" srcOrd="3" destOrd="0" presId="urn:microsoft.com/office/officeart/2005/8/layout/default"/>
    <dgm:cxn modelId="{398A08D7-94FF-4304-B2A0-1238F38D4488}" type="presParOf" srcId="{A5AE018C-A0AB-497D-A78B-6A5F66CA9764}" destId="{DC56A25C-DBD5-4566-B58F-A19A46D292D6}" srcOrd="4" destOrd="0" presId="urn:microsoft.com/office/officeart/2005/8/layout/default"/>
    <dgm:cxn modelId="{4FFE96AA-E427-4F9F-B78A-4FCE554302C5}" type="presParOf" srcId="{A5AE018C-A0AB-497D-A78B-6A5F66CA9764}" destId="{FEB404B6-BE02-42AC-A0EC-3548CD6867FD}" srcOrd="5" destOrd="0" presId="urn:microsoft.com/office/officeart/2005/8/layout/default"/>
    <dgm:cxn modelId="{945788E1-21AA-4EF3-A4AA-ED9A03D817C1}" type="presParOf" srcId="{A5AE018C-A0AB-497D-A78B-6A5F66CA9764}" destId="{5FC0DAB7-1E59-4DD7-8817-469D098A71F5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11" minVer="http://schemas.openxmlformats.org/drawingml/2006/diagram"/>
    </a:ext>
  </dgm:extLst>
</dgm:dataModel>
</file>

<file path=ppt/diagrams/data6.xml><?xml version="1.0" encoding="utf-8"?>
<dgm:dataModel xmlns:dgm="http://schemas.openxmlformats.org/drawingml/2006/diagram" xmlns:a="http://schemas.openxmlformats.org/drawingml/2006/main">
  <dgm:ptLst>
    <dgm:pt modelId="{744B6E44-027D-4C05-884E-DDB9C6C716AE}" type="doc">
      <dgm:prSet loTypeId="urn:microsoft.com/office/officeart/2005/8/layout/hierarchy2" loCatId="hierarchy" qsTypeId="urn:microsoft.com/office/officeart/2005/8/quickstyle/simple1" qsCatId="simple" csTypeId="urn:microsoft.com/office/officeart/2005/8/colors/accent2_1" csCatId="accent2" phldr="1"/>
      <dgm:spPr>
        <a:scene3d>
          <a:camera prst="orthographicFront">
            <a:rot lat="0" lon="0" rev="0"/>
          </a:camera>
          <a:lightRig rig="threePt" dir="t"/>
        </a:scene3d>
      </dgm:spPr>
      <dgm:t>
        <a:bodyPr/>
        <a:lstStyle/>
        <a:p>
          <a:endParaRPr lang="en-GB"/>
        </a:p>
      </dgm:t>
    </dgm:pt>
    <dgm:pt modelId="{0CE62514-D613-4A9F-8FF5-33EEEAA36CFB}">
      <dgm:prSet phldrT="[Text]"/>
      <dgm:spPr/>
      <dgm:t>
        <a:bodyPr/>
        <a:lstStyle/>
        <a:p>
          <a:r>
            <a:rPr lang="en-GB" dirty="0" smtClean="0">
              <a:latin typeface="Arial" panose="020B0604020202020204" pitchFamily="34" charset="0"/>
              <a:cs typeface="Arial" panose="020B0604020202020204" pitchFamily="34" charset="0"/>
            </a:rPr>
            <a:t>Acquisition</a:t>
          </a:r>
          <a:endParaRPr lang="en-GB" dirty="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3DFB30FC-60E9-4731-AA60-536D69BAC3E6}" type="parTrans" cxnId="{70E1C190-5B65-4714-A5B5-EB935EDC0DF8}">
      <dgm:prSet/>
      <dgm:spPr/>
      <dgm:t>
        <a:bodyPr/>
        <a:lstStyle/>
        <a:p>
          <a:endParaRPr lang="en-GB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CDE6DA70-2A63-456D-9D03-585846B01023}" type="sibTrans" cxnId="{70E1C190-5B65-4714-A5B5-EB935EDC0DF8}">
      <dgm:prSet/>
      <dgm:spPr/>
      <dgm:t>
        <a:bodyPr/>
        <a:lstStyle/>
        <a:p>
          <a:endParaRPr lang="en-GB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BE396377-6E54-474E-B6AA-BD8C9CFEA711}">
      <dgm:prSet phldrT="[Text]"/>
      <dgm:spPr/>
      <dgm:t>
        <a:bodyPr/>
        <a:lstStyle/>
        <a:p>
          <a:r>
            <a:rPr lang="en-GB" dirty="0" smtClean="0">
              <a:latin typeface="Arial" panose="020B0604020202020204" pitchFamily="34" charset="0"/>
              <a:cs typeface="Arial" panose="020B0604020202020204" pitchFamily="34" charset="0"/>
            </a:rPr>
            <a:t>Sources</a:t>
          </a:r>
          <a:endParaRPr lang="en-GB" dirty="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CBA328E5-C634-4979-A773-28B01AAA5A08}" type="parTrans" cxnId="{C0FAAB06-3203-4FE3-AC80-233BCAA5EAEF}">
      <dgm:prSet/>
      <dgm:spPr/>
      <dgm:t>
        <a:bodyPr/>
        <a:lstStyle/>
        <a:p>
          <a:endParaRPr lang="en-GB" dirty="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1C8BA219-8376-438B-BE31-059793EC19E3}" type="sibTrans" cxnId="{C0FAAB06-3203-4FE3-AC80-233BCAA5EAEF}">
      <dgm:prSet/>
      <dgm:spPr/>
      <dgm:t>
        <a:bodyPr/>
        <a:lstStyle/>
        <a:p>
          <a:endParaRPr lang="en-GB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D0EC48F1-0CED-4E1C-ABB4-4359F65AFD0A}">
      <dgm:prSet phldrT="[Text]"/>
      <dgm:spPr/>
      <dgm:t>
        <a:bodyPr/>
        <a:lstStyle/>
        <a:p>
          <a:r>
            <a:rPr lang="en-GB" dirty="0" smtClean="0">
              <a:latin typeface="Arial" panose="020B0604020202020204" pitchFamily="34" charset="0"/>
              <a:cs typeface="Arial" panose="020B0604020202020204" pitchFamily="34" charset="0"/>
            </a:rPr>
            <a:t>Humans</a:t>
          </a:r>
          <a:endParaRPr lang="en-GB" dirty="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5DA0CD43-E28D-4106-BC54-08D621D50FFC}" type="parTrans" cxnId="{E91278EA-9FA5-4309-9363-5DB80FA6676D}">
      <dgm:prSet/>
      <dgm:spPr/>
      <dgm:t>
        <a:bodyPr/>
        <a:lstStyle/>
        <a:p>
          <a:endParaRPr lang="en-GB" dirty="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63E1FFDA-178C-4AA4-BFA4-B8A9A2FE3042}" type="sibTrans" cxnId="{E91278EA-9FA5-4309-9363-5DB80FA6676D}">
      <dgm:prSet/>
      <dgm:spPr/>
      <dgm:t>
        <a:bodyPr/>
        <a:lstStyle/>
        <a:p>
          <a:endParaRPr lang="en-GB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CB43DD6D-1338-41CD-B89E-E34B6CD57CE6}">
      <dgm:prSet phldrT="[Text]"/>
      <dgm:spPr/>
      <dgm:t>
        <a:bodyPr/>
        <a:lstStyle/>
        <a:p>
          <a:r>
            <a:rPr lang="en-GB" dirty="0" smtClean="0">
              <a:latin typeface="Arial" panose="020B0604020202020204" pitchFamily="34" charset="0"/>
              <a:cs typeface="Arial" panose="020B0604020202020204" pitchFamily="34" charset="0"/>
            </a:rPr>
            <a:t>Transmission routes</a:t>
          </a:r>
          <a:endParaRPr lang="en-GB" dirty="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A77A4018-0A7F-44D9-A8FF-7884E2C4AA0B}" type="parTrans" cxnId="{62984974-29A9-4444-94C3-20145957FD92}">
      <dgm:prSet/>
      <dgm:spPr/>
      <dgm:t>
        <a:bodyPr/>
        <a:lstStyle/>
        <a:p>
          <a:endParaRPr lang="en-GB" dirty="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D3C21493-6353-44A6-B418-F25F0494B272}" type="sibTrans" cxnId="{62984974-29A9-4444-94C3-20145957FD92}">
      <dgm:prSet/>
      <dgm:spPr/>
      <dgm:t>
        <a:bodyPr/>
        <a:lstStyle/>
        <a:p>
          <a:endParaRPr lang="en-GB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500601E1-3D2B-49E1-9AA6-5F3A997D8545}">
      <dgm:prSet phldrT="[Text]"/>
      <dgm:spPr/>
      <dgm:t>
        <a:bodyPr/>
        <a:lstStyle/>
        <a:p>
          <a:r>
            <a:rPr lang="en-GB" dirty="0" smtClean="0">
              <a:latin typeface="Arial" panose="020B0604020202020204" pitchFamily="34" charset="0"/>
              <a:cs typeface="Arial" panose="020B0604020202020204" pitchFamily="34" charset="0"/>
            </a:rPr>
            <a:t>Hands</a:t>
          </a:r>
        </a:p>
      </dgm:t>
    </dgm:pt>
    <dgm:pt modelId="{4BB3D8C4-36FD-4CB3-81B2-D77C8B01FF10}" type="parTrans" cxnId="{284E28A6-8B00-470E-A98D-4E0BED6D4DD3}">
      <dgm:prSet/>
      <dgm:spPr/>
      <dgm:t>
        <a:bodyPr/>
        <a:lstStyle/>
        <a:p>
          <a:endParaRPr lang="en-GB" dirty="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4E4D91E9-E519-4898-8B57-3D76EB1BBA9B}" type="sibTrans" cxnId="{284E28A6-8B00-470E-A98D-4E0BED6D4DD3}">
      <dgm:prSet/>
      <dgm:spPr/>
      <dgm:t>
        <a:bodyPr/>
        <a:lstStyle/>
        <a:p>
          <a:endParaRPr lang="en-GB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7EF8824D-0705-41C6-BE4D-1C446DAB1D6D}">
      <dgm:prSet phldrT="[Text]"/>
      <dgm:spPr/>
      <dgm:t>
        <a:bodyPr/>
        <a:lstStyle/>
        <a:p>
          <a:r>
            <a:rPr lang="en-GB" dirty="0" smtClean="0">
              <a:latin typeface="Arial" panose="020B0604020202020204" pitchFamily="34" charset="0"/>
              <a:cs typeface="Arial" panose="020B0604020202020204" pitchFamily="34" charset="0"/>
            </a:rPr>
            <a:t>Environment</a:t>
          </a:r>
        </a:p>
      </dgm:t>
    </dgm:pt>
    <dgm:pt modelId="{6EC0ACF3-CB54-42BB-8A32-D72550B41900}" type="parTrans" cxnId="{994A539B-8E29-476C-9565-D5706AC6C3F9}">
      <dgm:prSet/>
      <dgm:spPr/>
      <dgm:t>
        <a:bodyPr/>
        <a:lstStyle/>
        <a:p>
          <a:endParaRPr lang="en-GB" dirty="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33B77276-1264-444F-BC02-4FC02A695A5C}" type="sibTrans" cxnId="{994A539B-8E29-476C-9565-D5706AC6C3F9}">
      <dgm:prSet/>
      <dgm:spPr/>
      <dgm:t>
        <a:bodyPr/>
        <a:lstStyle/>
        <a:p>
          <a:endParaRPr lang="en-GB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2AE41164-30EC-4D36-90A5-19D94D89E3C6}">
      <dgm:prSet phldrT="[Text]"/>
      <dgm:spPr/>
      <dgm:t>
        <a:bodyPr/>
        <a:lstStyle/>
        <a:p>
          <a:r>
            <a:rPr lang="en-GB" dirty="0" smtClean="0">
              <a:latin typeface="Arial" panose="020B0604020202020204" pitchFamily="34" charset="0"/>
              <a:cs typeface="Arial" panose="020B0604020202020204" pitchFamily="34" charset="0"/>
            </a:rPr>
            <a:t>Animals</a:t>
          </a:r>
          <a:endParaRPr lang="en-GB" dirty="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60F89BCD-FEDB-486E-A805-8161E967DEC9}" type="parTrans" cxnId="{F8228403-8267-4F7E-B25A-6691446683ED}">
      <dgm:prSet/>
      <dgm:spPr/>
      <dgm:t>
        <a:bodyPr/>
        <a:lstStyle/>
        <a:p>
          <a:endParaRPr lang="en-GB" dirty="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19171604-F5B1-4038-A411-B1BF46295867}" type="sibTrans" cxnId="{F8228403-8267-4F7E-B25A-6691446683ED}">
      <dgm:prSet/>
      <dgm:spPr/>
      <dgm:t>
        <a:bodyPr/>
        <a:lstStyle/>
        <a:p>
          <a:endParaRPr lang="en-GB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3F079E1B-4896-4D31-9A11-F7DA491AB7D6}">
      <dgm:prSet phldrT="[Text]"/>
      <dgm:spPr/>
      <dgm:t>
        <a:bodyPr/>
        <a:lstStyle/>
        <a:p>
          <a:r>
            <a:rPr lang="en-GB" dirty="0" smtClean="0">
              <a:latin typeface="Arial" panose="020B0604020202020204" pitchFamily="34" charset="0"/>
              <a:cs typeface="Arial" panose="020B0604020202020204" pitchFamily="34" charset="0"/>
            </a:rPr>
            <a:t>Food</a:t>
          </a:r>
          <a:endParaRPr lang="en-GB" dirty="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171305B1-5A09-4642-B2B0-86C83BDF19A2}" type="parTrans" cxnId="{7CA0472E-D87F-4EFB-BEF0-7BCEECF6B924}">
      <dgm:prSet/>
      <dgm:spPr/>
      <dgm:t>
        <a:bodyPr/>
        <a:lstStyle/>
        <a:p>
          <a:endParaRPr lang="en-GB" dirty="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5C2A0E76-39F2-494F-8DBE-7BFA42660CB3}" type="sibTrans" cxnId="{7CA0472E-D87F-4EFB-BEF0-7BCEECF6B924}">
      <dgm:prSet/>
      <dgm:spPr/>
      <dgm:t>
        <a:bodyPr/>
        <a:lstStyle/>
        <a:p>
          <a:endParaRPr lang="en-GB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1E61C23F-3BB6-4D78-912A-865CCC25EAE2}">
      <dgm:prSet phldrT="[Text]"/>
      <dgm:spPr/>
      <dgm:t>
        <a:bodyPr/>
        <a:lstStyle/>
        <a:p>
          <a:r>
            <a:rPr lang="en-GB" dirty="0" smtClean="0">
              <a:latin typeface="Arial" panose="020B0604020202020204" pitchFamily="34" charset="0"/>
              <a:cs typeface="Arial" panose="020B0604020202020204" pitchFamily="34" charset="0"/>
            </a:rPr>
            <a:t>Soil</a:t>
          </a:r>
          <a:endParaRPr lang="en-GB" dirty="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000A2530-1CF3-4CD9-98AA-7B6079CD0417}" type="parTrans" cxnId="{B2583897-247F-47F2-B26C-0F3A8468570E}">
      <dgm:prSet/>
      <dgm:spPr/>
      <dgm:t>
        <a:bodyPr/>
        <a:lstStyle/>
        <a:p>
          <a:endParaRPr lang="en-GB" dirty="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2BBF5E33-7947-411D-A2F8-AACDCCB485C1}" type="sibTrans" cxnId="{B2583897-247F-47F2-B26C-0F3A8468570E}">
      <dgm:prSet/>
      <dgm:spPr/>
      <dgm:t>
        <a:bodyPr/>
        <a:lstStyle/>
        <a:p>
          <a:endParaRPr lang="en-GB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457388F6-5E53-43BE-A5C0-51CA61EBF866}" type="pres">
      <dgm:prSet presAssocID="{744B6E44-027D-4C05-884E-DDB9C6C716AE}" presName="diagram" presStyleCnt="0">
        <dgm:presLayoutVars>
          <dgm:chPref val="1"/>
          <dgm:dir/>
          <dgm:animOne val="branch"/>
          <dgm:animLvl val="lvl"/>
          <dgm:resizeHandles val="exact"/>
        </dgm:presLayoutVars>
      </dgm:prSet>
      <dgm:spPr/>
      <dgm:t>
        <a:bodyPr/>
        <a:lstStyle/>
        <a:p>
          <a:endParaRPr lang="en-GB"/>
        </a:p>
      </dgm:t>
    </dgm:pt>
    <dgm:pt modelId="{D96A4483-8BE5-4889-ABDF-4FEA159DA5CC}" type="pres">
      <dgm:prSet presAssocID="{0CE62514-D613-4A9F-8FF5-33EEEAA36CFB}" presName="root1" presStyleCnt="0"/>
      <dgm:spPr/>
      <dgm:t>
        <a:bodyPr/>
        <a:lstStyle/>
        <a:p>
          <a:endParaRPr lang="en-GB"/>
        </a:p>
      </dgm:t>
    </dgm:pt>
    <dgm:pt modelId="{D3109716-536D-4F55-8D3F-94E4A494DC55}" type="pres">
      <dgm:prSet presAssocID="{0CE62514-D613-4A9F-8FF5-33EEEAA36CFB}" presName="LevelOneTextNode" presStyleLbl="node0" presStyleIdx="0" presStyleCnt="1">
        <dgm:presLayoutVars>
          <dgm:chPref val="3"/>
        </dgm:presLayoutVars>
      </dgm:prSet>
      <dgm:spPr/>
      <dgm:t>
        <a:bodyPr/>
        <a:lstStyle/>
        <a:p>
          <a:endParaRPr lang="en-GB"/>
        </a:p>
      </dgm:t>
    </dgm:pt>
    <dgm:pt modelId="{1EDF5B58-A1F4-437B-B01A-23ADDE1B99C6}" type="pres">
      <dgm:prSet presAssocID="{0CE62514-D613-4A9F-8FF5-33EEEAA36CFB}" presName="level2hierChild" presStyleCnt="0"/>
      <dgm:spPr/>
      <dgm:t>
        <a:bodyPr/>
        <a:lstStyle/>
        <a:p>
          <a:endParaRPr lang="en-GB"/>
        </a:p>
      </dgm:t>
    </dgm:pt>
    <dgm:pt modelId="{DC572B93-ACC4-42ED-ADB2-FC0E124C1C70}" type="pres">
      <dgm:prSet presAssocID="{CBA328E5-C634-4979-A773-28B01AAA5A08}" presName="conn2-1" presStyleLbl="parChTrans1D2" presStyleIdx="0" presStyleCnt="2"/>
      <dgm:spPr/>
      <dgm:t>
        <a:bodyPr/>
        <a:lstStyle/>
        <a:p>
          <a:endParaRPr lang="en-GB"/>
        </a:p>
      </dgm:t>
    </dgm:pt>
    <dgm:pt modelId="{BF9F69C9-89F0-4A91-854F-49DE3112834C}" type="pres">
      <dgm:prSet presAssocID="{CBA328E5-C634-4979-A773-28B01AAA5A08}" presName="connTx" presStyleLbl="parChTrans1D2" presStyleIdx="0" presStyleCnt="2"/>
      <dgm:spPr/>
      <dgm:t>
        <a:bodyPr/>
        <a:lstStyle/>
        <a:p>
          <a:endParaRPr lang="en-GB"/>
        </a:p>
      </dgm:t>
    </dgm:pt>
    <dgm:pt modelId="{1AAC1DC9-15E8-49D4-AB54-8FCDA83CC7D9}" type="pres">
      <dgm:prSet presAssocID="{BE396377-6E54-474E-B6AA-BD8C9CFEA711}" presName="root2" presStyleCnt="0"/>
      <dgm:spPr/>
      <dgm:t>
        <a:bodyPr/>
        <a:lstStyle/>
        <a:p>
          <a:endParaRPr lang="en-GB"/>
        </a:p>
      </dgm:t>
    </dgm:pt>
    <dgm:pt modelId="{753A5D17-CC2C-4ECE-8107-2AA807819AAA}" type="pres">
      <dgm:prSet presAssocID="{BE396377-6E54-474E-B6AA-BD8C9CFEA711}" presName="LevelTwoTextNode" presStyleLbl="node2" presStyleIdx="0" presStyleCnt="2">
        <dgm:presLayoutVars>
          <dgm:chPref val="3"/>
        </dgm:presLayoutVars>
      </dgm:prSet>
      <dgm:spPr/>
      <dgm:t>
        <a:bodyPr/>
        <a:lstStyle/>
        <a:p>
          <a:endParaRPr lang="en-GB"/>
        </a:p>
      </dgm:t>
    </dgm:pt>
    <dgm:pt modelId="{CE090664-0F53-4810-A891-3D45A927FF92}" type="pres">
      <dgm:prSet presAssocID="{BE396377-6E54-474E-B6AA-BD8C9CFEA711}" presName="level3hierChild" presStyleCnt="0"/>
      <dgm:spPr/>
      <dgm:t>
        <a:bodyPr/>
        <a:lstStyle/>
        <a:p>
          <a:endParaRPr lang="en-GB"/>
        </a:p>
      </dgm:t>
    </dgm:pt>
    <dgm:pt modelId="{2C59D2AA-4813-4ADF-A624-F5A8FE60B8D1}" type="pres">
      <dgm:prSet presAssocID="{5DA0CD43-E28D-4106-BC54-08D621D50FFC}" presName="conn2-1" presStyleLbl="parChTrans1D3" presStyleIdx="0" presStyleCnt="6"/>
      <dgm:spPr/>
      <dgm:t>
        <a:bodyPr/>
        <a:lstStyle/>
        <a:p>
          <a:endParaRPr lang="en-GB"/>
        </a:p>
      </dgm:t>
    </dgm:pt>
    <dgm:pt modelId="{5714AB63-FEA0-4AAB-9D8D-3F39D1FE7386}" type="pres">
      <dgm:prSet presAssocID="{5DA0CD43-E28D-4106-BC54-08D621D50FFC}" presName="connTx" presStyleLbl="parChTrans1D3" presStyleIdx="0" presStyleCnt="6"/>
      <dgm:spPr/>
      <dgm:t>
        <a:bodyPr/>
        <a:lstStyle/>
        <a:p>
          <a:endParaRPr lang="en-GB"/>
        </a:p>
      </dgm:t>
    </dgm:pt>
    <dgm:pt modelId="{3F30F46C-AFF6-4E26-9D2B-84DE431F8CE8}" type="pres">
      <dgm:prSet presAssocID="{D0EC48F1-0CED-4E1C-ABB4-4359F65AFD0A}" presName="root2" presStyleCnt="0"/>
      <dgm:spPr/>
      <dgm:t>
        <a:bodyPr/>
        <a:lstStyle/>
        <a:p>
          <a:endParaRPr lang="en-GB"/>
        </a:p>
      </dgm:t>
    </dgm:pt>
    <dgm:pt modelId="{B02452B2-7FD5-4869-BD3A-CE4371A7BEB3}" type="pres">
      <dgm:prSet presAssocID="{D0EC48F1-0CED-4E1C-ABB4-4359F65AFD0A}" presName="LevelTwoTextNode" presStyleLbl="node3" presStyleIdx="0" presStyleCnt="6">
        <dgm:presLayoutVars>
          <dgm:chPref val="3"/>
        </dgm:presLayoutVars>
      </dgm:prSet>
      <dgm:spPr/>
      <dgm:t>
        <a:bodyPr/>
        <a:lstStyle/>
        <a:p>
          <a:endParaRPr lang="en-GB"/>
        </a:p>
      </dgm:t>
    </dgm:pt>
    <dgm:pt modelId="{F837151E-780C-4745-8661-353FB5F38632}" type="pres">
      <dgm:prSet presAssocID="{D0EC48F1-0CED-4E1C-ABB4-4359F65AFD0A}" presName="level3hierChild" presStyleCnt="0"/>
      <dgm:spPr/>
      <dgm:t>
        <a:bodyPr/>
        <a:lstStyle/>
        <a:p>
          <a:endParaRPr lang="en-GB"/>
        </a:p>
      </dgm:t>
    </dgm:pt>
    <dgm:pt modelId="{AB70540C-FB2C-4D88-AD2E-D149D68CE41C}" type="pres">
      <dgm:prSet presAssocID="{60F89BCD-FEDB-486E-A805-8161E967DEC9}" presName="conn2-1" presStyleLbl="parChTrans1D3" presStyleIdx="1" presStyleCnt="6"/>
      <dgm:spPr/>
      <dgm:t>
        <a:bodyPr/>
        <a:lstStyle/>
        <a:p>
          <a:endParaRPr lang="en-GB"/>
        </a:p>
      </dgm:t>
    </dgm:pt>
    <dgm:pt modelId="{2A728619-CAD2-46F0-8238-8644F95990AF}" type="pres">
      <dgm:prSet presAssocID="{60F89BCD-FEDB-486E-A805-8161E967DEC9}" presName="connTx" presStyleLbl="parChTrans1D3" presStyleIdx="1" presStyleCnt="6"/>
      <dgm:spPr/>
      <dgm:t>
        <a:bodyPr/>
        <a:lstStyle/>
        <a:p>
          <a:endParaRPr lang="en-GB"/>
        </a:p>
      </dgm:t>
    </dgm:pt>
    <dgm:pt modelId="{E5BEFD8F-1A91-4E21-ACFF-1AA41D28120C}" type="pres">
      <dgm:prSet presAssocID="{2AE41164-30EC-4D36-90A5-19D94D89E3C6}" presName="root2" presStyleCnt="0"/>
      <dgm:spPr/>
      <dgm:t>
        <a:bodyPr/>
        <a:lstStyle/>
        <a:p>
          <a:endParaRPr lang="en-GB"/>
        </a:p>
      </dgm:t>
    </dgm:pt>
    <dgm:pt modelId="{3A8D3FD4-8E31-4959-83C6-5171A391709B}" type="pres">
      <dgm:prSet presAssocID="{2AE41164-30EC-4D36-90A5-19D94D89E3C6}" presName="LevelTwoTextNode" presStyleLbl="node3" presStyleIdx="1" presStyleCnt="6">
        <dgm:presLayoutVars>
          <dgm:chPref val="3"/>
        </dgm:presLayoutVars>
      </dgm:prSet>
      <dgm:spPr/>
      <dgm:t>
        <a:bodyPr/>
        <a:lstStyle/>
        <a:p>
          <a:endParaRPr lang="en-GB"/>
        </a:p>
      </dgm:t>
    </dgm:pt>
    <dgm:pt modelId="{AB3F2492-A875-40A7-B1FE-332AA2E4D047}" type="pres">
      <dgm:prSet presAssocID="{2AE41164-30EC-4D36-90A5-19D94D89E3C6}" presName="level3hierChild" presStyleCnt="0"/>
      <dgm:spPr/>
      <dgm:t>
        <a:bodyPr/>
        <a:lstStyle/>
        <a:p>
          <a:endParaRPr lang="en-GB"/>
        </a:p>
      </dgm:t>
    </dgm:pt>
    <dgm:pt modelId="{7E9DF222-6A1B-4051-B22C-76CCA1F27F78}" type="pres">
      <dgm:prSet presAssocID="{171305B1-5A09-4642-B2B0-86C83BDF19A2}" presName="conn2-1" presStyleLbl="parChTrans1D3" presStyleIdx="2" presStyleCnt="6"/>
      <dgm:spPr/>
      <dgm:t>
        <a:bodyPr/>
        <a:lstStyle/>
        <a:p>
          <a:endParaRPr lang="en-GB"/>
        </a:p>
      </dgm:t>
    </dgm:pt>
    <dgm:pt modelId="{846571EE-D2CB-4C26-A07F-C701542E97B6}" type="pres">
      <dgm:prSet presAssocID="{171305B1-5A09-4642-B2B0-86C83BDF19A2}" presName="connTx" presStyleLbl="parChTrans1D3" presStyleIdx="2" presStyleCnt="6"/>
      <dgm:spPr/>
      <dgm:t>
        <a:bodyPr/>
        <a:lstStyle/>
        <a:p>
          <a:endParaRPr lang="en-GB"/>
        </a:p>
      </dgm:t>
    </dgm:pt>
    <dgm:pt modelId="{9D3B0E98-E5AB-4143-B982-62D1AA82BC84}" type="pres">
      <dgm:prSet presAssocID="{3F079E1B-4896-4D31-9A11-F7DA491AB7D6}" presName="root2" presStyleCnt="0"/>
      <dgm:spPr/>
      <dgm:t>
        <a:bodyPr/>
        <a:lstStyle/>
        <a:p>
          <a:endParaRPr lang="en-GB"/>
        </a:p>
      </dgm:t>
    </dgm:pt>
    <dgm:pt modelId="{D2BBB8D1-6D25-4511-80C5-E875915742BA}" type="pres">
      <dgm:prSet presAssocID="{3F079E1B-4896-4D31-9A11-F7DA491AB7D6}" presName="LevelTwoTextNode" presStyleLbl="node3" presStyleIdx="2" presStyleCnt="6">
        <dgm:presLayoutVars>
          <dgm:chPref val="3"/>
        </dgm:presLayoutVars>
      </dgm:prSet>
      <dgm:spPr/>
      <dgm:t>
        <a:bodyPr/>
        <a:lstStyle/>
        <a:p>
          <a:endParaRPr lang="en-GB"/>
        </a:p>
      </dgm:t>
    </dgm:pt>
    <dgm:pt modelId="{0B6466D5-FDA5-4FD8-9311-6F77FE05F3D3}" type="pres">
      <dgm:prSet presAssocID="{3F079E1B-4896-4D31-9A11-F7DA491AB7D6}" presName="level3hierChild" presStyleCnt="0"/>
      <dgm:spPr/>
      <dgm:t>
        <a:bodyPr/>
        <a:lstStyle/>
        <a:p>
          <a:endParaRPr lang="en-GB"/>
        </a:p>
      </dgm:t>
    </dgm:pt>
    <dgm:pt modelId="{998451E0-BDA9-4C18-95A0-62DA1B210232}" type="pres">
      <dgm:prSet presAssocID="{000A2530-1CF3-4CD9-98AA-7B6079CD0417}" presName="conn2-1" presStyleLbl="parChTrans1D3" presStyleIdx="3" presStyleCnt="6"/>
      <dgm:spPr/>
      <dgm:t>
        <a:bodyPr/>
        <a:lstStyle/>
        <a:p>
          <a:endParaRPr lang="en-GB"/>
        </a:p>
      </dgm:t>
    </dgm:pt>
    <dgm:pt modelId="{16AA97AF-E1C0-47E7-9529-E92C2409D36C}" type="pres">
      <dgm:prSet presAssocID="{000A2530-1CF3-4CD9-98AA-7B6079CD0417}" presName="connTx" presStyleLbl="parChTrans1D3" presStyleIdx="3" presStyleCnt="6"/>
      <dgm:spPr/>
      <dgm:t>
        <a:bodyPr/>
        <a:lstStyle/>
        <a:p>
          <a:endParaRPr lang="en-GB"/>
        </a:p>
      </dgm:t>
    </dgm:pt>
    <dgm:pt modelId="{262F84F0-0BD3-4A9B-A536-8395C1334E40}" type="pres">
      <dgm:prSet presAssocID="{1E61C23F-3BB6-4D78-912A-865CCC25EAE2}" presName="root2" presStyleCnt="0"/>
      <dgm:spPr/>
      <dgm:t>
        <a:bodyPr/>
        <a:lstStyle/>
        <a:p>
          <a:endParaRPr lang="en-GB"/>
        </a:p>
      </dgm:t>
    </dgm:pt>
    <dgm:pt modelId="{9E22FACA-590D-483D-8E20-C876F44C407F}" type="pres">
      <dgm:prSet presAssocID="{1E61C23F-3BB6-4D78-912A-865CCC25EAE2}" presName="LevelTwoTextNode" presStyleLbl="node3" presStyleIdx="3" presStyleCnt="6">
        <dgm:presLayoutVars>
          <dgm:chPref val="3"/>
        </dgm:presLayoutVars>
      </dgm:prSet>
      <dgm:spPr/>
      <dgm:t>
        <a:bodyPr/>
        <a:lstStyle/>
        <a:p>
          <a:endParaRPr lang="en-GB"/>
        </a:p>
      </dgm:t>
    </dgm:pt>
    <dgm:pt modelId="{03C10578-AC82-4EA3-BD79-28F2A8695AEC}" type="pres">
      <dgm:prSet presAssocID="{1E61C23F-3BB6-4D78-912A-865CCC25EAE2}" presName="level3hierChild" presStyleCnt="0"/>
      <dgm:spPr/>
      <dgm:t>
        <a:bodyPr/>
        <a:lstStyle/>
        <a:p>
          <a:endParaRPr lang="en-GB"/>
        </a:p>
      </dgm:t>
    </dgm:pt>
    <dgm:pt modelId="{22B11B40-168A-4611-9017-96541EF55CA1}" type="pres">
      <dgm:prSet presAssocID="{A77A4018-0A7F-44D9-A8FF-7884E2C4AA0B}" presName="conn2-1" presStyleLbl="parChTrans1D2" presStyleIdx="1" presStyleCnt="2"/>
      <dgm:spPr/>
      <dgm:t>
        <a:bodyPr/>
        <a:lstStyle/>
        <a:p>
          <a:endParaRPr lang="en-GB"/>
        </a:p>
      </dgm:t>
    </dgm:pt>
    <dgm:pt modelId="{60BD379F-2D96-43CC-9627-EC243DBE351E}" type="pres">
      <dgm:prSet presAssocID="{A77A4018-0A7F-44D9-A8FF-7884E2C4AA0B}" presName="connTx" presStyleLbl="parChTrans1D2" presStyleIdx="1" presStyleCnt="2"/>
      <dgm:spPr/>
      <dgm:t>
        <a:bodyPr/>
        <a:lstStyle/>
        <a:p>
          <a:endParaRPr lang="en-GB"/>
        </a:p>
      </dgm:t>
    </dgm:pt>
    <dgm:pt modelId="{239FA445-B57D-40DC-85DC-60FCDF6374A9}" type="pres">
      <dgm:prSet presAssocID="{CB43DD6D-1338-41CD-B89E-E34B6CD57CE6}" presName="root2" presStyleCnt="0"/>
      <dgm:spPr/>
      <dgm:t>
        <a:bodyPr/>
        <a:lstStyle/>
        <a:p>
          <a:endParaRPr lang="en-GB"/>
        </a:p>
      </dgm:t>
    </dgm:pt>
    <dgm:pt modelId="{9A0A82B6-0746-49E4-B3A3-107A26EF446C}" type="pres">
      <dgm:prSet presAssocID="{CB43DD6D-1338-41CD-B89E-E34B6CD57CE6}" presName="LevelTwoTextNode" presStyleLbl="node2" presStyleIdx="1" presStyleCnt="2">
        <dgm:presLayoutVars>
          <dgm:chPref val="3"/>
        </dgm:presLayoutVars>
      </dgm:prSet>
      <dgm:spPr/>
      <dgm:t>
        <a:bodyPr/>
        <a:lstStyle/>
        <a:p>
          <a:endParaRPr lang="en-GB"/>
        </a:p>
      </dgm:t>
    </dgm:pt>
    <dgm:pt modelId="{20837807-05B7-432C-B33E-3ED444D09C0E}" type="pres">
      <dgm:prSet presAssocID="{CB43DD6D-1338-41CD-B89E-E34B6CD57CE6}" presName="level3hierChild" presStyleCnt="0"/>
      <dgm:spPr/>
      <dgm:t>
        <a:bodyPr/>
        <a:lstStyle/>
        <a:p>
          <a:endParaRPr lang="en-GB"/>
        </a:p>
      </dgm:t>
    </dgm:pt>
    <dgm:pt modelId="{A5298A19-F28F-4D55-AF14-664D7DDE3D4D}" type="pres">
      <dgm:prSet presAssocID="{4BB3D8C4-36FD-4CB3-81B2-D77C8B01FF10}" presName="conn2-1" presStyleLbl="parChTrans1D3" presStyleIdx="4" presStyleCnt="6"/>
      <dgm:spPr/>
      <dgm:t>
        <a:bodyPr/>
        <a:lstStyle/>
        <a:p>
          <a:endParaRPr lang="en-GB"/>
        </a:p>
      </dgm:t>
    </dgm:pt>
    <dgm:pt modelId="{9AE6084A-C001-4965-A2DC-666F6D368954}" type="pres">
      <dgm:prSet presAssocID="{4BB3D8C4-36FD-4CB3-81B2-D77C8B01FF10}" presName="connTx" presStyleLbl="parChTrans1D3" presStyleIdx="4" presStyleCnt="6"/>
      <dgm:spPr/>
      <dgm:t>
        <a:bodyPr/>
        <a:lstStyle/>
        <a:p>
          <a:endParaRPr lang="en-GB"/>
        </a:p>
      </dgm:t>
    </dgm:pt>
    <dgm:pt modelId="{256DEE41-88DF-42BE-8064-9C8499F887A7}" type="pres">
      <dgm:prSet presAssocID="{500601E1-3D2B-49E1-9AA6-5F3A997D8545}" presName="root2" presStyleCnt="0"/>
      <dgm:spPr/>
      <dgm:t>
        <a:bodyPr/>
        <a:lstStyle/>
        <a:p>
          <a:endParaRPr lang="en-GB"/>
        </a:p>
      </dgm:t>
    </dgm:pt>
    <dgm:pt modelId="{C36564EA-2771-48D6-9A00-A4368A4E1971}" type="pres">
      <dgm:prSet presAssocID="{500601E1-3D2B-49E1-9AA6-5F3A997D8545}" presName="LevelTwoTextNode" presStyleLbl="node3" presStyleIdx="4" presStyleCnt="6">
        <dgm:presLayoutVars>
          <dgm:chPref val="3"/>
        </dgm:presLayoutVars>
      </dgm:prSet>
      <dgm:spPr/>
      <dgm:t>
        <a:bodyPr/>
        <a:lstStyle/>
        <a:p>
          <a:endParaRPr lang="en-GB"/>
        </a:p>
      </dgm:t>
    </dgm:pt>
    <dgm:pt modelId="{1AD1AC1B-DEAE-437A-9722-D00F9CEDF762}" type="pres">
      <dgm:prSet presAssocID="{500601E1-3D2B-49E1-9AA6-5F3A997D8545}" presName="level3hierChild" presStyleCnt="0"/>
      <dgm:spPr/>
      <dgm:t>
        <a:bodyPr/>
        <a:lstStyle/>
        <a:p>
          <a:endParaRPr lang="en-GB"/>
        </a:p>
      </dgm:t>
    </dgm:pt>
    <dgm:pt modelId="{D477018F-1D04-485A-94B4-547CA6BD3FB8}" type="pres">
      <dgm:prSet presAssocID="{6EC0ACF3-CB54-42BB-8A32-D72550B41900}" presName="conn2-1" presStyleLbl="parChTrans1D3" presStyleIdx="5" presStyleCnt="6"/>
      <dgm:spPr/>
      <dgm:t>
        <a:bodyPr/>
        <a:lstStyle/>
        <a:p>
          <a:endParaRPr lang="en-GB"/>
        </a:p>
      </dgm:t>
    </dgm:pt>
    <dgm:pt modelId="{E9EC3E54-EA98-479D-82AC-BEA622A7F41E}" type="pres">
      <dgm:prSet presAssocID="{6EC0ACF3-CB54-42BB-8A32-D72550B41900}" presName="connTx" presStyleLbl="parChTrans1D3" presStyleIdx="5" presStyleCnt="6"/>
      <dgm:spPr/>
      <dgm:t>
        <a:bodyPr/>
        <a:lstStyle/>
        <a:p>
          <a:endParaRPr lang="en-GB"/>
        </a:p>
      </dgm:t>
    </dgm:pt>
    <dgm:pt modelId="{661973C1-0F2B-4B08-A30D-84600C20FE1D}" type="pres">
      <dgm:prSet presAssocID="{7EF8824D-0705-41C6-BE4D-1C446DAB1D6D}" presName="root2" presStyleCnt="0"/>
      <dgm:spPr/>
      <dgm:t>
        <a:bodyPr/>
        <a:lstStyle/>
        <a:p>
          <a:endParaRPr lang="en-GB"/>
        </a:p>
      </dgm:t>
    </dgm:pt>
    <dgm:pt modelId="{65A2CE93-175C-4E5D-8A0B-CFD884186552}" type="pres">
      <dgm:prSet presAssocID="{7EF8824D-0705-41C6-BE4D-1C446DAB1D6D}" presName="LevelTwoTextNode" presStyleLbl="node3" presStyleIdx="5" presStyleCnt="6">
        <dgm:presLayoutVars>
          <dgm:chPref val="3"/>
        </dgm:presLayoutVars>
      </dgm:prSet>
      <dgm:spPr/>
      <dgm:t>
        <a:bodyPr/>
        <a:lstStyle/>
        <a:p>
          <a:endParaRPr lang="en-GB"/>
        </a:p>
      </dgm:t>
    </dgm:pt>
    <dgm:pt modelId="{D4331EF7-16C2-46FB-AA71-9934A7EE1F03}" type="pres">
      <dgm:prSet presAssocID="{7EF8824D-0705-41C6-BE4D-1C446DAB1D6D}" presName="level3hierChild" presStyleCnt="0"/>
      <dgm:spPr/>
      <dgm:t>
        <a:bodyPr/>
        <a:lstStyle/>
        <a:p>
          <a:endParaRPr lang="en-GB"/>
        </a:p>
      </dgm:t>
    </dgm:pt>
  </dgm:ptLst>
  <dgm:cxnLst>
    <dgm:cxn modelId="{63A2C0ED-05AE-4FDD-AA34-A57D24FC34C0}" type="presOf" srcId="{4BB3D8C4-36FD-4CB3-81B2-D77C8B01FF10}" destId="{A5298A19-F28F-4D55-AF14-664D7DDE3D4D}" srcOrd="0" destOrd="0" presId="urn:microsoft.com/office/officeart/2005/8/layout/hierarchy2"/>
    <dgm:cxn modelId="{8C948F98-80FE-4D3C-82D6-796C90EB4E84}" type="presOf" srcId="{CB43DD6D-1338-41CD-B89E-E34B6CD57CE6}" destId="{9A0A82B6-0746-49E4-B3A3-107A26EF446C}" srcOrd="0" destOrd="0" presId="urn:microsoft.com/office/officeart/2005/8/layout/hierarchy2"/>
    <dgm:cxn modelId="{7CA0472E-D87F-4EFB-BEF0-7BCEECF6B924}" srcId="{BE396377-6E54-474E-B6AA-BD8C9CFEA711}" destId="{3F079E1B-4896-4D31-9A11-F7DA491AB7D6}" srcOrd="2" destOrd="0" parTransId="{171305B1-5A09-4642-B2B0-86C83BDF19A2}" sibTransId="{5C2A0E76-39F2-494F-8DBE-7BFA42660CB3}"/>
    <dgm:cxn modelId="{BD1D7DEA-F6B3-4AC6-B9E4-43DB5E66F590}" type="presOf" srcId="{2AE41164-30EC-4D36-90A5-19D94D89E3C6}" destId="{3A8D3FD4-8E31-4959-83C6-5171A391709B}" srcOrd="0" destOrd="0" presId="urn:microsoft.com/office/officeart/2005/8/layout/hierarchy2"/>
    <dgm:cxn modelId="{1F349C5C-E8C6-494C-BE45-BC718D9396C4}" type="presOf" srcId="{CBA328E5-C634-4979-A773-28B01AAA5A08}" destId="{BF9F69C9-89F0-4A91-854F-49DE3112834C}" srcOrd="1" destOrd="0" presId="urn:microsoft.com/office/officeart/2005/8/layout/hierarchy2"/>
    <dgm:cxn modelId="{32EFC146-8615-4673-91EA-83124459B108}" type="presOf" srcId="{5DA0CD43-E28D-4106-BC54-08D621D50FFC}" destId="{2C59D2AA-4813-4ADF-A624-F5A8FE60B8D1}" srcOrd="0" destOrd="0" presId="urn:microsoft.com/office/officeart/2005/8/layout/hierarchy2"/>
    <dgm:cxn modelId="{2B2D6E38-5D42-451E-B3A3-43EFEAFF0E6F}" type="presOf" srcId="{A77A4018-0A7F-44D9-A8FF-7884E2C4AA0B}" destId="{60BD379F-2D96-43CC-9627-EC243DBE351E}" srcOrd="1" destOrd="0" presId="urn:microsoft.com/office/officeart/2005/8/layout/hierarchy2"/>
    <dgm:cxn modelId="{42D342B3-8ADE-4C8A-8DF7-3B0719C98941}" type="presOf" srcId="{500601E1-3D2B-49E1-9AA6-5F3A997D8545}" destId="{C36564EA-2771-48D6-9A00-A4368A4E1971}" srcOrd="0" destOrd="0" presId="urn:microsoft.com/office/officeart/2005/8/layout/hierarchy2"/>
    <dgm:cxn modelId="{10170036-8259-4741-86FD-CFB8F2A04D22}" type="presOf" srcId="{171305B1-5A09-4642-B2B0-86C83BDF19A2}" destId="{7E9DF222-6A1B-4051-B22C-76CCA1F27F78}" srcOrd="0" destOrd="0" presId="urn:microsoft.com/office/officeart/2005/8/layout/hierarchy2"/>
    <dgm:cxn modelId="{188F2B05-C8EF-40D3-A0E2-5C1441BFD6FA}" type="presOf" srcId="{744B6E44-027D-4C05-884E-DDB9C6C716AE}" destId="{457388F6-5E53-43BE-A5C0-51CA61EBF866}" srcOrd="0" destOrd="0" presId="urn:microsoft.com/office/officeart/2005/8/layout/hierarchy2"/>
    <dgm:cxn modelId="{C1E60293-BB99-496D-ABE1-686F90503E7A}" type="presOf" srcId="{A77A4018-0A7F-44D9-A8FF-7884E2C4AA0B}" destId="{22B11B40-168A-4611-9017-96541EF55CA1}" srcOrd="0" destOrd="0" presId="urn:microsoft.com/office/officeart/2005/8/layout/hierarchy2"/>
    <dgm:cxn modelId="{F8228403-8267-4F7E-B25A-6691446683ED}" srcId="{BE396377-6E54-474E-B6AA-BD8C9CFEA711}" destId="{2AE41164-30EC-4D36-90A5-19D94D89E3C6}" srcOrd="1" destOrd="0" parTransId="{60F89BCD-FEDB-486E-A805-8161E967DEC9}" sibTransId="{19171604-F5B1-4038-A411-B1BF46295867}"/>
    <dgm:cxn modelId="{A2016B1A-2612-4A39-A4CB-9251804416F3}" type="presOf" srcId="{BE396377-6E54-474E-B6AA-BD8C9CFEA711}" destId="{753A5D17-CC2C-4ECE-8107-2AA807819AAA}" srcOrd="0" destOrd="0" presId="urn:microsoft.com/office/officeart/2005/8/layout/hierarchy2"/>
    <dgm:cxn modelId="{B2583897-247F-47F2-B26C-0F3A8468570E}" srcId="{BE396377-6E54-474E-B6AA-BD8C9CFEA711}" destId="{1E61C23F-3BB6-4D78-912A-865CCC25EAE2}" srcOrd="3" destOrd="0" parTransId="{000A2530-1CF3-4CD9-98AA-7B6079CD0417}" sibTransId="{2BBF5E33-7947-411D-A2F8-AACDCCB485C1}"/>
    <dgm:cxn modelId="{DDC6CFD6-C4FF-4547-8C51-147B2A99012F}" type="presOf" srcId="{000A2530-1CF3-4CD9-98AA-7B6079CD0417}" destId="{16AA97AF-E1C0-47E7-9529-E92C2409D36C}" srcOrd="1" destOrd="0" presId="urn:microsoft.com/office/officeart/2005/8/layout/hierarchy2"/>
    <dgm:cxn modelId="{EB2330CD-74F2-4F3F-B02D-636FE4D61B5C}" type="presOf" srcId="{60F89BCD-FEDB-486E-A805-8161E967DEC9}" destId="{AB70540C-FB2C-4D88-AD2E-D149D68CE41C}" srcOrd="0" destOrd="0" presId="urn:microsoft.com/office/officeart/2005/8/layout/hierarchy2"/>
    <dgm:cxn modelId="{67609E93-AB7E-47A3-94E5-F2C9DF54CF02}" type="presOf" srcId="{5DA0CD43-E28D-4106-BC54-08D621D50FFC}" destId="{5714AB63-FEA0-4AAB-9D8D-3F39D1FE7386}" srcOrd="1" destOrd="0" presId="urn:microsoft.com/office/officeart/2005/8/layout/hierarchy2"/>
    <dgm:cxn modelId="{DB42CFD9-9C87-41A3-AEAC-4968AE123F65}" type="presOf" srcId="{3F079E1B-4896-4D31-9A11-F7DA491AB7D6}" destId="{D2BBB8D1-6D25-4511-80C5-E875915742BA}" srcOrd="0" destOrd="0" presId="urn:microsoft.com/office/officeart/2005/8/layout/hierarchy2"/>
    <dgm:cxn modelId="{70E1C190-5B65-4714-A5B5-EB935EDC0DF8}" srcId="{744B6E44-027D-4C05-884E-DDB9C6C716AE}" destId="{0CE62514-D613-4A9F-8FF5-33EEEAA36CFB}" srcOrd="0" destOrd="0" parTransId="{3DFB30FC-60E9-4731-AA60-536D69BAC3E6}" sibTransId="{CDE6DA70-2A63-456D-9D03-585846B01023}"/>
    <dgm:cxn modelId="{768ED1D6-8C58-4F34-A30E-DD19C197E8DB}" type="presOf" srcId="{CBA328E5-C634-4979-A773-28B01AAA5A08}" destId="{DC572B93-ACC4-42ED-ADB2-FC0E124C1C70}" srcOrd="0" destOrd="0" presId="urn:microsoft.com/office/officeart/2005/8/layout/hierarchy2"/>
    <dgm:cxn modelId="{284E28A6-8B00-470E-A98D-4E0BED6D4DD3}" srcId="{CB43DD6D-1338-41CD-B89E-E34B6CD57CE6}" destId="{500601E1-3D2B-49E1-9AA6-5F3A997D8545}" srcOrd="0" destOrd="0" parTransId="{4BB3D8C4-36FD-4CB3-81B2-D77C8B01FF10}" sibTransId="{4E4D91E9-E519-4898-8B57-3D76EB1BBA9B}"/>
    <dgm:cxn modelId="{C0FAAB06-3203-4FE3-AC80-233BCAA5EAEF}" srcId="{0CE62514-D613-4A9F-8FF5-33EEEAA36CFB}" destId="{BE396377-6E54-474E-B6AA-BD8C9CFEA711}" srcOrd="0" destOrd="0" parTransId="{CBA328E5-C634-4979-A773-28B01AAA5A08}" sibTransId="{1C8BA219-8376-438B-BE31-059793EC19E3}"/>
    <dgm:cxn modelId="{A50D3B23-F24A-46D9-AA4F-C253F4A4375C}" type="presOf" srcId="{4BB3D8C4-36FD-4CB3-81B2-D77C8B01FF10}" destId="{9AE6084A-C001-4965-A2DC-666F6D368954}" srcOrd="1" destOrd="0" presId="urn:microsoft.com/office/officeart/2005/8/layout/hierarchy2"/>
    <dgm:cxn modelId="{4A07F547-E295-4DCD-B2C4-7CAEF570A365}" type="presOf" srcId="{1E61C23F-3BB6-4D78-912A-865CCC25EAE2}" destId="{9E22FACA-590D-483D-8E20-C876F44C407F}" srcOrd="0" destOrd="0" presId="urn:microsoft.com/office/officeart/2005/8/layout/hierarchy2"/>
    <dgm:cxn modelId="{6570E197-B26C-46C0-BE32-DCA1A8B905DA}" type="presOf" srcId="{60F89BCD-FEDB-486E-A805-8161E967DEC9}" destId="{2A728619-CAD2-46F0-8238-8644F95990AF}" srcOrd="1" destOrd="0" presId="urn:microsoft.com/office/officeart/2005/8/layout/hierarchy2"/>
    <dgm:cxn modelId="{E12D69E4-2D85-4538-A6F8-AAEBDD33C4EA}" type="presOf" srcId="{D0EC48F1-0CED-4E1C-ABB4-4359F65AFD0A}" destId="{B02452B2-7FD5-4869-BD3A-CE4371A7BEB3}" srcOrd="0" destOrd="0" presId="urn:microsoft.com/office/officeart/2005/8/layout/hierarchy2"/>
    <dgm:cxn modelId="{65EA5D05-5F77-4686-B74F-AEE42F3EC17E}" type="presOf" srcId="{6EC0ACF3-CB54-42BB-8A32-D72550B41900}" destId="{D477018F-1D04-485A-94B4-547CA6BD3FB8}" srcOrd="0" destOrd="0" presId="urn:microsoft.com/office/officeart/2005/8/layout/hierarchy2"/>
    <dgm:cxn modelId="{4BC24403-DC18-474C-BA07-ABD3F4E20DD2}" type="presOf" srcId="{7EF8824D-0705-41C6-BE4D-1C446DAB1D6D}" destId="{65A2CE93-175C-4E5D-8A0B-CFD884186552}" srcOrd="0" destOrd="0" presId="urn:microsoft.com/office/officeart/2005/8/layout/hierarchy2"/>
    <dgm:cxn modelId="{9E773F21-0F6E-4C67-AD9D-B3BDCB96B57E}" type="presOf" srcId="{000A2530-1CF3-4CD9-98AA-7B6079CD0417}" destId="{998451E0-BDA9-4C18-95A0-62DA1B210232}" srcOrd="0" destOrd="0" presId="urn:microsoft.com/office/officeart/2005/8/layout/hierarchy2"/>
    <dgm:cxn modelId="{E91278EA-9FA5-4309-9363-5DB80FA6676D}" srcId="{BE396377-6E54-474E-B6AA-BD8C9CFEA711}" destId="{D0EC48F1-0CED-4E1C-ABB4-4359F65AFD0A}" srcOrd="0" destOrd="0" parTransId="{5DA0CD43-E28D-4106-BC54-08D621D50FFC}" sibTransId="{63E1FFDA-178C-4AA4-BFA4-B8A9A2FE3042}"/>
    <dgm:cxn modelId="{A6312875-8E0F-4801-B118-A56353A66919}" type="presOf" srcId="{6EC0ACF3-CB54-42BB-8A32-D72550B41900}" destId="{E9EC3E54-EA98-479D-82AC-BEA622A7F41E}" srcOrd="1" destOrd="0" presId="urn:microsoft.com/office/officeart/2005/8/layout/hierarchy2"/>
    <dgm:cxn modelId="{62984974-29A9-4444-94C3-20145957FD92}" srcId="{0CE62514-D613-4A9F-8FF5-33EEEAA36CFB}" destId="{CB43DD6D-1338-41CD-B89E-E34B6CD57CE6}" srcOrd="1" destOrd="0" parTransId="{A77A4018-0A7F-44D9-A8FF-7884E2C4AA0B}" sibTransId="{D3C21493-6353-44A6-B418-F25F0494B272}"/>
    <dgm:cxn modelId="{994A539B-8E29-476C-9565-D5706AC6C3F9}" srcId="{CB43DD6D-1338-41CD-B89E-E34B6CD57CE6}" destId="{7EF8824D-0705-41C6-BE4D-1C446DAB1D6D}" srcOrd="1" destOrd="0" parTransId="{6EC0ACF3-CB54-42BB-8A32-D72550B41900}" sibTransId="{33B77276-1264-444F-BC02-4FC02A695A5C}"/>
    <dgm:cxn modelId="{E907D9A3-D024-4C07-9CD7-8D1C39C85E9B}" type="presOf" srcId="{171305B1-5A09-4642-B2B0-86C83BDF19A2}" destId="{846571EE-D2CB-4C26-A07F-C701542E97B6}" srcOrd="1" destOrd="0" presId="urn:microsoft.com/office/officeart/2005/8/layout/hierarchy2"/>
    <dgm:cxn modelId="{0807F005-8402-4D01-BCFE-B6E51233C2EE}" type="presOf" srcId="{0CE62514-D613-4A9F-8FF5-33EEEAA36CFB}" destId="{D3109716-536D-4F55-8D3F-94E4A494DC55}" srcOrd="0" destOrd="0" presId="urn:microsoft.com/office/officeart/2005/8/layout/hierarchy2"/>
    <dgm:cxn modelId="{0F2F57D3-B409-4689-912D-1C0D38C3E142}" type="presParOf" srcId="{457388F6-5E53-43BE-A5C0-51CA61EBF866}" destId="{D96A4483-8BE5-4889-ABDF-4FEA159DA5CC}" srcOrd="0" destOrd="0" presId="urn:microsoft.com/office/officeart/2005/8/layout/hierarchy2"/>
    <dgm:cxn modelId="{8365F27B-FD70-48C8-9EC6-351E4855F95F}" type="presParOf" srcId="{D96A4483-8BE5-4889-ABDF-4FEA159DA5CC}" destId="{D3109716-536D-4F55-8D3F-94E4A494DC55}" srcOrd="0" destOrd="0" presId="urn:microsoft.com/office/officeart/2005/8/layout/hierarchy2"/>
    <dgm:cxn modelId="{BE9F1EE4-02D2-4F07-BF39-C526A50050C1}" type="presParOf" srcId="{D96A4483-8BE5-4889-ABDF-4FEA159DA5CC}" destId="{1EDF5B58-A1F4-437B-B01A-23ADDE1B99C6}" srcOrd="1" destOrd="0" presId="urn:microsoft.com/office/officeart/2005/8/layout/hierarchy2"/>
    <dgm:cxn modelId="{9EA0B219-A076-4DC5-A125-DC7E725D82F3}" type="presParOf" srcId="{1EDF5B58-A1F4-437B-B01A-23ADDE1B99C6}" destId="{DC572B93-ACC4-42ED-ADB2-FC0E124C1C70}" srcOrd="0" destOrd="0" presId="urn:microsoft.com/office/officeart/2005/8/layout/hierarchy2"/>
    <dgm:cxn modelId="{109F2804-3E9F-434F-9B9E-AE222334C7FB}" type="presParOf" srcId="{DC572B93-ACC4-42ED-ADB2-FC0E124C1C70}" destId="{BF9F69C9-89F0-4A91-854F-49DE3112834C}" srcOrd="0" destOrd="0" presId="urn:microsoft.com/office/officeart/2005/8/layout/hierarchy2"/>
    <dgm:cxn modelId="{628C56C8-C453-48E3-9107-E66578FF7C87}" type="presParOf" srcId="{1EDF5B58-A1F4-437B-B01A-23ADDE1B99C6}" destId="{1AAC1DC9-15E8-49D4-AB54-8FCDA83CC7D9}" srcOrd="1" destOrd="0" presId="urn:microsoft.com/office/officeart/2005/8/layout/hierarchy2"/>
    <dgm:cxn modelId="{4A614445-EE95-4BAB-9367-9047082D968E}" type="presParOf" srcId="{1AAC1DC9-15E8-49D4-AB54-8FCDA83CC7D9}" destId="{753A5D17-CC2C-4ECE-8107-2AA807819AAA}" srcOrd="0" destOrd="0" presId="urn:microsoft.com/office/officeart/2005/8/layout/hierarchy2"/>
    <dgm:cxn modelId="{35BE8057-8B6C-4813-9051-C094C8C32ED6}" type="presParOf" srcId="{1AAC1DC9-15E8-49D4-AB54-8FCDA83CC7D9}" destId="{CE090664-0F53-4810-A891-3D45A927FF92}" srcOrd="1" destOrd="0" presId="urn:microsoft.com/office/officeart/2005/8/layout/hierarchy2"/>
    <dgm:cxn modelId="{ADC953A2-F765-4853-BC29-ADDD6B56BE68}" type="presParOf" srcId="{CE090664-0F53-4810-A891-3D45A927FF92}" destId="{2C59D2AA-4813-4ADF-A624-F5A8FE60B8D1}" srcOrd="0" destOrd="0" presId="urn:microsoft.com/office/officeart/2005/8/layout/hierarchy2"/>
    <dgm:cxn modelId="{48DE8CE8-88AE-41DF-B1CE-7C1E2F9D5548}" type="presParOf" srcId="{2C59D2AA-4813-4ADF-A624-F5A8FE60B8D1}" destId="{5714AB63-FEA0-4AAB-9D8D-3F39D1FE7386}" srcOrd="0" destOrd="0" presId="urn:microsoft.com/office/officeart/2005/8/layout/hierarchy2"/>
    <dgm:cxn modelId="{D81D6DC9-7A7A-4317-9384-D6C910875B9C}" type="presParOf" srcId="{CE090664-0F53-4810-A891-3D45A927FF92}" destId="{3F30F46C-AFF6-4E26-9D2B-84DE431F8CE8}" srcOrd="1" destOrd="0" presId="urn:microsoft.com/office/officeart/2005/8/layout/hierarchy2"/>
    <dgm:cxn modelId="{40EDFCC2-D19F-40FE-BF3F-098386D940F2}" type="presParOf" srcId="{3F30F46C-AFF6-4E26-9D2B-84DE431F8CE8}" destId="{B02452B2-7FD5-4869-BD3A-CE4371A7BEB3}" srcOrd="0" destOrd="0" presId="urn:microsoft.com/office/officeart/2005/8/layout/hierarchy2"/>
    <dgm:cxn modelId="{2476EBB0-B07C-4DF0-93AD-7B9733FE032E}" type="presParOf" srcId="{3F30F46C-AFF6-4E26-9D2B-84DE431F8CE8}" destId="{F837151E-780C-4745-8661-353FB5F38632}" srcOrd="1" destOrd="0" presId="urn:microsoft.com/office/officeart/2005/8/layout/hierarchy2"/>
    <dgm:cxn modelId="{9134C295-D7A8-4E2C-A44B-0D1C3CAD4A8C}" type="presParOf" srcId="{CE090664-0F53-4810-A891-3D45A927FF92}" destId="{AB70540C-FB2C-4D88-AD2E-D149D68CE41C}" srcOrd="2" destOrd="0" presId="urn:microsoft.com/office/officeart/2005/8/layout/hierarchy2"/>
    <dgm:cxn modelId="{0CAA2A76-BF8C-4A2F-AE36-379ADC41C679}" type="presParOf" srcId="{AB70540C-FB2C-4D88-AD2E-D149D68CE41C}" destId="{2A728619-CAD2-46F0-8238-8644F95990AF}" srcOrd="0" destOrd="0" presId="urn:microsoft.com/office/officeart/2005/8/layout/hierarchy2"/>
    <dgm:cxn modelId="{09FF5F8E-B8FD-4C0E-B107-90124DC9BC8B}" type="presParOf" srcId="{CE090664-0F53-4810-A891-3D45A927FF92}" destId="{E5BEFD8F-1A91-4E21-ACFF-1AA41D28120C}" srcOrd="3" destOrd="0" presId="urn:microsoft.com/office/officeart/2005/8/layout/hierarchy2"/>
    <dgm:cxn modelId="{5F53159B-710A-4E5B-B9CB-C2BAFDEBC9EE}" type="presParOf" srcId="{E5BEFD8F-1A91-4E21-ACFF-1AA41D28120C}" destId="{3A8D3FD4-8E31-4959-83C6-5171A391709B}" srcOrd="0" destOrd="0" presId="urn:microsoft.com/office/officeart/2005/8/layout/hierarchy2"/>
    <dgm:cxn modelId="{9F8D5D5F-C981-4138-8446-7C0E81237332}" type="presParOf" srcId="{E5BEFD8F-1A91-4E21-ACFF-1AA41D28120C}" destId="{AB3F2492-A875-40A7-B1FE-332AA2E4D047}" srcOrd="1" destOrd="0" presId="urn:microsoft.com/office/officeart/2005/8/layout/hierarchy2"/>
    <dgm:cxn modelId="{87A4AD80-0E8D-49DD-9A12-8CF3E2F9BC85}" type="presParOf" srcId="{CE090664-0F53-4810-A891-3D45A927FF92}" destId="{7E9DF222-6A1B-4051-B22C-76CCA1F27F78}" srcOrd="4" destOrd="0" presId="urn:microsoft.com/office/officeart/2005/8/layout/hierarchy2"/>
    <dgm:cxn modelId="{901B0CC0-2E81-499E-A7C7-F9D14FDB7AA2}" type="presParOf" srcId="{7E9DF222-6A1B-4051-B22C-76CCA1F27F78}" destId="{846571EE-D2CB-4C26-A07F-C701542E97B6}" srcOrd="0" destOrd="0" presId="urn:microsoft.com/office/officeart/2005/8/layout/hierarchy2"/>
    <dgm:cxn modelId="{CC0749F9-BB6E-49C9-9BAE-A9829654CE7D}" type="presParOf" srcId="{CE090664-0F53-4810-A891-3D45A927FF92}" destId="{9D3B0E98-E5AB-4143-B982-62D1AA82BC84}" srcOrd="5" destOrd="0" presId="urn:microsoft.com/office/officeart/2005/8/layout/hierarchy2"/>
    <dgm:cxn modelId="{6C7937AF-7C4A-4797-9F8D-FA8C74C53E3A}" type="presParOf" srcId="{9D3B0E98-E5AB-4143-B982-62D1AA82BC84}" destId="{D2BBB8D1-6D25-4511-80C5-E875915742BA}" srcOrd="0" destOrd="0" presId="urn:microsoft.com/office/officeart/2005/8/layout/hierarchy2"/>
    <dgm:cxn modelId="{A6F91AFC-CF40-4AFF-AE7A-27044F7BC89A}" type="presParOf" srcId="{9D3B0E98-E5AB-4143-B982-62D1AA82BC84}" destId="{0B6466D5-FDA5-4FD8-9311-6F77FE05F3D3}" srcOrd="1" destOrd="0" presId="urn:microsoft.com/office/officeart/2005/8/layout/hierarchy2"/>
    <dgm:cxn modelId="{3B066CA3-B1B4-4CE6-85E8-2CAE2FEF095E}" type="presParOf" srcId="{CE090664-0F53-4810-A891-3D45A927FF92}" destId="{998451E0-BDA9-4C18-95A0-62DA1B210232}" srcOrd="6" destOrd="0" presId="urn:microsoft.com/office/officeart/2005/8/layout/hierarchy2"/>
    <dgm:cxn modelId="{1C7F0E51-6EAE-40CC-BBC0-B900F23F909D}" type="presParOf" srcId="{998451E0-BDA9-4C18-95A0-62DA1B210232}" destId="{16AA97AF-E1C0-47E7-9529-E92C2409D36C}" srcOrd="0" destOrd="0" presId="urn:microsoft.com/office/officeart/2005/8/layout/hierarchy2"/>
    <dgm:cxn modelId="{44AFCBE8-E92B-4AEB-B4F7-7DAD85E3698C}" type="presParOf" srcId="{CE090664-0F53-4810-A891-3D45A927FF92}" destId="{262F84F0-0BD3-4A9B-A536-8395C1334E40}" srcOrd="7" destOrd="0" presId="urn:microsoft.com/office/officeart/2005/8/layout/hierarchy2"/>
    <dgm:cxn modelId="{6FE50A9F-2FE4-411C-BB15-AD50523B4DB8}" type="presParOf" srcId="{262F84F0-0BD3-4A9B-A536-8395C1334E40}" destId="{9E22FACA-590D-483D-8E20-C876F44C407F}" srcOrd="0" destOrd="0" presId="urn:microsoft.com/office/officeart/2005/8/layout/hierarchy2"/>
    <dgm:cxn modelId="{804651A7-7D1B-44CD-83D3-DB30841B3D77}" type="presParOf" srcId="{262F84F0-0BD3-4A9B-A536-8395C1334E40}" destId="{03C10578-AC82-4EA3-BD79-28F2A8695AEC}" srcOrd="1" destOrd="0" presId="urn:microsoft.com/office/officeart/2005/8/layout/hierarchy2"/>
    <dgm:cxn modelId="{382899C1-A7CD-4CA8-B8E0-9007ECC3E8BD}" type="presParOf" srcId="{1EDF5B58-A1F4-437B-B01A-23ADDE1B99C6}" destId="{22B11B40-168A-4611-9017-96541EF55CA1}" srcOrd="2" destOrd="0" presId="urn:microsoft.com/office/officeart/2005/8/layout/hierarchy2"/>
    <dgm:cxn modelId="{D6F0AA1F-C2C2-4DC0-BB83-160E4A7A4532}" type="presParOf" srcId="{22B11B40-168A-4611-9017-96541EF55CA1}" destId="{60BD379F-2D96-43CC-9627-EC243DBE351E}" srcOrd="0" destOrd="0" presId="urn:microsoft.com/office/officeart/2005/8/layout/hierarchy2"/>
    <dgm:cxn modelId="{41A813B9-5C55-4A21-9B5E-D867CE0B2999}" type="presParOf" srcId="{1EDF5B58-A1F4-437B-B01A-23ADDE1B99C6}" destId="{239FA445-B57D-40DC-85DC-60FCDF6374A9}" srcOrd="3" destOrd="0" presId="urn:microsoft.com/office/officeart/2005/8/layout/hierarchy2"/>
    <dgm:cxn modelId="{28D41550-4F63-47AF-947D-048B1E9F4163}" type="presParOf" srcId="{239FA445-B57D-40DC-85DC-60FCDF6374A9}" destId="{9A0A82B6-0746-49E4-B3A3-107A26EF446C}" srcOrd="0" destOrd="0" presId="urn:microsoft.com/office/officeart/2005/8/layout/hierarchy2"/>
    <dgm:cxn modelId="{85B43939-6622-4931-BFC1-A34A536580C3}" type="presParOf" srcId="{239FA445-B57D-40DC-85DC-60FCDF6374A9}" destId="{20837807-05B7-432C-B33E-3ED444D09C0E}" srcOrd="1" destOrd="0" presId="urn:microsoft.com/office/officeart/2005/8/layout/hierarchy2"/>
    <dgm:cxn modelId="{2A7B91F4-4449-431A-80A1-64761B656675}" type="presParOf" srcId="{20837807-05B7-432C-B33E-3ED444D09C0E}" destId="{A5298A19-F28F-4D55-AF14-664D7DDE3D4D}" srcOrd="0" destOrd="0" presId="urn:microsoft.com/office/officeart/2005/8/layout/hierarchy2"/>
    <dgm:cxn modelId="{22124FDC-BDB6-4AA5-A26E-0E334BEC6F08}" type="presParOf" srcId="{A5298A19-F28F-4D55-AF14-664D7DDE3D4D}" destId="{9AE6084A-C001-4965-A2DC-666F6D368954}" srcOrd="0" destOrd="0" presId="urn:microsoft.com/office/officeart/2005/8/layout/hierarchy2"/>
    <dgm:cxn modelId="{ECFFE2EF-130F-45B1-9CEE-51B3E84ABCD1}" type="presParOf" srcId="{20837807-05B7-432C-B33E-3ED444D09C0E}" destId="{256DEE41-88DF-42BE-8064-9C8499F887A7}" srcOrd="1" destOrd="0" presId="urn:microsoft.com/office/officeart/2005/8/layout/hierarchy2"/>
    <dgm:cxn modelId="{A4FA5E9B-EACF-4531-B81B-23668121F2A1}" type="presParOf" srcId="{256DEE41-88DF-42BE-8064-9C8499F887A7}" destId="{C36564EA-2771-48D6-9A00-A4368A4E1971}" srcOrd="0" destOrd="0" presId="urn:microsoft.com/office/officeart/2005/8/layout/hierarchy2"/>
    <dgm:cxn modelId="{4283444D-48B9-44F0-A39C-F7DA4C345AA9}" type="presParOf" srcId="{256DEE41-88DF-42BE-8064-9C8499F887A7}" destId="{1AD1AC1B-DEAE-437A-9722-D00F9CEDF762}" srcOrd="1" destOrd="0" presId="urn:microsoft.com/office/officeart/2005/8/layout/hierarchy2"/>
    <dgm:cxn modelId="{A547C38B-B16C-48E1-BD6B-410B932DF597}" type="presParOf" srcId="{20837807-05B7-432C-B33E-3ED444D09C0E}" destId="{D477018F-1D04-485A-94B4-547CA6BD3FB8}" srcOrd="2" destOrd="0" presId="urn:microsoft.com/office/officeart/2005/8/layout/hierarchy2"/>
    <dgm:cxn modelId="{7B606D5F-9BC8-4474-A43A-385FBF34F11C}" type="presParOf" srcId="{D477018F-1D04-485A-94B4-547CA6BD3FB8}" destId="{E9EC3E54-EA98-479D-82AC-BEA622A7F41E}" srcOrd="0" destOrd="0" presId="urn:microsoft.com/office/officeart/2005/8/layout/hierarchy2"/>
    <dgm:cxn modelId="{A8809186-9A7C-4654-AFD1-2BE60B9B3829}" type="presParOf" srcId="{20837807-05B7-432C-B33E-3ED444D09C0E}" destId="{661973C1-0F2B-4B08-A30D-84600C20FE1D}" srcOrd="3" destOrd="0" presId="urn:microsoft.com/office/officeart/2005/8/layout/hierarchy2"/>
    <dgm:cxn modelId="{8B26303A-FA59-4BE1-A3EA-B5194C6E14DB}" type="presParOf" srcId="{661973C1-0F2B-4B08-A30D-84600C20FE1D}" destId="{65A2CE93-175C-4E5D-8A0B-CFD884186552}" srcOrd="0" destOrd="0" presId="urn:microsoft.com/office/officeart/2005/8/layout/hierarchy2"/>
    <dgm:cxn modelId="{64AC6695-3839-4C54-9156-0722BD8ED9EC}" type="presParOf" srcId="{661973C1-0F2B-4B08-A30D-84600C20FE1D}" destId="{D4331EF7-16C2-46FB-AA71-9934A7EE1F03}" srcOrd="1" destOrd="0" presId="urn:microsoft.com/office/officeart/2005/8/layout/hierarchy2"/>
  </dgm:cxnLst>
  <dgm:bg/>
  <dgm:whole/>
  <dgm:extLst>
    <a:ext uri="http://schemas.microsoft.com/office/drawing/2008/diagram">
      <dsp:dataModelExt xmlns:dsp="http://schemas.microsoft.com/office/drawing/2008/diagram" relId="rId16" minVer="http://schemas.openxmlformats.org/drawingml/2006/diagram"/>
    </a:ext>
  </dgm:extLst>
</dgm:dataModel>
</file>

<file path=ppt/diagrams/data7.xml><?xml version="1.0" encoding="utf-8"?>
<dgm:dataModel xmlns:dgm="http://schemas.openxmlformats.org/drawingml/2006/diagram" xmlns:a="http://schemas.openxmlformats.org/drawingml/2006/main">
  <dgm:ptLst>
    <dgm:pt modelId="{E26D1F84-685D-4593-A0EB-22EC8F4A70C5}" type="doc">
      <dgm:prSet loTypeId="urn:microsoft.com/office/officeart/2005/8/layout/default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1AD3F076-F796-4A60-B4B6-0A3168CD5A5C}">
      <dgm:prSet phldrT="[Text]"/>
      <dgm:spPr/>
      <dgm:t>
        <a:bodyPr/>
        <a:lstStyle/>
        <a:p>
          <a:r>
            <a:rPr lang="en-US" dirty="0" smtClean="0">
              <a:latin typeface="Arial" panose="020B0604020202020204" pitchFamily="34" charset="0"/>
              <a:cs typeface="Arial" panose="020B0604020202020204" pitchFamily="34" charset="0"/>
            </a:rPr>
            <a:t>Background and epi</a:t>
          </a:r>
          <a:endParaRPr lang="en-US" dirty="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0367C897-820C-4BE5-B473-3C556CBC31ED}" type="parTrans" cxnId="{9F3245B9-66C6-49F1-94EC-A35CDA04961A}">
      <dgm:prSet/>
      <dgm:spPr/>
      <dgm:t>
        <a:bodyPr/>
        <a:lstStyle/>
        <a:p>
          <a:endParaRPr lang="en-US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E68B111A-26D9-42B1-93D0-D97EAE70A52D}" type="sibTrans" cxnId="{9F3245B9-66C6-49F1-94EC-A35CDA04961A}">
      <dgm:prSet/>
      <dgm:spPr/>
      <dgm:t>
        <a:bodyPr/>
        <a:lstStyle/>
        <a:p>
          <a:endParaRPr lang="en-US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F254ADB0-339B-4425-8F6B-9B663C963E45}">
      <dgm:prSet phldrT="[Text]"/>
      <dgm:spPr/>
      <dgm:t>
        <a:bodyPr/>
        <a:lstStyle/>
        <a:p>
          <a:r>
            <a:rPr lang="en-US" dirty="0" smtClean="0">
              <a:latin typeface="Arial" panose="020B0604020202020204" pitchFamily="34" charset="0"/>
              <a:cs typeface="Arial" panose="020B0604020202020204" pitchFamily="34" charset="0"/>
            </a:rPr>
            <a:t>How to tackle GNBSI</a:t>
          </a:r>
          <a:endParaRPr lang="en-US" dirty="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43322649-F416-480F-B9B7-5469EE201221}" type="parTrans" cxnId="{4AD5E780-7E03-4725-BCFF-A86088B0C483}">
      <dgm:prSet/>
      <dgm:spPr/>
      <dgm:t>
        <a:bodyPr/>
        <a:lstStyle/>
        <a:p>
          <a:endParaRPr lang="en-US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A308C9DC-DF78-4AE7-B14C-1D0620E4E4A7}" type="sibTrans" cxnId="{4AD5E780-7E03-4725-BCFF-A86088B0C483}">
      <dgm:prSet/>
      <dgm:spPr/>
      <dgm:t>
        <a:bodyPr/>
        <a:lstStyle/>
        <a:p>
          <a:endParaRPr lang="en-US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F4068B07-2374-4CB0-A3C8-012C42A97E6A}">
      <dgm:prSet phldrT="[Text]"/>
      <dgm:spPr/>
      <dgm:t>
        <a:bodyPr/>
        <a:lstStyle/>
        <a:p>
          <a:r>
            <a:rPr lang="en-US" dirty="0" smtClean="0">
              <a:latin typeface="Arial" panose="020B0604020202020204" pitchFamily="34" charset="0"/>
              <a:cs typeface="Arial" panose="020B0604020202020204" pitchFamily="34" charset="0"/>
            </a:rPr>
            <a:t>Drivers of GNBSI</a:t>
          </a:r>
          <a:endParaRPr lang="en-US" dirty="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F4B1B420-BB63-46C6-84D1-22D7FD915A02}" type="parTrans" cxnId="{0DECE3CB-3917-4FC7-9C03-C642623BB985}">
      <dgm:prSet/>
      <dgm:spPr/>
      <dgm:t>
        <a:bodyPr/>
        <a:lstStyle/>
        <a:p>
          <a:endParaRPr lang="en-US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C7FDBC0A-6E75-4F7C-B113-371807A1DA3B}" type="sibTrans" cxnId="{0DECE3CB-3917-4FC7-9C03-C642623BB985}">
      <dgm:prSet/>
      <dgm:spPr/>
      <dgm:t>
        <a:bodyPr/>
        <a:lstStyle/>
        <a:p>
          <a:endParaRPr lang="en-US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02FC4CF4-FEA8-4400-AE05-73E5CA8006BC}">
      <dgm:prSet phldrT="[Text]"/>
      <dgm:spPr>
        <a:solidFill>
          <a:srgbClr val="C00000"/>
        </a:solidFill>
      </dgm:spPr>
      <dgm:t>
        <a:bodyPr/>
        <a:lstStyle/>
        <a:p>
          <a:r>
            <a:rPr lang="en-US" dirty="0" smtClean="0">
              <a:latin typeface="Arial" panose="020B0604020202020204" pitchFamily="34" charset="0"/>
              <a:cs typeface="Arial" panose="020B0604020202020204" pitchFamily="34" charset="0"/>
            </a:rPr>
            <a:t>Learning from G+ success?</a:t>
          </a:r>
          <a:endParaRPr lang="en-US" dirty="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A42F9A14-7FBA-49CE-AB0B-429960893731}" type="parTrans" cxnId="{6850E6E3-03EB-4A05-BC15-0B0A4A18288A}">
      <dgm:prSet/>
      <dgm:spPr/>
      <dgm:t>
        <a:bodyPr/>
        <a:lstStyle/>
        <a:p>
          <a:endParaRPr lang="en-US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4DE7C900-3B7B-45DD-8094-6CF06A4E20F4}" type="sibTrans" cxnId="{6850E6E3-03EB-4A05-BC15-0B0A4A18288A}">
      <dgm:prSet/>
      <dgm:spPr/>
      <dgm:t>
        <a:bodyPr/>
        <a:lstStyle/>
        <a:p>
          <a:endParaRPr lang="en-US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2362821B-7AAB-402C-B86F-3C365874CBAC}" type="pres">
      <dgm:prSet presAssocID="{E26D1F84-685D-4593-A0EB-22EC8F4A70C5}" presName="diagram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CB6E9137-F9A7-49D1-A490-4FADA1780BF9}" type="pres">
      <dgm:prSet presAssocID="{1AD3F076-F796-4A60-B4B6-0A3168CD5A5C}" presName="node" presStyleLbl="node1" presStyleIdx="0" presStyleCnt="4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393F5BB5-8875-4B16-BE08-487537A315A5}" type="pres">
      <dgm:prSet presAssocID="{E68B111A-26D9-42B1-93D0-D97EAE70A52D}" presName="sibTrans" presStyleCnt="0"/>
      <dgm:spPr/>
    </dgm:pt>
    <dgm:pt modelId="{FD494836-1CC8-45BA-B192-3A6F2BB97A54}" type="pres">
      <dgm:prSet presAssocID="{F4068B07-2374-4CB0-A3C8-012C42A97E6A}" presName="node" presStyleLbl="node1" presStyleIdx="1" presStyleCnt="4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11A4CFC5-F75A-450B-86B3-C5AAE295836A}" type="pres">
      <dgm:prSet presAssocID="{C7FDBC0A-6E75-4F7C-B113-371807A1DA3B}" presName="sibTrans" presStyleCnt="0"/>
      <dgm:spPr/>
    </dgm:pt>
    <dgm:pt modelId="{F6E42A0D-7845-46CD-9ED4-2101DD0C3479}" type="pres">
      <dgm:prSet presAssocID="{02FC4CF4-FEA8-4400-AE05-73E5CA8006BC}" presName="node" presStyleLbl="node1" presStyleIdx="2" presStyleCnt="4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B7C56686-BE3B-4469-8BFB-6D4B05B02E98}" type="pres">
      <dgm:prSet presAssocID="{4DE7C900-3B7B-45DD-8094-6CF06A4E20F4}" presName="sibTrans" presStyleCnt="0"/>
      <dgm:spPr/>
    </dgm:pt>
    <dgm:pt modelId="{20E229EA-E650-48CD-BC4C-091317D2A768}" type="pres">
      <dgm:prSet presAssocID="{F254ADB0-339B-4425-8F6B-9B663C963E45}" presName="node" presStyleLbl="node1" presStyleIdx="3" presStyleCnt="4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6EE8AA0D-5DD2-4959-8564-7C3EF3460F92}" type="presOf" srcId="{02FC4CF4-FEA8-4400-AE05-73E5CA8006BC}" destId="{F6E42A0D-7845-46CD-9ED4-2101DD0C3479}" srcOrd="0" destOrd="0" presId="urn:microsoft.com/office/officeart/2005/8/layout/default"/>
    <dgm:cxn modelId="{A6229451-A047-4BE7-AB29-72D852FA7A60}" type="presOf" srcId="{1AD3F076-F796-4A60-B4B6-0A3168CD5A5C}" destId="{CB6E9137-F9A7-49D1-A490-4FADA1780BF9}" srcOrd="0" destOrd="0" presId="urn:microsoft.com/office/officeart/2005/8/layout/default"/>
    <dgm:cxn modelId="{4AD5E780-7E03-4725-BCFF-A86088B0C483}" srcId="{E26D1F84-685D-4593-A0EB-22EC8F4A70C5}" destId="{F254ADB0-339B-4425-8F6B-9B663C963E45}" srcOrd="3" destOrd="0" parTransId="{43322649-F416-480F-B9B7-5469EE201221}" sibTransId="{A308C9DC-DF78-4AE7-B14C-1D0620E4E4A7}"/>
    <dgm:cxn modelId="{9F3245B9-66C6-49F1-94EC-A35CDA04961A}" srcId="{E26D1F84-685D-4593-A0EB-22EC8F4A70C5}" destId="{1AD3F076-F796-4A60-B4B6-0A3168CD5A5C}" srcOrd="0" destOrd="0" parTransId="{0367C897-820C-4BE5-B473-3C556CBC31ED}" sibTransId="{E68B111A-26D9-42B1-93D0-D97EAE70A52D}"/>
    <dgm:cxn modelId="{0DECE3CB-3917-4FC7-9C03-C642623BB985}" srcId="{E26D1F84-685D-4593-A0EB-22EC8F4A70C5}" destId="{F4068B07-2374-4CB0-A3C8-012C42A97E6A}" srcOrd="1" destOrd="0" parTransId="{F4B1B420-BB63-46C6-84D1-22D7FD915A02}" sibTransId="{C7FDBC0A-6E75-4F7C-B113-371807A1DA3B}"/>
    <dgm:cxn modelId="{8BDE2615-B0F1-4B7B-B053-6087C4F73D69}" type="presOf" srcId="{F254ADB0-339B-4425-8F6B-9B663C963E45}" destId="{20E229EA-E650-48CD-BC4C-091317D2A768}" srcOrd="0" destOrd="0" presId="urn:microsoft.com/office/officeart/2005/8/layout/default"/>
    <dgm:cxn modelId="{DBBC7153-167A-4961-81CB-9C69522B6806}" type="presOf" srcId="{F4068B07-2374-4CB0-A3C8-012C42A97E6A}" destId="{FD494836-1CC8-45BA-B192-3A6F2BB97A54}" srcOrd="0" destOrd="0" presId="urn:microsoft.com/office/officeart/2005/8/layout/default"/>
    <dgm:cxn modelId="{6850E6E3-03EB-4A05-BC15-0B0A4A18288A}" srcId="{E26D1F84-685D-4593-A0EB-22EC8F4A70C5}" destId="{02FC4CF4-FEA8-4400-AE05-73E5CA8006BC}" srcOrd="2" destOrd="0" parTransId="{A42F9A14-7FBA-49CE-AB0B-429960893731}" sibTransId="{4DE7C900-3B7B-45DD-8094-6CF06A4E20F4}"/>
    <dgm:cxn modelId="{13F5CA64-017E-490F-A045-F7550A68B63D}" type="presOf" srcId="{E26D1F84-685D-4593-A0EB-22EC8F4A70C5}" destId="{2362821B-7AAB-402C-B86F-3C365874CBAC}" srcOrd="0" destOrd="0" presId="urn:microsoft.com/office/officeart/2005/8/layout/default"/>
    <dgm:cxn modelId="{77E64E2E-97A0-44E1-BA53-F68ABBA015EE}" type="presParOf" srcId="{2362821B-7AAB-402C-B86F-3C365874CBAC}" destId="{CB6E9137-F9A7-49D1-A490-4FADA1780BF9}" srcOrd="0" destOrd="0" presId="urn:microsoft.com/office/officeart/2005/8/layout/default"/>
    <dgm:cxn modelId="{E1EE9907-2428-4078-B852-098666100141}" type="presParOf" srcId="{2362821B-7AAB-402C-B86F-3C365874CBAC}" destId="{393F5BB5-8875-4B16-BE08-487537A315A5}" srcOrd="1" destOrd="0" presId="urn:microsoft.com/office/officeart/2005/8/layout/default"/>
    <dgm:cxn modelId="{A4B9023B-5C44-429F-9384-F02C17F5EDCB}" type="presParOf" srcId="{2362821B-7AAB-402C-B86F-3C365874CBAC}" destId="{FD494836-1CC8-45BA-B192-3A6F2BB97A54}" srcOrd="2" destOrd="0" presId="urn:microsoft.com/office/officeart/2005/8/layout/default"/>
    <dgm:cxn modelId="{69947DAA-2343-468F-AF13-F7F7C4B8E515}" type="presParOf" srcId="{2362821B-7AAB-402C-B86F-3C365874CBAC}" destId="{11A4CFC5-F75A-450B-86B3-C5AAE295836A}" srcOrd="3" destOrd="0" presId="urn:microsoft.com/office/officeart/2005/8/layout/default"/>
    <dgm:cxn modelId="{72F2501A-0C05-491D-A214-C9C5FE17C1CD}" type="presParOf" srcId="{2362821B-7AAB-402C-B86F-3C365874CBAC}" destId="{F6E42A0D-7845-46CD-9ED4-2101DD0C3479}" srcOrd="4" destOrd="0" presId="urn:microsoft.com/office/officeart/2005/8/layout/default"/>
    <dgm:cxn modelId="{77E417AA-8D21-4D38-9DF9-8F8D5172C00F}" type="presParOf" srcId="{2362821B-7AAB-402C-B86F-3C365874CBAC}" destId="{B7C56686-BE3B-4469-8BFB-6D4B05B02E98}" srcOrd="5" destOrd="0" presId="urn:microsoft.com/office/officeart/2005/8/layout/default"/>
    <dgm:cxn modelId="{A93EA4C7-5C00-4503-838B-493AAF9CF40D}" type="presParOf" srcId="{2362821B-7AAB-402C-B86F-3C365874CBAC}" destId="{20E229EA-E650-48CD-BC4C-091317D2A768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8.xml><?xml version="1.0" encoding="utf-8"?>
<dgm:dataModel xmlns:dgm="http://schemas.openxmlformats.org/drawingml/2006/diagram" xmlns:a="http://schemas.openxmlformats.org/drawingml/2006/main">
  <dgm:ptLst>
    <dgm:pt modelId="{E26D1F84-685D-4593-A0EB-22EC8F4A70C5}" type="doc">
      <dgm:prSet loTypeId="urn:microsoft.com/office/officeart/2005/8/layout/default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1AD3F076-F796-4A60-B4B6-0A3168CD5A5C}">
      <dgm:prSet phldrT="[Text]"/>
      <dgm:spPr/>
      <dgm:t>
        <a:bodyPr/>
        <a:lstStyle/>
        <a:p>
          <a:r>
            <a:rPr lang="en-US" dirty="0" smtClean="0">
              <a:latin typeface="Arial" panose="020B0604020202020204" pitchFamily="34" charset="0"/>
              <a:cs typeface="Arial" panose="020B0604020202020204" pitchFamily="34" charset="0"/>
            </a:rPr>
            <a:t>Background and epi</a:t>
          </a:r>
          <a:endParaRPr lang="en-US" dirty="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0367C897-820C-4BE5-B473-3C556CBC31ED}" type="parTrans" cxnId="{9F3245B9-66C6-49F1-94EC-A35CDA04961A}">
      <dgm:prSet/>
      <dgm:spPr/>
      <dgm:t>
        <a:bodyPr/>
        <a:lstStyle/>
        <a:p>
          <a:endParaRPr lang="en-US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E68B111A-26D9-42B1-93D0-D97EAE70A52D}" type="sibTrans" cxnId="{9F3245B9-66C6-49F1-94EC-A35CDA04961A}">
      <dgm:prSet/>
      <dgm:spPr/>
      <dgm:t>
        <a:bodyPr/>
        <a:lstStyle/>
        <a:p>
          <a:endParaRPr lang="en-US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F254ADB0-339B-4425-8F6B-9B663C963E45}">
      <dgm:prSet phldrT="[Text]"/>
      <dgm:spPr>
        <a:solidFill>
          <a:srgbClr val="C00000"/>
        </a:solidFill>
      </dgm:spPr>
      <dgm:t>
        <a:bodyPr/>
        <a:lstStyle/>
        <a:p>
          <a:r>
            <a:rPr lang="en-US" dirty="0" smtClean="0">
              <a:latin typeface="Arial" panose="020B0604020202020204" pitchFamily="34" charset="0"/>
              <a:cs typeface="Arial" panose="020B0604020202020204" pitchFamily="34" charset="0"/>
            </a:rPr>
            <a:t>How to tackle GNBSI</a:t>
          </a:r>
          <a:endParaRPr lang="en-US" dirty="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43322649-F416-480F-B9B7-5469EE201221}" type="parTrans" cxnId="{4AD5E780-7E03-4725-BCFF-A86088B0C483}">
      <dgm:prSet/>
      <dgm:spPr/>
      <dgm:t>
        <a:bodyPr/>
        <a:lstStyle/>
        <a:p>
          <a:endParaRPr lang="en-US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A308C9DC-DF78-4AE7-B14C-1D0620E4E4A7}" type="sibTrans" cxnId="{4AD5E780-7E03-4725-BCFF-A86088B0C483}">
      <dgm:prSet/>
      <dgm:spPr/>
      <dgm:t>
        <a:bodyPr/>
        <a:lstStyle/>
        <a:p>
          <a:endParaRPr lang="en-US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F4068B07-2374-4CB0-A3C8-012C42A97E6A}">
      <dgm:prSet phldrT="[Text]"/>
      <dgm:spPr/>
      <dgm:t>
        <a:bodyPr/>
        <a:lstStyle/>
        <a:p>
          <a:r>
            <a:rPr lang="en-US" dirty="0" smtClean="0">
              <a:latin typeface="Arial" panose="020B0604020202020204" pitchFamily="34" charset="0"/>
              <a:cs typeface="Arial" panose="020B0604020202020204" pitchFamily="34" charset="0"/>
            </a:rPr>
            <a:t>Drivers of GNBSI</a:t>
          </a:r>
          <a:endParaRPr lang="en-US" dirty="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F4B1B420-BB63-46C6-84D1-22D7FD915A02}" type="parTrans" cxnId="{0DECE3CB-3917-4FC7-9C03-C642623BB985}">
      <dgm:prSet/>
      <dgm:spPr/>
      <dgm:t>
        <a:bodyPr/>
        <a:lstStyle/>
        <a:p>
          <a:endParaRPr lang="en-US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C7FDBC0A-6E75-4F7C-B113-371807A1DA3B}" type="sibTrans" cxnId="{0DECE3CB-3917-4FC7-9C03-C642623BB985}">
      <dgm:prSet/>
      <dgm:spPr/>
      <dgm:t>
        <a:bodyPr/>
        <a:lstStyle/>
        <a:p>
          <a:endParaRPr lang="en-US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02FC4CF4-FEA8-4400-AE05-73E5CA8006BC}">
      <dgm:prSet phldrT="[Text]"/>
      <dgm:spPr/>
      <dgm:t>
        <a:bodyPr/>
        <a:lstStyle/>
        <a:p>
          <a:r>
            <a:rPr lang="en-US" dirty="0" smtClean="0">
              <a:latin typeface="Arial" panose="020B0604020202020204" pitchFamily="34" charset="0"/>
              <a:cs typeface="Arial" panose="020B0604020202020204" pitchFamily="34" charset="0"/>
            </a:rPr>
            <a:t>Learning from G+ success?</a:t>
          </a:r>
          <a:endParaRPr lang="en-US" dirty="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A42F9A14-7FBA-49CE-AB0B-429960893731}" type="parTrans" cxnId="{6850E6E3-03EB-4A05-BC15-0B0A4A18288A}">
      <dgm:prSet/>
      <dgm:spPr/>
      <dgm:t>
        <a:bodyPr/>
        <a:lstStyle/>
        <a:p>
          <a:endParaRPr lang="en-US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4DE7C900-3B7B-45DD-8094-6CF06A4E20F4}" type="sibTrans" cxnId="{6850E6E3-03EB-4A05-BC15-0B0A4A18288A}">
      <dgm:prSet/>
      <dgm:spPr/>
      <dgm:t>
        <a:bodyPr/>
        <a:lstStyle/>
        <a:p>
          <a:endParaRPr lang="en-US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2362821B-7AAB-402C-B86F-3C365874CBAC}" type="pres">
      <dgm:prSet presAssocID="{E26D1F84-685D-4593-A0EB-22EC8F4A70C5}" presName="diagram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CB6E9137-F9A7-49D1-A490-4FADA1780BF9}" type="pres">
      <dgm:prSet presAssocID="{1AD3F076-F796-4A60-B4B6-0A3168CD5A5C}" presName="node" presStyleLbl="node1" presStyleIdx="0" presStyleCnt="4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393F5BB5-8875-4B16-BE08-487537A315A5}" type="pres">
      <dgm:prSet presAssocID="{E68B111A-26D9-42B1-93D0-D97EAE70A52D}" presName="sibTrans" presStyleCnt="0"/>
      <dgm:spPr/>
    </dgm:pt>
    <dgm:pt modelId="{FD494836-1CC8-45BA-B192-3A6F2BB97A54}" type="pres">
      <dgm:prSet presAssocID="{F4068B07-2374-4CB0-A3C8-012C42A97E6A}" presName="node" presStyleLbl="node1" presStyleIdx="1" presStyleCnt="4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11A4CFC5-F75A-450B-86B3-C5AAE295836A}" type="pres">
      <dgm:prSet presAssocID="{C7FDBC0A-6E75-4F7C-B113-371807A1DA3B}" presName="sibTrans" presStyleCnt="0"/>
      <dgm:spPr/>
    </dgm:pt>
    <dgm:pt modelId="{F6E42A0D-7845-46CD-9ED4-2101DD0C3479}" type="pres">
      <dgm:prSet presAssocID="{02FC4CF4-FEA8-4400-AE05-73E5CA8006BC}" presName="node" presStyleLbl="node1" presStyleIdx="2" presStyleCnt="4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B7C56686-BE3B-4469-8BFB-6D4B05B02E98}" type="pres">
      <dgm:prSet presAssocID="{4DE7C900-3B7B-45DD-8094-6CF06A4E20F4}" presName="sibTrans" presStyleCnt="0"/>
      <dgm:spPr/>
    </dgm:pt>
    <dgm:pt modelId="{20E229EA-E650-48CD-BC4C-091317D2A768}" type="pres">
      <dgm:prSet presAssocID="{F254ADB0-339B-4425-8F6B-9B663C963E45}" presName="node" presStyleLbl="node1" presStyleIdx="3" presStyleCnt="4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6EE8AA0D-5DD2-4959-8564-7C3EF3460F92}" type="presOf" srcId="{02FC4CF4-FEA8-4400-AE05-73E5CA8006BC}" destId="{F6E42A0D-7845-46CD-9ED4-2101DD0C3479}" srcOrd="0" destOrd="0" presId="urn:microsoft.com/office/officeart/2005/8/layout/default"/>
    <dgm:cxn modelId="{A6229451-A047-4BE7-AB29-72D852FA7A60}" type="presOf" srcId="{1AD3F076-F796-4A60-B4B6-0A3168CD5A5C}" destId="{CB6E9137-F9A7-49D1-A490-4FADA1780BF9}" srcOrd="0" destOrd="0" presId="urn:microsoft.com/office/officeart/2005/8/layout/default"/>
    <dgm:cxn modelId="{4AD5E780-7E03-4725-BCFF-A86088B0C483}" srcId="{E26D1F84-685D-4593-A0EB-22EC8F4A70C5}" destId="{F254ADB0-339B-4425-8F6B-9B663C963E45}" srcOrd="3" destOrd="0" parTransId="{43322649-F416-480F-B9B7-5469EE201221}" sibTransId="{A308C9DC-DF78-4AE7-B14C-1D0620E4E4A7}"/>
    <dgm:cxn modelId="{9F3245B9-66C6-49F1-94EC-A35CDA04961A}" srcId="{E26D1F84-685D-4593-A0EB-22EC8F4A70C5}" destId="{1AD3F076-F796-4A60-B4B6-0A3168CD5A5C}" srcOrd="0" destOrd="0" parTransId="{0367C897-820C-4BE5-B473-3C556CBC31ED}" sibTransId="{E68B111A-26D9-42B1-93D0-D97EAE70A52D}"/>
    <dgm:cxn modelId="{0DECE3CB-3917-4FC7-9C03-C642623BB985}" srcId="{E26D1F84-685D-4593-A0EB-22EC8F4A70C5}" destId="{F4068B07-2374-4CB0-A3C8-012C42A97E6A}" srcOrd="1" destOrd="0" parTransId="{F4B1B420-BB63-46C6-84D1-22D7FD915A02}" sibTransId="{C7FDBC0A-6E75-4F7C-B113-371807A1DA3B}"/>
    <dgm:cxn modelId="{8BDE2615-B0F1-4B7B-B053-6087C4F73D69}" type="presOf" srcId="{F254ADB0-339B-4425-8F6B-9B663C963E45}" destId="{20E229EA-E650-48CD-BC4C-091317D2A768}" srcOrd="0" destOrd="0" presId="urn:microsoft.com/office/officeart/2005/8/layout/default"/>
    <dgm:cxn modelId="{DBBC7153-167A-4961-81CB-9C69522B6806}" type="presOf" srcId="{F4068B07-2374-4CB0-A3C8-012C42A97E6A}" destId="{FD494836-1CC8-45BA-B192-3A6F2BB97A54}" srcOrd="0" destOrd="0" presId="urn:microsoft.com/office/officeart/2005/8/layout/default"/>
    <dgm:cxn modelId="{6850E6E3-03EB-4A05-BC15-0B0A4A18288A}" srcId="{E26D1F84-685D-4593-A0EB-22EC8F4A70C5}" destId="{02FC4CF4-FEA8-4400-AE05-73E5CA8006BC}" srcOrd="2" destOrd="0" parTransId="{A42F9A14-7FBA-49CE-AB0B-429960893731}" sibTransId="{4DE7C900-3B7B-45DD-8094-6CF06A4E20F4}"/>
    <dgm:cxn modelId="{13F5CA64-017E-490F-A045-F7550A68B63D}" type="presOf" srcId="{E26D1F84-685D-4593-A0EB-22EC8F4A70C5}" destId="{2362821B-7AAB-402C-B86F-3C365874CBAC}" srcOrd="0" destOrd="0" presId="urn:microsoft.com/office/officeart/2005/8/layout/default"/>
    <dgm:cxn modelId="{77E64E2E-97A0-44E1-BA53-F68ABBA015EE}" type="presParOf" srcId="{2362821B-7AAB-402C-B86F-3C365874CBAC}" destId="{CB6E9137-F9A7-49D1-A490-4FADA1780BF9}" srcOrd="0" destOrd="0" presId="urn:microsoft.com/office/officeart/2005/8/layout/default"/>
    <dgm:cxn modelId="{E1EE9907-2428-4078-B852-098666100141}" type="presParOf" srcId="{2362821B-7AAB-402C-B86F-3C365874CBAC}" destId="{393F5BB5-8875-4B16-BE08-487537A315A5}" srcOrd="1" destOrd="0" presId="urn:microsoft.com/office/officeart/2005/8/layout/default"/>
    <dgm:cxn modelId="{A4B9023B-5C44-429F-9384-F02C17F5EDCB}" type="presParOf" srcId="{2362821B-7AAB-402C-B86F-3C365874CBAC}" destId="{FD494836-1CC8-45BA-B192-3A6F2BB97A54}" srcOrd="2" destOrd="0" presId="urn:microsoft.com/office/officeart/2005/8/layout/default"/>
    <dgm:cxn modelId="{69947DAA-2343-468F-AF13-F7F7C4B8E515}" type="presParOf" srcId="{2362821B-7AAB-402C-B86F-3C365874CBAC}" destId="{11A4CFC5-F75A-450B-86B3-C5AAE295836A}" srcOrd="3" destOrd="0" presId="urn:microsoft.com/office/officeart/2005/8/layout/default"/>
    <dgm:cxn modelId="{72F2501A-0C05-491D-A214-C9C5FE17C1CD}" type="presParOf" srcId="{2362821B-7AAB-402C-B86F-3C365874CBAC}" destId="{F6E42A0D-7845-46CD-9ED4-2101DD0C3479}" srcOrd="4" destOrd="0" presId="urn:microsoft.com/office/officeart/2005/8/layout/default"/>
    <dgm:cxn modelId="{77E417AA-8D21-4D38-9DF9-8F8D5172C00F}" type="presParOf" srcId="{2362821B-7AAB-402C-B86F-3C365874CBAC}" destId="{B7C56686-BE3B-4469-8BFB-6D4B05B02E98}" srcOrd="5" destOrd="0" presId="urn:microsoft.com/office/officeart/2005/8/layout/default"/>
    <dgm:cxn modelId="{A93EA4C7-5C00-4503-838B-493AAF9CF40D}" type="presParOf" srcId="{2362821B-7AAB-402C-B86F-3C365874CBAC}" destId="{20E229EA-E650-48CD-BC4C-091317D2A768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9.xml><?xml version="1.0" encoding="utf-8"?>
<dgm:dataModel xmlns:dgm="http://schemas.openxmlformats.org/drawingml/2006/diagram" xmlns:a="http://schemas.openxmlformats.org/drawingml/2006/main">
  <dgm:ptLst>
    <dgm:pt modelId="{0099EC1F-98FE-4975-AEA0-1125AAC8E948}" type="doc">
      <dgm:prSet loTypeId="urn:microsoft.com/office/officeart/2005/8/layout/radial1" loCatId="cycle" qsTypeId="urn:microsoft.com/office/officeart/2005/8/quickstyle/simple1" qsCatId="simple" csTypeId="urn:microsoft.com/office/officeart/2005/8/colors/accent1_1" csCatId="accent1" phldr="1"/>
      <dgm:spPr/>
      <dgm:t>
        <a:bodyPr/>
        <a:lstStyle/>
        <a:p>
          <a:endParaRPr lang="en-GB"/>
        </a:p>
      </dgm:t>
    </dgm:pt>
    <dgm:pt modelId="{23FC7FB4-A4E0-40EB-978A-EBD1CDEE47D9}">
      <dgm:prSet phldrT="[Text]"/>
      <dgm:spPr/>
      <dgm:t>
        <a:bodyPr/>
        <a:lstStyle/>
        <a:p>
          <a:r>
            <a:rPr lang="en-GB" dirty="0" smtClean="0">
              <a:latin typeface="Arial" panose="020B0604020202020204" pitchFamily="34" charset="0"/>
              <a:cs typeface="Arial" panose="020B0604020202020204" pitchFamily="34" charset="0"/>
            </a:rPr>
            <a:t>Patient factors</a:t>
          </a:r>
          <a:endParaRPr lang="en-GB" dirty="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B82975F6-C1A3-4035-95CC-4C0D54297CDB}" type="parTrans" cxnId="{BF89EA3E-7611-4444-9DCA-85BF89B00D87}">
      <dgm:prSet/>
      <dgm:spPr/>
      <dgm:t>
        <a:bodyPr/>
        <a:lstStyle/>
        <a:p>
          <a:endParaRPr lang="en-GB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214EDA6A-4134-43B9-BAF4-D28DB3E75299}" type="sibTrans" cxnId="{BF89EA3E-7611-4444-9DCA-85BF89B00D87}">
      <dgm:prSet/>
      <dgm:spPr/>
      <dgm:t>
        <a:bodyPr/>
        <a:lstStyle/>
        <a:p>
          <a:endParaRPr lang="en-GB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95FD4EEC-9163-4AD1-991D-736C129E5E10}">
      <dgm:prSet phldrT="[Text]"/>
      <dgm:spPr/>
      <dgm:t>
        <a:bodyPr/>
        <a:lstStyle/>
        <a:p>
          <a:r>
            <a:rPr lang="en-GB" dirty="0" smtClean="0">
              <a:latin typeface="Arial" panose="020B0604020202020204" pitchFamily="34" charset="0"/>
              <a:cs typeface="Arial" panose="020B0604020202020204" pitchFamily="34" charset="0"/>
            </a:rPr>
            <a:t>Devices</a:t>
          </a:r>
          <a:endParaRPr lang="en-GB" dirty="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DD5BC9ED-1AFA-4FA7-8B34-260470C1297F}" type="parTrans" cxnId="{18E33EC5-5AD6-4E1E-8D5D-1DC9C3563C8A}">
      <dgm:prSet/>
      <dgm:spPr/>
      <dgm:t>
        <a:bodyPr/>
        <a:lstStyle/>
        <a:p>
          <a:endParaRPr lang="en-GB" dirty="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77464B62-626C-4F49-8C69-7592B3F7B69B}" type="sibTrans" cxnId="{18E33EC5-5AD6-4E1E-8D5D-1DC9C3563C8A}">
      <dgm:prSet/>
      <dgm:spPr/>
      <dgm:t>
        <a:bodyPr/>
        <a:lstStyle/>
        <a:p>
          <a:endParaRPr lang="en-GB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1630DA40-C423-4E56-BB99-6271CD9CBC63}">
      <dgm:prSet phldrT="[Text]"/>
      <dgm:spPr/>
      <dgm:t>
        <a:bodyPr/>
        <a:lstStyle/>
        <a:p>
          <a:r>
            <a:rPr lang="en-GB" dirty="0" smtClean="0">
              <a:latin typeface="Arial" panose="020B0604020202020204" pitchFamily="34" charset="0"/>
              <a:cs typeface="Arial" panose="020B0604020202020204" pitchFamily="34" charset="0"/>
            </a:rPr>
            <a:t>AMR</a:t>
          </a:r>
          <a:endParaRPr lang="en-GB" dirty="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0F76DCD5-D712-4E30-92A0-B46F94FAC810}" type="parTrans" cxnId="{47A57B71-57ED-47D4-9418-322E9EB9482E}">
      <dgm:prSet/>
      <dgm:spPr/>
      <dgm:t>
        <a:bodyPr/>
        <a:lstStyle/>
        <a:p>
          <a:endParaRPr lang="en-US"/>
        </a:p>
      </dgm:t>
    </dgm:pt>
    <dgm:pt modelId="{E3B4D745-803D-44F2-8784-31F5A194627C}" type="sibTrans" cxnId="{47A57B71-57ED-47D4-9418-322E9EB9482E}">
      <dgm:prSet/>
      <dgm:spPr/>
      <dgm:t>
        <a:bodyPr/>
        <a:lstStyle/>
        <a:p>
          <a:endParaRPr lang="en-US"/>
        </a:p>
      </dgm:t>
    </dgm:pt>
    <dgm:pt modelId="{3DD3B317-728E-423C-AA87-DDB59736F20F}">
      <dgm:prSet phldrT="[Text]"/>
      <dgm:spPr/>
      <dgm:t>
        <a:bodyPr/>
        <a:lstStyle/>
        <a:p>
          <a:r>
            <a:rPr lang="en-GB" dirty="0" smtClean="0">
              <a:latin typeface="Arial" panose="020B0604020202020204" pitchFamily="34" charset="0"/>
              <a:cs typeface="Arial" panose="020B0604020202020204" pitchFamily="34" charset="0"/>
            </a:rPr>
            <a:t>Surgery &amp; wounds</a:t>
          </a:r>
          <a:endParaRPr lang="en-GB" dirty="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2106A093-9FF5-42C4-B517-B16FB03B1EE3}" type="parTrans" cxnId="{903445F9-B513-4556-8D58-1B12A74F6797}">
      <dgm:prSet/>
      <dgm:spPr/>
      <dgm:t>
        <a:bodyPr/>
        <a:lstStyle/>
        <a:p>
          <a:endParaRPr lang="en-US"/>
        </a:p>
      </dgm:t>
    </dgm:pt>
    <dgm:pt modelId="{F96B4674-0047-49DB-907C-499B024AC0D8}" type="sibTrans" cxnId="{903445F9-B513-4556-8D58-1B12A74F6797}">
      <dgm:prSet/>
      <dgm:spPr/>
      <dgm:t>
        <a:bodyPr/>
        <a:lstStyle/>
        <a:p>
          <a:endParaRPr lang="en-US"/>
        </a:p>
      </dgm:t>
    </dgm:pt>
    <dgm:pt modelId="{FDEEA5D0-ABBE-456E-9C93-4659323DE469}">
      <dgm:prSet phldrT="[Text]"/>
      <dgm:spPr/>
      <dgm:t>
        <a:bodyPr/>
        <a:lstStyle/>
        <a:p>
          <a:r>
            <a:rPr lang="en-GB" dirty="0" smtClean="0">
              <a:latin typeface="Arial" panose="020B0604020202020204" pitchFamily="34" charset="0"/>
              <a:cs typeface="Arial" panose="020B0604020202020204" pitchFamily="34" charset="0"/>
            </a:rPr>
            <a:t>High risk patients</a:t>
          </a:r>
          <a:endParaRPr lang="en-GB" dirty="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BDA68638-6D49-4A52-BED7-9E657CEE05C9}" type="parTrans" cxnId="{EE697D81-47A6-4894-BC5C-4457BDB26328}">
      <dgm:prSet/>
      <dgm:spPr/>
      <dgm:t>
        <a:bodyPr/>
        <a:lstStyle/>
        <a:p>
          <a:endParaRPr lang="en-US"/>
        </a:p>
      </dgm:t>
    </dgm:pt>
    <dgm:pt modelId="{CF4D6998-D356-4DA6-81E8-31804CB2C97C}" type="sibTrans" cxnId="{EE697D81-47A6-4894-BC5C-4457BDB26328}">
      <dgm:prSet/>
      <dgm:spPr/>
      <dgm:t>
        <a:bodyPr/>
        <a:lstStyle/>
        <a:p>
          <a:endParaRPr lang="en-US"/>
        </a:p>
      </dgm:t>
    </dgm:pt>
    <dgm:pt modelId="{842379CF-B925-4D74-A992-06FA8A0048B1}">
      <dgm:prSet phldrT="[Text]"/>
      <dgm:spPr/>
      <dgm:t>
        <a:bodyPr/>
        <a:lstStyle/>
        <a:p>
          <a:r>
            <a:rPr lang="en-GB" dirty="0" smtClean="0">
              <a:latin typeface="Arial" panose="020B0604020202020204" pitchFamily="34" charset="0"/>
              <a:cs typeface="Arial" panose="020B0604020202020204" pitchFamily="34" charset="0"/>
            </a:rPr>
            <a:t>Hydration &amp; UTI</a:t>
          </a:r>
          <a:endParaRPr lang="en-GB" dirty="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08B5E5FC-A3D0-4017-9C57-55782C4E33A4}" type="parTrans" cxnId="{5FF215BF-28C3-4C56-AC94-4EBB9EE5997A}">
      <dgm:prSet/>
      <dgm:spPr/>
      <dgm:t>
        <a:bodyPr/>
        <a:lstStyle/>
        <a:p>
          <a:endParaRPr lang="en-US"/>
        </a:p>
      </dgm:t>
    </dgm:pt>
    <dgm:pt modelId="{4D85DDC7-645A-4F46-80C0-16202154D939}" type="sibTrans" cxnId="{5FF215BF-28C3-4C56-AC94-4EBB9EE5997A}">
      <dgm:prSet/>
      <dgm:spPr/>
      <dgm:t>
        <a:bodyPr/>
        <a:lstStyle/>
        <a:p>
          <a:endParaRPr lang="en-US"/>
        </a:p>
      </dgm:t>
    </dgm:pt>
    <dgm:pt modelId="{8BF20580-852E-4C7A-8D72-10084E0CD8C1}" type="pres">
      <dgm:prSet presAssocID="{0099EC1F-98FE-4975-AEA0-1125AAC8E948}" presName="cycle" presStyleCnt="0">
        <dgm:presLayoutVars>
          <dgm:chMax val="1"/>
          <dgm:dir/>
          <dgm:animLvl val="ctr"/>
          <dgm:resizeHandles val="exact"/>
        </dgm:presLayoutVars>
      </dgm:prSet>
      <dgm:spPr/>
      <dgm:t>
        <a:bodyPr/>
        <a:lstStyle/>
        <a:p>
          <a:endParaRPr lang="en-GB"/>
        </a:p>
      </dgm:t>
    </dgm:pt>
    <dgm:pt modelId="{719672F0-9D5B-4BD3-840B-08B73BEDF2EB}" type="pres">
      <dgm:prSet presAssocID="{23FC7FB4-A4E0-40EB-978A-EBD1CDEE47D9}" presName="centerShape" presStyleLbl="node0" presStyleIdx="0" presStyleCnt="1"/>
      <dgm:spPr/>
      <dgm:t>
        <a:bodyPr/>
        <a:lstStyle/>
        <a:p>
          <a:endParaRPr lang="en-GB"/>
        </a:p>
      </dgm:t>
    </dgm:pt>
    <dgm:pt modelId="{05730118-2967-4D44-95D4-E4912E2AD65D}" type="pres">
      <dgm:prSet presAssocID="{DD5BC9ED-1AFA-4FA7-8B34-260470C1297F}" presName="Name9" presStyleLbl="parChTrans1D2" presStyleIdx="0" presStyleCnt="5"/>
      <dgm:spPr/>
      <dgm:t>
        <a:bodyPr/>
        <a:lstStyle/>
        <a:p>
          <a:endParaRPr lang="en-GB"/>
        </a:p>
      </dgm:t>
    </dgm:pt>
    <dgm:pt modelId="{2778067C-3BEA-4F0A-ADD9-2DDB5EE7B587}" type="pres">
      <dgm:prSet presAssocID="{DD5BC9ED-1AFA-4FA7-8B34-260470C1297F}" presName="connTx" presStyleLbl="parChTrans1D2" presStyleIdx="0" presStyleCnt="5"/>
      <dgm:spPr/>
      <dgm:t>
        <a:bodyPr/>
        <a:lstStyle/>
        <a:p>
          <a:endParaRPr lang="en-GB"/>
        </a:p>
      </dgm:t>
    </dgm:pt>
    <dgm:pt modelId="{FAAFABF1-BC53-4230-9797-A96C01F578D0}" type="pres">
      <dgm:prSet presAssocID="{95FD4EEC-9163-4AD1-991D-736C129E5E10}" presName="node" presStyleLbl="node1" presStyleIdx="0" presStyleCnt="5">
        <dgm:presLayoutVars>
          <dgm:bulletEnabled val="1"/>
        </dgm:presLayoutVars>
      </dgm:prSet>
      <dgm:spPr/>
      <dgm:t>
        <a:bodyPr/>
        <a:lstStyle/>
        <a:p>
          <a:endParaRPr lang="en-GB"/>
        </a:p>
      </dgm:t>
    </dgm:pt>
    <dgm:pt modelId="{C8CCFA92-F6CA-4BD3-B552-CF7B8900ECE6}" type="pres">
      <dgm:prSet presAssocID="{0F76DCD5-D712-4E30-92A0-B46F94FAC810}" presName="Name9" presStyleLbl="parChTrans1D2" presStyleIdx="1" presStyleCnt="5"/>
      <dgm:spPr/>
      <dgm:t>
        <a:bodyPr/>
        <a:lstStyle/>
        <a:p>
          <a:endParaRPr lang="en-US"/>
        </a:p>
      </dgm:t>
    </dgm:pt>
    <dgm:pt modelId="{1E67B21E-6DA3-4214-BF98-F0217DA797E9}" type="pres">
      <dgm:prSet presAssocID="{0F76DCD5-D712-4E30-92A0-B46F94FAC810}" presName="connTx" presStyleLbl="parChTrans1D2" presStyleIdx="1" presStyleCnt="5"/>
      <dgm:spPr/>
      <dgm:t>
        <a:bodyPr/>
        <a:lstStyle/>
        <a:p>
          <a:endParaRPr lang="en-US"/>
        </a:p>
      </dgm:t>
    </dgm:pt>
    <dgm:pt modelId="{B915919A-3809-4910-879F-88ED6E3A1607}" type="pres">
      <dgm:prSet presAssocID="{1630DA40-C423-4E56-BB99-6271CD9CBC63}" presName="node" presStyleLbl="node1" presStyleIdx="1" presStyleCnt="5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014C9C97-ED19-41A0-8426-6DA10BE114A1}" type="pres">
      <dgm:prSet presAssocID="{2106A093-9FF5-42C4-B517-B16FB03B1EE3}" presName="Name9" presStyleLbl="parChTrans1D2" presStyleIdx="2" presStyleCnt="5"/>
      <dgm:spPr/>
      <dgm:t>
        <a:bodyPr/>
        <a:lstStyle/>
        <a:p>
          <a:endParaRPr lang="en-US"/>
        </a:p>
      </dgm:t>
    </dgm:pt>
    <dgm:pt modelId="{9C3CFFD4-B757-43A1-9915-9B74CAE8CEA5}" type="pres">
      <dgm:prSet presAssocID="{2106A093-9FF5-42C4-B517-B16FB03B1EE3}" presName="connTx" presStyleLbl="parChTrans1D2" presStyleIdx="2" presStyleCnt="5"/>
      <dgm:spPr/>
      <dgm:t>
        <a:bodyPr/>
        <a:lstStyle/>
        <a:p>
          <a:endParaRPr lang="en-US"/>
        </a:p>
      </dgm:t>
    </dgm:pt>
    <dgm:pt modelId="{5E023E7B-D6C4-44D8-87E0-B0DD7CB1F02E}" type="pres">
      <dgm:prSet presAssocID="{3DD3B317-728E-423C-AA87-DDB59736F20F}" presName="node" presStyleLbl="node1" presStyleIdx="2" presStyleCnt="5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FDECD69B-4987-41D9-AC27-A1E162F6881B}" type="pres">
      <dgm:prSet presAssocID="{BDA68638-6D49-4A52-BED7-9E657CEE05C9}" presName="Name9" presStyleLbl="parChTrans1D2" presStyleIdx="3" presStyleCnt="5"/>
      <dgm:spPr/>
      <dgm:t>
        <a:bodyPr/>
        <a:lstStyle/>
        <a:p>
          <a:endParaRPr lang="en-US"/>
        </a:p>
      </dgm:t>
    </dgm:pt>
    <dgm:pt modelId="{6C5A5B2C-9EA5-4A0E-98D7-D9FF305B4C74}" type="pres">
      <dgm:prSet presAssocID="{BDA68638-6D49-4A52-BED7-9E657CEE05C9}" presName="connTx" presStyleLbl="parChTrans1D2" presStyleIdx="3" presStyleCnt="5"/>
      <dgm:spPr/>
      <dgm:t>
        <a:bodyPr/>
        <a:lstStyle/>
        <a:p>
          <a:endParaRPr lang="en-US"/>
        </a:p>
      </dgm:t>
    </dgm:pt>
    <dgm:pt modelId="{8E25E403-7CC4-4EED-8143-A29AEF499E5D}" type="pres">
      <dgm:prSet presAssocID="{FDEEA5D0-ABBE-456E-9C93-4659323DE469}" presName="node" presStyleLbl="node1" presStyleIdx="3" presStyleCnt="5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EDF4E77B-9BD9-47D6-8E45-FA891B0A9FA1}" type="pres">
      <dgm:prSet presAssocID="{08B5E5FC-A3D0-4017-9C57-55782C4E33A4}" presName="Name9" presStyleLbl="parChTrans1D2" presStyleIdx="4" presStyleCnt="5"/>
      <dgm:spPr/>
      <dgm:t>
        <a:bodyPr/>
        <a:lstStyle/>
        <a:p>
          <a:endParaRPr lang="en-US"/>
        </a:p>
      </dgm:t>
    </dgm:pt>
    <dgm:pt modelId="{5A4F0986-7C73-46D0-BA06-C4E82EAA6B5F}" type="pres">
      <dgm:prSet presAssocID="{08B5E5FC-A3D0-4017-9C57-55782C4E33A4}" presName="connTx" presStyleLbl="parChTrans1D2" presStyleIdx="4" presStyleCnt="5"/>
      <dgm:spPr/>
      <dgm:t>
        <a:bodyPr/>
        <a:lstStyle/>
        <a:p>
          <a:endParaRPr lang="en-US"/>
        </a:p>
      </dgm:t>
    </dgm:pt>
    <dgm:pt modelId="{CC3A7064-B69F-4B74-B21D-A2AD477E4D8F}" type="pres">
      <dgm:prSet presAssocID="{842379CF-B925-4D74-A992-06FA8A0048B1}" presName="node" presStyleLbl="node1" presStyleIdx="4" presStyleCnt="5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2D59E878-A9D7-4A01-9663-738A1C5FB64C}" type="presOf" srcId="{DD5BC9ED-1AFA-4FA7-8B34-260470C1297F}" destId="{2778067C-3BEA-4F0A-ADD9-2DDB5EE7B587}" srcOrd="1" destOrd="0" presId="urn:microsoft.com/office/officeart/2005/8/layout/radial1"/>
    <dgm:cxn modelId="{5C0507E2-67AC-4D1E-A09C-6360FB9AC3F1}" type="presOf" srcId="{08B5E5FC-A3D0-4017-9C57-55782C4E33A4}" destId="{5A4F0986-7C73-46D0-BA06-C4E82EAA6B5F}" srcOrd="1" destOrd="0" presId="urn:microsoft.com/office/officeart/2005/8/layout/radial1"/>
    <dgm:cxn modelId="{E7217CC3-2D0D-4CF9-916B-14A84A2ABC47}" type="presOf" srcId="{2106A093-9FF5-42C4-B517-B16FB03B1EE3}" destId="{9C3CFFD4-B757-43A1-9915-9B74CAE8CEA5}" srcOrd="1" destOrd="0" presId="urn:microsoft.com/office/officeart/2005/8/layout/radial1"/>
    <dgm:cxn modelId="{46226DEF-AE9C-4833-884C-E9442712F230}" type="presOf" srcId="{23FC7FB4-A4E0-40EB-978A-EBD1CDEE47D9}" destId="{719672F0-9D5B-4BD3-840B-08B73BEDF2EB}" srcOrd="0" destOrd="0" presId="urn:microsoft.com/office/officeart/2005/8/layout/radial1"/>
    <dgm:cxn modelId="{BF89EA3E-7611-4444-9DCA-85BF89B00D87}" srcId="{0099EC1F-98FE-4975-AEA0-1125AAC8E948}" destId="{23FC7FB4-A4E0-40EB-978A-EBD1CDEE47D9}" srcOrd="0" destOrd="0" parTransId="{B82975F6-C1A3-4035-95CC-4C0D54297CDB}" sibTransId="{214EDA6A-4134-43B9-BAF4-D28DB3E75299}"/>
    <dgm:cxn modelId="{71062816-557E-4256-BF89-1D483AA5B9C4}" type="presOf" srcId="{DD5BC9ED-1AFA-4FA7-8B34-260470C1297F}" destId="{05730118-2967-4D44-95D4-E4912E2AD65D}" srcOrd="0" destOrd="0" presId="urn:microsoft.com/office/officeart/2005/8/layout/radial1"/>
    <dgm:cxn modelId="{EE697D81-47A6-4894-BC5C-4457BDB26328}" srcId="{23FC7FB4-A4E0-40EB-978A-EBD1CDEE47D9}" destId="{FDEEA5D0-ABBE-456E-9C93-4659323DE469}" srcOrd="3" destOrd="0" parTransId="{BDA68638-6D49-4A52-BED7-9E657CEE05C9}" sibTransId="{CF4D6998-D356-4DA6-81E8-31804CB2C97C}"/>
    <dgm:cxn modelId="{47A57B71-57ED-47D4-9418-322E9EB9482E}" srcId="{23FC7FB4-A4E0-40EB-978A-EBD1CDEE47D9}" destId="{1630DA40-C423-4E56-BB99-6271CD9CBC63}" srcOrd="1" destOrd="0" parTransId="{0F76DCD5-D712-4E30-92A0-B46F94FAC810}" sibTransId="{E3B4D745-803D-44F2-8784-31F5A194627C}"/>
    <dgm:cxn modelId="{18E33EC5-5AD6-4E1E-8D5D-1DC9C3563C8A}" srcId="{23FC7FB4-A4E0-40EB-978A-EBD1CDEE47D9}" destId="{95FD4EEC-9163-4AD1-991D-736C129E5E10}" srcOrd="0" destOrd="0" parTransId="{DD5BC9ED-1AFA-4FA7-8B34-260470C1297F}" sibTransId="{77464B62-626C-4F49-8C69-7592B3F7B69B}"/>
    <dgm:cxn modelId="{5FF215BF-28C3-4C56-AC94-4EBB9EE5997A}" srcId="{23FC7FB4-A4E0-40EB-978A-EBD1CDEE47D9}" destId="{842379CF-B925-4D74-A992-06FA8A0048B1}" srcOrd="4" destOrd="0" parTransId="{08B5E5FC-A3D0-4017-9C57-55782C4E33A4}" sibTransId="{4D85DDC7-645A-4F46-80C0-16202154D939}"/>
    <dgm:cxn modelId="{4407E2FE-B5EE-4399-BACF-959DF7C2608D}" type="presOf" srcId="{1630DA40-C423-4E56-BB99-6271CD9CBC63}" destId="{B915919A-3809-4910-879F-88ED6E3A1607}" srcOrd="0" destOrd="0" presId="urn:microsoft.com/office/officeart/2005/8/layout/radial1"/>
    <dgm:cxn modelId="{DFB01850-42D1-4672-8F7F-4B3D43ACA0B1}" type="presOf" srcId="{842379CF-B925-4D74-A992-06FA8A0048B1}" destId="{CC3A7064-B69F-4B74-B21D-A2AD477E4D8F}" srcOrd="0" destOrd="0" presId="urn:microsoft.com/office/officeart/2005/8/layout/radial1"/>
    <dgm:cxn modelId="{5FA43D68-7391-4C90-B4E8-4EAD19032047}" type="presOf" srcId="{BDA68638-6D49-4A52-BED7-9E657CEE05C9}" destId="{FDECD69B-4987-41D9-AC27-A1E162F6881B}" srcOrd="0" destOrd="0" presId="urn:microsoft.com/office/officeart/2005/8/layout/radial1"/>
    <dgm:cxn modelId="{2933FAD4-C78C-49A2-9A6A-CBB7B2ADDE13}" type="presOf" srcId="{95FD4EEC-9163-4AD1-991D-736C129E5E10}" destId="{FAAFABF1-BC53-4230-9797-A96C01F578D0}" srcOrd="0" destOrd="0" presId="urn:microsoft.com/office/officeart/2005/8/layout/radial1"/>
    <dgm:cxn modelId="{B55415DC-FAA9-4EC3-98F3-C941CDEFF32F}" type="presOf" srcId="{08B5E5FC-A3D0-4017-9C57-55782C4E33A4}" destId="{EDF4E77B-9BD9-47D6-8E45-FA891B0A9FA1}" srcOrd="0" destOrd="0" presId="urn:microsoft.com/office/officeart/2005/8/layout/radial1"/>
    <dgm:cxn modelId="{8FEB566F-C8D8-488A-8E66-A88E52D85128}" type="presOf" srcId="{FDEEA5D0-ABBE-456E-9C93-4659323DE469}" destId="{8E25E403-7CC4-4EED-8143-A29AEF499E5D}" srcOrd="0" destOrd="0" presId="urn:microsoft.com/office/officeart/2005/8/layout/radial1"/>
    <dgm:cxn modelId="{DF862194-B00C-4DAC-AEDB-DE46B3D7245D}" type="presOf" srcId="{0F76DCD5-D712-4E30-92A0-B46F94FAC810}" destId="{C8CCFA92-F6CA-4BD3-B552-CF7B8900ECE6}" srcOrd="0" destOrd="0" presId="urn:microsoft.com/office/officeart/2005/8/layout/radial1"/>
    <dgm:cxn modelId="{E34F2D54-2F1A-452B-BB9E-07DBEF92B0EF}" type="presOf" srcId="{0F76DCD5-D712-4E30-92A0-B46F94FAC810}" destId="{1E67B21E-6DA3-4214-BF98-F0217DA797E9}" srcOrd="1" destOrd="0" presId="urn:microsoft.com/office/officeart/2005/8/layout/radial1"/>
    <dgm:cxn modelId="{F7E857BF-66AE-4C15-AF81-20FEE7392D95}" type="presOf" srcId="{2106A093-9FF5-42C4-B517-B16FB03B1EE3}" destId="{014C9C97-ED19-41A0-8426-6DA10BE114A1}" srcOrd="0" destOrd="0" presId="urn:microsoft.com/office/officeart/2005/8/layout/radial1"/>
    <dgm:cxn modelId="{0EA00230-AA08-4C31-B66F-2FD3DF407AFC}" type="presOf" srcId="{0099EC1F-98FE-4975-AEA0-1125AAC8E948}" destId="{8BF20580-852E-4C7A-8D72-10084E0CD8C1}" srcOrd="0" destOrd="0" presId="urn:microsoft.com/office/officeart/2005/8/layout/radial1"/>
    <dgm:cxn modelId="{21EC4A73-7D1E-402C-A2D1-CE8733AE0C1C}" type="presOf" srcId="{3DD3B317-728E-423C-AA87-DDB59736F20F}" destId="{5E023E7B-D6C4-44D8-87E0-B0DD7CB1F02E}" srcOrd="0" destOrd="0" presId="urn:microsoft.com/office/officeart/2005/8/layout/radial1"/>
    <dgm:cxn modelId="{903445F9-B513-4556-8D58-1B12A74F6797}" srcId="{23FC7FB4-A4E0-40EB-978A-EBD1CDEE47D9}" destId="{3DD3B317-728E-423C-AA87-DDB59736F20F}" srcOrd="2" destOrd="0" parTransId="{2106A093-9FF5-42C4-B517-B16FB03B1EE3}" sibTransId="{F96B4674-0047-49DB-907C-499B024AC0D8}"/>
    <dgm:cxn modelId="{665DC57E-762F-40A7-8627-2DEC0CA8E481}" type="presOf" srcId="{BDA68638-6D49-4A52-BED7-9E657CEE05C9}" destId="{6C5A5B2C-9EA5-4A0E-98D7-D9FF305B4C74}" srcOrd="1" destOrd="0" presId="urn:microsoft.com/office/officeart/2005/8/layout/radial1"/>
    <dgm:cxn modelId="{FBCA87D1-FB2D-4779-A47F-19B5F51B0469}" type="presParOf" srcId="{8BF20580-852E-4C7A-8D72-10084E0CD8C1}" destId="{719672F0-9D5B-4BD3-840B-08B73BEDF2EB}" srcOrd="0" destOrd="0" presId="urn:microsoft.com/office/officeart/2005/8/layout/radial1"/>
    <dgm:cxn modelId="{080C473B-8EBC-4E81-AB76-524F720EEF27}" type="presParOf" srcId="{8BF20580-852E-4C7A-8D72-10084E0CD8C1}" destId="{05730118-2967-4D44-95D4-E4912E2AD65D}" srcOrd="1" destOrd="0" presId="urn:microsoft.com/office/officeart/2005/8/layout/radial1"/>
    <dgm:cxn modelId="{91CCE4EE-AA22-4C32-9546-55A7AAA6F11D}" type="presParOf" srcId="{05730118-2967-4D44-95D4-E4912E2AD65D}" destId="{2778067C-3BEA-4F0A-ADD9-2DDB5EE7B587}" srcOrd="0" destOrd="0" presId="urn:microsoft.com/office/officeart/2005/8/layout/radial1"/>
    <dgm:cxn modelId="{8DA2A310-AC9B-48F8-A340-D8A8760C09AB}" type="presParOf" srcId="{8BF20580-852E-4C7A-8D72-10084E0CD8C1}" destId="{FAAFABF1-BC53-4230-9797-A96C01F578D0}" srcOrd="2" destOrd="0" presId="urn:microsoft.com/office/officeart/2005/8/layout/radial1"/>
    <dgm:cxn modelId="{EE1840DD-4F52-45FC-933F-E513CE903666}" type="presParOf" srcId="{8BF20580-852E-4C7A-8D72-10084E0CD8C1}" destId="{C8CCFA92-F6CA-4BD3-B552-CF7B8900ECE6}" srcOrd="3" destOrd="0" presId="urn:microsoft.com/office/officeart/2005/8/layout/radial1"/>
    <dgm:cxn modelId="{96D2ABEE-BC9C-4878-A406-7D21A5CE7E47}" type="presParOf" srcId="{C8CCFA92-F6CA-4BD3-B552-CF7B8900ECE6}" destId="{1E67B21E-6DA3-4214-BF98-F0217DA797E9}" srcOrd="0" destOrd="0" presId="urn:microsoft.com/office/officeart/2005/8/layout/radial1"/>
    <dgm:cxn modelId="{E480A4E2-9568-4D5C-A9E7-446D24EAF44E}" type="presParOf" srcId="{8BF20580-852E-4C7A-8D72-10084E0CD8C1}" destId="{B915919A-3809-4910-879F-88ED6E3A1607}" srcOrd="4" destOrd="0" presId="urn:microsoft.com/office/officeart/2005/8/layout/radial1"/>
    <dgm:cxn modelId="{99DF3675-816B-41AE-94CF-E59302826EBD}" type="presParOf" srcId="{8BF20580-852E-4C7A-8D72-10084E0CD8C1}" destId="{014C9C97-ED19-41A0-8426-6DA10BE114A1}" srcOrd="5" destOrd="0" presId="urn:microsoft.com/office/officeart/2005/8/layout/radial1"/>
    <dgm:cxn modelId="{AD7DBC46-3751-4090-BD8D-22D34838A5C1}" type="presParOf" srcId="{014C9C97-ED19-41A0-8426-6DA10BE114A1}" destId="{9C3CFFD4-B757-43A1-9915-9B74CAE8CEA5}" srcOrd="0" destOrd="0" presId="urn:microsoft.com/office/officeart/2005/8/layout/radial1"/>
    <dgm:cxn modelId="{40E933E2-F9E1-4310-A3D6-5A00C1A8FD53}" type="presParOf" srcId="{8BF20580-852E-4C7A-8D72-10084E0CD8C1}" destId="{5E023E7B-D6C4-44D8-87E0-B0DD7CB1F02E}" srcOrd="6" destOrd="0" presId="urn:microsoft.com/office/officeart/2005/8/layout/radial1"/>
    <dgm:cxn modelId="{2EA975A9-DB03-4555-BF4F-AB7BC34C9E78}" type="presParOf" srcId="{8BF20580-852E-4C7A-8D72-10084E0CD8C1}" destId="{FDECD69B-4987-41D9-AC27-A1E162F6881B}" srcOrd="7" destOrd="0" presId="urn:microsoft.com/office/officeart/2005/8/layout/radial1"/>
    <dgm:cxn modelId="{13C4495B-0ABD-4328-859C-CDDB2F307199}" type="presParOf" srcId="{FDECD69B-4987-41D9-AC27-A1E162F6881B}" destId="{6C5A5B2C-9EA5-4A0E-98D7-D9FF305B4C74}" srcOrd="0" destOrd="0" presId="urn:microsoft.com/office/officeart/2005/8/layout/radial1"/>
    <dgm:cxn modelId="{D0E54615-7ACC-4329-A6C5-8E968AA2FCD7}" type="presParOf" srcId="{8BF20580-852E-4C7A-8D72-10084E0CD8C1}" destId="{8E25E403-7CC4-4EED-8143-A29AEF499E5D}" srcOrd="8" destOrd="0" presId="urn:microsoft.com/office/officeart/2005/8/layout/radial1"/>
    <dgm:cxn modelId="{82D683F8-9A17-4456-AE46-76E937CEC984}" type="presParOf" srcId="{8BF20580-852E-4C7A-8D72-10084E0CD8C1}" destId="{EDF4E77B-9BD9-47D6-8E45-FA891B0A9FA1}" srcOrd="9" destOrd="0" presId="urn:microsoft.com/office/officeart/2005/8/layout/radial1"/>
    <dgm:cxn modelId="{7EB7783E-0164-4DE4-8DE0-2573D662E85F}" type="presParOf" srcId="{EDF4E77B-9BD9-47D6-8E45-FA891B0A9FA1}" destId="{5A4F0986-7C73-46D0-BA06-C4E82EAA6B5F}" srcOrd="0" destOrd="0" presId="urn:microsoft.com/office/officeart/2005/8/layout/radial1"/>
    <dgm:cxn modelId="{1DD88DDE-1B8E-4595-A988-2C94D10B48C2}" type="presParOf" srcId="{8BF20580-852E-4C7A-8D72-10084E0CD8C1}" destId="{CC3A7064-B69F-4B74-B21D-A2AD477E4D8F}" srcOrd="10" destOrd="0" presId="urn:microsoft.com/office/officeart/2005/8/layout/radial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10.xml><?xml version="1.0" encoding="utf-8"?>
<dgm:dataModel xmlns:dgm="http://schemas.openxmlformats.org/drawingml/2006/diagram" xmlns:a="http://schemas.openxmlformats.org/drawingml/2006/main">
  <dgm:ptLst>
    <dgm:pt modelId="{A186534C-4882-46CF-9D32-927B1E6487C4}" type="doc">
      <dgm:prSet loTypeId="urn:microsoft.com/office/officeart/2005/8/layout/default" loCatId="list" qsTypeId="urn:microsoft.com/office/officeart/2005/8/quickstyle/simple1" qsCatId="simple" csTypeId="urn:microsoft.com/office/officeart/2005/8/colors/accent3_1" csCatId="accent3" phldr="1"/>
      <dgm:spPr/>
      <dgm:t>
        <a:bodyPr/>
        <a:lstStyle/>
        <a:p>
          <a:endParaRPr lang="en-GB"/>
        </a:p>
      </dgm:t>
    </dgm:pt>
    <dgm:pt modelId="{813D4422-77F5-4E87-B4F8-6F82847F01DF}">
      <dgm:prSet phldrT="[Text]" custT="1"/>
      <dgm:spPr/>
      <dgm:t>
        <a:bodyPr/>
        <a:lstStyle/>
        <a:p>
          <a:r>
            <a:rPr lang="en-GB" sz="1400" dirty="0" smtClean="0">
              <a:latin typeface="Arial" panose="020B0604020202020204" pitchFamily="34" charset="0"/>
              <a:cs typeface="Arial" panose="020B0604020202020204" pitchFamily="34" charset="0"/>
            </a:rPr>
            <a:t>Lab testing</a:t>
          </a:r>
          <a:endParaRPr lang="en-GB" sz="1400" dirty="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3C39B979-3656-4E92-8527-66A5488D35D5}" type="parTrans" cxnId="{06E9E14E-0E1A-488A-84F3-202EC95B3E48}">
      <dgm:prSet/>
      <dgm:spPr/>
      <dgm:t>
        <a:bodyPr/>
        <a:lstStyle/>
        <a:p>
          <a:endParaRPr lang="en-GB" sz="140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C3AD9E03-4B9E-4834-B125-15DA51EB68C0}" type="sibTrans" cxnId="{06E9E14E-0E1A-488A-84F3-202EC95B3E48}">
      <dgm:prSet/>
      <dgm:spPr/>
      <dgm:t>
        <a:bodyPr/>
        <a:lstStyle/>
        <a:p>
          <a:endParaRPr lang="en-GB" sz="140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1249242D-36B9-4532-A66A-1A960EE69A53}">
      <dgm:prSet phldrT="[Text]" custT="1"/>
      <dgm:spPr/>
      <dgm:t>
        <a:bodyPr/>
        <a:lstStyle/>
        <a:p>
          <a:r>
            <a:rPr lang="en-GB" sz="1400" dirty="0" smtClean="0">
              <a:latin typeface="Arial" panose="020B0604020202020204" pitchFamily="34" charset="0"/>
              <a:cs typeface="Arial" panose="020B0604020202020204" pitchFamily="34" charset="0"/>
            </a:rPr>
            <a:t>Patient sampling</a:t>
          </a:r>
          <a:endParaRPr lang="en-GB" sz="1400" dirty="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78044D6C-E42F-4B5D-932A-E177023E7704}" type="parTrans" cxnId="{4EB82BCE-375F-4EF6-8EE4-C0968B8FABD4}">
      <dgm:prSet/>
      <dgm:spPr/>
      <dgm:t>
        <a:bodyPr/>
        <a:lstStyle/>
        <a:p>
          <a:endParaRPr lang="en-GB"/>
        </a:p>
      </dgm:t>
    </dgm:pt>
    <dgm:pt modelId="{9276A0EA-0C5C-461C-83B9-6E4461748472}" type="sibTrans" cxnId="{4EB82BCE-375F-4EF6-8EE4-C0968B8FABD4}">
      <dgm:prSet/>
      <dgm:spPr/>
      <dgm:t>
        <a:bodyPr/>
        <a:lstStyle/>
        <a:p>
          <a:endParaRPr lang="en-GB"/>
        </a:p>
      </dgm:t>
    </dgm:pt>
    <dgm:pt modelId="{D483C2E3-6484-4919-A59A-108FE2079858}">
      <dgm:prSet phldrT="[Text]" custT="1"/>
      <dgm:spPr/>
      <dgm:t>
        <a:bodyPr/>
        <a:lstStyle/>
        <a:p>
          <a:r>
            <a:rPr lang="en-GB" sz="1400" dirty="0" smtClean="0">
              <a:latin typeface="Arial" panose="020B0604020202020204" pitchFamily="34" charset="0"/>
              <a:cs typeface="Arial" panose="020B0604020202020204" pitchFamily="34" charset="0"/>
            </a:rPr>
            <a:t>Deprivation</a:t>
          </a:r>
          <a:endParaRPr lang="en-GB" sz="1400" dirty="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FC5D0D58-1090-43CC-8948-AEEBE0D474E2}" type="parTrans" cxnId="{C59B6753-F2DC-472C-A3A8-B5D5FC0F4606}">
      <dgm:prSet/>
      <dgm:spPr/>
      <dgm:t>
        <a:bodyPr/>
        <a:lstStyle/>
        <a:p>
          <a:endParaRPr lang="en-US"/>
        </a:p>
      </dgm:t>
    </dgm:pt>
    <dgm:pt modelId="{C1FC160E-C96D-4CEC-9938-8433B3286C55}" type="sibTrans" cxnId="{C59B6753-F2DC-472C-A3A8-B5D5FC0F4606}">
      <dgm:prSet/>
      <dgm:spPr/>
      <dgm:t>
        <a:bodyPr/>
        <a:lstStyle/>
        <a:p>
          <a:endParaRPr lang="en-US"/>
        </a:p>
      </dgm:t>
    </dgm:pt>
    <dgm:pt modelId="{F8395BC9-0183-4A2E-852F-E842D0E387B0}">
      <dgm:prSet phldrT="[Text]" custT="1"/>
      <dgm:spPr/>
      <dgm:t>
        <a:bodyPr/>
        <a:lstStyle/>
        <a:p>
          <a:r>
            <a:rPr lang="en-GB" sz="1400" dirty="0" smtClean="0">
              <a:latin typeface="Arial" panose="020B0604020202020204" pitchFamily="34" charset="0"/>
              <a:cs typeface="Arial" panose="020B0604020202020204" pitchFamily="34" charset="0"/>
            </a:rPr>
            <a:t>Seasonal variation</a:t>
          </a:r>
          <a:endParaRPr lang="en-GB" sz="1400" dirty="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DD464EA1-318A-4138-8BF2-D16112F61861}" type="parTrans" cxnId="{B8034C4C-25FB-4C78-87AA-72B02DE4577C}">
      <dgm:prSet/>
      <dgm:spPr/>
      <dgm:t>
        <a:bodyPr/>
        <a:lstStyle/>
        <a:p>
          <a:endParaRPr lang="en-US"/>
        </a:p>
      </dgm:t>
    </dgm:pt>
    <dgm:pt modelId="{2D1AB6D3-16B8-44F3-9F58-D39EBBD661F7}" type="sibTrans" cxnId="{B8034C4C-25FB-4C78-87AA-72B02DE4577C}">
      <dgm:prSet/>
      <dgm:spPr/>
      <dgm:t>
        <a:bodyPr/>
        <a:lstStyle/>
        <a:p>
          <a:endParaRPr lang="en-US"/>
        </a:p>
      </dgm:t>
    </dgm:pt>
    <dgm:pt modelId="{A5AE018C-A0AB-497D-A78B-6A5F66CA9764}" type="pres">
      <dgm:prSet presAssocID="{A186534C-4882-46CF-9D32-927B1E6487C4}" presName="diagram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en-GB"/>
        </a:p>
      </dgm:t>
    </dgm:pt>
    <dgm:pt modelId="{F83A1A17-5382-4422-BAC7-DB4115CC2C7E}" type="pres">
      <dgm:prSet presAssocID="{813D4422-77F5-4E87-B4F8-6F82847F01DF}" presName="node" presStyleLbl="node1" presStyleIdx="0" presStyleCnt="4">
        <dgm:presLayoutVars>
          <dgm:bulletEnabled val="1"/>
        </dgm:presLayoutVars>
      </dgm:prSet>
      <dgm:spPr/>
      <dgm:t>
        <a:bodyPr/>
        <a:lstStyle/>
        <a:p>
          <a:endParaRPr lang="en-GB"/>
        </a:p>
      </dgm:t>
    </dgm:pt>
    <dgm:pt modelId="{DB2D04A3-BCDC-4B9F-A8DF-C172EC896368}" type="pres">
      <dgm:prSet presAssocID="{C3AD9E03-4B9E-4834-B125-15DA51EB68C0}" presName="sibTrans" presStyleCnt="0"/>
      <dgm:spPr/>
    </dgm:pt>
    <dgm:pt modelId="{D74286C5-7A1B-4A05-81B8-933F48AF1DAD}" type="pres">
      <dgm:prSet presAssocID="{1249242D-36B9-4532-A66A-1A960EE69A53}" presName="node" presStyleLbl="node1" presStyleIdx="1" presStyleCnt="4">
        <dgm:presLayoutVars>
          <dgm:bulletEnabled val="1"/>
        </dgm:presLayoutVars>
      </dgm:prSet>
      <dgm:spPr/>
      <dgm:t>
        <a:bodyPr/>
        <a:lstStyle/>
        <a:p>
          <a:endParaRPr lang="en-GB"/>
        </a:p>
      </dgm:t>
    </dgm:pt>
    <dgm:pt modelId="{2D2BEA0D-0DD9-4068-8265-548F62F5FA2F}" type="pres">
      <dgm:prSet presAssocID="{9276A0EA-0C5C-461C-83B9-6E4461748472}" presName="sibTrans" presStyleCnt="0"/>
      <dgm:spPr/>
    </dgm:pt>
    <dgm:pt modelId="{DC56A25C-DBD5-4566-B58F-A19A46D292D6}" type="pres">
      <dgm:prSet presAssocID="{D483C2E3-6484-4919-A59A-108FE2079858}" presName="node" presStyleLbl="node1" presStyleIdx="2" presStyleCnt="4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FEB404B6-BE02-42AC-A0EC-3548CD6867FD}" type="pres">
      <dgm:prSet presAssocID="{C1FC160E-C96D-4CEC-9938-8433B3286C55}" presName="sibTrans" presStyleCnt="0"/>
      <dgm:spPr/>
    </dgm:pt>
    <dgm:pt modelId="{5FC0DAB7-1E59-4DD7-8817-469D098A71F5}" type="pres">
      <dgm:prSet presAssocID="{F8395BC9-0183-4A2E-852F-E842D0E387B0}" presName="node" presStyleLbl="node1" presStyleIdx="3" presStyleCnt="4" custLinFactNeighborY="9582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B8034C4C-25FB-4C78-87AA-72B02DE4577C}" srcId="{A186534C-4882-46CF-9D32-927B1E6487C4}" destId="{F8395BC9-0183-4A2E-852F-E842D0E387B0}" srcOrd="3" destOrd="0" parTransId="{DD464EA1-318A-4138-8BF2-D16112F61861}" sibTransId="{2D1AB6D3-16B8-44F3-9F58-D39EBBD661F7}"/>
    <dgm:cxn modelId="{967C7A6B-08F9-4ED7-AAD6-483EAD5FCCAA}" type="presOf" srcId="{D483C2E3-6484-4919-A59A-108FE2079858}" destId="{DC56A25C-DBD5-4566-B58F-A19A46D292D6}" srcOrd="0" destOrd="0" presId="urn:microsoft.com/office/officeart/2005/8/layout/default"/>
    <dgm:cxn modelId="{4EB82BCE-375F-4EF6-8EE4-C0968B8FABD4}" srcId="{A186534C-4882-46CF-9D32-927B1E6487C4}" destId="{1249242D-36B9-4532-A66A-1A960EE69A53}" srcOrd="1" destOrd="0" parTransId="{78044D6C-E42F-4B5D-932A-E177023E7704}" sibTransId="{9276A0EA-0C5C-461C-83B9-6E4461748472}"/>
    <dgm:cxn modelId="{9D093C48-45E9-4FC8-BEDE-CBCA02075002}" type="presOf" srcId="{813D4422-77F5-4E87-B4F8-6F82847F01DF}" destId="{F83A1A17-5382-4422-BAC7-DB4115CC2C7E}" srcOrd="0" destOrd="0" presId="urn:microsoft.com/office/officeart/2005/8/layout/default"/>
    <dgm:cxn modelId="{23A0D691-62B7-42BE-90E3-9B039DB09E42}" type="presOf" srcId="{A186534C-4882-46CF-9D32-927B1E6487C4}" destId="{A5AE018C-A0AB-497D-A78B-6A5F66CA9764}" srcOrd="0" destOrd="0" presId="urn:microsoft.com/office/officeart/2005/8/layout/default"/>
    <dgm:cxn modelId="{E6CEC160-BF65-4968-B426-B5F8238A62B8}" type="presOf" srcId="{1249242D-36B9-4532-A66A-1A960EE69A53}" destId="{D74286C5-7A1B-4A05-81B8-933F48AF1DAD}" srcOrd="0" destOrd="0" presId="urn:microsoft.com/office/officeart/2005/8/layout/default"/>
    <dgm:cxn modelId="{C59B6753-F2DC-472C-A3A8-B5D5FC0F4606}" srcId="{A186534C-4882-46CF-9D32-927B1E6487C4}" destId="{D483C2E3-6484-4919-A59A-108FE2079858}" srcOrd="2" destOrd="0" parTransId="{FC5D0D58-1090-43CC-8948-AEEBE0D474E2}" sibTransId="{C1FC160E-C96D-4CEC-9938-8433B3286C55}"/>
    <dgm:cxn modelId="{2CE6233C-2232-4E43-B958-AA137B130816}" type="presOf" srcId="{F8395BC9-0183-4A2E-852F-E842D0E387B0}" destId="{5FC0DAB7-1E59-4DD7-8817-469D098A71F5}" srcOrd="0" destOrd="0" presId="urn:microsoft.com/office/officeart/2005/8/layout/default"/>
    <dgm:cxn modelId="{06E9E14E-0E1A-488A-84F3-202EC95B3E48}" srcId="{A186534C-4882-46CF-9D32-927B1E6487C4}" destId="{813D4422-77F5-4E87-B4F8-6F82847F01DF}" srcOrd="0" destOrd="0" parTransId="{3C39B979-3656-4E92-8527-66A5488D35D5}" sibTransId="{C3AD9E03-4B9E-4834-B125-15DA51EB68C0}"/>
    <dgm:cxn modelId="{3E2F5C02-7BC7-4473-8BA2-27EAFD829896}" type="presParOf" srcId="{A5AE018C-A0AB-497D-A78B-6A5F66CA9764}" destId="{F83A1A17-5382-4422-BAC7-DB4115CC2C7E}" srcOrd="0" destOrd="0" presId="urn:microsoft.com/office/officeart/2005/8/layout/default"/>
    <dgm:cxn modelId="{7CFC11A3-C9C7-480F-B78B-F25C3B1FCF80}" type="presParOf" srcId="{A5AE018C-A0AB-497D-A78B-6A5F66CA9764}" destId="{DB2D04A3-BCDC-4B9F-A8DF-C172EC896368}" srcOrd="1" destOrd="0" presId="urn:microsoft.com/office/officeart/2005/8/layout/default"/>
    <dgm:cxn modelId="{34649483-AA16-45EE-BA13-0A78336BD9DB}" type="presParOf" srcId="{A5AE018C-A0AB-497D-A78B-6A5F66CA9764}" destId="{D74286C5-7A1B-4A05-81B8-933F48AF1DAD}" srcOrd="2" destOrd="0" presId="urn:microsoft.com/office/officeart/2005/8/layout/default"/>
    <dgm:cxn modelId="{8BEBF5DC-5538-4D8E-B335-B5DEA61DAD76}" type="presParOf" srcId="{A5AE018C-A0AB-497D-A78B-6A5F66CA9764}" destId="{2D2BEA0D-0DD9-4068-8265-548F62F5FA2F}" srcOrd="3" destOrd="0" presId="urn:microsoft.com/office/officeart/2005/8/layout/default"/>
    <dgm:cxn modelId="{398A08D7-94FF-4304-B2A0-1238F38D4488}" type="presParOf" srcId="{A5AE018C-A0AB-497D-A78B-6A5F66CA9764}" destId="{DC56A25C-DBD5-4566-B58F-A19A46D292D6}" srcOrd="4" destOrd="0" presId="urn:microsoft.com/office/officeart/2005/8/layout/default"/>
    <dgm:cxn modelId="{4FFE96AA-E427-4F9F-B78A-4FCE554302C5}" type="presParOf" srcId="{A5AE018C-A0AB-497D-A78B-6A5F66CA9764}" destId="{FEB404B6-BE02-42AC-A0EC-3548CD6867FD}" srcOrd="5" destOrd="0" presId="urn:microsoft.com/office/officeart/2005/8/layout/default"/>
    <dgm:cxn modelId="{945788E1-21AA-4EF3-A4AA-ED9A03D817C1}" type="presParOf" srcId="{A5AE018C-A0AB-497D-A78B-6A5F66CA9764}" destId="{5FC0DAB7-1E59-4DD7-8817-469D098A71F5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11" minVer="http://schemas.openxmlformats.org/drawingml/2006/diagram"/>
    </a:ext>
  </dgm:extLst>
</dgm:dataModel>
</file>

<file path=ppt/diagrams/data11.xml><?xml version="1.0" encoding="utf-8"?>
<dgm:dataModel xmlns:dgm="http://schemas.openxmlformats.org/drawingml/2006/diagram" xmlns:a="http://schemas.openxmlformats.org/drawingml/2006/main">
  <dgm:ptLst>
    <dgm:pt modelId="{744B6E44-027D-4C05-884E-DDB9C6C716AE}" type="doc">
      <dgm:prSet loTypeId="urn:microsoft.com/office/officeart/2005/8/layout/hierarchy2" loCatId="hierarchy" qsTypeId="urn:microsoft.com/office/officeart/2005/8/quickstyle/simple1" qsCatId="simple" csTypeId="urn:microsoft.com/office/officeart/2005/8/colors/accent2_1" csCatId="accent2" phldr="1"/>
      <dgm:spPr>
        <a:scene3d>
          <a:camera prst="orthographicFront">
            <a:rot lat="0" lon="0" rev="0"/>
          </a:camera>
          <a:lightRig rig="threePt" dir="t"/>
        </a:scene3d>
      </dgm:spPr>
      <dgm:t>
        <a:bodyPr/>
        <a:lstStyle/>
        <a:p>
          <a:endParaRPr lang="en-GB"/>
        </a:p>
      </dgm:t>
    </dgm:pt>
    <dgm:pt modelId="{0CE62514-D613-4A9F-8FF5-33EEEAA36CFB}">
      <dgm:prSet phldrT="[Text]"/>
      <dgm:spPr/>
      <dgm:t>
        <a:bodyPr/>
        <a:lstStyle/>
        <a:p>
          <a:r>
            <a:rPr lang="en-GB" dirty="0" smtClean="0">
              <a:latin typeface="Arial" panose="020B0604020202020204" pitchFamily="34" charset="0"/>
              <a:cs typeface="Arial" panose="020B0604020202020204" pitchFamily="34" charset="0"/>
            </a:rPr>
            <a:t>Acquisition</a:t>
          </a:r>
          <a:endParaRPr lang="en-GB" dirty="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3DFB30FC-60E9-4731-AA60-536D69BAC3E6}" type="parTrans" cxnId="{70E1C190-5B65-4714-A5B5-EB935EDC0DF8}">
      <dgm:prSet/>
      <dgm:spPr/>
      <dgm:t>
        <a:bodyPr/>
        <a:lstStyle/>
        <a:p>
          <a:endParaRPr lang="en-GB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CDE6DA70-2A63-456D-9D03-585846B01023}" type="sibTrans" cxnId="{70E1C190-5B65-4714-A5B5-EB935EDC0DF8}">
      <dgm:prSet/>
      <dgm:spPr/>
      <dgm:t>
        <a:bodyPr/>
        <a:lstStyle/>
        <a:p>
          <a:endParaRPr lang="en-GB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BE396377-6E54-474E-B6AA-BD8C9CFEA711}">
      <dgm:prSet phldrT="[Text]"/>
      <dgm:spPr/>
      <dgm:t>
        <a:bodyPr/>
        <a:lstStyle/>
        <a:p>
          <a:r>
            <a:rPr lang="en-GB" dirty="0" smtClean="0">
              <a:latin typeface="Arial" panose="020B0604020202020204" pitchFamily="34" charset="0"/>
              <a:cs typeface="Arial" panose="020B0604020202020204" pitchFamily="34" charset="0"/>
            </a:rPr>
            <a:t>Sources</a:t>
          </a:r>
          <a:endParaRPr lang="en-GB" dirty="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CBA328E5-C634-4979-A773-28B01AAA5A08}" type="parTrans" cxnId="{C0FAAB06-3203-4FE3-AC80-233BCAA5EAEF}">
      <dgm:prSet/>
      <dgm:spPr/>
      <dgm:t>
        <a:bodyPr/>
        <a:lstStyle/>
        <a:p>
          <a:endParaRPr lang="en-GB" dirty="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1C8BA219-8376-438B-BE31-059793EC19E3}" type="sibTrans" cxnId="{C0FAAB06-3203-4FE3-AC80-233BCAA5EAEF}">
      <dgm:prSet/>
      <dgm:spPr/>
      <dgm:t>
        <a:bodyPr/>
        <a:lstStyle/>
        <a:p>
          <a:endParaRPr lang="en-GB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D0EC48F1-0CED-4E1C-ABB4-4359F65AFD0A}">
      <dgm:prSet phldrT="[Text]"/>
      <dgm:spPr/>
      <dgm:t>
        <a:bodyPr/>
        <a:lstStyle/>
        <a:p>
          <a:r>
            <a:rPr lang="en-GB" dirty="0" smtClean="0">
              <a:latin typeface="Arial" panose="020B0604020202020204" pitchFamily="34" charset="0"/>
              <a:cs typeface="Arial" panose="020B0604020202020204" pitchFamily="34" charset="0"/>
            </a:rPr>
            <a:t>Humans</a:t>
          </a:r>
          <a:endParaRPr lang="en-GB" dirty="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5DA0CD43-E28D-4106-BC54-08D621D50FFC}" type="parTrans" cxnId="{E91278EA-9FA5-4309-9363-5DB80FA6676D}">
      <dgm:prSet/>
      <dgm:spPr/>
      <dgm:t>
        <a:bodyPr/>
        <a:lstStyle/>
        <a:p>
          <a:endParaRPr lang="en-GB" dirty="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63E1FFDA-178C-4AA4-BFA4-B8A9A2FE3042}" type="sibTrans" cxnId="{E91278EA-9FA5-4309-9363-5DB80FA6676D}">
      <dgm:prSet/>
      <dgm:spPr/>
      <dgm:t>
        <a:bodyPr/>
        <a:lstStyle/>
        <a:p>
          <a:endParaRPr lang="en-GB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CB43DD6D-1338-41CD-B89E-E34B6CD57CE6}">
      <dgm:prSet phldrT="[Text]"/>
      <dgm:spPr/>
      <dgm:t>
        <a:bodyPr/>
        <a:lstStyle/>
        <a:p>
          <a:r>
            <a:rPr lang="en-GB" dirty="0" smtClean="0">
              <a:latin typeface="Arial" panose="020B0604020202020204" pitchFamily="34" charset="0"/>
              <a:cs typeface="Arial" panose="020B0604020202020204" pitchFamily="34" charset="0"/>
            </a:rPr>
            <a:t>Transmission routes</a:t>
          </a:r>
          <a:endParaRPr lang="en-GB" dirty="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A77A4018-0A7F-44D9-A8FF-7884E2C4AA0B}" type="parTrans" cxnId="{62984974-29A9-4444-94C3-20145957FD92}">
      <dgm:prSet/>
      <dgm:spPr/>
      <dgm:t>
        <a:bodyPr/>
        <a:lstStyle/>
        <a:p>
          <a:endParaRPr lang="en-GB" dirty="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D3C21493-6353-44A6-B418-F25F0494B272}" type="sibTrans" cxnId="{62984974-29A9-4444-94C3-20145957FD92}">
      <dgm:prSet/>
      <dgm:spPr/>
      <dgm:t>
        <a:bodyPr/>
        <a:lstStyle/>
        <a:p>
          <a:endParaRPr lang="en-GB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500601E1-3D2B-49E1-9AA6-5F3A997D8545}">
      <dgm:prSet phldrT="[Text]"/>
      <dgm:spPr/>
      <dgm:t>
        <a:bodyPr/>
        <a:lstStyle/>
        <a:p>
          <a:r>
            <a:rPr lang="en-GB" dirty="0" smtClean="0">
              <a:latin typeface="Arial" panose="020B0604020202020204" pitchFamily="34" charset="0"/>
              <a:cs typeface="Arial" panose="020B0604020202020204" pitchFamily="34" charset="0"/>
            </a:rPr>
            <a:t>Hands</a:t>
          </a:r>
        </a:p>
      </dgm:t>
    </dgm:pt>
    <dgm:pt modelId="{4BB3D8C4-36FD-4CB3-81B2-D77C8B01FF10}" type="parTrans" cxnId="{284E28A6-8B00-470E-A98D-4E0BED6D4DD3}">
      <dgm:prSet/>
      <dgm:spPr/>
      <dgm:t>
        <a:bodyPr/>
        <a:lstStyle/>
        <a:p>
          <a:endParaRPr lang="en-GB" dirty="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4E4D91E9-E519-4898-8B57-3D76EB1BBA9B}" type="sibTrans" cxnId="{284E28A6-8B00-470E-A98D-4E0BED6D4DD3}">
      <dgm:prSet/>
      <dgm:spPr/>
      <dgm:t>
        <a:bodyPr/>
        <a:lstStyle/>
        <a:p>
          <a:endParaRPr lang="en-GB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7EF8824D-0705-41C6-BE4D-1C446DAB1D6D}">
      <dgm:prSet phldrT="[Text]"/>
      <dgm:spPr/>
      <dgm:t>
        <a:bodyPr/>
        <a:lstStyle/>
        <a:p>
          <a:r>
            <a:rPr lang="en-GB" dirty="0" smtClean="0">
              <a:latin typeface="Arial" panose="020B0604020202020204" pitchFamily="34" charset="0"/>
              <a:cs typeface="Arial" panose="020B0604020202020204" pitchFamily="34" charset="0"/>
            </a:rPr>
            <a:t>Environment</a:t>
          </a:r>
        </a:p>
      </dgm:t>
    </dgm:pt>
    <dgm:pt modelId="{6EC0ACF3-CB54-42BB-8A32-D72550B41900}" type="parTrans" cxnId="{994A539B-8E29-476C-9565-D5706AC6C3F9}">
      <dgm:prSet/>
      <dgm:spPr/>
      <dgm:t>
        <a:bodyPr/>
        <a:lstStyle/>
        <a:p>
          <a:endParaRPr lang="en-GB" dirty="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33B77276-1264-444F-BC02-4FC02A695A5C}" type="sibTrans" cxnId="{994A539B-8E29-476C-9565-D5706AC6C3F9}">
      <dgm:prSet/>
      <dgm:spPr/>
      <dgm:t>
        <a:bodyPr/>
        <a:lstStyle/>
        <a:p>
          <a:endParaRPr lang="en-GB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2AE41164-30EC-4D36-90A5-19D94D89E3C6}">
      <dgm:prSet phldrT="[Text]"/>
      <dgm:spPr/>
      <dgm:t>
        <a:bodyPr/>
        <a:lstStyle/>
        <a:p>
          <a:r>
            <a:rPr lang="en-GB" dirty="0" smtClean="0">
              <a:latin typeface="Arial" panose="020B0604020202020204" pitchFamily="34" charset="0"/>
              <a:cs typeface="Arial" panose="020B0604020202020204" pitchFamily="34" charset="0"/>
            </a:rPr>
            <a:t>Animals</a:t>
          </a:r>
          <a:endParaRPr lang="en-GB" dirty="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60F89BCD-FEDB-486E-A805-8161E967DEC9}" type="parTrans" cxnId="{F8228403-8267-4F7E-B25A-6691446683ED}">
      <dgm:prSet/>
      <dgm:spPr/>
      <dgm:t>
        <a:bodyPr/>
        <a:lstStyle/>
        <a:p>
          <a:endParaRPr lang="en-GB" dirty="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19171604-F5B1-4038-A411-B1BF46295867}" type="sibTrans" cxnId="{F8228403-8267-4F7E-B25A-6691446683ED}">
      <dgm:prSet/>
      <dgm:spPr/>
      <dgm:t>
        <a:bodyPr/>
        <a:lstStyle/>
        <a:p>
          <a:endParaRPr lang="en-GB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3F079E1B-4896-4D31-9A11-F7DA491AB7D6}">
      <dgm:prSet phldrT="[Text]"/>
      <dgm:spPr/>
      <dgm:t>
        <a:bodyPr/>
        <a:lstStyle/>
        <a:p>
          <a:r>
            <a:rPr lang="en-GB" dirty="0" smtClean="0">
              <a:latin typeface="Arial" panose="020B0604020202020204" pitchFamily="34" charset="0"/>
              <a:cs typeface="Arial" panose="020B0604020202020204" pitchFamily="34" charset="0"/>
            </a:rPr>
            <a:t>Food</a:t>
          </a:r>
          <a:endParaRPr lang="en-GB" dirty="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171305B1-5A09-4642-B2B0-86C83BDF19A2}" type="parTrans" cxnId="{7CA0472E-D87F-4EFB-BEF0-7BCEECF6B924}">
      <dgm:prSet/>
      <dgm:spPr/>
      <dgm:t>
        <a:bodyPr/>
        <a:lstStyle/>
        <a:p>
          <a:endParaRPr lang="en-GB" dirty="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5C2A0E76-39F2-494F-8DBE-7BFA42660CB3}" type="sibTrans" cxnId="{7CA0472E-D87F-4EFB-BEF0-7BCEECF6B924}">
      <dgm:prSet/>
      <dgm:spPr/>
      <dgm:t>
        <a:bodyPr/>
        <a:lstStyle/>
        <a:p>
          <a:endParaRPr lang="en-GB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1E61C23F-3BB6-4D78-912A-865CCC25EAE2}">
      <dgm:prSet phldrT="[Text]"/>
      <dgm:spPr/>
      <dgm:t>
        <a:bodyPr/>
        <a:lstStyle/>
        <a:p>
          <a:r>
            <a:rPr lang="en-GB" dirty="0" smtClean="0">
              <a:latin typeface="Arial" panose="020B0604020202020204" pitchFamily="34" charset="0"/>
              <a:cs typeface="Arial" panose="020B0604020202020204" pitchFamily="34" charset="0"/>
            </a:rPr>
            <a:t>Soil</a:t>
          </a:r>
          <a:endParaRPr lang="en-GB" dirty="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000A2530-1CF3-4CD9-98AA-7B6079CD0417}" type="parTrans" cxnId="{B2583897-247F-47F2-B26C-0F3A8468570E}">
      <dgm:prSet/>
      <dgm:spPr/>
      <dgm:t>
        <a:bodyPr/>
        <a:lstStyle/>
        <a:p>
          <a:endParaRPr lang="en-GB" dirty="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2BBF5E33-7947-411D-A2F8-AACDCCB485C1}" type="sibTrans" cxnId="{B2583897-247F-47F2-B26C-0F3A8468570E}">
      <dgm:prSet/>
      <dgm:spPr/>
      <dgm:t>
        <a:bodyPr/>
        <a:lstStyle/>
        <a:p>
          <a:endParaRPr lang="en-GB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457388F6-5E53-43BE-A5C0-51CA61EBF866}" type="pres">
      <dgm:prSet presAssocID="{744B6E44-027D-4C05-884E-DDB9C6C716AE}" presName="diagram" presStyleCnt="0">
        <dgm:presLayoutVars>
          <dgm:chPref val="1"/>
          <dgm:dir/>
          <dgm:animOne val="branch"/>
          <dgm:animLvl val="lvl"/>
          <dgm:resizeHandles val="exact"/>
        </dgm:presLayoutVars>
      </dgm:prSet>
      <dgm:spPr/>
      <dgm:t>
        <a:bodyPr/>
        <a:lstStyle/>
        <a:p>
          <a:endParaRPr lang="en-GB"/>
        </a:p>
      </dgm:t>
    </dgm:pt>
    <dgm:pt modelId="{D96A4483-8BE5-4889-ABDF-4FEA159DA5CC}" type="pres">
      <dgm:prSet presAssocID="{0CE62514-D613-4A9F-8FF5-33EEEAA36CFB}" presName="root1" presStyleCnt="0"/>
      <dgm:spPr/>
      <dgm:t>
        <a:bodyPr/>
        <a:lstStyle/>
        <a:p>
          <a:endParaRPr lang="en-GB"/>
        </a:p>
      </dgm:t>
    </dgm:pt>
    <dgm:pt modelId="{D3109716-536D-4F55-8D3F-94E4A494DC55}" type="pres">
      <dgm:prSet presAssocID="{0CE62514-D613-4A9F-8FF5-33EEEAA36CFB}" presName="LevelOneTextNode" presStyleLbl="node0" presStyleIdx="0" presStyleCnt="1">
        <dgm:presLayoutVars>
          <dgm:chPref val="3"/>
        </dgm:presLayoutVars>
      </dgm:prSet>
      <dgm:spPr/>
      <dgm:t>
        <a:bodyPr/>
        <a:lstStyle/>
        <a:p>
          <a:endParaRPr lang="en-GB"/>
        </a:p>
      </dgm:t>
    </dgm:pt>
    <dgm:pt modelId="{1EDF5B58-A1F4-437B-B01A-23ADDE1B99C6}" type="pres">
      <dgm:prSet presAssocID="{0CE62514-D613-4A9F-8FF5-33EEEAA36CFB}" presName="level2hierChild" presStyleCnt="0"/>
      <dgm:spPr/>
      <dgm:t>
        <a:bodyPr/>
        <a:lstStyle/>
        <a:p>
          <a:endParaRPr lang="en-GB"/>
        </a:p>
      </dgm:t>
    </dgm:pt>
    <dgm:pt modelId="{DC572B93-ACC4-42ED-ADB2-FC0E124C1C70}" type="pres">
      <dgm:prSet presAssocID="{CBA328E5-C634-4979-A773-28B01AAA5A08}" presName="conn2-1" presStyleLbl="parChTrans1D2" presStyleIdx="0" presStyleCnt="2"/>
      <dgm:spPr/>
      <dgm:t>
        <a:bodyPr/>
        <a:lstStyle/>
        <a:p>
          <a:endParaRPr lang="en-GB"/>
        </a:p>
      </dgm:t>
    </dgm:pt>
    <dgm:pt modelId="{BF9F69C9-89F0-4A91-854F-49DE3112834C}" type="pres">
      <dgm:prSet presAssocID="{CBA328E5-C634-4979-A773-28B01AAA5A08}" presName="connTx" presStyleLbl="parChTrans1D2" presStyleIdx="0" presStyleCnt="2"/>
      <dgm:spPr/>
      <dgm:t>
        <a:bodyPr/>
        <a:lstStyle/>
        <a:p>
          <a:endParaRPr lang="en-GB"/>
        </a:p>
      </dgm:t>
    </dgm:pt>
    <dgm:pt modelId="{1AAC1DC9-15E8-49D4-AB54-8FCDA83CC7D9}" type="pres">
      <dgm:prSet presAssocID="{BE396377-6E54-474E-B6AA-BD8C9CFEA711}" presName="root2" presStyleCnt="0"/>
      <dgm:spPr/>
      <dgm:t>
        <a:bodyPr/>
        <a:lstStyle/>
        <a:p>
          <a:endParaRPr lang="en-GB"/>
        </a:p>
      </dgm:t>
    </dgm:pt>
    <dgm:pt modelId="{753A5D17-CC2C-4ECE-8107-2AA807819AAA}" type="pres">
      <dgm:prSet presAssocID="{BE396377-6E54-474E-B6AA-BD8C9CFEA711}" presName="LevelTwoTextNode" presStyleLbl="node2" presStyleIdx="0" presStyleCnt="2">
        <dgm:presLayoutVars>
          <dgm:chPref val="3"/>
        </dgm:presLayoutVars>
      </dgm:prSet>
      <dgm:spPr/>
      <dgm:t>
        <a:bodyPr/>
        <a:lstStyle/>
        <a:p>
          <a:endParaRPr lang="en-GB"/>
        </a:p>
      </dgm:t>
    </dgm:pt>
    <dgm:pt modelId="{CE090664-0F53-4810-A891-3D45A927FF92}" type="pres">
      <dgm:prSet presAssocID="{BE396377-6E54-474E-B6AA-BD8C9CFEA711}" presName="level3hierChild" presStyleCnt="0"/>
      <dgm:spPr/>
      <dgm:t>
        <a:bodyPr/>
        <a:lstStyle/>
        <a:p>
          <a:endParaRPr lang="en-GB"/>
        </a:p>
      </dgm:t>
    </dgm:pt>
    <dgm:pt modelId="{2C59D2AA-4813-4ADF-A624-F5A8FE60B8D1}" type="pres">
      <dgm:prSet presAssocID="{5DA0CD43-E28D-4106-BC54-08D621D50FFC}" presName="conn2-1" presStyleLbl="parChTrans1D3" presStyleIdx="0" presStyleCnt="6"/>
      <dgm:spPr/>
      <dgm:t>
        <a:bodyPr/>
        <a:lstStyle/>
        <a:p>
          <a:endParaRPr lang="en-GB"/>
        </a:p>
      </dgm:t>
    </dgm:pt>
    <dgm:pt modelId="{5714AB63-FEA0-4AAB-9D8D-3F39D1FE7386}" type="pres">
      <dgm:prSet presAssocID="{5DA0CD43-E28D-4106-BC54-08D621D50FFC}" presName="connTx" presStyleLbl="parChTrans1D3" presStyleIdx="0" presStyleCnt="6"/>
      <dgm:spPr/>
      <dgm:t>
        <a:bodyPr/>
        <a:lstStyle/>
        <a:p>
          <a:endParaRPr lang="en-GB"/>
        </a:p>
      </dgm:t>
    </dgm:pt>
    <dgm:pt modelId="{3F30F46C-AFF6-4E26-9D2B-84DE431F8CE8}" type="pres">
      <dgm:prSet presAssocID="{D0EC48F1-0CED-4E1C-ABB4-4359F65AFD0A}" presName="root2" presStyleCnt="0"/>
      <dgm:spPr/>
      <dgm:t>
        <a:bodyPr/>
        <a:lstStyle/>
        <a:p>
          <a:endParaRPr lang="en-GB"/>
        </a:p>
      </dgm:t>
    </dgm:pt>
    <dgm:pt modelId="{B02452B2-7FD5-4869-BD3A-CE4371A7BEB3}" type="pres">
      <dgm:prSet presAssocID="{D0EC48F1-0CED-4E1C-ABB4-4359F65AFD0A}" presName="LevelTwoTextNode" presStyleLbl="node3" presStyleIdx="0" presStyleCnt="6">
        <dgm:presLayoutVars>
          <dgm:chPref val="3"/>
        </dgm:presLayoutVars>
      </dgm:prSet>
      <dgm:spPr/>
      <dgm:t>
        <a:bodyPr/>
        <a:lstStyle/>
        <a:p>
          <a:endParaRPr lang="en-GB"/>
        </a:p>
      </dgm:t>
    </dgm:pt>
    <dgm:pt modelId="{F837151E-780C-4745-8661-353FB5F38632}" type="pres">
      <dgm:prSet presAssocID="{D0EC48F1-0CED-4E1C-ABB4-4359F65AFD0A}" presName="level3hierChild" presStyleCnt="0"/>
      <dgm:spPr/>
      <dgm:t>
        <a:bodyPr/>
        <a:lstStyle/>
        <a:p>
          <a:endParaRPr lang="en-GB"/>
        </a:p>
      </dgm:t>
    </dgm:pt>
    <dgm:pt modelId="{AB70540C-FB2C-4D88-AD2E-D149D68CE41C}" type="pres">
      <dgm:prSet presAssocID="{60F89BCD-FEDB-486E-A805-8161E967DEC9}" presName="conn2-1" presStyleLbl="parChTrans1D3" presStyleIdx="1" presStyleCnt="6"/>
      <dgm:spPr/>
      <dgm:t>
        <a:bodyPr/>
        <a:lstStyle/>
        <a:p>
          <a:endParaRPr lang="en-GB"/>
        </a:p>
      </dgm:t>
    </dgm:pt>
    <dgm:pt modelId="{2A728619-CAD2-46F0-8238-8644F95990AF}" type="pres">
      <dgm:prSet presAssocID="{60F89BCD-FEDB-486E-A805-8161E967DEC9}" presName="connTx" presStyleLbl="parChTrans1D3" presStyleIdx="1" presStyleCnt="6"/>
      <dgm:spPr/>
      <dgm:t>
        <a:bodyPr/>
        <a:lstStyle/>
        <a:p>
          <a:endParaRPr lang="en-GB"/>
        </a:p>
      </dgm:t>
    </dgm:pt>
    <dgm:pt modelId="{E5BEFD8F-1A91-4E21-ACFF-1AA41D28120C}" type="pres">
      <dgm:prSet presAssocID="{2AE41164-30EC-4D36-90A5-19D94D89E3C6}" presName="root2" presStyleCnt="0"/>
      <dgm:spPr/>
      <dgm:t>
        <a:bodyPr/>
        <a:lstStyle/>
        <a:p>
          <a:endParaRPr lang="en-GB"/>
        </a:p>
      </dgm:t>
    </dgm:pt>
    <dgm:pt modelId="{3A8D3FD4-8E31-4959-83C6-5171A391709B}" type="pres">
      <dgm:prSet presAssocID="{2AE41164-30EC-4D36-90A5-19D94D89E3C6}" presName="LevelTwoTextNode" presStyleLbl="node3" presStyleIdx="1" presStyleCnt="6">
        <dgm:presLayoutVars>
          <dgm:chPref val="3"/>
        </dgm:presLayoutVars>
      </dgm:prSet>
      <dgm:spPr/>
      <dgm:t>
        <a:bodyPr/>
        <a:lstStyle/>
        <a:p>
          <a:endParaRPr lang="en-GB"/>
        </a:p>
      </dgm:t>
    </dgm:pt>
    <dgm:pt modelId="{AB3F2492-A875-40A7-B1FE-332AA2E4D047}" type="pres">
      <dgm:prSet presAssocID="{2AE41164-30EC-4D36-90A5-19D94D89E3C6}" presName="level3hierChild" presStyleCnt="0"/>
      <dgm:spPr/>
      <dgm:t>
        <a:bodyPr/>
        <a:lstStyle/>
        <a:p>
          <a:endParaRPr lang="en-GB"/>
        </a:p>
      </dgm:t>
    </dgm:pt>
    <dgm:pt modelId="{7E9DF222-6A1B-4051-B22C-76CCA1F27F78}" type="pres">
      <dgm:prSet presAssocID="{171305B1-5A09-4642-B2B0-86C83BDF19A2}" presName="conn2-1" presStyleLbl="parChTrans1D3" presStyleIdx="2" presStyleCnt="6"/>
      <dgm:spPr/>
      <dgm:t>
        <a:bodyPr/>
        <a:lstStyle/>
        <a:p>
          <a:endParaRPr lang="en-GB"/>
        </a:p>
      </dgm:t>
    </dgm:pt>
    <dgm:pt modelId="{846571EE-D2CB-4C26-A07F-C701542E97B6}" type="pres">
      <dgm:prSet presAssocID="{171305B1-5A09-4642-B2B0-86C83BDF19A2}" presName="connTx" presStyleLbl="parChTrans1D3" presStyleIdx="2" presStyleCnt="6"/>
      <dgm:spPr/>
      <dgm:t>
        <a:bodyPr/>
        <a:lstStyle/>
        <a:p>
          <a:endParaRPr lang="en-GB"/>
        </a:p>
      </dgm:t>
    </dgm:pt>
    <dgm:pt modelId="{9D3B0E98-E5AB-4143-B982-62D1AA82BC84}" type="pres">
      <dgm:prSet presAssocID="{3F079E1B-4896-4D31-9A11-F7DA491AB7D6}" presName="root2" presStyleCnt="0"/>
      <dgm:spPr/>
      <dgm:t>
        <a:bodyPr/>
        <a:lstStyle/>
        <a:p>
          <a:endParaRPr lang="en-GB"/>
        </a:p>
      </dgm:t>
    </dgm:pt>
    <dgm:pt modelId="{D2BBB8D1-6D25-4511-80C5-E875915742BA}" type="pres">
      <dgm:prSet presAssocID="{3F079E1B-4896-4D31-9A11-F7DA491AB7D6}" presName="LevelTwoTextNode" presStyleLbl="node3" presStyleIdx="2" presStyleCnt="6">
        <dgm:presLayoutVars>
          <dgm:chPref val="3"/>
        </dgm:presLayoutVars>
      </dgm:prSet>
      <dgm:spPr/>
      <dgm:t>
        <a:bodyPr/>
        <a:lstStyle/>
        <a:p>
          <a:endParaRPr lang="en-GB"/>
        </a:p>
      </dgm:t>
    </dgm:pt>
    <dgm:pt modelId="{0B6466D5-FDA5-4FD8-9311-6F77FE05F3D3}" type="pres">
      <dgm:prSet presAssocID="{3F079E1B-4896-4D31-9A11-F7DA491AB7D6}" presName="level3hierChild" presStyleCnt="0"/>
      <dgm:spPr/>
      <dgm:t>
        <a:bodyPr/>
        <a:lstStyle/>
        <a:p>
          <a:endParaRPr lang="en-GB"/>
        </a:p>
      </dgm:t>
    </dgm:pt>
    <dgm:pt modelId="{998451E0-BDA9-4C18-95A0-62DA1B210232}" type="pres">
      <dgm:prSet presAssocID="{000A2530-1CF3-4CD9-98AA-7B6079CD0417}" presName="conn2-1" presStyleLbl="parChTrans1D3" presStyleIdx="3" presStyleCnt="6"/>
      <dgm:spPr/>
      <dgm:t>
        <a:bodyPr/>
        <a:lstStyle/>
        <a:p>
          <a:endParaRPr lang="en-GB"/>
        </a:p>
      </dgm:t>
    </dgm:pt>
    <dgm:pt modelId="{16AA97AF-E1C0-47E7-9529-E92C2409D36C}" type="pres">
      <dgm:prSet presAssocID="{000A2530-1CF3-4CD9-98AA-7B6079CD0417}" presName="connTx" presStyleLbl="parChTrans1D3" presStyleIdx="3" presStyleCnt="6"/>
      <dgm:spPr/>
      <dgm:t>
        <a:bodyPr/>
        <a:lstStyle/>
        <a:p>
          <a:endParaRPr lang="en-GB"/>
        </a:p>
      </dgm:t>
    </dgm:pt>
    <dgm:pt modelId="{262F84F0-0BD3-4A9B-A536-8395C1334E40}" type="pres">
      <dgm:prSet presAssocID="{1E61C23F-3BB6-4D78-912A-865CCC25EAE2}" presName="root2" presStyleCnt="0"/>
      <dgm:spPr/>
      <dgm:t>
        <a:bodyPr/>
        <a:lstStyle/>
        <a:p>
          <a:endParaRPr lang="en-GB"/>
        </a:p>
      </dgm:t>
    </dgm:pt>
    <dgm:pt modelId="{9E22FACA-590D-483D-8E20-C876F44C407F}" type="pres">
      <dgm:prSet presAssocID="{1E61C23F-3BB6-4D78-912A-865CCC25EAE2}" presName="LevelTwoTextNode" presStyleLbl="node3" presStyleIdx="3" presStyleCnt="6">
        <dgm:presLayoutVars>
          <dgm:chPref val="3"/>
        </dgm:presLayoutVars>
      </dgm:prSet>
      <dgm:spPr/>
      <dgm:t>
        <a:bodyPr/>
        <a:lstStyle/>
        <a:p>
          <a:endParaRPr lang="en-GB"/>
        </a:p>
      </dgm:t>
    </dgm:pt>
    <dgm:pt modelId="{03C10578-AC82-4EA3-BD79-28F2A8695AEC}" type="pres">
      <dgm:prSet presAssocID="{1E61C23F-3BB6-4D78-912A-865CCC25EAE2}" presName="level3hierChild" presStyleCnt="0"/>
      <dgm:spPr/>
      <dgm:t>
        <a:bodyPr/>
        <a:lstStyle/>
        <a:p>
          <a:endParaRPr lang="en-GB"/>
        </a:p>
      </dgm:t>
    </dgm:pt>
    <dgm:pt modelId="{22B11B40-168A-4611-9017-96541EF55CA1}" type="pres">
      <dgm:prSet presAssocID="{A77A4018-0A7F-44D9-A8FF-7884E2C4AA0B}" presName="conn2-1" presStyleLbl="parChTrans1D2" presStyleIdx="1" presStyleCnt="2"/>
      <dgm:spPr/>
      <dgm:t>
        <a:bodyPr/>
        <a:lstStyle/>
        <a:p>
          <a:endParaRPr lang="en-GB"/>
        </a:p>
      </dgm:t>
    </dgm:pt>
    <dgm:pt modelId="{60BD379F-2D96-43CC-9627-EC243DBE351E}" type="pres">
      <dgm:prSet presAssocID="{A77A4018-0A7F-44D9-A8FF-7884E2C4AA0B}" presName="connTx" presStyleLbl="parChTrans1D2" presStyleIdx="1" presStyleCnt="2"/>
      <dgm:spPr/>
      <dgm:t>
        <a:bodyPr/>
        <a:lstStyle/>
        <a:p>
          <a:endParaRPr lang="en-GB"/>
        </a:p>
      </dgm:t>
    </dgm:pt>
    <dgm:pt modelId="{239FA445-B57D-40DC-85DC-60FCDF6374A9}" type="pres">
      <dgm:prSet presAssocID="{CB43DD6D-1338-41CD-B89E-E34B6CD57CE6}" presName="root2" presStyleCnt="0"/>
      <dgm:spPr/>
      <dgm:t>
        <a:bodyPr/>
        <a:lstStyle/>
        <a:p>
          <a:endParaRPr lang="en-GB"/>
        </a:p>
      </dgm:t>
    </dgm:pt>
    <dgm:pt modelId="{9A0A82B6-0746-49E4-B3A3-107A26EF446C}" type="pres">
      <dgm:prSet presAssocID="{CB43DD6D-1338-41CD-B89E-E34B6CD57CE6}" presName="LevelTwoTextNode" presStyleLbl="node2" presStyleIdx="1" presStyleCnt="2">
        <dgm:presLayoutVars>
          <dgm:chPref val="3"/>
        </dgm:presLayoutVars>
      </dgm:prSet>
      <dgm:spPr/>
      <dgm:t>
        <a:bodyPr/>
        <a:lstStyle/>
        <a:p>
          <a:endParaRPr lang="en-GB"/>
        </a:p>
      </dgm:t>
    </dgm:pt>
    <dgm:pt modelId="{20837807-05B7-432C-B33E-3ED444D09C0E}" type="pres">
      <dgm:prSet presAssocID="{CB43DD6D-1338-41CD-B89E-E34B6CD57CE6}" presName="level3hierChild" presStyleCnt="0"/>
      <dgm:spPr/>
      <dgm:t>
        <a:bodyPr/>
        <a:lstStyle/>
        <a:p>
          <a:endParaRPr lang="en-GB"/>
        </a:p>
      </dgm:t>
    </dgm:pt>
    <dgm:pt modelId="{A5298A19-F28F-4D55-AF14-664D7DDE3D4D}" type="pres">
      <dgm:prSet presAssocID="{4BB3D8C4-36FD-4CB3-81B2-D77C8B01FF10}" presName="conn2-1" presStyleLbl="parChTrans1D3" presStyleIdx="4" presStyleCnt="6"/>
      <dgm:spPr/>
      <dgm:t>
        <a:bodyPr/>
        <a:lstStyle/>
        <a:p>
          <a:endParaRPr lang="en-GB"/>
        </a:p>
      </dgm:t>
    </dgm:pt>
    <dgm:pt modelId="{9AE6084A-C001-4965-A2DC-666F6D368954}" type="pres">
      <dgm:prSet presAssocID="{4BB3D8C4-36FD-4CB3-81B2-D77C8B01FF10}" presName="connTx" presStyleLbl="parChTrans1D3" presStyleIdx="4" presStyleCnt="6"/>
      <dgm:spPr/>
      <dgm:t>
        <a:bodyPr/>
        <a:lstStyle/>
        <a:p>
          <a:endParaRPr lang="en-GB"/>
        </a:p>
      </dgm:t>
    </dgm:pt>
    <dgm:pt modelId="{256DEE41-88DF-42BE-8064-9C8499F887A7}" type="pres">
      <dgm:prSet presAssocID="{500601E1-3D2B-49E1-9AA6-5F3A997D8545}" presName="root2" presStyleCnt="0"/>
      <dgm:spPr/>
      <dgm:t>
        <a:bodyPr/>
        <a:lstStyle/>
        <a:p>
          <a:endParaRPr lang="en-GB"/>
        </a:p>
      </dgm:t>
    </dgm:pt>
    <dgm:pt modelId="{C36564EA-2771-48D6-9A00-A4368A4E1971}" type="pres">
      <dgm:prSet presAssocID="{500601E1-3D2B-49E1-9AA6-5F3A997D8545}" presName="LevelTwoTextNode" presStyleLbl="node3" presStyleIdx="4" presStyleCnt="6">
        <dgm:presLayoutVars>
          <dgm:chPref val="3"/>
        </dgm:presLayoutVars>
      </dgm:prSet>
      <dgm:spPr/>
      <dgm:t>
        <a:bodyPr/>
        <a:lstStyle/>
        <a:p>
          <a:endParaRPr lang="en-GB"/>
        </a:p>
      </dgm:t>
    </dgm:pt>
    <dgm:pt modelId="{1AD1AC1B-DEAE-437A-9722-D00F9CEDF762}" type="pres">
      <dgm:prSet presAssocID="{500601E1-3D2B-49E1-9AA6-5F3A997D8545}" presName="level3hierChild" presStyleCnt="0"/>
      <dgm:spPr/>
      <dgm:t>
        <a:bodyPr/>
        <a:lstStyle/>
        <a:p>
          <a:endParaRPr lang="en-GB"/>
        </a:p>
      </dgm:t>
    </dgm:pt>
    <dgm:pt modelId="{D477018F-1D04-485A-94B4-547CA6BD3FB8}" type="pres">
      <dgm:prSet presAssocID="{6EC0ACF3-CB54-42BB-8A32-D72550B41900}" presName="conn2-1" presStyleLbl="parChTrans1D3" presStyleIdx="5" presStyleCnt="6"/>
      <dgm:spPr/>
      <dgm:t>
        <a:bodyPr/>
        <a:lstStyle/>
        <a:p>
          <a:endParaRPr lang="en-GB"/>
        </a:p>
      </dgm:t>
    </dgm:pt>
    <dgm:pt modelId="{E9EC3E54-EA98-479D-82AC-BEA622A7F41E}" type="pres">
      <dgm:prSet presAssocID="{6EC0ACF3-CB54-42BB-8A32-D72550B41900}" presName="connTx" presStyleLbl="parChTrans1D3" presStyleIdx="5" presStyleCnt="6"/>
      <dgm:spPr/>
      <dgm:t>
        <a:bodyPr/>
        <a:lstStyle/>
        <a:p>
          <a:endParaRPr lang="en-GB"/>
        </a:p>
      </dgm:t>
    </dgm:pt>
    <dgm:pt modelId="{661973C1-0F2B-4B08-A30D-84600C20FE1D}" type="pres">
      <dgm:prSet presAssocID="{7EF8824D-0705-41C6-BE4D-1C446DAB1D6D}" presName="root2" presStyleCnt="0"/>
      <dgm:spPr/>
      <dgm:t>
        <a:bodyPr/>
        <a:lstStyle/>
        <a:p>
          <a:endParaRPr lang="en-GB"/>
        </a:p>
      </dgm:t>
    </dgm:pt>
    <dgm:pt modelId="{65A2CE93-175C-4E5D-8A0B-CFD884186552}" type="pres">
      <dgm:prSet presAssocID="{7EF8824D-0705-41C6-BE4D-1C446DAB1D6D}" presName="LevelTwoTextNode" presStyleLbl="node3" presStyleIdx="5" presStyleCnt="6">
        <dgm:presLayoutVars>
          <dgm:chPref val="3"/>
        </dgm:presLayoutVars>
      </dgm:prSet>
      <dgm:spPr/>
      <dgm:t>
        <a:bodyPr/>
        <a:lstStyle/>
        <a:p>
          <a:endParaRPr lang="en-GB"/>
        </a:p>
      </dgm:t>
    </dgm:pt>
    <dgm:pt modelId="{D4331EF7-16C2-46FB-AA71-9934A7EE1F03}" type="pres">
      <dgm:prSet presAssocID="{7EF8824D-0705-41C6-BE4D-1C446DAB1D6D}" presName="level3hierChild" presStyleCnt="0"/>
      <dgm:spPr/>
      <dgm:t>
        <a:bodyPr/>
        <a:lstStyle/>
        <a:p>
          <a:endParaRPr lang="en-GB"/>
        </a:p>
      </dgm:t>
    </dgm:pt>
  </dgm:ptLst>
  <dgm:cxnLst>
    <dgm:cxn modelId="{63A2C0ED-05AE-4FDD-AA34-A57D24FC34C0}" type="presOf" srcId="{4BB3D8C4-36FD-4CB3-81B2-D77C8B01FF10}" destId="{A5298A19-F28F-4D55-AF14-664D7DDE3D4D}" srcOrd="0" destOrd="0" presId="urn:microsoft.com/office/officeart/2005/8/layout/hierarchy2"/>
    <dgm:cxn modelId="{8C948F98-80FE-4D3C-82D6-796C90EB4E84}" type="presOf" srcId="{CB43DD6D-1338-41CD-B89E-E34B6CD57CE6}" destId="{9A0A82B6-0746-49E4-B3A3-107A26EF446C}" srcOrd="0" destOrd="0" presId="urn:microsoft.com/office/officeart/2005/8/layout/hierarchy2"/>
    <dgm:cxn modelId="{7CA0472E-D87F-4EFB-BEF0-7BCEECF6B924}" srcId="{BE396377-6E54-474E-B6AA-BD8C9CFEA711}" destId="{3F079E1B-4896-4D31-9A11-F7DA491AB7D6}" srcOrd="2" destOrd="0" parTransId="{171305B1-5A09-4642-B2B0-86C83BDF19A2}" sibTransId="{5C2A0E76-39F2-494F-8DBE-7BFA42660CB3}"/>
    <dgm:cxn modelId="{BD1D7DEA-F6B3-4AC6-B9E4-43DB5E66F590}" type="presOf" srcId="{2AE41164-30EC-4D36-90A5-19D94D89E3C6}" destId="{3A8D3FD4-8E31-4959-83C6-5171A391709B}" srcOrd="0" destOrd="0" presId="urn:microsoft.com/office/officeart/2005/8/layout/hierarchy2"/>
    <dgm:cxn modelId="{1F349C5C-E8C6-494C-BE45-BC718D9396C4}" type="presOf" srcId="{CBA328E5-C634-4979-A773-28B01AAA5A08}" destId="{BF9F69C9-89F0-4A91-854F-49DE3112834C}" srcOrd="1" destOrd="0" presId="urn:microsoft.com/office/officeart/2005/8/layout/hierarchy2"/>
    <dgm:cxn modelId="{32EFC146-8615-4673-91EA-83124459B108}" type="presOf" srcId="{5DA0CD43-E28D-4106-BC54-08D621D50FFC}" destId="{2C59D2AA-4813-4ADF-A624-F5A8FE60B8D1}" srcOrd="0" destOrd="0" presId="urn:microsoft.com/office/officeart/2005/8/layout/hierarchy2"/>
    <dgm:cxn modelId="{2B2D6E38-5D42-451E-B3A3-43EFEAFF0E6F}" type="presOf" srcId="{A77A4018-0A7F-44D9-A8FF-7884E2C4AA0B}" destId="{60BD379F-2D96-43CC-9627-EC243DBE351E}" srcOrd="1" destOrd="0" presId="urn:microsoft.com/office/officeart/2005/8/layout/hierarchy2"/>
    <dgm:cxn modelId="{42D342B3-8ADE-4C8A-8DF7-3B0719C98941}" type="presOf" srcId="{500601E1-3D2B-49E1-9AA6-5F3A997D8545}" destId="{C36564EA-2771-48D6-9A00-A4368A4E1971}" srcOrd="0" destOrd="0" presId="urn:microsoft.com/office/officeart/2005/8/layout/hierarchy2"/>
    <dgm:cxn modelId="{10170036-8259-4741-86FD-CFB8F2A04D22}" type="presOf" srcId="{171305B1-5A09-4642-B2B0-86C83BDF19A2}" destId="{7E9DF222-6A1B-4051-B22C-76CCA1F27F78}" srcOrd="0" destOrd="0" presId="urn:microsoft.com/office/officeart/2005/8/layout/hierarchy2"/>
    <dgm:cxn modelId="{188F2B05-C8EF-40D3-A0E2-5C1441BFD6FA}" type="presOf" srcId="{744B6E44-027D-4C05-884E-DDB9C6C716AE}" destId="{457388F6-5E53-43BE-A5C0-51CA61EBF866}" srcOrd="0" destOrd="0" presId="urn:microsoft.com/office/officeart/2005/8/layout/hierarchy2"/>
    <dgm:cxn modelId="{C1E60293-BB99-496D-ABE1-686F90503E7A}" type="presOf" srcId="{A77A4018-0A7F-44D9-A8FF-7884E2C4AA0B}" destId="{22B11B40-168A-4611-9017-96541EF55CA1}" srcOrd="0" destOrd="0" presId="urn:microsoft.com/office/officeart/2005/8/layout/hierarchy2"/>
    <dgm:cxn modelId="{F8228403-8267-4F7E-B25A-6691446683ED}" srcId="{BE396377-6E54-474E-B6AA-BD8C9CFEA711}" destId="{2AE41164-30EC-4D36-90A5-19D94D89E3C6}" srcOrd="1" destOrd="0" parTransId="{60F89BCD-FEDB-486E-A805-8161E967DEC9}" sibTransId="{19171604-F5B1-4038-A411-B1BF46295867}"/>
    <dgm:cxn modelId="{A2016B1A-2612-4A39-A4CB-9251804416F3}" type="presOf" srcId="{BE396377-6E54-474E-B6AA-BD8C9CFEA711}" destId="{753A5D17-CC2C-4ECE-8107-2AA807819AAA}" srcOrd="0" destOrd="0" presId="urn:microsoft.com/office/officeart/2005/8/layout/hierarchy2"/>
    <dgm:cxn modelId="{B2583897-247F-47F2-B26C-0F3A8468570E}" srcId="{BE396377-6E54-474E-B6AA-BD8C9CFEA711}" destId="{1E61C23F-3BB6-4D78-912A-865CCC25EAE2}" srcOrd="3" destOrd="0" parTransId="{000A2530-1CF3-4CD9-98AA-7B6079CD0417}" sibTransId="{2BBF5E33-7947-411D-A2F8-AACDCCB485C1}"/>
    <dgm:cxn modelId="{DDC6CFD6-C4FF-4547-8C51-147B2A99012F}" type="presOf" srcId="{000A2530-1CF3-4CD9-98AA-7B6079CD0417}" destId="{16AA97AF-E1C0-47E7-9529-E92C2409D36C}" srcOrd="1" destOrd="0" presId="urn:microsoft.com/office/officeart/2005/8/layout/hierarchy2"/>
    <dgm:cxn modelId="{EB2330CD-74F2-4F3F-B02D-636FE4D61B5C}" type="presOf" srcId="{60F89BCD-FEDB-486E-A805-8161E967DEC9}" destId="{AB70540C-FB2C-4D88-AD2E-D149D68CE41C}" srcOrd="0" destOrd="0" presId="urn:microsoft.com/office/officeart/2005/8/layout/hierarchy2"/>
    <dgm:cxn modelId="{67609E93-AB7E-47A3-94E5-F2C9DF54CF02}" type="presOf" srcId="{5DA0CD43-E28D-4106-BC54-08D621D50FFC}" destId="{5714AB63-FEA0-4AAB-9D8D-3F39D1FE7386}" srcOrd="1" destOrd="0" presId="urn:microsoft.com/office/officeart/2005/8/layout/hierarchy2"/>
    <dgm:cxn modelId="{DB42CFD9-9C87-41A3-AEAC-4968AE123F65}" type="presOf" srcId="{3F079E1B-4896-4D31-9A11-F7DA491AB7D6}" destId="{D2BBB8D1-6D25-4511-80C5-E875915742BA}" srcOrd="0" destOrd="0" presId="urn:microsoft.com/office/officeart/2005/8/layout/hierarchy2"/>
    <dgm:cxn modelId="{70E1C190-5B65-4714-A5B5-EB935EDC0DF8}" srcId="{744B6E44-027D-4C05-884E-DDB9C6C716AE}" destId="{0CE62514-D613-4A9F-8FF5-33EEEAA36CFB}" srcOrd="0" destOrd="0" parTransId="{3DFB30FC-60E9-4731-AA60-536D69BAC3E6}" sibTransId="{CDE6DA70-2A63-456D-9D03-585846B01023}"/>
    <dgm:cxn modelId="{768ED1D6-8C58-4F34-A30E-DD19C197E8DB}" type="presOf" srcId="{CBA328E5-C634-4979-A773-28B01AAA5A08}" destId="{DC572B93-ACC4-42ED-ADB2-FC0E124C1C70}" srcOrd="0" destOrd="0" presId="urn:microsoft.com/office/officeart/2005/8/layout/hierarchy2"/>
    <dgm:cxn modelId="{284E28A6-8B00-470E-A98D-4E0BED6D4DD3}" srcId="{CB43DD6D-1338-41CD-B89E-E34B6CD57CE6}" destId="{500601E1-3D2B-49E1-9AA6-5F3A997D8545}" srcOrd="0" destOrd="0" parTransId="{4BB3D8C4-36FD-4CB3-81B2-D77C8B01FF10}" sibTransId="{4E4D91E9-E519-4898-8B57-3D76EB1BBA9B}"/>
    <dgm:cxn modelId="{C0FAAB06-3203-4FE3-AC80-233BCAA5EAEF}" srcId="{0CE62514-D613-4A9F-8FF5-33EEEAA36CFB}" destId="{BE396377-6E54-474E-B6AA-BD8C9CFEA711}" srcOrd="0" destOrd="0" parTransId="{CBA328E5-C634-4979-A773-28B01AAA5A08}" sibTransId="{1C8BA219-8376-438B-BE31-059793EC19E3}"/>
    <dgm:cxn modelId="{A50D3B23-F24A-46D9-AA4F-C253F4A4375C}" type="presOf" srcId="{4BB3D8C4-36FD-4CB3-81B2-D77C8B01FF10}" destId="{9AE6084A-C001-4965-A2DC-666F6D368954}" srcOrd="1" destOrd="0" presId="urn:microsoft.com/office/officeart/2005/8/layout/hierarchy2"/>
    <dgm:cxn modelId="{4A07F547-E295-4DCD-B2C4-7CAEF570A365}" type="presOf" srcId="{1E61C23F-3BB6-4D78-912A-865CCC25EAE2}" destId="{9E22FACA-590D-483D-8E20-C876F44C407F}" srcOrd="0" destOrd="0" presId="urn:microsoft.com/office/officeart/2005/8/layout/hierarchy2"/>
    <dgm:cxn modelId="{6570E197-B26C-46C0-BE32-DCA1A8B905DA}" type="presOf" srcId="{60F89BCD-FEDB-486E-A805-8161E967DEC9}" destId="{2A728619-CAD2-46F0-8238-8644F95990AF}" srcOrd="1" destOrd="0" presId="urn:microsoft.com/office/officeart/2005/8/layout/hierarchy2"/>
    <dgm:cxn modelId="{E12D69E4-2D85-4538-A6F8-AAEBDD33C4EA}" type="presOf" srcId="{D0EC48F1-0CED-4E1C-ABB4-4359F65AFD0A}" destId="{B02452B2-7FD5-4869-BD3A-CE4371A7BEB3}" srcOrd="0" destOrd="0" presId="urn:microsoft.com/office/officeart/2005/8/layout/hierarchy2"/>
    <dgm:cxn modelId="{65EA5D05-5F77-4686-B74F-AEE42F3EC17E}" type="presOf" srcId="{6EC0ACF3-CB54-42BB-8A32-D72550B41900}" destId="{D477018F-1D04-485A-94B4-547CA6BD3FB8}" srcOrd="0" destOrd="0" presId="urn:microsoft.com/office/officeart/2005/8/layout/hierarchy2"/>
    <dgm:cxn modelId="{4BC24403-DC18-474C-BA07-ABD3F4E20DD2}" type="presOf" srcId="{7EF8824D-0705-41C6-BE4D-1C446DAB1D6D}" destId="{65A2CE93-175C-4E5D-8A0B-CFD884186552}" srcOrd="0" destOrd="0" presId="urn:microsoft.com/office/officeart/2005/8/layout/hierarchy2"/>
    <dgm:cxn modelId="{9E773F21-0F6E-4C67-AD9D-B3BDCB96B57E}" type="presOf" srcId="{000A2530-1CF3-4CD9-98AA-7B6079CD0417}" destId="{998451E0-BDA9-4C18-95A0-62DA1B210232}" srcOrd="0" destOrd="0" presId="urn:microsoft.com/office/officeart/2005/8/layout/hierarchy2"/>
    <dgm:cxn modelId="{E91278EA-9FA5-4309-9363-5DB80FA6676D}" srcId="{BE396377-6E54-474E-B6AA-BD8C9CFEA711}" destId="{D0EC48F1-0CED-4E1C-ABB4-4359F65AFD0A}" srcOrd="0" destOrd="0" parTransId="{5DA0CD43-E28D-4106-BC54-08D621D50FFC}" sibTransId="{63E1FFDA-178C-4AA4-BFA4-B8A9A2FE3042}"/>
    <dgm:cxn modelId="{A6312875-8E0F-4801-B118-A56353A66919}" type="presOf" srcId="{6EC0ACF3-CB54-42BB-8A32-D72550B41900}" destId="{E9EC3E54-EA98-479D-82AC-BEA622A7F41E}" srcOrd="1" destOrd="0" presId="urn:microsoft.com/office/officeart/2005/8/layout/hierarchy2"/>
    <dgm:cxn modelId="{62984974-29A9-4444-94C3-20145957FD92}" srcId="{0CE62514-D613-4A9F-8FF5-33EEEAA36CFB}" destId="{CB43DD6D-1338-41CD-B89E-E34B6CD57CE6}" srcOrd="1" destOrd="0" parTransId="{A77A4018-0A7F-44D9-A8FF-7884E2C4AA0B}" sibTransId="{D3C21493-6353-44A6-B418-F25F0494B272}"/>
    <dgm:cxn modelId="{994A539B-8E29-476C-9565-D5706AC6C3F9}" srcId="{CB43DD6D-1338-41CD-B89E-E34B6CD57CE6}" destId="{7EF8824D-0705-41C6-BE4D-1C446DAB1D6D}" srcOrd="1" destOrd="0" parTransId="{6EC0ACF3-CB54-42BB-8A32-D72550B41900}" sibTransId="{33B77276-1264-444F-BC02-4FC02A695A5C}"/>
    <dgm:cxn modelId="{E907D9A3-D024-4C07-9CD7-8D1C39C85E9B}" type="presOf" srcId="{171305B1-5A09-4642-B2B0-86C83BDF19A2}" destId="{846571EE-D2CB-4C26-A07F-C701542E97B6}" srcOrd="1" destOrd="0" presId="urn:microsoft.com/office/officeart/2005/8/layout/hierarchy2"/>
    <dgm:cxn modelId="{0807F005-8402-4D01-BCFE-B6E51233C2EE}" type="presOf" srcId="{0CE62514-D613-4A9F-8FF5-33EEEAA36CFB}" destId="{D3109716-536D-4F55-8D3F-94E4A494DC55}" srcOrd="0" destOrd="0" presId="urn:microsoft.com/office/officeart/2005/8/layout/hierarchy2"/>
    <dgm:cxn modelId="{0F2F57D3-B409-4689-912D-1C0D38C3E142}" type="presParOf" srcId="{457388F6-5E53-43BE-A5C0-51CA61EBF866}" destId="{D96A4483-8BE5-4889-ABDF-4FEA159DA5CC}" srcOrd="0" destOrd="0" presId="urn:microsoft.com/office/officeart/2005/8/layout/hierarchy2"/>
    <dgm:cxn modelId="{8365F27B-FD70-48C8-9EC6-351E4855F95F}" type="presParOf" srcId="{D96A4483-8BE5-4889-ABDF-4FEA159DA5CC}" destId="{D3109716-536D-4F55-8D3F-94E4A494DC55}" srcOrd="0" destOrd="0" presId="urn:microsoft.com/office/officeart/2005/8/layout/hierarchy2"/>
    <dgm:cxn modelId="{BE9F1EE4-02D2-4F07-BF39-C526A50050C1}" type="presParOf" srcId="{D96A4483-8BE5-4889-ABDF-4FEA159DA5CC}" destId="{1EDF5B58-A1F4-437B-B01A-23ADDE1B99C6}" srcOrd="1" destOrd="0" presId="urn:microsoft.com/office/officeart/2005/8/layout/hierarchy2"/>
    <dgm:cxn modelId="{9EA0B219-A076-4DC5-A125-DC7E725D82F3}" type="presParOf" srcId="{1EDF5B58-A1F4-437B-B01A-23ADDE1B99C6}" destId="{DC572B93-ACC4-42ED-ADB2-FC0E124C1C70}" srcOrd="0" destOrd="0" presId="urn:microsoft.com/office/officeart/2005/8/layout/hierarchy2"/>
    <dgm:cxn modelId="{109F2804-3E9F-434F-9B9E-AE222334C7FB}" type="presParOf" srcId="{DC572B93-ACC4-42ED-ADB2-FC0E124C1C70}" destId="{BF9F69C9-89F0-4A91-854F-49DE3112834C}" srcOrd="0" destOrd="0" presId="urn:microsoft.com/office/officeart/2005/8/layout/hierarchy2"/>
    <dgm:cxn modelId="{628C56C8-C453-48E3-9107-E66578FF7C87}" type="presParOf" srcId="{1EDF5B58-A1F4-437B-B01A-23ADDE1B99C6}" destId="{1AAC1DC9-15E8-49D4-AB54-8FCDA83CC7D9}" srcOrd="1" destOrd="0" presId="urn:microsoft.com/office/officeart/2005/8/layout/hierarchy2"/>
    <dgm:cxn modelId="{4A614445-EE95-4BAB-9367-9047082D968E}" type="presParOf" srcId="{1AAC1DC9-15E8-49D4-AB54-8FCDA83CC7D9}" destId="{753A5D17-CC2C-4ECE-8107-2AA807819AAA}" srcOrd="0" destOrd="0" presId="urn:microsoft.com/office/officeart/2005/8/layout/hierarchy2"/>
    <dgm:cxn modelId="{35BE8057-8B6C-4813-9051-C094C8C32ED6}" type="presParOf" srcId="{1AAC1DC9-15E8-49D4-AB54-8FCDA83CC7D9}" destId="{CE090664-0F53-4810-A891-3D45A927FF92}" srcOrd="1" destOrd="0" presId="urn:microsoft.com/office/officeart/2005/8/layout/hierarchy2"/>
    <dgm:cxn modelId="{ADC953A2-F765-4853-BC29-ADDD6B56BE68}" type="presParOf" srcId="{CE090664-0F53-4810-A891-3D45A927FF92}" destId="{2C59D2AA-4813-4ADF-A624-F5A8FE60B8D1}" srcOrd="0" destOrd="0" presId="urn:microsoft.com/office/officeart/2005/8/layout/hierarchy2"/>
    <dgm:cxn modelId="{48DE8CE8-88AE-41DF-B1CE-7C1E2F9D5548}" type="presParOf" srcId="{2C59D2AA-4813-4ADF-A624-F5A8FE60B8D1}" destId="{5714AB63-FEA0-4AAB-9D8D-3F39D1FE7386}" srcOrd="0" destOrd="0" presId="urn:microsoft.com/office/officeart/2005/8/layout/hierarchy2"/>
    <dgm:cxn modelId="{D81D6DC9-7A7A-4317-9384-D6C910875B9C}" type="presParOf" srcId="{CE090664-0F53-4810-A891-3D45A927FF92}" destId="{3F30F46C-AFF6-4E26-9D2B-84DE431F8CE8}" srcOrd="1" destOrd="0" presId="urn:microsoft.com/office/officeart/2005/8/layout/hierarchy2"/>
    <dgm:cxn modelId="{40EDFCC2-D19F-40FE-BF3F-098386D940F2}" type="presParOf" srcId="{3F30F46C-AFF6-4E26-9D2B-84DE431F8CE8}" destId="{B02452B2-7FD5-4869-BD3A-CE4371A7BEB3}" srcOrd="0" destOrd="0" presId="urn:microsoft.com/office/officeart/2005/8/layout/hierarchy2"/>
    <dgm:cxn modelId="{2476EBB0-B07C-4DF0-93AD-7B9733FE032E}" type="presParOf" srcId="{3F30F46C-AFF6-4E26-9D2B-84DE431F8CE8}" destId="{F837151E-780C-4745-8661-353FB5F38632}" srcOrd="1" destOrd="0" presId="urn:microsoft.com/office/officeart/2005/8/layout/hierarchy2"/>
    <dgm:cxn modelId="{9134C295-D7A8-4E2C-A44B-0D1C3CAD4A8C}" type="presParOf" srcId="{CE090664-0F53-4810-A891-3D45A927FF92}" destId="{AB70540C-FB2C-4D88-AD2E-D149D68CE41C}" srcOrd="2" destOrd="0" presId="urn:microsoft.com/office/officeart/2005/8/layout/hierarchy2"/>
    <dgm:cxn modelId="{0CAA2A76-BF8C-4A2F-AE36-379ADC41C679}" type="presParOf" srcId="{AB70540C-FB2C-4D88-AD2E-D149D68CE41C}" destId="{2A728619-CAD2-46F0-8238-8644F95990AF}" srcOrd="0" destOrd="0" presId="urn:microsoft.com/office/officeart/2005/8/layout/hierarchy2"/>
    <dgm:cxn modelId="{09FF5F8E-B8FD-4C0E-B107-90124DC9BC8B}" type="presParOf" srcId="{CE090664-0F53-4810-A891-3D45A927FF92}" destId="{E5BEFD8F-1A91-4E21-ACFF-1AA41D28120C}" srcOrd="3" destOrd="0" presId="urn:microsoft.com/office/officeart/2005/8/layout/hierarchy2"/>
    <dgm:cxn modelId="{5F53159B-710A-4E5B-B9CB-C2BAFDEBC9EE}" type="presParOf" srcId="{E5BEFD8F-1A91-4E21-ACFF-1AA41D28120C}" destId="{3A8D3FD4-8E31-4959-83C6-5171A391709B}" srcOrd="0" destOrd="0" presId="urn:microsoft.com/office/officeart/2005/8/layout/hierarchy2"/>
    <dgm:cxn modelId="{9F8D5D5F-C981-4138-8446-7C0E81237332}" type="presParOf" srcId="{E5BEFD8F-1A91-4E21-ACFF-1AA41D28120C}" destId="{AB3F2492-A875-40A7-B1FE-332AA2E4D047}" srcOrd="1" destOrd="0" presId="urn:microsoft.com/office/officeart/2005/8/layout/hierarchy2"/>
    <dgm:cxn modelId="{87A4AD80-0E8D-49DD-9A12-8CF3E2F9BC85}" type="presParOf" srcId="{CE090664-0F53-4810-A891-3D45A927FF92}" destId="{7E9DF222-6A1B-4051-B22C-76CCA1F27F78}" srcOrd="4" destOrd="0" presId="urn:microsoft.com/office/officeart/2005/8/layout/hierarchy2"/>
    <dgm:cxn modelId="{901B0CC0-2E81-499E-A7C7-F9D14FDB7AA2}" type="presParOf" srcId="{7E9DF222-6A1B-4051-B22C-76CCA1F27F78}" destId="{846571EE-D2CB-4C26-A07F-C701542E97B6}" srcOrd="0" destOrd="0" presId="urn:microsoft.com/office/officeart/2005/8/layout/hierarchy2"/>
    <dgm:cxn modelId="{CC0749F9-BB6E-49C9-9BAE-A9829654CE7D}" type="presParOf" srcId="{CE090664-0F53-4810-A891-3D45A927FF92}" destId="{9D3B0E98-E5AB-4143-B982-62D1AA82BC84}" srcOrd="5" destOrd="0" presId="urn:microsoft.com/office/officeart/2005/8/layout/hierarchy2"/>
    <dgm:cxn modelId="{6C7937AF-7C4A-4797-9F8D-FA8C74C53E3A}" type="presParOf" srcId="{9D3B0E98-E5AB-4143-B982-62D1AA82BC84}" destId="{D2BBB8D1-6D25-4511-80C5-E875915742BA}" srcOrd="0" destOrd="0" presId="urn:microsoft.com/office/officeart/2005/8/layout/hierarchy2"/>
    <dgm:cxn modelId="{A6F91AFC-CF40-4AFF-AE7A-27044F7BC89A}" type="presParOf" srcId="{9D3B0E98-E5AB-4143-B982-62D1AA82BC84}" destId="{0B6466D5-FDA5-4FD8-9311-6F77FE05F3D3}" srcOrd="1" destOrd="0" presId="urn:microsoft.com/office/officeart/2005/8/layout/hierarchy2"/>
    <dgm:cxn modelId="{3B066CA3-B1B4-4CE6-85E8-2CAE2FEF095E}" type="presParOf" srcId="{CE090664-0F53-4810-A891-3D45A927FF92}" destId="{998451E0-BDA9-4C18-95A0-62DA1B210232}" srcOrd="6" destOrd="0" presId="urn:microsoft.com/office/officeart/2005/8/layout/hierarchy2"/>
    <dgm:cxn modelId="{1C7F0E51-6EAE-40CC-BBC0-B900F23F909D}" type="presParOf" srcId="{998451E0-BDA9-4C18-95A0-62DA1B210232}" destId="{16AA97AF-E1C0-47E7-9529-E92C2409D36C}" srcOrd="0" destOrd="0" presId="urn:microsoft.com/office/officeart/2005/8/layout/hierarchy2"/>
    <dgm:cxn modelId="{44AFCBE8-E92B-4AEB-B4F7-7DAD85E3698C}" type="presParOf" srcId="{CE090664-0F53-4810-A891-3D45A927FF92}" destId="{262F84F0-0BD3-4A9B-A536-8395C1334E40}" srcOrd="7" destOrd="0" presId="urn:microsoft.com/office/officeart/2005/8/layout/hierarchy2"/>
    <dgm:cxn modelId="{6FE50A9F-2FE4-411C-BB15-AD50523B4DB8}" type="presParOf" srcId="{262F84F0-0BD3-4A9B-A536-8395C1334E40}" destId="{9E22FACA-590D-483D-8E20-C876F44C407F}" srcOrd="0" destOrd="0" presId="urn:microsoft.com/office/officeart/2005/8/layout/hierarchy2"/>
    <dgm:cxn modelId="{804651A7-7D1B-44CD-83D3-DB30841B3D77}" type="presParOf" srcId="{262F84F0-0BD3-4A9B-A536-8395C1334E40}" destId="{03C10578-AC82-4EA3-BD79-28F2A8695AEC}" srcOrd="1" destOrd="0" presId="urn:microsoft.com/office/officeart/2005/8/layout/hierarchy2"/>
    <dgm:cxn modelId="{382899C1-A7CD-4CA8-B8E0-9007ECC3E8BD}" type="presParOf" srcId="{1EDF5B58-A1F4-437B-B01A-23ADDE1B99C6}" destId="{22B11B40-168A-4611-9017-96541EF55CA1}" srcOrd="2" destOrd="0" presId="urn:microsoft.com/office/officeart/2005/8/layout/hierarchy2"/>
    <dgm:cxn modelId="{D6F0AA1F-C2C2-4DC0-BB83-160E4A7A4532}" type="presParOf" srcId="{22B11B40-168A-4611-9017-96541EF55CA1}" destId="{60BD379F-2D96-43CC-9627-EC243DBE351E}" srcOrd="0" destOrd="0" presId="urn:microsoft.com/office/officeart/2005/8/layout/hierarchy2"/>
    <dgm:cxn modelId="{41A813B9-5C55-4A21-9B5E-D867CE0B2999}" type="presParOf" srcId="{1EDF5B58-A1F4-437B-B01A-23ADDE1B99C6}" destId="{239FA445-B57D-40DC-85DC-60FCDF6374A9}" srcOrd="3" destOrd="0" presId="urn:microsoft.com/office/officeart/2005/8/layout/hierarchy2"/>
    <dgm:cxn modelId="{28D41550-4F63-47AF-947D-048B1E9F4163}" type="presParOf" srcId="{239FA445-B57D-40DC-85DC-60FCDF6374A9}" destId="{9A0A82B6-0746-49E4-B3A3-107A26EF446C}" srcOrd="0" destOrd="0" presId="urn:microsoft.com/office/officeart/2005/8/layout/hierarchy2"/>
    <dgm:cxn modelId="{85B43939-6622-4931-BFC1-A34A536580C3}" type="presParOf" srcId="{239FA445-B57D-40DC-85DC-60FCDF6374A9}" destId="{20837807-05B7-432C-B33E-3ED444D09C0E}" srcOrd="1" destOrd="0" presId="urn:microsoft.com/office/officeart/2005/8/layout/hierarchy2"/>
    <dgm:cxn modelId="{2A7B91F4-4449-431A-80A1-64761B656675}" type="presParOf" srcId="{20837807-05B7-432C-B33E-3ED444D09C0E}" destId="{A5298A19-F28F-4D55-AF14-664D7DDE3D4D}" srcOrd="0" destOrd="0" presId="urn:microsoft.com/office/officeart/2005/8/layout/hierarchy2"/>
    <dgm:cxn modelId="{22124FDC-BDB6-4AA5-A26E-0E334BEC6F08}" type="presParOf" srcId="{A5298A19-F28F-4D55-AF14-664D7DDE3D4D}" destId="{9AE6084A-C001-4965-A2DC-666F6D368954}" srcOrd="0" destOrd="0" presId="urn:microsoft.com/office/officeart/2005/8/layout/hierarchy2"/>
    <dgm:cxn modelId="{ECFFE2EF-130F-45B1-9CEE-51B3E84ABCD1}" type="presParOf" srcId="{20837807-05B7-432C-B33E-3ED444D09C0E}" destId="{256DEE41-88DF-42BE-8064-9C8499F887A7}" srcOrd="1" destOrd="0" presId="urn:microsoft.com/office/officeart/2005/8/layout/hierarchy2"/>
    <dgm:cxn modelId="{A4FA5E9B-EACF-4531-B81B-23668121F2A1}" type="presParOf" srcId="{256DEE41-88DF-42BE-8064-9C8499F887A7}" destId="{C36564EA-2771-48D6-9A00-A4368A4E1971}" srcOrd="0" destOrd="0" presId="urn:microsoft.com/office/officeart/2005/8/layout/hierarchy2"/>
    <dgm:cxn modelId="{4283444D-48B9-44F0-A39C-F7DA4C345AA9}" type="presParOf" srcId="{256DEE41-88DF-42BE-8064-9C8499F887A7}" destId="{1AD1AC1B-DEAE-437A-9722-D00F9CEDF762}" srcOrd="1" destOrd="0" presId="urn:microsoft.com/office/officeart/2005/8/layout/hierarchy2"/>
    <dgm:cxn modelId="{A547C38B-B16C-48E1-BD6B-410B932DF597}" type="presParOf" srcId="{20837807-05B7-432C-B33E-3ED444D09C0E}" destId="{D477018F-1D04-485A-94B4-547CA6BD3FB8}" srcOrd="2" destOrd="0" presId="urn:microsoft.com/office/officeart/2005/8/layout/hierarchy2"/>
    <dgm:cxn modelId="{7B606D5F-9BC8-4474-A43A-385FBF34F11C}" type="presParOf" srcId="{D477018F-1D04-485A-94B4-547CA6BD3FB8}" destId="{E9EC3E54-EA98-479D-82AC-BEA622A7F41E}" srcOrd="0" destOrd="0" presId="urn:microsoft.com/office/officeart/2005/8/layout/hierarchy2"/>
    <dgm:cxn modelId="{A8809186-9A7C-4654-AFD1-2BE60B9B3829}" type="presParOf" srcId="{20837807-05B7-432C-B33E-3ED444D09C0E}" destId="{661973C1-0F2B-4B08-A30D-84600C20FE1D}" srcOrd="3" destOrd="0" presId="urn:microsoft.com/office/officeart/2005/8/layout/hierarchy2"/>
    <dgm:cxn modelId="{8B26303A-FA59-4BE1-A3EA-B5194C6E14DB}" type="presParOf" srcId="{661973C1-0F2B-4B08-A30D-84600C20FE1D}" destId="{65A2CE93-175C-4E5D-8A0B-CFD884186552}" srcOrd="0" destOrd="0" presId="urn:microsoft.com/office/officeart/2005/8/layout/hierarchy2"/>
    <dgm:cxn modelId="{64AC6695-3839-4C54-9156-0722BD8ED9EC}" type="presParOf" srcId="{661973C1-0F2B-4B08-A30D-84600C20FE1D}" destId="{D4331EF7-16C2-46FB-AA71-9934A7EE1F03}" srcOrd="1" destOrd="0" presId="urn:microsoft.com/office/officeart/2005/8/layout/hierarchy2"/>
  </dgm:cxnLst>
  <dgm:bg/>
  <dgm:whole/>
  <dgm:extLst>
    <a:ext uri="http://schemas.microsoft.com/office/drawing/2008/diagram">
      <dsp:dataModelExt xmlns:dsp="http://schemas.microsoft.com/office/drawing/2008/diagram" relId="rId16" minVer="http://schemas.openxmlformats.org/drawingml/2006/diagram"/>
    </a:ext>
  </dgm:extLst>
</dgm:dataModel>
</file>

<file path=ppt/diagrams/data12.xml><?xml version="1.0" encoding="utf-8"?>
<dgm:dataModel xmlns:dgm="http://schemas.openxmlformats.org/drawingml/2006/diagram" xmlns:a="http://schemas.openxmlformats.org/drawingml/2006/main">
  <dgm:ptLst>
    <dgm:pt modelId="{78782D8A-C8A3-494D-88A2-6C8CF23329F0}" type="doc">
      <dgm:prSet loTypeId="urn:microsoft.com/office/officeart/2008/layout/HorizontalMultiLevelHierarchy" loCatId="hierarchy" qsTypeId="urn:microsoft.com/office/officeart/2005/8/quickstyle/simple1" qsCatId="simple" csTypeId="urn:microsoft.com/office/officeart/2005/8/colors/colorful5" csCatId="colorful" phldr="1"/>
      <dgm:spPr/>
      <dgm:t>
        <a:bodyPr/>
        <a:lstStyle/>
        <a:p>
          <a:endParaRPr lang="en-US"/>
        </a:p>
      </dgm:t>
    </dgm:pt>
    <dgm:pt modelId="{6205AD03-7820-4C79-BFFC-7DE0494B002E}">
      <dgm:prSet phldrT="[Text]" custT="1"/>
      <dgm:spPr/>
      <dgm:t>
        <a:bodyPr/>
        <a:lstStyle/>
        <a:p>
          <a:r>
            <a:rPr lang="en-US" sz="1200" dirty="0" smtClean="0">
              <a:latin typeface="Arial" panose="020B0604020202020204" pitchFamily="34" charset="0"/>
              <a:cs typeface="Arial" panose="020B0604020202020204" pitchFamily="34" charset="0"/>
            </a:rPr>
            <a:t>Reduce GNBSI (</a:t>
          </a:r>
          <a:r>
            <a:rPr lang="en-US" sz="1200" i="1" dirty="0" smtClean="0">
              <a:latin typeface="Arial" panose="020B0604020202020204" pitchFamily="34" charset="0"/>
              <a:cs typeface="Arial" panose="020B0604020202020204" pitchFamily="34" charset="0"/>
            </a:rPr>
            <a:t>E. coli </a:t>
          </a:r>
          <a:r>
            <a:rPr lang="en-US" sz="1200" i="0" dirty="0" smtClean="0">
              <a:latin typeface="Arial" panose="020B0604020202020204" pitchFamily="34" charset="0"/>
              <a:cs typeface="Arial" panose="020B0604020202020204" pitchFamily="34" charset="0"/>
            </a:rPr>
            <a:t>BSI)</a:t>
          </a:r>
          <a:endParaRPr lang="en-US" sz="1200" dirty="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3ED99FE5-B9D7-416B-8EDA-51F0D4FB8F7E}" type="parTrans" cxnId="{CA13CFAF-BE14-47FA-90EB-26D30A551EF6}">
      <dgm:prSet/>
      <dgm:spPr/>
      <dgm:t>
        <a:bodyPr/>
        <a:lstStyle/>
        <a:p>
          <a:endParaRPr lang="en-US" sz="120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8300EA77-6D23-4AF6-A434-8602F6985DCC}" type="sibTrans" cxnId="{CA13CFAF-BE14-47FA-90EB-26D30A551EF6}">
      <dgm:prSet/>
      <dgm:spPr/>
      <dgm:t>
        <a:bodyPr/>
        <a:lstStyle/>
        <a:p>
          <a:endParaRPr lang="en-US" sz="120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B97EFED9-8ADD-4BDC-9FF4-9A4ADA373D43}">
      <dgm:prSet phldrT="[Text]" custT="1"/>
      <dgm:spPr/>
      <dgm:t>
        <a:bodyPr/>
        <a:lstStyle/>
        <a:p>
          <a:r>
            <a:rPr lang="en-US" sz="1200" dirty="0" smtClean="0">
              <a:latin typeface="Arial" panose="020B0604020202020204" pitchFamily="34" charset="0"/>
              <a:cs typeface="Arial" panose="020B0604020202020204" pitchFamily="34" charset="0"/>
            </a:rPr>
            <a:t>Enhanced epidemiology / intelligence</a:t>
          </a:r>
          <a:endParaRPr lang="en-US" sz="1200" dirty="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881F953A-1885-4D68-84A4-D5523BB30FB8}" type="parTrans" cxnId="{5A49995A-F303-4378-AD46-C2CB326E34F9}">
      <dgm:prSet custT="1"/>
      <dgm:spPr/>
      <dgm:t>
        <a:bodyPr/>
        <a:lstStyle/>
        <a:p>
          <a:endParaRPr lang="en-US" sz="120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E7196F45-ED99-4613-9A7D-689D1D3671C1}" type="sibTrans" cxnId="{5A49995A-F303-4378-AD46-C2CB326E34F9}">
      <dgm:prSet/>
      <dgm:spPr/>
      <dgm:t>
        <a:bodyPr/>
        <a:lstStyle/>
        <a:p>
          <a:endParaRPr lang="en-US" sz="120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4F48D18A-1793-41B9-9CA1-88E46F98A026}">
      <dgm:prSet phldrT="[Text]" custT="1"/>
      <dgm:spPr/>
      <dgm:t>
        <a:bodyPr/>
        <a:lstStyle/>
        <a:p>
          <a:r>
            <a:rPr lang="en-US" sz="1200" dirty="0" smtClean="0">
              <a:latin typeface="Arial" panose="020B0604020202020204" pitchFamily="34" charset="0"/>
              <a:cs typeface="Arial" panose="020B0604020202020204" pitchFamily="34" charset="0"/>
            </a:rPr>
            <a:t>Enhanced reporting to PHE</a:t>
          </a:r>
          <a:endParaRPr lang="en-US" sz="1200" dirty="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B863DB69-FF40-4DFE-BD00-2B04964FC16D}" type="parTrans" cxnId="{8A3A3939-8C85-4E3D-980F-04F482AE928E}">
      <dgm:prSet custT="1"/>
      <dgm:spPr/>
      <dgm:t>
        <a:bodyPr/>
        <a:lstStyle/>
        <a:p>
          <a:endParaRPr lang="en-US" sz="120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0492CAA7-5482-45B7-A0A4-E9A5CEF40C4A}" type="sibTrans" cxnId="{8A3A3939-8C85-4E3D-980F-04F482AE928E}">
      <dgm:prSet/>
      <dgm:spPr/>
      <dgm:t>
        <a:bodyPr/>
        <a:lstStyle/>
        <a:p>
          <a:endParaRPr lang="en-US" sz="120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D08B8964-EFEC-428F-8684-B400048BCA7A}">
      <dgm:prSet phldrT="[Text]" custT="1"/>
      <dgm:spPr/>
      <dgm:t>
        <a:bodyPr/>
        <a:lstStyle/>
        <a:p>
          <a:r>
            <a:rPr lang="en-US" sz="1200" dirty="0" smtClean="0">
              <a:latin typeface="Arial" panose="020B0604020202020204" pitchFamily="34" charset="0"/>
              <a:cs typeface="Arial" panose="020B0604020202020204" pitchFamily="34" charset="0"/>
            </a:rPr>
            <a:t>Prevent UTI / CAUTI</a:t>
          </a:r>
        </a:p>
      </dgm:t>
    </dgm:pt>
    <dgm:pt modelId="{2E7B3940-25DE-4FB5-8782-7BF2C19A1FB6}" type="parTrans" cxnId="{16796009-0364-4CB7-89B2-65418EB0CD9C}">
      <dgm:prSet custT="1"/>
      <dgm:spPr/>
      <dgm:t>
        <a:bodyPr/>
        <a:lstStyle/>
        <a:p>
          <a:endParaRPr lang="en-US" sz="120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2C76B7A6-A02C-47E4-96D8-5658CB8A7A9A}" type="sibTrans" cxnId="{16796009-0364-4CB7-89B2-65418EB0CD9C}">
      <dgm:prSet/>
      <dgm:spPr/>
      <dgm:t>
        <a:bodyPr/>
        <a:lstStyle/>
        <a:p>
          <a:endParaRPr lang="en-US" sz="120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681248EC-21E9-459A-B420-284B7226FA22}">
      <dgm:prSet phldrT="[Text]" custT="1"/>
      <dgm:spPr/>
      <dgm:t>
        <a:bodyPr/>
        <a:lstStyle/>
        <a:p>
          <a:r>
            <a:rPr lang="en-US" sz="1200" dirty="0" smtClean="0">
              <a:latin typeface="Arial" panose="020B0604020202020204" pitchFamily="34" charset="0"/>
              <a:cs typeface="Arial" panose="020B0604020202020204" pitchFamily="34" charset="0"/>
            </a:rPr>
            <a:t>Monthly MDT review of HA E. coli BSI to scrutinize sources and identify learning</a:t>
          </a:r>
          <a:endParaRPr lang="en-US" sz="1200" dirty="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DAC3A7A5-199C-483E-AA36-F736A774BE03}" type="parTrans" cxnId="{A4EB3A16-57C7-41CD-B8BD-1A7D99A23D4A}">
      <dgm:prSet custT="1"/>
      <dgm:spPr/>
      <dgm:t>
        <a:bodyPr/>
        <a:lstStyle/>
        <a:p>
          <a:endParaRPr lang="en-US" sz="120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3C1E63EA-F0AC-45DC-8881-745C2779DD70}" type="sibTrans" cxnId="{A4EB3A16-57C7-41CD-B8BD-1A7D99A23D4A}">
      <dgm:prSet/>
      <dgm:spPr/>
      <dgm:t>
        <a:bodyPr/>
        <a:lstStyle/>
        <a:p>
          <a:endParaRPr lang="en-US" sz="120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3F476225-1D7E-40BB-830E-2B0F6803DED3}">
      <dgm:prSet phldrT="[Text]" custT="1"/>
      <dgm:spPr/>
      <dgm:t>
        <a:bodyPr/>
        <a:lstStyle/>
        <a:p>
          <a:r>
            <a:rPr lang="en-GB" sz="1200" dirty="0" smtClean="0">
              <a:latin typeface="Arial" panose="020B0604020202020204" pitchFamily="34" charset="0"/>
              <a:ea typeface="Times New Roman" panose="02020603050405020304" pitchFamily="18" charset="0"/>
              <a:cs typeface="Arial" panose="020B0604020202020204" pitchFamily="34" charset="0"/>
            </a:rPr>
            <a:t>Interventions in specialist high-risk patient groups (haematology, renal, NICU and post-surgical wards)</a:t>
          </a:r>
          <a:endParaRPr lang="en-US" sz="1200" dirty="0" smtClean="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0E573386-10DB-4B00-BFAD-AE56FD54FE80}" type="parTrans" cxnId="{A05AC7E2-A7EA-4FA8-A693-98738815AA21}">
      <dgm:prSet custT="1"/>
      <dgm:spPr/>
      <dgm:t>
        <a:bodyPr/>
        <a:lstStyle/>
        <a:p>
          <a:endParaRPr lang="en-US" sz="120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71820B3E-98E4-4C2E-8612-B4D006F3578A}" type="sibTrans" cxnId="{A05AC7E2-A7EA-4FA8-A693-98738815AA21}">
      <dgm:prSet/>
      <dgm:spPr/>
      <dgm:t>
        <a:bodyPr/>
        <a:lstStyle/>
        <a:p>
          <a:endParaRPr lang="en-US" sz="120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19EE6F85-7013-41F2-AE44-EA6CF14975A3}">
      <dgm:prSet phldrT="[Text]" custT="1"/>
      <dgm:spPr/>
      <dgm:t>
        <a:bodyPr/>
        <a:lstStyle/>
        <a:p>
          <a:r>
            <a:rPr lang="en-US" sz="1200" dirty="0" err="1" smtClean="0">
              <a:latin typeface="Arial" panose="020B0604020202020204" pitchFamily="34" charset="0"/>
              <a:cs typeface="Arial" panose="020B0604020202020204" pitchFamily="34" charset="0"/>
            </a:rPr>
            <a:t>Optimising</a:t>
          </a:r>
          <a:r>
            <a:rPr lang="en-US" sz="1200" dirty="0" smtClean="0">
              <a:latin typeface="Arial" panose="020B0604020202020204" pitchFamily="34" charset="0"/>
              <a:cs typeface="Arial" panose="020B0604020202020204" pitchFamily="34" charset="0"/>
            </a:rPr>
            <a:t> antimicrobial treatment of infection</a:t>
          </a:r>
        </a:p>
      </dgm:t>
    </dgm:pt>
    <dgm:pt modelId="{0D812FBC-6E39-4FED-A5D6-1767ACAD0965}" type="parTrans" cxnId="{00E283B7-7510-40C9-A37E-6B83EA648C35}">
      <dgm:prSet custT="1"/>
      <dgm:spPr/>
      <dgm:t>
        <a:bodyPr/>
        <a:lstStyle/>
        <a:p>
          <a:endParaRPr lang="en-US" sz="120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836D7CBA-BE92-44F4-B5D4-C554C9D967B8}" type="sibTrans" cxnId="{00E283B7-7510-40C9-A37E-6B83EA648C35}">
      <dgm:prSet/>
      <dgm:spPr/>
      <dgm:t>
        <a:bodyPr/>
        <a:lstStyle/>
        <a:p>
          <a:endParaRPr lang="en-US" sz="120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B06196A8-065E-44FB-87B6-24EB100C1885}">
      <dgm:prSet phldrT="[Text]" custT="1"/>
      <dgm:spPr/>
      <dgm:t>
        <a:bodyPr/>
        <a:lstStyle/>
        <a:p>
          <a:r>
            <a:rPr lang="en-US" sz="1200" dirty="0" smtClean="0">
              <a:latin typeface="Arial" panose="020B0604020202020204" pitchFamily="34" charset="0"/>
              <a:cs typeface="Arial" panose="020B0604020202020204" pitchFamily="34" charset="0"/>
            </a:rPr>
            <a:t>Improving the identification and management of sepsis</a:t>
          </a:r>
        </a:p>
      </dgm:t>
    </dgm:pt>
    <dgm:pt modelId="{C833DDAF-4C53-4699-8289-27EBA6F084C0}" type="parTrans" cxnId="{F8222518-8D84-42AB-8E5F-700BDEDDBFF5}">
      <dgm:prSet custT="1"/>
      <dgm:spPr/>
      <dgm:t>
        <a:bodyPr/>
        <a:lstStyle/>
        <a:p>
          <a:endParaRPr lang="en-US" sz="120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89751C78-EF5C-48D6-B52F-8BDBE7B8F9C1}" type="sibTrans" cxnId="{F8222518-8D84-42AB-8E5F-700BDEDDBFF5}">
      <dgm:prSet/>
      <dgm:spPr/>
      <dgm:t>
        <a:bodyPr/>
        <a:lstStyle/>
        <a:p>
          <a:endParaRPr lang="en-US" sz="120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AD641E29-19E3-4800-A3C1-9F79D7FFCE0F}">
      <dgm:prSet phldrT="[Text]" custT="1"/>
      <dgm:spPr/>
      <dgm:t>
        <a:bodyPr/>
        <a:lstStyle/>
        <a:p>
          <a:r>
            <a:rPr lang="en-US" sz="1200" dirty="0" smtClean="0">
              <a:latin typeface="Arial" panose="020B0604020202020204" pitchFamily="34" charset="0"/>
              <a:cs typeface="Arial" panose="020B0604020202020204" pitchFamily="34" charset="0"/>
            </a:rPr>
            <a:t>Regular review of local antibiotic susceptibility and treatment guidelines</a:t>
          </a:r>
        </a:p>
      </dgm:t>
    </dgm:pt>
    <dgm:pt modelId="{3A863344-FB12-461E-B8DA-065C643C8B22}" type="parTrans" cxnId="{6BA36CF3-A2E0-493D-AC44-9051E0A7EADB}">
      <dgm:prSet custT="1"/>
      <dgm:spPr/>
      <dgm:t>
        <a:bodyPr/>
        <a:lstStyle/>
        <a:p>
          <a:endParaRPr lang="en-US" sz="120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7F3750A2-E8A0-40EA-9847-6B34C8DF5EA2}" type="sibTrans" cxnId="{6BA36CF3-A2E0-493D-AC44-9051E0A7EADB}">
      <dgm:prSet/>
      <dgm:spPr/>
      <dgm:t>
        <a:bodyPr/>
        <a:lstStyle/>
        <a:p>
          <a:endParaRPr lang="en-US" sz="120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BA769F55-21E8-4DD3-8FBE-737B5C23C854}">
      <dgm:prSet phldrT="[Text]" custT="1"/>
      <dgm:spPr/>
      <dgm:t>
        <a:bodyPr/>
        <a:lstStyle/>
        <a:p>
          <a:r>
            <a:rPr lang="en-US" sz="1200" dirty="0" smtClean="0">
              <a:latin typeface="Arial" panose="020B0604020202020204" pitchFamily="34" charset="0"/>
              <a:cs typeface="Arial" panose="020B0604020202020204" pitchFamily="34" charset="0"/>
            </a:rPr>
            <a:t>Bi-annual PPS of antimicrobial prescribing indicators</a:t>
          </a:r>
        </a:p>
      </dgm:t>
    </dgm:pt>
    <dgm:pt modelId="{0763DAC6-EE30-4C61-A1A4-06C1224453BF}" type="parTrans" cxnId="{0BC9D450-1305-4B9A-AEC7-90F23EC042A5}">
      <dgm:prSet custT="1"/>
      <dgm:spPr/>
      <dgm:t>
        <a:bodyPr/>
        <a:lstStyle/>
        <a:p>
          <a:endParaRPr lang="en-US" sz="120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E6FA308F-40CE-4DB9-947E-117C86503BF8}" type="sibTrans" cxnId="{0BC9D450-1305-4B9A-AEC7-90F23EC042A5}">
      <dgm:prSet/>
      <dgm:spPr/>
      <dgm:t>
        <a:bodyPr/>
        <a:lstStyle/>
        <a:p>
          <a:endParaRPr lang="en-US" sz="120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9859A0B6-201B-421A-81CE-E04B445D276C}">
      <dgm:prSet phldrT="[Text]" custT="1"/>
      <dgm:spPr/>
      <dgm:t>
        <a:bodyPr/>
        <a:lstStyle/>
        <a:p>
          <a:r>
            <a:rPr lang="en-US" sz="1200" dirty="0" smtClean="0">
              <a:latin typeface="Arial" panose="020B0604020202020204" pitchFamily="34" charset="0"/>
              <a:cs typeface="Arial" panose="020B0604020202020204" pitchFamily="34" charset="0"/>
            </a:rPr>
            <a:t>Support non-acute colleagues in reviewing CA </a:t>
          </a:r>
          <a:r>
            <a:rPr lang="en-US" sz="1200" i="1" dirty="0" smtClean="0">
              <a:latin typeface="Arial" panose="020B0604020202020204" pitchFamily="34" charset="0"/>
              <a:cs typeface="Arial" panose="020B0604020202020204" pitchFamily="34" charset="0"/>
            </a:rPr>
            <a:t>E. coli </a:t>
          </a:r>
          <a:r>
            <a:rPr lang="en-US" sz="1200" i="0" dirty="0" smtClean="0">
              <a:latin typeface="Arial" panose="020B0604020202020204" pitchFamily="34" charset="0"/>
              <a:cs typeface="Arial" panose="020B0604020202020204" pitchFamily="34" charset="0"/>
            </a:rPr>
            <a:t>BSI cases</a:t>
          </a:r>
          <a:endParaRPr lang="en-US" sz="1200" dirty="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E19DF01A-7EE1-4A75-8123-020991B2A331}" type="parTrans" cxnId="{CA0E9F32-5FEB-44EB-8958-EBC6D7CAA66E}">
      <dgm:prSet custT="1"/>
      <dgm:spPr/>
      <dgm:t>
        <a:bodyPr/>
        <a:lstStyle/>
        <a:p>
          <a:endParaRPr lang="en-US" sz="120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25A8DCFD-C933-47E3-8714-7434FAFD0188}" type="sibTrans" cxnId="{CA0E9F32-5FEB-44EB-8958-EBC6D7CAA66E}">
      <dgm:prSet/>
      <dgm:spPr/>
      <dgm:t>
        <a:bodyPr/>
        <a:lstStyle/>
        <a:p>
          <a:endParaRPr lang="en-US" sz="120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D36CCB1A-F02A-42F1-9671-ACCBB615B1DF}">
      <dgm:prSet phldrT="[Text]" custT="1"/>
      <dgm:spPr/>
      <dgm:t>
        <a:bodyPr/>
        <a:lstStyle/>
        <a:p>
          <a:r>
            <a:rPr lang="en-US" sz="1200" dirty="0" smtClean="0">
              <a:latin typeface="Arial" panose="020B0604020202020204" pitchFamily="34" charset="0"/>
              <a:cs typeface="Arial" panose="020B0604020202020204" pitchFamily="34" charset="0"/>
            </a:rPr>
            <a:t>Applied research to share generalizable findings</a:t>
          </a:r>
          <a:endParaRPr lang="en-US" sz="1200" dirty="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951EA38E-A599-4756-B4AA-1A57C187FCEA}" type="parTrans" cxnId="{6957F815-2021-4ADA-9B5E-2D8A0B96CE2E}">
      <dgm:prSet custT="1"/>
      <dgm:spPr/>
      <dgm:t>
        <a:bodyPr/>
        <a:lstStyle/>
        <a:p>
          <a:endParaRPr lang="en-US" sz="120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D823D11A-324C-4992-AF64-CD935D8E63D7}" type="sibTrans" cxnId="{6957F815-2021-4ADA-9B5E-2D8A0B96CE2E}">
      <dgm:prSet/>
      <dgm:spPr/>
      <dgm:t>
        <a:bodyPr/>
        <a:lstStyle/>
        <a:p>
          <a:endParaRPr lang="en-US" sz="120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3ABDF457-6C5D-4732-9B62-7EC79AAF8126}">
      <dgm:prSet phldrT="[Text]" custT="1"/>
      <dgm:spPr/>
      <dgm:t>
        <a:bodyPr/>
        <a:lstStyle/>
        <a:p>
          <a:r>
            <a:rPr lang="en-US" sz="1200" dirty="0" smtClean="0">
              <a:latin typeface="Arial" panose="020B0604020202020204" pitchFamily="34" charset="0"/>
              <a:cs typeface="Arial" panose="020B0604020202020204" pitchFamily="34" charset="0"/>
            </a:rPr>
            <a:t>Improve patient hydration</a:t>
          </a:r>
        </a:p>
      </dgm:t>
    </dgm:pt>
    <dgm:pt modelId="{1D229350-ABD9-41B6-A9AD-AA783B7D0857}" type="parTrans" cxnId="{AB17921F-D132-4C5E-BFF4-47DE82B015F9}">
      <dgm:prSet custT="1"/>
      <dgm:spPr/>
      <dgm:t>
        <a:bodyPr/>
        <a:lstStyle/>
        <a:p>
          <a:endParaRPr lang="en-US" sz="120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EE7760EA-94D1-4291-8991-AA494BE08B0E}" type="sibTrans" cxnId="{AB17921F-D132-4C5E-BFF4-47DE82B015F9}">
      <dgm:prSet/>
      <dgm:spPr/>
      <dgm:t>
        <a:bodyPr/>
        <a:lstStyle/>
        <a:p>
          <a:endParaRPr lang="en-US" sz="120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0E43DD21-7FE3-459D-A779-FAAB8151DF29}">
      <dgm:prSet phldrT="[Text]" custT="1"/>
      <dgm:spPr/>
      <dgm:t>
        <a:bodyPr/>
        <a:lstStyle/>
        <a:p>
          <a:r>
            <a:rPr lang="en-US" sz="1200" smtClean="0">
              <a:latin typeface="Arial" panose="020B0604020202020204" pitchFamily="34" charset="0"/>
              <a:cs typeface="Arial" panose="020B0604020202020204" pitchFamily="34" charset="0"/>
            </a:rPr>
            <a:t>Oprimising </a:t>
          </a:r>
          <a:r>
            <a:rPr lang="en-US" sz="1200" dirty="0" smtClean="0">
              <a:latin typeface="Arial" panose="020B0604020202020204" pitchFamily="34" charset="0"/>
              <a:cs typeface="Arial" panose="020B0604020202020204" pitchFamily="34" charset="0"/>
            </a:rPr>
            <a:t>urinary catheter utilization</a:t>
          </a:r>
        </a:p>
      </dgm:t>
    </dgm:pt>
    <dgm:pt modelId="{18D84145-840B-4803-B499-AD20205B0A9B}" type="parTrans" cxnId="{B207FB44-805C-47AE-BAE0-2675208B619B}">
      <dgm:prSet custT="1"/>
      <dgm:spPr/>
      <dgm:t>
        <a:bodyPr/>
        <a:lstStyle/>
        <a:p>
          <a:endParaRPr lang="en-US" sz="120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6239E4C1-FE8A-4445-96D4-653AB9380C83}" type="sibTrans" cxnId="{B207FB44-805C-47AE-BAE0-2675208B619B}">
      <dgm:prSet/>
      <dgm:spPr/>
      <dgm:t>
        <a:bodyPr/>
        <a:lstStyle/>
        <a:p>
          <a:endParaRPr lang="en-US" sz="120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F1115559-BA31-4251-B7D2-5C8F74C6BFE2}">
      <dgm:prSet phldrT="[Text]" custT="1"/>
      <dgm:spPr/>
      <dgm:t>
        <a:bodyPr/>
        <a:lstStyle/>
        <a:p>
          <a:r>
            <a:rPr lang="en-US" sz="1200" dirty="0" smtClean="0">
              <a:latin typeface="Arial" panose="020B0604020202020204" pitchFamily="34" charset="0"/>
              <a:cs typeface="Arial" panose="020B0604020202020204" pitchFamily="34" charset="0"/>
            </a:rPr>
            <a:t>Collaborating in the </a:t>
          </a:r>
          <a:r>
            <a:rPr lang="en-US" sz="1200" i="1" dirty="0" smtClean="0">
              <a:latin typeface="Arial" panose="020B0604020202020204" pitchFamily="34" charset="0"/>
              <a:cs typeface="Arial" panose="020B0604020202020204" pitchFamily="34" charset="0"/>
            </a:rPr>
            <a:t>E. coli </a:t>
          </a:r>
          <a:r>
            <a:rPr lang="en-US" sz="1200" i="0" dirty="0" smtClean="0">
              <a:latin typeface="Arial" panose="020B0604020202020204" pitchFamily="34" charset="0"/>
              <a:cs typeface="Arial" panose="020B0604020202020204" pitchFamily="34" charset="0"/>
            </a:rPr>
            <a:t>cancer collaborative</a:t>
          </a:r>
          <a:endParaRPr lang="en-US" sz="1200" dirty="0" smtClean="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29508841-B876-4CBC-91D0-555C2BB365CE}" type="parTrans" cxnId="{EF4992F4-1EC0-425E-A8BB-31BD6ABEC2D0}">
      <dgm:prSet custT="1"/>
      <dgm:spPr/>
      <dgm:t>
        <a:bodyPr/>
        <a:lstStyle/>
        <a:p>
          <a:endParaRPr lang="en-US" sz="120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57AC5390-BF7B-4FF1-8C26-B7EA54AFED83}" type="sibTrans" cxnId="{EF4992F4-1EC0-425E-A8BB-31BD6ABEC2D0}">
      <dgm:prSet/>
      <dgm:spPr/>
      <dgm:t>
        <a:bodyPr/>
        <a:lstStyle/>
        <a:p>
          <a:endParaRPr lang="en-US" sz="120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804207D1-45D2-4122-8049-B9CE484869EF}">
      <dgm:prSet phldrT="[Text]" custT="1"/>
      <dgm:spPr/>
      <dgm:t>
        <a:bodyPr/>
        <a:lstStyle/>
        <a:p>
          <a:r>
            <a:rPr lang="en-US" sz="1200" dirty="0" smtClean="0">
              <a:latin typeface="Arial" panose="020B0604020202020204" pitchFamily="34" charset="0"/>
              <a:cs typeface="Arial" panose="020B0604020202020204" pitchFamily="34" charset="0"/>
            </a:rPr>
            <a:t>HCAI / AMR CQUIN on lower UTI</a:t>
          </a:r>
        </a:p>
      </dgm:t>
    </dgm:pt>
    <dgm:pt modelId="{9D4A6A8D-BEF4-415C-A5D5-ABD894737EF8}" type="parTrans" cxnId="{5953E741-7D44-496D-8E9C-0496861BAD48}">
      <dgm:prSet custT="1"/>
      <dgm:spPr/>
      <dgm:t>
        <a:bodyPr/>
        <a:lstStyle/>
        <a:p>
          <a:endParaRPr lang="en-US" sz="120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056DB7F4-DEE2-4824-9911-2AAB4183B197}" type="sibTrans" cxnId="{5953E741-7D44-496D-8E9C-0496861BAD48}">
      <dgm:prSet/>
      <dgm:spPr/>
      <dgm:t>
        <a:bodyPr/>
        <a:lstStyle/>
        <a:p>
          <a:endParaRPr lang="en-US" sz="120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0883730C-E3C5-4406-ACF7-7FBC21B29849}" type="pres">
      <dgm:prSet presAssocID="{78782D8A-C8A3-494D-88A2-6C8CF23329F0}" presName="Name0" presStyleCnt="0">
        <dgm:presLayoutVars>
          <dgm:chPref val="1"/>
          <dgm:dir/>
          <dgm:animOne val="branch"/>
          <dgm:animLvl val="lvl"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4927B57B-32DC-45B8-8E43-8391BB2CF83F}" type="pres">
      <dgm:prSet presAssocID="{6205AD03-7820-4C79-BFFC-7DE0494B002E}" presName="root1" presStyleCnt="0"/>
      <dgm:spPr/>
    </dgm:pt>
    <dgm:pt modelId="{D02A2FFD-E5EB-41FE-9FD8-20BDCEFFE111}" type="pres">
      <dgm:prSet presAssocID="{6205AD03-7820-4C79-BFFC-7DE0494B002E}" presName="LevelOneTextNode" presStyleLbl="node0" presStyleIdx="0" presStyleCnt="1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C6BC73E4-97A7-4A1C-9879-DF4193E2C707}" type="pres">
      <dgm:prSet presAssocID="{6205AD03-7820-4C79-BFFC-7DE0494B002E}" presName="level2hierChild" presStyleCnt="0"/>
      <dgm:spPr/>
    </dgm:pt>
    <dgm:pt modelId="{010E794D-3EB8-478D-A817-BA4BA5D80F37}" type="pres">
      <dgm:prSet presAssocID="{881F953A-1885-4D68-84A4-D5523BB30FB8}" presName="conn2-1" presStyleLbl="parChTrans1D2" presStyleIdx="0" presStyleCnt="4"/>
      <dgm:spPr/>
      <dgm:t>
        <a:bodyPr/>
        <a:lstStyle/>
        <a:p>
          <a:endParaRPr lang="en-US"/>
        </a:p>
      </dgm:t>
    </dgm:pt>
    <dgm:pt modelId="{74EB7872-2641-4C4E-91FC-859841B5C853}" type="pres">
      <dgm:prSet presAssocID="{881F953A-1885-4D68-84A4-D5523BB30FB8}" presName="connTx" presStyleLbl="parChTrans1D2" presStyleIdx="0" presStyleCnt="4"/>
      <dgm:spPr/>
      <dgm:t>
        <a:bodyPr/>
        <a:lstStyle/>
        <a:p>
          <a:endParaRPr lang="en-US"/>
        </a:p>
      </dgm:t>
    </dgm:pt>
    <dgm:pt modelId="{62E14889-84F6-4558-AD40-69A8CAD3D153}" type="pres">
      <dgm:prSet presAssocID="{B97EFED9-8ADD-4BDC-9FF4-9A4ADA373D43}" presName="root2" presStyleCnt="0"/>
      <dgm:spPr/>
    </dgm:pt>
    <dgm:pt modelId="{132F09DF-322C-4D62-AECB-724E84C732F5}" type="pres">
      <dgm:prSet presAssocID="{B97EFED9-8ADD-4BDC-9FF4-9A4ADA373D43}" presName="LevelTwoTextNode" presStyleLbl="node2" presStyleIdx="0" presStyleCnt="4" custScaleX="212649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AD72A71A-85D5-40FB-8829-0C787ABC5E57}" type="pres">
      <dgm:prSet presAssocID="{B97EFED9-8ADD-4BDC-9FF4-9A4ADA373D43}" presName="level3hierChild" presStyleCnt="0"/>
      <dgm:spPr/>
    </dgm:pt>
    <dgm:pt modelId="{4B8387CE-A952-4BFC-BD30-C2393EB8CC59}" type="pres">
      <dgm:prSet presAssocID="{B863DB69-FF40-4DFE-BD00-2B04964FC16D}" presName="conn2-1" presStyleLbl="parChTrans1D3" presStyleIdx="0" presStyleCnt="11"/>
      <dgm:spPr/>
      <dgm:t>
        <a:bodyPr/>
        <a:lstStyle/>
        <a:p>
          <a:endParaRPr lang="en-US"/>
        </a:p>
      </dgm:t>
    </dgm:pt>
    <dgm:pt modelId="{B99DA00C-6FE6-477F-9CEF-5B0F43598333}" type="pres">
      <dgm:prSet presAssocID="{B863DB69-FF40-4DFE-BD00-2B04964FC16D}" presName="connTx" presStyleLbl="parChTrans1D3" presStyleIdx="0" presStyleCnt="11"/>
      <dgm:spPr/>
      <dgm:t>
        <a:bodyPr/>
        <a:lstStyle/>
        <a:p>
          <a:endParaRPr lang="en-US"/>
        </a:p>
      </dgm:t>
    </dgm:pt>
    <dgm:pt modelId="{03F4FCCB-6753-4E7B-A88B-8203F89FA1B6}" type="pres">
      <dgm:prSet presAssocID="{4F48D18A-1793-41B9-9CA1-88E46F98A026}" presName="root2" presStyleCnt="0"/>
      <dgm:spPr/>
    </dgm:pt>
    <dgm:pt modelId="{4C33D85E-7DA3-4B8C-894C-A144DB611390}" type="pres">
      <dgm:prSet presAssocID="{4F48D18A-1793-41B9-9CA1-88E46F98A026}" presName="LevelTwoTextNode" presStyleLbl="node3" presStyleIdx="0" presStyleCnt="11" custScaleX="220105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04A981E8-F93C-4328-B4BE-B8D9F28FDF02}" type="pres">
      <dgm:prSet presAssocID="{4F48D18A-1793-41B9-9CA1-88E46F98A026}" presName="level3hierChild" presStyleCnt="0"/>
      <dgm:spPr/>
    </dgm:pt>
    <dgm:pt modelId="{877C7053-94E3-46C3-AD66-D073761F334E}" type="pres">
      <dgm:prSet presAssocID="{DAC3A7A5-199C-483E-AA36-F736A774BE03}" presName="conn2-1" presStyleLbl="parChTrans1D3" presStyleIdx="1" presStyleCnt="11"/>
      <dgm:spPr/>
      <dgm:t>
        <a:bodyPr/>
        <a:lstStyle/>
        <a:p>
          <a:endParaRPr lang="en-US"/>
        </a:p>
      </dgm:t>
    </dgm:pt>
    <dgm:pt modelId="{86FC9B04-0F3F-4712-BF56-15B7F012867A}" type="pres">
      <dgm:prSet presAssocID="{DAC3A7A5-199C-483E-AA36-F736A774BE03}" presName="connTx" presStyleLbl="parChTrans1D3" presStyleIdx="1" presStyleCnt="11"/>
      <dgm:spPr/>
      <dgm:t>
        <a:bodyPr/>
        <a:lstStyle/>
        <a:p>
          <a:endParaRPr lang="en-US"/>
        </a:p>
      </dgm:t>
    </dgm:pt>
    <dgm:pt modelId="{C4899547-53D2-4A4F-803A-36B813B7EEB9}" type="pres">
      <dgm:prSet presAssocID="{681248EC-21E9-459A-B420-284B7226FA22}" presName="root2" presStyleCnt="0"/>
      <dgm:spPr/>
    </dgm:pt>
    <dgm:pt modelId="{ECBD5D9A-5071-436C-9F9C-A98A78ED9CEB}" type="pres">
      <dgm:prSet presAssocID="{681248EC-21E9-459A-B420-284B7226FA22}" presName="LevelTwoTextNode" presStyleLbl="node3" presStyleIdx="1" presStyleCnt="11" custScaleX="220105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C0E89FE4-6C10-4C7B-AA5B-28ACFD64C8A2}" type="pres">
      <dgm:prSet presAssocID="{681248EC-21E9-459A-B420-284B7226FA22}" presName="level3hierChild" presStyleCnt="0"/>
      <dgm:spPr/>
    </dgm:pt>
    <dgm:pt modelId="{BBC778B0-13C1-49B3-BFFF-7A2A30B9F08B}" type="pres">
      <dgm:prSet presAssocID="{E19DF01A-7EE1-4A75-8123-020991B2A331}" presName="conn2-1" presStyleLbl="parChTrans1D3" presStyleIdx="2" presStyleCnt="11"/>
      <dgm:spPr/>
      <dgm:t>
        <a:bodyPr/>
        <a:lstStyle/>
        <a:p>
          <a:endParaRPr lang="en-US"/>
        </a:p>
      </dgm:t>
    </dgm:pt>
    <dgm:pt modelId="{97692522-48AE-4D3E-9E95-27658AD335CC}" type="pres">
      <dgm:prSet presAssocID="{E19DF01A-7EE1-4A75-8123-020991B2A331}" presName="connTx" presStyleLbl="parChTrans1D3" presStyleIdx="2" presStyleCnt="11"/>
      <dgm:spPr/>
      <dgm:t>
        <a:bodyPr/>
        <a:lstStyle/>
        <a:p>
          <a:endParaRPr lang="en-US"/>
        </a:p>
      </dgm:t>
    </dgm:pt>
    <dgm:pt modelId="{B330723D-907E-4D37-BACD-6D0C7ABA52F1}" type="pres">
      <dgm:prSet presAssocID="{9859A0B6-201B-421A-81CE-E04B445D276C}" presName="root2" presStyleCnt="0"/>
      <dgm:spPr/>
    </dgm:pt>
    <dgm:pt modelId="{A7723DDB-BB73-40A9-BDDA-3BDFA9DB8D0A}" type="pres">
      <dgm:prSet presAssocID="{9859A0B6-201B-421A-81CE-E04B445D276C}" presName="LevelTwoTextNode" presStyleLbl="node3" presStyleIdx="2" presStyleCnt="11" custScaleX="220105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B001941E-BA67-4B56-8364-1347CF82E1A6}" type="pres">
      <dgm:prSet presAssocID="{9859A0B6-201B-421A-81CE-E04B445D276C}" presName="level3hierChild" presStyleCnt="0"/>
      <dgm:spPr/>
    </dgm:pt>
    <dgm:pt modelId="{9631A547-8F66-4B10-A8F7-B7DA70D1B2DA}" type="pres">
      <dgm:prSet presAssocID="{951EA38E-A599-4756-B4AA-1A57C187FCEA}" presName="conn2-1" presStyleLbl="parChTrans1D3" presStyleIdx="3" presStyleCnt="11"/>
      <dgm:spPr/>
      <dgm:t>
        <a:bodyPr/>
        <a:lstStyle/>
        <a:p>
          <a:endParaRPr lang="en-US"/>
        </a:p>
      </dgm:t>
    </dgm:pt>
    <dgm:pt modelId="{DBA83AD8-C73F-4B67-84BD-E519BC621D9D}" type="pres">
      <dgm:prSet presAssocID="{951EA38E-A599-4756-B4AA-1A57C187FCEA}" presName="connTx" presStyleLbl="parChTrans1D3" presStyleIdx="3" presStyleCnt="11"/>
      <dgm:spPr/>
      <dgm:t>
        <a:bodyPr/>
        <a:lstStyle/>
        <a:p>
          <a:endParaRPr lang="en-US"/>
        </a:p>
      </dgm:t>
    </dgm:pt>
    <dgm:pt modelId="{8593715D-1DB4-4581-97B2-7F8A52288C97}" type="pres">
      <dgm:prSet presAssocID="{D36CCB1A-F02A-42F1-9671-ACCBB615B1DF}" presName="root2" presStyleCnt="0"/>
      <dgm:spPr/>
    </dgm:pt>
    <dgm:pt modelId="{DB37D1EB-AE90-4A5F-94D6-6EE459DE45A2}" type="pres">
      <dgm:prSet presAssocID="{D36CCB1A-F02A-42F1-9671-ACCBB615B1DF}" presName="LevelTwoTextNode" presStyleLbl="node3" presStyleIdx="3" presStyleCnt="11" custScaleX="220105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C6534EC6-3794-4E3E-867A-C8511A5FBDE4}" type="pres">
      <dgm:prSet presAssocID="{D36CCB1A-F02A-42F1-9671-ACCBB615B1DF}" presName="level3hierChild" presStyleCnt="0"/>
      <dgm:spPr/>
    </dgm:pt>
    <dgm:pt modelId="{3718B948-AE20-41A8-9E7B-A095C2EE2CCC}" type="pres">
      <dgm:prSet presAssocID="{2E7B3940-25DE-4FB5-8782-7BF2C19A1FB6}" presName="conn2-1" presStyleLbl="parChTrans1D2" presStyleIdx="1" presStyleCnt="4"/>
      <dgm:spPr/>
      <dgm:t>
        <a:bodyPr/>
        <a:lstStyle/>
        <a:p>
          <a:endParaRPr lang="en-US"/>
        </a:p>
      </dgm:t>
    </dgm:pt>
    <dgm:pt modelId="{BD7E8C6E-F3A3-446A-A584-0416E52CF941}" type="pres">
      <dgm:prSet presAssocID="{2E7B3940-25DE-4FB5-8782-7BF2C19A1FB6}" presName="connTx" presStyleLbl="parChTrans1D2" presStyleIdx="1" presStyleCnt="4"/>
      <dgm:spPr/>
      <dgm:t>
        <a:bodyPr/>
        <a:lstStyle/>
        <a:p>
          <a:endParaRPr lang="en-US"/>
        </a:p>
      </dgm:t>
    </dgm:pt>
    <dgm:pt modelId="{E380A8CE-DB6B-4306-AED5-0CFA385CF700}" type="pres">
      <dgm:prSet presAssocID="{D08B8964-EFEC-428F-8684-B400048BCA7A}" presName="root2" presStyleCnt="0"/>
      <dgm:spPr/>
    </dgm:pt>
    <dgm:pt modelId="{11882B74-6B36-48AD-AC39-E08B454FD60A}" type="pres">
      <dgm:prSet presAssocID="{D08B8964-EFEC-428F-8684-B400048BCA7A}" presName="LevelTwoTextNode" presStyleLbl="node2" presStyleIdx="1" presStyleCnt="4" custScaleX="212649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3280E35A-F688-48F1-A74A-644E20E383CC}" type="pres">
      <dgm:prSet presAssocID="{D08B8964-EFEC-428F-8684-B400048BCA7A}" presName="level3hierChild" presStyleCnt="0"/>
      <dgm:spPr/>
    </dgm:pt>
    <dgm:pt modelId="{3A29AB3E-BD5E-417E-8F76-4CFA7AFA7BAB}" type="pres">
      <dgm:prSet presAssocID="{18D84145-840B-4803-B499-AD20205B0A9B}" presName="conn2-1" presStyleLbl="parChTrans1D3" presStyleIdx="4" presStyleCnt="11"/>
      <dgm:spPr/>
      <dgm:t>
        <a:bodyPr/>
        <a:lstStyle/>
        <a:p>
          <a:endParaRPr lang="en-US"/>
        </a:p>
      </dgm:t>
    </dgm:pt>
    <dgm:pt modelId="{DE2F3862-B956-47A6-955D-773CBD1D0CE7}" type="pres">
      <dgm:prSet presAssocID="{18D84145-840B-4803-B499-AD20205B0A9B}" presName="connTx" presStyleLbl="parChTrans1D3" presStyleIdx="4" presStyleCnt="11"/>
      <dgm:spPr/>
      <dgm:t>
        <a:bodyPr/>
        <a:lstStyle/>
        <a:p>
          <a:endParaRPr lang="en-US"/>
        </a:p>
      </dgm:t>
    </dgm:pt>
    <dgm:pt modelId="{11482F06-5D70-47C3-A790-79D70CF26D55}" type="pres">
      <dgm:prSet presAssocID="{0E43DD21-7FE3-459D-A779-FAAB8151DF29}" presName="root2" presStyleCnt="0"/>
      <dgm:spPr/>
    </dgm:pt>
    <dgm:pt modelId="{ED7C9ED2-3794-4EF0-871F-4E271552B30F}" type="pres">
      <dgm:prSet presAssocID="{0E43DD21-7FE3-459D-A779-FAAB8151DF29}" presName="LevelTwoTextNode" presStyleLbl="node3" presStyleIdx="4" presStyleCnt="11" custScaleX="220105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F61E8E3D-2C54-4C5E-B02B-2CCC96A7847C}" type="pres">
      <dgm:prSet presAssocID="{0E43DD21-7FE3-459D-A779-FAAB8151DF29}" presName="level3hierChild" presStyleCnt="0"/>
      <dgm:spPr/>
    </dgm:pt>
    <dgm:pt modelId="{6C29CE30-1195-499A-8751-0B7940856A74}" type="pres">
      <dgm:prSet presAssocID="{1D229350-ABD9-41B6-A9AD-AA783B7D0857}" presName="conn2-1" presStyleLbl="parChTrans1D3" presStyleIdx="5" presStyleCnt="11"/>
      <dgm:spPr/>
      <dgm:t>
        <a:bodyPr/>
        <a:lstStyle/>
        <a:p>
          <a:endParaRPr lang="en-US"/>
        </a:p>
      </dgm:t>
    </dgm:pt>
    <dgm:pt modelId="{7493DC5F-C40B-40A3-87AA-E0B5B2CE2022}" type="pres">
      <dgm:prSet presAssocID="{1D229350-ABD9-41B6-A9AD-AA783B7D0857}" presName="connTx" presStyleLbl="parChTrans1D3" presStyleIdx="5" presStyleCnt="11"/>
      <dgm:spPr/>
      <dgm:t>
        <a:bodyPr/>
        <a:lstStyle/>
        <a:p>
          <a:endParaRPr lang="en-US"/>
        </a:p>
      </dgm:t>
    </dgm:pt>
    <dgm:pt modelId="{17E22EA6-282F-495B-850D-ACC196BE1F93}" type="pres">
      <dgm:prSet presAssocID="{3ABDF457-6C5D-4732-9B62-7EC79AAF8126}" presName="root2" presStyleCnt="0"/>
      <dgm:spPr/>
    </dgm:pt>
    <dgm:pt modelId="{8A0E4EA2-E59E-4B7A-8EFF-B08EAF518C1F}" type="pres">
      <dgm:prSet presAssocID="{3ABDF457-6C5D-4732-9B62-7EC79AAF8126}" presName="LevelTwoTextNode" presStyleLbl="node3" presStyleIdx="5" presStyleCnt="11" custScaleX="220105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E3B0D009-75A5-405A-8E5E-D37E48B6AB98}" type="pres">
      <dgm:prSet presAssocID="{3ABDF457-6C5D-4732-9B62-7EC79AAF8126}" presName="level3hierChild" presStyleCnt="0"/>
      <dgm:spPr/>
    </dgm:pt>
    <dgm:pt modelId="{B940078D-5A3C-4D43-B258-5975F32E44E2}" type="pres">
      <dgm:prSet presAssocID="{0E573386-10DB-4B00-BFAD-AE56FD54FE80}" presName="conn2-1" presStyleLbl="parChTrans1D2" presStyleIdx="2" presStyleCnt="4"/>
      <dgm:spPr/>
      <dgm:t>
        <a:bodyPr/>
        <a:lstStyle/>
        <a:p>
          <a:endParaRPr lang="en-US"/>
        </a:p>
      </dgm:t>
    </dgm:pt>
    <dgm:pt modelId="{1C00DDFC-15FD-4B9F-8CA0-1385EBFF47F3}" type="pres">
      <dgm:prSet presAssocID="{0E573386-10DB-4B00-BFAD-AE56FD54FE80}" presName="connTx" presStyleLbl="parChTrans1D2" presStyleIdx="2" presStyleCnt="4"/>
      <dgm:spPr/>
      <dgm:t>
        <a:bodyPr/>
        <a:lstStyle/>
        <a:p>
          <a:endParaRPr lang="en-US"/>
        </a:p>
      </dgm:t>
    </dgm:pt>
    <dgm:pt modelId="{EF6B4F5B-91B5-4191-9A6E-E81DAE1CB8A2}" type="pres">
      <dgm:prSet presAssocID="{3F476225-1D7E-40BB-830E-2B0F6803DED3}" presName="root2" presStyleCnt="0"/>
      <dgm:spPr/>
    </dgm:pt>
    <dgm:pt modelId="{CCCBDB08-C94A-4EF9-BB52-D3576615B7DB}" type="pres">
      <dgm:prSet presAssocID="{3F476225-1D7E-40BB-830E-2B0F6803DED3}" presName="LevelTwoTextNode" presStyleLbl="node2" presStyleIdx="2" presStyleCnt="4" custScaleX="212649" custScaleY="178725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1CEC7D77-41BD-4805-AC2A-8D403BEEBB53}" type="pres">
      <dgm:prSet presAssocID="{3F476225-1D7E-40BB-830E-2B0F6803DED3}" presName="level3hierChild" presStyleCnt="0"/>
      <dgm:spPr/>
    </dgm:pt>
    <dgm:pt modelId="{9ABED1F5-73C2-4D86-B138-D295A079447E}" type="pres">
      <dgm:prSet presAssocID="{29508841-B876-4CBC-91D0-555C2BB365CE}" presName="conn2-1" presStyleLbl="parChTrans1D3" presStyleIdx="6" presStyleCnt="11"/>
      <dgm:spPr/>
      <dgm:t>
        <a:bodyPr/>
        <a:lstStyle/>
        <a:p>
          <a:endParaRPr lang="en-US"/>
        </a:p>
      </dgm:t>
    </dgm:pt>
    <dgm:pt modelId="{25A56373-B513-41D4-B120-A37D4E60B288}" type="pres">
      <dgm:prSet presAssocID="{29508841-B876-4CBC-91D0-555C2BB365CE}" presName="connTx" presStyleLbl="parChTrans1D3" presStyleIdx="6" presStyleCnt="11"/>
      <dgm:spPr/>
      <dgm:t>
        <a:bodyPr/>
        <a:lstStyle/>
        <a:p>
          <a:endParaRPr lang="en-US"/>
        </a:p>
      </dgm:t>
    </dgm:pt>
    <dgm:pt modelId="{91A9E8C3-AC1D-45B5-9CDD-184D81DCD9A3}" type="pres">
      <dgm:prSet presAssocID="{F1115559-BA31-4251-B7D2-5C8F74C6BFE2}" presName="root2" presStyleCnt="0"/>
      <dgm:spPr/>
    </dgm:pt>
    <dgm:pt modelId="{B4F6B569-1DF3-4188-8A5D-EE4613E10CD5}" type="pres">
      <dgm:prSet presAssocID="{F1115559-BA31-4251-B7D2-5C8F74C6BFE2}" presName="LevelTwoTextNode" presStyleLbl="node3" presStyleIdx="6" presStyleCnt="11" custScaleX="220105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14689370-B84F-4CE6-AD3C-2CCB36945D2C}" type="pres">
      <dgm:prSet presAssocID="{F1115559-BA31-4251-B7D2-5C8F74C6BFE2}" presName="level3hierChild" presStyleCnt="0"/>
      <dgm:spPr/>
    </dgm:pt>
    <dgm:pt modelId="{F3A8B886-BE49-4767-B7E7-7948F1DA5B38}" type="pres">
      <dgm:prSet presAssocID="{0D812FBC-6E39-4FED-A5D6-1767ACAD0965}" presName="conn2-1" presStyleLbl="parChTrans1D2" presStyleIdx="3" presStyleCnt="4"/>
      <dgm:spPr/>
      <dgm:t>
        <a:bodyPr/>
        <a:lstStyle/>
        <a:p>
          <a:endParaRPr lang="en-US"/>
        </a:p>
      </dgm:t>
    </dgm:pt>
    <dgm:pt modelId="{20077E07-74AD-45BA-B826-2109DDF5BE56}" type="pres">
      <dgm:prSet presAssocID="{0D812FBC-6E39-4FED-A5D6-1767ACAD0965}" presName="connTx" presStyleLbl="parChTrans1D2" presStyleIdx="3" presStyleCnt="4"/>
      <dgm:spPr/>
      <dgm:t>
        <a:bodyPr/>
        <a:lstStyle/>
        <a:p>
          <a:endParaRPr lang="en-US"/>
        </a:p>
      </dgm:t>
    </dgm:pt>
    <dgm:pt modelId="{108DBFB9-BB38-461E-9873-DD2ED5637BC4}" type="pres">
      <dgm:prSet presAssocID="{19EE6F85-7013-41F2-AE44-EA6CF14975A3}" presName="root2" presStyleCnt="0"/>
      <dgm:spPr/>
    </dgm:pt>
    <dgm:pt modelId="{EED800F8-17F2-401A-BBF3-B219800B7FC2}" type="pres">
      <dgm:prSet presAssocID="{19EE6F85-7013-41F2-AE44-EA6CF14975A3}" presName="LevelTwoTextNode" presStyleLbl="node2" presStyleIdx="3" presStyleCnt="4" custScaleX="212649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83BFE9E6-3028-49E8-9A92-4CB05E36BA58}" type="pres">
      <dgm:prSet presAssocID="{19EE6F85-7013-41F2-AE44-EA6CF14975A3}" presName="level3hierChild" presStyleCnt="0"/>
      <dgm:spPr/>
    </dgm:pt>
    <dgm:pt modelId="{B4641B11-DA22-414B-BE1D-51DAC9651D3B}" type="pres">
      <dgm:prSet presAssocID="{C833DDAF-4C53-4699-8289-27EBA6F084C0}" presName="conn2-1" presStyleLbl="parChTrans1D3" presStyleIdx="7" presStyleCnt="11"/>
      <dgm:spPr/>
      <dgm:t>
        <a:bodyPr/>
        <a:lstStyle/>
        <a:p>
          <a:endParaRPr lang="en-US"/>
        </a:p>
      </dgm:t>
    </dgm:pt>
    <dgm:pt modelId="{BAAB367D-18DA-480C-A65D-25078ABA7451}" type="pres">
      <dgm:prSet presAssocID="{C833DDAF-4C53-4699-8289-27EBA6F084C0}" presName="connTx" presStyleLbl="parChTrans1D3" presStyleIdx="7" presStyleCnt="11"/>
      <dgm:spPr/>
      <dgm:t>
        <a:bodyPr/>
        <a:lstStyle/>
        <a:p>
          <a:endParaRPr lang="en-US"/>
        </a:p>
      </dgm:t>
    </dgm:pt>
    <dgm:pt modelId="{D159F1B1-3AD0-475A-A931-71341F47F609}" type="pres">
      <dgm:prSet presAssocID="{B06196A8-065E-44FB-87B6-24EB100C1885}" presName="root2" presStyleCnt="0"/>
      <dgm:spPr/>
    </dgm:pt>
    <dgm:pt modelId="{5F934676-4E64-4EC3-A10E-C33DB4346115}" type="pres">
      <dgm:prSet presAssocID="{B06196A8-065E-44FB-87B6-24EB100C1885}" presName="LevelTwoTextNode" presStyleLbl="node3" presStyleIdx="7" presStyleCnt="11" custScaleX="220105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041B3383-E7D5-407D-B1DD-9602E2BB6F4E}" type="pres">
      <dgm:prSet presAssocID="{B06196A8-065E-44FB-87B6-24EB100C1885}" presName="level3hierChild" presStyleCnt="0"/>
      <dgm:spPr/>
    </dgm:pt>
    <dgm:pt modelId="{930F618E-2F5E-444A-ADF3-52C61799EE3E}" type="pres">
      <dgm:prSet presAssocID="{3A863344-FB12-461E-B8DA-065C643C8B22}" presName="conn2-1" presStyleLbl="parChTrans1D3" presStyleIdx="8" presStyleCnt="11"/>
      <dgm:spPr/>
      <dgm:t>
        <a:bodyPr/>
        <a:lstStyle/>
        <a:p>
          <a:endParaRPr lang="en-US"/>
        </a:p>
      </dgm:t>
    </dgm:pt>
    <dgm:pt modelId="{487CE78A-394B-4336-BDF8-6E0EB71AADBA}" type="pres">
      <dgm:prSet presAssocID="{3A863344-FB12-461E-B8DA-065C643C8B22}" presName="connTx" presStyleLbl="parChTrans1D3" presStyleIdx="8" presStyleCnt="11"/>
      <dgm:spPr/>
      <dgm:t>
        <a:bodyPr/>
        <a:lstStyle/>
        <a:p>
          <a:endParaRPr lang="en-US"/>
        </a:p>
      </dgm:t>
    </dgm:pt>
    <dgm:pt modelId="{BED758CE-205A-45CD-987E-C22E6C1CBF63}" type="pres">
      <dgm:prSet presAssocID="{AD641E29-19E3-4800-A3C1-9F79D7FFCE0F}" presName="root2" presStyleCnt="0"/>
      <dgm:spPr/>
    </dgm:pt>
    <dgm:pt modelId="{5005C0CB-EB1F-4EF6-A7F9-5C06A5AA7E40}" type="pres">
      <dgm:prSet presAssocID="{AD641E29-19E3-4800-A3C1-9F79D7FFCE0F}" presName="LevelTwoTextNode" presStyleLbl="node3" presStyleIdx="8" presStyleCnt="11" custScaleX="220105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65407938-E174-4D12-B088-67306096B761}" type="pres">
      <dgm:prSet presAssocID="{AD641E29-19E3-4800-A3C1-9F79D7FFCE0F}" presName="level3hierChild" presStyleCnt="0"/>
      <dgm:spPr/>
    </dgm:pt>
    <dgm:pt modelId="{E37225BD-F38E-43A5-B60C-2A2F38FDC7F9}" type="pres">
      <dgm:prSet presAssocID="{0763DAC6-EE30-4C61-A1A4-06C1224453BF}" presName="conn2-1" presStyleLbl="parChTrans1D3" presStyleIdx="9" presStyleCnt="11"/>
      <dgm:spPr/>
      <dgm:t>
        <a:bodyPr/>
        <a:lstStyle/>
        <a:p>
          <a:endParaRPr lang="en-US"/>
        </a:p>
      </dgm:t>
    </dgm:pt>
    <dgm:pt modelId="{0E98740E-AC73-4220-AD27-E7B794921CF2}" type="pres">
      <dgm:prSet presAssocID="{0763DAC6-EE30-4C61-A1A4-06C1224453BF}" presName="connTx" presStyleLbl="parChTrans1D3" presStyleIdx="9" presStyleCnt="11"/>
      <dgm:spPr/>
      <dgm:t>
        <a:bodyPr/>
        <a:lstStyle/>
        <a:p>
          <a:endParaRPr lang="en-US"/>
        </a:p>
      </dgm:t>
    </dgm:pt>
    <dgm:pt modelId="{60579B92-6B69-4231-A32E-986A093B4BC8}" type="pres">
      <dgm:prSet presAssocID="{BA769F55-21E8-4DD3-8FBE-737B5C23C854}" presName="root2" presStyleCnt="0"/>
      <dgm:spPr/>
    </dgm:pt>
    <dgm:pt modelId="{2644AD50-4E6B-4690-8C34-7E7B048958AD}" type="pres">
      <dgm:prSet presAssocID="{BA769F55-21E8-4DD3-8FBE-737B5C23C854}" presName="LevelTwoTextNode" presStyleLbl="node3" presStyleIdx="9" presStyleCnt="11" custScaleX="220105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23074F62-0D2F-4883-B772-F876AF5C1EC3}" type="pres">
      <dgm:prSet presAssocID="{BA769F55-21E8-4DD3-8FBE-737B5C23C854}" presName="level3hierChild" presStyleCnt="0"/>
      <dgm:spPr/>
    </dgm:pt>
    <dgm:pt modelId="{AAB223B0-C6DD-4C80-83E8-0E88CF2E94B2}" type="pres">
      <dgm:prSet presAssocID="{9D4A6A8D-BEF4-415C-A5D5-ABD894737EF8}" presName="conn2-1" presStyleLbl="parChTrans1D3" presStyleIdx="10" presStyleCnt="11"/>
      <dgm:spPr/>
      <dgm:t>
        <a:bodyPr/>
        <a:lstStyle/>
        <a:p>
          <a:endParaRPr lang="en-US"/>
        </a:p>
      </dgm:t>
    </dgm:pt>
    <dgm:pt modelId="{5EB8D1FD-AC61-44A2-B0A3-831CA94603AD}" type="pres">
      <dgm:prSet presAssocID="{9D4A6A8D-BEF4-415C-A5D5-ABD894737EF8}" presName="connTx" presStyleLbl="parChTrans1D3" presStyleIdx="10" presStyleCnt="11"/>
      <dgm:spPr/>
      <dgm:t>
        <a:bodyPr/>
        <a:lstStyle/>
        <a:p>
          <a:endParaRPr lang="en-US"/>
        </a:p>
      </dgm:t>
    </dgm:pt>
    <dgm:pt modelId="{2DCAF857-1CBA-4C9E-A20B-B9646D341840}" type="pres">
      <dgm:prSet presAssocID="{804207D1-45D2-4122-8049-B9CE484869EF}" presName="root2" presStyleCnt="0"/>
      <dgm:spPr/>
    </dgm:pt>
    <dgm:pt modelId="{32DAB213-6E8D-4190-A686-A76B74965A35}" type="pres">
      <dgm:prSet presAssocID="{804207D1-45D2-4122-8049-B9CE484869EF}" presName="LevelTwoTextNode" presStyleLbl="node3" presStyleIdx="10" presStyleCnt="11" custScaleX="220105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239DEBC4-8099-49B2-9111-CD2FAB052BCA}" type="pres">
      <dgm:prSet presAssocID="{804207D1-45D2-4122-8049-B9CE484869EF}" presName="level3hierChild" presStyleCnt="0"/>
      <dgm:spPr/>
    </dgm:pt>
  </dgm:ptLst>
  <dgm:cxnLst>
    <dgm:cxn modelId="{CA13CFAF-BE14-47FA-90EB-26D30A551EF6}" srcId="{78782D8A-C8A3-494D-88A2-6C8CF23329F0}" destId="{6205AD03-7820-4C79-BFFC-7DE0494B002E}" srcOrd="0" destOrd="0" parTransId="{3ED99FE5-B9D7-416B-8EDA-51F0D4FB8F7E}" sibTransId="{8300EA77-6D23-4AF6-A434-8602F6985DCC}"/>
    <dgm:cxn modelId="{AE2E8C1D-526E-4676-91A8-7C047C5E4ADE}" type="presOf" srcId="{DAC3A7A5-199C-483E-AA36-F736A774BE03}" destId="{877C7053-94E3-46C3-AD66-D073761F334E}" srcOrd="0" destOrd="0" presId="urn:microsoft.com/office/officeart/2008/layout/HorizontalMultiLevelHierarchy"/>
    <dgm:cxn modelId="{60257479-9A56-4941-B9A0-4C10B8B670C4}" type="presOf" srcId="{2E7B3940-25DE-4FB5-8782-7BF2C19A1FB6}" destId="{3718B948-AE20-41A8-9E7B-A095C2EE2CCC}" srcOrd="0" destOrd="0" presId="urn:microsoft.com/office/officeart/2008/layout/HorizontalMultiLevelHierarchy"/>
    <dgm:cxn modelId="{EC511EEC-6E77-4635-B9F3-DEEA7270944B}" type="presOf" srcId="{0E573386-10DB-4B00-BFAD-AE56FD54FE80}" destId="{1C00DDFC-15FD-4B9F-8CA0-1385EBFF47F3}" srcOrd="1" destOrd="0" presId="urn:microsoft.com/office/officeart/2008/layout/HorizontalMultiLevelHierarchy"/>
    <dgm:cxn modelId="{2D0C5CDB-472D-40B1-A75C-5CF92C4739D1}" type="presOf" srcId="{29508841-B876-4CBC-91D0-555C2BB365CE}" destId="{25A56373-B513-41D4-B120-A37D4E60B288}" srcOrd="1" destOrd="0" presId="urn:microsoft.com/office/officeart/2008/layout/HorizontalMultiLevelHierarchy"/>
    <dgm:cxn modelId="{98A4FBC1-23F5-493D-9151-21A062D2EF0A}" type="presOf" srcId="{B06196A8-065E-44FB-87B6-24EB100C1885}" destId="{5F934676-4E64-4EC3-A10E-C33DB4346115}" srcOrd="0" destOrd="0" presId="urn:microsoft.com/office/officeart/2008/layout/HorizontalMultiLevelHierarchy"/>
    <dgm:cxn modelId="{26B012FF-7F55-4C1C-85F2-F044B4DC88D9}" type="presOf" srcId="{78782D8A-C8A3-494D-88A2-6C8CF23329F0}" destId="{0883730C-E3C5-4406-ACF7-7FBC21B29849}" srcOrd="0" destOrd="0" presId="urn:microsoft.com/office/officeart/2008/layout/HorizontalMultiLevelHierarchy"/>
    <dgm:cxn modelId="{3D8EDE75-DFCC-46E2-9443-AD5306DE9698}" type="presOf" srcId="{B863DB69-FF40-4DFE-BD00-2B04964FC16D}" destId="{4B8387CE-A952-4BFC-BD30-C2393EB8CC59}" srcOrd="0" destOrd="0" presId="urn:microsoft.com/office/officeart/2008/layout/HorizontalMultiLevelHierarchy"/>
    <dgm:cxn modelId="{2E79732E-8F9F-43CA-9DC1-B2FC47898802}" type="presOf" srcId="{0763DAC6-EE30-4C61-A1A4-06C1224453BF}" destId="{E37225BD-F38E-43A5-B60C-2A2F38FDC7F9}" srcOrd="0" destOrd="0" presId="urn:microsoft.com/office/officeart/2008/layout/HorizontalMultiLevelHierarchy"/>
    <dgm:cxn modelId="{AB17921F-D132-4C5E-BFF4-47DE82B015F9}" srcId="{D08B8964-EFEC-428F-8684-B400048BCA7A}" destId="{3ABDF457-6C5D-4732-9B62-7EC79AAF8126}" srcOrd="1" destOrd="0" parTransId="{1D229350-ABD9-41B6-A9AD-AA783B7D0857}" sibTransId="{EE7760EA-94D1-4291-8991-AA494BE08B0E}"/>
    <dgm:cxn modelId="{80EAE424-9ECE-4C85-AAE7-34AA3E16618C}" type="presOf" srcId="{3ABDF457-6C5D-4732-9B62-7EC79AAF8126}" destId="{8A0E4EA2-E59E-4B7A-8EFF-B08EAF518C1F}" srcOrd="0" destOrd="0" presId="urn:microsoft.com/office/officeart/2008/layout/HorizontalMultiLevelHierarchy"/>
    <dgm:cxn modelId="{051F7144-9C0F-4E99-9C54-FFF4F0603625}" type="presOf" srcId="{18D84145-840B-4803-B499-AD20205B0A9B}" destId="{3A29AB3E-BD5E-417E-8F76-4CFA7AFA7BAB}" srcOrd="0" destOrd="0" presId="urn:microsoft.com/office/officeart/2008/layout/HorizontalMultiLevelHierarchy"/>
    <dgm:cxn modelId="{CDD82D67-BDA0-4B67-AF13-6E8B3139AD61}" type="presOf" srcId="{D36CCB1A-F02A-42F1-9671-ACCBB615B1DF}" destId="{DB37D1EB-AE90-4A5F-94D6-6EE459DE45A2}" srcOrd="0" destOrd="0" presId="urn:microsoft.com/office/officeart/2008/layout/HorizontalMultiLevelHierarchy"/>
    <dgm:cxn modelId="{5A49995A-F303-4378-AD46-C2CB326E34F9}" srcId="{6205AD03-7820-4C79-BFFC-7DE0494B002E}" destId="{B97EFED9-8ADD-4BDC-9FF4-9A4ADA373D43}" srcOrd="0" destOrd="0" parTransId="{881F953A-1885-4D68-84A4-D5523BB30FB8}" sibTransId="{E7196F45-ED99-4613-9A7D-689D1D3671C1}"/>
    <dgm:cxn modelId="{7E56A82F-5F7D-4DF1-AE84-731FE4110021}" type="presOf" srcId="{804207D1-45D2-4122-8049-B9CE484869EF}" destId="{32DAB213-6E8D-4190-A686-A76B74965A35}" srcOrd="0" destOrd="0" presId="urn:microsoft.com/office/officeart/2008/layout/HorizontalMultiLevelHierarchy"/>
    <dgm:cxn modelId="{BA06A28D-B31C-423E-807E-8CA79C64FF0B}" type="presOf" srcId="{0D812FBC-6E39-4FED-A5D6-1767ACAD0965}" destId="{F3A8B886-BE49-4767-B7E7-7948F1DA5B38}" srcOrd="0" destOrd="0" presId="urn:microsoft.com/office/officeart/2008/layout/HorizontalMultiLevelHierarchy"/>
    <dgm:cxn modelId="{A4EB3A16-57C7-41CD-B8BD-1A7D99A23D4A}" srcId="{B97EFED9-8ADD-4BDC-9FF4-9A4ADA373D43}" destId="{681248EC-21E9-459A-B420-284B7226FA22}" srcOrd="1" destOrd="0" parTransId="{DAC3A7A5-199C-483E-AA36-F736A774BE03}" sibTransId="{3C1E63EA-F0AC-45DC-8881-745C2779DD70}"/>
    <dgm:cxn modelId="{92C33871-2526-429C-9389-C03916F015E8}" type="presOf" srcId="{E19DF01A-7EE1-4A75-8123-020991B2A331}" destId="{BBC778B0-13C1-49B3-BFFF-7A2A30B9F08B}" srcOrd="0" destOrd="0" presId="urn:microsoft.com/office/officeart/2008/layout/HorizontalMultiLevelHierarchy"/>
    <dgm:cxn modelId="{878FF525-C3A2-47C7-B0FA-C09EAC8A23C4}" type="presOf" srcId="{951EA38E-A599-4756-B4AA-1A57C187FCEA}" destId="{DBA83AD8-C73F-4B67-84BD-E519BC621D9D}" srcOrd="1" destOrd="0" presId="urn:microsoft.com/office/officeart/2008/layout/HorizontalMultiLevelHierarchy"/>
    <dgm:cxn modelId="{BF2E077E-7622-4C0A-B81B-5821D98AFEE5}" type="presOf" srcId="{3A863344-FB12-461E-B8DA-065C643C8B22}" destId="{487CE78A-394B-4336-BDF8-6E0EB71AADBA}" srcOrd="1" destOrd="0" presId="urn:microsoft.com/office/officeart/2008/layout/HorizontalMultiLevelHierarchy"/>
    <dgm:cxn modelId="{A05AC7E2-A7EA-4FA8-A693-98738815AA21}" srcId="{6205AD03-7820-4C79-BFFC-7DE0494B002E}" destId="{3F476225-1D7E-40BB-830E-2B0F6803DED3}" srcOrd="2" destOrd="0" parTransId="{0E573386-10DB-4B00-BFAD-AE56FD54FE80}" sibTransId="{71820B3E-98E4-4C2E-8612-B4D006F3578A}"/>
    <dgm:cxn modelId="{5953E741-7D44-496D-8E9C-0496861BAD48}" srcId="{19EE6F85-7013-41F2-AE44-EA6CF14975A3}" destId="{804207D1-45D2-4122-8049-B9CE484869EF}" srcOrd="3" destOrd="0" parTransId="{9D4A6A8D-BEF4-415C-A5D5-ABD894737EF8}" sibTransId="{056DB7F4-DEE2-4824-9911-2AAB4183B197}"/>
    <dgm:cxn modelId="{6BA36CF3-A2E0-493D-AC44-9051E0A7EADB}" srcId="{19EE6F85-7013-41F2-AE44-EA6CF14975A3}" destId="{AD641E29-19E3-4800-A3C1-9F79D7FFCE0F}" srcOrd="1" destOrd="0" parTransId="{3A863344-FB12-461E-B8DA-065C643C8B22}" sibTransId="{7F3750A2-E8A0-40EA-9847-6B34C8DF5EA2}"/>
    <dgm:cxn modelId="{BDEB6347-E6F5-47DB-83CB-FBC2A074CA55}" type="presOf" srcId="{E19DF01A-7EE1-4A75-8123-020991B2A331}" destId="{97692522-48AE-4D3E-9E95-27658AD335CC}" srcOrd="1" destOrd="0" presId="urn:microsoft.com/office/officeart/2008/layout/HorizontalMultiLevelHierarchy"/>
    <dgm:cxn modelId="{DD43807F-15B6-4C7C-8ACF-2BF4F68B5CD7}" type="presOf" srcId="{C833DDAF-4C53-4699-8289-27EBA6F084C0}" destId="{BAAB367D-18DA-480C-A65D-25078ABA7451}" srcOrd="1" destOrd="0" presId="urn:microsoft.com/office/officeart/2008/layout/HorizontalMultiLevelHierarchy"/>
    <dgm:cxn modelId="{DC902369-D53A-481E-9B2B-3E74A41C88A4}" type="presOf" srcId="{951EA38E-A599-4756-B4AA-1A57C187FCEA}" destId="{9631A547-8F66-4B10-A8F7-B7DA70D1B2DA}" srcOrd="0" destOrd="0" presId="urn:microsoft.com/office/officeart/2008/layout/HorizontalMultiLevelHierarchy"/>
    <dgm:cxn modelId="{E1A3C09C-5DA5-4617-BB9A-02D906CB0C24}" type="presOf" srcId="{0E573386-10DB-4B00-BFAD-AE56FD54FE80}" destId="{B940078D-5A3C-4D43-B258-5975F32E44E2}" srcOrd="0" destOrd="0" presId="urn:microsoft.com/office/officeart/2008/layout/HorizontalMultiLevelHierarchy"/>
    <dgm:cxn modelId="{88680432-1CF5-49BB-9BD1-5B2B69738E59}" type="presOf" srcId="{681248EC-21E9-459A-B420-284B7226FA22}" destId="{ECBD5D9A-5071-436C-9F9C-A98A78ED9CEB}" srcOrd="0" destOrd="0" presId="urn:microsoft.com/office/officeart/2008/layout/HorizontalMultiLevelHierarchy"/>
    <dgm:cxn modelId="{F8222518-8D84-42AB-8E5F-700BDEDDBFF5}" srcId="{19EE6F85-7013-41F2-AE44-EA6CF14975A3}" destId="{B06196A8-065E-44FB-87B6-24EB100C1885}" srcOrd="0" destOrd="0" parTransId="{C833DDAF-4C53-4699-8289-27EBA6F084C0}" sibTransId="{89751C78-EF5C-48D6-B52F-8BDBE7B8F9C1}"/>
    <dgm:cxn modelId="{0EE60D2B-92CA-4E68-B92E-11783A47FE4D}" type="presOf" srcId="{BA769F55-21E8-4DD3-8FBE-737B5C23C854}" destId="{2644AD50-4E6B-4690-8C34-7E7B048958AD}" srcOrd="0" destOrd="0" presId="urn:microsoft.com/office/officeart/2008/layout/HorizontalMultiLevelHierarchy"/>
    <dgm:cxn modelId="{A8D9C6B8-8AE8-4CCB-9723-B7680E7A4956}" type="presOf" srcId="{3A863344-FB12-461E-B8DA-065C643C8B22}" destId="{930F618E-2F5E-444A-ADF3-52C61799EE3E}" srcOrd="0" destOrd="0" presId="urn:microsoft.com/office/officeart/2008/layout/HorizontalMultiLevelHierarchy"/>
    <dgm:cxn modelId="{1726A179-5F8B-4005-8391-A9D517C3A711}" type="presOf" srcId="{19EE6F85-7013-41F2-AE44-EA6CF14975A3}" destId="{EED800F8-17F2-401A-BBF3-B219800B7FC2}" srcOrd="0" destOrd="0" presId="urn:microsoft.com/office/officeart/2008/layout/HorizontalMultiLevelHierarchy"/>
    <dgm:cxn modelId="{799D7265-2325-4081-B76F-5205FD5A648D}" type="presOf" srcId="{0763DAC6-EE30-4C61-A1A4-06C1224453BF}" destId="{0E98740E-AC73-4220-AD27-E7B794921CF2}" srcOrd="1" destOrd="0" presId="urn:microsoft.com/office/officeart/2008/layout/HorizontalMultiLevelHierarchy"/>
    <dgm:cxn modelId="{847D1D8C-972E-4E04-9292-927A9430988A}" type="presOf" srcId="{9D4A6A8D-BEF4-415C-A5D5-ABD894737EF8}" destId="{5EB8D1FD-AC61-44A2-B0A3-831CA94603AD}" srcOrd="1" destOrd="0" presId="urn:microsoft.com/office/officeart/2008/layout/HorizontalMultiLevelHierarchy"/>
    <dgm:cxn modelId="{0A84961F-1282-46EE-9E40-065BD508044F}" type="presOf" srcId="{0D812FBC-6E39-4FED-A5D6-1767ACAD0965}" destId="{20077E07-74AD-45BA-B826-2109DDF5BE56}" srcOrd="1" destOrd="0" presId="urn:microsoft.com/office/officeart/2008/layout/HorizontalMultiLevelHierarchy"/>
    <dgm:cxn modelId="{BD4A02DE-B7F8-4FF1-8FD2-EB5DA7247F61}" type="presOf" srcId="{881F953A-1885-4D68-84A4-D5523BB30FB8}" destId="{74EB7872-2641-4C4E-91FC-859841B5C853}" srcOrd="1" destOrd="0" presId="urn:microsoft.com/office/officeart/2008/layout/HorizontalMultiLevelHierarchy"/>
    <dgm:cxn modelId="{990218BA-BB1E-4CEE-BE56-CF0F1653042D}" type="presOf" srcId="{D08B8964-EFEC-428F-8684-B400048BCA7A}" destId="{11882B74-6B36-48AD-AC39-E08B454FD60A}" srcOrd="0" destOrd="0" presId="urn:microsoft.com/office/officeart/2008/layout/HorizontalMultiLevelHierarchy"/>
    <dgm:cxn modelId="{16796009-0364-4CB7-89B2-65418EB0CD9C}" srcId="{6205AD03-7820-4C79-BFFC-7DE0494B002E}" destId="{D08B8964-EFEC-428F-8684-B400048BCA7A}" srcOrd="1" destOrd="0" parTransId="{2E7B3940-25DE-4FB5-8782-7BF2C19A1FB6}" sibTransId="{2C76B7A6-A02C-47E4-96D8-5658CB8A7A9A}"/>
    <dgm:cxn modelId="{A22D2826-4281-40AB-BB3A-E25F0ADD6A91}" type="presOf" srcId="{1D229350-ABD9-41B6-A9AD-AA783B7D0857}" destId="{6C29CE30-1195-499A-8751-0B7940856A74}" srcOrd="0" destOrd="0" presId="urn:microsoft.com/office/officeart/2008/layout/HorizontalMultiLevelHierarchy"/>
    <dgm:cxn modelId="{9EC7CD54-5FA1-47D4-B303-2C9B6EB76CA4}" type="presOf" srcId="{4F48D18A-1793-41B9-9CA1-88E46F98A026}" destId="{4C33D85E-7DA3-4B8C-894C-A144DB611390}" srcOrd="0" destOrd="0" presId="urn:microsoft.com/office/officeart/2008/layout/HorizontalMultiLevelHierarchy"/>
    <dgm:cxn modelId="{0CC3B3E6-7DB9-4FAD-B042-AB8D8F06EB0C}" type="presOf" srcId="{29508841-B876-4CBC-91D0-555C2BB365CE}" destId="{9ABED1F5-73C2-4D86-B138-D295A079447E}" srcOrd="0" destOrd="0" presId="urn:microsoft.com/office/officeart/2008/layout/HorizontalMultiLevelHierarchy"/>
    <dgm:cxn modelId="{F0D471E4-827C-4FB0-A9D9-2BC3C5AE58B8}" type="presOf" srcId="{2E7B3940-25DE-4FB5-8782-7BF2C19A1FB6}" destId="{BD7E8C6E-F3A3-446A-A584-0416E52CF941}" srcOrd="1" destOrd="0" presId="urn:microsoft.com/office/officeart/2008/layout/HorizontalMultiLevelHierarchy"/>
    <dgm:cxn modelId="{9B200180-8A8A-440F-BAF0-28384758DBC6}" type="presOf" srcId="{6205AD03-7820-4C79-BFFC-7DE0494B002E}" destId="{D02A2FFD-E5EB-41FE-9FD8-20BDCEFFE111}" srcOrd="0" destOrd="0" presId="urn:microsoft.com/office/officeart/2008/layout/HorizontalMultiLevelHierarchy"/>
    <dgm:cxn modelId="{EF4992F4-1EC0-425E-A8BB-31BD6ABEC2D0}" srcId="{3F476225-1D7E-40BB-830E-2B0F6803DED3}" destId="{F1115559-BA31-4251-B7D2-5C8F74C6BFE2}" srcOrd="0" destOrd="0" parTransId="{29508841-B876-4CBC-91D0-555C2BB365CE}" sibTransId="{57AC5390-BF7B-4FF1-8C26-B7EA54AFED83}"/>
    <dgm:cxn modelId="{6957F815-2021-4ADA-9B5E-2D8A0B96CE2E}" srcId="{B97EFED9-8ADD-4BDC-9FF4-9A4ADA373D43}" destId="{D36CCB1A-F02A-42F1-9671-ACCBB615B1DF}" srcOrd="3" destOrd="0" parTransId="{951EA38E-A599-4756-B4AA-1A57C187FCEA}" sibTransId="{D823D11A-324C-4992-AF64-CD935D8E63D7}"/>
    <dgm:cxn modelId="{5579262D-A176-4D28-A606-2DB05ACFFB70}" type="presOf" srcId="{3F476225-1D7E-40BB-830E-2B0F6803DED3}" destId="{CCCBDB08-C94A-4EF9-BB52-D3576615B7DB}" srcOrd="0" destOrd="0" presId="urn:microsoft.com/office/officeart/2008/layout/HorizontalMultiLevelHierarchy"/>
    <dgm:cxn modelId="{B5B8ED68-1D34-40E3-B791-8507DD50568E}" type="presOf" srcId="{F1115559-BA31-4251-B7D2-5C8F74C6BFE2}" destId="{B4F6B569-1DF3-4188-8A5D-EE4613E10CD5}" srcOrd="0" destOrd="0" presId="urn:microsoft.com/office/officeart/2008/layout/HorizontalMultiLevelHierarchy"/>
    <dgm:cxn modelId="{D2FE882E-09C5-4A6B-9F00-AE55D2B3D0C2}" type="presOf" srcId="{9859A0B6-201B-421A-81CE-E04B445D276C}" destId="{A7723DDB-BB73-40A9-BDDA-3BDFA9DB8D0A}" srcOrd="0" destOrd="0" presId="urn:microsoft.com/office/officeart/2008/layout/HorizontalMultiLevelHierarchy"/>
    <dgm:cxn modelId="{B207FB44-805C-47AE-BAE0-2675208B619B}" srcId="{D08B8964-EFEC-428F-8684-B400048BCA7A}" destId="{0E43DD21-7FE3-459D-A779-FAAB8151DF29}" srcOrd="0" destOrd="0" parTransId="{18D84145-840B-4803-B499-AD20205B0A9B}" sibTransId="{6239E4C1-FE8A-4445-96D4-653AB9380C83}"/>
    <dgm:cxn modelId="{398E3A0E-0ABA-462B-8C6D-39596DF207FD}" type="presOf" srcId="{AD641E29-19E3-4800-A3C1-9F79D7FFCE0F}" destId="{5005C0CB-EB1F-4EF6-A7F9-5C06A5AA7E40}" srcOrd="0" destOrd="0" presId="urn:microsoft.com/office/officeart/2008/layout/HorizontalMultiLevelHierarchy"/>
    <dgm:cxn modelId="{301D474C-D61A-4BA7-A6F8-090709B6F1D4}" type="presOf" srcId="{9D4A6A8D-BEF4-415C-A5D5-ABD894737EF8}" destId="{AAB223B0-C6DD-4C80-83E8-0E88CF2E94B2}" srcOrd="0" destOrd="0" presId="urn:microsoft.com/office/officeart/2008/layout/HorizontalMultiLevelHierarchy"/>
    <dgm:cxn modelId="{1E112145-9C9C-4DA5-835B-1F15B7F6526E}" type="presOf" srcId="{C833DDAF-4C53-4699-8289-27EBA6F084C0}" destId="{B4641B11-DA22-414B-BE1D-51DAC9651D3B}" srcOrd="0" destOrd="0" presId="urn:microsoft.com/office/officeart/2008/layout/HorizontalMultiLevelHierarchy"/>
    <dgm:cxn modelId="{D1411A93-304D-48D7-9C4B-6EF13A58BE5C}" type="presOf" srcId="{1D229350-ABD9-41B6-A9AD-AA783B7D0857}" destId="{7493DC5F-C40B-40A3-87AA-E0B5B2CE2022}" srcOrd="1" destOrd="0" presId="urn:microsoft.com/office/officeart/2008/layout/HorizontalMultiLevelHierarchy"/>
    <dgm:cxn modelId="{116E0462-ACFB-4E7D-B2F7-25C8E843D3B8}" type="presOf" srcId="{0E43DD21-7FE3-459D-A779-FAAB8151DF29}" destId="{ED7C9ED2-3794-4EF0-871F-4E271552B30F}" srcOrd="0" destOrd="0" presId="urn:microsoft.com/office/officeart/2008/layout/HorizontalMultiLevelHierarchy"/>
    <dgm:cxn modelId="{83366983-E4FE-426B-B7A6-22870B5416CA}" type="presOf" srcId="{DAC3A7A5-199C-483E-AA36-F736A774BE03}" destId="{86FC9B04-0F3F-4712-BF56-15B7F012867A}" srcOrd="1" destOrd="0" presId="urn:microsoft.com/office/officeart/2008/layout/HorizontalMultiLevelHierarchy"/>
    <dgm:cxn modelId="{3C4B0677-CBE2-4AA1-BBD0-A01D31A53AB8}" type="presOf" srcId="{18D84145-840B-4803-B499-AD20205B0A9B}" destId="{DE2F3862-B956-47A6-955D-773CBD1D0CE7}" srcOrd="1" destOrd="0" presId="urn:microsoft.com/office/officeart/2008/layout/HorizontalMultiLevelHierarchy"/>
    <dgm:cxn modelId="{1FC8814B-3909-4DA5-A165-F7089C10F21B}" type="presOf" srcId="{881F953A-1885-4D68-84A4-D5523BB30FB8}" destId="{010E794D-3EB8-478D-A817-BA4BA5D80F37}" srcOrd="0" destOrd="0" presId="urn:microsoft.com/office/officeart/2008/layout/HorizontalMultiLevelHierarchy"/>
    <dgm:cxn modelId="{00E283B7-7510-40C9-A37E-6B83EA648C35}" srcId="{6205AD03-7820-4C79-BFFC-7DE0494B002E}" destId="{19EE6F85-7013-41F2-AE44-EA6CF14975A3}" srcOrd="3" destOrd="0" parTransId="{0D812FBC-6E39-4FED-A5D6-1767ACAD0965}" sibTransId="{836D7CBA-BE92-44F4-B5D4-C554C9D967B8}"/>
    <dgm:cxn modelId="{2C8FCC92-0EF4-4A47-A28C-FF543D0A9582}" type="presOf" srcId="{B863DB69-FF40-4DFE-BD00-2B04964FC16D}" destId="{B99DA00C-6FE6-477F-9CEF-5B0F43598333}" srcOrd="1" destOrd="0" presId="urn:microsoft.com/office/officeart/2008/layout/HorizontalMultiLevelHierarchy"/>
    <dgm:cxn modelId="{CA0E9F32-5FEB-44EB-8958-EBC6D7CAA66E}" srcId="{B97EFED9-8ADD-4BDC-9FF4-9A4ADA373D43}" destId="{9859A0B6-201B-421A-81CE-E04B445D276C}" srcOrd="2" destOrd="0" parTransId="{E19DF01A-7EE1-4A75-8123-020991B2A331}" sibTransId="{25A8DCFD-C933-47E3-8714-7434FAFD0188}"/>
    <dgm:cxn modelId="{3A114A19-D71E-45F4-8DD8-327D7553704D}" type="presOf" srcId="{B97EFED9-8ADD-4BDC-9FF4-9A4ADA373D43}" destId="{132F09DF-322C-4D62-AECB-724E84C732F5}" srcOrd="0" destOrd="0" presId="urn:microsoft.com/office/officeart/2008/layout/HorizontalMultiLevelHierarchy"/>
    <dgm:cxn modelId="{8A3A3939-8C85-4E3D-980F-04F482AE928E}" srcId="{B97EFED9-8ADD-4BDC-9FF4-9A4ADA373D43}" destId="{4F48D18A-1793-41B9-9CA1-88E46F98A026}" srcOrd="0" destOrd="0" parTransId="{B863DB69-FF40-4DFE-BD00-2B04964FC16D}" sibTransId="{0492CAA7-5482-45B7-A0A4-E9A5CEF40C4A}"/>
    <dgm:cxn modelId="{0BC9D450-1305-4B9A-AEC7-90F23EC042A5}" srcId="{19EE6F85-7013-41F2-AE44-EA6CF14975A3}" destId="{BA769F55-21E8-4DD3-8FBE-737B5C23C854}" srcOrd="2" destOrd="0" parTransId="{0763DAC6-EE30-4C61-A1A4-06C1224453BF}" sibTransId="{E6FA308F-40CE-4DB9-947E-117C86503BF8}"/>
    <dgm:cxn modelId="{8EC86237-BDCF-448E-AF6E-1C7A13560CC5}" type="presParOf" srcId="{0883730C-E3C5-4406-ACF7-7FBC21B29849}" destId="{4927B57B-32DC-45B8-8E43-8391BB2CF83F}" srcOrd="0" destOrd="0" presId="urn:microsoft.com/office/officeart/2008/layout/HorizontalMultiLevelHierarchy"/>
    <dgm:cxn modelId="{0BC3C230-05B8-488F-8BB7-4ADA837DBC5B}" type="presParOf" srcId="{4927B57B-32DC-45B8-8E43-8391BB2CF83F}" destId="{D02A2FFD-E5EB-41FE-9FD8-20BDCEFFE111}" srcOrd="0" destOrd="0" presId="urn:microsoft.com/office/officeart/2008/layout/HorizontalMultiLevelHierarchy"/>
    <dgm:cxn modelId="{1C8809D1-FEF2-44F7-88E9-4A8038D402A4}" type="presParOf" srcId="{4927B57B-32DC-45B8-8E43-8391BB2CF83F}" destId="{C6BC73E4-97A7-4A1C-9879-DF4193E2C707}" srcOrd="1" destOrd="0" presId="urn:microsoft.com/office/officeart/2008/layout/HorizontalMultiLevelHierarchy"/>
    <dgm:cxn modelId="{D01855DA-8C9D-412F-84DD-98EFB8D3196A}" type="presParOf" srcId="{C6BC73E4-97A7-4A1C-9879-DF4193E2C707}" destId="{010E794D-3EB8-478D-A817-BA4BA5D80F37}" srcOrd="0" destOrd="0" presId="urn:microsoft.com/office/officeart/2008/layout/HorizontalMultiLevelHierarchy"/>
    <dgm:cxn modelId="{A6B1E931-6182-47D5-9390-310743C555EC}" type="presParOf" srcId="{010E794D-3EB8-478D-A817-BA4BA5D80F37}" destId="{74EB7872-2641-4C4E-91FC-859841B5C853}" srcOrd="0" destOrd="0" presId="urn:microsoft.com/office/officeart/2008/layout/HorizontalMultiLevelHierarchy"/>
    <dgm:cxn modelId="{032CA4C4-C016-4652-A094-A582FD511D81}" type="presParOf" srcId="{C6BC73E4-97A7-4A1C-9879-DF4193E2C707}" destId="{62E14889-84F6-4558-AD40-69A8CAD3D153}" srcOrd="1" destOrd="0" presId="urn:microsoft.com/office/officeart/2008/layout/HorizontalMultiLevelHierarchy"/>
    <dgm:cxn modelId="{F9741826-014A-4F14-89E1-2B9991072954}" type="presParOf" srcId="{62E14889-84F6-4558-AD40-69A8CAD3D153}" destId="{132F09DF-322C-4D62-AECB-724E84C732F5}" srcOrd="0" destOrd="0" presId="urn:microsoft.com/office/officeart/2008/layout/HorizontalMultiLevelHierarchy"/>
    <dgm:cxn modelId="{2DE5664E-2301-46BD-B47C-52476EBCD6D9}" type="presParOf" srcId="{62E14889-84F6-4558-AD40-69A8CAD3D153}" destId="{AD72A71A-85D5-40FB-8829-0C787ABC5E57}" srcOrd="1" destOrd="0" presId="urn:microsoft.com/office/officeart/2008/layout/HorizontalMultiLevelHierarchy"/>
    <dgm:cxn modelId="{242A674F-53D5-4435-862C-76E891FECBC3}" type="presParOf" srcId="{AD72A71A-85D5-40FB-8829-0C787ABC5E57}" destId="{4B8387CE-A952-4BFC-BD30-C2393EB8CC59}" srcOrd="0" destOrd="0" presId="urn:microsoft.com/office/officeart/2008/layout/HorizontalMultiLevelHierarchy"/>
    <dgm:cxn modelId="{1D156B72-276F-48BD-8E97-06A01948CC32}" type="presParOf" srcId="{4B8387CE-A952-4BFC-BD30-C2393EB8CC59}" destId="{B99DA00C-6FE6-477F-9CEF-5B0F43598333}" srcOrd="0" destOrd="0" presId="urn:microsoft.com/office/officeart/2008/layout/HorizontalMultiLevelHierarchy"/>
    <dgm:cxn modelId="{AB7A3584-0078-43AA-BBCA-D2F91FD2ECFF}" type="presParOf" srcId="{AD72A71A-85D5-40FB-8829-0C787ABC5E57}" destId="{03F4FCCB-6753-4E7B-A88B-8203F89FA1B6}" srcOrd="1" destOrd="0" presId="urn:microsoft.com/office/officeart/2008/layout/HorizontalMultiLevelHierarchy"/>
    <dgm:cxn modelId="{2E83878A-3DBA-43D0-95EE-9E2EBE62C620}" type="presParOf" srcId="{03F4FCCB-6753-4E7B-A88B-8203F89FA1B6}" destId="{4C33D85E-7DA3-4B8C-894C-A144DB611390}" srcOrd="0" destOrd="0" presId="urn:microsoft.com/office/officeart/2008/layout/HorizontalMultiLevelHierarchy"/>
    <dgm:cxn modelId="{E243F98E-E566-42D1-B4D5-532A639984AE}" type="presParOf" srcId="{03F4FCCB-6753-4E7B-A88B-8203F89FA1B6}" destId="{04A981E8-F93C-4328-B4BE-B8D9F28FDF02}" srcOrd="1" destOrd="0" presId="urn:microsoft.com/office/officeart/2008/layout/HorizontalMultiLevelHierarchy"/>
    <dgm:cxn modelId="{A4C5E795-9010-4988-A9C6-6C2EE4A073DC}" type="presParOf" srcId="{AD72A71A-85D5-40FB-8829-0C787ABC5E57}" destId="{877C7053-94E3-46C3-AD66-D073761F334E}" srcOrd="2" destOrd="0" presId="urn:microsoft.com/office/officeart/2008/layout/HorizontalMultiLevelHierarchy"/>
    <dgm:cxn modelId="{D15B0E81-C325-43F5-8A86-D408DE348649}" type="presParOf" srcId="{877C7053-94E3-46C3-AD66-D073761F334E}" destId="{86FC9B04-0F3F-4712-BF56-15B7F012867A}" srcOrd="0" destOrd="0" presId="urn:microsoft.com/office/officeart/2008/layout/HorizontalMultiLevelHierarchy"/>
    <dgm:cxn modelId="{8C6A162A-D2EF-40C2-8E9C-24518B23EF3F}" type="presParOf" srcId="{AD72A71A-85D5-40FB-8829-0C787ABC5E57}" destId="{C4899547-53D2-4A4F-803A-36B813B7EEB9}" srcOrd="3" destOrd="0" presId="urn:microsoft.com/office/officeart/2008/layout/HorizontalMultiLevelHierarchy"/>
    <dgm:cxn modelId="{6A68BC76-2531-4AC1-BAC1-23593C6E5C2E}" type="presParOf" srcId="{C4899547-53D2-4A4F-803A-36B813B7EEB9}" destId="{ECBD5D9A-5071-436C-9F9C-A98A78ED9CEB}" srcOrd="0" destOrd="0" presId="urn:microsoft.com/office/officeart/2008/layout/HorizontalMultiLevelHierarchy"/>
    <dgm:cxn modelId="{D479C83A-570B-44A1-AB44-15E269CBE5B2}" type="presParOf" srcId="{C4899547-53D2-4A4F-803A-36B813B7EEB9}" destId="{C0E89FE4-6C10-4C7B-AA5B-28ACFD64C8A2}" srcOrd="1" destOrd="0" presId="urn:microsoft.com/office/officeart/2008/layout/HorizontalMultiLevelHierarchy"/>
    <dgm:cxn modelId="{F1455473-F03D-49A4-B516-AF6A4537E552}" type="presParOf" srcId="{AD72A71A-85D5-40FB-8829-0C787ABC5E57}" destId="{BBC778B0-13C1-49B3-BFFF-7A2A30B9F08B}" srcOrd="4" destOrd="0" presId="urn:microsoft.com/office/officeart/2008/layout/HorizontalMultiLevelHierarchy"/>
    <dgm:cxn modelId="{8709ACBC-C806-48A2-A839-E5A476A4B9FF}" type="presParOf" srcId="{BBC778B0-13C1-49B3-BFFF-7A2A30B9F08B}" destId="{97692522-48AE-4D3E-9E95-27658AD335CC}" srcOrd="0" destOrd="0" presId="urn:microsoft.com/office/officeart/2008/layout/HorizontalMultiLevelHierarchy"/>
    <dgm:cxn modelId="{FF9A95B5-5C2B-40F7-8255-AC4885D76087}" type="presParOf" srcId="{AD72A71A-85D5-40FB-8829-0C787ABC5E57}" destId="{B330723D-907E-4D37-BACD-6D0C7ABA52F1}" srcOrd="5" destOrd="0" presId="urn:microsoft.com/office/officeart/2008/layout/HorizontalMultiLevelHierarchy"/>
    <dgm:cxn modelId="{5871D985-B0B9-4D78-B636-20D76EB714D0}" type="presParOf" srcId="{B330723D-907E-4D37-BACD-6D0C7ABA52F1}" destId="{A7723DDB-BB73-40A9-BDDA-3BDFA9DB8D0A}" srcOrd="0" destOrd="0" presId="urn:microsoft.com/office/officeart/2008/layout/HorizontalMultiLevelHierarchy"/>
    <dgm:cxn modelId="{7E35302F-EB9A-4251-8AF3-E8654BFD71A6}" type="presParOf" srcId="{B330723D-907E-4D37-BACD-6D0C7ABA52F1}" destId="{B001941E-BA67-4B56-8364-1347CF82E1A6}" srcOrd="1" destOrd="0" presId="urn:microsoft.com/office/officeart/2008/layout/HorizontalMultiLevelHierarchy"/>
    <dgm:cxn modelId="{1FEB8A14-C7A6-474B-8658-74BD9C2C2A81}" type="presParOf" srcId="{AD72A71A-85D5-40FB-8829-0C787ABC5E57}" destId="{9631A547-8F66-4B10-A8F7-B7DA70D1B2DA}" srcOrd="6" destOrd="0" presId="urn:microsoft.com/office/officeart/2008/layout/HorizontalMultiLevelHierarchy"/>
    <dgm:cxn modelId="{01354AD6-889E-4EEA-AB32-CFCA0A4A9281}" type="presParOf" srcId="{9631A547-8F66-4B10-A8F7-B7DA70D1B2DA}" destId="{DBA83AD8-C73F-4B67-84BD-E519BC621D9D}" srcOrd="0" destOrd="0" presId="urn:microsoft.com/office/officeart/2008/layout/HorizontalMultiLevelHierarchy"/>
    <dgm:cxn modelId="{67C4EAAD-41CA-48F0-B3A9-6BD1B098D262}" type="presParOf" srcId="{AD72A71A-85D5-40FB-8829-0C787ABC5E57}" destId="{8593715D-1DB4-4581-97B2-7F8A52288C97}" srcOrd="7" destOrd="0" presId="urn:microsoft.com/office/officeart/2008/layout/HorizontalMultiLevelHierarchy"/>
    <dgm:cxn modelId="{773A43DA-CC6E-4783-A74D-4DFBE49D6250}" type="presParOf" srcId="{8593715D-1DB4-4581-97B2-7F8A52288C97}" destId="{DB37D1EB-AE90-4A5F-94D6-6EE459DE45A2}" srcOrd="0" destOrd="0" presId="urn:microsoft.com/office/officeart/2008/layout/HorizontalMultiLevelHierarchy"/>
    <dgm:cxn modelId="{D42584CD-CDE2-4EBF-9D9B-261843CF3A8A}" type="presParOf" srcId="{8593715D-1DB4-4581-97B2-7F8A52288C97}" destId="{C6534EC6-3794-4E3E-867A-C8511A5FBDE4}" srcOrd="1" destOrd="0" presId="urn:microsoft.com/office/officeart/2008/layout/HorizontalMultiLevelHierarchy"/>
    <dgm:cxn modelId="{BF75F3B6-8C17-4E86-AD16-41AF245E611F}" type="presParOf" srcId="{C6BC73E4-97A7-4A1C-9879-DF4193E2C707}" destId="{3718B948-AE20-41A8-9E7B-A095C2EE2CCC}" srcOrd="2" destOrd="0" presId="urn:microsoft.com/office/officeart/2008/layout/HorizontalMultiLevelHierarchy"/>
    <dgm:cxn modelId="{57800DEC-A27E-4F92-B572-84A93FC0E9A9}" type="presParOf" srcId="{3718B948-AE20-41A8-9E7B-A095C2EE2CCC}" destId="{BD7E8C6E-F3A3-446A-A584-0416E52CF941}" srcOrd="0" destOrd="0" presId="urn:microsoft.com/office/officeart/2008/layout/HorizontalMultiLevelHierarchy"/>
    <dgm:cxn modelId="{AB1DF8CD-DBE3-49FE-9DB4-564F3D671580}" type="presParOf" srcId="{C6BC73E4-97A7-4A1C-9879-DF4193E2C707}" destId="{E380A8CE-DB6B-4306-AED5-0CFA385CF700}" srcOrd="3" destOrd="0" presId="urn:microsoft.com/office/officeart/2008/layout/HorizontalMultiLevelHierarchy"/>
    <dgm:cxn modelId="{DE7C61F8-F691-4D40-AF71-B1BF94C1976A}" type="presParOf" srcId="{E380A8CE-DB6B-4306-AED5-0CFA385CF700}" destId="{11882B74-6B36-48AD-AC39-E08B454FD60A}" srcOrd="0" destOrd="0" presId="urn:microsoft.com/office/officeart/2008/layout/HorizontalMultiLevelHierarchy"/>
    <dgm:cxn modelId="{84E762F8-0EC4-4044-ACB9-54978B8A0FD7}" type="presParOf" srcId="{E380A8CE-DB6B-4306-AED5-0CFA385CF700}" destId="{3280E35A-F688-48F1-A74A-644E20E383CC}" srcOrd="1" destOrd="0" presId="urn:microsoft.com/office/officeart/2008/layout/HorizontalMultiLevelHierarchy"/>
    <dgm:cxn modelId="{396F7497-3557-42DE-8485-26391C9260FD}" type="presParOf" srcId="{3280E35A-F688-48F1-A74A-644E20E383CC}" destId="{3A29AB3E-BD5E-417E-8F76-4CFA7AFA7BAB}" srcOrd="0" destOrd="0" presId="urn:microsoft.com/office/officeart/2008/layout/HorizontalMultiLevelHierarchy"/>
    <dgm:cxn modelId="{5DE95DC8-6C8A-439A-A9A5-3BB597363E31}" type="presParOf" srcId="{3A29AB3E-BD5E-417E-8F76-4CFA7AFA7BAB}" destId="{DE2F3862-B956-47A6-955D-773CBD1D0CE7}" srcOrd="0" destOrd="0" presId="urn:microsoft.com/office/officeart/2008/layout/HorizontalMultiLevelHierarchy"/>
    <dgm:cxn modelId="{E55385FC-9B9D-4A41-8435-78EE0AC682C5}" type="presParOf" srcId="{3280E35A-F688-48F1-A74A-644E20E383CC}" destId="{11482F06-5D70-47C3-A790-79D70CF26D55}" srcOrd="1" destOrd="0" presId="urn:microsoft.com/office/officeart/2008/layout/HorizontalMultiLevelHierarchy"/>
    <dgm:cxn modelId="{134CF338-C1F9-4078-BDFC-F608AE1E55C6}" type="presParOf" srcId="{11482F06-5D70-47C3-A790-79D70CF26D55}" destId="{ED7C9ED2-3794-4EF0-871F-4E271552B30F}" srcOrd="0" destOrd="0" presId="urn:microsoft.com/office/officeart/2008/layout/HorizontalMultiLevelHierarchy"/>
    <dgm:cxn modelId="{8C3728B1-77F6-4148-9A70-944A4499029D}" type="presParOf" srcId="{11482F06-5D70-47C3-A790-79D70CF26D55}" destId="{F61E8E3D-2C54-4C5E-B02B-2CCC96A7847C}" srcOrd="1" destOrd="0" presId="urn:microsoft.com/office/officeart/2008/layout/HorizontalMultiLevelHierarchy"/>
    <dgm:cxn modelId="{B641C265-2B68-4111-AFF5-B5E09C55EE5B}" type="presParOf" srcId="{3280E35A-F688-48F1-A74A-644E20E383CC}" destId="{6C29CE30-1195-499A-8751-0B7940856A74}" srcOrd="2" destOrd="0" presId="urn:microsoft.com/office/officeart/2008/layout/HorizontalMultiLevelHierarchy"/>
    <dgm:cxn modelId="{30F09CF0-96DD-48C5-BDD2-E742EBD649AD}" type="presParOf" srcId="{6C29CE30-1195-499A-8751-0B7940856A74}" destId="{7493DC5F-C40B-40A3-87AA-E0B5B2CE2022}" srcOrd="0" destOrd="0" presId="urn:microsoft.com/office/officeart/2008/layout/HorizontalMultiLevelHierarchy"/>
    <dgm:cxn modelId="{E0ECC0B3-F53E-4E98-9569-A6B4FC67B0F8}" type="presParOf" srcId="{3280E35A-F688-48F1-A74A-644E20E383CC}" destId="{17E22EA6-282F-495B-850D-ACC196BE1F93}" srcOrd="3" destOrd="0" presId="urn:microsoft.com/office/officeart/2008/layout/HorizontalMultiLevelHierarchy"/>
    <dgm:cxn modelId="{B0ABB4BB-DA41-4671-905A-4C3FE354F868}" type="presParOf" srcId="{17E22EA6-282F-495B-850D-ACC196BE1F93}" destId="{8A0E4EA2-E59E-4B7A-8EFF-B08EAF518C1F}" srcOrd="0" destOrd="0" presId="urn:microsoft.com/office/officeart/2008/layout/HorizontalMultiLevelHierarchy"/>
    <dgm:cxn modelId="{9B50ABE7-AA11-4997-822C-C012BF1C027D}" type="presParOf" srcId="{17E22EA6-282F-495B-850D-ACC196BE1F93}" destId="{E3B0D009-75A5-405A-8E5E-D37E48B6AB98}" srcOrd="1" destOrd="0" presId="urn:microsoft.com/office/officeart/2008/layout/HorizontalMultiLevelHierarchy"/>
    <dgm:cxn modelId="{ADB29D16-82CB-4662-994F-7D3858090B36}" type="presParOf" srcId="{C6BC73E4-97A7-4A1C-9879-DF4193E2C707}" destId="{B940078D-5A3C-4D43-B258-5975F32E44E2}" srcOrd="4" destOrd="0" presId="urn:microsoft.com/office/officeart/2008/layout/HorizontalMultiLevelHierarchy"/>
    <dgm:cxn modelId="{C74D47CE-CF8C-44D1-BC4A-A4D4F581C657}" type="presParOf" srcId="{B940078D-5A3C-4D43-B258-5975F32E44E2}" destId="{1C00DDFC-15FD-4B9F-8CA0-1385EBFF47F3}" srcOrd="0" destOrd="0" presId="urn:microsoft.com/office/officeart/2008/layout/HorizontalMultiLevelHierarchy"/>
    <dgm:cxn modelId="{061EC1FB-B522-48A6-B88B-4E4B1534CC7D}" type="presParOf" srcId="{C6BC73E4-97A7-4A1C-9879-DF4193E2C707}" destId="{EF6B4F5B-91B5-4191-9A6E-E81DAE1CB8A2}" srcOrd="5" destOrd="0" presId="urn:microsoft.com/office/officeart/2008/layout/HorizontalMultiLevelHierarchy"/>
    <dgm:cxn modelId="{2A316716-413D-4ED4-85D2-BEEC6B975341}" type="presParOf" srcId="{EF6B4F5B-91B5-4191-9A6E-E81DAE1CB8A2}" destId="{CCCBDB08-C94A-4EF9-BB52-D3576615B7DB}" srcOrd="0" destOrd="0" presId="urn:microsoft.com/office/officeart/2008/layout/HorizontalMultiLevelHierarchy"/>
    <dgm:cxn modelId="{660FA533-F395-4D56-A8A3-3676532FACE0}" type="presParOf" srcId="{EF6B4F5B-91B5-4191-9A6E-E81DAE1CB8A2}" destId="{1CEC7D77-41BD-4805-AC2A-8D403BEEBB53}" srcOrd="1" destOrd="0" presId="urn:microsoft.com/office/officeart/2008/layout/HorizontalMultiLevelHierarchy"/>
    <dgm:cxn modelId="{C4302A6F-1017-48CB-8A9F-DB3042A3541F}" type="presParOf" srcId="{1CEC7D77-41BD-4805-AC2A-8D403BEEBB53}" destId="{9ABED1F5-73C2-4D86-B138-D295A079447E}" srcOrd="0" destOrd="0" presId="urn:microsoft.com/office/officeart/2008/layout/HorizontalMultiLevelHierarchy"/>
    <dgm:cxn modelId="{F204884E-9150-40FF-9BE8-6D319FA26E9D}" type="presParOf" srcId="{9ABED1F5-73C2-4D86-B138-D295A079447E}" destId="{25A56373-B513-41D4-B120-A37D4E60B288}" srcOrd="0" destOrd="0" presId="urn:microsoft.com/office/officeart/2008/layout/HorizontalMultiLevelHierarchy"/>
    <dgm:cxn modelId="{61AFC59D-499B-483E-BE36-99642C5A6C19}" type="presParOf" srcId="{1CEC7D77-41BD-4805-AC2A-8D403BEEBB53}" destId="{91A9E8C3-AC1D-45B5-9CDD-184D81DCD9A3}" srcOrd="1" destOrd="0" presId="urn:microsoft.com/office/officeart/2008/layout/HorizontalMultiLevelHierarchy"/>
    <dgm:cxn modelId="{4CC2C8DA-3F59-4CE2-9558-4A65CF6FA8AA}" type="presParOf" srcId="{91A9E8C3-AC1D-45B5-9CDD-184D81DCD9A3}" destId="{B4F6B569-1DF3-4188-8A5D-EE4613E10CD5}" srcOrd="0" destOrd="0" presId="urn:microsoft.com/office/officeart/2008/layout/HorizontalMultiLevelHierarchy"/>
    <dgm:cxn modelId="{023515FB-1214-4CDA-9283-A96B5D36B61B}" type="presParOf" srcId="{91A9E8C3-AC1D-45B5-9CDD-184D81DCD9A3}" destId="{14689370-B84F-4CE6-AD3C-2CCB36945D2C}" srcOrd="1" destOrd="0" presId="urn:microsoft.com/office/officeart/2008/layout/HorizontalMultiLevelHierarchy"/>
    <dgm:cxn modelId="{27A81C49-DC6C-4723-8DEB-6A6839C82712}" type="presParOf" srcId="{C6BC73E4-97A7-4A1C-9879-DF4193E2C707}" destId="{F3A8B886-BE49-4767-B7E7-7948F1DA5B38}" srcOrd="6" destOrd="0" presId="urn:microsoft.com/office/officeart/2008/layout/HorizontalMultiLevelHierarchy"/>
    <dgm:cxn modelId="{E7A3024C-54C3-4DBA-A5BD-1ADDB7507CCA}" type="presParOf" srcId="{F3A8B886-BE49-4767-B7E7-7948F1DA5B38}" destId="{20077E07-74AD-45BA-B826-2109DDF5BE56}" srcOrd="0" destOrd="0" presId="urn:microsoft.com/office/officeart/2008/layout/HorizontalMultiLevelHierarchy"/>
    <dgm:cxn modelId="{8CAF2A05-A1C1-4654-9EE0-6FE2420B1AB2}" type="presParOf" srcId="{C6BC73E4-97A7-4A1C-9879-DF4193E2C707}" destId="{108DBFB9-BB38-461E-9873-DD2ED5637BC4}" srcOrd="7" destOrd="0" presId="urn:microsoft.com/office/officeart/2008/layout/HorizontalMultiLevelHierarchy"/>
    <dgm:cxn modelId="{93B3E918-8947-432D-92D1-BD2706711593}" type="presParOf" srcId="{108DBFB9-BB38-461E-9873-DD2ED5637BC4}" destId="{EED800F8-17F2-401A-BBF3-B219800B7FC2}" srcOrd="0" destOrd="0" presId="urn:microsoft.com/office/officeart/2008/layout/HorizontalMultiLevelHierarchy"/>
    <dgm:cxn modelId="{D3937848-2512-49D3-A067-4948D668EC85}" type="presParOf" srcId="{108DBFB9-BB38-461E-9873-DD2ED5637BC4}" destId="{83BFE9E6-3028-49E8-9A92-4CB05E36BA58}" srcOrd="1" destOrd="0" presId="urn:microsoft.com/office/officeart/2008/layout/HorizontalMultiLevelHierarchy"/>
    <dgm:cxn modelId="{C5DB3CFE-1916-4D4B-BA68-E7DD5DECEC86}" type="presParOf" srcId="{83BFE9E6-3028-49E8-9A92-4CB05E36BA58}" destId="{B4641B11-DA22-414B-BE1D-51DAC9651D3B}" srcOrd="0" destOrd="0" presId="urn:microsoft.com/office/officeart/2008/layout/HorizontalMultiLevelHierarchy"/>
    <dgm:cxn modelId="{A864B9CD-6532-4DFA-BDFB-1FE19B016B95}" type="presParOf" srcId="{B4641B11-DA22-414B-BE1D-51DAC9651D3B}" destId="{BAAB367D-18DA-480C-A65D-25078ABA7451}" srcOrd="0" destOrd="0" presId="urn:microsoft.com/office/officeart/2008/layout/HorizontalMultiLevelHierarchy"/>
    <dgm:cxn modelId="{36136A6A-6889-4808-B43E-17DD2D35C6E3}" type="presParOf" srcId="{83BFE9E6-3028-49E8-9A92-4CB05E36BA58}" destId="{D159F1B1-3AD0-475A-A931-71341F47F609}" srcOrd="1" destOrd="0" presId="urn:microsoft.com/office/officeart/2008/layout/HorizontalMultiLevelHierarchy"/>
    <dgm:cxn modelId="{61C32525-A468-4024-AD4E-A206B75393B8}" type="presParOf" srcId="{D159F1B1-3AD0-475A-A931-71341F47F609}" destId="{5F934676-4E64-4EC3-A10E-C33DB4346115}" srcOrd="0" destOrd="0" presId="urn:microsoft.com/office/officeart/2008/layout/HorizontalMultiLevelHierarchy"/>
    <dgm:cxn modelId="{291BE374-4CB0-48BC-A44E-84E6A921F9B8}" type="presParOf" srcId="{D159F1B1-3AD0-475A-A931-71341F47F609}" destId="{041B3383-E7D5-407D-B1DD-9602E2BB6F4E}" srcOrd="1" destOrd="0" presId="urn:microsoft.com/office/officeart/2008/layout/HorizontalMultiLevelHierarchy"/>
    <dgm:cxn modelId="{C9FB1F00-1B4E-426B-951E-9FE9B556007F}" type="presParOf" srcId="{83BFE9E6-3028-49E8-9A92-4CB05E36BA58}" destId="{930F618E-2F5E-444A-ADF3-52C61799EE3E}" srcOrd="2" destOrd="0" presId="urn:microsoft.com/office/officeart/2008/layout/HorizontalMultiLevelHierarchy"/>
    <dgm:cxn modelId="{47BBE205-E4BE-42FA-B8DA-DD3CE0F1D86C}" type="presParOf" srcId="{930F618E-2F5E-444A-ADF3-52C61799EE3E}" destId="{487CE78A-394B-4336-BDF8-6E0EB71AADBA}" srcOrd="0" destOrd="0" presId="urn:microsoft.com/office/officeart/2008/layout/HorizontalMultiLevelHierarchy"/>
    <dgm:cxn modelId="{B758FF1B-360C-42A7-B854-6C7BE6752802}" type="presParOf" srcId="{83BFE9E6-3028-49E8-9A92-4CB05E36BA58}" destId="{BED758CE-205A-45CD-987E-C22E6C1CBF63}" srcOrd="3" destOrd="0" presId="urn:microsoft.com/office/officeart/2008/layout/HorizontalMultiLevelHierarchy"/>
    <dgm:cxn modelId="{3B5EB0B0-220A-46AF-A601-D1FB6AC9FF88}" type="presParOf" srcId="{BED758CE-205A-45CD-987E-C22E6C1CBF63}" destId="{5005C0CB-EB1F-4EF6-A7F9-5C06A5AA7E40}" srcOrd="0" destOrd="0" presId="urn:microsoft.com/office/officeart/2008/layout/HorizontalMultiLevelHierarchy"/>
    <dgm:cxn modelId="{0C4A46A2-6C4F-474E-AA34-25BB407B9A1B}" type="presParOf" srcId="{BED758CE-205A-45CD-987E-C22E6C1CBF63}" destId="{65407938-E174-4D12-B088-67306096B761}" srcOrd="1" destOrd="0" presId="urn:microsoft.com/office/officeart/2008/layout/HorizontalMultiLevelHierarchy"/>
    <dgm:cxn modelId="{F2E71563-C1F7-43C4-AC1A-82F4D691AF57}" type="presParOf" srcId="{83BFE9E6-3028-49E8-9A92-4CB05E36BA58}" destId="{E37225BD-F38E-43A5-B60C-2A2F38FDC7F9}" srcOrd="4" destOrd="0" presId="urn:microsoft.com/office/officeart/2008/layout/HorizontalMultiLevelHierarchy"/>
    <dgm:cxn modelId="{16669358-BD59-4357-915E-ACAC6FE49E8A}" type="presParOf" srcId="{E37225BD-F38E-43A5-B60C-2A2F38FDC7F9}" destId="{0E98740E-AC73-4220-AD27-E7B794921CF2}" srcOrd="0" destOrd="0" presId="urn:microsoft.com/office/officeart/2008/layout/HorizontalMultiLevelHierarchy"/>
    <dgm:cxn modelId="{785F4113-D508-4C61-A19F-B277EF2CE6E4}" type="presParOf" srcId="{83BFE9E6-3028-49E8-9A92-4CB05E36BA58}" destId="{60579B92-6B69-4231-A32E-986A093B4BC8}" srcOrd="5" destOrd="0" presId="urn:microsoft.com/office/officeart/2008/layout/HorizontalMultiLevelHierarchy"/>
    <dgm:cxn modelId="{164F42F8-2AA9-4276-8AEA-ECAB098379D1}" type="presParOf" srcId="{60579B92-6B69-4231-A32E-986A093B4BC8}" destId="{2644AD50-4E6B-4690-8C34-7E7B048958AD}" srcOrd="0" destOrd="0" presId="urn:microsoft.com/office/officeart/2008/layout/HorizontalMultiLevelHierarchy"/>
    <dgm:cxn modelId="{074D4460-4B09-4B53-8B6E-3663B903C4BD}" type="presParOf" srcId="{60579B92-6B69-4231-A32E-986A093B4BC8}" destId="{23074F62-0D2F-4883-B772-F876AF5C1EC3}" srcOrd="1" destOrd="0" presId="urn:microsoft.com/office/officeart/2008/layout/HorizontalMultiLevelHierarchy"/>
    <dgm:cxn modelId="{7F0D9F7A-250E-4979-A42E-5455591923AA}" type="presParOf" srcId="{83BFE9E6-3028-49E8-9A92-4CB05E36BA58}" destId="{AAB223B0-C6DD-4C80-83E8-0E88CF2E94B2}" srcOrd="6" destOrd="0" presId="urn:microsoft.com/office/officeart/2008/layout/HorizontalMultiLevelHierarchy"/>
    <dgm:cxn modelId="{52799B33-ED41-4CDD-9811-C00F343918E5}" type="presParOf" srcId="{AAB223B0-C6DD-4C80-83E8-0E88CF2E94B2}" destId="{5EB8D1FD-AC61-44A2-B0A3-831CA94603AD}" srcOrd="0" destOrd="0" presId="urn:microsoft.com/office/officeart/2008/layout/HorizontalMultiLevelHierarchy"/>
    <dgm:cxn modelId="{336F2A37-E283-4A50-8DF9-B8C300856D77}" type="presParOf" srcId="{83BFE9E6-3028-49E8-9A92-4CB05E36BA58}" destId="{2DCAF857-1CBA-4C9E-A20B-B9646D341840}" srcOrd="7" destOrd="0" presId="urn:microsoft.com/office/officeart/2008/layout/HorizontalMultiLevelHierarchy"/>
    <dgm:cxn modelId="{0706AB6F-7546-4823-80C8-BBC55E319C98}" type="presParOf" srcId="{2DCAF857-1CBA-4C9E-A20B-B9646D341840}" destId="{32DAB213-6E8D-4190-A686-A76B74965A35}" srcOrd="0" destOrd="0" presId="urn:microsoft.com/office/officeart/2008/layout/HorizontalMultiLevelHierarchy"/>
    <dgm:cxn modelId="{3D26D6D8-CEB4-4FC6-9E88-F0AE4A8689F6}" type="presParOf" srcId="{2DCAF857-1CBA-4C9E-A20B-B9646D341840}" destId="{239DEBC4-8099-49B2-9111-CD2FAB052BCA}" srcOrd="1" destOrd="0" presId="urn:microsoft.com/office/officeart/2008/layout/HorizontalMultiLevelHierarchy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13.xml><?xml version="1.0" encoding="utf-8"?>
<dgm:dataModel xmlns:dgm="http://schemas.openxmlformats.org/drawingml/2006/diagram" xmlns:a="http://schemas.openxmlformats.org/drawingml/2006/main">
  <dgm:ptLst>
    <dgm:pt modelId="{E26D1F84-685D-4593-A0EB-22EC8F4A70C5}" type="doc">
      <dgm:prSet loTypeId="urn:microsoft.com/office/officeart/2005/8/layout/default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1AD3F076-F796-4A60-B4B6-0A3168CD5A5C}">
      <dgm:prSet phldrT="[Text]"/>
      <dgm:spPr/>
      <dgm:t>
        <a:bodyPr/>
        <a:lstStyle/>
        <a:p>
          <a:r>
            <a:rPr lang="en-US" dirty="0" smtClean="0">
              <a:latin typeface="Arial" panose="020B0604020202020204" pitchFamily="34" charset="0"/>
              <a:cs typeface="Arial" panose="020B0604020202020204" pitchFamily="34" charset="0"/>
            </a:rPr>
            <a:t>Background and epi</a:t>
          </a:r>
          <a:endParaRPr lang="en-US" dirty="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0367C897-820C-4BE5-B473-3C556CBC31ED}" type="parTrans" cxnId="{9F3245B9-66C6-49F1-94EC-A35CDA04961A}">
      <dgm:prSet/>
      <dgm:spPr/>
      <dgm:t>
        <a:bodyPr/>
        <a:lstStyle/>
        <a:p>
          <a:endParaRPr lang="en-US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E68B111A-26D9-42B1-93D0-D97EAE70A52D}" type="sibTrans" cxnId="{9F3245B9-66C6-49F1-94EC-A35CDA04961A}">
      <dgm:prSet/>
      <dgm:spPr/>
      <dgm:t>
        <a:bodyPr/>
        <a:lstStyle/>
        <a:p>
          <a:endParaRPr lang="en-US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F254ADB0-339B-4425-8F6B-9B663C963E45}">
      <dgm:prSet phldrT="[Text]"/>
      <dgm:spPr/>
      <dgm:t>
        <a:bodyPr/>
        <a:lstStyle/>
        <a:p>
          <a:r>
            <a:rPr lang="en-US" dirty="0" smtClean="0">
              <a:latin typeface="Arial" panose="020B0604020202020204" pitchFamily="34" charset="0"/>
              <a:cs typeface="Arial" panose="020B0604020202020204" pitchFamily="34" charset="0"/>
            </a:rPr>
            <a:t>How to tackle GNBSI</a:t>
          </a:r>
          <a:endParaRPr lang="en-US" dirty="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43322649-F416-480F-B9B7-5469EE201221}" type="parTrans" cxnId="{4AD5E780-7E03-4725-BCFF-A86088B0C483}">
      <dgm:prSet/>
      <dgm:spPr/>
      <dgm:t>
        <a:bodyPr/>
        <a:lstStyle/>
        <a:p>
          <a:endParaRPr lang="en-US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A308C9DC-DF78-4AE7-B14C-1D0620E4E4A7}" type="sibTrans" cxnId="{4AD5E780-7E03-4725-BCFF-A86088B0C483}">
      <dgm:prSet/>
      <dgm:spPr/>
      <dgm:t>
        <a:bodyPr/>
        <a:lstStyle/>
        <a:p>
          <a:endParaRPr lang="en-US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F4068B07-2374-4CB0-A3C8-012C42A97E6A}">
      <dgm:prSet phldrT="[Text]"/>
      <dgm:spPr/>
      <dgm:t>
        <a:bodyPr/>
        <a:lstStyle/>
        <a:p>
          <a:r>
            <a:rPr lang="en-US" dirty="0" smtClean="0">
              <a:latin typeface="Arial" panose="020B0604020202020204" pitchFamily="34" charset="0"/>
              <a:cs typeface="Arial" panose="020B0604020202020204" pitchFamily="34" charset="0"/>
            </a:rPr>
            <a:t>Drivers of GNBSI</a:t>
          </a:r>
          <a:endParaRPr lang="en-US" dirty="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F4B1B420-BB63-46C6-84D1-22D7FD915A02}" type="parTrans" cxnId="{0DECE3CB-3917-4FC7-9C03-C642623BB985}">
      <dgm:prSet/>
      <dgm:spPr/>
      <dgm:t>
        <a:bodyPr/>
        <a:lstStyle/>
        <a:p>
          <a:endParaRPr lang="en-US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C7FDBC0A-6E75-4F7C-B113-371807A1DA3B}" type="sibTrans" cxnId="{0DECE3CB-3917-4FC7-9C03-C642623BB985}">
      <dgm:prSet/>
      <dgm:spPr/>
      <dgm:t>
        <a:bodyPr/>
        <a:lstStyle/>
        <a:p>
          <a:endParaRPr lang="en-US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02FC4CF4-FEA8-4400-AE05-73E5CA8006BC}">
      <dgm:prSet phldrT="[Text]"/>
      <dgm:spPr/>
      <dgm:t>
        <a:bodyPr/>
        <a:lstStyle/>
        <a:p>
          <a:r>
            <a:rPr lang="en-US" dirty="0" smtClean="0">
              <a:latin typeface="Arial" panose="020B0604020202020204" pitchFamily="34" charset="0"/>
              <a:cs typeface="Arial" panose="020B0604020202020204" pitchFamily="34" charset="0"/>
            </a:rPr>
            <a:t>Learning from G+ success?</a:t>
          </a:r>
          <a:endParaRPr lang="en-US" dirty="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A42F9A14-7FBA-49CE-AB0B-429960893731}" type="parTrans" cxnId="{6850E6E3-03EB-4A05-BC15-0B0A4A18288A}">
      <dgm:prSet/>
      <dgm:spPr/>
      <dgm:t>
        <a:bodyPr/>
        <a:lstStyle/>
        <a:p>
          <a:endParaRPr lang="en-US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4DE7C900-3B7B-45DD-8094-6CF06A4E20F4}" type="sibTrans" cxnId="{6850E6E3-03EB-4A05-BC15-0B0A4A18288A}">
      <dgm:prSet/>
      <dgm:spPr/>
      <dgm:t>
        <a:bodyPr/>
        <a:lstStyle/>
        <a:p>
          <a:endParaRPr lang="en-US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2362821B-7AAB-402C-B86F-3C365874CBAC}" type="pres">
      <dgm:prSet presAssocID="{E26D1F84-685D-4593-A0EB-22EC8F4A70C5}" presName="diagram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CB6E9137-F9A7-49D1-A490-4FADA1780BF9}" type="pres">
      <dgm:prSet presAssocID="{1AD3F076-F796-4A60-B4B6-0A3168CD5A5C}" presName="node" presStyleLbl="node1" presStyleIdx="0" presStyleCnt="4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393F5BB5-8875-4B16-BE08-487537A315A5}" type="pres">
      <dgm:prSet presAssocID="{E68B111A-26D9-42B1-93D0-D97EAE70A52D}" presName="sibTrans" presStyleCnt="0"/>
      <dgm:spPr/>
    </dgm:pt>
    <dgm:pt modelId="{FD494836-1CC8-45BA-B192-3A6F2BB97A54}" type="pres">
      <dgm:prSet presAssocID="{F4068B07-2374-4CB0-A3C8-012C42A97E6A}" presName="node" presStyleLbl="node1" presStyleIdx="1" presStyleCnt="4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11A4CFC5-F75A-450B-86B3-C5AAE295836A}" type="pres">
      <dgm:prSet presAssocID="{C7FDBC0A-6E75-4F7C-B113-371807A1DA3B}" presName="sibTrans" presStyleCnt="0"/>
      <dgm:spPr/>
    </dgm:pt>
    <dgm:pt modelId="{F6E42A0D-7845-46CD-9ED4-2101DD0C3479}" type="pres">
      <dgm:prSet presAssocID="{02FC4CF4-FEA8-4400-AE05-73E5CA8006BC}" presName="node" presStyleLbl="node1" presStyleIdx="2" presStyleCnt="4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B7C56686-BE3B-4469-8BFB-6D4B05B02E98}" type="pres">
      <dgm:prSet presAssocID="{4DE7C900-3B7B-45DD-8094-6CF06A4E20F4}" presName="sibTrans" presStyleCnt="0"/>
      <dgm:spPr/>
    </dgm:pt>
    <dgm:pt modelId="{20E229EA-E650-48CD-BC4C-091317D2A768}" type="pres">
      <dgm:prSet presAssocID="{F254ADB0-339B-4425-8F6B-9B663C963E45}" presName="node" presStyleLbl="node1" presStyleIdx="3" presStyleCnt="4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6EE8AA0D-5DD2-4959-8564-7C3EF3460F92}" type="presOf" srcId="{02FC4CF4-FEA8-4400-AE05-73E5CA8006BC}" destId="{F6E42A0D-7845-46CD-9ED4-2101DD0C3479}" srcOrd="0" destOrd="0" presId="urn:microsoft.com/office/officeart/2005/8/layout/default"/>
    <dgm:cxn modelId="{A6229451-A047-4BE7-AB29-72D852FA7A60}" type="presOf" srcId="{1AD3F076-F796-4A60-B4B6-0A3168CD5A5C}" destId="{CB6E9137-F9A7-49D1-A490-4FADA1780BF9}" srcOrd="0" destOrd="0" presId="urn:microsoft.com/office/officeart/2005/8/layout/default"/>
    <dgm:cxn modelId="{4AD5E780-7E03-4725-BCFF-A86088B0C483}" srcId="{E26D1F84-685D-4593-A0EB-22EC8F4A70C5}" destId="{F254ADB0-339B-4425-8F6B-9B663C963E45}" srcOrd="3" destOrd="0" parTransId="{43322649-F416-480F-B9B7-5469EE201221}" sibTransId="{A308C9DC-DF78-4AE7-B14C-1D0620E4E4A7}"/>
    <dgm:cxn modelId="{9F3245B9-66C6-49F1-94EC-A35CDA04961A}" srcId="{E26D1F84-685D-4593-A0EB-22EC8F4A70C5}" destId="{1AD3F076-F796-4A60-B4B6-0A3168CD5A5C}" srcOrd="0" destOrd="0" parTransId="{0367C897-820C-4BE5-B473-3C556CBC31ED}" sibTransId="{E68B111A-26D9-42B1-93D0-D97EAE70A52D}"/>
    <dgm:cxn modelId="{0DECE3CB-3917-4FC7-9C03-C642623BB985}" srcId="{E26D1F84-685D-4593-A0EB-22EC8F4A70C5}" destId="{F4068B07-2374-4CB0-A3C8-012C42A97E6A}" srcOrd="1" destOrd="0" parTransId="{F4B1B420-BB63-46C6-84D1-22D7FD915A02}" sibTransId="{C7FDBC0A-6E75-4F7C-B113-371807A1DA3B}"/>
    <dgm:cxn modelId="{8BDE2615-B0F1-4B7B-B053-6087C4F73D69}" type="presOf" srcId="{F254ADB0-339B-4425-8F6B-9B663C963E45}" destId="{20E229EA-E650-48CD-BC4C-091317D2A768}" srcOrd="0" destOrd="0" presId="urn:microsoft.com/office/officeart/2005/8/layout/default"/>
    <dgm:cxn modelId="{DBBC7153-167A-4961-81CB-9C69522B6806}" type="presOf" srcId="{F4068B07-2374-4CB0-A3C8-012C42A97E6A}" destId="{FD494836-1CC8-45BA-B192-3A6F2BB97A54}" srcOrd="0" destOrd="0" presId="urn:microsoft.com/office/officeart/2005/8/layout/default"/>
    <dgm:cxn modelId="{6850E6E3-03EB-4A05-BC15-0B0A4A18288A}" srcId="{E26D1F84-685D-4593-A0EB-22EC8F4A70C5}" destId="{02FC4CF4-FEA8-4400-AE05-73E5CA8006BC}" srcOrd="2" destOrd="0" parTransId="{A42F9A14-7FBA-49CE-AB0B-429960893731}" sibTransId="{4DE7C900-3B7B-45DD-8094-6CF06A4E20F4}"/>
    <dgm:cxn modelId="{13F5CA64-017E-490F-A045-F7550A68B63D}" type="presOf" srcId="{E26D1F84-685D-4593-A0EB-22EC8F4A70C5}" destId="{2362821B-7AAB-402C-B86F-3C365874CBAC}" srcOrd="0" destOrd="0" presId="urn:microsoft.com/office/officeart/2005/8/layout/default"/>
    <dgm:cxn modelId="{77E64E2E-97A0-44E1-BA53-F68ABBA015EE}" type="presParOf" srcId="{2362821B-7AAB-402C-B86F-3C365874CBAC}" destId="{CB6E9137-F9A7-49D1-A490-4FADA1780BF9}" srcOrd="0" destOrd="0" presId="urn:microsoft.com/office/officeart/2005/8/layout/default"/>
    <dgm:cxn modelId="{E1EE9907-2428-4078-B852-098666100141}" type="presParOf" srcId="{2362821B-7AAB-402C-B86F-3C365874CBAC}" destId="{393F5BB5-8875-4B16-BE08-487537A315A5}" srcOrd="1" destOrd="0" presId="urn:microsoft.com/office/officeart/2005/8/layout/default"/>
    <dgm:cxn modelId="{A4B9023B-5C44-429F-9384-F02C17F5EDCB}" type="presParOf" srcId="{2362821B-7AAB-402C-B86F-3C365874CBAC}" destId="{FD494836-1CC8-45BA-B192-3A6F2BB97A54}" srcOrd="2" destOrd="0" presId="urn:microsoft.com/office/officeart/2005/8/layout/default"/>
    <dgm:cxn modelId="{69947DAA-2343-468F-AF13-F7F7C4B8E515}" type="presParOf" srcId="{2362821B-7AAB-402C-B86F-3C365874CBAC}" destId="{11A4CFC5-F75A-450B-86B3-C5AAE295836A}" srcOrd="3" destOrd="0" presId="urn:microsoft.com/office/officeart/2005/8/layout/default"/>
    <dgm:cxn modelId="{72F2501A-0C05-491D-A214-C9C5FE17C1CD}" type="presParOf" srcId="{2362821B-7AAB-402C-B86F-3C365874CBAC}" destId="{F6E42A0D-7845-46CD-9ED4-2101DD0C3479}" srcOrd="4" destOrd="0" presId="urn:microsoft.com/office/officeart/2005/8/layout/default"/>
    <dgm:cxn modelId="{77E417AA-8D21-4D38-9DF9-8F8D5172C00F}" type="presParOf" srcId="{2362821B-7AAB-402C-B86F-3C365874CBAC}" destId="{B7C56686-BE3B-4469-8BFB-6D4B05B02E98}" srcOrd="5" destOrd="0" presId="urn:microsoft.com/office/officeart/2005/8/layout/default"/>
    <dgm:cxn modelId="{A93EA4C7-5C00-4503-838B-493AAF9CF40D}" type="presParOf" srcId="{2362821B-7AAB-402C-B86F-3C365874CBAC}" destId="{20E229EA-E650-48CD-BC4C-091317D2A768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CB6E9137-F9A7-49D1-A490-4FADA1780BF9}">
      <dsp:nvSpPr>
        <dsp:cNvPr id="0" name=""/>
        <dsp:cNvSpPr/>
      </dsp:nvSpPr>
      <dsp:spPr>
        <a:xfrm>
          <a:off x="744" y="145603"/>
          <a:ext cx="2902148" cy="1741289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40970" tIns="140970" rIns="140970" bIns="140970" numCol="1" spcCol="1270" anchor="ctr" anchorCtr="0">
          <a:noAutofit/>
        </a:bodyPr>
        <a:lstStyle/>
        <a:p>
          <a:pPr lvl="0" algn="ctr" defTabSz="16446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3700" kern="1200" dirty="0" smtClean="0">
              <a:latin typeface="Arial" panose="020B0604020202020204" pitchFamily="34" charset="0"/>
              <a:cs typeface="Arial" panose="020B0604020202020204" pitchFamily="34" charset="0"/>
            </a:rPr>
            <a:t>Background and epi</a:t>
          </a:r>
          <a:endParaRPr lang="en-US" sz="3700" kern="1200" dirty="0">
            <a:latin typeface="Arial" panose="020B0604020202020204" pitchFamily="34" charset="0"/>
            <a:cs typeface="Arial" panose="020B0604020202020204" pitchFamily="34" charset="0"/>
          </a:endParaRPr>
        </a:p>
      </dsp:txBody>
      <dsp:txXfrm>
        <a:off x="744" y="145603"/>
        <a:ext cx="2902148" cy="1741289"/>
      </dsp:txXfrm>
    </dsp:sp>
    <dsp:sp modelId="{FD494836-1CC8-45BA-B192-3A6F2BB97A54}">
      <dsp:nvSpPr>
        <dsp:cNvPr id="0" name=""/>
        <dsp:cNvSpPr/>
      </dsp:nvSpPr>
      <dsp:spPr>
        <a:xfrm>
          <a:off x="3193107" y="145603"/>
          <a:ext cx="2902148" cy="1741289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40970" tIns="140970" rIns="140970" bIns="140970" numCol="1" spcCol="1270" anchor="ctr" anchorCtr="0">
          <a:noAutofit/>
        </a:bodyPr>
        <a:lstStyle/>
        <a:p>
          <a:pPr lvl="0" algn="ctr" defTabSz="16446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3700" kern="1200" dirty="0" smtClean="0">
              <a:latin typeface="Arial" panose="020B0604020202020204" pitchFamily="34" charset="0"/>
              <a:cs typeface="Arial" panose="020B0604020202020204" pitchFamily="34" charset="0"/>
            </a:rPr>
            <a:t>Drivers of GNBSI</a:t>
          </a:r>
          <a:endParaRPr lang="en-US" sz="3700" kern="1200" dirty="0">
            <a:latin typeface="Arial" panose="020B0604020202020204" pitchFamily="34" charset="0"/>
            <a:cs typeface="Arial" panose="020B0604020202020204" pitchFamily="34" charset="0"/>
          </a:endParaRPr>
        </a:p>
      </dsp:txBody>
      <dsp:txXfrm>
        <a:off x="3193107" y="145603"/>
        <a:ext cx="2902148" cy="1741289"/>
      </dsp:txXfrm>
    </dsp:sp>
    <dsp:sp modelId="{F6E42A0D-7845-46CD-9ED4-2101DD0C3479}">
      <dsp:nvSpPr>
        <dsp:cNvPr id="0" name=""/>
        <dsp:cNvSpPr/>
      </dsp:nvSpPr>
      <dsp:spPr>
        <a:xfrm>
          <a:off x="744" y="2177107"/>
          <a:ext cx="2902148" cy="1741289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40970" tIns="140970" rIns="140970" bIns="140970" numCol="1" spcCol="1270" anchor="ctr" anchorCtr="0">
          <a:noAutofit/>
        </a:bodyPr>
        <a:lstStyle/>
        <a:p>
          <a:pPr lvl="0" algn="ctr" defTabSz="16446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3700" kern="1200" dirty="0" smtClean="0">
              <a:latin typeface="Arial" panose="020B0604020202020204" pitchFamily="34" charset="0"/>
              <a:cs typeface="Arial" panose="020B0604020202020204" pitchFamily="34" charset="0"/>
            </a:rPr>
            <a:t>Learning from G+ success?</a:t>
          </a:r>
          <a:endParaRPr lang="en-US" sz="3700" kern="1200" dirty="0">
            <a:latin typeface="Arial" panose="020B0604020202020204" pitchFamily="34" charset="0"/>
            <a:cs typeface="Arial" panose="020B0604020202020204" pitchFamily="34" charset="0"/>
          </a:endParaRPr>
        </a:p>
      </dsp:txBody>
      <dsp:txXfrm>
        <a:off x="744" y="2177107"/>
        <a:ext cx="2902148" cy="1741289"/>
      </dsp:txXfrm>
    </dsp:sp>
    <dsp:sp modelId="{20E229EA-E650-48CD-BC4C-091317D2A768}">
      <dsp:nvSpPr>
        <dsp:cNvPr id="0" name=""/>
        <dsp:cNvSpPr/>
      </dsp:nvSpPr>
      <dsp:spPr>
        <a:xfrm>
          <a:off x="3193107" y="2177107"/>
          <a:ext cx="2902148" cy="1741289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40970" tIns="140970" rIns="140970" bIns="140970" numCol="1" spcCol="1270" anchor="ctr" anchorCtr="0">
          <a:noAutofit/>
        </a:bodyPr>
        <a:lstStyle/>
        <a:p>
          <a:pPr lvl="0" algn="ctr" defTabSz="16446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3700" kern="1200" dirty="0" smtClean="0">
              <a:latin typeface="Arial" panose="020B0604020202020204" pitchFamily="34" charset="0"/>
              <a:cs typeface="Arial" panose="020B0604020202020204" pitchFamily="34" charset="0"/>
            </a:rPr>
            <a:t>How to tackle GNBSI</a:t>
          </a:r>
          <a:endParaRPr lang="en-US" sz="3700" kern="1200" dirty="0">
            <a:latin typeface="Arial" panose="020B0604020202020204" pitchFamily="34" charset="0"/>
            <a:cs typeface="Arial" panose="020B0604020202020204" pitchFamily="34" charset="0"/>
          </a:endParaRPr>
        </a:p>
      </dsp:txBody>
      <dsp:txXfrm>
        <a:off x="3193107" y="2177107"/>
        <a:ext cx="2902148" cy="1741289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CB6E9137-F9A7-49D1-A490-4FADA1780BF9}">
      <dsp:nvSpPr>
        <dsp:cNvPr id="0" name=""/>
        <dsp:cNvSpPr/>
      </dsp:nvSpPr>
      <dsp:spPr>
        <a:xfrm>
          <a:off x="744" y="145603"/>
          <a:ext cx="2902148" cy="1741289"/>
        </a:xfrm>
        <a:prstGeom prst="rect">
          <a:avLst/>
        </a:prstGeom>
        <a:solidFill>
          <a:srgbClr val="C00000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40970" tIns="140970" rIns="140970" bIns="140970" numCol="1" spcCol="1270" anchor="ctr" anchorCtr="0">
          <a:noAutofit/>
        </a:bodyPr>
        <a:lstStyle/>
        <a:p>
          <a:pPr lvl="0" algn="ctr" defTabSz="16446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3700" kern="1200" dirty="0" smtClean="0">
              <a:latin typeface="Arial" panose="020B0604020202020204" pitchFamily="34" charset="0"/>
              <a:cs typeface="Arial" panose="020B0604020202020204" pitchFamily="34" charset="0"/>
            </a:rPr>
            <a:t>Background and epi</a:t>
          </a:r>
          <a:endParaRPr lang="en-US" sz="3700" kern="1200" dirty="0">
            <a:latin typeface="Arial" panose="020B0604020202020204" pitchFamily="34" charset="0"/>
            <a:cs typeface="Arial" panose="020B0604020202020204" pitchFamily="34" charset="0"/>
          </a:endParaRPr>
        </a:p>
      </dsp:txBody>
      <dsp:txXfrm>
        <a:off x="744" y="145603"/>
        <a:ext cx="2902148" cy="1741289"/>
      </dsp:txXfrm>
    </dsp:sp>
    <dsp:sp modelId="{FD494836-1CC8-45BA-B192-3A6F2BB97A54}">
      <dsp:nvSpPr>
        <dsp:cNvPr id="0" name=""/>
        <dsp:cNvSpPr/>
      </dsp:nvSpPr>
      <dsp:spPr>
        <a:xfrm>
          <a:off x="3193107" y="145603"/>
          <a:ext cx="2902148" cy="1741289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40970" tIns="140970" rIns="140970" bIns="140970" numCol="1" spcCol="1270" anchor="ctr" anchorCtr="0">
          <a:noAutofit/>
        </a:bodyPr>
        <a:lstStyle/>
        <a:p>
          <a:pPr lvl="0" algn="ctr" defTabSz="16446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3700" kern="1200" dirty="0" smtClean="0">
              <a:latin typeface="Arial" panose="020B0604020202020204" pitchFamily="34" charset="0"/>
              <a:cs typeface="Arial" panose="020B0604020202020204" pitchFamily="34" charset="0"/>
            </a:rPr>
            <a:t>Drivers of GNBSI</a:t>
          </a:r>
          <a:endParaRPr lang="en-US" sz="3700" kern="1200" dirty="0">
            <a:latin typeface="Arial" panose="020B0604020202020204" pitchFamily="34" charset="0"/>
            <a:cs typeface="Arial" panose="020B0604020202020204" pitchFamily="34" charset="0"/>
          </a:endParaRPr>
        </a:p>
      </dsp:txBody>
      <dsp:txXfrm>
        <a:off x="3193107" y="145603"/>
        <a:ext cx="2902148" cy="1741289"/>
      </dsp:txXfrm>
    </dsp:sp>
    <dsp:sp modelId="{F6E42A0D-7845-46CD-9ED4-2101DD0C3479}">
      <dsp:nvSpPr>
        <dsp:cNvPr id="0" name=""/>
        <dsp:cNvSpPr/>
      </dsp:nvSpPr>
      <dsp:spPr>
        <a:xfrm>
          <a:off x="744" y="2177107"/>
          <a:ext cx="2902148" cy="1741289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40970" tIns="140970" rIns="140970" bIns="140970" numCol="1" spcCol="1270" anchor="ctr" anchorCtr="0">
          <a:noAutofit/>
        </a:bodyPr>
        <a:lstStyle/>
        <a:p>
          <a:pPr lvl="0" algn="ctr" defTabSz="16446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3700" kern="1200" dirty="0" smtClean="0">
              <a:latin typeface="Arial" panose="020B0604020202020204" pitchFamily="34" charset="0"/>
              <a:cs typeface="Arial" panose="020B0604020202020204" pitchFamily="34" charset="0"/>
            </a:rPr>
            <a:t>Learning from G+ success?</a:t>
          </a:r>
          <a:endParaRPr lang="en-US" sz="3700" kern="1200" dirty="0">
            <a:latin typeface="Arial" panose="020B0604020202020204" pitchFamily="34" charset="0"/>
            <a:cs typeface="Arial" panose="020B0604020202020204" pitchFamily="34" charset="0"/>
          </a:endParaRPr>
        </a:p>
      </dsp:txBody>
      <dsp:txXfrm>
        <a:off x="744" y="2177107"/>
        <a:ext cx="2902148" cy="1741289"/>
      </dsp:txXfrm>
    </dsp:sp>
    <dsp:sp modelId="{20E229EA-E650-48CD-BC4C-091317D2A768}">
      <dsp:nvSpPr>
        <dsp:cNvPr id="0" name=""/>
        <dsp:cNvSpPr/>
      </dsp:nvSpPr>
      <dsp:spPr>
        <a:xfrm>
          <a:off x="3193107" y="2177107"/>
          <a:ext cx="2902148" cy="1741289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40970" tIns="140970" rIns="140970" bIns="140970" numCol="1" spcCol="1270" anchor="ctr" anchorCtr="0">
          <a:noAutofit/>
        </a:bodyPr>
        <a:lstStyle/>
        <a:p>
          <a:pPr lvl="0" algn="ctr" defTabSz="16446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3700" kern="1200" dirty="0" smtClean="0">
              <a:latin typeface="Arial" panose="020B0604020202020204" pitchFamily="34" charset="0"/>
              <a:cs typeface="Arial" panose="020B0604020202020204" pitchFamily="34" charset="0"/>
            </a:rPr>
            <a:t>How to tackle GNBSI</a:t>
          </a:r>
          <a:endParaRPr lang="en-US" sz="3700" kern="1200" dirty="0">
            <a:latin typeface="Arial" panose="020B0604020202020204" pitchFamily="34" charset="0"/>
            <a:cs typeface="Arial" panose="020B0604020202020204" pitchFamily="34" charset="0"/>
          </a:endParaRPr>
        </a:p>
      </dsp:txBody>
      <dsp:txXfrm>
        <a:off x="3193107" y="2177107"/>
        <a:ext cx="2902148" cy="1741289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CB6E9137-F9A7-49D1-A490-4FADA1780BF9}">
      <dsp:nvSpPr>
        <dsp:cNvPr id="0" name=""/>
        <dsp:cNvSpPr/>
      </dsp:nvSpPr>
      <dsp:spPr>
        <a:xfrm>
          <a:off x="744" y="145603"/>
          <a:ext cx="2902148" cy="1741289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40970" tIns="140970" rIns="140970" bIns="140970" numCol="1" spcCol="1270" anchor="ctr" anchorCtr="0">
          <a:noAutofit/>
        </a:bodyPr>
        <a:lstStyle/>
        <a:p>
          <a:pPr lvl="0" algn="ctr" defTabSz="16446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3700" kern="1200" dirty="0" smtClean="0">
              <a:latin typeface="Arial" panose="020B0604020202020204" pitchFamily="34" charset="0"/>
              <a:cs typeface="Arial" panose="020B0604020202020204" pitchFamily="34" charset="0"/>
            </a:rPr>
            <a:t>Background and epi</a:t>
          </a:r>
          <a:endParaRPr lang="en-US" sz="3700" kern="1200" dirty="0">
            <a:latin typeface="Arial" panose="020B0604020202020204" pitchFamily="34" charset="0"/>
            <a:cs typeface="Arial" panose="020B0604020202020204" pitchFamily="34" charset="0"/>
          </a:endParaRPr>
        </a:p>
      </dsp:txBody>
      <dsp:txXfrm>
        <a:off x="744" y="145603"/>
        <a:ext cx="2902148" cy="1741289"/>
      </dsp:txXfrm>
    </dsp:sp>
    <dsp:sp modelId="{FD494836-1CC8-45BA-B192-3A6F2BB97A54}">
      <dsp:nvSpPr>
        <dsp:cNvPr id="0" name=""/>
        <dsp:cNvSpPr/>
      </dsp:nvSpPr>
      <dsp:spPr>
        <a:xfrm>
          <a:off x="3193107" y="145603"/>
          <a:ext cx="2902148" cy="1741289"/>
        </a:xfrm>
        <a:prstGeom prst="rect">
          <a:avLst/>
        </a:prstGeom>
        <a:solidFill>
          <a:srgbClr val="C00000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40970" tIns="140970" rIns="140970" bIns="140970" numCol="1" spcCol="1270" anchor="ctr" anchorCtr="0">
          <a:noAutofit/>
        </a:bodyPr>
        <a:lstStyle/>
        <a:p>
          <a:pPr lvl="0" algn="ctr" defTabSz="16446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3700" kern="1200" dirty="0" smtClean="0">
              <a:latin typeface="Arial" panose="020B0604020202020204" pitchFamily="34" charset="0"/>
              <a:cs typeface="Arial" panose="020B0604020202020204" pitchFamily="34" charset="0"/>
            </a:rPr>
            <a:t>Drivers of GNBSI</a:t>
          </a:r>
          <a:endParaRPr lang="en-US" sz="3700" kern="1200" dirty="0">
            <a:latin typeface="Arial" panose="020B0604020202020204" pitchFamily="34" charset="0"/>
            <a:cs typeface="Arial" panose="020B0604020202020204" pitchFamily="34" charset="0"/>
          </a:endParaRPr>
        </a:p>
      </dsp:txBody>
      <dsp:txXfrm>
        <a:off x="3193107" y="145603"/>
        <a:ext cx="2902148" cy="1741289"/>
      </dsp:txXfrm>
    </dsp:sp>
    <dsp:sp modelId="{F6E42A0D-7845-46CD-9ED4-2101DD0C3479}">
      <dsp:nvSpPr>
        <dsp:cNvPr id="0" name=""/>
        <dsp:cNvSpPr/>
      </dsp:nvSpPr>
      <dsp:spPr>
        <a:xfrm>
          <a:off x="744" y="2177107"/>
          <a:ext cx="2902148" cy="1741289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40970" tIns="140970" rIns="140970" bIns="140970" numCol="1" spcCol="1270" anchor="ctr" anchorCtr="0">
          <a:noAutofit/>
        </a:bodyPr>
        <a:lstStyle/>
        <a:p>
          <a:pPr lvl="0" algn="ctr" defTabSz="16446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3700" kern="1200" dirty="0" smtClean="0">
              <a:latin typeface="Arial" panose="020B0604020202020204" pitchFamily="34" charset="0"/>
              <a:cs typeface="Arial" panose="020B0604020202020204" pitchFamily="34" charset="0"/>
            </a:rPr>
            <a:t>Learning from G+ success?</a:t>
          </a:r>
          <a:endParaRPr lang="en-US" sz="3700" kern="1200" dirty="0">
            <a:latin typeface="Arial" panose="020B0604020202020204" pitchFamily="34" charset="0"/>
            <a:cs typeface="Arial" panose="020B0604020202020204" pitchFamily="34" charset="0"/>
          </a:endParaRPr>
        </a:p>
      </dsp:txBody>
      <dsp:txXfrm>
        <a:off x="744" y="2177107"/>
        <a:ext cx="2902148" cy="1741289"/>
      </dsp:txXfrm>
    </dsp:sp>
    <dsp:sp modelId="{20E229EA-E650-48CD-BC4C-091317D2A768}">
      <dsp:nvSpPr>
        <dsp:cNvPr id="0" name=""/>
        <dsp:cNvSpPr/>
      </dsp:nvSpPr>
      <dsp:spPr>
        <a:xfrm>
          <a:off x="3193107" y="2177107"/>
          <a:ext cx="2902148" cy="1741289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40970" tIns="140970" rIns="140970" bIns="140970" numCol="1" spcCol="1270" anchor="ctr" anchorCtr="0">
          <a:noAutofit/>
        </a:bodyPr>
        <a:lstStyle/>
        <a:p>
          <a:pPr lvl="0" algn="ctr" defTabSz="16446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3700" kern="1200" dirty="0" smtClean="0">
              <a:latin typeface="Arial" panose="020B0604020202020204" pitchFamily="34" charset="0"/>
              <a:cs typeface="Arial" panose="020B0604020202020204" pitchFamily="34" charset="0"/>
            </a:rPr>
            <a:t>How to tackle GNBSI</a:t>
          </a:r>
          <a:endParaRPr lang="en-US" sz="3700" kern="1200" dirty="0">
            <a:latin typeface="Arial" panose="020B0604020202020204" pitchFamily="34" charset="0"/>
            <a:cs typeface="Arial" panose="020B0604020202020204" pitchFamily="34" charset="0"/>
          </a:endParaRPr>
        </a:p>
      </dsp:txBody>
      <dsp:txXfrm>
        <a:off x="3193107" y="2177107"/>
        <a:ext cx="2902148" cy="1741289"/>
      </dsp:txXfrm>
    </dsp:sp>
  </dsp:spTree>
</dsp:drawing>
</file>

<file path=ppt/diagrams/drawing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719672F0-9D5B-4BD3-840B-08B73BEDF2EB}">
      <dsp:nvSpPr>
        <dsp:cNvPr id="0" name=""/>
        <dsp:cNvSpPr/>
      </dsp:nvSpPr>
      <dsp:spPr>
        <a:xfrm>
          <a:off x="2447001" y="1580461"/>
          <a:ext cx="1201996" cy="1201996"/>
        </a:xfrm>
        <a:prstGeom prst="ellips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700" tIns="12700" rIns="12700" bIns="127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GB" sz="2000" kern="1200" dirty="0" smtClean="0">
              <a:latin typeface="Arial" panose="020B0604020202020204" pitchFamily="34" charset="0"/>
              <a:cs typeface="Arial" panose="020B0604020202020204" pitchFamily="34" charset="0"/>
            </a:rPr>
            <a:t>Patient factors</a:t>
          </a:r>
          <a:endParaRPr lang="en-GB" sz="2000" kern="1200" dirty="0">
            <a:latin typeface="Arial" panose="020B0604020202020204" pitchFamily="34" charset="0"/>
            <a:cs typeface="Arial" panose="020B0604020202020204" pitchFamily="34" charset="0"/>
          </a:endParaRPr>
        </a:p>
      </dsp:txBody>
      <dsp:txXfrm>
        <a:off x="2623029" y="1756489"/>
        <a:ext cx="849940" cy="849940"/>
      </dsp:txXfrm>
    </dsp:sp>
    <dsp:sp modelId="{05730118-2967-4D44-95D4-E4912E2AD65D}">
      <dsp:nvSpPr>
        <dsp:cNvPr id="0" name=""/>
        <dsp:cNvSpPr/>
      </dsp:nvSpPr>
      <dsp:spPr>
        <a:xfrm rot="16200000">
          <a:off x="2866418" y="1381133"/>
          <a:ext cx="363163" cy="35492"/>
        </a:xfrm>
        <a:custGeom>
          <a:avLst/>
          <a:gdLst/>
          <a:ahLst/>
          <a:cxnLst/>
          <a:rect l="0" t="0" r="0" b="0"/>
          <a:pathLst>
            <a:path>
              <a:moveTo>
                <a:pt x="0" y="17746"/>
              </a:moveTo>
              <a:lnTo>
                <a:pt x="363163" y="17746"/>
              </a:lnTo>
            </a:path>
          </a:pathLst>
        </a:cu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GB" sz="500" kern="1200" dirty="0">
            <a:latin typeface="Arial" panose="020B0604020202020204" pitchFamily="34" charset="0"/>
            <a:cs typeface="Arial" panose="020B0604020202020204" pitchFamily="34" charset="0"/>
          </a:endParaRPr>
        </a:p>
      </dsp:txBody>
      <dsp:txXfrm>
        <a:off x="3038920" y="1389800"/>
        <a:ext cx="18158" cy="18158"/>
      </dsp:txXfrm>
    </dsp:sp>
    <dsp:sp modelId="{FAAFABF1-BC53-4230-9797-A96C01F578D0}">
      <dsp:nvSpPr>
        <dsp:cNvPr id="0" name=""/>
        <dsp:cNvSpPr/>
      </dsp:nvSpPr>
      <dsp:spPr>
        <a:xfrm>
          <a:off x="2447001" y="15301"/>
          <a:ext cx="1201996" cy="1201996"/>
        </a:xfrm>
        <a:prstGeom prst="ellips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525" tIns="9525" rIns="9525" bIns="9525" numCol="1" spcCol="1270" anchor="ctr" anchorCtr="0">
          <a:noAutofit/>
        </a:bodyPr>
        <a:lstStyle/>
        <a:p>
          <a:pPr lvl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GB" sz="1500" kern="1200" dirty="0" smtClean="0">
              <a:latin typeface="Arial" panose="020B0604020202020204" pitchFamily="34" charset="0"/>
              <a:cs typeface="Arial" panose="020B0604020202020204" pitchFamily="34" charset="0"/>
            </a:rPr>
            <a:t>Devices</a:t>
          </a:r>
          <a:endParaRPr lang="en-GB" sz="1500" kern="1200" dirty="0">
            <a:latin typeface="Arial" panose="020B0604020202020204" pitchFamily="34" charset="0"/>
            <a:cs typeface="Arial" panose="020B0604020202020204" pitchFamily="34" charset="0"/>
          </a:endParaRPr>
        </a:p>
      </dsp:txBody>
      <dsp:txXfrm>
        <a:off x="2623029" y="191329"/>
        <a:ext cx="849940" cy="849940"/>
      </dsp:txXfrm>
    </dsp:sp>
    <dsp:sp modelId="{C8CCFA92-F6CA-4BD3-B552-CF7B8900ECE6}">
      <dsp:nvSpPr>
        <dsp:cNvPr id="0" name=""/>
        <dsp:cNvSpPr/>
      </dsp:nvSpPr>
      <dsp:spPr>
        <a:xfrm rot="20520000">
          <a:off x="3610696" y="1921882"/>
          <a:ext cx="363163" cy="35492"/>
        </a:xfrm>
        <a:custGeom>
          <a:avLst/>
          <a:gdLst/>
          <a:ahLst/>
          <a:cxnLst/>
          <a:rect l="0" t="0" r="0" b="0"/>
          <a:pathLst>
            <a:path>
              <a:moveTo>
                <a:pt x="0" y="17746"/>
              </a:moveTo>
              <a:lnTo>
                <a:pt x="363163" y="17746"/>
              </a:lnTo>
            </a:path>
          </a:pathLst>
        </a:cu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500" kern="1200"/>
        </a:p>
      </dsp:txBody>
      <dsp:txXfrm>
        <a:off x="3783198" y="1930549"/>
        <a:ext cx="18158" cy="18158"/>
      </dsp:txXfrm>
    </dsp:sp>
    <dsp:sp modelId="{B915919A-3809-4910-879F-88ED6E3A1607}">
      <dsp:nvSpPr>
        <dsp:cNvPr id="0" name=""/>
        <dsp:cNvSpPr/>
      </dsp:nvSpPr>
      <dsp:spPr>
        <a:xfrm>
          <a:off x="3935557" y="1096800"/>
          <a:ext cx="1201996" cy="1201996"/>
        </a:xfrm>
        <a:prstGeom prst="ellips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525" tIns="9525" rIns="9525" bIns="9525" numCol="1" spcCol="1270" anchor="ctr" anchorCtr="0">
          <a:noAutofit/>
        </a:bodyPr>
        <a:lstStyle/>
        <a:p>
          <a:pPr lvl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GB" sz="1500" kern="1200" dirty="0" smtClean="0">
              <a:latin typeface="Arial" panose="020B0604020202020204" pitchFamily="34" charset="0"/>
              <a:cs typeface="Arial" panose="020B0604020202020204" pitchFamily="34" charset="0"/>
            </a:rPr>
            <a:t>AMR</a:t>
          </a:r>
          <a:endParaRPr lang="en-GB" sz="1500" kern="1200" dirty="0">
            <a:latin typeface="Arial" panose="020B0604020202020204" pitchFamily="34" charset="0"/>
            <a:cs typeface="Arial" panose="020B0604020202020204" pitchFamily="34" charset="0"/>
          </a:endParaRPr>
        </a:p>
      </dsp:txBody>
      <dsp:txXfrm>
        <a:off x="4111585" y="1272828"/>
        <a:ext cx="849940" cy="849940"/>
      </dsp:txXfrm>
    </dsp:sp>
    <dsp:sp modelId="{014C9C97-ED19-41A0-8426-6DA10BE114A1}">
      <dsp:nvSpPr>
        <dsp:cNvPr id="0" name=""/>
        <dsp:cNvSpPr/>
      </dsp:nvSpPr>
      <dsp:spPr>
        <a:xfrm rot="3240000">
          <a:off x="3326407" y="2796833"/>
          <a:ext cx="363163" cy="35492"/>
        </a:xfrm>
        <a:custGeom>
          <a:avLst/>
          <a:gdLst/>
          <a:ahLst/>
          <a:cxnLst/>
          <a:rect l="0" t="0" r="0" b="0"/>
          <a:pathLst>
            <a:path>
              <a:moveTo>
                <a:pt x="0" y="17746"/>
              </a:moveTo>
              <a:lnTo>
                <a:pt x="363163" y="17746"/>
              </a:lnTo>
            </a:path>
          </a:pathLst>
        </a:cu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500" kern="1200"/>
        </a:p>
      </dsp:txBody>
      <dsp:txXfrm>
        <a:off x="3498909" y="2805500"/>
        <a:ext cx="18158" cy="18158"/>
      </dsp:txXfrm>
    </dsp:sp>
    <dsp:sp modelId="{5E023E7B-D6C4-44D8-87E0-B0DD7CB1F02E}">
      <dsp:nvSpPr>
        <dsp:cNvPr id="0" name=""/>
        <dsp:cNvSpPr/>
      </dsp:nvSpPr>
      <dsp:spPr>
        <a:xfrm>
          <a:off x="3366979" y="2846702"/>
          <a:ext cx="1201996" cy="1201996"/>
        </a:xfrm>
        <a:prstGeom prst="ellips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525" tIns="9525" rIns="9525" bIns="9525" numCol="1" spcCol="1270" anchor="ctr" anchorCtr="0">
          <a:noAutofit/>
        </a:bodyPr>
        <a:lstStyle/>
        <a:p>
          <a:pPr lvl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GB" sz="1500" kern="1200" dirty="0" smtClean="0">
              <a:latin typeface="Arial" panose="020B0604020202020204" pitchFamily="34" charset="0"/>
              <a:cs typeface="Arial" panose="020B0604020202020204" pitchFamily="34" charset="0"/>
            </a:rPr>
            <a:t>Surgery &amp; wounds</a:t>
          </a:r>
          <a:endParaRPr lang="en-GB" sz="1500" kern="1200" dirty="0">
            <a:latin typeface="Arial" panose="020B0604020202020204" pitchFamily="34" charset="0"/>
            <a:cs typeface="Arial" panose="020B0604020202020204" pitchFamily="34" charset="0"/>
          </a:endParaRPr>
        </a:p>
      </dsp:txBody>
      <dsp:txXfrm>
        <a:off x="3543007" y="3022730"/>
        <a:ext cx="849940" cy="849940"/>
      </dsp:txXfrm>
    </dsp:sp>
    <dsp:sp modelId="{FDECD69B-4987-41D9-AC27-A1E162F6881B}">
      <dsp:nvSpPr>
        <dsp:cNvPr id="0" name=""/>
        <dsp:cNvSpPr/>
      </dsp:nvSpPr>
      <dsp:spPr>
        <a:xfrm rot="7560000">
          <a:off x="2406429" y="2796833"/>
          <a:ext cx="363163" cy="35492"/>
        </a:xfrm>
        <a:custGeom>
          <a:avLst/>
          <a:gdLst/>
          <a:ahLst/>
          <a:cxnLst/>
          <a:rect l="0" t="0" r="0" b="0"/>
          <a:pathLst>
            <a:path>
              <a:moveTo>
                <a:pt x="0" y="17746"/>
              </a:moveTo>
              <a:lnTo>
                <a:pt x="363163" y="17746"/>
              </a:lnTo>
            </a:path>
          </a:pathLst>
        </a:cu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500" kern="1200"/>
        </a:p>
      </dsp:txBody>
      <dsp:txXfrm rot="10800000">
        <a:off x="2578932" y="2805500"/>
        <a:ext cx="18158" cy="18158"/>
      </dsp:txXfrm>
    </dsp:sp>
    <dsp:sp modelId="{8E25E403-7CC4-4EED-8143-A29AEF499E5D}">
      <dsp:nvSpPr>
        <dsp:cNvPr id="0" name=""/>
        <dsp:cNvSpPr/>
      </dsp:nvSpPr>
      <dsp:spPr>
        <a:xfrm>
          <a:off x="1527024" y="2846702"/>
          <a:ext cx="1201996" cy="1201996"/>
        </a:xfrm>
        <a:prstGeom prst="ellips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525" tIns="9525" rIns="9525" bIns="9525" numCol="1" spcCol="1270" anchor="ctr" anchorCtr="0">
          <a:noAutofit/>
        </a:bodyPr>
        <a:lstStyle/>
        <a:p>
          <a:pPr lvl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GB" sz="1500" kern="1200" dirty="0" smtClean="0">
              <a:latin typeface="Arial" panose="020B0604020202020204" pitchFamily="34" charset="0"/>
              <a:cs typeface="Arial" panose="020B0604020202020204" pitchFamily="34" charset="0"/>
            </a:rPr>
            <a:t>High risk patients</a:t>
          </a:r>
          <a:endParaRPr lang="en-GB" sz="1500" kern="1200" dirty="0">
            <a:latin typeface="Arial" panose="020B0604020202020204" pitchFamily="34" charset="0"/>
            <a:cs typeface="Arial" panose="020B0604020202020204" pitchFamily="34" charset="0"/>
          </a:endParaRPr>
        </a:p>
      </dsp:txBody>
      <dsp:txXfrm>
        <a:off x="1703052" y="3022730"/>
        <a:ext cx="849940" cy="849940"/>
      </dsp:txXfrm>
    </dsp:sp>
    <dsp:sp modelId="{EDF4E77B-9BD9-47D6-8E45-FA891B0A9FA1}">
      <dsp:nvSpPr>
        <dsp:cNvPr id="0" name=""/>
        <dsp:cNvSpPr/>
      </dsp:nvSpPr>
      <dsp:spPr>
        <a:xfrm rot="11880000">
          <a:off x="2122140" y="1921882"/>
          <a:ext cx="363163" cy="35492"/>
        </a:xfrm>
        <a:custGeom>
          <a:avLst/>
          <a:gdLst/>
          <a:ahLst/>
          <a:cxnLst/>
          <a:rect l="0" t="0" r="0" b="0"/>
          <a:pathLst>
            <a:path>
              <a:moveTo>
                <a:pt x="0" y="17746"/>
              </a:moveTo>
              <a:lnTo>
                <a:pt x="363163" y="17746"/>
              </a:lnTo>
            </a:path>
          </a:pathLst>
        </a:cu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500" kern="1200"/>
        </a:p>
      </dsp:txBody>
      <dsp:txXfrm rot="10800000">
        <a:off x="2294643" y="1930549"/>
        <a:ext cx="18158" cy="18158"/>
      </dsp:txXfrm>
    </dsp:sp>
    <dsp:sp modelId="{CC3A7064-B69F-4B74-B21D-A2AD477E4D8F}">
      <dsp:nvSpPr>
        <dsp:cNvPr id="0" name=""/>
        <dsp:cNvSpPr/>
      </dsp:nvSpPr>
      <dsp:spPr>
        <a:xfrm>
          <a:off x="958446" y="1096800"/>
          <a:ext cx="1201996" cy="1201996"/>
        </a:xfrm>
        <a:prstGeom prst="ellips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525" tIns="9525" rIns="9525" bIns="9525" numCol="1" spcCol="1270" anchor="ctr" anchorCtr="0">
          <a:noAutofit/>
        </a:bodyPr>
        <a:lstStyle/>
        <a:p>
          <a:pPr lvl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GB" sz="1500" kern="1200" dirty="0" smtClean="0">
              <a:latin typeface="Arial" panose="020B0604020202020204" pitchFamily="34" charset="0"/>
              <a:cs typeface="Arial" panose="020B0604020202020204" pitchFamily="34" charset="0"/>
            </a:rPr>
            <a:t>Hydration &amp; UTI</a:t>
          </a:r>
          <a:endParaRPr lang="en-GB" sz="1500" kern="1200" dirty="0">
            <a:latin typeface="Arial" panose="020B0604020202020204" pitchFamily="34" charset="0"/>
            <a:cs typeface="Arial" panose="020B0604020202020204" pitchFamily="34" charset="0"/>
          </a:endParaRPr>
        </a:p>
      </dsp:txBody>
      <dsp:txXfrm>
        <a:off x="1134474" y="1272828"/>
        <a:ext cx="849940" cy="849940"/>
      </dsp:txXfrm>
    </dsp:sp>
  </dsp:spTree>
</dsp:drawing>
</file>

<file path=ppt/diagrams/drawing5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F83A1A17-5382-4422-BAC7-DB4115CC2C7E}">
      <dsp:nvSpPr>
        <dsp:cNvPr id="0" name=""/>
        <dsp:cNvSpPr/>
      </dsp:nvSpPr>
      <dsp:spPr>
        <a:xfrm>
          <a:off x="263674" y="369"/>
          <a:ext cx="1258909" cy="755345"/>
        </a:xfrm>
        <a:prstGeom prst="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3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GB" sz="1400" kern="1200" dirty="0" smtClean="0">
              <a:latin typeface="Arial" panose="020B0604020202020204" pitchFamily="34" charset="0"/>
              <a:cs typeface="Arial" panose="020B0604020202020204" pitchFamily="34" charset="0"/>
            </a:rPr>
            <a:t>Lab testing</a:t>
          </a:r>
          <a:endParaRPr lang="en-GB" sz="1400" kern="1200" dirty="0">
            <a:latin typeface="Arial" panose="020B0604020202020204" pitchFamily="34" charset="0"/>
            <a:cs typeface="Arial" panose="020B0604020202020204" pitchFamily="34" charset="0"/>
          </a:endParaRPr>
        </a:p>
      </dsp:txBody>
      <dsp:txXfrm>
        <a:off x="263674" y="369"/>
        <a:ext cx="1258909" cy="755345"/>
      </dsp:txXfrm>
    </dsp:sp>
    <dsp:sp modelId="{D74286C5-7A1B-4A05-81B8-933F48AF1DAD}">
      <dsp:nvSpPr>
        <dsp:cNvPr id="0" name=""/>
        <dsp:cNvSpPr/>
      </dsp:nvSpPr>
      <dsp:spPr>
        <a:xfrm>
          <a:off x="1648475" y="369"/>
          <a:ext cx="1258909" cy="755345"/>
        </a:xfrm>
        <a:prstGeom prst="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3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GB" sz="1400" kern="1200" dirty="0" smtClean="0">
              <a:latin typeface="Arial" panose="020B0604020202020204" pitchFamily="34" charset="0"/>
              <a:cs typeface="Arial" panose="020B0604020202020204" pitchFamily="34" charset="0"/>
            </a:rPr>
            <a:t>Patient sampling</a:t>
          </a:r>
          <a:endParaRPr lang="en-GB" sz="1400" kern="1200" dirty="0">
            <a:latin typeface="Arial" panose="020B0604020202020204" pitchFamily="34" charset="0"/>
            <a:cs typeface="Arial" panose="020B0604020202020204" pitchFamily="34" charset="0"/>
          </a:endParaRPr>
        </a:p>
      </dsp:txBody>
      <dsp:txXfrm>
        <a:off x="1648475" y="369"/>
        <a:ext cx="1258909" cy="755345"/>
      </dsp:txXfrm>
    </dsp:sp>
    <dsp:sp modelId="{DC56A25C-DBD5-4566-B58F-A19A46D292D6}">
      <dsp:nvSpPr>
        <dsp:cNvPr id="0" name=""/>
        <dsp:cNvSpPr/>
      </dsp:nvSpPr>
      <dsp:spPr>
        <a:xfrm>
          <a:off x="3033275" y="369"/>
          <a:ext cx="1258909" cy="755345"/>
        </a:xfrm>
        <a:prstGeom prst="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3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GB" sz="1400" kern="1200" dirty="0" smtClean="0">
              <a:latin typeface="Arial" panose="020B0604020202020204" pitchFamily="34" charset="0"/>
              <a:cs typeface="Arial" panose="020B0604020202020204" pitchFamily="34" charset="0"/>
            </a:rPr>
            <a:t>Deprivation</a:t>
          </a:r>
          <a:endParaRPr lang="en-GB" sz="1400" kern="1200" dirty="0">
            <a:latin typeface="Arial" panose="020B0604020202020204" pitchFamily="34" charset="0"/>
            <a:cs typeface="Arial" panose="020B0604020202020204" pitchFamily="34" charset="0"/>
          </a:endParaRPr>
        </a:p>
      </dsp:txBody>
      <dsp:txXfrm>
        <a:off x="3033275" y="369"/>
        <a:ext cx="1258909" cy="755345"/>
      </dsp:txXfrm>
    </dsp:sp>
    <dsp:sp modelId="{5FC0DAB7-1E59-4DD7-8817-469D098A71F5}">
      <dsp:nvSpPr>
        <dsp:cNvPr id="0" name=""/>
        <dsp:cNvSpPr/>
      </dsp:nvSpPr>
      <dsp:spPr>
        <a:xfrm>
          <a:off x="4418075" y="738"/>
          <a:ext cx="1258909" cy="755345"/>
        </a:xfrm>
        <a:prstGeom prst="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3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GB" sz="1400" kern="1200" dirty="0" smtClean="0">
              <a:latin typeface="Arial" panose="020B0604020202020204" pitchFamily="34" charset="0"/>
              <a:cs typeface="Arial" panose="020B0604020202020204" pitchFamily="34" charset="0"/>
            </a:rPr>
            <a:t>Seasonal variation</a:t>
          </a:r>
          <a:endParaRPr lang="en-GB" sz="1400" kern="1200" dirty="0">
            <a:latin typeface="Arial" panose="020B0604020202020204" pitchFamily="34" charset="0"/>
            <a:cs typeface="Arial" panose="020B0604020202020204" pitchFamily="34" charset="0"/>
          </a:endParaRPr>
        </a:p>
      </dsp:txBody>
      <dsp:txXfrm>
        <a:off x="4418075" y="738"/>
        <a:ext cx="1258909" cy="755345"/>
      </dsp:txXfrm>
    </dsp:sp>
  </dsp:spTree>
</dsp:drawing>
</file>

<file path=ppt/diagrams/drawing6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D3109716-536D-4F55-8D3F-94E4A494DC55}">
      <dsp:nvSpPr>
        <dsp:cNvPr id="0" name=""/>
        <dsp:cNvSpPr/>
      </dsp:nvSpPr>
      <dsp:spPr>
        <a:xfrm>
          <a:off x="763190" y="2077094"/>
          <a:ext cx="1202531" cy="601265"/>
        </a:xfrm>
        <a:prstGeom prst="roundRect">
          <a:avLst>
            <a:gd name="adj" fmla="val 10000"/>
          </a:avLst>
        </a:prstGeom>
        <a:solidFill>
          <a:schemeClr val="l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2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  <a:scene3d>
          <a:camera prst="orthographicFront">
            <a:rot lat="0" lon="0" rev="0"/>
          </a:camera>
          <a:lightRig rig="threePt" dir="t"/>
        </a:scene3d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525" tIns="9525" rIns="9525" bIns="9525" numCol="1" spcCol="1270" anchor="ctr" anchorCtr="0">
          <a:noAutofit/>
        </a:bodyPr>
        <a:lstStyle/>
        <a:p>
          <a:pPr lvl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GB" sz="1500" kern="1200" dirty="0" smtClean="0">
              <a:latin typeface="Arial" panose="020B0604020202020204" pitchFamily="34" charset="0"/>
              <a:cs typeface="Arial" panose="020B0604020202020204" pitchFamily="34" charset="0"/>
            </a:rPr>
            <a:t>Acquisition</a:t>
          </a:r>
          <a:endParaRPr lang="en-GB" sz="1500" kern="1200" dirty="0">
            <a:latin typeface="Arial" panose="020B0604020202020204" pitchFamily="34" charset="0"/>
            <a:cs typeface="Arial" panose="020B0604020202020204" pitchFamily="34" charset="0"/>
          </a:endParaRPr>
        </a:p>
      </dsp:txBody>
      <dsp:txXfrm>
        <a:off x="780800" y="2094704"/>
        <a:ext cx="1167311" cy="566045"/>
      </dsp:txXfrm>
    </dsp:sp>
    <dsp:sp modelId="{DC572B93-ACC4-42ED-ADB2-FC0E124C1C70}">
      <dsp:nvSpPr>
        <dsp:cNvPr id="0" name=""/>
        <dsp:cNvSpPr/>
      </dsp:nvSpPr>
      <dsp:spPr>
        <a:xfrm rot="17692822">
          <a:off x="1634580" y="1845820"/>
          <a:ext cx="1143294" cy="26630"/>
        </a:xfrm>
        <a:custGeom>
          <a:avLst/>
          <a:gdLst/>
          <a:ahLst/>
          <a:cxnLst/>
          <a:rect l="0" t="0" r="0" b="0"/>
          <a:pathLst>
            <a:path>
              <a:moveTo>
                <a:pt x="0" y="13315"/>
              </a:moveTo>
              <a:lnTo>
                <a:pt x="1143294" y="13315"/>
              </a:lnTo>
            </a:path>
          </a:pathLst>
        </a:custGeom>
        <a:noFill/>
        <a:ln w="25400" cap="flat" cmpd="sng" algn="ctr">
          <a:solidFill>
            <a:schemeClr val="accent2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  <a:scene3d>
          <a:camera prst="orthographicFront">
            <a:rot lat="0" lon="0" rev="0"/>
          </a:camera>
          <a:lightRig rig="threePt" dir="t"/>
        </a:scene3d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GB" sz="500" kern="1200" dirty="0">
            <a:latin typeface="Arial" panose="020B0604020202020204" pitchFamily="34" charset="0"/>
            <a:cs typeface="Arial" panose="020B0604020202020204" pitchFamily="34" charset="0"/>
          </a:endParaRPr>
        </a:p>
      </dsp:txBody>
      <dsp:txXfrm>
        <a:off x="2177645" y="1830553"/>
        <a:ext cx="57164" cy="57164"/>
      </dsp:txXfrm>
    </dsp:sp>
    <dsp:sp modelId="{753A5D17-CC2C-4ECE-8107-2AA807819AAA}">
      <dsp:nvSpPr>
        <dsp:cNvPr id="0" name=""/>
        <dsp:cNvSpPr/>
      </dsp:nvSpPr>
      <dsp:spPr>
        <a:xfrm>
          <a:off x="2446734" y="1039911"/>
          <a:ext cx="1202531" cy="601265"/>
        </a:xfrm>
        <a:prstGeom prst="roundRect">
          <a:avLst>
            <a:gd name="adj" fmla="val 10000"/>
          </a:avLst>
        </a:prstGeom>
        <a:solidFill>
          <a:schemeClr val="l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2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  <a:scene3d>
          <a:camera prst="orthographicFront">
            <a:rot lat="0" lon="0" rev="0"/>
          </a:camera>
          <a:lightRig rig="threePt" dir="t"/>
        </a:scene3d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525" tIns="9525" rIns="9525" bIns="9525" numCol="1" spcCol="1270" anchor="ctr" anchorCtr="0">
          <a:noAutofit/>
        </a:bodyPr>
        <a:lstStyle/>
        <a:p>
          <a:pPr lvl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GB" sz="1500" kern="1200" dirty="0" smtClean="0">
              <a:latin typeface="Arial" panose="020B0604020202020204" pitchFamily="34" charset="0"/>
              <a:cs typeface="Arial" panose="020B0604020202020204" pitchFamily="34" charset="0"/>
            </a:rPr>
            <a:t>Sources</a:t>
          </a:r>
          <a:endParaRPr lang="en-GB" sz="1500" kern="1200" dirty="0">
            <a:latin typeface="Arial" panose="020B0604020202020204" pitchFamily="34" charset="0"/>
            <a:cs typeface="Arial" panose="020B0604020202020204" pitchFamily="34" charset="0"/>
          </a:endParaRPr>
        </a:p>
      </dsp:txBody>
      <dsp:txXfrm>
        <a:off x="2464344" y="1057521"/>
        <a:ext cx="1167311" cy="566045"/>
      </dsp:txXfrm>
    </dsp:sp>
    <dsp:sp modelId="{2C59D2AA-4813-4ADF-A624-F5A8FE60B8D1}">
      <dsp:nvSpPr>
        <dsp:cNvPr id="0" name=""/>
        <dsp:cNvSpPr/>
      </dsp:nvSpPr>
      <dsp:spPr>
        <a:xfrm rot="17692822">
          <a:off x="3318124" y="808637"/>
          <a:ext cx="1143294" cy="26630"/>
        </a:xfrm>
        <a:custGeom>
          <a:avLst/>
          <a:gdLst/>
          <a:ahLst/>
          <a:cxnLst/>
          <a:rect l="0" t="0" r="0" b="0"/>
          <a:pathLst>
            <a:path>
              <a:moveTo>
                <a:pt x="0" y="13315"/>
              </a:moveTo>
              <a:lnTo>
                <a:pt x="1143294" y="13315"/>
              </a:lnTo>
            </a:path>
          </a:pathLst>
        </a:custGeom>
        <a:noFill/>
        <a:ln w="25400" cap="flat" cmpd="sng" algn="ctr">
          <a:solidFill>
            <a:schemeClr val="accent2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  <a:scene3d>
          <a:camera prst="orthographicFront">
            <a:rot lat="0" lon="0" rev="0"/>
          </a:camera>
          <a:lightRig rig="threePt" dir="t"/>
        </a:scene3d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GB" sz="500" kern="1200" dirty="0">
            <a:latin typeface="Arial" panose="020B0604020202020204" pitchFamily="34" charset="0"/>
            <a:cs typeface="Arial" panose="020B0604020202020204" pitchFamily="34" charset="0"/>
          </a:endParaRPr>
        </a:p>
      </dsp:txBody>
      <dsp:txXfrm>
        <a:off x="3861189" y="793370"/>
        <a:ext cx="57164" cy="57164"/>
      </dsp:txXfrm>
    </dsp:sp>
    <dsp:sp modelId="{B02452B2-7FD5-4869-BD3A-CE4371A7BEB3}">
      <dsp:nvSpPr>
        <dsp:cNvPr id="0" name=""/>
        <dsp:cNvSpPr/>
      </dsp:nvSpPr>
      <dsp:spPr>
        <a:xfrm>
          <a:off x="4130278" y="2728"/>
          <a:ext cx="1202531" cy="601265"/>
        </a:xfrm>
        <a:prstGeom prst="roundRect">
          <a:avLst>
            <a:gd name="adj" fmla="val 10000"/>
          </a:avLst>
        </a:prstGeom>
        <a:solidFill>
          <a:schemeClr val="l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2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  <a:scene3d>
          <a:camera prst="orthographicFront">
            <a:rot lat="0" lon="0" rev="0"/>
          </a:camera>
          <a:lightRig rig="threePt" dir="t"/>
        </a:scene3d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525" tIns="9525" rIns="9525" bIns="9525" numCol="1" spcCol="1270" anchor="ctr" anchorCtr="0">
          <a:noAutofit/>
        </a:bodyPr>
        <a:lstStyle/>
        <a:p>
          <a:pPr lvl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GB" sz="1500" kern="1200" dirty="0" smtClean="0">
              <a:latin typeface="Arial" panose="020B0604020202020204" pitchFamily="34" charset="0"/>
              <a:cs typeface="Arial" panose="020B0604020202020204" pitchFamily="34" charset="0"/>
            </a:rPr>
            <a:t>Humans</a:t>
          </a:r>
          <a:endParaRPr lang="en-GB" sz="1500" kern="1200" dirty="0">
            <a:latin typeface="Arial" panose="020B0604020202020204" pitchFamily="34" charset="0"/>
            <a:cs typeface="Arial" panose="020B0604020202020204" pitchFamily="34" charset="0"/>
          </a:endParaRPr>
        </a:p>
      </dsp:txBody>
      <dsp:txXfrm>
        <a:off x="4147888" y="20338"/>
        <a:ext cx="1167311" cy="566045"/>
      </dsp:txXfrm>
    </dsp:sp>
    <dsp:sp modelId="{AB70540C-FB2C-4D88-AD2E-D149D68CE41C}">
      <dsp:nvSpPr>
        <dsp:cNvPr id="0" name=""/>
        <dsp:cNvSpPr/>
      </dsp:nvSpPr>
      <dsp:spPr>
        <a:xfrm rot="19457599">
          <a:off x="3593587" y="1154365"/>
          <a:ext cx="592368" cy="26630"/>
        </a:xfrm>
        <a:custGeom>
          <a:avLst/>
          <a:gdLst/>
          <a:ahLst/>
          <a:cxnLst/>
          <a:rect l="0" t="0" r="0" b="0"/>
          <a:pathLst>
            <a:path>
              <a:moveTo>
                <a:pt x="0" y="13315"/>
              </a:moveTo>
              <a:lnTo>
                <a:pt x="592368" y="13315"/>
              </a:lnTo>
            </a:path>
          </a:pathLst>
        </a:custGeom>
        <a:noFill/>
        <a:ln w="25400" cap="flat" cmpd="sng" algn="ctr">
          <a:solidFill>
            <a:schemeClr val="accent2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  <a:scene3d>
          <a:camera prst="orthographicFront">
            <a:rot lat="0" lon="0" rev="0"/>
          </a:camera>
          <a:lightRig rig="threePt" dir="t"/>
        </a:scene3d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GB" sz="500" kern="1200" dirty="0">
            <a:latin typeface="Arial" panose="020B0604020202020204" pitchFamily="34" charset="0"/>
            <a:cs typeface="Arial" panose="020B0604020202020204" pitchFamily="34" charset="0"/>
          </a:endParaRPr>
        </a:p>
      </dsp:txBody>
      <dsp:txXfrm>
        <a:off x="3874962" y="1152871"/>
        <a:ext cx="29618" cy="29618"/>
      </dsp:txXfrm>
    </dsp:sp>
    <dsp:sp modelId="{3A8D3FD4-8E31-4959-83C6-5171A391709B}">
      <dsp:nvSpPr>
        <dsp:cNvPr id="0" name=""/>
        <dsp:cNvSpPr/>
      </dsp:nvSpPr>
      <dsp:spPr>
        <a:xfrm>
          <a:off x="4130278" y="694183"/>
          <a:ext cx="1202531" cy="601265"/>
        </a:xfrm>
        <a:prstGeom prst="roundRect">
          <a:avLst>
            <a:gd name="adj" fmla="val 10000"/>
          </a:avLst>
        </a:prstGeom>
        <a:solidFill>
          <a:schemeClr val="l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2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  <a:scene3d>
          <a:camera prst="orthographicFront">
            <a:rot lat="0" lon="0" rev="0"/>
          </a:camera>
          <a:lightRig rig="threePt" dir="t"/>
        </a:scene3d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525" tIns="9525" rIns="9525" bIns="9525" numCol="1" spcCol="1270" anchor="ctr" anchorCtr="0">
          <a:noAutofit/>
        </a:bodyPr>
        <a:lstStyle/>
        <a:p>
          <a:pPr lvl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GB" sz="1500" kern="1200" dirty="0" smtClean="0">
              <a:latin typeface="Arial" panose="020B0604020202020204" pitchFamily="34" charset="0"/>
              <a:cs typeface="Arial" panose="020B0604020202020204" pitchFamily="34" charset="0"/>
            </a:rPr>
            <a:t>Animals</a:t>
          </a:r>
          <a:endParaRPr lang="en-GB" sz="1500" kern="1200" dirty="0">
            <a:latin typeface="Arial" panose="020B0604020202020204" pitchFamily="34" charset="0"/>
            <a:cs typeface="Arial" panose="020B0604020202020204" pitchFamily="34" charset="0"/>
          </a:endParaRPr>
        </a:p>
      </dsp:txBody>
      <dsp:txXfrm>
        <a:off x="4147888" y="711793"/>
        <a:ext cx="1167311" cy="566045"/>
      </dsp:txXfrm>
    </dsp:sp>
    <dsp:sp modelId="{7E9DF222-6A1B-4051-B22C-76CCA1F27F78}">
      <dsp:nvSpPr>
        <dsp:cNvPr id="0" name=""/>
        <dsp:cNvSpPr/>
      </dsp:nvSpPr>
      <dsp:spPr>
        <a:xfrm rot="2142401">
          <a:off x="3593587" y="1500092"/>
          <a:ext cx="592368" cy="26630"/>
        </a:xfrm>
        <a:custGeom>
          <a:avLst/>
          <a:gdLst/>
          <a:ahLst/>
          <a:cxnLst/>
          <a:rect l="0" t="0" r="0" b="0"/>
          <a:pathLst>
            <a:path>
              <a:moveTo>
                <a:pt x="0" y="13315"/>
              </a:moveTo>
              <a:lnTo>
                <a:pt x="592368" y="13315"/>
              </a:lnTo>
            </a:path>
          </a:pathLst>
        </a:custGeom>
        <a:noFill/>
        <a:ln w="25400" cap="flat" cmpd="sng" algn="ctr">
          <a:solidFill>
            <a:schemeClr val="accent2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  <a:scene3d>
          <a:camera prst="orthographicFront">
            <a:rot lat="0" lon="0" rev="0"/>
          </a:camera>
          <a:lightRig rig="threePt" dir="t"/>
        </a:scene3d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GB" sz="500" kern="1200" dirty="0">
            <a:latin typeface="Arial" panose="020B0604020202020204" pitchFamily="34" charset="0"/>
            <a:cs typeface="Arial" panose="020B0604020202020204" pitchFamily="34" charset="0"/>
          </a:endParaRPr>
        </a:p>
      </dsp:txBody>
      <dsp:txXfrm>
        <a:off x="3874962" y="1498599"/>
        <a:ext cx="29618" cy="29618"/>
      </dsp:txXfrm>
    </dsp:sp>
    <dsp:sp modelId="{D2BBB8D1-6D25-4511-80C5-E875915742BA}">
      <dsp:nvSpPr>
        <dsp:cNvPr id="0" name=""/>
        <dsp:cNvSpPr/>
      </dsp:nvSpPr>
      <dsp:spPr>
        <a:xfrm>
          <a:off x="4130278" y="1385639"/>
          <a:ext cx="1202531" cy="601265"/>
        </a:xfrm>
        <a:prstGeom prst="roundRect">
          <a:avLst>
            <a:gd name="adj" fmla="val 10000"/>
          </a:avLst>
        </a:prstGeom>
        <a:solidFill>
          <a:schemeClr val="l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2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  <a:scene3d>
          <a:camera prst="orthographicFront">
            <a:rot lat="0" lon="0" rev="0"/>
          </a:camera>
          <a:lightRig rig="threePt" dir="t"/>
        </a:scene3d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525" tIns="9525" rIns="9525" bIns="9525" numCol="1" spcCol="1270" anchor="ctr" anchorCtr="0">
          <a:noAutofit/>
        </a:bodyPr>
        <a:lstStyle/>
        <a:p>
          <a:pPr lvl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GB" sz="1500" kern="1200" dirty="0" smtClean="0">
              <a:latin typeface="Arial" panose="020B0604020202020204" pitchFamily="34" charset="0"/>
              <a:cs typeface="Arial" panose="020B0604020202020204" pitchFamily="34" charset="0"/>
            </a:rPr>
            <a:t>Food</a:t>
          </a:r>
          <a:endParaRPr lang="en-GB" sz="1500" kern="1200" dirty="0">
            <a:latin typeface="Arial" panose="020B0604020202020204" pitchFamily="34" charset="0"/>
            <a:cs typeface="Arial" panose="020B0604020202020204" pitchFamily="34" charset="0"/>
          </a:endParaRPr>
        </a:p>
      </dsp:txBody>
      <dsp:txXfrm>
        <a:off x="4147888" y="1403249"/>
        <a:ext cx="1167311" cy="566045"/>
      </dsp:txXfrm>
    </dsp:sp>
    <dsp:sp modelId="{998451E0-BDA9-4C18-95A0-62DA1B210232}">
      <dsp:nvSpPr>
        <dsp:cNvPr id="0" name=""/>
        <dsp:cNvSpPr/>
      </dsp:nvSpPr>
      <dsp:spPr>
        <a:xfrm rot="3907178">
          <a:off x="3318124" y="1845820"/>
          <a:ext cx="1143294" cy="26630"/>
        </a:xfrm>
        <a:custGeom>
          <a:avLst/>
          <a:gdLst/>
          <a:ahLst/>
          <a:cxnLst/>
          <a:rect l="0" t="0" r="0" b="0"/>
          <a:pathLst>
            <a:path>
              <a:moveTo>
                <a:pt x="0" y="13315"/>
              </a:moveTo>
              <a:lnTo>
                <a:pt x="1143294" y="13315"/>
              </a:lnTo>
            </a:path>
          </a:pathLst>
        </a:custGeom>
        <a:noFill/>
        <a:ln w="25400" cap="flat" cmpd="sng" algn="ctr">
          <a:solidFill>
            <a:schemeClr val="accent2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  <a:scene3d>
          <a:camera prst="orthographicFront">
            <a:rot lat="0" lon="0" rev="0"/>
          </a:camera>
          <a:lightRig rig="threePt" dir="t"/>
        </a:scene3d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GB" sz="500" kern="1200" dirty="0">
            <a:latin typeface="Arial" panose="020B0604020202020204" pitchFamily="34" charset="0"/>
            <a:cs typeface="Arial" panose="020B0604020202020204" pitchFamily="34" charset="0"/>
          </a:endParaRPr>
        </a:p>
      </dsp:txBody>
      <dsp:txXfrm>
        <a:off x="3861189" y="1830553"/>
        <a:ext cx="57164" cy="57164"/>
      </dsp:txXfrm>
    </dsp:sp>
    <dsp:sp modelId="{9E22FACA-590D-483D-8E20-C876F44C407F}">
      <dsp:nvSpPr>
        <dsp:cNvPr id="0" name=""/>
        <dsp:cNvSpPr/>
      </dsp:nvSpPr>
      <dsp:spPr>
        <a:xfrm>
          <a:off x="4130278" y="2077094"/>
          <a:ext cx="1202531" cy="601265"/>
        </a:xfrm>
        <a:prstGeom prst="roundRect">
          <a:avLst>
            <a:gd name="adj" fmla="val 10000"/>
          </a:avLst>
        </a:prstGeom>
        <a:solidFill>
          <a:schemeClr val="l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2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  <a:scene3d>
          <a:camera prst="orthographicFront">
            <a:rot lat="0" lon="0" rev="0"/>
          </a:camera>
          <a:lightRig rig="threePt" dir="t"/>
        </a:scene3d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525" tIns="9525" rIns="9525" bIns="9525" numCol="1" spcCol="1270" anchor="ctr" anchorCtr="0">
          <a:noAutofit/>
        </a:bodyPr>
        <a:lstStyle/>
        <a:p>
          <a:pPr lvl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GB" sz="1500" kern="1200" dirty="0" smtClean="0">
              <a:latin typeface="Arial" panose="020B0604020202020204" pitchFamily="34" charset="0"/>
              <a:cs typeface="Arial" panose="020B0604020202020204" pitchFamily="34" charset="0"/>
            </a:rPr>
            <a:t>Soil</a:t>
          </a:r>
          <a:endParaRPr lang="en-GB" sz="1500" kern="1200" dirty="0">
            <a:latin typeface="Arial" panose="020B0604020202020204" pitchFamily="34" charset="0"/>
            <a:cs typeface="Arial" panose="020B0604020202020204" pitchFamily="34" charset="0"/>
          </a:endParaRPr>
        </a:p>
      </dsp:txBody>
      <dsp:txXfrm>
        <a:off x="4147888" y="2094704"/>
        <a:ext cx="1167311" cy="566045"/>
      </dsp:txXfrm>
    </dsp:sp>
    <dsp:sp modelId="{22B11B40-168A-4611-9017-96541EF55CA1}">
      <dsp:nvSpPr>
        <dsp:cNvPr id="0" name=""/>
        <dsp:cNvSpPr/>
      </dsp:nvSpPr>
      <dsp:spPr>
        <a:xfrm rot="3907178">
          <a:off x="1634580" y="2883003"/>
          <a:ext cx="1143294" cy="26630"/>
        </a:xfrm>
        <a:custGeom>
          <a:avLst/>
          <a:gdLst/>
          <a:ahLst/>
          <a:cxnLst/>
          <a:rect l="0" t="0" r="0" b="0"/>
          <a:pathLst>
            <a:path>
              <a:moveTo>
                <a:pt x="0" y="13315"/>
              </a:moveTo>
              <a:lnTo>
                <a:pt x="1143294" y="13315"/>
              </a:lnTo>
            </a:path>
          </a:pathLst>
        </a:custGeom>
        <a:noFill/>
        <a:ln w="25400" cap="flat" cmpd="sng" algn="ctr">
          <a:solidFill>
            <a:schemeClr val="accent2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  <a:scene3d>
          <a:camera prst="orthographicFront">
            <a:rot lat="0" lon="0" rev="0"/>
          </a:camera>
          <a:lightRig rig="threePt" dir="t"/>
        </a:scene3d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GB" sz="500" kern="1200" dirty="0">
            <a:latin typeface="Arial" panose="020B0604020202020204" pitchFamily="34" charset="0"/>
            <a:cs typeface="Arial" panose="020B0604020202020204" pitchFamily="34" charset="0"/>
          </a:endParaRPr>
        </a:p>
      </dsp:txBody>
      <dsp:txXfrm>
        <a:off x="2177645" y="2867736"/>
        <a:ext cx="57164" cy="57164"/>
      </dsp:txXfrm>
    </dsp:sp>
    <dsp:sp modelId="{9A0A82B6-0746-49E4-B3A3-107A26EF446C}">
      <dsp:nvSpPr>
        <dsp:cNvPr id="0" name=""/>
        <dsp:cNvSpPr/>
      </dsp:nvSpPr>
      <dsp:spPr>
        <a:xfrm>
          <a:off x="2446734" y="3114278"/>
          <a:ext cx="1202531" cy="601265"/>
        </a:xfrm>
        <a:prstGeom prst="roundRect">
          <a:avLst>
            <a:gd name="adj" fmla="val 10000"/>
          </a:avLst>
        </a:prstGeom>
        <a:solidFill>
          <a:schemeClr val="l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2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  <a:scene3d>
          <a:camera prst="orthographicFront">
            <a:rot lat="0" lon="0" rev="0"/>
          </a:camera>
          <a:lightRig rig="threePt" dir="t"/>
        </a:scene3d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525" tIns="9525" rIns="9525" bIns="9525" numCol="1" spcCol="1270" anchor="ctr" anchorCtr="0">
          <a:noAutofit/>
        </a:bodyPr>
        <a:lstStyle/>
        <a:p>
          <a:pPr lvl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GB" sz="1500" kern="1200" dirty="0" smtClean="0">
              <a:latin typeface="Arial" panose="020B0604020202020204" pitchFamily="34" charset="0"/>
              <a:cs typeface="Arial" panose="020B0604020202020204" pitchFamily="34" charset="0"/>
            </a:rPr>
            <a:t>Transmission routes</a:t>
          </a:r>
          <a:endParaRPr lang="en-GB" sz="1500" kern="1200" dirty="0">
            <a:latin typeface="Arial" panose="020B0604020202020204" pitchFamily="34" charset="0"/>
            <a:cs typeface="Arial" panose="020B0604020202020204" pitchFamily="34" charset="0"/>
          </a:endParaRPr>
        </a:p>
      </dsp:txBody>
      <dsp:txXfrm>
        <a:off x="2464344" y="3131888"/>
        <a:ext cx="1167311" cy="566045"/>
      </dsp:txXfrm>
    </dsp:sp>
    <dsp:sp modelId="{A5298A19-F28F-4D55-AF14-664D7DDE3D4D}">
      <dsp:nvSpPr>
        <dsp:cNvPr id="0" name=""/>
        <dsp:cNvSpPr/>
      </dsp:nvSpPr>
      <dsp:spPr>
        <a:xfrm rot="19457599">
          <a:off x="3593587" y="3228731"/>
          <a:ext cx="592368" cy="26630"/>
        </a:xfrm>
        <a:custGeom>
          <a:avLst/>
          <a:gdLst/>
          <a:ahLst/>
          <a:cxnLst/>
          <a:rect l="0" t="0" r="0" b="0"/>
          <a:pathLst>
            <a:path>
              <a:moveTo>
                <a:pt x="0" y="13315"/>
              </a:moveTo>
              <a:lnTo>
                <a:pt x="592368" y="13315"/>
              </a:lnTo>
            </a:path>
          </a:pathLst>
        </a:custGeom>
        <a:noFill/>
        <a:ln w="25400" cap="flat" cmpd="sng" algn="ctr">
          <a:solidFill>
            <a:schemeClr val="accent2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  <a:scene3d>
          <a:camera prst="orthographicFront">
            <a:rot lat="0" lon="0" rev="0"/>
          </a:camera>
          <a:lightRig rig="threePt" dir="t"/>
        </a:scene3d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GB" sz="500" kern="1200" dirty="0">
            <a:latin typeface="Arial" panose="020B0604020202020204" pitchFamily="34" charset="0"/>
            <a:cs typeface="Arial" panose="020B0604020202020204" pitchFamily="34" charset="0"/>
          </a:endParaRPr>
        </a:p>
      </dsp:txBody>
      <dsp:txXfrm>
        <a:off x="3874962" y="3227237"/>
        <a:ext cx="29618" cy="29618"/>
      </dsp:txXfrm>
    </dsp:sp>
    <dsp:sp modelId="{C36564EA-2771-48D6-9A00-A4368A4E1971}">
      <dsp:nvSpPr>
        <dsp:cNvPr id="0" name=""/>
        <dsp:cNvSpPr/>
      </dsp:nvSpPr>
      <dsp:spPr>
        <a:xfrm>
          <a:off x="4130278" y="2768550"/>
          <a:ext cx="1202531" cy="601265"/>
        </a:xfrm>
        <a:prstGeom prst="roundRect">
          <a:avLst>
            <a:gd name="adj" fmla="val 10000"/>
          </a:avLst>
        </a:prstGeom>
        <a:solidFill>
          <a:schemeClr val="l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2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  <a:scene3d>
          <a:camera prst="orthographicFront">
            <a:rot lat="0" lon="0" rev="0"/>
          </a:camera>
          <a:lightRig rig="threePt" dir="t"/>
        </a:scene3d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525" tIns="9525" rIns="9525" bIns="9525" numCol="1" spcCol="1270" anchor="ctr" anchorCtr="0">
          <a:noAutofit/>
        </a:bodyPr>
        <a:lstStyle/>
        <a:p>
          <a:pPr lvl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GB" sz="1500" kern="1200" dirty="0" smtClean="0">
              <a:latin typeface="Arial" panose="020B0604020202020204" pitchFamily="34" charset="0"/>
              <a:cs typeface="Arial" panose="020B0604020202020204" pitchFamily="34" charset="0"/>
            </a:rPr>
            <a:t>Hands</a:t>
          </a:r>
        </a:p>
      </dsp:txBody>
      <dsp:txXfrm>
        <a:off x="4147888" y="2786160"/>
        <a:ext cx="1167311" cy="566045"/>
      </dsp:txXfrm>
    </dsp:sp>
    <dsp:sp modelId="{D477018F-1D04-485A-94B4-547CA6BD3FB8}">
      <dsp:nvSpPr>
        <dsp:cNvPr id="0" name=""/>
        <dsp:cNvSpPr/>
      </dsp:nvSpPr>
      <dsp:spPr>
        <a:xfrm rot="2142401">
          <a:off x="3593587" y="3574459"/>
          <a:ext cx="592368" cy="26630"/>
        </a:xfrm>
        <a:custGeom>
          <a:avLst/>
          <a:gdLst/>
          <a:ahLst/>
          <a:cxnLst/>
          <a:rect l="0" t="0" r="0" b="0"/>
          <a:pathLst>
            <a:path>
              <a:moveTo>
                <a:pt x="0" y="13315"/>
              </a:moveTo>
              <a:lnTo>
                <a:pt x="592368" y="13315"/>
              </a:lnTo>
            </a:path>
          </a:pathLst>
        </a:custGeom>
        <a:noFill/>
        <a:ln w="25400" cap="flat" cmpd="sng" algn="ctr">
          <a:solidFill>
            <a:schemeClr val="accent2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  <a:scene3d>
          <a:camera prst="orthographicFront">
            <a:rot lat="0" lon="0" rev="0"/>
          </a:camera>
          <a:lightRig rig="threePt" dir="t"/>
        </a:scene3d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GB" sz="500" kern="1200" dirty="0">
            <a:latin typeface="Arial" panose="020B0604020202020204" pitchFamily="34" charset="0"/>
            <a:cs typeface="Arial" panose="020B0604020202020204" pitchFamily="34" charset="0"/>
          </a:endParaRPr>
        </a:p>
      </dsp:txBody>
      <dsp:txXfrm>
        <a:off x="3874962" y="3572965"/>
        <a:ext cx="29618" cy="29618"/>
      </dsp:txXfrm>
    </dsp:sp>
    <dsp:sp modelId="{65A2CE93-175C-4E5D-8A0B-CFD884186552}">
      <dsp:nvSpPr>
        <dsp:cNvPr id="0" name=""/>
        <dsp:cNvSpPr/>
      </dsp:nvSpPr>
      <dsp:spPr>
        <a:xfrm>
          <a:off x="4130278" y="3460005"/>
          <a:ext cx="1202531" cy="601265"/>
        </a:xfrm>
        <a:prstGeom prst="roundRect">
          <a:avLst>
            <a:gd name="adj" fmla="val 10000"/>
          </a:avLst>
        </a:prstGeom>
        <a:solidFill>
          <a:schemeClr val="l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2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  <a:scene3d>
          <a:camera prst="orthographicFront">
            <a:rot lat="0" lon="0" rev="0"/>
          </a:camera>
          <a:lightRig rig="threePt" dir="t"/>
        </a:scene3d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525" tIns="9525" rIns="9525" bIns="9525" numCol="1" spcCol="1270" anchor="ctr" anchorCtr="0">
          <a:noAutofit/>
        </a:bodyPr>
        <a:lstStyle/>
        <a:p>
          <a:pPr lvl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GB" sz="1500" kern="1200" dirty="0" smtClean="0">
              <a:latin typeface="Arial" panose="020B0604020202020204" pitchFamily="34" charset="0"/>
              <a:cs typeface="Arial" panose="020B0604020202020204" pitchFamily="34" charset="0"/>
            </a:rPr>
            <a:t>Environment</a:t>
          </a:r>
        </a:p>
      </dsp:txBody>
      <dsp:txXfrm>
        <a:off x="4147888" y="3477615"/>
        <a:ext cx="1167311" cy="566045"/>
      </dsp:txXfrm>
    </dsp:sp>
  </dsp:spTree>
</dsp:drawing>
</file>

<file path=ppt/diagrams/drawing7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CB6E9137-F9A7-49D1-A490-4FADA1780BF9}">
      <dsp:nvSpPr>
        <dsp:cNvPr id="0" name=""/>
        <dsp:cNvSpPr/>
      </dsp:nvSpPr>
      <dsp:spPr>
        <a:xfrm>
          <a:off x="744" y="145603"/>
          <a:ext cx="2902148" cy="1741289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40970" tIns="140970" rIns="140970" bIns="140970" numCol="1" spcCol="1270" anchor="ctr" anchorCtr="0">
          <a:noAutofit/>
        </a:bodyPr>
        <a:lstStyle/>
        <a:p>
          <a:pPr lvl="0" algn="ctr" defTabSz="16446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3700" kern="1200" dirty="0" smtClean="0">
              <a:latin typeface="Arial" panose="020B0604020202020204" pitchFamily="34" charset="0"/>
              <a:cs typeface="Arial" panose="020B0604020202020204" pitchFamily="34" charset="0"/>
            </a:rPr>
            <a:t>Background and epi</a:t>
          </a:r>
          <a:endParaRPr lang="en-US" sz="3700" kern="1200" dirty="0">
            <a:latin typeface="Arial" panose="020B0604020202020204" pitchFamily="34" charset="0"/>
            <a:cs typeface="Arial" panose="020B0604020202020204" pitchFamily="34" charset="0"/>
          </a:endParaRPr>
        </a:p>
      </dsp:txBody>
      <dsp:txXfrm>
        <a:off x="744" y="145603"/>
        <a:ext cx="2902148" cy="1741289"/>
      </dsp:txXfrm>
    </dsp:sp>
    <dsp:sp modelId="{FD494836-1CC8-45BA-B192-3A6F2BB97A54}">
      <dsp:nvSpPr>
        <dsp:cNvPr id="0" name=""/>
        <dsp:cNvSpPr/>
      </dsp:nvSpPr>
      <dsp:spPr>
        <a:xfrm>
          <a:off x="3193107" y="145603"/>
          <a:ext cx="2902148" cy="1741289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40970" tIns="140970" rIns="140970" bIns="140970" numCol="1" spcCol="1270" anchor="ctr" anchorCtr="0">
          <a:noAutofit/>
        </a:bodyPr>
        <a:lstStyle/>
        <a:p>
          <a:pPr lvl="0" algn="ctr" defTabSz="16446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3700" kern="1200" dirty="0" smtClean="0">
              <a:latin typeface="Arial" panose="020B0604020202020204" pitchFamily="34" charset="0"/>
              <a:cs typeface="Arial" panose="020B0604020202020204" pitchFamily="34" charset="0"/>
            </a:rPr>
            <a:t>Drivers of GNBSI</a:t>
          </a:r>
          <a:endParaRPr lang="en-US" sz="3700" kern="1200" dirty="0">
            <a:latin typeface="Arial" panose="020B0604020202020204" pitchFamily="34" charset="0"/>
            <a:cs typeface="Arial" panose="020B0604020202020204" pitchFamily="34" charset="0"/>
          </a:endParaRPr>
        </a:p>
      </dsp:txBody>
      <dsp:txXfrm>
        <a:off x="3193107" y="145603"/>
        <a:ext cx="2902148" cy="1741289"/>
      </dsp:txXfrm>
    </dsp:sp>
    <dsp:sp modelId="{F6E42A0D-7845-46CD-9ED4-2101DD0C3479}">
      <dsp:nvSpPr>
        <dsp:cNvPr id="0" name=""/>
        <dsp:cNvSpPr/>
      </dsp:nvSpPr>
      <dsp:spPr>
        <a:xfrm>
          <a:off x="744" y="2177107"/>
          <a:ext cx="2902148" cy="1741289"/>
        </a:xfrm>
        <a:prstGeom prst="rect">
          <a:avLst/>
        </a:prstGeom>
        <a:solidFill>
          <a:srgbClr val="C00000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40970" tIns="140970" rIns="140970" bIns="140970" numCol="1" spcCol="1270" anchor="ctr" anchorCtr="0">
          <a:noAutofit/>
        </a:bodyPr>
        <a:lstStyle/>
        <a:p>
          <a:pPr lvl="0" algn="ctr" defTabSz="16446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3700" kern="1200" dirty="0" smtClean="0">
              <a:latin typeface="Arial" panose="020B0604020202020204" pitchFamily="34" charset="0"/>
              <a:cs typeface="Arial" panose="020B0604020202020204" pitchFamily="34" charset="0"/>
            </a:rPr>
            <a:t>Learning from G+ success?</a:t>
          </a:r>
          <a:endParaRPr lang="en-US" sz="3700" kern="1200" dirty="0">
            <a:latin typeface="Arial" panose="020B0604020202020204" pitchFamily="34" charset="0"/>
            <a:cs typeface="Arial" panose="020B0604020202020204" pitchFamily="34" charset="0"/>
          </a:endParaRPr>
        </a:p>
      </dsp:txBody>
      <dsp:txXfrm>
        <a:off x="744" y="2177107"/>
        <a:ext cx="2902148" cy="1741289"/>
      </dsp:txXfrm>
    </dsp:sp>
    <dsp:sp modelId="{20E229EA-E650-48CD-BC4C-091317D2A768}">
      <dsp:nvSpPr>
        <dsp:cNvPr id="0" name=""/>
        <dsp:cNvSpPr/>
      </dsp:nvSpPr>
      <dsp:spPr>
        <a:xfrm>
          <a:off x="3193107" y="2177107"/>
          <a:ext cx="2902148" cy="1741289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40970" tIns="140970" rIns="140970" bIns="140970" numCol="1" spcCol="1270" anchor="ctr" anchorCtr="0">
          <a:noAutofit/>
        </a:bodyPr>
        <a:lstStyle/>
        <a:p>
          <a:pPr lvl="0" algn="ctr" defTabSz="16446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3700" kern="1200" dirty="0" smtClean="0">
              <a:latin typeface="Arial" panose="020B0604020202020204" pitchFamily="34" charset="0"/>
              <a:cs typeface="Arial" panose="020B0604020202020204" pitchFamily="34" charset="0"/>
            </a:rPr>
            <a:t>How to tackle GNBSI</a:t>
          </a:r>
          <a:endParaRPr lang="en-US" sz="3700" kern="1200" dirty="0">
            <a:latin typeface="Arial" panose="020B0604020202020204" pitchFamily="34" charset="0"/>
            <a:cs typeface="Arial" panose="020B0604020202020204" pitchFamily="34" charset="0"/>
          </a:endParaRPr>
        </a:p>
      </dsp:txBody>
      <dsp:txXfrm>
        <a:off x="3193107" y="2177107"/>
        <a:ext cx="2902148" cy="1741289"/>
      </dsp:txXfrm>
    </dsp:sp>
  </dsp:spTree>
</dsp:drawing>
</file>

<file path=ppt/diagrams/drawing8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CB6E9137-F9A7-49D1-A490-4FADA1780BF9}">
      <dsp:nvSpPr>
        <dsp:cNvPr id="0" name=""/>
        <dsp:cNvSpPr/>
      </dsp:nvSpPr>
      <dsp:spPr>
        <a:xfrm>
          <a:off x="744" y="145603"/>
          <a:ext cx="2902148" cy="1741289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40970" tIns="140970" rIns="140970" bIns="140970" numCol="1" spcCol="1270" anchor="ctr" anchorCtr="0">
          <a:noAutofit/>
        </a:bodyPr>
        <a:lstStyle/>
        <a:p>
          <a:pPr lvl="0" algn="ctr" defTabSz="16446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3700" kern="1200" dirty="0" smtClean="0">
              <a:latin typeface="Arial" panose="020B0604020202020204" pitchFamily="34" charset="0"/>
              <a:cs typeface="Arial" panose="020B0604020202020204" pitchFamily="34" charset="0"/>
            </a:rPr>
            <a:t>Background and epi</a:t>
          </a:r>
          <a:endParaRPr lang="en-US" sz="3700" kern="1200" dirty="0">
            <a:latin typeface="Arial" panose="020B0604020202020204" pitchFamily="34" charset="0"/>
            <a:cs typeface="Arial" panose="020B0604020202020204" pitchFamily="34" charset="0"/>
          </a:endParaRPr>
        </a:p>
      </dsp:txBody>
      <dsp:txXfrm>
        <a:off x="744" y="145603"/>
        <a:ext cx="2902148" cy="1741289"/>
      </dsp:txXfrm>
    </dsp:sp>
    <dsp:sp modelId="{FD494836-1CC8-45BA-B192-3A6F2BB97A54}">
      <dsp:nvSpPr>
        <dsp:cNvPr id="0" name=""/>
        <dsp:cNvSpPr/>
      </dsp:nvSpPr>
      <dsp:spPr>
        <a:xfrm>
          <a:off x="3193107" y="145603"/>
          <a:ext cx="2902148" cy="1741289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40970" tIns="140970" rIns="140970" bIns="140970" numCol="1" spcCol="1270" anchor="ctr" anchorCtr="0">
          <a:noAutofit/>
        </a:bodyPr>
        <a:lstStyle/>
        <a:p>
          <a:pPr lvl="0" algn="ctr" defTabSz="16446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3700" kern="1200" dirty="0" smtClean="0">
              <a:latin typeface="Arial" panose="020B0604020202020204" pitchFamily="34" charset="0"/>
              <a:cs typeface="Arial" panose="020B0604020202020204" pitchFamily="34" charset="0"/>
            </a:rPr>
            <a:t>Drivers of GNBSI</a:t>
          </a:r>
          <a:endParaRPr lang="en-US" sz="3700" kern="1200" dirty="0">
            <a:latin typeface="Arial" panose="020B0604020202020204" pitchFamily="34" charset="0"/>
            <a:cs typeface="Arial" panose="020B0604020202020204" pitchFamily="34" charset="0"/>
          </a:endParaRPr>
        </a:p>
      </dsp:txBody>
      <dsp:txXfrm>
        <a:off x="3193107" y="145603"/>
        <a:ext cx="2902148" cy="1741289"/>
      </dsp:txXfrm>
    </dsp:sp>
    <dsp:sp modelId="{F6E42A0D-7845-46CD-9ED4-2101DD0C3479}">
      <dsp:nvSpPr>
        <dsp:cNvPr id="0" name=""/>
        <dsp:cNvSpPr/>
      </dsp:nvSpPr>
      <dsp:spPr>
        <a:xfrm>
          <a:off x="744" y="2177107"/>
          <a:ext cx="2902148" cy="1741289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40970" tIns="140970" rIns="140970" bIns="140970" numCol="1" spcCol="1270" anchor="ctr" anchorCtr="0">
          <a:noAutofit/>
        </a:bodyPr>
        <a:lstStyle/>
        <a:p>
          <a:pPr lvl="0" algn="ctr" defTabSz="16446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3700" kern="1200" dirty="0" smtClean="0">
              <a:latin typeface="Arial" panose="020B0604020202020204" pitchFamily="34" charset="0"/>
              <a:cs typeface="Arial" panose="020B0604020202020204" pitchFamily="34" charset="0"/>
            </a:rPr>
            <a:t>Learning from G+ success?</a:t>
          </a:r>
          <a:endParaRPr lang="en-US" sz="3700" kern="1200" dirty="0">
            <a:latin typeface="Arial" panose="020B0604020202020204" pitchFamily="34" charset="0"/>
            <a:cs typeface="Arial" panose="020B0604020202020204" pitchFamily="34" charset="0"/>
          </a:endParaRPr>
        </a:p>
      </dsp:txBody>
      <dsp:txXfrm>
        <a:off x="744" y="2177107"/>
        <a:ext cx="2902148" cy="1741289"/>
      </dsp:txXfrm>
    </dsp:sp>
    <dsp:sp modelId="{20E229EA-E650-48CD-BC4C-091317D2A768}">
      <dsp:nvSpPr>
        <dsp:cNvPr id="0" name=""/>
        <dsp:cNvSpPr/>
      </dsp:nvSpPr>
      <dsp:spPr>
        <a:xfrm>
          <a:off x="3193107" y="2177107"/>
          <a:ext cx="2902148" cy="1741289"/>
        </a:xfrm>
        <a:prstGeom prst="rect">
          <a:avLst/>
        </a:prstGeom>
        <a:solidFill>
          <a:srgbClr val="C00000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40970" tIns="140970" rIns="140970" bIns="140970" numCol="1" spcCol="1270" anchor="ctr" anchorCtr="0">
          <a:noAutofit/>
        </a:bodyPr>
        <a:lstStyle/>
        <a:p>
          <a:pPr lvl="0" algn="ctr" defTabSz="16446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3700" kern="1200" dirty="0" smtClean="0">
              <a:latin typeface="Arial" panose="020B0604020202020204" pitchFamily="34" charset="0"/>
              <a:cs typeface="Arial" panose="020B0604020202020204" pitchFamily="34" charset="0"/>
            </a:rPr>
            <a:t>How to tackle GNBSI</a:t>
          </a:r>
          <a:endParaRPr lang="en-US" sz="3700" kern="1200" dirty="0">
            <a:latin typeface="Arial" panose="020B0604020202020204" pitchFamily="34" charset="0"/>
            <a:cs typeface="Arial" panose="020B0604020202020204" pitchFamily="34" charset="0"/>
          </a:endParaRPr>
        </a:p>
      </dsp:txBody>
      <dsp:txXfrm>
        <a:off x="3193107" y="2177107"/>
        <a:ext cx="2902148" cy="1741289"/>
      </dsp:txXfrm>
    </dsp:sp>
  </dsp:spTree>
</dsp:drawing>
</file>

<file path=ppt/diagrams/drawing9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719672F0-9D5B-4BD3-840B-08B73BEDF2EB}">
      <dsp:nvSpPr>
        <dsp:cNvPr id="0" name=""/>
        <dsp:cNvSpPr/>
      </dsp:nvSpPr>
      <dsp:spPr>
        <a:xfrm>
          <a:off x="2447001" y="1580461"/>
          <a:ext cx="1201996" cy="1201996"/>
        </a:xfrm>
        <a:prstGeom prst="ellips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700" tIns="12700" rIns="12700" bIns="127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GB" sz="2000" kern="1200" dirty="0" smtClean="0">
              <a:latin typeface="Arial" panose="020B0604020202020204" pitchFamily="34" charset="0"/>
              <a:cs typeface="Arial" panose="020B0604020202020204" pitchFamily="34" charset="0"/>
            </a:rPr>
            <a:t>Patient factors</a:t>
          </a:r>
          <a:endParaRPr lang="en-GB" sz="2000" kern="1200" dirty="0">
            <a:latin typeface="Arial" panose="020B0604020202020204" pitchFamily="34" charset="0"/>
            <a:cs typeface="Arial" panose="020B0604020202020204" pitchFamily="34" charset="0"/>
          </a:endParaRPr>
        </a:p>
      </dsp:txBody>
      <dsp:txXfrm>
        <a:off x="2623029" y="1756489"/>
        <a:ext cx="849940" cy="849940"/>
      </dsp:txXfrm>
    </dsp:sp>
    <dsp:sp modelId="{05730118-2967-4D44-95D4-E4912E2AD65D}">
      <dsp:nvSpPr>
        <dsp:cNvPr id="0" name=""/>
        <dsp:cNvSpPr/>
      </dsp:nvSpPr>
      <dsp:spPr>
        <a:xfrm rot="16200000">
          <a:off x="2866418" y="1381133"/>
          <a:ext cx="363163" cy="35492"/>
        </a:xfrm>
        <a:custGeom>
          <a:avLst/>
          <a:gdLst/>
          <a:ahLst/>
          <a:cxnLst/>
          <a:rect l="0" t="0" r="0" b="0"/>
          <a:pathLst>
            <a:path>
              <a:moveTo>
                <a:pt x="0" y="17746"/>
              </a:moveTo>
              <a:lnTo>
                <a:pt x="363163" y="17746"/>
              </a:lnTo>
            </a:path>
          </a:pathLst>
        </a:cu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GB" sz="500" kern="1200" dirty="0">
            <a:latin typeface="Arial" panose="020B0604020202020204" pitchFamily="34" charset="0"/>
            <a:cs typeface="Arial" panose="020B0604020202020204" pitchFamily="34" charset="0"/>
          </a:endParaRPr>
        </a:p>
      </dsp:txBody>
      <dsp:txXfrm>
        <a:off x="3038920" y="1389800"/>
        <a:ext cx="18158" cy="18158"/>
      </dsp:txXfrm>
    </dsp:sp>
    <dsp:sp modelId="{FAAFABF1-BC53-4230-9797-A96C01F578D0}">
      <dsp:nvSpPr>
        <dsp:cNvPr id="0" name=""/>
        <dsp:cNvSpPr/>
      </dsp:nvSpPr>
      <dsp:spPr>
        <a:xfrm>
          <a:off x="2447001" y="15301"/>
          <a:ext cx="1201996" cy="1201996"/>
        </a:xfrm>
        <a:prstGeom prst="ellips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525" tIns="9525" rIns="9525" bIns="9525" numCol="1" spcCol="1270" anchor="ctr" anchorCtr="0">
          <a:noAutofit/>
        </a:bodyPr>
        <a:lstStyle/>
        <a:p>
          <a:pPr lvl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GB" sz="1500" kern="1200" dirty="0" smtClean="0">
              <a:latin typeface="Arial" panose="020B0604020202020204" pitchFamily="34" charset="0"/>
              <a:cs typeface="Arial" panose="020B0604020202020204" pitchFamily="34" charset="0"/>
            </a:rPr>
            <a:t>Devices</a:t>
          </a:r>
          <a:endParaRPr lang="en-GB" sz="1500" kern="1200" dirty="0">
            <a:latin typeface="Arial" panose="020B0604020202020204" pitchFamily="34" charset="0"/>
            <a:cs typeface="Arial" panose="020B0604020202020204" pitchFamily="34" charset="0"/>
          </a:endParaRPr>
        </a:p>
      </dsp:txBody>
      <dsp:txXfrm>
        <a:off x="2623029" y="191329"/>
        <a:ext cx="849940" cy="849940"/>
      </dsp:txXfrm>
    </dsp:sp>
    <dsp:sp modelId="{C8CCFA92-F6CA-4BD3-B552-CF7B8900ECE6}">
      <dsp:nvSpPr>
        <dsp:cNvPr id="0" name=""/>
        <dsp:cNvSpPr/>
      </dsp:nvSpPr>
      <dsp:spPr>
        <a:xfrm rot="20520000">
          <a:off x="3610696" y="1921882"/>
          <a:ext cx="363163" cy="35492"/>
        </a:xfrm>
        <a:custGeom>
          <a:avLst/>
          <a:gdLst/>
          <a:ahLst/>
          <a:cxnLst/>
          <a:rect l="0" t="0" r="0" b="0"/>
          <a:pathLst>
            <a:path>
              <a:moveTo>
                <a:pt x="0" y="17746"/>
              </a:moveTo>
              <a:lnTo>
                <a:pt x="363163" y="17746"/>
              </a:lnTo>
            </a:path>
          </a:pathLst>
        </a:cu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500" kern="1200"/>
        </a:p>
      </dsp:txBody>
      <dsp:txXfrm>
        <a:off x="3783198" y="1930549"/>
        <a:ext cx="18158" cy="18158"/>
      </dsp:txXfrm>
    </dsp:sp>
    <dsp:sp modelId="{B915919A-3809-4910-879F-88ED6E3A1607}">
      <dsp:nvSpPr>
        <dsp:cNvPr id="0" name=""/>
        <dsp:cNvSpPr/>
      </dsp:nvSpPr>
      <dsp:spPr>
        <a:xfrm>
          <a:off x="3935557" y="1096800"/>
          <a:ext cx="1201996" cy="1201996"/>
        </a:xfrm>
        <a:prstGeom prst="ellips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525" tIns="9525" rIns="9525" bIns="9525" numCol="1" spcCol="1270" anchor="ctr" anchorCtr="0">
          <a:noAutofit/>
        </a:bodyPr>
        <a:lstStyle/>
        <a:p>
          <a:pPr lvl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GB" sz="1500" kern="1200" dirty="0" smtClean="0">
              <a:latin typeface="Arial" panose="020B0604020202020204" pitchFamily="34" charset="0"/>
              <a:cs typeface="Arial" panose="020B0604020202020204" pitchFamily="34" charset="0"/>
            </a:rPr>
            <a:t>AMR</a:t>
          </a:r>
          <a:endParaRPr lang="en-GB" sz="1500" kern="1200" dirty="0">
            <a:latin typeface="Arial" panose="020B0604020202020204" pitchFamily="34" charset="0"/>
            <a:cs typeface="Arial" panose="020B0604020202020204" pitchFamily="34" charset="0"/>
          </a:endParaRPr>
        </a:p>
      </dsp:txBody>
      <dsp:txXfrm>
        <a:off x="4111585" y="1272828"/>
        <a:ext cx="849940" cy="849940"/>
      </dsp:txXfrm>
    </dsp:sp>
    <dsp:sp modelId="{014C9C97-ED19-41A0-8426-6DA10BE114A1}">
      <dsp:nvSpPr>
        <dsp:cNvPr id="0" name=""/>
        <dsp:cNvSpPr/>
      </dsp:nvSpPr>
      <dsp:spPr>
        <a:xfrm rot="3240000">
          <a:off x="3326407" y="2796833"/>
          <a:ext cx="363163" cy="35492"/>
        </a:xfrm>
        <a:custGeom>
          <a:avLst/>
          <a:gdLst/>
          <a:ahLst/>
          <a:cxnLst/>
          <a:rect l="0" t="0" r="0" b="0"/>
          <a:pathLst>
            <a:path>
              <a:moveTo>
                <a:pt x="0" y="17746"/>
              </a:moveTo>
              <a:lnTo>
                <a:pt x="363163" y="17746"/>
              </a:lnTo>
            </a:path>
          </a:pathLst>
        </a:cu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500" kern="1200"/>
        </a:p>
      </dsp:txBody>
      <dsp:txXfrm>
        <a:off x="3498909" y="2805500"/>
        <a:ext cx="18158" cy="18158"/>
      </dsp:txXfrm>
    </dsp:sp>
    <dsp:sp modelId="{5E023E7B-D6C4-44D8-87E0-B0DD7CB1F02E}">
      <dsp:nvSpPr>
        <dsp:cNvPr id="0" name=""/>
        <dsp:cNvSpPr/>
      </dsp:nvSpPr>
      <dsp:spPr>
        <a:xfrm>
          <a:off x="3366979" y="2846702"/>
          <a:ext cx="1201996" cy="1201996"/>
        </a:xfrm>
        <a:prstGeom prst="ellips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525" tIns="9525" rIns="9525" bIns="9525" numCol="1" spcCol="1270" anchor="ctr" anchorCtr="0">
          <a:noAutofit/>
        </a:bodyPr>
        <a:lstStyle/>
        <a:p>
          <a:pPr lvl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GB" sz="1500" kern="1200" dirty="0" smtClean="0">
              <a:latin typeface="Arial" panose="020B0604020202020204" pitchFamily="34" charset="0"/>
              <a:cs typeface="Arial" panose="020B0604020202020204" pitchFamily="34" charset="0"/>
            </a:rPr>
            <a:t>Surgery &amp; wounds</a:t>
          </a:r>
          <a:endParaRPr lang="en-GB" sz="1500" kern="1200" dirty="0">
            <a:latin typeface="Arial" panose="020B0604020202020204" pitchFamily="34" charset="0"/>
            <a:cs typeface="Arial" panose="020B0604020202020204" pitchFamily="34" charset="0"/>
          </a:endParaRPr>
        </a:p>
      </dsp:txBody>
      <dsp:txXfrm>
        <a:off x="3543007" y="3022730"/>
        <a:ext cx="849940" cy="849940"/>
      </dsp:txXfrm>
    </dsp:sp>
    <dsp:sp modelId="{FDECD69B-4987-41D9-AC27-A1E162F6881B}">
      <dsp:nvSpPr>
        <dsp:cNvPr id="0" name=""/>
        <dsp:cNvSpPr/>
      </dsp:nvSpPr>
      <dsp:spPr>
        <a:xfrm rot="7560000">
          <a:off x="2406429" y="2796833"/>
          <a:ext cx="363163" cy="35492"/>
        </a:xfrm>
        <a:custGeom>
          <a:avLst/>
          <a:gdLst/>
          <a:ahLst/>
          <a:cxnLst/>
          <a:rect l="0" t="0" r="0" b="0"/>
          <a:pathLst>
            <a:path>
              <a:moveTo>
                <a:pt x="0" y="17746"/>
              </a:moveTo>
              <a:lnTo>
                <a:pt x="363163" y="17746"/>
              </a:lnTo>
            </a:path>
          </a:pathLst>
        </a:cu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500" kern="1200"/>
        </a:p>
      </dsp:txBody>
      <dsp:txXfrm rot="10800000">
        <a:off x="2578932" y="2805500"/>
        <a:ext cx="18158" cy="18158"/>
      </dsp:txXfrm>
    </dsp:sp>
    <dsp:sp modelId="{8E25E403-7CC4-4EED-8143-A29AEF499E5D}">
      <dsp:nvSpPr>
        <dsp:cNvPr id="0" name=""/>
        <dsp:cNvSpPr/>
      </dsp:nvSpPr>
      <dsp:spPr>
        <a:xfrm>
          <a:off x="1527024" y="2846702"/>
          <a:ext cx="1201996" cy="1201996"/>
        </a:xfrm>
        <a:prstGeom prst="ellips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525" tIns="9525" rIns="9525" bIns="9525" numCol="1" spcCol="1270" anchor="ctr" anchorCtr="0">
          <a:noAutofit/>
        </a:bodyPr>
        <a:lstStyle/>
        <a:p>
          <a:pPr lvl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GB" sz="1500" kern="1200" dirty="0" smtClean="0">
              <a:latin typeface="Arial" panose="020B0604020202020204" pitchFamily="34" charset="0"/>
              <a:cs typeface="Arial" panose="020B0604020202020204" pitchFamily="34" charset="0"/>
            </a:rPr>
            <a:t>High risk patients</a:t>
          </a:r>
          <a:endParaRPr lang="en-GB" sz="1500" kern="1200" dirty="0">
            <a:latin typeface="Arial" panose="020B0604020202020204" pitchFamily="34" charset="0"/>
            <a:cs typeface="Arial" panose="020B0604020202020204" pitchFamily="34" charset="0"/>
          </a:endParaRPr>
        </a:p>
      </dsp:txBody>
      <dsp:txXfrm>
        <a:off x="1703052" y="3022730"/>
        <a:ext cx="849940" cy="849940"/>
      </dsp:txXfrm>
    </dsp:sp>
    <dsp:sp modelId="{EDF4E77B-9BD9-47D6-8E45-FA891B0A9FA1}">
      <dsp:nvSpPr>
        <dsp:cNvPr id="0" name=""/>
        <dsp:cNvSpPr/>
      </dsp:nvSpPr>
      <dsp:spPr>
        <a:xfrm rot="11880000">
          <a:off x="2122140" y="1921882"/>
          <a:ext cx="363163" cy="35492"/>
        </a:xfrm>
        <a:custGeom>
          <a:avLst/>
          <a:gdLst/>
          <a:ahLst/>
          <a:cxnLst/>
          <a:rect l="0" t="0" r="0" b="0"/>
          <a:pathLst>
            <a:path>
              <a:moveTo>
                <a:pt x="0" y="17746"/>
              </a:moveTo>
              <a:lnTo>
                <a:pt x="363163" y="17746"/>
              </a:lnTo>
            </a:path>
          </a:pathLst>
        </a:cu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500" kern="1200"/>
        </a:p>
      </dsp:txBody>
      <dsp:txXfrm rot="10800000">
        <a:off x="2294643" y="1930549"/>
        <a:ext cx="18158" cy="18158"/>
      </dsp:txXfrm>
    </dsp:sp>
    <dsp:sp modelId="{CC3A7064-B69F-4B74-B21D-A2AD477E4D8F}">
      <dsp:nvSpPr>
        <dsp:cNvPr id="0" name=""/>
        <dsp:cNvSpPr/>
      </dsp:nvSpPr>
      <dsp:spPr>
        <a:xfrm>
          <a:off x="958446" y="1096800"/>
          <a:ext cx="1201996" cy="1201996"/>
        </a:xfrm>
        <a:prstGeom prst="ellips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525" tIns="9525" rIns="9525" bIns="9525" numCol="1" spcCol="1270" anchor="ctr" anchorCtr="0">
          <a:noAutofit/>
        </a:bodyPr>
        <a:lstStyle/>
        <a:p>
          <a:pPr lvl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GB" sz="1500" kern="1200" dirty="0" smtClean="0">
              <a:latin typeface="Arial" panose="020B0604020202020204" pitchFamily="34" charset="0"/>
              <a:cs typeface="Arial" panose="020B0604020202020204" pitchFamily="34" charset="0"/>
            </a:rPr>
            <a:t>Hydration &amp; UTI</a:t>
          </a:r>
          <a:endParaRPr lang="en-GB" sz="1500" kern="1200" dirty="0">
            <a:latin typeface="Arial" panose="020B0604020202020204" pitchFamily="34" charset="0"/>
            <a:cs typeface="Arial" panose="020B0604020202020204" pitchFamily="34" charset="0"/>
          </a:endParaRPr>
        </a:p>
      </dsp:txBody>
      <dsp:txXfrm>
        <a:off x="1134474" y="1272828"/>
        <a:ext cx="849940" cy="849940"/>
      </dsp:txXfrm>
    </dsp:sp>
  </dsp:spTree>
</dsp:drawing>
</file>

<file path=ppt/diagrams/drawing10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F83A1A17-5382-4422-BAC7-DB4115CC2C7E}">
      <dsp:nvSpPr>
        <dsp:cNvPr id="0" name=""/>
        <dsp:cNvSpPr/>
      </dsp:nvSpPr>
      <dsp:spPr>
        <a:xfrm>
          <a:off x="263674" y="369"/>
          <a:ext cx="1258909" cy="755345"/>
        </a:xfrm>
        <a:prstGeom prst="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3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GB" sz="1400" kern="1200" dirty="0" smtClean="0">
              <a:latin typeface="Arial" panose="020B0604020202020204" pitchFamily="34" charset="0"/>
              <a:cs typeface="Arial" panose="020B0604020202020204" pitchFamily="34" charset="0"/>
            </a:rPr>
            <a:t>Lab testing</a:t>
          </a:r>
          <a:endParaRPr lang="en-GB" sz="1400" kern="1200" dirty="0">
            <a:latin typeface="Arial" panose="020B0604020202020204" pitchFamily="34" charset="0"/>
            <a:cs typeface="Arial" panose="020B0604020202020204" pitchFamily="34" charset="0"/>
          </a:endParaRPr>
        </a:p>
      </dsp:txBody>
      <dsp:txXfrm>
        <a:off x="263674" y="369"/>
        <a:ext cx="1258909" cy="755345"/>
      </dsp:txXfrm>
    </dsp:sp>
    <dsp:sp modelId="{D74286C5-7A1B-4A05-81B8-933F48AF1DAD}">
      <dsp:nvSpPr>
        <dsp:cNvPr id="0" name=""/>
        <dsp:cNvSpPr/>
      </dsp:nvSpPr>
      <dsp:spPr>
        <a:xfrm>
          <a:off x="1648475" y="369"/>
          <a:ext cx="1258909" cy="755345"/>
        </a:xfrm>
        <a:prstGeom prst="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3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GB" sz="1400" kern="1200" dirty="0" smtClean="0">
              <a:latin typeface="Arial" panose="020B0604020202020204" pitchFamily="34" charset="0"/>
              <a:cs typeface="Arial" panose="020B0604020202020204" pitchFamily="34" charset="0"/>
            </a:rPr>
            <a:t>Patient sampling</a:t>
          </a:r>
          <a:endParaRPr lang="en-GB" sz="1400" kern="1200" dirty="0">
            <a:latin typeface="Arial" panose="020B0604020202020204" pitchFamily="34" charset="0"/>
            <a:cs typeface="Arial" panose="020B0604020202020204" pitchFamily="34" charset="0"/>
          </a:endParaRPr>
        </a:p>
      </dsp:txBody>
      <dsp:txXfrm>
        <a:off x="1648475" y="369"/>
        <a:ext cx="1258909" cy="755345"/>
      </dsp:txXfrm>
    </dsp:sp>
    <dsp:sp modelId="{DC56A25C-DBD5-4566-B58F-A19A46D292D6}">
      <dsp:nvSpPr>
        <dsp:cNvPr id="0" name=""/>
        <dsp:cNvSpPr/>
      </dsp:nvSpPr>
      <dsp:spPr>
        <a:xfrm>
          <a:off x="3033275" y="369"/>
          <a:ext cx="1258909" cy="755345"/>
        </a:xfrm>
        <a:prstGeom prst="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3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GB" sz="1400" kern="1200" dirty="0" smtClean="0">
              <a:latin typeface="Arial" panose="020B0604020202020204" pitchFamily="34" charset="0"/>
              <a:cs typeface="Arial" panose="020B0604020202020204" pitchFamily="34" charset="0"/>
            </a:rPr>
            <a:t>Deprivation</a:t>
          </a:r>
          <a:endParaRPr lang="en-GB" sz="1400" kern="1200" dirty="0">
            <a:latin typeface="Arial" panose="020B0604020202020204" pitchFamily="34" charset="0"/>
            <a:cs typeface="Arial" panose="020B0604020202020204" pitchFamily="34" charset="0"/>
          </a:endParaRPr>
        </a:p>
      </dsp:txBody>
      <dsp:txXfrm>
        <a:off x="3033275" y="369"/>
        <a:ext cx="1258909" cy="755345"/>
      </dsp:txXfrm>
    </dsp:sp>
    <dsp:sp modelId="{5FC0DAB7-1E59-4DD7-8817-469D098A71F5}">
      <dsp:nvSpPr>
        <dsp:cNvPr id="0" name=""/>
        <dsp:cNvSpPr/>
      </dsp:nvSpPr>
      <dsp:spPr>
        <a:xfrm>
          <a:off x="4418075" y="738"/>
          <a:ext cx="1258909" cy="755345"/>
        </a:xfrm>
        <a:prstGeom prst="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3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GB" sz="1400" kern="1200" dirty="0" smtClean="0">
              <a:latin typeface="Arial" panose="020B0604020202020204" pitchFamily="34" charset="0"/>
              <a:cs typeface="Arial" panose="020B0604020202020204" pitchFamily="34" charset="0"/>
            </a:rPr>
            <a:t>Seasonal variation</a:t>
          </a:r>
          <a:endParaRPr lang="en-GB" sz="1400" kern="1200" dirty="0">
            <a:latin typeface="Arial" panose="020B0604020202020204" pitchFamily="34" charset="0"/>
            <a:cs typeface="Arial" panose="020B0604020202020204" pitchFamily="34" charset="0"/>
          </a:endParaRPr>
        </a:p>
      </dsp:txBody>
      <dsp:txXfrm>
        <a:off x="4418075" y="738"/>
        <a:ext cx="1258909" cy="755345"/>
      </dsp:txXfrm>
    </dsp:sp>
  </dsp:spTree>
</dsp:drawing>
</file>

<file path=ppt/diagrams/drawing1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D3109716-536D-4F55-8D3F-94E4A494DC55}">
      <dsp:nvSpPr>
        <dsp:cNvPr id="0" name=""/>
        <dsp:cNvSpPr/>
      </dsp:nvSpPr>
      <dsp:spPr>
        <a:xfrm>
          <a:off x="763190" y="2077094"/>
          <a:ext cx="1202531" cy="601265"/>
        </a:xfrm>
        <a:prstGeom prst="roundRect">
          <a:avLst>
            <a:gd name="adj" fmla="val 10000"/>
          </a:avLst>
        </a:prstGeom>
        <a:solidFill>
          <a:schemeClr val="l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2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  <a:scene3d>
          <a:camera prst="orthographicFront">
            <a:rot lat="0" lon="0" rev="0"/>
          </a:camera>
          <a:lightRig rig="threePt" dir="t"/>
        </a:scene3d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525" tIns="9525" rIns="9525" bIns="9525" numCol="1" spcCol="1270" anchor="ctr" anchorCtr="0">
          <a:noAutofit/>
        </a:bodyPr>
        <a:lstStyle/>
        <a:p>
          <a:pPr lvl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GB" sz="1500" kern="1200" dirty="0" smtClean="0">
              <a:latin typeface="Arial" panose="020B0604020202020204" pitchFamily="34" charset="0"/>
              <a:cs typeface="Arial" panose="020B0604020202020204" pitchFamily="34" charset="0"/>
            </a:rPr>
            <a:t>Acquisition</a:t>
          </a:r>
          <a:endParaRPr lang="en-GB" sz="1500" kern="1200" dirty="0">
            <a:latin typeface="Arial" panose="020B0604020202020204" pitchFamily="34" charset="0"/>
            <a:cs typeface="Arial" panose="020B0604020202020204" pitchFamily="34" charset="0"/>
          </a:endParaRPr>
        </a:p>
      </dsp:txBody>
      <dsp:txXfrm>
        <a:off x="780800" y="2094704"/>
        <a:ext cx="1167311" cy="566045"/>
      </dsp:txXfrm>
    </dsp:sp>
    <dsp:sp modelId="{DC572B93-ACC4-42ED-ADB2-FC0E124C1C70}">
      <dsp:nvSpPr>
        <dsp:cNvPr id="0" name=""/>
        <dsp:cNvSpPr/>
      </dsp:nvSpPr>
      <dsp:spPr>
        <a:xfrm rot="17692822">
          <a:off x="1634580" y="1845820"/>
          <a:ext cx="1143294" cy="26630"/>
        </a:xfrm>
        <a:custGeom>
          <a:avLst/>
          <a:gdLst/>
          <a:ahLst/>
          <a:cxnLst/>
          <a:rect l="0" t="0" r="0" b="0"/>
          <a:pathLst>
            <a:path>
              <a:moveTo>
                <a:pt x="0" y="13315"/>
              </a:moveTo>
              <a:lnTo>
                <a:pt x="1143294" y="13315"/>
              </a:lnTo>
            </a:path>
          </a:pathLst>
        </a:custGeom>
        <a:noFill/>
        <a:ln w="25400" cap="flat" cmpd="sng" algn="ctr">
          <a:solidFill>
            <a:schemeClr val="accent2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  <a:scene3d>
          <a:camera prst="orthographicFront">
            <a:rot lat="0" lon="0" rev="0"/>
          </a:camera>
          <a:lightRig rig="threePt" dir="t"/>
        </a:scene3d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GB" sz="500" kern="1200" dirty="0">
            <a:latin typeface="Arial" panose="020B0604020202020204" pitchFamily="34" charset="0"/>
            <a:cs typeface="Arial" panose="020B0604020202020204" pitchFamily="34" charset="0"/>
          </a:endParaRPr>
        </a:p>
      </dsp:txBody>
      <dsp:txXfrm>
        <a:off x="2177645" y="1830553"/>
        <a:ext cx="57164" cy="57164"/>
      </dsp:txXfrm>
    </dsp:sp>
    <dsp:sp modelId="{753A5D17-CC2C-4ECE-8107-2AA807819AAA}">
      <dsp:nvSpPr>
        <dsp:cNvPr id="0" name=""/>
        <dsp:cNvSpPr/>
      </dsp:nvSpPr>
      <dsp:spPr>
        <a:xfrm>
          <a:off x="2446734" y="1039911"/>
          <a:ext cx="1202531" cy="601265"/>
        </a:xfrm>
        <a:prstGeom prst="roundRect">
          <a:avLst>
            <a:gd name="adj" fmla="val 10000"/>
          </a:avLst>
        </a:prstGeom>
        <a:solidFill>
          <a:schemeClr val="l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2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  <a:scene3d>
          <a:camera prst="orthographicFront">
            <a:rot lat="0" lon="0" rev="0"/>
          </a:camera>
          <a:lightRig rig="threePt" dir="t"/>
        </a:scene3d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525" tIns="9525" rIns="9525" bIns="9525" numCol="1" spcCol="1270" anchor="ctr" anchorCtr="0">
          <a:noAutofit/>
        </a:bodyPr>
        <a:lstStyle/>
        <a:p>
          <a:pPr lvl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GB" sz="1500" kern="1200" dirty="0" smtClean="0">
              <a:latin typeface="Arial" panose="020B0604020202020204" pitchFamily="34" charset="0"/>
              <a:cs typeface="Arial" panose="020B0604020202020204" pitchFamily="34" charset="0"/>
            </a:rPr>
            <a:t>Sources</a:t>
          </a:r>
          <a:endParaRPr lang="en-GB" sz="1500" kern="1200" dirty="0">
            <a:latin typeface="Arial" panose="020B0604020202020204" pitchFamily="34" charset="0"/>
            <a:cs typeface="Arial" panose="020B0604020202020204" pitchFamily="34" charset="0"/>
          </a:endParaRPr>
        </a:p>
      </dsp:txBody>
      <dsp:txXfrm>
        <a:off x="2464344" y="1057521"/>
        <a:ext cx="1167311" cy="566045"/>
      </dsp:txXfrm>
    </dsp:sp>
    <dsp:sp modelId="{2C59D2AA-4813-4ADF-A624-F5A8FE60B8D1}">
      <dsp:nvSpPr>
        <dsp:cNvPr id="0" name=""/>
        <dsp:cNvSpPr/>
      </dsp:nvSpPr>
      <dsp:spPr>
        <a:xfrm rot="17692822">
          <a:off x="3318124" y="808637"/>
          <a:ext cx="1143294" cy="26630"/>
        </a:xfrm>
        <a:custGeom>
          <a:avLst/>
          <a:gdLst/>
          <a:ahLst/>
          <a:cxnLst/>
          <a:rect l="0" t="0" r="0" b="0"/>
          <a:pathLst>
            <a:path>
              <a:moveTo>
                <a:pt x="0" y="13315"/>
              </a:moveTo>
              <a:lnTo>
                <a:pt x="1143294" y="13315"/>
              </a:lnTo>
            </a:path>
          </a:pathLst>
        </a:custGeom>
        <a:noFill/>
        <a:ln w="25400" cap="flat" cmpd="sng" algn="ctr">
          <a:solidFill>
            <a:schemeClr val="accent2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  <a:scene3d>
          <a:camera prst="orthographicFront">
            <a:rot lat="0" lon="0" rev="0"/>
          </a:camera>
          <a:lightRig rig="threePt" dir="t"/>
        </a:scene3d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GB" sz="500" kern="1200" dirty="0">
            <a:latin typeface="Arial" panose="020B0604020202020204" pitchFamily="34" charset="0"/>
            <a:cs typeface="Arial" panose="020B0604020202020204" pitchFamily="34" charset="0"/>
          </a:endParaRPr>
        </a:p>
      </dsp:txBody>
      <dsp:txXfrm>
        <a:off x="3861189" y="793370"/>
        <a:ext cx="57164" cy="57164"/>
      </dsp:txXfrm>
    </dsp:sp>
    <dsp:sp modelId="{B02452B2-7FD5-4869-BD3A-CE4371A7BEB3}">
      <dsp:nvSpPr>
        <dsp:cNvPr id="0" name=""/>
        <dsp:cNvSpPr/>
      </dsp:nvSpPr>
      <dsp:spPr>
        <a:xfrm>
          <a:off x="4130278" y="2728"/>
          <a:ext cx="1202531" cy="601265"/>
        </a:xfrm>
        <a:prstGeom prst="roundRect">
          <a:avLst>
            <a:gd name="adj" fmla="val 10000"/>
          </a:avLst>
        </a:prstGeom>
        <a:solidFill>
          <a:schemeClr val="l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2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  <a:scene3d>
          <a:camera prst="orthographicFront">
            <a:rot lat="0" lon="0" rev="0"/>
          </a:camera>
          <a:lightRig rig="threePt" dir="t"/>
        </a:scene3d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525" tIns="9525" rIns="9525" bIns="9525" numCol="1" spcCol="1270" anchor="ctr" anchorCtr="0">
          <a:noAutofit/>
        </a:bodyPr>
        <a:lstStyle/>
        <a:p>
          <a:pPr lvl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GB" sz="1500" kern="1200" dirty="0" smtClean="0">
              <a:latin typeface="Arial" panose="020B0604020202020204" pitchFamily="34" charset="0"/>
              <a:cs typeface="Arial" panose="020B0604020202020204" pitchFamily="34" charset="0"/>
            </a:rPr>
            <a:t>Humans</a:t>
          </a:r>
          <a:endParaRPr lang="en-GB" sz="1500" kern="1200" dirty="0">
            <a:latin typeface="Arial" panose="020B0604020202020204" pitchFamily="34" charset="0"/>
            <a:cs typeface="Arial" panose="020B0604020202020204" pitchFamily="34" charset="0"/>
          </a:endParaRPr>
        </a:p>
      </dsp:txBody>
      <dsp:txXfrm>
        <a:off x="4147888" y="20338"/>
        <a:ext cx="1167311" cy="566045"/>
      </dsp:txXfrm>
    </dsp:sp>
    <dsp:sp modelId="{AB70540C-FB2C-4D88-AD2E-D149D68CE41C}">
      <dsp:nvSpPr>
        <dsp:cNvPr id="0" name=""/>
        <dsp:cNvSpPr/>
      </dsp:nvSpPr>
      <dsp:spPr>
        <a:xfrm rot="19457599">
          <a:off x="3593587" y="1154365"/>
          <a:ext cx="592368" cy="26630"/>
        </a:xfrm>
        <a:custGeom>
          <a:avLst/>
          <a:gdLst/>
          <a:ahLst/>
          <a:cxnLst/>
          <a:rect l="0" t="0" r="0" b="0"/>
          <a:pathLst>
            <a:path>
              <a:moveTo>
                <a:pt x="0" y="13315"/>
              </a:moveTo>
              <a:lnTo>
                <a:pt x="592368" y="13315"/>
              </a:lnTo>
            </a:path>
          </a:pathLst>
        </a:custGeom>
        <a:noFill/>
        <a:ln w="25400" cap="flat" cmpd="sng" algn="ctr">
          <a:solidFill>
            <a:schemeClr val="accent2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  <a:scene3d>
          <a:camera prst="orthographicFront">
            <a:rot lat="0" lon="0" rev="0"/>
          </a:camera>
          <a:lightRig rig="threePt" dir="t"/>
        </a:scene3d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GB" sz="500" kern="1200" dirty="0">
            <a:latin typeface="Arial" panose="020B0604020202020204" pitchFamily="34" charset="0"/>
            <a:cs typeface="Arial" panose="020B0604020202020204" pitchFamily="34" charset="0"/>
          </a:endParaRPr>
        </a:p>
      </dsp:txBody>
      <dsp:txXfrm>
        <a:off x="3874962" y="1152871"/>
        <a:ext cx="29618" cy="29618"/>
      </dsp:txXfrm>
    </dsp:sp>
    <dsp:sp modelId="{3A8D3FD4-8E31-4959-83C6-5171A391709B}">
      <dsp:nvSpPr>
        <dsp:cNvPr id="0" name=""/>
        <dsp:cNvSpPr/>
      </dsp:nvSpPr>
      <dsp:spPr>
        <a:xfrm>
          <a:off x="4130278" y="694183"/>
          <a:ext cx="1202531" cy="601265"/>
        </a:xfrm>
        <a:prstGeom prst="roundRect">
          <a:avLst>
            <a:gd name="adj" fmla="val 10000"/>
          </a:avLst>
        </a:prstGeom>
        <a:solidFill>
          <a:schemeClr val="l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2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  <a:scene3d>
          <a:camera prst="orthographicFront">
            <a:rot lat="0" lon="0" rev="0"/>
          </a:camera>
          <a:lightRig rig="threePt" dir="t"/>
        </a:scene3d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525" tIns="9525" rIns="9525" bIns="9525" numCol="1" spcCol="1270" anchor="ctr" anchorCtr="0">
          <a:noAutofit/>
        </a:bodyPr>
        <a:lstStyle/>
        <a:p>
          <a:pPr lvl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GB" sz="1500" kern="1200" dirty="0" smtClean="0">
              <a:latin typeface="Arial" panose="020B0604020202020204" pitchFamily="34" charset="0"/>
              <a:cs typeface="Arial" panose="020B0604020202020204" pitchFamily="34" charset="0"/>
            </a:rPr>
            <a:t>Animals</a:t>
          </a:r>
          <a:endParaRPr lang="en-GB" sz="1500" kern="1200" dirty="0">
            <a:latin typeface="Arial" panose="020B0604020202020204" pitchFamily="34" charset="0"/>
            <a:cs typeface="Arial" panose="020B0604020202020204" pitchFamily="34" charset="0"/>
          </a:endParaRPr>
        </a:p>
      </dsp:txBody>
      <dsp:txXfrm>
        <a:off x="4147888" y="711793"/>
        <a:ext cx="1167311" cy="566045"/>
      </dsp:txXfrm>
    </dsp:sp>
    <dsp:sp modelId="{7E9DF222-6A1B-4051-B22C-76CCA1F27F78}">
      <dsp:nvSpPr>
        <dsp:cNvPr id="0" name=""/>
        <dsp:cNvSpPr/>
      </dsp:nvSpPr>
      <dsp:spPr>
        <a:xfrm rot="2142401">
          <a:off x="3593587" y="1500092"/>
          <a:ext cx="592368" cy="26630"/>
        </a:xfrm>
        <a:custGeom>
          <a:avLst/>
          <a:gdLst/>
          <a:ahLst/>
          <a:cxnLst/>
          <a:rect l="0" t="0" r="0" b="0"/>
          <a:pathLst>
            <a:path>
              <a:moveTo>
                <a:pt x="0" y="13315"/>
              </a:moveTo>
              <a:lnTo>
                <a:pt x="592368" y="13315"/>
              </a:lnTo>
            </a:path>
          </a:pathLst>
        </a:custGeom>
        <a:noFill/>
        <a:ln w="25400" cap="flat" cmpd="sng" algn="ctr">
          <a:solidFill>
            <a:schemeClr val="accent2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  <a:scene3d>
          <a:camera prst="orthographicFront">
            <a:rot lat="0" lon="0" rev="0"/>
          </a:camera>
          <a:lightRig rig="threePt" dir="t"/>
        </a:scene3d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GB" sz="500" kern="1200" dirty="0">
            <a:latin typeface="Arial" panose="020B0604020202020204" pitchFamily="34" charset="0"/>
            <a:cs typeface="Arial" panose="020B0604020202020204" pitchFamily="34" charset="0"/>
          </a:endParaRPr>
        </a:p>
      </dsp:txBody>
      <dsp:txXfrm>
        <a:off x="3874962" y="1498599"/>
        <a:ext cx="29618" cy="29618"/>
      </dsp:txXfrm>
    </dsp:sp>
    <dsp:sp modelId="{D2BBB8D1-6D25-4511-80C5-E875915742BA}">
      <dsp:nvSpPr>
        <dsp:cNvPr id="0" name=""/>
        <dsp:cNvSpPr/>
      </dsp:nvSpPr>
      <dsp:spPr>
        <a:xfrm>
          <a:off x="4130278" y="1385639"/>
          <a:ext cx="1202531" cy="601265"/>
        </a:xfrm>
        <a:prstGeom prst="roundRect">
          <a:avLst>
            <a:gd name="adj" fmla="val 10000"/>
          </a:avLst>
        </a:prstGeom>
        <a:solidFill>
          <a:schemeClr val="l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2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  <a:scene3d>
          <a:camera prst="orthographicFront">
            <a:rot lat="0" lon="0" rev="0"/>
          </a:camera>
          <a:lightRig rig="threePt" dir="t"/>
        </a:scene3d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525" tIns="9525" rIns="9525" bIns="9525" numCol="1" spcCol="1270" anchor="ctr" anchorCtr="0">
          <a:noAutofit/>
        </a:bodyPr>
        <a:lstStyle/>
        <a:p>
          <a:pPr lvl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GB" sz="1500" kern="1200" dirty="0" smtClean="0">
              <a:latin typeface="Arial" panose="020B0604020202020204" pitchFamily="34" charset="0"/>
              <a:cs typeface="Arial" panose="020B0604020202020204" pitchFamily="34" charset="0"/>
            </a:rPr>
            <a:t>Food</a:t>
          </a:r>
          <a:endParaRPr lang="en-GB" sz="1500" kern="1200" dirty="0">
            <a:latin typeface="Arial" panose="020B0604020202020204" pitchFamily="34" charset="0"/>
            <a:cs typeface="Arial" panose="020B0604020202020204" pitchFamily="34" charset="0"/>
          </a:endParaRPr>
        </a:p>
      </dsp:txBody>
      <dsp:txXfrm>
        <a:off x="4147888" y="1403249"/>
        <a:ext cx="1167311" cy="566045"/>
      </dsp:txXfrm>
    </dsp:sp>
    <dsp:sp modelId="{998451E0-BDA9-4C18-95A0-62DA1B210232}">
      <dsp:nvSpPr>
        <dsp:cNvPr id="0" name=""/>
        <dsp:cNvSpPr/>
      </dsp:nvSpPr>
      <dsp:spPr>
        <a:xfrm rot="3907178">
          <a:off x="3318124" y="1845820"/>
          <a:ext cx="1143294" cy="26630"/>
        </a:xfrm>
        <a:custGeom>
          <a:avLst/>
          <a:gdLst/>
          <a:ahLst/>
          <a:cxnLst/>
          <a:rect l="0" t="0" r="0" b="0"/>
          <a:pathLst>
            <a:path>
              <a:moveTo>
                <a:pt x="0" y="13315"/>
              </a:moveTo>
              <a:lnTo>
                <a:pt x="1143294" y="13315"/>
              </a:lnTo>
            </a:path>
          </a:pathLst>
        </a:custGeom>
        <a:noFill/>
        <a:ln w="25400" cap="flat" cmpd="sng" algn="ctr">
          <a:solidFill>
            <a:schemeClr val="accent2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  <a:scene3d>
          <a:camera prst="orthographicFront">
            <a:rot lat="0" lon="0" rev="0"/>
          </a:camera>
          <a:lightRig rig="threePt" dir="t"/>
        </a:scene3d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GB" sz="500" kern="1200" dirty="0">
            <a:latin typeface="Arial" panose="020B0604020202020204" pitchFamily="34" charset="0"/>
            <a:cs typeface="Arial" panose="020B0604020202020204" pitchFamily="34" charset="0"/>
          </a:endParaRPr>
        </a:p>
      </dsp:txBody>
      <dsp:txXfrm>
        <a:off x="3861189" y="1830553"/>
        <a:ext cx="57164" cy="57164"/>
      </dsp:txXfrm>
    </dsp:sp>
    <dsp:sp modelId="{9E22FACA-590D-483D-8E20-C876F44C407F}">
      <dsp:nvSpPr>
        <dsp:cNvPr id="0" name=""/>
        <dsp:cNvSpPr/>
      </dsp:nvSpPr>
      <dsp:spPr>
        <a:xfrm>
          <a:off x="4130278" y="2077094"/>
          <a:ext cx="1202531" cy="601265"/>
        </a:xfrm>
        <a:prstGeom prst="roundRect">
          <a:avLst>
            <a:gd name="adj" fmla="val 10000"/>
          </a:avLst>
        </a:prstGeom>
        <a:solidFill>
          <a:schemeClr val="l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2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  <a:scene3d>
          <a:camera prst="orthographicFront">
            <a:rot lat="0" lon="0" rev="0"/>
          </a:camera>
          <a:lightRig rig="threePt" dir="t"/>
        </a:scene3d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525" tIns="9525" rIns="9525" bIns="9525" numCol="1" spcCol="1270" anchor="ctr" anchorCtr="0">
          <a:noAutofit/>
        </a:bodyPr>
        <a:lstStyle/>
        <a:p>
          <a:pPr lvl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GB" sz="1500" kern="1200" dirty="0" smtClean="0">
              <a:latin typeface="Arial" panose="020B0604020202020204" pitchFamily="34" charset="0"/>
              <a:cs typeface="Arial" panose="020B0604020202020204" pitchFamily="34" charset="0"/>
            </a:rPr>
            <a:t>Soil</a:t>
          </a:r>
          <a:endParaRPr lang="en-GB" sz="1500" kern="1200" dirty="0">
            <a:latin typeface="Arial" panose="020B0604020202020204" pitchFamily="34" charset="0"/>
            <a:cs typeface="Arial" panose="020B0604020202020204" pitchFamily="34" charset="0"/>
          </a:endParaRPr>
        </a:p>
      </dsp:txBody>
      <dsp:txXfrm>
        <a:off x="4147888" y="2094704"/>
        <a:ext cx="1167311" cy="566045"/>
      </dsp:txXfrm>
    </dsp:sp>
    <dsp:sp modelId="{22B11B40-168A-4611-9017-96541EF55CA1}">
      <dsp:nvSpPr>
        <dsp:cNvPr id="0" name=""/>
        <dsp:cNvSpPr/>
      </dsp:nvSpPr>
      <dsp:spPr>
        <a:xfrm rot="3907178">
          <a:off x="1634580" y="2883003"/>
          <a:ext cx="1143294" cy="26630"/>
        </a:xfrm>
        <a:custGeom>
          <a:avLst/>
          <a:gdLst/>
          <a:ahLst/>
          <a:cxnLst/>
          <a:rect l="0" t="0" r="0" b="0"/>
          <a:pathLst>
            <a:path>
              <a:moveTo>
                <a:pt x="0" y="13315"/>
              </a:moveTo>
              <a:lnTo>
                <a:pt x="1143294" y="13315"/>
              </a:lnTo>
            </a:path>
          </a:pathLst>
        </a:custGeom>
        <a:noFill/>
        <a:ln w="25400" cap="flat" cmpd="sng" algn="ctr">
          <a:solidFill>
            <a:schemeClr val="accent2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  <a:scene3d>
          <a:camera prst="orthographicFront">
            <a:rot lat="0" lon="0" rev="0"/>
          </a:camera>
          <a:lightRig rig="threePt" dir="t"/>
        </a:scene3d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GB" sz="500" kern="1200" dirty="0">
            <a:latin typeface="Arial" panose="020B0604020202020204" pitchFamily="34" charset="0"/>
            <a:cs typeface="Arial" panose="020B0604020202020204" pitchFamily="34" charset="0"/>
          </a:endParaRPr>
        </a:p>
      </dsp:txBody>
      <dsp:txXfrm>
        <a:off x="2177645" y="2867736"/>
        <a:ext cx="57164" cy="57164"/>
      </dsp:txXfrm>
    </dsp:sp>
    <dsp:sp modelId="{9A0A82B6-0746-49E4-B3A3-107A26EF446C}">
      <dsp:nvSpPr>
        <dsp:cNvPr id="0" name=""/>
        <dsp:cNvSpPr/>
      </dsp:nvSpPr>
      <dsp:spPr>
        <a:xfrm>
          <a:off x="2446734" y="3114278"/>
          <a:ext cx="1202531" cy="601265"/>
        </a:xfrm>
        <a:prstGeom prst="roundRect">
          <a:avLst>
            <a:gd name="adj" fmla="val 10000"/>
          </a:avLst>
        </a:prstGeom>
        <a:solidFill>
          <a:schemeClr val="l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2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  <a:scene3d>
          <a:camera prst="orthographicFront">
            <a:rot lat="0" lon="0" rev="0"/>
          </a:camera>
          <a:lightRig rig="threePt" dir="t"/>
        </a:scene3d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525" tIns="9525" rIns="9525" bIns="9525" numCol="1" spcCol="1270" anchor="ctr" anchorCtr="0">
          <a:noAutofit/>
        </a:bodyPr>
        <a:lstStyle/>
        <a:p>
          <a:pPr lvl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GB" sz="1500" kern="1200" dirty="0" smtClean="0">
              <a:latin typeface="Arial" panose="020B0604020202020204" pitchFamily="34" charset="0"/>
              <a:cs typeface="Arial" panose="020B0604020202020204" pitchFamily="34" charset="0"/>
            </a:rPr>
            <a:t>Transmission routes</a:t>
          </a:r>
          <a:endParaRPr lang="en-GB" sz="1500" kern="1200" dirty="0">
            <a:latin typeface="Arial" panose="020B0604020202020204" pitchFamily="34" charset="0"/>
            <a:cs typeface="Arial" panose="020B0604020202020204" pitchFamily="34" charset="0"/>
          </a:endParaRPr>
        </a:p>
      </dsp:txBody>
      <dsp:txXfrm>
        <a:off x="2464344" y="3131888"/>
        <a:ext cx="1167311" cy="566045"/>
      </dsp:txXfrm>
    </dsp:sp>
    <dsp:sp modelId="{A5298A19-F28F-4D55-AF14-664D7DDE3D4D}">
      <dsp:nvSpPr>
        <dsp:cNvPr id="0" name=""/>
        <dsp:cNvSpPr/>
      </dsp:nvSpPr>
      <dsp:spPr>
        <a:xfrm rot="19457599">
          <a:off x="3593587" y="3228731"/>
          <a:ext cx="592368" cy="26630"/>
        </a:xfrm>
        <a:custGeom>
          <a:avLst/>
          <a:gdLst/>
          <a:ahLst/>
          <a:cxnLst/>
          <a:rect l="0" t="0" r="0" b="0"/>
          <a:pathLst>
            <a:path>
              <a:moveTo>
                <a:pt x="0" y="13315"/>
              </a:moveTo>
              <a:lnTo>
                <a:pt x="592368" y="13315"/>
              </a:lnTo>
            </a:path>
          </a:pathLst>
        </a:custGeom>
        <a:noFill/>
        <a:ln w="25400" cap="flat" cmpd="sng" algn="ctr">
          <a:solidFill>
            <a:schemeClr val="accent2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  <a:scene3d>
          <a:camera prst="orthographicFront">
            <a:rot lat="0" lon="0" rev="0"/>
          </a:camera>
          <a:lightRig rig="threePt" dir="t"/>
        </a:scene3d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GB" sz="500" kern="1200" dirty="0">
            <a:latin typeface="Arial" panose="020B0604020202020204" pitchFamily="34" charset="0"/>
            <a:cs typeface="Arial" panose="020B0604020202020204" pitchFamily="34" charset="0"/>
          </a:endParaRPr>
        </a:p>
      </dsp:txBody>
      <dsp:txXfrm>
        <a:off x="3874962" y="3227237"/>
        <a:ext cx="29618" cy="29618"/>
      </dsp:txXfrm>
    </dsp:sp>
    <dsp:sp modelId="{C36564EA-2771-48D6-9A00-A4368A4E1971}">
      <dsp:nvSpPr>
        <dsp:cNvPr id="0" name=""/>
        <dsp:cNvSpPr/>
      </dsp:nvSpPr>
      <dsp:spPr>
        <a:xfrm>
          <a:off x="4130278" y="2768550"/>
          <a:ext cx="1202531" cy="601265"/>
        </a:xfrm>
        <a:prstGeom prst="roundRect">
          <a:avLst>
            <a:gd name="adj" fmla="val 10000"/>
          </a:avLst>
        </a:prstGeom>
        <a:solidFill>
          <a:schemeClr val="l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2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  <a:scene3d>
          <a:camera prst="orthographicFront">
            <a:rot lat="0" lon="0" rev="0"/>
          </a:camera>
          <a:lightRig rig="threePt" dir="t"/>
        </a:scene3d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525" tIns="9525" rIns="9525" bIns="9525" numCol="1" spcCol="1270" anchor="ctr" anchorCtr="0">
          <a:noAutofit/>
        </a:bodyPr>
        <a:lstStyle/>
        <a:p>
          <a:pPr lvl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GB" sz="1500" kern="1200" dirty="0" smtClean="0">
              <a:latin typeface="Arial" panose="020B0604020202020204" pitchFamily="34" charset="0"/>
              <a:cs typeface="Arial" panose="020B0604020202020204" pitchFamily="34" charset="0"/>
            </a:rPr>
            <a:t>Hands</a:t>
          </a:r>
        </a:p>
      </dsp:txBody>
      <dsp:txXfrm>
        <a:off x="4147888" y="2786160"/>
        <a:ext cx="1167311" cy="566045"/>
      </dsp:txXfrm>
    </dsp:sp>
    <dsp:sp modelId="{D477018F-1D04-485A-94B4-547CA6BD3FB8}">
      <dsp:nvSpPr>
        <dsp:cNvPr id="0" name=""/>
        <dsp:cNvSpPr/>
      </dsp:nvSpPr>
      <dsp:spPr>
        <a:xfrm rot="2142401">
          <a:off x="3593587" y="3574459"/>
          <a:ext cx="592368" cy="26630"/>
        </a:xfrm>
        <a:custGeom>
          <a:avLst/>
          <a:gdLst/>
          <a:ahLst/>
          <a:cxnLst/>
          <a:rect l="0" t="0" r="0" b="0"/>
          <a:pathLst>
            <a:path>
              <a:moveTo>
                <a:pt x="0" y="13315"/>
              </a:moveTo>
              <a:lnTo>
                <a:pt x="592368" y="13315"/>
              </a:lnTo>
            </a:path>
          </a:pathLst>
        </a:custGeom>
        <a:noFill/>
        <a:ln w="25400" cap="flat" cmpd="sng" algn="ctr">
          <a:solidFill>
            <a:schemeClr val="accent2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  <a:scene3d>
          <a:camera prst="orthographicFront">
            <a:rot lat="0" lon="0" rev="0"/>
          </a:camera>
          <a:lightRig rig="threePt" dir="t"/>
        </a:scene3d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GB" sz="500" kern="1200" dirty="0">
            <a:latin typeface="Arial" panose="020B0604020202020204" pitchFamily="34" charset="0"/>
            <a:cs typeface="Arial" panose="020B0604020202020204" pitchFamily="34" charset="0"/>
          </a:endParaRPr>
        </a:p>
      </dsp:txBody>
      <dsp:txXfrm>
        <a:off x="3874962" y="3572965"/>
        <a:ext cx="29618" cy="29618"/>
      </dsp:txXfrm>
    </dsp:sp>
    <dsp:sp modelId="{65A2CE93-175C-4E5D-8A0B-CFD884186552}">
      <dsp:nvSpPr>
        <dsp:cNvPr id="0" name=""/>
        <dsp:cNvSpPr/>
      </dsp:nvSpPr>
      <dsp:spPr>
        <a:xfrm>
          <a:off x="4130278" y="3460005"/>
          <a:ext cx="1202531" cy="601265"/>
        </a:xfrm>
        <a:prstGeom prst="roundRect">
          <a:avLst>
            <a:gd name="adj" fmla="val 10000"/>
          </a:avLst>
        </a:prstGeom>
        <a:solidFill>
          <a:schemeClr val="l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2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  <a:scene3d>
          <a:camera prst="orthographicFront">
            <a:rot lat="0" lon="0" rev="0"/>
          </a:camera>
          <a:lightRig rig="threePt" dir="t"/>
        </a:scene3d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525" tIns="9525" rIns="9525" bIns="9525" numCol="1" spcCol="1270" anchor="ctr" anchorCtr="0">
          <a:noAutofit/>
        </a:bodyPr>
        <a:lstStyle/>
        <a:p>
          <a:pPr lvl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GB" sz="1500" kern="1200" dirty="0" smtClean="0">
              <a:latin typeface="Arial" panose="020B0604020202020204" pitchFamily="34" charset="0"/>
              <a:cs typeface="Arial" panose="020B0604020202020204" pitchFamily="34" charset="0"/>
            </a:rPr>
            <a:t>Environment</a:t>
          </a:r>
        </a:p>
      </dsp:txBody>
      <dsp:txXfrm>
        <a:off x="4147888" y="3477615"/>
        <a:ext cx="1167311" cy="566045"/>
      </dsp:txXfrm>
    </dsp:sp>
  </dsp:spTree>
</dsp:drawing>
</file>

<file path=ppt/diagrams/drawing1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AAB223B0-C6DD-4C80-83E8-0E88CF2E94B2}">
      <dsp:nvSpPr>
        <dsp:cNvPr id="0" name=""/>
        <dsp:cNvSpPr/>
      </dsp:nvSpPr>
      <dsp:spPr>
        <a:xfrm>
          <a:off x="5976507" y="4783966"/>
          <a:ext cx="281831" cy="805538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140915" y="0"/>
              </a:lnTo>
              <a:lnTo>
                <a:pt x="140915" y="805538"/>
              </a:lnTo>
              <a:lnTo>
                <a:pt x="281831" y="805538"/>
              </a:lnTo>
            </a:path>
          </a:pathLst>
        </a:custGeom>
        <a:noFill/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1200" kern="1200">
            <a:latin typeface="Arial" panose="020B0604020202020204" pitchFamily="34" charset="0"/>
            <a:cs typeface="Arial" panose="020B0604020202020204" pitchFamily="34" charset="0"/>
          </a:endParaRPr>
        </a:p>
      </dsp:txBody>
      <dsp:txXfrm>
        <a:off x="6096088" y="5165400"/>
        <a:ext cx="42670" cy="42670"/>
      </dsp:txXfrm>
    </dsp:sp>
    <dsp:sp modelId="{E37225BD-F38E-43A5-B60C-2A2F38FDC7F9}">
      <dsp:nvSpPr>
        <dsp:cNvPr id="0" name=""/>
        <dsp:cNvSpPr/>
      </dsp:nvSpPr>
      <dsp:spPr>
        <a:xfrm>
          <a:off x="5976507" y="4783966"/>
          <a:ext cx="281831" cy="268512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140915" y="0"/>
              </a:lnTo>
              <a:lnTo>
                <a:pt x="140915" y="268512"/>
              </a:lnTo>
              <a:lnTo>
                <a:pt x="281831" y="268512"/>
              </a:lnTo>
            </a:path>
          </a:pathLst>
        </a:custGeom>
        <a:noFill/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1200" kern="1200">
            <a:latin typeface="Arial" panose="020B0604020202020204" pitchFamily="34" charset="0"/>
            <a:cs typeface="Arial" panose="020B0604020202020204" pitchFamily="34" charset="0"/>
          </a:endParaRPr>
        </a:p>
      </dsp:txBody>
      <dsp:txXfrm>
        <a:off x="6107691" y="4908491"/>
        <a:ext cx="19463" cy="19463"/>
      </dsp:txXfrm>
    </dsp:sp>
    <dsp:sp modelId="{930F618E-2F5E-444A-ADF3-52C61799EE3E}">
      <dsp:nvSpPr>
        <dsp:cNvPr id="0" name=""/>
        <dsp:cNvSpPr/>
      </dsp:nvSpPr>
      <dsp:spPr>
        <a:xfrm>
          <a:off x="5976507" y="4515453"/>
          <a:ext cx="281831" cy="268512"/>
        </a:xfrm>
        <a:custGeom>
          <a:avLst/>
          <a:gdLst/>
          <a:ahLst/>
          <a:cxnLst/>
          <a:rect l="0" t="0" r="0" b="0"/>
          <a:pathLst>
            <a:path>
              <a:moveTo>
                <a:pt x="0" y="268512"/>
              </a:moveTo>
              <a:lnTo>
                <a:pt x="140915" y="268512"/>
              </a:lnTo>
              <a:lnTo>
                <a:pt x="140915" y="0"/>
              </a:lnTo>
              <a:lnTo>
                <a:pt x="281831" y="0"/>
              </a:lnTo>
            </a:path>
          </a:pathLst>
        </a:custGeom>
        <a:noFill/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1200" kern="1200">
            <a:latin typeface="Arial" panose="020B0604020202020204" pitchFamily="34" charset="0"/>
            <a:cs typeface="Arial" panose="020B0604020202020204" pitchFamily="34" charset="0"/>
          </a:endParaRPr>
        </a:p>
      </dsp:txBody>
      <dsp:txXfrm>
        <a:off x="6107691" y="4639978"/>
        <a:ext cx="19463" cy="19463"/>
      </dsp:txXfrm>
    </dsp:sp>
    <dsp:sp modelId="{B4641B11-DA22-414B-BE1D-51DAC9651D3B}">
      <dsp:nvSpPr>
        <dsp:cNvPr id="0" name=""/>
        <dsp:cNvSpPr/>
      </dsp:nvSpPr>
      <dsp:spPr>
        <a:xfrm>
          <a:off x="5976507" y="3978428"/>
          <a:ext cx="281831" cy="805538"/>
        </a:xfrm>
        <a:custGeom>
          <a:avLst/>
          <a:gdLst/>
          <a:ahLst/>
          <a:cxnLst/>
          <a:rect l="0" t="0" r="0" b="0"/>
          <a:pathLst>
            <a:path>
              <a:moveTo>
                <a:pt x="0" y="805538"/>
              </a:moveTo>
              <a:lnTo>
                <a:pt x="140915" y="805538"/>
              </a:lnTo>
              <a:lnTo>
                <a:pt x="140915" y="0"/>
              </a:lnTo>
              <a:lnTo>
                <a:pt x="281831" y="0"/>
              </a:lnTo>
            </a:path>
          </a:pathLst>
        </a:custGeom>
        <a:noFill/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1200" kern="1200">
            <a:latin typeface="Arial" panose="020B0604020202020204" pitchFamily="34" charset="0"/>
            <a:cs typeface="Arial" panose="020B0604020202020204" pitchFamily="34" charset="0"/>
          </a:endParaRPr>
        </a:p>
      </dsp:txBody>
      <dsp:txXfrm>
        <a:off x="6096088" y="4359861"/>
        <a:ext cx="42670" cy="42670"/>
      </dsp:txXfrm>
    </dsp:sp>
    <dsp:sp modelId="{F3A8B886-BE49-4767-B7E7-7948F1DA5B38}">
      <dsp:nvSpPr>
        <dsp:cNvPr id="0" name=""/>
        <dsp:cNvSpPr/>
      </dsp:nvSpPr>
      <dsp:spPr>
        <a:xfrm>
          <a:off x="2698121" y="2904376"/>
          <a:ext cx="281831" cy="1879590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140915" y="0"/>
              </a:lnTo>
              <a:lnTo>
                <a:pt x="140915" y="1879590"/>
              </a:lnTo>
              <a:lnTo>
                <a:pt x="281831" y="1879590"/>
              </a:lnTo>
            </a:path>
          </a:pathLst>
        </a:custGeom>
        <a:noFill/>
        <a:ln w="25400" cap="flat" cmpd="sng" algn="ctr">
          <a:solidFill>
            <a:schemeClr val="accent6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1200" kern="1200">
            <a:latin typeface="Arial" panose="020B0604020202020204" pitchFamily="34" charset="0"/>
            <a:cs typeface="Arial" panose="020B0604020202020204" pitchFamily="34" charset="0"/>
          </a:endParaRPr>
        </a:p>
      </dsp:txBody>
      <dsp:txXfrm>
        <a:off x="2791521" y="3796656"/>
        <a:ext cx="95030" cy="95030"/>
      </dsp:txXfrm>
    </dsp:sp>
    <dsp:sp modelId="{9ABED1F5-73C2-4D86-B138-D295A079447E}">
      <dsp:nvSpPr>
        <dsp:cNvPr id="0" name=""/>
        <dsp:cNvSpPr/>
      </dsp:nvSpPr>
      <dsp:spPr>
        <a:xfrm>
          <a:off x="5976507" y="3395682"/>
          <a:ext cx="281831" cy="91440"/>
        </a:xfrm>
        <a:custGeom>
          <a:avLst/>
          <a:gdLst/>
          <a:ahLst/>
          <a:cxnLst/>
          <a:rect l="0" t="0" r="0" b="0"/>
          <a:pathLst>
            <a:path>
              <a:moveTo>
                <a:pt x="0" y="45720"/>
              </a:moveTo>
              <a:lnTo>
                <a:pt x="281831" y="45720"/>
              </a:lnTo>
            </a:path>
          </a:pathLst>
        </a:custGeom>
        <a:noFill/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1200" kern="1200">
            <a:latin typeface="Arial" panose="020B0604020202020204" pitchFamily="34" charset="0"/>
            <a:cs typeface="Arial" panose="020B0604020202020204" pitchFamily="34" charset="0"/>
          </a:endParaRPr>
        </a:p>
      </dsp:txBody>
      <dsp:txXfrm>
        <a:off x="6110377" y="3434356"/>
        <a:ext cx="14091" cy="14091"/>
      </dsp:txXfrm>
    </dsp:sp>
    <dsp:sp modelId="{B940078D-5A3C-4D43-B258-5975F32E44E2}">
      <dsp:nvSpPr>
        <dsp:cNvPr id="0" name=""/>
        <dsp:cNvSpPr/>
      </dsp:nvSpPr>
      <dsp:spPr>
        <a:xfrm>
          <a:off x="2698121" y="2904376"/>
          <a:ext cx="281831" cy="537025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140915" y="0"/>
              </a:lnTo>
              <a:lnTo>
                <a:pt x="140915" y="537025"/>
              </a:lnTo>
              <a:lnTo>
                <a:pt x="281831" y="537025"/>
              </a:lnTo>
            </a:path>
          </a:pathLst>
        </a:custGeom>
        <a:noFill/>
        <a:ln w="25400" cap="flat" cmpd="sng" algn="ctr">
          <a:solidFill>
            <a:schemeClr val="accent6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1200" kern="1200">
            <a:latin typeface="Arial" panose="020B0604020202020204" pitchFamily="34" charset="0"/>
            <a:cs typeface="Arial" panose="020B0604020202020204" pitchFamily="34" charset="0"/>
          </a:endParaRPr>
        </a:p>
      </dsp:txBody>
      <dsp:txXfrm>
        <a:off x="2823874" y="3157727"/>
        <a:ext cx="30324" cy="30324"/>
      </dsp:txXfrm>
    </dsp:sp>
    <dsp:sp modelId="{6C29CE30-1195-499A-8751-0B7940856A74}">
      <dsp:nvSpPr>
        <dsp:cNvPr id="0" name=""/>
        <dsp:cNvSpPr/>
      </dsp:nvSpPr>
      <dsp:spPr>
        <a:xfrm>
          <a:off x="5976507" y="2635863"/>
          <a:ext cx="281831" cy="268512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140915" y="0"/>
              </a:lnTo>
              <a:lnTo>
                <a:pt x="140915" y="268512"/>
              </a:lnTo>
              <a:lnTo>
                <a:pt x="281831" y="268512"/>
              </a:lnTo>
            </a:path>
          </a:pathLst>
        </a:custGeom>
        <a:noFill/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1200" kern="1200">
            <a:latin typeface="Arial" panose="020B0604020202020204" pitchFamily="34" charset="0"/>
            <a:cs typeface="Arial" panose="020B0604020202020204" pitchFamily="34" charset="0"/>
          </a:endParaRPr>
        </a:p>
      </dsp:txBody>
      <dsp:txXfrm>
        <a:off x="6107691" y="2760388"/>
        <a:ext cx="19463" cy="19463"/>
      </dsp:txXfrm>
    </dsp:sp>
    <dsp:sp modelId="{3A29AB3E-BD5E-417E-8F76-4CFA7AFA7BAB}">
      <dsp:nvSpPr>
        <dsp:cNvPr id="0" name=""/>
        <dsp:cNvSpPr/>
      </dsp:nvSpPr>
      <dsp:spPr>
        <a:xfrm>
          <a:off x="5976507" y="2367350"/>
          <a:ext cx="281831" cy="268512"/>
        </a:xfrm>
        <a:custGeom>
          <a:avLst/>
          <a:gdLst/>
          <a:ahLst/>
          <a:cxnLst/>
          <a:rect l="0" t="0" r="0" b="0"/>
          <a:pathLst>
            <a:path>
              <a:moveTo>
                <a:pt x="0" y="268512"/>
              </a:moveTo>
              <a:lnTo>
                <a:pt x="140915" y="268512"/>
              </a:lnTo>
              <a:lnTo>
                <a:pt x="140915" y="0"/>
              </a:lnTo>
              <a:lnTo>
                <a:pt x="281831" y="0"/>
              </a:lnTo>
            </a:path>
          </a:pathLst>
        </a:custGeom>
        <a:noFill/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1200" kern="1200">
            <a:latin typeface="Arial" panose="020B0604020202020204" pitchFamily="34" charset="0"/>
            <a:cs typeface="Arial" panose="020B0604020202020204" pitchFamily="34" charset="0"/>
          </a:endParaRPr>
        </a:p>
      </dsp:txBody>
      <dsp:txXfrm>
        <a:off x="6107691" y="2491875"/>
        <a:ext cx="19463" cy="19463"/>
      </dsp:txXfrm>
    </dsp:sp>
    <dsp:sp modelId="{3718B948-AE20-41A8-9E7B-A095C2EE2CCC}">
      <dsp:nvSpPr>
        <dsp:cNvPr id="0" name=""/>
        <dsp:cNvSpPr/>
      </dsp:nvSpPr>
      <dsp:spPr>
        <a:xfrm>
          <a:off x="2698121" y="2635863"/>
          <a:ext cx="281831" cy="268512"/>
        </a:xfrm>
        <a:custGeom>
          <a:avLst/>
          <a:gdLst/>
          <a:ahLst/>
          <a:cxnLst/>
          <a:rect l="0" t="0" r="0" b="0"/>
          <a:pathLst>
            <a:path>
              <a:moveTo>
                <a:pt x="0" y="268512"/>
              </a:moveTo>
              <a:lnTo>
                <a:pt x="140915" y="268512"/>
              </a:lnTo>
              <a:lnTo>
                <a:pt x="140915" y="0"/>
              </a:lnTo>
              <a:lnTo>
                <a:pt x="281831" y="0"/>
              </a:lnTo>
            </a:path>
          </a:pathLst>
        </a:custGeom>
        <a:noFill/>
        <a:ln w="25400" cap="flat" cmpd="sng" algn="ctr">
          <a:solidFill>
            <a:schemeClr val="accent6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1200" kern="1200">
            <a:latin typeface="Arial" panose="020B0604020202020204" pitchFamily="34" charset="0"/>
            <a:cs typeface="Arial" panose="020B0604020202020204" pitchFamily="34" charset="0"/>
          </a:endParaRPr>
        </a:p>
      </dsp:txBody>
      <dsp:txXfrm>
        <a:off x="2829305" y="2760388"/>
        <a:ext cx="19463" cy="19463"/>
      </dsp:txXfrm>
    </dsp:sp>
    <dsp:sp modelId="{9631A547-8F66-4B10-A8F7-B7DA70D1B2DA}">
      <dsp:nvSpPr>
        <dsp:cNvPr id="0" name=""/>
        <dsp:cNvSpPr/>
      </dsp:nvSpPr>
      <dsp:spPr>
        <a:xfrm>
          <a:off x="5976507" y="1024786"/>
          <a:ext cx="281831" cy="805538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140915" y="0"/>
              </a:lnTo>
              <a:lnTo>
                <a:pt x="140915" y="805538"/>
              </a:lnTo>
              <a:lnTo>
                <a:pt x="281831" y="805538"/>
              </a:lnTo>
            </a:path>
          </a:pathLst>
        </a:custGeom>
        <a:noFill/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1200" kern="1200">
            <a:latin typeface="Arial" panose="020B0604020202020204" pitchFamily="34" charset="0"/>
            <a:cs typeface="Arial" panose="020B0604020202020204" pitchFamily="34" charset="0"/>
          </a:endParaRPr>
        </a:p>
      </dsp:txBody>
      <dsp:txXfrm>
        <a:off x="6096088" y="1406220"/>
        <a:ext cx="42670" cy="42670"/>
      </dsp:txXfrm>
    </dsp:sp>
    <dsp:sp modelId="{BBC778B0-13C1-49B3-BFFF-7A2A30B9F08B}">
      <dsp:nvSpPr>
        <dsp:cNvPr id="0" name=""/>
        <dsp:cNvSpPr/>
      </dsp:nvSpPr>
      <dsp:spPr>
        <a:xfrm>
          <a:off x="5976507" y="1024786"/>
          <a:ext cx="281831" cy="268512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140915" y="0"/>
              </a:lnTo>
              <a:lnTo>
                <a:pt x="140915" y="268512"/>
              </a:lnTo>
              <a:lnTo>
                <a:pt x="281831" y="268512"/>
              </a:lnTo>
            </a:path>
          </a:pathLst>
        </a:custGeom>
        <a:noFill/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1200" kern="1200">
            <a:latin typeface="Arial" panose="020B0604020202020204" pitchFamily="34" charset="0"/>
            <a:cs typeface="Arial" panose="020B0604020202020204" pitchFamily="34" charset="0"/>
          </a:endParaRPr>
        </a:p>
      </dsp:txBody>
      <dsp:txXfrm>
        <a:off x="6107691" y="1149311"/>
        <a:ext cx="19463" cy="19463"/>
      </dsp:txXfrm>
    </dsp:sp>
    <dsp:sp modelId="{877C7053-94E3-46C3-AD66-D073761F334E}">
      <dsp:nvSpPr>
        <dsp:cNvPr id="0" name=""/>
        <dsp:cNvSpPr/>
      </dsp:nvSpPr>
      <dsp:spPr>
        <a:xfrm>
          <a:off x="5976507" y="756273"/>
          <a:ext cx="281831" cy="268512"/>
        </a:xfrm>
        <a:custGeom>
          <a:avLst/>
          <a:gdLst/>
          <a:ahLst/>
          <a:cxnLst/>
          <a:rect l="0" t="0" r="0" b="0"/>
          <a:pathLst>
            <a:path>
              <a:moveTo>
                <a:pt x="0" y="268512"/>
              </a:moveTo>
              <a:lnTo>
                <a:pt x="140915" y="268512"/>
              </a:lnTo>
              <a:lnTo>
                <a:pt x="140915" y="0"/>
              </a:lnTo>
              <a:lnTo>
                <a:pt x="281831" y="0"/>
              </a:lnTo>
            </a:path>
          </a:pathLst>
        </a:custGeom>
        <a:noFill/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1200" kern="1200">
            <a:latin typeface="Arial" panose="020B0604020202020204" pitchFamily="34" charset="0"/>
            <a:cs typeface="Arial" panose="020B0604020202020204" pitchFamily="34" charset="0"/>
          </a:endParaRPr>
        </a:p>
      </dsp:txBody>
      <dsp:txXfrm>
        <a:off x="6107691" y="880798"/>
        <a:ext cx="19463" cy="19463"/>
      </dsp:txXfrm>
    </dsp:sp>
    <dsp:sp modelId="{4B8387CE-A952-4BFC-BD30-C2393EB8CC59}">
      <dsp:nvSpPr>
        <dsp:cNvPr id="0" name=""/>
        <dsp:cNvSpPr/>
      </dsp:nvSpPr>
      <dsp:spPr>
        <a:xfrm>
          <a:off x="5976507" y="219247"/>
          <a:ext cx="281831" cy="805538"/>
        </a:xfrm>
        <a:custGeom>
          <a:avLst/>
          <a:gdLst/>
          <a:ahLst/>
          <a:cxnLst/>
          <a:rect l="0" t="0" r="0" b="0"/>
          <a:pathLst>
            <a:path>
              <a:moveTo>
                <a:pt x="0" y="805538"/>
              </a:moveTo>
              <a:lnTo>
                <a:pt x="140915" y="805538"/>
              </a:lnTo>
              <a:lnTo>
                <a:pt x="140915" y="0"/>
              </a:lnTo>
              <a:lnTo>
                <a:pt x="281831" y="0"/>
              </a:lnTo>
            </a:path>
          </a:pathLst>
        </a:custGeom>
        <a:noFill/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1200" kern="1200">
            <a:latin typeface="Arial" panose="020B0604020202020204" pitchFamily="34" charset="0"/>
            <a:cs typeface="Arial" panose="020B0604020202020204" pitchFamily="34" charset="0"/>
          </a:endParaRPr>
        </a:p>
      </dsp:txBody>
      <dsp:txXfrm>
        <a:off x="6096088" y="600681"/>
        <a:ext cx="42670" cy="42670"/>
      </dsp:txXfrm>
    </dsp:sp>
    <dsp:sp modelId="{010E794D-3EB8-478D-A817-BA4BA5D80F37}">
      <dsp:nvSpPr>
        <dsp:cNvPr id="0" name=""/>
        <dsp:cNvSpPr/>
      </dsp:nvSpPr>
      <dsp:spPr>
        <a:xfrm>
          <a:off x="2698121" y="1024786"/>
          <a:ext cx="281831" cy="1879590"/>
        </a:xfrm>
        <a:custGeom>
          <a:avLst/>
          <a:gdLst/>
          <a:ahLst/>
          <a:cxnLst/>
          <a:rect l="0" t="0" r="0" b="0"/>
          <a:pathLst>
            <a:path>
              <a:moveTo>
                <a:pt x="0" y="1879590"/>
              </a:moveTo>
              <a:lnTo>
                <a:pt x="140915" y="1879590"/>
              </a:lnTo>
              <a:lnTo>
                <a:pt x="140915" y="0"/>
              </a:lnTo>
              <a:lnTo>
                <a:pt x="281831" y="0"/>
              </a:lnTo>
            </a:path>
          </a:pathLst>
        </a:custGeom>
        <a:noFill/>
        <a:ln w="25400" cap="flat" cmpd="sng" algn="ctr">
          <a:solidFill>
            <a:schemeClr val="accent6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1200" kern="1200">
            <a:latin typeface="Arial" panose="020B0604020202020204" pitchFamily="34" charset="0"/>
            <a:cs typeface="Arial" panose="020B0604020202020204" pitchFamily="34" charset="0"/>
          </a:endParaRPr>
        </a:p>
      </dsp:txBody>
      <dsp:txXfrm>
        <a:off x="2791521" y="1917066"/>
        <a:ext cx="95030" cy="95030"/>
      </dsp:txXfrm>
    </dsp:sp>
    <dsp:sp modelId="{D02A2FFD-E5EB-41FE-9FD8-20BDCEFFE111}">
      <dsp:nvSpPr>
        <dsp:cNvPr id="0" name=""/>
        <dsp:cNvSpPr/>
      </dsp:nvSpPr>
      <dsp:spPr>
        <a:xfrm rot="16200000">
          <a:off x="1352730" y="2689566"/>
          <a:ext cx="2261161" cy="429620"/>
        </a:xfrm>
        <a:prstGeom prst="rect">
          <a:avLst/>
        </a:prstGeom>
        <a:solidFill>
          <a:schemeClr val="accent4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" tIns="7620" rIns="7620" bIns="762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200" kern="1200" dirty="0" smtClean="0">
              <a:latin typeface="Arial" panose="020B0604020202020204" pitchFamily="34" charset="0"/>
              <a:cs typeface="Arial" panose="020B0604020202020204" pitchFamily="34" charset="0"/>
            </a:rPr>
            <a:t>Reduce GNBSI (</a:t>
          </a:r>
          <a:r>
            <a:rPr lang="en-US" sz="1200" i="1" kern="1200" dirty="0" smtClean="0">
              <a:latin typeface="Arial" panose="020B0604020202020204" pitchFamily="34" charset="0"/>
              <a:cs typeface="Arial" panose="020B0604020202020204" pitchFamily="34" charset="0"/>
            </a:rPr>
            <a:t>E. coli </a:t>
          </a:r>
          <a:r>
            <a:rPr lang="en-US" sz="1200" i="0" kern="1200" dirty="0" smtClean="0">
              <a:latin typeface="Arial" panose="020B0604020202020204" pitchFamily="34" charset="0"/>
              <a:cs typeface="Arial" panose="020B0604020202020204" pitchFamily="34" charset="0"/>
            </a:rPr>
            <a:t>BSI)</a:t>
          </a:r>
          <a:endParaRPr lang="en-US" sz="1200" kern="1200" dirty="0">
            <a:latin typeface="Arial" panose="020B0604020202020204" pitchFamily="34" charset="0"/>
            <a:cs typeface="Arial" panose="020B0604020202020204" pitchFamily="34" charset="0"/>
          </a:endParaRPr>
        </a:p>
      </dsp:txBody>
      <dsp:txXfrm>
        <a:off x="1352730" y="2689566"/>
        <a:ext cx="2261161" cy="429620"/>
      </dsp:txXfrm>
    </dsp:sp>
    <dsp:sp modelId="{132F09DF-322C-4D62-AECB-724E84C732F5}">
      <dsp:nvSpPr>
        <dsp:cNvPr id="0" name=""/>
        <dsp:cNvSpPr/>
      </dsp:nvSpPr>
      <dsp:spPr>
        <a:xfrm>
          <a:off x="2979952" y="809975"/>
          <a:ext cx="2996555" cy="429620"/>
        </a:xfrm>
        <a:prstGeom prst="rect">
          <a:avLst/>
        </a:prstGeom>
        <a:solidFill>
          <a:schemeClr val="accent6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" tIns="7620" rIns="7620" bIns="762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200" kern="1200" dirty="0" smtClean="0">
              <a:latin typeface="Arial" panose="020B0604020202020204" pitchFamily="34" charset="0"/>
              <a:cs typeface="Arial" panose="020B0604020202020204" pitchFamily="34" charset="0"/>
            </a:rPr>
            <a:t>Enhanced epidemiology / intelligence</a:t>
          </a:r>
          <a:endParaRPr lang="en-US" sz="1200" kern="1200" dirty="0">
            <a:latin typeface="Arial" panose="020B0604020202020204" pitchFamily="34" charset="0"/>
            <a:cs typeface="Arial" panose="020B0604020202020204" pitchFamily="34" charset="0"/>
          </a:endParaRPr>
        </a:p>
      </dsp:txBody>
      <dsp:txXfrm>
        <a:off x="2979952" y="809975"/>
        <a:ext cx="2996555" cy="429620"/>
      </dsp:txXfrm>
    </dsp:sp>
    <dsp:sp modelId="{4C33D85E-7DA3-4B8C-894C-A144DB611390}">
      <dsp:nvSpPr>
        <dsp:cNvPr id="0" name=""/>
        <dsp:cNvSpPr/>
      </dsp:nvSpPr>
      <dsp:spPr>
        <a:xfrm>
          <a:off x="6258339" y="4437"/>
          <a:ext cx="3101622" cy="429620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" tIns="7620" rIns="7620" bIns="762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200" kern="1200" dirty="0" smtClean="0">
              <a:latin typeface="Arial" panose="020B0604020202020204" pitchFamily="34" charset="0"/>
              <a:cs typeface="Arial" panose="020B0604020202020204" pitchFamily="34" charset="0"/>
            </a:rPr>
            <a:t>Enhanced reporting to PHE</a:t>
          </a:r>
          <a:endParaRPr lang="en-US" sz="1200" kern="1200" dirty="0">
            <a:latin typeface="Arial" panose="020B0604020202020204" pitchFamily="34" charset="0"/>
            <a:cs typeface="Arial" panose="020B0604020202020204" pitchFamily="34" charset="0"/>
          </a:endParaRPr>
        </a:p>
      </dsp:txBody>
      <dsp:txXfrm>
        <a:off x="6258339" y="4437"/>
        <a:ext cx="3101622" cy="429620"/>
      </dsp:txXfrm>
    </dsp:sp>
    <dsp:sp modelId="{ECBD5D9A-5071-436C-9F9C-A98A78ED9CEB}">
      <dsp:nvSpPr>
        <dsp:cNvPr id="0" name=""/>
        <dsp:cNvSpPr/>
      </dsp:nvSpPr>
      <dsp:spPr>
        <a:xfrm>
          <a:off x="6258339" y="541463"/>
          <a:ext cx="3101622" cy="429620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" tIns="7620" rIns="7620" bIns="762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200" kern="1200" dirty="0" smtClean="0">
              <a:latin typeface="Arial" panose="020B0604020202020204" pitchFamily="34" charset="0"/>
              <a:cs typeface="Arial" panose="020B0604020202020204" pitchFamily="34" charset="0"/>
            </a:rPr>
            <a:t>Monthly MDT review of HA E. coli BSI to scrutinize sources and identify learning</a:t>
          </a:r>
          <a:endParaRPr lang="en-US" sz="1200" kern="1200" dirty="0">
            <a:latin typeface="Arial" panose="020B0604020202020204" pitchFamily="34" charset="0"/>
            <a:cs typeface="Arial" panose="020B0604020202020204" pitchFamily="34" charset="0"/>
          </a:endParaRPr>
        </a:p>
      </dsp:txBody>
      <dsp:txXfrm>
        <a:off x="6258339" y="541463"/>
        <a:ext cx="3101622" cy="429620"/>
      </dsp:txXfrm>
    </dsp:sp>
    <dsp:sp modelId="{A7723DDB-BB73-40A9-BDDA-3BDFA9DB8D0A}">
      <dsp:nvSpPr>
        <dsp:cNvPr id="0" name=""/>
        <dsp:cNvSpPr/>
      </dsp:nvSpPr>
      <dsp:spPr>
        <a:xfrm>
          <a:off x="6258339" y="1078488"/>
          <a:ext cx="3101622" cy="429620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" tIns="7620" rIns="7620" bIns="762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200" kern="1200" dirty="0" smtClean="0">
              <a:latin typeface="Arial" panose="020B0604020202020204" pitchFamily="34" charset="0"/>
              <a:cs typeface="Arial" panose="020B0604020202020204" pitchFamily="34" charset="0"/>
            </a:rPr>
            <a:t>Support non-acute colleagues in reviewing CA </a:t>
          </a:r>
          <a:r>
            <a:rPr lang="en-US" sz="1200" i="1" kern="1200" dirty="0" smtClean="0">
              <a:latin typeface="Arial" panose="020B0604020202020204" pitchFamily="34" charset="0"/>
              <a:cs typeface="Arial" panose="020B0604020202020204" pitchFamily="34" charset="0"/>
            </a:rPr>
            <a:t>E. coli </a:t>
          </a:r>
          <a:r>
            <a:rPr lang="en-US" sz="1200" i="0" kern="1200" dirty="0" smtClean="0">
              <a:latin typeface="Arial" panose="020B0604020202020204" pitchFamily="34" charset="0"/>
              <a:cs typeface="Arial" panose="020B0604020202020204" pitchFamily="34" charset="0"/>
            </a:rPr>
            <a:t>BSI cases</a:t>
          </a:r>
          <a:endParaRPr lang="en-US" sz="1200" kern="1200" dirty="0">
            <a:latin typeface="Arial" panose="020B0604020202020204" pitchFamily="34" charset="0"/>
            <a:cs typeface="Arial" panose="020B0604020202020204" pitchFamily="34" charset="0"/>
          </a:endParaRPr>
        </a:p>
      </dsp:txBody>
      <dsp:txXfrm>
        <a:off x="6258339" y="1078488"/>
        <a:ext cx="3101622" cy="429620"/>
      </dsp:txXfrm>
    </dsp:sp>
    <dsp:sp modelId="{DB37D1EB-AE90-4A5F-94D6-6EE459DE45A2}">
      <dsp:nvSpPr>
        <dsp:cNvPr id="0" name=""/>
        <dsp:cNvSpPr/>
      </dsp:nvSpPr>
      <dsp:spPr>
        <a:xfrm>
          <a:off x="6258339" y="1615514"/>
          <a:ext cx="3101622" cy="429620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" tIns="7620" rIns="7620" bIns="762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200" kern="1200" dirty="0" smtClean="0">
              <a:latin typeface="Arial" panose="020B0604020202020204" pitchFamily="34" charset="0"/>
              <a:cs typeface="Arial" panose="020B0604020202020204" pitchFamily="34" charset="0"/>
            </a:rPr>
            <a:t>Applied research to share generalizable findings</a:t>
          </a:r>
          <a:endParaRPr lang="en-US" sz="1200" kern="1200" dirty="0">
            <a:latin typeface="Arial" panose="020B0604020202020204" pitchFamily="34" charset="0"/>
            <a:cs typeface="Arial" panose="020B0604020202020204" pitchFamily="34" charset="0"/>
          </a:endParaRPr>
        </a:p>
      </dsp:txBody>
      <dsp:txXfrm>
        <a:off x="6258339" y="1615514"/>
        <a:ext cx="3101622" cy="429620"/>
      </dsp:txXfrm>
    </dsp:sp>
    <dsp:sp modelId="{11882B74-6B36-48AD-AC39-E08B454FD60A}">
      <dsp:nvSpPr>
        <dsp:cNvPr id="0" name=""/>
        <dsp:cNvSpPr/>
      </dsp:nvSpPr>
      <dsp:spPr>
        <a:xfrm>
          <a:off x="2979952" y="2421053"/>
          <a:ext cx="2996555" cy="429620"/>
        </a:xfrm>
        <a:prstGeom prst="rect">
          <a:avLst/>
        </a:prstGeom>
        <a:solidFill>
          <a:schemeClr val="accent6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" tIns="7620" rIns="7620" bIns="762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200" kern="1200" dirty="0" smtClean="0">
              <a:latin typeface="Arial" panose="020B0604020202020204" pitchFamily="34" charset="0"/>
              <a:cs typeface="Arial" panose="020B0604020202020204" pitchFamily="34" charset="0"/>
            </a:rPr>
            <a:t>Prevent UTI / CAUTI</a:t>
          </a:r>
        </a:p>
      </dsp:txBody>
      <dsp:txXfrm>
        <a:off x="2979952" y="2421053"/>
        <a:ext cx="2996555" cy="429620"/>
      </dsp:txXfrm>
    </dsp:sp>
    <dsp:sp modelId="{ED7C9ED2-3794-4EF0-871F-4E271552B30F}">
      <dsp:nvSpPr>
        <dsp:cNvPr id="0" name=""/>
        <dsp:cNvSpPr/>
      </dsp:nvSpPr>
      <dsp:spPr>
        <a:xfrm>
          <a:off x="6258339" y="2152540"/>
          <a:ext cx="3101622" cy="429620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" tIns="7620" rIns="7620" bIns="762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200" kern="1200" smtClean="0">
              <a:latin typeface="Arial" panose="020B0604020202020204" pitchFamily="34" charset="0"/>
              <a:cs typeface="Arial" panose="020B0604020202020204" pitchFamily="34" charset="0"/>
            </a:rPr>
            <a:t>Oprimising </a:t>
          </a:r>
          <a:r>
            <a:rPr lang="en-US" sz="1200" kern="1200" dirty="0" smtClean="0">
              <a:latin typeface="Arial" panose="020B0604020202020204" pitchFamily="34" charset="0"/>
              <a:cs typeface="Arial" panose="020B0604020202020204" pitchFamily="34" charset="0"/>
            </a:rPr>
            <a:t>urinary catheter utilization</a:t>
          </a:r>
        </a:p>
      </dsp:txBody>
      <dsp:txXfrm>
        <a:off x="6258339" y="2152540"/>
        <a:ext cx="3101622" cy="429620"/>
      </dsp:txXfrm>
    </dsp:sp>
    <dsp:sp modelId="{8A0E4EA2-E59E-4B7A-8EFF-B08EAF518C1F}">
      <dsp:nvSpPr>
        <dsp:cNvPr id="0" name=""/>
        <dsp:cNvSpPr/>
      </dsp:nvSpPr>
      <dsp:spPr>
        <a:xfrm>
          <a:off x="6258339" y="2689566"/>
          <a:ext cx="3101622" cy="429620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" tIns="7620" rIns="7620" bIns="762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200" kern="1200" dirty="0" smtClean="0">
              <a:latin typeface="Arial" panose="020B0604020202020204" pitchFamily="34" charset="0"/>
              <a:cs typeface="Arial" panose="020B0604020202020204" pitchFamily="34" charset="0"/>
            </a:rPr>
            <a:t>Improve patient hydration</a:t>
          </a:r>
        </a:p>
      </dsp:txBody>
      <dsp:txXfrm>
        <a:off x="6258339" y="2689566"/>
        <a:ext cx="3101622" cy="429620"/>
      </dsp:txXfrm>
    </dsp:sp>
    <dsp:sp modelId="{CCCBDB08-C94A-4EF9-BB52-D3576615B7DB}">
      <dsp:nvSpPr>
        <dsp:cNvPr id="0" name=""/>
        <dsp:cNvSpPr/>
      </dsp:nvSpPr>
      <dsp:spPr>
        <a:xfrm>
          <a:off x="2979952" y="3057482"/>
          <a:ext cx="2996555" cy="767839"/>
        </a:xfrm>
        <a:prstGeom prst="rect">
          <a:avLst/>
        </a:prstGeom>
        <a:solidFill>
          <a:schemeClr val="accent6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" tIns="7620" rIns="7620" bIns="762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GB" sz="1200" kern="1200" dirty="0" smtClean="0">
              <a:latin typeface="Arial" panose="020B0604020202020204" pitchFamily="34" charset="0"/>
              <a:ea typeface="Times New Roman" panose="02020603050405020304" pitchFamily="18" charset="0"/>
              <a:cs typeface="Arial" panose="020B0604020202020204" pitchFamily="34" charset="0"/>
            </a:rPr>
            <a:t>Interventions in specialist high-risk patient groups (haematology, renal, NICU and post-surgical wards)</a:t>
          </a:r>
          <a:endParaRPr lang="en-US" sz="1200" kern="1200" dirty="0" smtClean="0">
            <a:latin typeface="Arial" panose="020B0604020202020204" pitchFamily="34" charset="0"/>
            <a:cs typeface="Arial" panose="020B0604020202020204" pitchFamily="34" charset="0"/>
          </a:endParaRPr>
        </a:p>
      </dsp:txBody>
      <dsp:txXfrm>
        <a:off x="2979952" y="3057482"/>
        <a:ext cx="2996555" cy="767839"/>
      </dsp:txXfrm>
    </dsp:sp>
    <dsp:sp modelId="{B4F6B569-1DF3-4188-8A5D-EE4613E10CD5}">
      <dsp:nvSpPr>
        <dsp:cNvPr id="0" name=""/>
        <dsp:cNvSpPr/>
      </dsp:nvSpPr>
      <dsp:spPr>
        <a:xfrm>
          <a:off x="6258339" y="3226591"/>
          <a:ext cx="3101622" cy="429620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" tIns="7620" rIns="7620" bIns="762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200" kern="1200" dirty="0" smtClean="0">
              <a:latin typeface="Arial" panose="020B0604020202020204" pitchFamily="34" charset="0"/>
              <a:cs typeface="Arial" panose="020B0604020202020204" pitchFamily="34" charset="0"/>
            </a:rPr>
            <a:t>Collaborating in the </a:t>
          </a:r>
          <a:r>
            <a:rPr lang="en-US" sz="1200" i="1" kern="1200" dirty="0" smtClean="0">
              <a:latin typeface="Arial" panose="020B0604020202020204" pitchFamily="34" charset="0"/>
              <a:cs typeface="Arial" panose="020B0604020202020204" pitchFamily="34" charset="0"/>
            </a:rPr>
            <a:t>E. coli </a:t>
          </a:r>
          <a:r>
            <a:rPr lang="en-US" sz="1200" i="0" kern="1200" dirty="0" smtClean="0">
              <a:latin typeface="Arial" panose="020B0604020202020204" pitchFamily="34" charset="0"/>
              <a:cs typeface="Arial" panose="020B0604020202020204" pitchFamily="34" charset="0"/>
            </a:rPr>
            <a:t>cancer collaborative</a:t>
          </a:r>
          <a:endParaRPr lang="en-US" sz="1200" kern="1200" dirty="0" smtClean="0">
            <a:latin typeface="Arial" panose="020B0604020202020204" pitchFamily="34" charset="0"/>
            <a:cs typeface="Arial" panose="020B0604020202020204" pitchFamily="34" charset="0"/>
          </a:endParaRPr>
        </a:p>
      </dsp:txBody>
      <dsp:txXfrm>
        <a:off x="6258339" y="3226591"/>
        <a:ext cx="3101622" cy="429620"/>
      </dsp:txXfrm>
    </dsp:sp>
    <dsp:sp modelId="{EED800F8-17F2-401A-BBF3-B219800B7FC2}">
      <dsp:nvSpPr>
        <dsp:cNvPr id="0" name=""/>
        <dsp:cNvSpPr/>
      </dsp:nvSpPr>
      <dsp:spPr>
        <a:xfrm>
          <a:off x="2979952" y="4569156"/>
          <a:ext cx="2996555" cy="429620"/>
        </a:xfrm>
        <a:prstGeom prst="rect">
          <a:avLst/>
        </a:prstGeom>
        <a:solidFill>
          <a:schemeClr val="accent6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" tIns="7620" rIns="7620" bIns="762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200" kern="1200" dirty="0" err="1" smtClean="0">
              <a:latin typeface="Arial" panose="020B0604020202020204" pitchFamily="34" charset="0"/>
              <a:cs typeface="Arial" panose="020B0604020202020204" pitchFamily="34" charset="0"/>
            </a:rPr>
            <a:t>Optimising</a:t>
          </a:r>
          <a:r>
            <a:rPr lang="en-US" sz="1200" kern="1200" dirty="0" smtClean="0">
              <a:latin typeface="Arial" panose="020B0604020202020204" pitchFamily="34" charset="0"/>
              <a:cs typeface="Arial" panose="020B0604020202020204" pitchFamily="34" charset="0"/>
            </a:rPr>
            <a:t> antimicrobial treatment of infection</a:t>
          </a:r>
        </a:p>
      </dsp:txBody>
      <dsp:txXfrm>
        <a:off x="2979952" y="4569156"/>
        <a:ext cx="2996555" cy="429620"/>
      </dsp:txXfrm>
    </dsp:sp>
    <dsp:sp modelId="{5F934676-4E64-4EC3-A10E-C33DB4346115}">
      <dsp:nvSpPr>
        <dsp:cNvPr id="0" name=""/>
        <dsp:cNvSpPr/>
      </dsp:nvSpPr>
      <dsp:spPr>
        <a:xfrm>
          <a:off x="6258339" y="3763617"/>
          <a:ext cx="3101622" cy="429620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" tIns="7620" rIns="7620" bIns="762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200" kern="1200" dirty="0" smtClean="0">
              <a:latin typeface="Arial" panose="020B0604020202020204" pitchFamily="34" charset="0"/>
              <a:cs typeface="Arial" panose="020B0604020202020204" pitchFamily="34" charset="0"/>
            </a:rPr>
            <a:t>Improving the identification and management of sepsis</a:t>
          </a:r>
        </a:p>
      </dsp:txBody>
      <dsp:txXfrm>
        <a:off x="6258339" y="3763617"/>
        <a:ext cx="3101622" cy="429620"/>
      </dsp:txXfrm>
    </dsp:sp>
    <dsp:sp modelId="{5005C0CB-EB1F-4EF6-A7F9-5C06A5AA7E40}">
      <dsp:nvSpPr>
        <dsp:cNvPr id="0" name=""/>
        <dsp:cNvSpPr/>
      </dsp:nvSpPr>
      <dsp:spPr>
        <a:xfrm>
          <a:off x="6258339" y="4300643"/>
          <a:ext cx="3101622" cy="429620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" tIns="7620" rIns="7620" bIns="762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200" kern="1200" dirty="0" smtClean="0">
              <a:latin typeface="Arial" panose="020B0604020202020204" pitchFamily="34" charset="0"/>
              <a:cs typeface="Arial" panose="020B0604020202020204" pitchFamily="34" charset="0"/>
            </a:rPr>
            <a:t>Regular review of local antibiotic susceptibility and treatment guidelines</a:t>
          </a:r>
        </a:p>
      </dsp:txBody>
      <dsp:txXfrm>
        <a:off x="6258339" y="4300643"/>
        <a:ext cx="3101622" cy="429620"/>
      </dsp:txXfrm>
    </dsp:sp>
    <dsp:sp modelId="{2644AD50-4E6B-4690-8C34-7E7B048958AD}">
      <dsp:nvSpPr>
        <dsp:cNvPr id="0" name=""/>
        <dsp:cNvSpPr/>
      </dsp:nvSpPr>
      <dsp:spPr>
        <a:xfrm>
          <a:off x="6258339" y="4837669"/>
          <a:ext cx="3101622" cy="429620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" tIns="7620" rIns="7620" bIns="762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200" kern="1200" dirty="0" smtClean="0">
              <a:latin typeface="Arial" panose="020B0604020202020204" pitchFamily="34" charset="0"/>
              <a:cs typeface="Arial" panose="020B0604020202020204" pitchFamily="34" charset="0"/>
            </a:rPr>
            <a:t>Bi-annual PPS of antimicrobial prescribing indicators</a:t>
          </a:r>
        </a:p>
      </dsp:txBody>
      <dsp:txXfrm>
        <a:off x="6258339" y="4837669"/>
        <a:ext cx="3101622" cy="429620"/>
      </dsp:txXfrm>
    </dsp:sp>
    <dsp:sp modelId="{32DAB213-6E8D-4190-A686-A76B74965A35}">
      <dsp:nvSpPr>
        <dsp:cNvPr id="0" name=""/>
        <dsp:cNvSpPr/>
      </dsp:nvSpPr>
      <dsp:spPr>
        <a:xfrm>
          <a:off x="6258339" y="5374695"/>
          <a:ext cx="3101622" cy="429620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" tIns="7620" rIns="7620" bIns="762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200" kern="1200" dirty="0" smtClean="0">
              <a:latin typeface="Arial" panose="020B0604020202020204" pitchFamily="34" charset="0"/>
              <a:cs typeface="Arial" panose="020B0604020202020204" pitchFamily="34" charset="0"/>
            </a:rPr>
            <a:t>HCAI / AMR CQUIN on lower UTI</a:t>
          </a:r>
        </a:p>
      </dsp:txBody>
      <dsp:txXfrm>
        <a:off x="6258339" y="5374695"/>
        <a:ext cx="3101622" cy="429620"/>
      </dsp:txXfrm>
    </dsp:sp>
  </dsp:spTree>
</dsp:drawing>
</file>

<file path=ppt/diagrams/drawing1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CB6E9137-F9A7-49D1-A490-4FADA1780BF9}">
      <dsp:nvSpPr>
        <dsp:cNvPr id="0" name=""/>
        <dsp:cNvSpPr/>
      </dsp:nvSpPr>
      <dsp:spPr>
        <a:xfrm>
          <a:off x="744" y="145603"/>
          <a:ext cx="2902148" cy="1741289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40970" tIns="140970" rIns="140970" bIns="140970" numCol="1" spcCol="1270" anchor="ctr" anchorCtr="0">
          <a:noAutofit/>
        </a:bodyPr>
        <a:lstStyle/>
        <a:p>
          <a:pPr lvl="0" algn="ctr" defTabSz="16446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3700" kern="1200" dirty="0" smtClean="0">
              <a:latin typeface="Arial" panose="020B0604020202020204" pitchFamily="34" charset="0"/>
              <a:cs typeface="Arial" panose="020B0604020202020204" pitchFamily="34" charset="0"/>
            </a:rPr>
            <a:t>Background and epi</a:t>
          </a:r>
          <a:endParaRPr lang="en-US" sz="3700" kern="1200" dirty="0">
            <a:latin typeface="Arial" panose="020B0604020202020204" pitchFamily="34" charset="0"/>
            <a:cs typeface="Arial" panose="020B0604020202020204" pitchFamily="34" charset="0"/>
          </a:endParaRPr>
        </a:p>
      </dsp:txBody>
      <dsp:txXfrm>
        <a:off x="744" y="145603"/>
        <a:ext cx="2902148" cy="1741289"/>
      </dsp:txXfrm>
    </dsp:sp>
    <dsp:sp modelId="{FD494836-1CC8-45BA-B192-3A6F2BB97A54}">
      <dsp:nvSpPr>
        <dsp:cNvPr id="0" name=""/>
        <dsp:cNvSpPr/>
      </dsp:nvSpPr>
      <dsp:spPr>
        <a:xfrm>
          <a:off x="3193107" y="145603"/>
          <a:ext cx="2902148" cy="1741289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40970" tIns="140970" rIns="140970" bIns="140970" numCol="1" spcCol="1270" anchor="ctr" anchorCtr="0">
          <a:noAutofit/>
        </a:bodyPr>
        <a:lstStyle/>
        <a:p>
          <a:pPr lvl="0" algn="ctr" defTabSz="16446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3700" kern="1200" dirty="0" smtClean="0">
              <a:latin typeface="Arial" panose="020B0604020202020204" pitchFamily="34" charset="0"/>
              <a:cs typeface="Arial" panose="020B0604020202020204" pitchFamily="34" charset="0"/>
            </a:rPr>
            <a:t>Drivers of GNBSI</a:t>
          </a:r>
          <a:endParaRPr lang="en-US" sz="3700" kern="1200" dirty="0">
            <a:latin typeface="Arial" panose="020B0604020202020204" pitchFamily="34" charset="0"/>
            <a:cs typeface="Arial" panose="020B0604020202020204" pitchFamily="34" charset="0"/>
          </a:endParaRPr>
        </a:p>
      </dsp:txBody>
      <dsp:txXfrm>
        <a:off x="3193107" y="145603"/>
        <a:ext cx="2902148" cy="1741289"/>
      </dsp:txXfrm>
    </dsp:sp>
    <dsp:sp modelId="{F6E42A0D-7845-46CD-9ED4-2101DD0C3479}">
      <dsp:nvSpPr>
        <dsp:cNvPr id="0" name=""/>
        <dsp:cNvSpPr/>
      </dsp:nvSpPr>
      <dsp:spPr>
        <a:xfrm>
          <a:off x="744" y="2177107"/>
          <a:ext cx="2902148" cy="1741289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40970" tIns="140970" rIns="140970" bIns="140970" numCol="1" spcCol="1270" anchor="ctr" anchorCtr="0">
          <a:noAutofit/>
        </a:bodyPr>
        <a:lstStyle/>
        <a:p>
          <a:pPr lvl="0" algn="ctr" defTabSz="16446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3700" kern="1200" dirty="0" smtClean="0">
              <a:latin typeface="Arial" panose="020B0604020202020204" pitchFamily="34" charset="0"/>
              <a:cs typeface="Arial" panose="020B0604020202020204" pitchFamily="34" charset="0"/>
            </a:rPr>
            <a:t>Learning from G+ success?</a:t>
          </a:r>
          <a:endParaRPr lang="en-US" sz="3700" kern="1200" dirty="0">
            <a:latin typeface="Arial" panose="020B0604020202020204" pitchFamily="34" charset="0"/>
            <a:cs typeface="Arial" panose="020B0604020202020204" pitchFamily="34" charset="0"/>
          </a:endParaRPr>
        </a:p>
      </dsp:txBody>
      <dsp:txXfrm>
        <a:off x="744" y="2177107"/>
        <a:ext cx="2902148" cy="1741289"/>
      </dsp:txXfrm>
    </dsp:sp>
    <dsp:sp modelId="{20E229EA-E650-48CD-BC4C-091317D2A768}">
      <dsp:nvSpPr>
        <dsp:cNvPr id="0" name=""/>
        <dsp:cNvSpPr/>
      </dsp:nvSpPr>
      <dsp:spPr>
        <a:xfrm>
          <a:off x="3193107" y="2177107"/>
          <a:ext cx="2902148" cy="1741289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40970" tIns="140970" rIns="140970" bIns="140970" numCol="1" spcCol="1270" anchor="ctr" anchorCtr="0">
          <a:noAutofit/>
        </a:bodyPr>
        <a:lstStyle/>
        <a:p>
          <a:pPr lvl="0" algn="ctr" defTabSz="16446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3700" kern="1200" dirty="0" smtClean="0">
              <a:latin typeface="Arial" panose="020B0604020202020204" pitchFamily="34" charset="0"/>
              <a:cs typeface="Arial" panose="020B0604020202020204" pitchFamily="34" charset="0"/>
            </a:rPr>
            <a:t>How to tackle GNBSI</a:t>
          </a:r>
          <a:endParaRPr lang="en-US" sz="3700" kern="1200" dirty="0">
            <a:latin typeface="Arial" panose="020B0604020202020204" pitchFamily="34" charset="0"/>
            <a:cs typeface="Arial" panose="020B0604020202020204" pitchFamily="34" charset="0"/>
          </a:endParaRPr>
        </a:p>
      </dsp:txBody>
      <dsp:txXfrm>
        <a:off x="3193107" y="2177107"/>
        <a:ext cx="2902148" cy="1741289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default">
  <dgm:title val=""/>
  <dgm:desc val=""/>
  <dgm:catLst>
    <dgm:cat type="list" pri="4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diagram">
    <dgm:varLst>
      <dgm:dir/>
      <dgm:resizeHandles val="exact"/>
    </dgm:varLst>
    <dgm:choose name="Name0">
      <dgm:if name="Name1" func="var" arg="dir" op="equ" val="norm">
        <dgm:alg type="snake">
          <dgm:param type="grDir" val="tL"/>
          <dgm:param type="flowDir" val="row"/>
          <dgm:param type="contDir" val="sameDir"/>
          <dgm:param type="off" val="ctr"/>
        </dgm:alg>
      </dgm:if>
      <dgm:else name="Name2">
        <dgm:alg type="snake">
          <dgm:param type="grDir" val="tR"/>
          <dgm:param type="flowDir" val="row"/>
          <dgm:param type="contDir" val="sameDir"/>
          <dgm:param type="off" val="ct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node" refType="w"/>
      <dgm:constr type="h" for="ch" forName="node" refType="w" refFor="ch" refForName="node" fact="0.6"/>
      <dgm:constr type="w" for="ch" forName="sibTrans" refType="w" refFor="ch" refForName="node" fact="0.1"/>
      <dgm:constr type="sp" refType="w" refFor="ch" refForName="sibTrans"/>
      <dgm:constr type="primFontSz" for="ch" forName="node" op="equ" val="65"/>
    </dgm:constrLst>
    <dgm:ruleLst/>
    <dgm:forEach name="Name3" axis="ch" ptType="node">
      <dgm:layoutNode name="node">
        <dgm:varLst>
          <dgm:bulletEnabled val="1"/>
        </dgm:varLst>
        <dgm:alg type="tx"/>
        <dgm:shape xmlns:r="http://schemas.openxmlformats.org/officeDocument/2006/relationships" type="rect" r:blip="">
          <dgm:adjLst/>
        </dgm:shape>
        <dgm:presOf axis="desOrSelf" ptType="node"/>
        <dgm:constrLst>
          <dgm:constr type="lMarg" refType="primFontSz" fact="0.3"/>
          <dgm:constr type="rMarg" refType="primFontSz" fact="0.3"/>
          <dgm:constr type="tMarg" refType="primFontSz" fact="0.3"/>
          <dgm:constr type="bMarg" refType="primFontSz" fact="0.3"/>
        </dgm:constrLst>
        <dgm:ruleLst>
          <dgm:rule type="primFontSz" val="5" fact="NaN" max="NaN"/>
        </dgm:ruleLst>
      </dgm:layoutNode>
      <dgm:forEach name="Name4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default">
  <dgm:title val=""/>
  <dgm:desc val=""/>
  <dgm:catLst>
    <dgm:cat type="list" pri="4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diagram">
    <dgm:varLst>
      <dgm:dir/>
      <dgm:resizeHandles val="exact"/>
    </dgm:varLst>
    <dgm:choose name="Name0">
      <dgm:if name="Name1" func="var" arg="dir" op="equ" val="norm">
        <dgm:alg type="snake">
          <dgm:param type="grDir" val="tL"/>
          <dgm:param type="flowDir" val="row"/>
          <dgm:param type="contDir" val="sameDir"/>
          <dgm:param type="off" val="ctr"/>
        </dgm:alg>
      </dgm:if>
      <dgm:else name="Name2">
        <dgm:alg type="snake">
          <dgm:param type="grDir" val="tR"/>
          <dgm:param type="flowDir" val="row"/>
          <dgm:param type="contDir" val="sameDir"/>
          <dgm:param type="off" val="ct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node" refType="w"/>
      <dgm:constr type="h" for="ch" forName="node" refType="w" refFor="ch" refForName="node" fact="0.6"/>
      <dgm:constr type="w" for="ch" forName="sibTrans" refType="w" refFor="ch" refForName="node" fact="0.1"/>
      <dgm:constr type="sp" refType="w" refFor="ch" refForName="sibTrans"/>
      <dgm:constr type="primFontSz" for="ch" forName="node" op="equ" val="65"/>
    </dgm:constrLst>
    <dgm:ruleLst/>
    <dgm:forEach name="Name3" axis="ch" ptType="node">
      <dgm:layoutNode name="node">
        <dgm:varLst>
          <dgm:bulletEnabled val="1"/>
        </dgm:varLst>
        <dgm:alg type="tx"/>
        <dgm:shape xmlns:r="http://schemas.openxmlformats.org/officeDocument/2006/relationships" type="rect" r:blip="">
          <dgm:adjLst/>
        </dgm:shape>
        <dgm:presOf axis="desOrSelf" ptType="node"/>
        <dgm:constrLst>
          <dgm:constr type="lMarg" refType="primFontSz" fact="0.3"/>
          <dgm:constr type="rMarg" refType="primFontSz" fact="0.3"/>
          <dgm:constr type="tMarg" refType="primFontSz" fact="0.3"/>
          <dgm:constr type="bMarg" refType="primFontSz" fact="0.3"/>
        </dgm:constrLst>
        <dgm:ruleLst>
          <dgm:rule type="primFontSz" val="5" fact="NaN" max="NaN"/>
        </dgm:ruleLst>
      </dgm:layoutNode>
      <dgm:forEach name="Name4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default">
  <dgm:title val=""/>
  <dgm:desc val=""/>
  <dgm:catLst>
    <dgm:cat type="list" pri="4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diagram">
    <dgm:varLst>
      <dgm:dir/>
      <dgm:resizeHandles val="exact"/>
    </dgm:varLst>
    <dgm:choose name="Name0">
      <dgm:if name="Name1" func="var" arg="dir" op="equ" val="norm">
        <dgm:alg type="snake">
          <dgm:param type="grDir" val="tL"/>
          <dgm:param type="flowDir" val="row"/>
          <dgm:param type="contDir" val="sameDir"/>
          <dgm:param type="off" val="ctr"/>
        </dgm:alg>
      </dgm:if>
      <dgm:else name="Name2">
        <dgm:alg type="snake">
          <dgm:param type="grDir" val="tR"/>
          <dgm:param type="flowDir" val="row"/>
          <dgm:param type="contDir" val="sameDir"/>
          <dgm:param type="off" val="ct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node" refType="w"/>
      <dgm:constr type="h" for="ch" forName="node" refType="w" refFor="ch" refForName="node" fact="0.6"/>
      <dgm:constr type="w" for="ch" forName="sibTrans" refType="w" refFor="ch" refForName="node" fact="0.1"/>
      <dgm:constr type="sp" refType="w" refFor="ch" refForName="sibTrans"/>
      <dgm:constr type="primFontSz" for="ch" forName="node" op="equ" val="65"/>
    </dgm:constrLst>
    <dgm:ruleLst/>
    <dgm:forEach name="Name3" axis="ch" ptType="node">
      <dgm:layoutNode name="node">
        <dgm:varLst>
          <dgm:bulletEnabled val="1"/>
        </dgm:varLst>
        <dgm:alg type="tx"/>
        <dgm:shape xmlns:r="http://schemas.openxmlformats.org/officeDocument/2006/relationships" type="rect" r:blip="">
          <dgm:adjLst/>
        </dgm:shape>
        <dgm:presOf axis="desOrSelf" ptType="node"/>
        <dgm:constrLst>
          <dgm:constr type="lMarg" refType="primFontSz" fact="0.3"/>
          <dgm:constr type="rMarg" refType="primFontSz" fact="0.3"/>
          <dgm:constr type="tMarg" refType="primFontSz" fact="0.3"/>
          <dgm:constr type="bMarg" refType="primFontSz" fact="0.3"/>
        </dgm:constrLst>
        <dgm:ruleLst>
          <dgm:rule type="primFontSz" val="5" fact="NaN" max="NaN"/>
        </dgm:ruleLst>
      </dgm:layoutNode>
      <dgm:forEach name="Name4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5/8/layout/radial1">
  <dgm:title val=""/>
  <dgm:desc val=""/>
  <dgm:catLst>
    <dgm:cat type="relationship" pri="22000"/>
    <dgm:cat type="cycle" pri="10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  <dgm:pt modelId="14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  <dgm:cxn modelId="6" srcId="1" destId="14" srcOrd="3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  <dgm:pt modelId="13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12"/>
        <dgm:pt modelId="13"/>
        <dgm:pt modelId="14"/>
        <dgm:pt modelId="15"/>
        <dgm:pt modelId="16"/>
      </dgm:ptLst>
      <dgm:cxnLst>
        <dgm:cxn modelId="2" srcId="0" destId="1" srcOrd="0" destOrd="0"/>
        <dgm:cxn modelId="16" srcId="1" destId="11" srcOrd="0" destOrd="0"/>
        <dgm:cxn modelId="17" srcId="1" destId="12" srcOrd="1" destOrd="0"/>
        <dgm:cxn modelId="18" srcId="1" destId="13" srcOrd="2" destOrd="0"/>
        <dgm:cxn modelId="19" srcId="1" destId="14" srcOrd="3" destOrd="0"/>
        <dgm:cxn modelId="20" srcId="1" destId="15" srcOrd="4" destOrd="0"/>
        <dgm:cxn modelId="21" srcId="1" destId="16" srcOrd="5" destOrd="0"/>
      </dgm:cxnLst>
      <dgm:bg/>
      <dgm:whole/>
    </dgm:dataModel>
  </dgm:clrData>
  <dgm:layoutNode name="cycle">
    <dgm:varLst>
      <dgm:chMax val="1"/>
      <dgm:dir/>
      <dgm:animLvl val="ctr"/>
      <dgm:resizeHandles val="exact"/>
    </dgm:varLst>
    <dgm:choose name="Name0">
      <dgm:if name="Name1" func="var" arg="dir" op="equ" val="norm">
        <dgm:choose name="Name2">
          <dgm:if name="Name3" axis="ch ch" ptType="node node" st="1 1" cnt="1 0" func="cnt" op="lte" val="1">
            <dgm:alg type="cycle">
              <dgm:param type="stAng" val="90"/>
              <dgm:param type="spanAng" val="360"/>
              <dgm:param type="ctrShpMap" val="fNode"/>
            </dgm:alg>
          </dgm:if>
          <dgm:else name="Name4">
            <dgm:alg type="cycle">
              <dgm:param type="stAng" val="0"/>
              <dgm:param type="spanAng" val="360"/>
              <dgm:param type="ctrShpMap" val="fNode"/>
            </dgm:alg>
          </dgm:else>
        </dgm:choose>
      </dgm:if>
      <dgm:else name="Name5">
        <dgm:alg type="cycle">
          <dgm:param type="stAng" val="0"/>
          <dgm:param type="spanAng" val="-360"/>
          <dgm:param type="ctrShpMap" val="fNode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centerShape" refType="w"/>
      <dgm:constr type="w" for="ch" forName="node" refType="w" refFor="ch" refForName="centerShape" op="equ"/>
      <dgm:constr type="sp" refType="w" refFor="ch" refForName="node" fact="0.3"/>
      <dgm:constr type="sibSp" refType="w" refFor="ch" refForName="node" fact="0.3"/>
      <dgm:constr type="primFontSz" for="ch" forName="centerShape" val="65"/>
      <dgm:constr type="primFontSz" for="des" forName="node" op="equ" val="65"/>
      <dgm:constr type="primFontSz" for="des" forName="connTx" val="55"/>
      <dgm:constr type="primFontSz" for="des" forName="connTx" refType="primFontSz" refFor="ch" refForName="centerShape" op="lte" fact="0.8"/>
    </dgm:constrLst>
    <dgm:ruleLst/>
    <dgm:forEach name="Name6" axis="ch" ptType="node" cnt="1">
      <dgm:layoutNode name="centerShape" styleLbl="node0">
        <dgm:alg type="tx"/>
        <dgm:shape xmlns:r="http://schemas.openxmlformats.org/officeDocument/2006/relationships" type="ellipse" r:blip="">
          <dgm:adjLst/>
        </dgm:shape>
        <dgm:presOf axis="self"/>
        <dgm:constrLst>
          <dgm:constr type="h" refType="w"/>
          <dgm:constr type="tMarg" refType="primFontSz" fact="0.05"/>
          <dgm:constr type="bMarg" refType="primFontSz" fact="0.05"/>
          <dgm:constr type="lMarg" refType="primFontSz" fact="0.05"/>
          <dgm:constr type="rMarg" refType="primFontSz" fact="0.05"/>
        </dgm:constrLst>
        <dgm:ruleLst>
          <dgm:rule type="primFontSz" val="5" fact="NaN" max="NaN"/>
        </dgm:ruleLst>
      </dgm:layoutNode>
      <dgm:forEach name="Name7" axis="ch">
        <dgm:forEach name="Name8" axis="self" ptType="parTrans">
          <dgm:layoutNode name="Name9">
            <dgm:alg type="conn">
              <dgm:param type="dim" val="1D"/>
              <dgm:param type="begPts" val="auto"/>
              <dgm:param type="endPts" val="auto"/>
              <dgm:param type="begSty" val="noArr"/>
              <dgm:param type="endSty" val="noArr"/>
            </dgm:alg>
            <dgm:shape xmlns:r="http://schemas.openxmlformats.org/officeDocument/2006/relationships" type="conn" r:blip="">
              <dgm:adjLst/>
            </dgm:shape>
            <dgm:presOf axis="self"/>
            <dgm:constrLst>
              <dgm:constr type="connDist"/>
              <dgm:constr type="userA" for="ch" refType="connDist"/>
              <dgm:constr type="w" val="1"/>
              <dgm:constr type="h" val="5"/>
              <dgm:constr type="begPad"/>
              <dgm:constr type="endPad"/>
            </dgm:constrLst>
            <dgm:ruleLst/>
            <dgm:layoutNode name="connTx">
              <dgm:alg type="tx">
                <dgm:param type="autoTxRot" val="grav"/>
              </dgm:alg>
              <dgm:shape xmlns:r="http://schemas.openxmlformats.org/officeDocument/2006/relationships" type="rect" r:blip="" hideGeom="1">
                <dgm:adjLst/>
              </dgm:shape>
              <dgm:presOf axis="self"/>
              <dgm:constrLst>
                <dgm:constr type="userA"/>
                <dgm:constr type="w" refType="userA" fact="0.05"/>
                <dgm:constr type="h" refType="userA" fact="0.05"/>
                <dgm:constr type="lMarg" val="1"/>
                <dgm:constr type="rMarg" val="1"/>
                <dgm:constr type="tMarg"/>
                <dgm:constr type="bMarg"/>
              </dgm:constrLst>
              <dgm:ruleLst>
                <dgm:rule type="w" val="NaN" fact="0.8" max="NaN"/>
                <dgm:rule type="h" val="NaN" fact="1" max="NaN"/>
                <dgm:rule type="primFontSz" val="5" fact="NaN" max="NaN"/>
              </dgm:ruleLst>
            </dgm:layoutNode>
          </dgm:layoutNode>
        </dgm:forEach>
        <dgm:forEach name="Name10" axis="self" ptType="node">
          <dgm:layoutNode name="node" styleLbl="node1">
            <dgm:varLst>
              <dgm:bulletEnabled val="1"/>
            </dgm:varLst>
            <dgm:alg type="tx">
              <dgm:param type="txAnchorVertCh" val="mid"/>
            </dgm:alg>
            <dgm:shape xmlns:r="http://schemas.openxmlformats.org/officeDocument/2006/relationships" type="ellipse" r:blip="">
              <dgm:adjLst/>
            </dgm:shape>
            <dgm:presOf axis="desOrSelf" ptType="node"/>
            <dgm:constrLst>
              <dgm:constr type="h" refType="w"/>
              <dgm:constr type="tMarg" refType="primFontSz" fact="0.05"/>
              <dgm:constr type="bMarg" refType="primFontSz" fact="0.05"/>
              <dgm:constr type="lMarg" refType="primFontSz" fact="0.05"/>
              <dgm:constr type="rMarg" refType="primFontSz" fact="0.05"/>
            </dgm:constrLst>
            <dgm:ruleLst>
              <dgm:rule type="primFontSz" val="5" fact="NaN" max="NaN"/>
            </dgm:ruleLst>
          </dgm:layoutNode>
        </dgm:forEach>
      </dgm:forEach>
    </dgm:forEach>
  </dgm:layoutNode>
</dgm:layoutDef>
</file>

<file path=ppt/diagrams/layout5.xml><?xml version="1.0" encoding="utf-8"?>
<dgm:layoutDef xmlns:dgm="http://schemas.openxmlformats.org/drawingml/2006/diagram" xmlns:a="http://schemas.openxmlformats.org/drawingml/2006/main" uniqueId="urn:microsoft.com/office/officeart/2005/8/layout/default">
  <dgm:title val=""/>
  <dgm:desc val=""/>
  <dgm:catLst>
    <dgm:cat type="list" pri="4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diagram">
    <dgm:varLst>
      <dgm:dir/>
      <dgm:resizeHandles val="exact"/>
    </dgm:varLst>
    <dgm:choose name="Name0">
      <dgm:if name="Name1" func="var" arg="dir" op="equ" val="norm">
        <dgm:alg type="snake">
          <dgm:param type="grDir" val="tL"/>
          <dgm:param type="flowDir" val="row"/>
          <dgm:param type="contDir" val="sameDir"/>
          <dgm:param type="off" val="ctr"/>
        </dgm:alg>
      </dgm:if>
      <dgm:else name="Name2">
        <dgm:alg type="snake">
          <dgm:param type="grDir" val="tR"/>
          <dgm:param type="flowDir" val="row"/>
          <dgm:param type="contDir" val="sameDir"/>
          <dgm:param type="off" val="ct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node" refType="w"/>
      <dgm:constr type="h" for="ch" forName="node" refType="w" refFor="ch" refForName="node" fact="0.6"/>
      <dgm:constr type="w" for="ch" forName="sibTrans" refType="w" refFor="ch" refForName="node" fact="0.1"/>
      <dgm:constr type="sp" refType="w" refFor="ch" refForName="sibTrans"/>
      <dgm:constr type="primFontSz" for="ch" forName="node" op="equ" val="65"/>
    </dgm:constrLst>
    <dgm:ruleLst/>
    <dgm:forEach name="Name3" axis="ch" ptType="node">
      <dgm:layoutNode name="node">
        <dgm:varLst>
          <dgm:bulletEnabled val="1"/>
        </dgm:varLst>
        <dgm:alg type="tx"/>
        <dgm:shape xmlns:r="http://schemas.openxmlformats.org/officeDocument/2006/relationships" type="rect" r:blip="">
          <dgm:adjLst/>
        </dgm:shape>
        <dgm:presOf axis="desOrSelf" ptType="node"/>
        <dgm:constrLst>
          <dgm:constr type="lMarg" refType="primFontSz" fact="0.3"/>
          <dgm:constr type="rMarg" refType="primFontSz" fact="0.3"/>
          <dgm:constr type="tMarg" refType="primFontSz" fact="0.3"/>
          <dgm:constr type="bMarg" refType="primFontSz" fact="0.3"/>
        </dgm:constrLst>
        <dgm:ruleLst>
          <dgm:rule type="primFontSz" val="5" fact="NaN" max="NaN"/>
        </dgm:ruleLst>
      </dgm:layoutNode>
      <dgm:forEach name="Name4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6.xml><?xml version="1.0" encoding="utf-8"?>
<dgm:layoutDef xmlns:dgm="http://schemas.openxmlformats.org/drawingml/2006/diagram" xmlns:a="http://schemas.openxmlformats.org/drawingml/2006/main" uniqueId="urn:microsoft.com/office/officeart/2005/8/layout/hierarchy2">
  <dgm:title val=""/>
  <dgm:desc val=""/>
  <dgm:catLst>
    <dgm:cat type="hierarchy" pri="5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" destId="22" srcOrd="1" destOrd="0"/>
        <dgm:cxn modelId="33" srcId="3" destId="31" srcOrd="0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</dgm:ptLst>
      <dgm:cxnLst>
        <dgm:cxn modelId="2" srcId="0" destId="1" srcOrd="0" destOrd="0"/>
        <dgm:cxn modelId="13" srcId="1" destId="11" srcOrd="0" destOrd="0"/>
        <dgm:cxn modelId="14" srcId="1" destId="1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21"/>
        <dgm:pt modelId="211"/>
        <dgm:pt modelId="3"/>
        <dgm:pt modelId="31"/>
        <dgm:pt modelId="311"/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1" destId="211" srcOrd="0" destOrd="0"/>
        <dgm:cxn modelId="33" srcId="3" destId="31" srcOrd="0" destOrd="0"/>
        <dgm:cxn modelId="34" srcId="31" destId="311" srcOrd="0" destOrd="0"/>
      </dgm:cxnLst>
      <dgm:bg/>
      <dgm:whole/>
    </dgm:dataModel>
  </dgm:clrData>
  <dgm:layoutNode name="diagram">
    <dgm:varLst>
      <dgm:chPref val="1"/>
      <dgm:dir/>
      <dgm:animOne val="branch"/>
      <dgm:animLvl val="lvl"/>
      <dgm:resizeHandles val="exact"/>
    </dgm:varLst>
    <dgm:choose name="Name0">
      <dgm:if name="Name1" func="var" arg="dir" op="equ" val="norm">
        <dgm:alg type="hierChild">
          <dgm:param type="linDir" val="fromT"/>
          <dgm:param type="chAlign" val="l"/>
        </dgm:alg>
      </dgm:if>
      <dgm:else name="Name2">
        <dgm:alg type="hierChild">
          <dgm:param type="linDir" val="fromT"/>
          <dgm:param type="chAlign" val="r"/>
        </dgm:alg>
      </dgm:else>
    </dgm:choose>
    <dgm:shape xmlns:r="http://schemas.openxmlformats.org/officeDocument/2006/relationships" r:blip="">
      <dgm:adjLst/>
    </dgm:shape>
    <dgm:presOf/>
    <dgm:constrLst>
      <dgm:constr type="h" for="des" ptType="node" refType="h"/>
      <dgm:constr type="w" for="des" ptType="node" refType="h" refFor="des" refPtType="node" fact="2"/>
      <dgm:constr type="sibSp" refType="h" refFor="des" refPtType="node" op="equ" fact="0.15"/>
      <dgm:constr type="sibSp" for="des" forName="level2hierChild" refType="h" refFor="des" refPtType="node" op="equ" fact="0.15"/>
      <dgm:constr type="sibSp" for="des" forName="level3hierChild" refType="h" refFor="des" refPtType="node" op="equ" fact="0.15"/>
      <dgm:constr type="sp" for="des" forName="root1" refType="w" refFor="des" refPtType="node" fact="0.4"/>
      <dgm:constr type="sp" for="des" forName="root2" refType="sp" refFor="des" refForName="root1" op="equ"/>
      <dgm:constr type="primFontSz" for="des" ptType="node" op="equ" val="65"/>
      <dgm:constr type="primFontSz" for="des" forName="connTx" op="equ" val="55"/>
      <dgm:constr type="primFontSz" for="des" forName="connTx" refType="primFontSz" refFor="des" refPtType="node" op="lte" fact="0.8"/>
    </dgm:constrLst>
    <dgm:ruleLst/>
    <dgm:forEach name="Name3" axis="ch">
      <dgm:forEach name="Name4" axis="self" ptType="node">
        <dgm:layoutNode name="root1">
          <dgm:choose name="Name5">
            <dgm:if name="Name6" func="var" arg="dir" op="equ" val="norm">
              <dgm:alg type="hierRoot">
                <dgm:param type="hierAlign" val="lCtrCh"/>
              </dgm:alg>
            </dgm:if>
            <dgm:else name="Name7">
              <dgm:alg type="hierRoot">
                <dgm:param type="hierAlign" val="rCtrCh"/>
              </dgm:alg>
            </dgm:else>
          </dgm:choose>
          <dgm:shape xmlns:r="http://schemas.openxmlformats.org/officeDocument/2006/relationships" r:blip="">
            <dgm:adjLst/>
          </dgm:shape>
          <dgm:presOf/>
          <dgm:constrLst/>
          <dgm:ruleLst/>
          <dgm:layoutNode name="LevelOneTextNode" styleLbl="node0">
            <dgm:varLst>
              <dgm:chPref val="3"/>
            </dgm:varLst>
            <dgm:alg type="tx"/>
            <dgm:shape xmlns:r="http://schemas.openxmlformats.org/officeDocument/2006/relationships" type="roundRect" r:blip="">
              <dgm:adjLst>
                <dgm:adj idx="1" val="0.1"/>
              </dgm:adjLst>
            </dgm:shape>
            <dgm:presOf axis="self"/>
            <dgm:constrLst>
              <dgm:constr type="tMarg" refType="primFontSz" fact="0.05"/>
              <dgm:constr type="bMarg" refType="primFontSz" fact="0.05"/>
              <dgm:constr type="lMarg" refType="primFontSz" fact="0.05"/>
              <dgm:constr type="rMarg" refType="primFontSz" fact="0.05"/>
            </dgm:constrLst>
            <dgm:ruleLst>
              <dgm:rule type="primFontSz" val="5" fact="NaN" max="NaN"/>
            </dgm:ruleLst>
          </dgm:layoutNode>
          <dgm:layoutNode name="level2hierChild">
            <dgm:choose name="Name8">
              <dgm:if name="Name9" func="var" arg="dir" op="equ" val="norm">
                <dgm:alg type="hierChild">
                  <dgm:param type="linDir" val="fromT"/>
                  <dgm:param type="chAlign" val="l"/>
                </dgm:alg>
              </dgm:if>
              <dgm:else name="Name10">
                <dgm:alg type="hierChild">
                  <dgm:param type="linDir" val="fromT"/>
                  <dgm:param type="chAlign" val="r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eat" axis="ch">
              <dgm:forEach name="Name11" axis="self" ptType="parTrans" cnt="1">
                <dgm:layoutNode name="conn2-1">
                  <dgm:choose name="Name12">
                    <dgm:if name="Name13" func="var" arg="dir" op="equ" val="norm">
                      <dgm:alg type="conn">
                        <dgm:param type="dim" val="1D"/>
                        <dgm:param type="begPts" val="midR"/>
                        <dgm:param type="endPts" val="midL"/>
                        <dgm:param type="endSty" val="noArr"/>
                      </dgm:alg>
                    </dgm:if>
                    <dgm:else name="Name14">
                      <dgm:alg type="conn">
                        <dgm:param type="dim" val="1D"/>
                        <dgm:param type="begPts" val="midL"/>
                        <dgm:param type="endPts" val="midR"/>
                        <dgm:param type="endSty" val="noArr"/>
                      </dgm:alg>
                    </dgm:else>
                  </dgm:choose>
                  <dgm:shape xmlns:r="http://schemas.openxmlformats.org/officeDocument/2006/relationships" type="conn" r:blip="">
                    <dgm:adjLst/>
                  </dgm:shape>
                  <dgm:presOf axis="self"/>
                  <dgm:constrLst>
                    <dgm:constr type="w" val="1"/>
                    <dgm:constr type="h" val="5"/>
                    <dgm:constr type="connDist"/>
                    <dgm:constr type="begPad"/>
                    <dgm:constr type="endPad"/>
                    <dgm:constr type="userA" for="ch" refType="connDist"/>
                  </dgm:constrLst>
                  <dgm:ruleLst/>
                  <dgm:layoutNode name="connTx">
                    <dgm:alg type="tx">
                      <dgm:param type="autoTxRot" val="grav"/>
                    </dgm:alg>
                    <dgm:shape xmlns:r="http://schemas.openxmlformats.org/officeDocument/2006/relationships" type="rect" r:blip="" hideGeom="1">
                      <dgm:adjLst/>
                    </dgm:shape>
                    <dgm:presOf axis="self"/>
                    <dgm:constrLst>
                      <dgm:constr type="userA"/>
                      <dgm:constr type="w" refType="userA" fact="0.05"/>
                      <dgm:constr type="h" refType="userA" fact="0.05"/>
                      <dgm:constr type="lMarg" val="1"/>
                      <dgm:constr type="rMarg" val="1"/>
                      <dgm:constr type="tMarg"/>
                      <dgm:constr type="bMarg"/>
                    </dgm:constrLst>
                    <dgm:ruleLst>
                      <dgm:rule type="h" val="NaN" fact="0.25" max="NaN"/>
                      <dgm:rule type="w" val="NaN" fact="0.8" max="NaN"/>
                      <dgm:rule type="primFontSz" val="5" fact="NaN" max="NaN"/>
                    </dgm:ruleLst>
                  </dgm:layoutNode>
                </dgm:layoutNode>
              </dgm:forEach>
              <dgm:forEach name="Name15" axis="self" ptType="node">
                <dgm:layoutNode name="root2">
                  <dgm:choose name="Name16">
                    <dgm:if name="Name17" func="var" arg="dir" op="equ" val="norm">
                      <dgm:alg type="hierRoot">
                        <dgm:param type="hierAlign" val="lCtrCh"/>
                      </dgm:alg>
                    </dgm:if>
                    <dgm:else name="Name18">
                      <dgm:alg type="hierRoot">
                        <dgm:param type="hierAlign" val="rCtrCh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layoutNode name="LevelTwoTextNode">
                    <dgm:varLst>
                      <dgm:chPref val="3"/>
                    </dgm:varLst>
                    <dgm:alg type="tx"/>
                    <dgm:shape xmlns:r="http://schemas.openxmlformats.org/officeDocument/2006/relationships" type="roundRect" r:blip="">
                      <dgm:adjLst>
                        <dgm:adj idx="1" val="0.1"/>
                      </dgm:adjLst>
                    </dgm:shape>
                    <dgm:presOf axis="self"/>
                    <dgm:constrLst>
                      <dgm:constr type="tMarg" refType="primFontSz" fact="0.05"/>
                      <dgm:constr type="bMarg" refType="primFontSz" fact="0.05"/>
                      <dgm:constr type="lMarg" refType="primFontSz" fact="0.05"/>
                      <dgm:constr type="r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level3hierChild">
                    <dgm:choose name="Name19">
                      <dgm:if name="Name20" func="var" arg="dir" op="equ" val="norm">
                        <dgm:alg type="hierChild">
                          <dgm:param type="linDir" val="fromT"/>
                          <dgm:param type="chAlign" val="l"/>
                        </dgm:alg>
                      </dgm:if>
                      <dgm:else name="Name21">
                        <dgm:alg type="hierChild">
                          <dgm:param type="linDir" val="fromT"/>
                          <dgm:param type="chAlign" val="r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constrLst/>
                    <dgm:ruleLst/>
                    <dgm:forEach name="Name22" ref="repeat"/>
                  </dgm:layoutNode>
                </dgm:layoutNode>
              </dgm:forEach>
            </dgm:forEach>
          </dgm:layoutNode>
        </dgm:layoutNode>
      </dgm:forEach>
    </dgm:forEach>
  </dgm:layoutNode>
</dgm:layoutDef>
</file>

<file path=ppt/diagrams/layout7.xml><?xml version="1.0" encoding="utf-8"?>
<dgm:layoutDef xmlns:dgm="http://schemas.openxmlformats.org/drawingml/2006/diagram" xmlns:a="http://schemas.openxmlformats.org/drawingml/2006/main" uniqueId="urn:microsoft.com/office/officeart/2005/8/layout/default">
  <dgm:title val=""/>
  <dgm:desc val=""/>
  <dgm:catLst>
    <dgm:cat type="list" pri="4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diagram">
    <dgm:varLst>
      <dgm:dir/>
      <dgm:resizeHandles val="exact"/>
    </dgm:varLst>
    <dgm:choose name="Name0">
      <dgm:if name="Name1" func="var" arg="dir" op="equ" val="norm">
        <dgm:alg type="snake">
          <dgm:param type="grDir" val="tL"/>
          <dgm:param type="flowDir" val="row"/>
          <dgm:param type="contDir" val="sameDir"/>
          <dgm:param type="off" val="ctr"/>
        </dgm:alg>
      </dgm:if>
      <dgm:else name="Name2">
        <dgm:alg type="snake">
          <dgm:param type="grDir" val="tR"/>
          <dgm:param type="flowDir" val="row"/>
          <dgm:param type="contDir" val="sameDir"/>
          <dgm:param type="off" val="ct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node" refType="w"/>
      <dgm:constr type="h" for="ch" forName="node" refType="w" refFor="ch" refForName="node" fact="0.6"/>
      <dgm:constr type="w" for="ch" forName="sibTrans" refType="w" refFor="ch" refForName="node" fact="0.1"/>
      <dgm:constr type="sp" refType="w" refFor="ch" refForName="sibTrans"/>
      <dgm:constr type="primFontSz" for="ch" forName="node" op="equ" val="65"/>
    </dgm:constrLst>
    <dgm:ruleLst/>
    <dgm:forEach name="Name3" axis="ch" ptType="node">
      <dgm:layoutNode name="node">
        <dgm:varLst>
          <dgm:bulletEnabled val="1"/>
        </dgm:varLst>
        <dgm:alg type="tx"/>
        <dgm:shape xmlns:r="http://schemas.openxmlformats.org/officeDocument/2006/relationships" type="rect" r:blip="">
          <dgm:adjLst/>
        </dgm:shape>
        <dgm:presOf axis="desOrSelf" ptType="node"/>
        <dgm:constrLst>
          <dgm:constr type="lMarg" refType="primFontSz" fact="0.3"/>
          <dgm:constr type="rMarg" refType="primFontSz" fact="0.3"/>
          <dgm:constr type="tMarg" refType="primFontSz" fact="0.3"/>
          <dgm:constr type="bMarg" refType="primFontSz" fact="0.3"/>
        </dgm:constrLst>
        <dgm:ruleLst>
          <dgm:rule type="primFontSz" val="5" fact="NaN" max="NaN"/>
        </dgm:ruleLst>
      </dgm:layoutNode>
      <dgm:forEach name="Name4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8.xml><?xml version="1.0" encoding="utf-8"?>
<dgm:layoutDef xmlns:dgm="http://schemas.openxmlformats.org/drawingml/2006/diagram" xmlns:a="http://schemas.openxmlformats.org/drawingml/2006/main" uniqueId="urn:microsoft.com/office/officeart/2005/8/layout/default">
  <dgm:title val=""/>
  <dgm:desc val=""/>
  <dgm:catLst>
    <dgm:cat type="list" pri="4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diagram">
    <dgm:varLst>
      <dgm:dir/>
      <dgm:resizeHandles val="exact"/>
    </dgm:varLst>
    <dgm:choose name="Name0">
      <dgm:if name="Name1" func="var" arg="dir" op="equ" val="norm">
        <dgm:alg type="snake">
          <dgm:param type="grDir" val="tL"/>
          <dgm:param type="flowDir" val="row"/>
          <dgm:param type="contDir" val="sameDir"/>
          <dgm:param type="off" val="ctr"/>
        </dgm:alg>
      </dgm:if>
      <dgm:else name="Name2">
        <dgm:alg type="snake">
          <dgm:param type="grDir" val="tR"/>
          <dgm:param type="flowDir" val="row"/>
          <dgm:param type="contDir" val="sameDir"/>
          <dgm:param type="off" val="ct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node" refType="w"/>
      <dgm:constr type="h" for="ch" forName="node" refType="w" refFor="ch" refForName="node" fact="0.6"/>
      <dgm:constr type="w" for="ch" forName="sibTrans" refType="w" refFor="ch" refForName="node" fact="0.1"/>
      <dgm:constr type="sp" refType="w" refFor="ch" refForName="sibTrans"/>
      <dgm:constr type="primFontSz" for="ch" forName="node" op="equ" val="65"/>
    </dgm:constrLst>
    <dgm:ruleLst/>
    <dgm:forEach name="Name3" axis="ch" ptType="node">
      <dgm:layoutNode name="node">
        <dgm:varLst>
          <dgm:bulletEnabled val="1"/>
        </dgm:varLst>
        <dgm:alg type="tx"/>
        <dgm:shape xmlns:r="http://schemas.openxmlformats.org/officeDocument/2006/relationships" type="rect" r:blip="">
          <dgm:adjLst/>
        </dgm:shape>
        <dgm:presOf axis="desOrSelf" ptType="node"/>
        <dgm:constrLst>
          <dgm:constr type="lMarg" refType="primFontSz" fact="0.3"/>
          <dgm:constr type="rMarg" refType="primFontSz" fact="0.3"/>
          <dgm:constr type="tMarg" refType="primFontSz" fact="0.3"/>
          <dgm:constr type="bMarg" refType="primFontSz" fact="0.3"/>
        </dgm:constrLst>
        <dgm:ruleLst>
          <dgm:rule type="primFontSz" val="5" fact="NaN" max="NaN"/>
        </dgm:ruleLst>
      </dgm:layoutNode>
      <dgm:forEach name="Name4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9.xml><?xml version="1.0" encoding="utf-8"?>
<dgm:layoutDef xmlns:dgm="http://schemas.openxmlformats.org/drawingml/2006/diagram" xmlns:a="http://schemas.openxmlformats.org/drawingml/2006/main" uniqueId="urn:microsoft.com/office/officeart/2005/8/layout/radial1">
  <dgm:title val=""/>
  <dgm:desc val=""/>
  <dgm:catLst>
    <dgm:cat type="relationship" pri="22000"/>
    <dgm:cat type="cycle" pri="10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  <dgm:pt modelId="14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  <dgm:cxn modelId="6" srcId="1" destId="14" srcOrd="3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  <dgm:pt modelId="13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12"/>
        <dgm:pt modelId="13"/>
        <dgm:pt modelId="14"/>
        <dgm:pt modelId="15"/>
        <dgm:pt modelId="16"/>
      </dgm:ptLst>
      <dgm:cxnLst>
        <dgm:cxn modelId="2" srcId="0" destId="1" srcOrd="0" destOrd="0"/>
        <dgm:cxn modelId="16" srcId="1" destId="11" srcOrd="0" destOrd="0"/>
        <dgm:cxn modelId="17" srcId="1" destId="12" srcOrd="1" destOrd="0"/>
        <dgm:cxn modelId="18" srcId="1" destId="13" srcOrd="2" destOrd="0"/>
        <dgm:cxn modelId="19" srcId="1" destId="14" srcOrd="3" destOrd="0"/>
        <dgm:cxn modelId="20" srcId="1" destId="15" srcOrd="4" destOrd="0"/>
        <dgm:cxn modelId="21" srcId="1" destId="16" srcOrd="5" destOrd="0"/>
      </dgm:cxnLst>
      <dgm:bg/>
      <dgm:whole/>
    </dgm:dataModel>
  </dgm:clrData>
  <dgm:layoutNode name="cycle">
    <dgm:varLst>
      <dgm:chMax val="1"/>
      <dgm:dir/>
      <dgm:animLvl val="ctr"/>
      <dgm:resizeHandles val="exact"/>
    </dgm:varLst>
    <dgm:choose name="Name0">
      <dgm:if name="Name1" func="var" arg="dir" op="equ" val="norm">
        <dgm:choose name="Name2">
          <dgm:if name="Name3" axis="ch ch" ptType="node node" st="1 1" cnt="1 0" func="cnt" op="lte" val="1">
            <dgm:alg type="cycle">
              <dgm:param type="stAng" val="90"/>
              <dgm:param type="spanAng" val="360"/>
              <dgm:param type="ctrShpMap" val="fNode"/>
            </dgm:alg>
          </dgm:if>
          <dgm:else name="Name4">
            <dgm:alg type="cycle">
              <dgm:param type="stAng" val="0"/>
              <dgm:param type="spanAng" val="360"/>
              <dgm:param type="ctrShpMap" val="fNode"/>
            </dgm:alg>
          </dgm:else>
        </dgm:choose>
      </dgm:if>
      <dgm:else name="Name5">
        <dgm:alg type="cycle">
          <dgm:param type="stAng" val="0"/>
          <dgm:param type="spanAng" val="-360"/>
          <dgm:param type="ctrShpMap" val="fNode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centerShape" refType="w"/>
      <dgm:constr type="w" for="ch" forName="node" refType="w" refFor="ch" refForName="centerShape" op="equ"/>
      <dgm:constr type="sp" refType="w" refFor="ch" refForName="node" fact="0.3"/>
      <dgm:constr type="sibSp" refType="w" refFor="ch" refForName="node" fact="0.3"/>
      <dgm:constr type="primFontSz" for="ch" forName="centerShape" val="65"/>
      <dgm:constr type="primFontSz" for="des" forName="node" op="equ" val="65"/>
      <dgm:constr type="primFontSz" for="des" forName="connTx" val="55"/>
      <dgm:constr type="primFontSz" for="des" forName="connTx" refType="primFontSz" refFor="ch" refForName="centerShape" op="lte" fact="0.8"/>
    </dgm:constrLst>
    <dgm:ruleLst/>
    <dgm:forEach name="Name6" axis="ch" ptType="node" cnt="1">
      <dgm:layoutNode name="centerShape" styleLbl="node0">
        <dgm:alg type="tx"/>
        <dgm:shape xmlns:r="http://schemas.openxmlformats.org/officeDocument/2006/relationships" type="ellipse" r:blip="">
          <dgm:adjLst/>
        </dgm:shape>
        <dgm:presOf axis="self"/>
        <dgm:constrLst>
          <dgm:constr type="h" refType="w"/>
          <dgm:constr type="tMarg" refType="primFontSz" fact="0.05"/>
          <dgm:constr type="bMarg" refType="primFontSz" fact="0.05"/>
          <dgm:constr type="lMarg" refType="primFontSz" fact="0.05"/>
          <dgm:constr type="rMarg" refType="primFontSz" fact="0.05"/>
        </dgm:constrLst>
        <dgm:ruleLst>
          <dgm:rule type="primFontSz" val="5" fact="NaN" max="NaN"/>
        </dgm:ruleLst>
      </dgm:layoutNode>
      <dgm:forEach name="Name7" axis="ch">
        <dgm:forEach name="Name8" axis="self" ptType="parTrans">
          <dgm:layoutNode name="Name9">
            <dgm:alg type="conn">
              <dgm:param type="dim" val="1D"/>
              <dgm:param type="begPts" val="auto"/>
              <dgm:param type="endPts" val="auto"/>
              <dgm:param type="begSty" val="noArr"/>
              <dgm:param type="endSty" val="noArr"/>
            </dgm:alg>
            <dgm:shape xmlns:r="http://schemas.openxmlformats.org/officeDocument/2006/relationships" type="conn" r:blip="">
              <dgm:adjLst/>
            </dgm:shape>
            <dgm:presOf axis="self"/>
            <dgm:constrLst>
              <dgm:constr type="connDist"/>
              <dgm:constr type="userA" for="ch" refType="connDist"/>
              <dgm:constr type="w" val="1"/>
              <dgm:constr type="h" val="5"/>
              <dgm:constr type="begPad"/>
              <dgm:constr type="endPad"/>
            </dgm:constrLst>
            <dgm:ruleLst/>
            <dgm:layoutNode name="connTx">
              <dgm:alg type="tx">
                <dgm:param type="autoTxRot" val="grav"/>
              </dgm:alg>
              <dgm:shape xmlns:r="http://schemas.openxmlformats.org/officeDocument/2006/relationships" type="rect" r:blip="" hideGeom="1">
                <dgm:adjLst/>
              </dgm:shape>
              <dgm:presOf axis="self"/>
              <dgm:constrLst>
                <dgm:constr type="userA"/>
                <dgm:constr type="w" refType="userA" fact="0.05"/>
                <dgm:constr type="h" refType="userA" fact="0.05"/>
                <dgm:constr type="lMarg" val="1"/>
                <dgm:constr type="rMarg" val="1"/>
                <dgm:constr type="tMarg"/>
                <dgm:constr type="bMarg"/>
              </dgm:constrLst>
              <dgm:ruleLst>
                <dgm:rule type="w" val="NaN" fact="0.8" max="NaN"/>
                <dgm:rule type="h" val="NaN" fact="1" max="NaN"/>
                <dgm:rule type="primFontSz" val="5" fact="NaN" max="NaN"/>
              </dgm:ruleLst>
            </dgm:layoutNode>
          </dgm:layoutNode>
        </dgm:forEach>
        <dgm:forEach name="Name10" axis="self" ptType="node">
          <dgm:layoutNode name="node" styleLbl="node1">
            <dgm:varLst>
              <dgm:bulletEnabled val="1"/>
            </dgm:varLst>
            <dgm:alg type="tx">
              <dgm:param type="txAnchorVertCh" val="mid"/>
            </dgm:alg>
            <dgm:shape xmlns:r="http://schemas.openxmlformats.org/officeDocument/2006/relationships" type="ellipse" r:blip="">
              <dgm:adjLst/>
            </dgm:shape>
            <dgm:presOf axis="desOrSelf" ptType="node"/>
            <dgm:constrLst>
              <dgm:constr type="h" refType="w"/>
              <dgm:constr type="tMarg" refType="primFontSz" fact="0.05"/>
              <dgm:constr type="bMarg" refType="primFontSz" fact="0.05"/>
              <dgm:constr type="lMarg" refType="primFontSz" fact="0.05"/>
              <dgm:constr type="rMarg" refType="primFontSz" fact="0.05"/>
            </dgm:constrLst>
            <dgm:ruleLst>
              <dgm:rule type="primFontSz" val="5" fact="NaN" max="NaN"/>
            </dgm:ruleLst>
          </dgm:layoutNode>
        </dgm:forEach>
      </dgm:forEach>
    </dgm:forEach>
  </dgm:layoutNode>
</dgm:layoutDef>
</file>

<file path=ppt/diagrams/layout10.xml><?xml version="1.0" encoding="utf-8"?>
<dgm:layoutDef xmlns:dgm="http://schemas.openxmlformats.org/drawingml/2006/diagram" xmlns:a="http://schemas.openxmlformats.org/drawingml/2006/main" uniqueId="urn:microsoft.com/office/officeart/2005/8/layout/default">
  <dgm:title val=""/>
  <dgm:desc val=""/>
  <dgm:catLst>
    <dgm:cat type="list" pri="4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diagram">
    <dgm:varLst>
      <dgm:dir/>
      <dgm:resizeHandles val="exact"/>
    </dgm:varLst>
    <dgm:choose name="Name0">
      <dgm:if name="Name1" func="var" arg="dir" op="equ" val="norm">
        <dgm:alg type="snake">
          <dgm:param type="grDir" val="tL"/>
          <dgm:param type="flowDir" val="row"/>
          <dgm:param type="contDir" val="sameDir"/>
          <dgm:param type="off" val="ctr"/>
        </dgm:alg>
      </dgm:if>
      <dgm:else name="Name2">
        <dgm:alg type="snake">
          <dgm:param type="grDir" val="tR"/>
          <dgm:param type="flowDir" val="row"/>
          <dgm:param type="contDir" val="sameDir"/>
          <dgm:param type="off" val="ct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node" refType="w"/>
      <dgm:constr type="h" for="ch" forName="node" refType="w" refFor="ch" refForName="node" fact="0.6"/>
      <dgm:constr type="w" for="ch" forName="sibTrans" refType="w" refFor="ch" refForName="node" fact="0.1"/>
      <dgm:constr type="sp" refType="w" refFor="ch" refForName="sibTrans"/>
      <dgm:constr type="primFontSz" for="ch" forName="node" op="equ" val="65"/>
    </dgm:constrLst>
    <dgm:ruleLst/>
    <dgm:forEach name="Name3" axis="ch" ptType="node">
      <dgm:layoutNode name="node">
        <dgm:varLst>
          <dgm:bulletEnabled val="1"/>
        </dgm:varLst>
        <dgm:alg type="tx"/>
        <dgm:shape xmlns:r="http://schemas.openxmlformats.org/officeDocument/2006/relationships" type="rect" r:blip="">
          <dgm:adjLst/>
        </dgm:shape>
        <dgm:presOf axis="desOrSelf" ptType="node"/>
        <dgm:constrLst>
          <dgm:constr type="lMarg" refType="primFontSz" fact="0.3"/>
          <dgm:constr type="rMarg" refType="primFontSz" fact="0.3"/>
          <dgm:constr type="tMarg" refType="primFontSz" fact="0.3"/>
          <dgm:constr type="bMarg" refType="primFontSz" fact="0.3"/>
        </dgm:constrLst>
        <dgm:ruleLst>
          <dgm:rule type="primFontSz" val="5" fact="NaN" max="NaN"/>
        </dgm:ruleLst>
      </dgm:layoutNode>
      <dgm:forEach name="Name4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11.xml><?xml version="1.0" encoding="utf-8"?>
<dgm:layoutDef xmlns:dgm="http://schemas.openxmlformats.org/drawingml/2006/diagram" xmlns:a="http://schemas.openxmlformats.org/drawingml/2006/main" uniqueId="urn:microsoft.com/office/officeart/2005/8/layout/hierarchy2">
  <dgm:title val=""/>
  <dgm:desc val=""/>
  <dgm:catLst>
    <dgm:cat type="hierarchy" pri="5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" destId="22" srcOrd="1" destOrd="0"/>
        <dgm:cxn modelId="33" srcId="3" destId="31" srcOrd="0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</dgm:ptLst>
      <dgm:cxnLst>
        <dgm:cxn modelId="2" srcId="0" destId="1" srcOrd="0" destOrd="0"/>
        <dgm:cxn modelId="13" srcId="1" destId="11" srcOrd="0" destOrd="0"/>
        <dgm:cxn modelId="14" srcId="1" destId="1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21"/>
        <dgm:pt modelId="211"/>
        <dgm:pt modelId="3"/>
        <dgm:pt modelId="31"/>
        <dgm:pt modelId="311"/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1" destId="211" srcOrd="0" destOrd="0"/>
        <dgm:cxn modelId="33" srcId="3" destId="31" srcOrd="0" destOrd="0"/>
        <dgm:cxn modelId="34" srcId="31" destId="311" srcOrd="0" destOrd="0"/>
      </dgm:cxnLst>
      <dgm:bg/>
      <dgm:whole/>
    </dgm:dataModel>
  </dgm:clrData>
  <dgm:layoutNode name="diagram">
    <dgm:varLst>
      <dgm:chPref val="1"/>
      <dgm:dir/>
      <dgm:animOne val="branch"/>
      <dgm:animLvl val="lvl"/>
      <dgm:resizeHandles val="exact"/>
    </dgm:varLst>
    <dgm:choose name="Name0">
      <dgm:if name="Name1" func="var" arg="dir" op="equ" val="norm">
        <dgm:alg type="hierChild">
          <dgm:param type="linDir" val="fromT"/>
          <dgm:param type="chAlign" val="l"/>
        </dgm:alg>
      </dgm:if>
      <dgm:else name="Name2">
        <dgm:alg type="hierChild">
          <dgm:param type="linDir" val="fromT"/>
          <dgm:param type="chAlign" val="r"/>
        </dgm:alg>
      </dgm:else>
    </dgm:choose>
    <dgm:shape xmlns:r="http://schemas.openxmlformats.org/officeDocument/2006/relationships" r:blip="">
      <dgm:adjLst/>
    </dgm:shape>
    <dgm:presOf/>
    <dgm:constrLst>
      <dgm:constr type="h" for="des" ptType="node" refType="h"/>
      <dgm:constr type="w" for="des" ptType="node" refType="h" refFor="des" refPtType="node" fact="2"/>
      <dgm:constr type="sibSp" refType="h" refFor="des" refPtType="node" op="equ" fact="0.15"/>
      <dgm:constr type="sibSp" for="des" forName="level2hierChild" refType="h" refFor="des" refPtType="node" op="equ" fact="0.15"/>
      <dgm:constr type="sibSp" for="des" forName="level3hierChild" refType="h" refFor="des" refPtType="node" op="equ" fact="0.15"/>
      <dgm:constr type="sp" for="des" forName="root1" refType="w" refFor="des" refPtType="node" fact="0.4"/>
      <dgm:constr type="sp" for="des" forName="root2" refType="sp" refFor="des" refForName="root1" op="equ"/>
      <dgm:constr type="primFontSz" for="des" ptType="node" op="equ" val="65"/>
      <dgm:constr type="primFontSz" for="des" forName="connTx" op="equ" val="55"/>
      <dgm:constr type="primFontSz" for="des" forName="connTx" refType="primFontSz" refFor="des" refPtType="node" op="lte" fact="0.8"/>
    </dgm:constrLst>
    <dgm:ruleLst/>
    <dgm:forEach name="Name3" axis="ch">
      <dgm:forEach name="Name4" axis="self" ptType="node">
        <dgm:layoutNode name="root1">
          <dgm:choose name="Name5">
            <dgm:if name="Name6" func="var" arg="dir" op="equ" val="norm">
              <dgm:alg type="hierRoot">
                <dgm:param type="hierAlign" val="lCtrCh"/>
              </dgm:alg>
            </dgm:if>
            <dgm:else name="Name7">
              <dgm:alg type="hierRoot">
                <dgm:param type="hierAlign" val="rCtrCh"/>
              </dgm:alg>
            </dgm:else>
          </dgm:choose>
          <dgm:shape xmlns:r="http://schemas.openxmlformats.org/officeDocument/2006/relationships" r:blip="">
            <dgm:adjLst/>
          </dgm:shape>
          <dgm:presOf/>
          <dgm:constrLst/>
          <dgm:ruleLst/>
          <dgm:layoutNode name="LevelOneTextNode" styleLbl="node0">
            <dgm:varLst>
              <dgm:chPref val="3"/>
            </dgm:varLst>
            <dgm:alg type="tx"/>
            <dgm:shape xmlns:r="http://schemas.openxmlformats.org/officeDocument/2006/relationships" type="roundRect" r:blip="">
              <dgm:adjLst>
                <dgm:adj idx="1" val="0.1"/>
              </dgm:adjLst>
            </dgm:shape>
            <dgm:presOf axis="self"/>
            <dgm:constrLst>
              <dgm:constr type="tMarg" refType="primFontSz" fact="0.05"/>
              <dgm:constr type="bMarg" refType="primFontSz" fact="0.05"/>
              <dgm:constr type="lMarg" refType="primFontSz" fact="0.05"/>
              <dgm:constr type="rMarg" refType="primFontSz" fact="0.05"/>
            </dgm:constrLst>
            <dgm:ruleLst>
              <dgm:rule type="primFontSz" val="5" fact="NaN" max="NaN"/>
            </dgm:ruleLst>
          </dgm:layoutNode>
          <dgm:layoutNode name="level2hierChild">
            <dgm:choose name="Name8">
              <dgm:if name="Name9" func="var" arg="dir" op="equ" val="norm">
                <dgm:alg type="hierChild">
                  <dgm:param type="linDir" val="fromT"/>
                  <dgm:param type="chAlign" val="l"/>
                </dgm:alg>
              </dgm:if>
              <dgm:else name="Name10">
                <dgm:alg type="hierChild">
                  <dgm:param type="linDir" val="fromT"/>
                  <dgm:param type="chAlign" val="r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eat" axis="ch">
              <dgm:forEach name="Name11" axis="self" ptType="parTrans" cnt="1">
                <dgm:layoutNode name="conn2-1">
                  <dgm:choose name="Name12">
                    <dgm:if name="Name13" func="var" arg="dir" op="equ" val="norm">
                      <dgm:alg type="conn">
                        <dgm:param type="dim" val="1D"/>
                        <dgm:param type="begPts" val="midR"/>
                        <dgm:param type="endPts" val="midL"/>
                        <dgm:param type="endSty" val="noArr"/>
                      </dgm:alg>
                    </dgm:if>
                    <dgm:else name="Name14">
                      <dgm:alg type="conn">
                        <dgm:param type="dim" val="1D"/>
                        <dgm:param type="begPts" val="midL"/>
                        <dgm:param type="endPts" val="midR"/>
                        <dgm:param type="endSty" val="noArr"/>
                      </dgm:alg>
                    </dgm:else>
                  </dgm:choose>
                  <dgm:shape xmlns:r="http://schemas.openxmlformats.org/officeDocument/2006/relationships" type="conn" r:blip="">
                    <dgm:adjLst/>
                  </dgm:shape>
                  <dgm:presOf axis="self"/>
                  <dgm:constrLst>
                    <dgm:constr type="w" val="1"/>
                    <dgm:constr type="h" val="5"/>
                    <dgm:constr type="connDist"/>
                    <dgm:constr type="begPad"/>
                    <dgm:constr type="endPad"/>
                    <dgm:constr type="userA" for="ch" refType="connDist"/>
                  </dgm:constrLst>
                  <dgm:ruleLst/>
                  <dgm:layoutNode name="connTx">
                    <dgm:alg type="tx">
                      <dgm:param type="autoTxRot" val="grav"/>
                    </dgm:alg>
                    <dgm:shape xmlns:r="http://schemas.openxmlformats.org/officeDocument/2006/relationships" type="rect" r:blip="" hideGeom="1">
                      <dgm:adjLst/>
                    </dgm:shape>
                    <dgm:presOf axis="self"/>
                    <dgm:constrLst>
                      <dgm:constr type="userA"/>
                      <dgm:constr type="w" refType="userA" fact="0.05"/>
                      <dgm:constr type="h" refType="userA" fact="0.05"/>
                      <dgm:constr type="lMarg" val="1"/>
                      <dgm:constr type="rMarg" val="1"/>
                      <dgm:constr type="tMarg"/>
                      <dgm:constr type="bMarg"/>
                    </dgm:constrLst>
                    <dgm:ruleLst>
                      <dgm:rule type="h" val="NaN" fact="0.25" max="NaN"/>
                      <dgm:rule type="w" val="NaN" fact="0.8" max="NaN"/>
                      <dgm:rule type="primFontSz" val="5" fact="NaN" max="NaN"/>
                    </dgm:ruleLst>
                  </dgm:layoutNode>
                </dgm:layoutNode>
              </dgm:forEach>
              <dgm:forEach name="Name15" axis="self" ptType="node">
                <dgm:layoutNode name="root2">
                  <dgm:choose name="Name16">
                    <dgm:if name="Name17" func="var" arg="dir" op="equ" val="norm">
                      <dgm:alg type="hierRoot">
                        <dgm:param type="hierAlign" val="lCtrCh"/>
                      </dgm:alg>
                    </dgm:if>
                    <dgm:else name="Name18">
                      <dgm:alg type="hierRoot">
                        <dgm:param type="hierAlign" val="rCtrCh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layoutNode name="LevelTwoTextNode">
                    <dgm:varLst>
                      <dgm:chPref val="3"/>
                    </dgm:varLst>
                    <dgm:alg type="tx"/>
                    <dgm:shape xmlns:r="http://schemas.openxmlformats.org/officeDocument/2006/relationships" type="roundRect" r:blip="">
                      <dgm:adjLst>
                        <dgm:adj idx="1" val="0.1"/>
                      </dgm:adjLst>
                    </dgm:shape>
                    <dgm:presOf axis="self"/>
                    <dgm:constrLst>
                      <dgm:constr type="tMarg" refType="primFontSz" fact="0.05"/>
                      <dgm:constr type="bMarg" refType="primFontSz" fact="0.05"/>
                      <dgm:constr type="lMarg" refType="primFontSz" fact="0.05"/>
                      <dgm:constr type="r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level3hierChild">
                    <dgm:choose name="Name19">
                      <dgm:if name="Name20" func="var" arg="dir" op="equ" val="norm">
                        <dgm:alg type="hierChild">
                          <dgm:param type="linDir" val="fromT"/>
                          <dgm:param type="chAlign" val="l"/>
                        </dgm:alg>
                      </dgm:if>
                      <dgm:else name="Name21">
                        <dgm:alg type="hierChild">
                          <dgm:param type="linDir" val="fromT"/>
                          <dgm:param type="chAlign" val="r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constrLst/>
                    <dgm:ruleLst/>
                    <dgm:forEach name="Name22" ref="repeat"/>
                  </dgm:layoutNode>
                </dgm:layoutNode>
              </dgm:forEach>
            </dgm:forEach>
          </dgm:layoutNode>
        </dgm:layoutNode>
      </dgm:forEach>
    </dgm:forEach>
  </dgm:layoutNode>
</dgm:layoutDef>
</file>

<file path=ppt/diagrams/layout12.xml><?xml version="1.0" encoding="utf-8"?>
<dgm:layoutDef xmlns:dgm="http://schemas.openxmlformats.org/drawingml/2006/diagram" xmlns:a="http://schemas.openxmlformats.org/drawingml/2006/main" uniqueId="urn:microsoft.com/office/officeart/2008/layout/HorizontalMultiLevelHierarchy">
  <dgm:title val=""/>
  <dgm:desc val=""/>
  <dgm:catLst>
    <dgm:cat type="hierarchy" pri="46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</dgm:cxnLst>
      <dgm:bg/>
      <dgm:whole/>
    </dgm:dataModel>
  </dgm:clrData>
  <dgm:layoutNode name="Name0">
    <dgm:varLst>
      <dgm:chPref val="1"/>
      <dgm:dir/>
      <dgm:animOne val="branch"/>
      <dgm:animLvl val="lvl"/>
      <dgm:resizeHandles val="exact"/>
    </dgm:varLst>
    <dgm:choose name="Name1">
      <dgm:if name="Name2" func="var" arg="dir" op="equ" val="norm">
        <dgm:alg type="hierChild">
          <dgm:param type="linDir" val="fromT"/>
          <dgm:param type="chAlign" val="l"/>
        </dgm:alg>
      </dgm:if>
      <dgm:else name="Name3">
        <dgm:alg type="hierChild">
          <dgm:param type="linDir" val="fromT"/>
          <dgm:param type="chAlign" val="r"/>
        </dgm:alg>
      </dgm:else>
    </dgm:choose>
    <dgm:shape xmlns:r="http://schemas.openxmlformats.org/officeDocument/2006/relationships" r:blip="">
      <dgm:adjLst/>
    </dgm:shape>
    <dgm:presOf/>
    <dgm:constrLst>
      <dgm:constr type="h" for="des" forName="LevelOneTextNode" refType="h"/>
      <dgm:constr type="w" for="des" forName="LevelOneTextNode" refType="h" refFor="des" refForName="LevelOneTextNode" fact="0.19"/>
      <dgm:constr type="h" for="des" forName="LevelTwoTextNode" refType="w" refFor="des" refForName="LevelOneTextNode"/>
      <dgm:constr type="w" for="des" forName="LevelTwoTextNode" refType="h" refFor="des" refForName="LevelTwoTextNode" fact="3.28"/>
      <dgm:constr type="sibSp" refType="h" refFor="des" refForName="LevelTwoTextNode" op="equ" fact="0.25"/>
      <dgm:constr type="sibSp" for="des" forName="level2hierChild" refType="h" refFor="des" refForName="LevelTwoTextNode" op="equ" fact="0.25"/>
      <dgm:constr type="sibSp" for="des" forName="level3hierChild" refType="h" refFor="des" refForName="LevelTwoTextNode" op="equ" fact="0.25"/>
      <dgm:constr type="sp" for="des" forName="root1" refType="w" refFor="des" refForName="LevelTwoTextNode" fact="0.2"/>
      <dgm:constr type="sp" for="des" forName="root2" refType="sp" refFor="des" refForName="root1" op="equ"/>
      <dgm:constr type="primFontSz" for="des" forName="LevelOneTextNode" op="equ" val="65"/>
      <dgm:constr type="primFontSz" for="des" forName="LevelTwoTextNode" op="equ" val="65"/>
      <dgm:constr type="primFontSz" for="des" forName="LevelTwoTextNode" refType="primFontSz" refFor="des" refForName="LevelOneTextNode" op="lte"/>
      <dgm:constr type="primFontSz" for="des" forName="connTx" op="equ" val="50"/>
      <dgm:constr type="primFontSz" for="des" forName="connTx" refType="primFontSz" refFor="des" refForName="LevelOneTextNode" op="lte" fact="0.78"/>
    </dgm:constrLst>
    <dgm:forEach name="Name4" axis="ch">
      <dgm:forEach name="Name5" axis="self" ptType="node">
        <dgm:layoutNode name="root1">
          <dgm:choose name="Name6">
            <dgm:if name="Name7" func="var" arg="dir" op="equ" val="norm">
              <dgm:alg type="hierRoot">
                <dgm:param type="hierAlign" val="lCtrCh"/>
              </dgm:alg>
            </dgm:if>
            <dgm:else name="Name8">
              <dgm:alg type="hierRoot">
                <dgm:param type="hierAlign" val="rCtrCh"/>
              </dgm:alg>
            </dgm:else>
          </dgm:choose>
          <dgm:shape xmlns:r="http://schemas.openxmlformats.org/officeDocument/2006/relationships" r:blip="">
            <dgm:adjLst/>
          </dgm:shape>
          <dgm:presOf/>
          <dgm:layoutNode name="LevelOneTextNode" styleLbl="node0">
            <dgm:varLst>
              <dgm:chPref val="3"/>
            </dgm:varLst>
            <dgm:alg type="tx">
              <dgm:param type="autoTxRot" val="grav"/>
            </dgm:alg>
            <dgm:choose name="Name9">
              <dgm:if name="Name10" func="var" arg="dir" op="equ" val="norm">
                <dgm:shape xmlns:r="http://schemas.openxmlformats.org/officeDocument/2006/relationships" rot="270" type="rect" r:blip="">
                  <dgm:adjLst/>
                </dgm:shape>
              </dgm:if>
              <dgm:else name="Name11">
                <dgm:shape xmlns:r="http://schemas.openxmlformats.org/officeDocument/2006/relationships" rot="90" type="rect" r:blip="">
                  <dgm:adjLst/>
                </dgm:shape>
              </dgm:else>
            </dgm:choose>
            <dgm:presOf axis="self"/>
            <dgm:constrLst>
              <dgm:constr type="tMarg" refType="primFontSz" fact="0.05"/>
              <dgm:constr type="bMarg" refType="primFontSz" fact="0.05"/>
              <dgm:constr type="lMarg" refType="primFontSz" fact="0.05"/>
              <dgm:constr type="rMarg" refType="primFontSz" fact="0.05"/>
            </dgm:constrLst>
            <dgm:ruleLst>
              <dgm:rule type="primFontSz" val="2" fact="NaN" max="NaN"/>
            </dgm:ruleLst>
          </dgm:layoutNode>
          <dgm:layoutNode name="level2hierChild">
            <dgm:choose name="Name12">
              <dgm:if name="Name13" func="var" arg="dir" op="equ" val="norm">
                <dgm:alg type="hierChild">
                  <dgm:param type="linDir" val="fromT"/>
                  <dgm:param type="chAlign" val="l"/>
                </dgm:alg>
              </dgm:if>
              <dgm:else name="Name14">
                <dgm:alg type="hierChild">
                  <dgm:param type="linDir" val="fromT"/>
                  <dgm:param type="chAlign" val="r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forEach name="repeat" axis="ch">
              <dgm:forEach name="Name15" axis="self" ptType="parTrans" cnt="1">
                <dgm:layoutNode name="conn2-1">
                  <dgm:choose name="Name16">
                    <dgm:if name="Name17" func="var" arg="dir" op="equ" val="norm">
                      <dgm:alg type="conn">
                        <dgm:param type="dim" val="1D"/>
                        <dgm:param type="begPts" val="midR"/>
                        <dgm:param type="endPts" val="midL"/>
                        <dgm:param type="endSty" val="noArr"/>
                        <dgm:param type="connRout" val="bend"/>
                      </dgm:alg>
                    </dgm:if>
                    <dgm:else name="Name18">
                      <dgm:alg type="conn">
                        <dgm:param type="dim" val="1D"/>
                        <dgm:param type="begPts" val="midL"/>
                        <dgm:param type="endPts" val="midR"/>
                        <dgm:param type="endSty" val="noArr"/>
                        <dgm:param type="connRout" val="bend"/>
                      </dgm:alg>
                    </dgm:else>
                  </dgm:choose>
                  <dgm:shape xmlns:r="http://schemas.openxmlformats.org/officeDocument/2006/relationships" type="conn" r:blip="" zOrderOff="-99999">
                    <dgm:adjLst/>
                  </dgm:shape>
                  <dgm:presOf axis="self"/>
                  <dgm:constrLst>
                    <dgm:constr type="w" val="1"/>
                    <dgm:constr type="h" val="5"/>
                    <dgm:constr type="connDist"/>
                    <dgm:constr type="begPad"/>
                    <dgm:constr type="endPad"/>
                    <dgm:constr type="userA" for="ch" refType="connDist"/>
                  </dgm:constrLst>
                  <dgm:layoutNode name="connTx">
                    <dgm:alg type="tx">
                      <dgm:param type="autoTxRot" val="grav"/>
                    </dgm:alg>
                    <dgm:shape xmlns:r="http://schemas.openxmlformats.org/officeDocument/2006/relationships" type="rect" r:blip="" hideGeom="1">
                      <dgm:adjLst/>
                    </dgm:shape>
                    <dgm:presOf axis="self"/>
                    <dgm:constrLst>
                      <dgm:constr type="userA"/>
                      <dgm:constr type="w" refType="userA" fact="0.05"/>
                      <dgm:constr type="h" refType="userA" fact="0.05"/>
                      <dgm:constr type="lMarg" val="1"/>
                      <dgm:constr type="rMarg" val="1"/>
                      <dgm:constr type="tMarg"/>
                      <dgm:constr type="bMarg"/>
                    </dgm:constrLst>
                    <dgm:ruleLst>
                      <dgm:rule type="h" val="NaN" fact="0.25" max="NaN"/>
                      <dgm:rule type="w" val="NaN" fact="0.8" max="NaN"/>
                      <dgm:rule type="primFontSz" val="5" fact="NaN" max="NaN"/>
                    </dgm:ruleLst>
                  </dgm:layoutNode>
                </dgm:layoutNode>
              </dgm:forEach>
              <dgm:forEach name="Name19" axis="self" ptType="node">
                <dgm:layoutNode name="root2">
                  <dgm:choose name="Name20">
                    <dgm:if name="Name21" func="var" arg="dir" op="equ" val="norm">
                      <dgm:alg type="hierRoot">
                        <dgm:param type="hierAlign" val="lCtrCh"/>
                      </dgm:alg>
                    </dgm:if>
                    <dgm:else name="Name22">
                      <dgm:alg type="hierRoot">
                        <dgm:param type="hierAlign" val="rCtrCh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layoutNode name="LevelTwoTextNode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/>
                    <dgm:constrLst>
                      <dgm:constr type="tMarg" refType="primFontSz" fact="0.05"/>
                      <dgm:constr type="bMarg" refType="primFontSz" fact="0.05"/>
                      <dgm:constr type="lMarg" refType="primFontSz" fact="0.05"/>
                      <dgm:constr type="rMarg" refType="primFontSz" fact="0.05"/>
                    </dgm:constrLst>
                    <dgm:ruleLst>
                      <dgm:rule type="primFontSz" val="2" fact="NaN" max="NaN"/>
                    </dgm:ruleLst>
                  </dgm:layoutNode>
                  <dgm:layoutNode name="level3hierChild">
                    <dgm:choose name="Name23">
                      <dgm:if name="Name24" func="var" arg="dir" op="equ" val="norm">
                        <dgm:alg type="hierChild">
                          <dgm:param type="linDir" val="fromT"/>
                          <dgm:param type="chAlign" val="l"/>
                        </dgm:alg>
                      </dgm:if>
                      <dgm:else name="Name25">
                        <dgm:alg type="hierChild">
                          <dgm:param type="linDir" val="fromT"/>
                          <dgm:param type="chAlign" val="r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forEach name="Name26" ref="repeat"/>
                  </dgm:layoutNode>
                </dgm:layoutNode>
              </dgm:forEach>
            </dgm:forEach>
          </dgm:layoutNode>
        </dgm:layoutNode>
      </dgm:forEach>
    </dgm:forEach>
  </dgm:layoutNode>
</dgm:layoutDef>
</file>

<file path=ppt/diagrams/layout13.xml><?xml version="1.0" encoding="utf-8"?>
<dgm:layoutDef xmlns:dgm="http://schemas.openxmlformats.org/drawingml/2006/diagram" xmlns:a="http://schemas.openxmlformats.org/drawingml/2006/main" uniqueId="urn:microsoft.com/office/officeart/2005/8/layout/default">
  <dgm:title val=""/>
  <dgm:desc val=""/>
  <dgm:catLst>
    <dgm:cat type="list" pri="4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diagram">
    <dgm:varLst>
      <dgm:dir/>
      <dgm:resizeHandles val="exact"/>
    </dgm:varLst>
    <dgm:choose name="Name0">
      <dgm:if name="Name1" func="var" arg="dir" op="equ" val="norm">
        <dgm:alg type="snake">
          <dgm:param type="grDir" val="tL"/>
          <dgm:param type="flowDir" val="row"/>
          <dgm:param type="contDir" val="sameDir"/>
          <dgm:param type="off" val="ctr"/>
        </dgm:alg>
      </dgm:if>
      <dgm:else name="Name2">
        <dgm:alg type="snake">
          <dgm:param type="grDir" val="tR"/>
          <dgm:param type="flowDir" val="row"/>
          <dgm:param type="contDir" val="sameDir"/>
          <dgm:param type="off" val="ct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node" refType="w"/>
      <dgm:constr type="h" for="ch" forName="node" refType="w" refFor="ch" refForName="node" fact="0.6"/>
      <dgm:constr type="w" for="ch" forName="sibTrans" refType="w" refFor="ch" refForName="node" fact="0.1"/>
      <dgm:constr type="sp" refType="w" refFor="ch" refForName="sibTrans"/>
      <dgm:constr type="primFontSz" for="ch" forName="node" op="equ" val="65"/>
    </dgm:constrLst>
    <dgm:ruleLst/>
    <dgm:forEach name="Name3" axis="ch" ptType="node">
      <dgm:layoutNode name="node">
        <dgm:varLst>
          <dgm:bulletEnabled val="1"/>
        </dgm:varLst>
        <dgm:alg type="tx"/>
        <dgm:shape xmlns:r="http://schemas.openxmlformats.org/officeDocument/2006/relationships" type="rect" r:blip="">
          <dgm:adjLst/>
        </dgm:shape>
        <dgm:presOf axis="desOrSelf" ptType="node"/>
        <dgm:constrLst>
          <dgm:constr type="lMarg" refType="primFontSz" fact="0.3"/>
          <dgm:constr type="rMarg" refType="primFontSz" fact="0.3"/>
          <dgm:constr type="tMarg" refType="primFontSz" fact="0.3"/>
          <dgm:constr type="bMarg" refType="primFontSz" fact="0.3"/>
        </dgm:constrLst>
        <dgm:ruleLst>
          <dgm:rule type="primFontSz" val="5" fact="NaN" max="NaN"/>
        </dgm:ruleLst>
      </dgm:layoutNode>
      <dgm:forEach name="Name4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5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6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7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8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9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0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87675" cy="501650"/>
          </a:xfrm>
          <a:prstGeom prst="rect">
            <a:avLst/>
          </a:prstGeom>
        </p:spPr>
        <p:txBody>
          <a:bodyPr vert="horz" lIns="96734" tIns="48367" rIns="96734" bIns="48367" rtlCol="0"/>
          <a:lstStyle>
            <a:lvl1pPr algn="l" fontAlgn="auto">
              <a:spcBef>
                <a:spcPts val="0"/>
              </a:spcBef>
              <a:spcAft>
                <a:spcPts val="0"/>
              </a:spcAft>
              <a:defRPr sz="13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906838" y="0"/>
            <a:ext cx="2987675" cy="501650"/>
          </a:xfrm>
          <a:prstGeom prst="rect">
            <a:avLst/>
          </a:prstGeom>
        </p:spPr>
        <p:txBody>
          <a:bodyPr vert="horz" lIns="96734" tIns="48367" rIns="96734" bIns="48367" rtlCol="0"/>
          <a:lstStyle>
            <a:lvl1pPr algn="r" fontAlgn="auto">
              <a:spcBef>
                <a:spcPts val="0"/>
              </a:spcBef>
              <a:spcAft>
                <a:spcPts val="0"/>
              </a:spcAft>
              <a:defRPr sz="1300">
                <a:latin typeface="+mn-lt"/>
                <a:cs typeface="+mn-cs"/>
              </a:defRPr>
            </a:lvl1pPr>
          </a:lstStyle>
          <a:p>
            <a:pPr>
              <a:defRPr/>
            </a:pPr>
            <a:fld id="{E4F140F9-B3B9-4F9B-A491-B4C3FA8EFF8D}" type="datetimeFigureOut">
              <a:rPr lang="en-US"/>
              <a:pPr>
                <a:defRPr/>
              </a:pPr>
              <a:t>10/19/2020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939800" y="752475"/>
            <a:ext cx="5016500" cy="376237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6734" tIns="48367" rIns="96734" bIns="48367" rtlCol="0" anchor="ctr"/>
          <a:lstStyle/>
          <a:p>
            <a:pPr lvl="0"/>
            <a:endParaRPr lang="en-GB" noProof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8975" y="4765675"/>
            <a:ext cx="5518150" cy="4514850"/>
          </a:xfrm>
          <a:prstGeom prst="rect">
            <a:avLst/>
          </a:prstGeom>
        </p:spPr>
        <p:txBody>
          <a:bodyPr vert="horz" wrap="square" lIns="96734" tIns="48367" rIns="96734" bIns="48367" numCol="1" anchor="t" anchorCtr="0" compatLnSpc="1">
            <a:prstTxWarp prst="textNoShape">
              <a:avLst/>
            </a:prstTxWarp>
            <a:normAutofit/>
          </a:bodyPr>
          <a:lstStyle/>
          <a:p>
            <a:pPr lvl="0"/>
            <a:r>
              <a:rPr lang="en-GB" noProof="0" smtClean="0"/>
              <a:t>Click to edit Master text styles</a:t>
            </a:r>
          </a:p>
          <a:p>
            <a:pPr lvl="1"/>
            <a:r>
              <a:rPr lang="en-GB" noProof="0" smtClean="0"/>
              <a:t>Second level</a:t>
            </a:r>
          </a:p>
          <a:p>
            <a:pPr lvl="2"/>
            <a:r>
              <a:rPr lang="en-GB" noProof="0" smtClean="0"/>
              <a:t>Third level</a:t>
            </a:r>
          </a:p>
          <a:p>
            <a:pPr lvl="3"/>
            <a:r>
              <a:rPr lang="en-GB" noProof="0" smtClean="0"/>
              <a:t>Fourth level</a:t>
            </a:r>
          </a:p>
          <a:p>
            <a:pPr lvl="4"/>
            <a:r>
              <a:rPr lang="en-GB" noProof="0" smtClean="0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9529763"/>
            <a:ext cx="2987675" cy="501650"/>
          </a:xfrm>
          <a:prstGeom prst="rect">
            <a:avLst/>
          </a:prstGeom>
        </p:spPr>
        <p:txBody>
          <a:bodyPr vert="horz" lIns="96734" tIns="48367" rIns="96734" bIns="48367" rtlCol="0" anchor="b"/>
          <a:lstStyle>
            <a:lvl1pPr algn="l" fontAlgn="auto">
              <a:spcBef>
                <a:spcPts val="0"/>
              </a:spcBef>
              <a:spcAft>
                <a:spcPts val="0"/>
              </a:spcAft>
              <a:defRPr sz="13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906838" y="9529763"/>
            <a:ext cx="2987675" cy="501650"/>
          </a:xfrm>
          <a:prstGeom prst="rect">
            <a:avLst/>
          </a:prstGeom>
        </p:spPr>
        <p:txBody>
          <a:bodyPr vert="horz" lIns="96734" tIns="48367" rIns="96734" bIns="48367" rtlCol="0" anchor="b"/>
          <a:lstStyle>
            <a:lvl1pPr algn="r" fontAlgn="auto">
              <a:spcBef>
                <a:spcPts val="0"/>
              </a:spcBef>
              <a:spcAft>
                <a:spcPts val="0"/>
              </a:spcAft>
              <a:defRPr sz="1300">
                <a:latin typeface="+mn-lt"/>
                <a:cs typeface="+mn-cs"/>
              </a:defRPr>
            </a:lvl1pPr>
          </a:lstStyle>
          <a:p>
            <a:pPr>
              <a:defRPr/>
            </a:pPr>
            <a:fld id="{8E72ECC7-CE5A-4BC4-BAE9-C71FB0DA28D5}" type="slidenum">
              <a:rPr lang="en-GB"/>
              <a:pPr>
                <a:defRPr/>
              </a:pPr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516827297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4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49155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n-US" smtClean="0">
              <a:ea typeface="ＭＳ Ｐゴシック" pitchFamily="34" charset="-128"/>
            </a:endParaRPr>
          </a:p>
        </p:txBody>
      </p:sp>
      <p:sp>
        <p:nvSpPr>
          <p:cNvPr id="49156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1001745C-DFFC-4262-A063-06C1AC2FA643}" type="slidenum">
              <a:rPr lang="en-GB">
                <a:latin typeface="Arial" charset="0"/>
              </a:rPr>
              <a:pPr/>
              <a:t>6</a:t>
            </a:fld>
            <a:endParaRPr lang="en-GB">
              <a:latin typeface="Arial" charset="0"/>
            </a:endParaRP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marL="247749" indent="-247749">
              <a:buClr>
                <a:schemeClr val="accent2"/>
              </a:buClr>
              <a:buFont typeface="Arial" pitchFamily="34" charset="0"/>
              <a:buChar char="•"/>
            </a:pPr>
            <a:r>
              <a:rPr lang="en-GB" sz="2300" dirty="0">
                <a:solidFill>
                  <a:schemeClr val="bg1"/>
                </a:solidFill>
              </a:rPr>
              <a:t>You could (and probably should) dissect the epidemiology of:</a:t>
            </a:r>
          </a:p>
          <a:p>
            <a:pPr marL="680183" lvl="1" indent="-247749">
              <a:buClr>
                <a:schemeClr val="accent2"/>
              </a:buClr>
              <a:buFont typeface="Arial" pitchFamily="34" charset="0"/>
              <a:buChar char="•"/>
            </a:pPr>
            <a:r>
              <a:rPr lang="en-GB" sz="2300" i="1" dirty="0">
                <a:solidFill>
                  <a:schemeClr val="bg1"/>
                </a:solidFill>
              </a:rPr>
              <a:t>K. </a:t>
            </a:r>
            <a:r>
              <a:rPr lang="en-GB" sz="2300" i="1" dirty="0" err="1">
                <a:solidFill>
                  <a:schemeClr val="bg1"/>
                </a:solidFill>
              </a:rPr>
              <a:t>pneumoniae</a:t>
            </a:r>
            <a:r>
              <a:rPr lang="en-GB" sz="2300" i="1" dirty="0">
                <a:solidFill>
                  <a:schemeClr val="bg1"/>
                </a:solidFill>
              </a:rPr>
              <a:t> </a:t>
            </a:r>
            <a:r>
              <a:rPr lang="en-GB" sz="2300" dirty="0">
                <a:solidFill>
                  <a:schemeClr val="bg1"/>
                </a:solidFill>
              </a:rPr>
              <a:t>vs. </a:t>
            </a:r>
            <a:r>
              <a:rPr lang="en-GB" sz="2300" i="1" dirty="0">
                <a:solidFill>
                  <a:schemeClr val="bg1"/>
                </a:solidFill>
              </a:rPr>
              <a:t>E. coli </a:t>
            </a:r>
          </a:p>
          <a:p>
            <a:pPr marL="680183" lvl="1" indent="-247749">
              <a:buClr>
                <a:schemeClr val="accent2"/>
              </a:buClr>
              <a:buFont typeface="Arial" pitchFamily="34" charset="0"/>
              <a:buChar char="•"/>
            </a:pPr>
            <a:r>
              <a:rPr lang="en-GB" sz="2300" i="1" dirty="0">
                <a:solidFill>
                  <a:schemeClr val="bg1"/>
                </a:solidFill>
              </a:rPr>
              <a:t>A. </a:t>
            </a:r>
            <a:r>
              <a:rPr lang="en-GB" sz="2300" i="1" dirty="0" err="1">
                <a:solidFill>
                  <a:schemeClr val="bg1"/>
                </a:solidFill>
              </a:rPr>
              <a:t>baumannii</a:t>
            </a:r>
            <a:r>
              <a:rPr lang="en-GB" sz="2300" i="1" dirty="0">
                <a:solidFill>
                  <a:schemeClr val="bg1"/>
                </a:solidFill>
              </a:rPr>
              <a:t> </a:t>
            </a:r>
            <a:r>
              <a:rPr lang="en-GB" sz="2300" dirty="0">
                <a:solidFill>
                  <a:schemeClr val="bg1"/>
                </a:solidFill>
              </a:rPr>
              <a:t>vs. </a:t>
            </a:r>
            <a:r>
              <a:rPr lang="en-GB" sz="2300" i="1" dirty="0">
                <a:solidFill>
                  <a:schemeClr val="bg1"/>
                </a:solidFill>
              </a:rPr>
              <a:t>P. </a:t>
            </a:r>
            <a:r>
              <a:rPr lang="en-GB" sz="2300" i="1" dirty="0" err="1">
                <a:solidFill>
                  <a:schemeClr val="bg1"/>
                </a:solidFill>
              </a:rPr>
              <a:t>aeruginosa</a:t>
            </a:r>
            <a:endParaRPr lang="en-GB" sz="2300" i="1" dirty="0">
              <a:solidFill>
                <a:schemeClr val="bg1"/>
              </a:solidFill>
            </a:endParaRPr>
          </a:p>
          <a:p>
            <a:pPr marL="680183" lvl="1" indent="-247749">
              <a:buClr>
                <a:schemeClr val="accent2"/>
              </a:buClr>
              <a:buFont typeface="Arial" pitchFamily="34" charset="0"/>
              <a:buChar char="•"/>
            </a:pPr>
            <a:r>
              <a:rPr lang="en-GB" sz="2300" dirty="0">
                <a:solidFill>
                  <a:schemeClr val="bg1"/>
                </a:solidFill>
              </a:rPr>
              <a:t>ESBL vs. KPC producing </a:t>
            </a:r>
            <a:r>
              <a:rPr lang="en-GB" sz="2300" i="1" dirty="0">
                <a:solidFill>
                  <a:schemeClr val="bg1"/>
                </a:solidFill>
              </a:rPr>
              <a:t>K. </a:t>
            </a:r>
            <a:r>
              <a:rPr lang="en-GB" sz="2300" i="1" dirty="0" err="1">
                <a:solidFill>
                  <a:schemeClr val="bg1"/>
                </a:solidFill>
              </a:rPr>
              <a:t>pneumoniae</a:t>
            </a:r>
            <a:endParaRPr lang="en-GB" sz="2300" dirty="0">
              <a:solidFill>
                <a:schemeClr val="bg1"/>
              </a:solidFill>
            </a:endParaRPr>
          </a:p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8E72ECC7-CE5A-4BC4-BAE9-C71FB0DA28D5}" type="slidenum">
              <a:rPr lang="en-GB" smtClean="0"/>
              <a:pPr>
                <a:defRPr/>
              </a:pPr>
              <a:t>10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03084993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634" name="Rectangle 7"/>
          <p:cNvSpPr txBox="1">
            <a:spLocks noGrp="1" noChangeArrowheads="1"/>
          </p:cNvSpPr>
          <p:nvPr/>
        </p:nvSpPr>
        <p:spPr bwMode="auto">
          <a:xfrm>
            <a:off x="3884613" y="8686800"/>
            <a:ext cx="2973387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88845" tIns="44424" rIns="88845" bIns="44424" anchor="b"/>
          <a:lstStyle>
            <a:lvl1pPr defTabSz="889000" eaLnBrk="0" hangingPunct="0"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1pPr>
            <a:lvl2pPr marL="742950" indent="-285750" defTabSz="889000" eaLnBrk="0" hangingPunct="0"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2pPr>
            <a:lvl3pPr marL="1143000" indent="-228600" defTabSz="889000" eaLnBrk="0" hangingPunct="0"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3pPr>
            <a:lvl4pPr marL="1600200" indent="-228600" defTabSz="889000" eaLnBrk="0" hangingPunct="0"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4pPr>
            <a:lvl5pPr marL="2057400" indent="-228600" defTabSz="889000" eaLnBrk="0" hangingPunct="0"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5pPr>
            <a:lvl6pPr marL="2514600" indent="-228600" defTabSz="8890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6pPr>
            <a:lvl7pPr marL="2971800" indent="-228600" defTabSz="8890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7pPr>
            <a:lvl8pPr marL="3429000" indent="-228600" defTabSz="8890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8pPr>
            <a:lvl9pPr marL="3886200" indent="-228600" defTabSz="8890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9pPr>
          </a:lstStyle>
          <a:p>
            <a:pPr algn="r" eaLnBrk="1" hangingPunct="1"/>
            <a:fld id="{AC71311C-A8AA-40D2-B0DE-008BD0F2AA1E}" type="slidenum">
              <a:rPr lang="en-GB" altLang="en-US" sz="1200">
                <a:latin typeface="Lucida Sans" pitchFamily="34" charset="0"/>
              </a:rPr>
              <a:pPr algn="r" eaLnBrk="1" hangingPunct="1"/>
              <a:t>13</a:t>
            </a:fld>
            <a:endParaRPr lang="en-GB" altLang="en-US" sz="1200">
              <a:latin typeface="Lucida Sans" pitchFamily="34" charset="0"/>
            </a:endParaRPr>
          </a:p>
        </p:txBody>
      </p:sp>
      <p:sp>
        <p:nvSpPr>
          <p:cNvPr id="69635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1141413" y="685800"/>
            <a:ext cx="4572000" cy="3429000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69636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914400" y="4344988"/>
            <a:ext cx="5029200" cy="4113212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88845" tIns="44424" rIns="88845" bIns="44424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r>
              <a:rPr lang="en-US" altLang="en-US" dirty="0" smtClean="0">
                <a:ea typeface="ＭＳ Ｐゴシック" pitchFamily="34" charset="-128"/>
              </a:rPr>
              <a:t>Inter-species</a:t>
            </a:r>
            <a:r>
              <a:rPr lang="en-US" altLang="en-US" baseline="0" dirty="0" smtClean="0">
                <a:ea typeface="ＭＳ Ｐゴシック" pitchFamily="34" charset="-128"/>
              </a:rPr>
              <a:t> variation? Inter-</a:t>
            </a:r>
            <a:r>
              <a:rPr lang="en-US" altLang="en-US" baseline="0" dirty="0" err="1" smtClean="0">
                <a:ea typeface="ＭＳ Ｐゴシック" pitchFamily="34" charset="-128"/>
              </a:rPr>
              <a:t>carbapenemase</a:t>
            </a:r>
            <a:r>
              <a:rPr lang="en-US" altLang="en-US" baseline="0" dirty="0" smtClean="0">
                <a:ea typeface="ＭＳ Ｐゴシック" pitchFamily="34" charset="-128"/>
              </a:rPr>
              <a:t> variation?</a:t>
            </a:r>
            <a:endParaRPr lang="en-US" altLang="en-US" dirty="0" smtClean="0">
              <a:ea typeface="ＭＳ Ｐゴシック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153485798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GB" dirty="0" smtClean="0"/>
              <a:t>Trust apportioned = specimens</a:t>
            </a:r>
            <a:r>
              <a:rPr lang="en-GB" baseline="0" dirty="0" smtClean="0"/>
              <a:t> from patients who have been in hospital for 3 days or more (MRSA) or 4 days or more (CDI)</a:t>
            </a:r>
          </a:p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2816C15-4847-4C4B-964E-AE07A814542C}" type="slidenum">
              <a:rPr lang="en-GB" smtClean="0"/>
              <a:pPr/>
              <a:t>22</a:t>
            </a:fld>
            <a:endParaRPr lang="en-GB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Line 46"/>
          <p:cNvSpPr>
            <a:spLocks noChangeShapeType="1"/>
          </p:cNvSpPr>
          <p:nvPr/>
        </p:nvSpPr>
        <p:spPr bwMode="auto">
          <a:xfrm rot="16200000" flipH="1">
            <a:off x="9372600" y="5181600"/>
            <a:ext cx="0" cy="457200"/>
          </a:xfrm>
          <a:prstGeom prst="line">
            <a:avLst/>
          </a:prstGeom>
          <a:noFill/>
          <a:ln w="6350">
            <a:solidFill>
              <a:schemeClr val="bg1"/>
            </a:solidFill>
            <a:round/>
            <a:headEnd/>
            <a:tailEnd/>
          </a:ln>
          <a:effectLst/>
        </p:spPr>
        <p:txBody>
          <a:bodyPr anchor="ctr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GB">
              <a:cs typeface="+mn-cs"/>
            </a:endParaRPr>
          </a:p>
        </p:txBody>
      </p:sp>
      <p:sp>
        <p:nvSpPr>
          <p:cNvPr id="7" name="Text Box 47"/>
          <p:cNvSpPr txBox="1">
            <a:spLocks noChangeArrowheads="1"/>
          </p:cNvSpPr>
          <p:nvPr/>
        </p:nvSpPr>
        <p:spPr bwMode="auto">
          <a:xfrm rot="16200000">
            <a:off x="9106694" y="6207919"/>
            <a:ext cx="592137" cy="244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000">
                <a:solidFill>
                  <a:schemeClr val="bg1"/>
                </a:solidFill>
                <a:latin typeface="Verdana" pitchFamily="34" charset="0"/>
                <a:cs typeface="+mn-cs"/>
              </a:rPr>
              <a:t>30mm</a:t>
            </a:r>
            <a:endParaRPr lang="en-US" sz="100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8" name="Line 27"/>
          <p:cNvSpPr>
            <a:spLocks noChangeShapeType="1"/>
          </p:cNvSpPr>
          <p:nvPr/>
        </p:nvSpPr>
        <p:spPr bwMode="auto">
          <a:xfrm flipH="1">
            <a:off x="9144000" y="6873875"/>
            <a:ext cx="0" cy="284163"/>
          </a:xfrm>
          <a:prstGeom prst="line">
            <a:avLst/>
          </a:prstGeom>
          <a:noFill/>
          <a:ln w="6350">
            <a:solidFill>
              <a:schemeClr val="bg1"/>
            </a:solidFill>
            <a:round/>
            <a:headEnd/>
            <a:tailEnd/>
          </a:ln>
          <a:effectLst/>
        </p:spPr>
        <p:txBody>
          <a:bodyPr anchor="ctr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GB">
              <a:cs typeface="+mn-cs"/>
            </a:endParaRPr>
          </a:p>
        </p:txBody>
      </p:sp>
      <p:sp>
        <p:nvSpPr>
          <p:cNvPr id="9" name="Line 34"/>
          <p:cNvSpPr>
            <a:spLocks noChangeShapeType="1"/>
          </p:cNvSpPr>
          <p:nvPr/>
        </p:nvSpPr>
        <p:spPr bwMode="auto">
          <a:xfrm flipH="1">
            <a:off x="381000" y="6873875"/>
            <a:ext cx="3175" cy="762000"/>
          </a:xfrm>
          <a:prstGeom prst="line">
            <a:avLst/>
          </a:prstGeom>
          <a:noFill/>
          <a:ln w="6350">
            <a:solidFill>
              <a:schemeClr val="bg1"/>
            </a:solidFill>
            <a:round/>
            <a:headEnd/>
            <a:tailEnd/>
          </a:ln>
          <a:effectLst/>
        </p:spPr>
        <p:txBody>
          <a:bodyPr anchor="ctr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GB">
              <a:cs typeface="+mn-cs"/>
            </a:endParaRPr>
          </a:p>
        </p:txBody>
      </p:sp>
      <p:sp>
        <p:nvSpPr>
          <p:cNvPr id="10" name="Line 46"/>
          <p:cNvSpPr>
            <a:spLocks noChangeShapeType="1"/>
          </p:cNvSpPr>
          <p:nvPr/>
        </p:nvSpPr>
        <p:spPr bwMode="auto">
          <a:xfrm rot="16200000" flipH="1">
            <a:off x="9372600" y="6645275"/>
            <a:ext cx="0" cy="457200"/>
          </a:xfrm>
          <a:prstGeom prst="line">
            <a:avLst/>
          </a:prstGeom>
          <a:noFill/>
          <a:ln w="6350">
            <a:solidFill>
              <a:schemeClr val="bg1"/>
            </a:solidFill>
            <a:round/>
            <a:headEnd/>
            <a:tailEnd/>
          </a:ln>
          <a:effectLst/>
        </p:spPr>
        <p:txBody>
          <a:bodyPr anchor="ctr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GB">
              <a:cs typeface="+mn-cs"/>
            </a:endParaRPr>
          </a:p>
        </p:txBody>
      </p:sp>
      <p:sp>
        <p:nvSpPr>
          <p:cNvPr id="11" name="Line 46"/>
          <p:cNvSpPr>
            <a:spLocks noChangeShapeType="1"/>
          </p:cNvSpPr>
          <p:nvPr/>
        </p:nvSpPr>
        <p:spPr bwMode="auto">
          <a:xfrm rot="16200000" flipH="1">
            <a:off x="-228600" y="6645275"/>
            <a:ext cx="0" cy="457200"/>
          </a:xfrm>
          <a:prstGeom prst="line">
            <a:avLst/>
          </a:prstGeom>
          <a:noFill/>
          <a:ln w="6350">
            <a:solidFill>
              <a:schemeClr val="bg1"/>
            </a:solidFill>
            <a:round/>
            <a:headEnd/>
            <a:tailEnd/>
          </a:ln>
          <a:effectLst/>
        </p:spPr>
        <p:txBody>
          <a:bodyPr anchor="ctr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GB">
              <a:cs typeface="+mn-cs"/>
            </a:endParaRPr>
          </a:p>
        </p:txBody>
      </p:sp>
      <p:sp>
        <p:nvSpPr>
          <p:cNvPr id="12" name="Line 46"/>
          <p:cNvSpPr>
            <a:spLocks noChangeShapeType="1"/>
          </p:cNvSpPr>
          <p:nvPr/>
        </p:nvSpPr>
        <p:spPr bwMode="auto">
          <a:xfrm rot="16200000" flipH="1">
            <a:off x="-228600" y="6248400"/>
            <a:ext cx="0" cy="457200"/>
          </a:xfrm>
          <a:prstGeom prst="line">
            <a:avLst/>
          </a:prstGeom>
          <a:noFill/>
          <a:ln w="6350">
            <a:solidFill>
              <a:schemeClr val="bg1"/>
            </a:solidFill>
            <a:round/>
            <a:headEnd/>
            <a:tailEnd/>
          </a:ln>
          <a:effectLst/>
        </p:spPr>
        <p:txBody>
          <a:bodyPr anchor="ctr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GB">
              <a:cs typeface="+mn-cs"/>
            </a:endParaRPr>
          </a:p>
        </p:txBody>
      </p:sp>
      <p:sp>
        <p:nvSpPr>
          <p:cNvPr id="13" name="Text Box 50"/>
          <p:cNvSpPr txBox="1">
            <a:spLocks noChangeArrowheads="1"/>
          </p:cNvSpPr>
          <p:nvPr/>
        </p:nvSpPr>
        <p:spPr bwMode="auto">
          <a:xfrm>
            <a:off x="-76200" y="7178675"/>
            <a:ext cx="501650" cy="228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900">
                <a:solidFill>
                  <a:schemeClr val="bg1"/>
                </a:solidFill>
                <a:latin typeface="+mn-lt"/>
                <a:cs typeface="+mn-cs"/>
              </a:rPr>
              <a:t>10mm</a:t>
            </a:r>
          </a:p>
        </p:txBody>
      </p:sp>
      <p:sp>
        <p:nvSpPr>
          <p:cNvPr id="14" name="Line 27"/>
          <p:cNvSpPr>
            <a:spLocks noChangeShapeType="1"/>
          </p:cNvSpPr>
          <p:nvPr/>
        </p:nvSpPr>
        <p:spPr bwMode="auto">
          <a:xfrm flipH="1">
            <a:off x="0" y="6873875"/>
            <a:ext cx="0" cy="284163"/>
          </a:xfrm>
          <a:prstGeom prst="line">
            <a:avLst/>
          </a:prstGeom>
          <a:noFill/>
          <a:ln w="6350">
            <a:solidFill>
              <a:schemeClr val="bg1"/>
            </a:solidFill>
            <a:round/>
            <a:headEnd/>
            <a:tailEnd/>
          </a:ln>
          <a:effectLst/>
        </p:spPr>
        <p:txBody>
          <a:bodyPr anchor="ctr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GB">
              <a:cs typeface="+mn-cs"/>
            </a:endParaRPr>
          </a:p>
        </p:txBody>
      </p:sp>
      <p:sp>
        <p:nvSpPr>
          <p:cNvPr id="15" name="Line 27"/>
          <p:cNvSpPr>
            <a:spLocks noChangeShapeType="1"/>
          </p:cNvSpPr>
          <p:nvPr/>
        </p:nvSpPr>
        <p:spPr bwMode="auto">
          <a:xfrm flipH="1">
            <a:off x="7696200" y="6873875"/>
            <a:ext cx="0" cy="284163"/>
          </a:xfrm>
          <a:prstGeom prst="line">
            <a:avLst/>
          </a:prstGeom>
          <a:noFill/>
          <a:ln w="6350">
            <a:solidFill>
              <a:schemeClr val="bg1"/>
            </a:solidFill>
            <a:round/>
            <a:headEnd/>
            <a:tailEnd/>
          </a:ln>
          <a:effectLst/>
        </p:spPr>
        <p:txBody>
          <a:bodyPr anchor="ctr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GB">
              <a:cs typeface="+mn-cs"/>
            </a:endParaRPr>
          </a:p>
        </p:txBody>
      </p:sp>
      <p:sp>
        <p:nvSpPr>
          <p:cNvPr id="16" name="Line 27"/>
          <p:cNvSpPr>
            <a:spLocks noChangeShapeType="1"/>
          </p:cNvSpPr>
          <p:nvPr/>
        </p:nvSpPr>
        <p:spPr bwMode="auto">
          <a:xfrm flipH="1">
            <a:off x="7315200" y="6873875"/>
            <a:ext cx="0" cy="284163"/>
          </a:xfrm>
          <a:prstGeom prst="line">
            <a:avLst/>
          </a:prstGeom>
          <a:noFill/>
          <a:ln w="6350">
            <a:solidFill>
              <a:schemeClr val="bg1"/>
            </a:solidFill>
            <a:round/>
            <a:headEnd/>
            <a:tailEnd/>
          </a:ln>
          <a:effectLst/>
        </p:spPr>
        <p:txBody>
          <a:bodyPr anchor="ctr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GB">
              <a:cs typeface="+mn-cs"/>
            </a:endParaRPr>
          </a:p>
        </p:txBody>
      </p:sp>
      <p:sp>
        <p:nvSpPr>
          <p:cNvPr id="17" name="Text Box 50"/>
          <p:cNvSpPr txBox="1">
            <a:spLocks noChangeArrowheads="1"/>
          </p:cNvSpPr>
          <p:nvPr/>
        </p:nvSpPr>
        <p:spPr bwMode="auto">
          <a:xfrm>
            <a:off x="7061200" y="7102475"/>
            <a:ext cx="939800" cy="36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900">
                <a:solidFill>
                  <a:schemeClr val="bg1"/>
                </a:solidFill>
                <a:latin typeface="+mn-lt"/>
                <a:cs typeface="+mn-cs"/>
              </a:rPr>
              <a:t>10mm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900">
                <a:solidFill>
                  <a:schemeClr val="bg1"/>
                </a:solidFill>
                <a:latin typeface="+mn-lt"/>
                <a:cs typeface="+mn-cs"/>
              </a:rPr>
              <a:t> logo safe area</a:t>
            </a:r>
          </a:p>
        </p:txBody>
      </p:sp>
      <p:sp>
        <p:nvSpPr>
          <p:cNvPr id="19" name="Line 34"/>
          <p:cNvSpPr>
            <a:spLocks noChangeShapeType="1"/>
          </p:cNvSpPr>
          <p:nvPr/>
        </p:nvSpPr>
        <p:spPr bwMode="auto">
          <a:xfrm flipH="1">
            <a:off x="8763000" y="6858000"/>
            <a:ext cx="3175" cy="762000"/>
          </a:xfrm>
          <a:prstGeom prst="line">
            <a:avLst/>
          </a:prstGeom>
          <a:noFill/>
          <a:ln w="6350">
            <a:solidFill>
              <a:schemeClr val="bg1"/>
            </a:solidFill>
            <a:round/>
            <a:headEnd/>
            <a:tailEnd/>
          </a:ln>
          <a:effectLst/>
        </p:spPr>
        <p:txBody>
          <a:bodyPr anchor="ctr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GB">
              <a:cs typeface="+mn-cs"/>
            </a:endParaRPr>
          </a:p>
        </p:txBody>
      </p:sp>
      <p:sp>
        <p:nvSpPr>
          <p:cNvPr id="20" name="Line 46"/>
          <p:cNvSpPr>
            <a:spLocks noChangeShapeType="1"/>
          </p:cNvSpPr>
          <p:nvPr/>
        </p:nvSpPr>
        <p:spPr bwMode="auto">
          <a:xfrm rot="16200000" flipH="1">
            <a:off x="9372600" y="5562600"/>
            <a:ext cx="0" cy="457200"/>
          </a:xfrm>
          <a:prstGeom prst="line">
            <a:avLst/>
          </a:prstGeom>
          <a:noFill/>
          <a:ln w="6350">
            <a:solidFill>
              <a:schemeClr val="bg1"/>
            </a:solidFill>
            <a:round/>
            <a:headEnd/>
            <a:tailEnd/>
          </a:ln>
          <a:effectLst/>
        </p:spPr>
        <p:txBody>
          <a:bodyPr anchor="ctr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GB">
              <a:cs typeface="+mn-cs"/>
            </a:endParaRPr>
          </a:p>
        </p:txBody>
      </p:sp>
      <p:sp>
        <p:nvSpPr>
          <p:cNvPr id="21" name="Text Box 50"/>
          <p:cNvSpPr txBox="1">
            <a:spLocks noChangeArrowheads="1"/>
          </p:cNvSpPr>
          <p:nvPr/>
        </p:nvSpPr>
        <p:spPr bwMode="auto">
          <a:xfrm>
            <a:off x="9144000" y="5486400"/>
            <a:ext cx="1295400" cy="228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900">
                <a:solidFill>
                  <a:schemeClr val="bg1"/>
                </a:solidFill>
                <a:latin typeface="+mn-lt"/>
                <a:cs typeface="+mn-cs"/>
              </a:rPr>
              <a:t>10mm logo safe area</a:t>
            </a:r>
          </a:p>
        </p:txBody>
      </p:sp>
      <p:sp>
        <p:nvSpPr>
          <p:cNvPr id="22" name="Text Box 50"/>
          <p:cNvSpPr txBox="1">
            <a:spLocks noChangeArrowheads="1"/>
          </p:cNvSpPr>
          <p:nvPr/>
        </p:nvSpPr>
        <p:spPr bwMode="auto">
          <a:xfrm>
            <a:off x="8763000" y="7239000"/>
            <a:ext cx="1295400" cy="228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900">
                <a:solidFill>
                  <a:schemeClr val="bg1"/>
                </a:solidFill>
                <a:latin typeface="+mn-lt"/>
                <a:cs typeface="+mn-cs"/>
              </a:rPr>
              <a:t>10mm logo safe area</a:t>
            </a:r>
          </a:p>
        </p:txBody>
      </p:sp>
      <p:sp>
        <p:nvSpPr>
          <p:cNvPr id="23" name="Text Box 80"/>
          <p:cNvSpPr txBox="1">
            <a:spLocks noChangeArrowheads="1"/>
          </p:cNvSpPr>
          <p:nvPr/>
        </p:nvSpPr>
        <p:spPr bwMode="auto">
          <a:xfrm>
            <a:off x="-3071813" y="2357438"/>
            <a:ext cx="1981200" cy="2225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GB" sz="1000" b="1" dirty="0">
                <a:solidFill>
                  <a:schemeClr val="bg1"/>
                </a:solidFill>
                <a:latin typeface="Verdana" pitchFamily="34" charset="0"/>
                <a:cs typeface="+mn-cs"/>
              </a:rPr>
              <a:t>EDITING NOTES</a:t>
            </a:r>
            <a:endParaRPr lang="en-GB" sz="1000" dirty="0">
              <a:solidFill>
                <a:schemeClr val="bg1"/>
              </a:solidFill>
              <a:latin typeface="Verdana" pitchFamily="34" charset="0"/>
              <a:cs typeface="+mn-cs"/>
            </a:endParaRP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GB" sz="1000" dirty="0">
              <a:solidFill>
                <a:schemeClr val="bg1"/>
              </a:solidFill>
              <a:latin typeface="Verdana" pitchFamily="34" charset="0"/>
              <a:cs typeface="+mn-cs"/>
            </a:endParaRP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GB" sz="1000" dirty="0">
                <a:solidFill>
                  <a:schemeClr val="bg1"/>
                </a:solidFill>
                <a:latin typeface="Verdana" pitchFamily="34" charset="0"/>
                <a:cs typeface="+mn-cs"/>
              </a:rPr>
              <a:t>All copy must stay within the content limit guidelines.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GB" sz="1000" dirty="0">
              <a:solidFill>
                <a:schemeClr val="bg1"/>
              </a:solidFill>
              <a:latin typeface="Verdana" pitchFamily="34" charset="0"/>
              <a:cs typeface="+mn-cs"/>
            </a:endParaRP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GB" sz="1000" dirty="0">
                <a:solidFill>
                  <a:schemeClr val="bg1"/>
                </a:solidFill>
                <a:latin typeface="Verdana" pitchFamily="34" charset="0"/>
                <a:cs typeface="+mn-cs"/>
              </a:rPr>
              <a:t>Any image added to a slide with  text should be formatted to be in-keeping with the width guidelines. 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GB" sz="1000" dirty="0">
              <a:solidFill>
                <a:schemeClr val="bg1"/>
              </a:solidFill>
              <a:latin typeface="Verdana" pitchFamily="34" charset="0"/>
              <a:cs typeface="+mn-cs"/>
            </a:endParaRP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GB" sz="1000" dirty="0">
                <a:solidFill>
                  <a:schemeClr val="bg1"/>
                </a:solidFill>
                <a:latin typeface="Verdana" pitchFamily="34" charset="0"/>
                <a:cs typeface="+mn-cs"/>
              </a:rPr>
              <a:t>A safe area of 10mm must be applied around the logo.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GB" sz="1000" dirty="0">
              <a:solidFill>
                <a:schemeClr val="bg1"/>
              </a:solidFill>
              <a:latin typeface="Verdana" pitchFamily="34" charset="0"/>
              <a:cs typeface="+mn-cs"/>
            </a:endParaRP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GB" sz="1000" dirty="0">
              <a:solidFill>
                <a:schemeClr val="bg1"/>
              </a:solidFill>
              <a:latin typeface="Verdana" pitchFamily="34" charset="0"/>
              <a:cs typeface="+mn-cs"/>
            </a:endParaRPr>
          </a:p>
        </p:txBody>
      </p:sp>
      <p:sp>
        <p:nvSpPr>
          <p:cNvPr id="24" name="Line 40"/>
          <p:cNvSpPr>
            <a:spLocks noChangeShapeType="1"/>
          </p:cNvSpPr>
          <p:nvPr/>
        </p:nvSpPr>
        <p:spPr bwMode="auto">
          <a:xfrm rot="16200000" flipH="1">
            <a:off x="9372600" y="152400"/>
            <a:ext cx="0" cy="457200"/>
          </a:xfrm>
          <a:prstGeom prst="line">
            <a:avLst/>
          </a:prstGeom>
          <a:noFill/>
          <a:ln w="6350">
            <a:solidFill>
              <a:schemeClr val="bg1"/>
            </a:solidFill>
            <a:round/>
            <a:headEnd/>
            <a:tailEnd/>
          </a:ln>
          <a:effectLst/>
        </p:spPr>
        <p:txBody>
          <a:bodyPr anchor="ctr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GB">
              <a:cs typeface="+mn-cs"/>
            </a:endParaRPr>
          </a:p>
        </p:txBody>
      </p:sp>
      <p:sp>
        <p:nvSpPr>
          <p:cNvPr id="25" name="Line 42"/>
          <p:cNvSpPr>
            <a:spLocks noChangeShapeType="1"/>
          </p:cNvSpPr>
          <p:nvPr/>
        </p:nvSpPr>
        <p:spPr bwMode="auto">
          <a:xfrm rot="16200000" flipH="1">
            <a:off x="-209550" y="-228600"/>
            <a:ext cx="0" cy="457200"/>
          </a:xfrm>
          <a:prstGeom prst="line">
            <a:avLst/>
          </a:prstGeom>
          <a:noFill/>
          <a:ln w="6350">
            <a:solidFill>
              <a:schemeClr val="bg1"/>
            </a:solidFill>
            <a:round/>
            <a:headEnd/>
            <a:tailEnd/>
          </a:ln>
          <a:effectLst/>
        </p:spPr>
        <p:txBody>
          <a:bodyPr anchor="ctr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GB">
              <a:cs typeface="+mn-cs"/>
            </a:endParaRPr>
          </a:p>
        </p:txBody>
      </p:sp>
      <p:sp>
        <p:nvSpPr>
          <p:cNvPr id="26" name="Text Box 50"/>
          <p:cNvSpPr txBox="1">
            <a:spLocks noChangeArrowheads="1"/>
          </p:cNvSpPr>
          <p:nvPr/>
        </p:nvSpPr>
        <p:spPr bwMode="auto">
          <a:xfrm>
            <a:off x="-77788" y="-533400"/>
            <a:ext cx="592138" cy="244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000">
                <a:solidFill>
                  <a:schemeClr val="bg1"/>
                </a:solidFill>
                <a:latin typeface="Verdana" pitchFamily="34" charset="0"/>
                <a:cs typeface="+mn-cs"/>
              </a:rPr>
              <a:t>10mm</a:t>
            </a:r>
          </a:p>
        </p:txBody>
      </p:sp>
      <p:sp>
        <p:nvSpPr>
          <p:cNvPr id="27" name="Line 27"/>
          <p:cNvSpPr>
            <a:spLocks noChangeShapeType="1"/>
          </p:cNvSpPr>
          <p:nvPr/>
        </p:nvSpPr>
        <p:spPr bwMode="auto">
          <a:xfrm flipH="1">
            <a:off x="-1588" y="-304800"/>
            <a:ext cx="0" cy="284162"/>
          </a:xfrm>
          <a:prstGeom prst="line">
            <a:avLst/>
          </a:prstGeom>
          <a:noFill/>
          <a:ln w="6350">
            <a:solidFill>
              <a:schemeClr val="bg1"/>
            </a:solidFill>
            <a:round/>
            <a:headEnd/>
            <a:tailEnd/>
          </a:ln>
          <a:effectLst/>
        </p:spPr>
        <p:txBody>
          <a:bodyPr anchor="ctr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GB">
              <a:cs typeface="+mn-cs"/>
            </a:endParaRPr>
          </a:p>
        </p:txBody>
      </p:sp>
      <p:sp>
        <p:nvSpPr>
          <p:cNvPr id="28" name="Line 27"/>
          <p:cNvSpPr>
            <a:spLocks noChangeShapeType="1"/>
          </p:cNvSpPr>
          <p:nvPr/>
        </p:nvSpPr>
        <p:spPr bwMode="auto">
          <a:xfrm flipH="1">
            <a:off x="379413" y="-284163"/>
            <a:ext cx="0" cy="284163"/>
          </a:xfrm>
          <a:prstGeom prst="line">
            <a:avLst/>
          </a:prstGeom>
          <a:noFill/>
          <a:ln w="6350">
            <a:solidFill>
              <a:schemeClr val="bg1"/>
            </a:solidFill>
            <a:round/>
            <a:headEnd/>
            <a:tailEnd/>
          </a:ln>
          <a:effectLst/>
        </p:spPr>
        <p:txBody>
          <a:bodyPr anchor="ctr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GB">
              <a:cs typeface="+mn-cs"/>
            </a:endParaRPr>
          </a:p>
        </p:txBody>
      </p:sp>
      <p:sp>
        <p:nvSpPr>
          <p:cNvPr id="29" name="Line 42"/>
          <p:cNvSpPr>
            <a:spLocks noChangeShapeType="1"/>
          </p:cNvSpPr>
          <p:nvPr/>
        </p:nvSpPr>
        <p:spPr bwMode="auto">
          <a:xfrm rot="16200000" flipH="1">
            <a:off x="-228600" y="152400"/>
            <a:ext cx="0" cy="457200"/>
          </a:xfrm>
          <a:prstGeom prst="line">
            <a:avLst/>
          </a:prstGeom>
          <a:noFill/>
          <a:ln w="6350">
            <a:solidFill>
              <a:schemeClr val="bg1"/>
            </a:solidFill>
            <a:round/>
            <a:headEnd/>
            <a:tailEnd/>
          </a:ln>
          <a:effectLst/>
        </p:spPr>
        <p:txBody>
          <a:bodyPr anchor="ctr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GB">
              <a:cs typeface="+mn-cs"/>
            </a:endParaRPr>
          </a:p>
        </p:txBody>
      </p:sp>
      <p:sp>
        <p:nvSpPr>
          <p:cNvPr id="30" name="Text Box 50"/>
          <p:cNvSpPr txBox="1">
            <a:spLocks noChangeArrowheads="1"/>
          </p:cNvSpPr>
          <p:nvPr/>
        </p:nvSpPr>
        <p:spPr bwMode="auto">
          <a:xfrm>
            <a:off x="-896938" y="60325"/>
            <a:ext cx="592138" cy="244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000" dirty="0">
                <a:solidFill>
                  <a:schemeClr val="bg1"/>
                </a:solidFill>
                <a:latin typeface="Verdana" pitchFamily="34" charset="0"/>
                <a:cs typeface="+mn-cs"/>
              </a:rPr>
              <a:t>10mm</a:t>
            </a:r>
          </a:p>
        </p:txBody>
      </p:sp>
      <p:sp>
        <p:nvSpPr>
          <p:cNvPr id="31" name="Line 40"/>
          <p:cNvSpPr>
            <a:spLocks noChangeShapeType="1"/>
          </p:cNvSpPr>
          <p:nvPr/>
        </p:nvSpPr>
        <p:spPr bwMode="auto">
          <a:xfrm rot="16200000" flipH="1">
            <a:off x="9372600" y="-228600"/>
            <a:ext cx="0" cy="457200"/>
          </a:xfrm>
          <a:prstGeom prst="line">
            <a:avLst/>
          </a:prstGeom>
          <a:noFill/>
          <a:ln w="6350">
            <a:solidFill>
              <a:schemeClr val="bg1"/>
            </a:solidFill>
            <a:round/>
            <a:headEnd/>
            <a:tailEnd/>
          </a:ln>
          <a:effectLst/>
        </p:spPr>
        <p:txBody>
          <a:bodyPr anchor="ctr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GB">
              <a:cs typeface="+mn-cs"/>
            </a:endParaRPr>
          </a:p>
        </p:txBody>
      </p:sp>
      <p:sp>
        <p:nvSpPr>
          <p:cNvPr id="32" name="Text Box 50"/>
          <p:cNvSpPr txBox="1">
            <a:spLocks noChangeArrowheads="1"/>
          </p:cNvSpPr>
          <p:nvPr/>
        </p:nvSpPr>
        <p:spPr bwMode="auto">
          <a:xfrm>
            <a:off x="9296400" y="60325"/>
            <a:ext cx="592138" cy="244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000">
                <a:solidFill>
                  <a:schemeClr val="bg1"/>
                </a:solidFill>
                <a:latin typeface="Verdana" pitchFamily="34" charset="0"/>
                <a:cs typeface="+mn-cs"/>
              </a:rPr>
              <a:t>10mm</a:t>
            </a:r>
          </a:p>
        </p:txBody>
      </p:sp>
      <p:sp>
        <p:nvSpPr>
          <p:cNvPr id="33" name="Text Box 50"/>
          <p:cNvSpPr txBox="1">
            <a:spLocks noChangeArrowheads="1"/>
          </p:cNvSpPr>
          <p:nvPr/>
        </p:nvSpPr>
        <p:spPr bwMode="auto">
          <a:xfrm>
            <a:off x="8704263" y="-533400"/>
            <a:ext cx="592137" cy="244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000">
                <a:solidFill>
                  <a:schemeClr val="bg1"/>
                </a:solidFill>
                <a:latin typeface="Verdana" pitchFamily="34" charset="0"/>
                <a:cs typeface="+mn-cs"/>
              </a:rPr>
              <a:t>10mm</a:t>
            </a:r>
          </a:p>
        </p:txBody>
      </p:sp>
      <p:sp>
        <p:nvSpPr>
          <p:cNvPr id="34" name="Line 27"/>
          <p:cNvSpPr>
            <a:spLocks noChangeShapeType="1"/>
          </p:cNvSpPr>
          <p:nvPr/>
        </p:nvSpPr>
        <p:spPr bwMode="auto">
          <a:xfrm flipH="1">
            <a:off x="8780463" y="-304800"/>
            <a:ext cx="0" cy="284162"/>
          </a:xfrm>
          <a:prstGeom prst="line">
            <a:avLst/>
          </a:prstGeom>
          <a:noFill/>
          <a:ln w="6350">
            <a:solidFill>
              <a:schemeClr val="bg1"/>
            </a:solidFill>
            <a:round/>
            <a:headEnd/>
            <a:tailEnd/>
          </a:ln>
          <a:effectLst/>
        </p:spPr>
        <p:txBody>
          <a:bodyPr anchor="ctr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GB">
              <a:cs typeface="+mn-cs"/>
            </a:endParaRPr>
          </a:p>
        </p:txBody>
      </p:sp>
      <p:sp>
        <p:nvSpPr>
          <p:cNvPr id="35" name="Line 27"/>
          <p:cNvSpPr>
            <a:spLocks noChangeShapeType="1"/>
          </p:cNvSpPr>
          <p:nvPr/>
        </p:nvSpPr>
        <p:spPr bwMode="auto">
          <a:xfrm flipH="1">
            <a:off x="9161463" y="-284163"/>
            <a:ext cx="0" cy="284163"/>
          </a:xfrm>
          <a:prstGeom prst="line">
            <a:avLst/>
          </a:prstGeom>
          <a:noFill/>
          <a:ln w="6350">
            <a:solidFill>
              <a:schemeClr val="bg1"/>
            </a:solidFill>
            <a:round/>
            <a:headEnd/>
            <a:tailEnd/>
          </a:ln>
          <a:effectLst/>
        </p:spPr>
        <p:txBody>
          <a:bodyPr anchor="ctr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GB">
              <a:cs typeface="+mn-cs"/>
            </a:endParaRPr>
          </a:p>
        </p:txBody>
      </p:sp>
      <p:sp>
        <p:nvSpPr>
          <p:cNvPr id="36" name="Text Box 80"/>
          <p:cNvSpPr txBox="1">
            <a:spLocks noChangeArrowheads="1"/>
          </p:cNvSpPr>
          <p:nvPr/>
        </p:nvSpPr>
        <p:spPr bwMode="auto">
          <a:xfrm>
            <a:off x="9644063" y="928688"/>
            <a:ext cx="3057525" cy="28622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GB" sz="1000" b="1" dirty="0">
                <a:solidFill>
                  <a:schemeClr val="bg1"/>
                </a:solidFill>
                <a:latin typeface="Verdana" pitchFamily="34" charset="0"/>
                <a:cs typeface="+mn-cs"/>
              </a:rPr>
              <a:t>GUIDE FONT SIZES</a:t>
            </a:r>
            <a:endParaRPr lang="en-GB" sz="1000" dirty="0">
              <a:solidFill>
                <a:schemeClr val="bg1"/>
              </a:solidFill>
              <a:latin typeface="Verdana" pitchFamily="34" charset="0"/>
              <a:cs typeface="+mn-cs"/>
            </a:endParaRP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GB" sz="1000" dirty="0">
              <a:solidFill>
                <a:schemeClr val="bg1"/>
              </a:solidFill>
              <a:latin typeface="Verdana" pitchFamily="34" charset="0"/>
              <a:cs typeface="+mn-cs"/>
            </a:endParaRP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GB" sz="1000" dirty="0">
                <a:solidFill>
                  <a:schemeClr val="bg1"/>
                </a:solidFill>
                <a:latin typeface="Verdana" pitchFamily="34" charset="0"/>
                <a:cs typeface="+mn-cs"/>
              </a:rPr>
              <a:t>GENERAL SLIDE TITLE: 28pt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GB" sz="1000" dirty="0">
                <a:solidFill>
                  <a:schemeClr val="bg1"/>
                </a:solidFill>
                <a:latin typeface="Verdana" pitchFamily="34" charset="0"/>
                <a:cs typeface="+mn-cs"/>
              </a:rPr>
              <a:t>(Optional SLIDE SUB-TITLE: 26pt)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GB" sz="1000" dirty="0">
                <a:solidFill>
                  <a:schemeClr val="bg1"/>
                </a:solidFill>
                <a:latin typeface="Verdana" pitchFamily="34" charset="0"/>
                <a:cs typeface="+mn-cs"/>
              </a:rPr>
              <a:t>1ST LEVEL BULLET: 22pt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GB" sz="1000" dirty="0">
                <a:solidFill>
                  <a:schemeClr val="bg1"/>
                </a:solidFill>
                <a:latin typeface="Verdana" pitchFamily="34" charset="0"/>
                <a:cs typeface="+mn-cs"/>
              </a:rPr>
              <a:t>SUB-BULLETS: 20pt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GB" sz="1000" dirty="0">
                <a:solidFill>
                  <a:schemeClr val="bg1"/>
                </a:solidFill>
                <a:latin typeface="Verdana" pitchFamily="34" charset="0"/>
                <a:cs typeface="+mn-cs"/>
              </a:rPr>
              <a:t>BODY COPY/TEXT BOX: 18pt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GB" sz="1000" dirty="0">
              <a:solidFill>
                <a:schemeClr val="bg1"/>
              </a:solidFill>
              <a:latin typeface="Verdana" pitchFamily="34" charset="0"/>
              <a:cs typeface="+mn-cs"/>
            </a:endParaRP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GB" sz="1000" dirty="0">
                <a:solidFill>
                  <a:schemeClr val="bg1"/>
                </a:solidFill>
                <a:latin typeface="Verdana" pitchFamily="34" charset="0"/>
                <a:cs typeface="+mn-cs"/>
              </a:rPr>
              <a:t>PRESENTATION SLIDE TITLE: 28pt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GB" sz="1000" dirty="0">
                <a:solidFill>
                  <a:schemeClr val="bg1"/>
                </a:solidFill>
                <a:latin typeface="Verdana" pitchFamily="34" charset="0"/>
                <a:cs typeface="+mn-cs"/>
              </a:rPr>
              <a:t>PRESENTATION SLIDE SUB-TITLE: 22pt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GB" sz="1000" dirty="0">
                <a:solidFill>
                  <a:schemeClr val="bg1"/>
                </a:solidFill>
                <a:latin typeface="Verdana" pitchFamily="34" charset="0"/>
                <a:cs typeface="+mn-cs"/>
              </a:rPr>
              <a:t>PRESENTATION SLIDE NAME: 18pt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GB" sz="1000" dirty="0">
              <a:solidFill>
                <a:schemeClr val="bg1"/>
              </a:solidFill>
              <a:latin typeface="Verdana" pitchFamily="34" charset="0"/>
              <a:cs typeface="+mn-cs"/>
            </a:endParaRP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GB" sz="1000" dirty="0">
              <a:solidFill>
                <a:schemeClr val="bg1"/>
              </a:solidFill>
              <a:latin typeface="Verdana" pitchFamily="34" charset="0"/>
              <a:cs typeface="+mn-cs"/>
            </a:endParaRP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GB" sz="1000" dirty="0">
                <a:solidFill>
                  <a:schemeClr val="bg1"/>
                </a:solidFill>
                <a:latin typeface="Verdana" pitchFamily="34" charset="0"/>
                <a:cs typeface="+mn-cs"/>
              </a:rPr>
              <a:t>PAGE NUMBER, DATE, FOOTER: 8pt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GB" sz="1000" dirty="0">
              <a:solidFill>
                <a:schemeClr val="bg1"/>
              </a:solidFill>
              <a:latin typeface="Verdana" pitchFamily="34" charset="0"/>
              <a:cs typeface="+mn-cs"/>
            </a:endParaRP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GB" sz="1000" dirty="0">
              <a:solidFill>
                <a:schemeClr val="bg1"/>
              </a:solidFill>
              <a:latin typeface="Verdana" pitchFamily="34" charset="0"/>
              <a:cs typeface="+mn-cs"/>
            </a:endParaRP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GB" sz="1000" dirty="0">
                <a:solidFill>
                  <a:schemeClr val="bg1"/>
                </a:solidFill>
                <a:latin typeface="Verdana" pitchFamily="34" charset="0"/>
                <a:cs typeface="+mn-cs"/>
              </a:rPr>
              <a:t>ALL FONT TYPEFACE TO BE IN VERDANA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GB" sz="1000" dirty="0">
              <a:solidFill>
                <a:schemeClr val="bg1"/>
              </a:solidFill>
              <a:latin typeface="Verdana" pitchFamily="34" charset="0"/>
              <a:cs typeface="+mn-cs"/>
            </a:endParaRPr>
          </a:p>
        </p:txBody>
      </p:sp>
      <p:sp>
        <p:nvSpPr>
          <p:cNvPr id="37" name="Text Box 50"/>
          <p:cNvSpPr txBox="1">
            <a:spLocks noChangeArrowheads="1"/>
          </p:cNvSpPr>
          <p:nvPr/>
        </p:nvSpPr>
        <p:spPr bwMode="auto">
          <a:xfrm>
            <a:off x="-838200" y="6537325"/>
            <a:ext cx="592137" cy="244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000">
                <a:solidFill>
                  <a:schemeClr val="bg1"/>
                </a:solidFill>
                <a:latin typeface="Verdana" pitchFamily="34" charset="0"/>
                <a:cs typeface="+mn-cs"/>
              </a:rPr>
              <a:t>10mm</a:t>
            </a:r>
          </a:p>
        </p:txBody>
      </p:sp>
      <p:sp>
        <p:nvSpPr>
          <p:cNvPr id="38" name="Rectangle 4"/>
          <p:cNvSpPr/>
          <p:nvPr/>
        </p:nvSpPr>
        <p:spPr>
          <a:xfrm>
            <a:off x="0" y="0"/>
            <a:ext cx="7286625" cy="6858000"/>
          </a:xfrm>
          <a:prstGeom prst="rect">
            <a:avLst/>
          </a:prstGeom>
          <a:gradFill flip="none" rotWithShape="1">
            <a:gsLst>
              <a:gs pos="0">
                <a:srgbClr val="D7EFF9"/>
              </a:gs>
              <a:gs pos="48000">
                <a:srgbClr val="DAE6ED"/>
              </a:gs>
              <a:gs pos="100000">
                <a:schemeClr val="bg1"/>
              </a:gs>
            </a:gsLst>
            <a:lin ang="162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GB"/>
          </a:p>
        </p:txBody>
      </p:sp>
      <p:cxnSp>
        <p:nvCxnSpPr>
          <p:cNvPr id="39" name="Straight Connector 5"/>
          <p:cNvCxnSpPr/>
          <p:nvPr/>
        </p:nvCxnSpPr>
        <p:spPr>
          <a:xfrm>
            <a:off x="357188" y="6143625"/>
            <a:ext cx="6572250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0" name="Line 44"/>
          <p:cNvSpPr>
            <a:spLocks noChangeShapeType="1"/>
          </p:cNvSpPr>
          <p:nvPr/>
        </p:nvSpPr>
        <p:spPr bwMode="auto">
          <a:xfrm rot="10800000" flipH="1">
            <a:off x="-1000125" y="5791200"/>
            <a:ext cx="0" cy="1066800"/>
          </a:xfrm>
          <a:prstGeom prst="line">
            <a:avLst/>
          </a:prstGeom>
          <a:noFill/>
          <a:ln w="6350">
            <a:solidFill>
              <a:schemeClr val="bg1"/>
            </a:solidFill>
            <a:prstDash val="dash"/>
            <a:round/>
            <a:headEnd/>
            <a:tailEnd/>
          </a:ln>
          <a:effectLst/>
        </p:spPr>
        <p:txBody>
          <a:bodyPr anchor="ctr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GB">
              <a:cs typeface="+mn-cs"/>
            </a:endParaRPr>
          </a:p>
        </p:txBody>
      </p:sp>
      <p:sp>
        <p:nvSpPr>
          <p:cNvPr id="41" name="Line 46"/>
          <p:cNvSpPr>
            <a:spLocks noChangeShapeType="1"/>
          </p:cNvSpPr>
          <p:nvPr/>
        </p:nvSpPr>
        <p:spPr bwMode="auto">
          <a:xfrm rot="16200000" flipH="1">
            <a:off x="-500062" y="5286375"/>
            <a:ext cx="0" cy="1000125"/>
          </a:xfrm>
          <a:prstGeom prst="line">
            <a:avLst/>
          </a:prstGeom>
          <a:noFill/>
          <a:ln w="6350">
            <a:solidFill>
              <a:schemeClr val="bg1"/>
            </a:solidFill>
            <a:round/>
            <a:headEnd/>
            <a:tailEnd/>
          </a:ln>
          <a:effectLst/>
        </p:spPr>
        <p:txBody>
          <a:bodyPr anchor="ctr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GB">
              <a:cs typeface="+mn-cs"/>
            </a:endParaRPr>
          </a:p>
        </p:txBody>
      </p:sp>
      <p:sp>
        <p:nvSpPr>
          <p:cNvPr id="42" name="Line 34"/>
          <p:cNvSpPr>
            <a:spLocks noChangeShapeType="1"/>
          </p:cNvSpPr>
          <p:nvPr/>
        </p:nvSpPr>
        <p:spPr bwMode="auto">
          <a:xfrm flipH="1">
            <a:off x="7315200" y="7159625"/>
            <a:ext cx="3175" cy="762000"/>
          </a:xfrm>
          <a:prstGeom prst="line">
            <a:avLst/>
          </a:prstGeom>
          <a:noFill/>
          <a:ln w="6350">
            <a:solidFill>
              <a:schemeClr val="bg1"/>
            </a:solidFill>
            <a:round/>
            <a:headEnd/>
            <a:tailEnd/>
          </a:ln>
          <a:effectLst/>
        </p:spPr>
        <p:txBody>
          <a:bodyPr anchor="ctr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GB">
              <a:cs typeface="+mn-cs"/>
            </a:endParaRPr>
          </a:p>
        </p:txBody>
      </p:sp>
      <p:sp>
        <p:nvSpPr>
          <p:cNvPr id="43" name="Line 44"/>
          <p:cNvSpPr>
            <a:spLocks noChangeShapeType="1"/>
          </p:cNvSpPr>
          <p:nvPr/>
        </p:nvSpPr>
        <p:spPr bwMode="auto">
          <a:xfrm rot="10800000" flipH="1">
            <a:off x="428625" y="7572375"/>
            <a:ext cx="6848475" cy="0"/>
          </a:xfrm>
          <a:prstGeom prst="line">
            <a:avLst/>
          </a:prstGeom>
          <a:noFill/>
          <a:ln w="6350">
            <a:solidFill>
              <a:schemeClr val="bg1"/>
            </a:solidFill>
            <a:prstDash val="dash"/>
            <a:round/>
            <a:headEnd/>
            <a:tailEnd/>
          </a:ln>
          <a:effectLst/>
        </p:spPr>
        <p:txBody>
          <a:bodyPr anchor="ctr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GB">
              <a:cs typeface="+mn-cs"/>
            </a:endParaRPr>
          </a:p>
        </p:txBody>
      </p:sp>
      <p:sp>
        <p:nvSpPr>
          <p:cNvPr id="44" name="Line 44"/>
          <p:cNvSpPr>
            <a:spLocks noChangeShapeType="1"/>
          </p:cNvSpPr>
          <p:nvPr/>
        </p:nvSpPr>
        <p:spPr bwMode="auto">
          <a:xfrm rot="10800000" flipH="1">
            <a:off x="-939800" y="-39688"/>
            <a:ext cx="0" cy="1828801"/>
          </a:xfrm>
          <a:prstGeom prst="line">
            <a:avLst/>
          </a:prstGeom>
          <a:noFill/>
          <a:ln w="6350">
            <a:solidFill>
              <a:schemeClr val="bg1"/>
            </a:solidFill>
            <a:prstDash val="dash"/>
            <a:round/>
            <a:headEnd/>
            <a:tailEnd/>
          </a:ln>
          <a:effectLst/>
        </p:spPr>
        <p:txBody>
          <a:bodyPr anchor="ctr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GB">
              <a:cs typeface="+mn-cs"/>
            </a:endParaRPr>
          </a:p>
        </p:txBody>
      </p:sp>
      <p:sp>
        <p:nvSpPr>
          <p:cNvPr id="45" name="Line 42"/>
          <p:cNvSpPr>
            <a:spLocks noChangeShapeType="1"/>
          </p:cNvSpPr>
          <p:nvPr/>
        </p:nvSpPr>
        <p:spPr bwMode="auto">
          <a:xfrm rot="16200000" flipH="1">
            <a:off x="-562769" y="1280319"/>
            <a:ext cx="0" cy="1017588"/>
          </a:xfrm>
          <a:prstGeom prst="line">
            <a:avLst/>
          </a:prstGeom>
          <a:noFill/>
          <a:ln w="6350">
            <a:solidFill>
              <a:schemeClr val="bg1"/>
            </a:solidFill>
            <a:round/>
            <a:headEnd/>
            <a:tailEnd/>
          </a:ln>
          <a:effectLst/>
        </p:spPr>
        <p:txBody>
          <a:bodyPr anchor="ctr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GB">
              <a:cs typeface="+mn-cs"/>
            </a:endParaRPr>
          </a:p>
        </p:txBody>
      </p:sp>
      <p:sp>
        <p:nvSpPr>
          <p:cNvPr id="46" name="Text Box 45"/>
          <p:cNvSpPr txBox="1">
            <a:spLocks noChangeArrowheads="1"/>
          </p:cNvSpPr>
          <p:nvPr/>
        </p:nvSpPr>
        <p:spPr bwMode="auto">
          <a:xfrm rot="16200000">
            <a:off x="-1493838" y="904875"/>
            <a:ext cx="803275" cy="244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000" dirty="0">
                <a:solidFill>
                  <a:schemeClr val="bg1"/>
                </a:solidFill>
                <a:latin typeface="Verdana" pitchFamily="34" charset="0"/>
                <a:cs typeface="+mn-cs"/>
              </a:rPr>
              <a:t>50mm</a:t>
            </a:r>
          </a:p>
        </p:txBody>
      </p:sp>
      <p:sp>
        <p:nvSpPr>
          <p:cNvPr id="47" name="Text Box 29"/>
          <p:cNvSpPr txBox="1">
            <a:spLocks noChangeArrowheads="1"/>
          </p:cNvSpPr>
          <p:nvPr/>
        </p:nvSpPr>
        <p:spPr bwMode="auto">
          <a:xfrm>
            <a:off x="-1857375" y="1857375"/>
            <a:ext cx="1243012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GB" sz="1000" dirty="0">
                <a:solidFill>
                  <a:schemeClr val="bg1"/>
                </a:solidFill>
                <a:latin typeface="Verdana" pitchFamily="34" charset="0"/>
                <a:cs typeface="+mn-cs"/>
              </a:rPr>
              <a:t>Limit for content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GB" sz="1000" dirty="0">
                <a:solidFill>
                  <a:schemeClr val="bg1"/>
                </a:solidFill>
                <a:latin typeface="Verdana" pitchFamily="34" charset="0"/>
                <a:cs typeface="+mn-cs"/>
              </a:rPr>
              <a:t>Do not exceed</a:t>
            </a:r>
          </a:p>
        </p:txBody>
      </p:sp>
      <p:sp>
        <p:nvSpPr>
          <p:cNvPr id="48" name="Text Box 29"/>
          <p:cNvSpPr txBox="1">
            <a:spLocks noChangeArrowheads="1"/>
          </p:cNvSpPr>
          <p:nvPr/>
        </p:nvSpPr>
        <p:spPr bwMode="auto">
          <a:xfrm>
            <a:off x="-1857375" y="5286375"/>
            <a:ext cx="1243012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GB" sz="1000" dirty="0">
                <a:solidFill>
                  <a:schemeClr val="bg1"/>
                </a:solidFill>
                <a:latin typeface="Verdana" pitchFamily="34" charset="0"/>
                <a:cs typeface="+mn-cs"/>
              </a:rPr>
              <a:t>Limit for content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GB" sz="1000" dirty="0">
                <a:solidFill>
                  <a:schemeClr val="bg1"/>
                </a:solidFill>
                <a:latin typeface="Verdana" pitchFamily="34" charset="0"/>
                <a:cs typeface="+mn-cs"/>
              </a:rPr>
              <a:t>Do not exceed</a:t>
            </a:r>
          </a:p>
        </p:txBody>
      </p:sp>
      <p:sp>
        <p:nvSpPr>
          <p:cNvPr id="49" name="Text Box 47"/>
          <p:cNvSpPr txBox="1">
            <a:spLocks noChangeArrowheads="1"/>
          </p:cNvSpPr>
          <p:nvPr/>
        </p:nvSpPr>
        <p:spPr bwMode="auto">
          <a:xfrm rot="16200000">
            <a:off x="-1388269" y="6246019"/>
            <a:ext cx="592137" cy="244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000" dirty="0">
                <a:solidFill>
                  <a:schemeClr val="bg1"/>
                </a:solidFill>
                <a:latin typeface="Verdana" pitchFamily="34" charset="0"/>
                <a:cs typeface="+mn-cs"/>
              </a:rPr>
              <a:t>30mm</a:t>
            </a:r>
            <a:endParaRPr lang="en-US" sz="10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50" name="Text Box 52"/>
          <p:cNvSpPr txBox="1">
            <a:spLocks noChangeArrowheads="1"/>
          </p:cNvSpPr>
          <p:nvPr/>
        </p:nvSpPr>
        <p:spPr bwMode="auto">
          <a:xfrm rot="16200000">
            <a:off x="-1976437" y="3721100"/>
            <a:ext cx="3352800" cy="244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000" dirty="0">
                <a:solidFill>
                  <a:schemeClr val="bg1"/>
                </a:solidFill>
                <a:latin typeface="Verdana" pitchFamily="34" charset="0"/>
                <a:cs typeface="+mn-cs"/>
              </a:rPr>
              <a:t>Maximum height of any graphic/image with text</a:t>
            </a:r>
          </a:p>
        </p:txBody>
      </p:sp>
      <p:sp>
        <p:nvSpPr>
          <p:cNvPr id="51" name="Line 79"/>
          <p:cNvSpPr>
            <a:spLocks noChangeShapeType="1"/>
          </p:cNvSpPr>
          <p:nvPr/>
        </p:nvSpPr>
        <p:spPr bwMode="auto">
          <a:xfrm rot="10800000" flipH="1">
            <a:off x="-571500" y="1789113"/>
            <a:ext cx="20637" cy="3962400"/>
          </a:xfrm>
          <a:prstGeom prst="line">
            <a:avLst/>
          </a:prstGeom>
          <a:noFill/>
          <a:ln w="6350">
            <a:solidFill>
              <a:schemeClr val="bg1"/>
            </a:solidFill>
            <a:prstDash val="dash"/>
            <a:round/>
            <a:headEnd/>
            <a:tailEnd/>
          </a:ln>
          <a:effectLst/>
        </p:spPr>
        <p:txBody>
          <a:bodyPr anchor="ctr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GB">
              <a:cs typeface="+mn-cs"/>
            </a:endParaRPr>
          </a:p>
        </p:txBody>
      </p:sp>
      <p:sp>
        <p:nvSpPr>
          <p:cNvPr id="52" name="Text Box 80"/>
          <p:cNvSpPr txBox="1">
            <a:spLocks noChangeArrowheads="1"/>
          </p:cNvSpPr>
          <p:nvPr/>
        </p:nvSpPr>
        <p:spPr bwMode="auto">
          <a:xfrm>
            <a:off x="-3071813" y="4286250"/>
            <a:ext cx="1828800" cy="5540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GB" sz="1000" dirty="0">
                <a:solidFill>
                  <a:schemeClr val="bg1"/>
                </a:solidFill>
                <a:latin typeface="Verdana" pitchFamily="34" charset="0"/>
                <a:cs typeface="+mn-cs"/>
              </a:rPr>
              <a:t>Images should not be used on the title slides.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GB" sz="1000" dirty="0">
              <a:solidFill>
                <a:schemeClr val="bg1"/>
              </a:solidFill>
              <a:latin typeface="Verdana" pitchFamily="34" charset="0"/>
              <a:cs typeface="+mn-cs"/>
            </a:endParaRPr>
          </a:p>
        </p:txBody>
      </p:sp>
      <p:sp>
        <p:nvSpPr>
          <p:cNvPr id="53" name="Line 46"/>
          <p:cNvSpPr>
            <a:spLocks noChangeShapeType="1"/>
          </p:cNvSpPr>
          <p:nvPr/>
        </p:nvSpPr>
        <p:spPr bwMode="auto">
          <a:xfrm rot="16200000" flipH="1">
            <a:off x="-464344" y="5631656"/>
            <a:ext cx="0" cy="928688"/>
          </a:xfrm>
          <a:prstGeom prst="line">
            <a:avLst/>
          </a:prstGeom>
          <a:noFill/>
          <a:ln w="6350">
            <a:solidFill>
              <a:schemeClr val="bg1"/>
            </a:solidFill>
            <a:round/>
            <a:headEnd/>
            <a:tailEnd/>
          </a:ln>
          <a:effectLst/>
        </p:spPr>
        <p:txBody>
          <a:bodyPr anchor="ctr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GB">
              <a:cs typeface="+mn-cs"/>
            </a:endParaRPr>
          </a:p>
        </p:txBody>
      </p:sp>
      <p:sp>
        <p:nvSpPr>
          <p:cNvPr id="54" name="Text Box 47"/>
          <p:cNvSpPr txBox="1">
            <a:spLocks noChangeArrowheads="1"/>
          </p:cNvSpPr>
          <p:nvPr/>
        </p:nvSpPr>
        <p:spPr bwMode="auto">
          <a:xfrm rot="16200000">
            <a:off x="-1153319" y="6303169"/>
            <a:ext cx="592137" cy="244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000" dirty="0">
                <a:solidFill>
                  <a:schemeClr val="bg1"/>
                </a:solidFill>
                <a:latin typeface="Verdana" pitchFamily="34" charset="0"/>
                <a:cs typeface="+mn-cs"/>
              </a:rPr>
              <a:t>20mm</a:t>
            </a:r>
            <a:endParaRPr lang="en-US" sz="10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55" name="Line 44"/>
          <p:cNvSpPr>
            <a:spLocks noChangeShapeType="1"/>
          </p:cNvSpPr>
          <p:nvPr/>
        </p:nvSpPr>
        <p:spPr bwMode="auto">
          <a:xfrm rot="10800000">
            <a:off x="-928688" y="6143625"/>
            <a:ext cx="0" cy="714375"/>
          </a:xfrm>
          <a:prstGeom prst="line">
            <a:avLst/>
          </a:prstGeom>
          <a:noFill/>
          <a:ln w="6350">
            <a:solidFill>
              <a:schemeClr val="bg1"/>
            </a:solidFill>
            <a:prstDash val="dash"/>
            <a:round/>
            <a:headEnd/>
            <a:tailEnd/>
          </a:ln>
          <a:effectLst/>
        </p:spPr>
        <p:txBody>
          <a:bodyPr anchor="ctr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GB">
              <a:cs typeface="+mn-cs"/>
            </a:endParaRPr>
          </a:p>
        </p:txBody>
      </p:sp>
      <p:sp>
        <p:nvSpPr>
          <p:cNvPr id="56" name="Text Box 54"/>
          <p:cNvSpPr txBox="1">
            <a:spLocks noChangeArrowheads="1"/>
          </p:cNvSpPr>
          <p:nvPr/>
        </p:nvSpPr>
        <p:spPr bwMode="auto">
          <a:xfrm>
            <a:off x="2857500" y="7358063"/>
            <a:ext cx="1646238" cy="244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GB" sz="1000" b="1" dirty="0">
                <a:solidFill>
                  <a:schemeClr val="bg1"/>
                </a:solidFill>
                <a:latin typeface="Verdana" pitchFamily="34" charset="0"/>
                <a:cs typeface="+mn-cs"/>
              </a:rPr>
              <a:t>Overall content limit</a:t>
            </a:r>
          </a:p>
        </p:txBody>
      </p:sp>
      <p:sp>
        <p:nvSpPr>
          <p:cNvPr id="57" name="TextBox 24"/>
          <p:cNvSpPr txBox="1"/>
          <p:nvPr/>
        </p:nvSpPr>
        <p:spPr>
          <a:xfrm>
            <a:off x="4562475" y="6381750"/>
            <a:ext cx="2428875" cy="123825"/>
          </a:xfrm>
          <a:prstGeom prst="rect">
            <a:avLst/>
          </a:prstGeom>
          <a:noFill/>
        </p:spPr>
        <p:txBody>
          <a:bodyPr lIns="0" tIns="0" rIns="0" bIns="0">
            <a:spAutoFit/>
          </a:bodyPr>
          <a:lstStyle/>
          <a:p>
            <a:pPr>
              <a:defRPr/>
            </a:pPr>
            <a:r>
              <a:rPr lang="en-GB" sz="800" dirty="0">
                <a:solidFill>
                  <a:srgbClr val="00BCFF"/>
                </a:solidFill>
                <a:latin typeface="+mj-lt"/>
              </a:rPr>
              <a:t>© Bioquell UK Ltd (2010). All rights reserved.</a:t>
            </a:r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357158" y="2643182"/>
            <a:ext cx="6548812" cy="1470025"/>
          </a:xfrm>
        </p:spPr>
        <p:txBody>
          <a:bodyPr/>
          <a:lstStyle>
            <a:lvl1pPr>
              <a:defRPr baseline="0">
                <a:solidFill>
                  <a:schemeClr val="tx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GB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357158" y="4143379"/>
            <a:ext cx="6548812" cy="928695"/>
          </a:xfrm>
        </p:spPr>
        <p:txBody>
          <a:bodyPr/>
          <a:lstStyle>
            <a:lvl1pPr marL="0" indent="0" algn="l">
              <a:buNone/>
              <a:defRPr>
                <a:solidFill>
                  <a:srgbClr val="4B63AE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GB" dirty="0"/>
          </a:p>
        </p:txBody>
      </p:sp>
      <p:sp>
        <p:nvSpPr>
          <p:cNvPr id="18" name="Text Placeholder 17"/>
          <p:cNvSpPr>
            <a:spLocks noGrp="1"/>
          </p:cNvSpPr>
          <p:nvPr>
            <p:ph type="body" sz="quarter" idx="13"/>
          </p:nvPr>
        </p:nvSpPr>
        <p:spPr>
          <a:xfrm>
            <a:off x="357188" y="5072074"/>
            <a:ext cx="5500687" cy="758657"/>
          </a:xfrm>
        </p:spPr>
        <p:txBody>
          <a:bodyPr anchor="b">
            <a:noAutofit/>
          </a:bodyPr>
          <a:lstStyle>
            <a:lvl1pPr>
              <a:buNone/>
              <a:defRPr sz="1800" baseline="0"/>
            </a:lvl1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8" name="Date Placeholder 3"/>
          <p:cNvSpPr>
            <a:spLocks noGrp="1"/>
          </p:cNvSpPr>
          <p:nvPr>
            <p:ph type="dt" sz="half" idx="14"/>
          </p:nvPr>
        </p:nvSpPr>
        <p:spPr>
          <a:xfrm>
            <a:off x="1000125" y="6286500"/>
            <a:ext cx="1071563" cy="214313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D540828-BF6B-466B-A314-5115E7C83516}" type="datetimeFigureOut">
              <a:rPr lang="en-US"/>
              <a:pPr>
                <a:defRPr/>
              </a:pPr>
              <a:t>10/19/2020</a:t>
            </a:fld>
            <a:endParaRPr lang="en-GB" dirty="0"/>
          </a:p>
        </p:txBody>
      </p:sp>
      <p:sp>
        <p:nvSpPr>
          <p:cNvPr id="59" name="Footer Placeholder 4"/>
          <p:cNvSpPr>
            <a:spLocks noGrp="1"/>
          </p:cNvSpPr>
          <p:nvPr>
            <p:ph type="ftr" sz="quarter" idx="15"/>
          </p:nvPr>
        </p:nvSpPr>
        <p:spPr>
          <a:xfrm>
            <a:off x="2071688" y="6286500"/>
            <a:ext cx="2428875" cy="214313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60" name="Slide Number Placeholder 5"/>
          <p:cNvSpPr>
            <a:spLocks noGrp="1"/>
          </p:cNvSpPr>
          <p:nvPr>
            <p:ph type="sldNum" sz="quarter" idx="16"/>
          </p:nvPr>
        </p:nvSpPr>
        <p:spPr>
          <a:xfrm>
            <a:off x="357188" y="6286500"/>
            <a:ext cx="571500" cy="214313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8ED16C4-A043-4B94-AE01-C56FCBA356B6}" type="slidenum">
              <a:rPr lang="en-GB"/>
              <a:pPr>
                <a:defRPr/>
              </a:pPr>
              <a:t>‹#›</a:t>
            </a:fld>
            <a:endParaRPr lang="en-GB"/>
          </a:p>
        </p:txBody>
      </p:sp>
    </p:spTree>
  </p:cSld>
  <p:clrMapOvr>
    <a:masterClrMapping/>
  </p:clrMapOvr>
  <p:transition spd="slow">
    <p:fade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Line 46"/>
          <p:cNvSpPr>
            <a:spLocks noChangeShapeType="1"/>
          </p:cNvSpPr>
          <p:nvPr/>
        </p:nvSpPr>
        <p:spPr bwMode="auto">
          <a:xfrm rot="16200000" flipH="1">
            <a:off x="9372600" y="5181600"/>
            <a:ext cx="0" cy="457200"/>
          </a:xfrm>
          <a:prstGeom prst="line">
            <a:avLst/>
          </a:prstGeom>
          <a:noFill/>
          <a:ln w="6350">
            <a:solidFill>
              <a:schemeClr val="bg1"/>
            </a:solidFill>
            <a:round/>
            <a:headEnd/>
            <a:tailEnd/>
          </a:ln>
          <a:effectLst/>
        </p:spPr>
        <p:txBody>
          <a:bodyPr anchor="ctr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GB">
              <a:cs typeface="+mn-cs"/>
            </a:endParaRPr>
          </a:p>
        </p:txBody>
      </p:sp>
      <p:sp>
        <p:nvSpPr>
          <p:cNvPr id="7" name="Text Box 47"/>
          <p:cNvSpPr txBox="1">
            <a:spLocks noChangeArrowheads="1"/>
          </p:cNvSpPr>
          <p:nvPr/>
        </p:nvSpPr>
        <p:spPr bwMode="auto">
          <a:xfrm rot="16200000">
            <a:off x="9106694" y="6207919"/>
            <a:ext cx="592137" cy="244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000">
                <a:solidFill>
                  <a:schemeClr val="bg1"/>
                </a:solidFill>
                <a:latin typeface="Verdana" pitchFamily="34" charset="0"/>
                <a:cs typeface="+mn-cs"/>
              </a:rPr>
              <a:t>30mm</a:t>
            </a:r>
            <a:endParaRPr lang="en-US" sz="100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8" name="Line 27"/>
          <p:cNvSpPr>
            <a:spLocks noChangeShapeType="1"/>
          </p:cNvSpPr>
          <p:nvPr/>
        </p:nvSpPr>
        <p:spPr bwMode="auto">
          <a:xfrm flipH="1">
            <a:off x="9144000" y="6873875"/>
            <a:ext cx="0" cy="284163"/>
          </a:xfrm>
          <a:prstGeom prst="line">
            <a:avLst/>
          </a:prstGeom>
          <a:noFill/>
          <a:ln w="6350">
            <a:solidFill>
              <a:schemeClr val="bg1"/>
            </a:solidFill>
            <a:round/>
            <a:headEnd/>
            <a:tailEnd/>
          </a:ln>
          <a:effectLst/>
        </p:spPr>
        <p:txBody>
          <a:bodyPr anchor="ctr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GB">
              <a:cs typeface="+mn-cs"/>
            </a:endParaRPr>
          </a:p>
        </p:txBody>
      </p:sp>
      <p:sp>
        <p:nvSpPr>
          <p:cNvPr id="9" name="Line 34"/>
          <p:cNvSpPr>
            <a:spLocks noChangeShapeType="1"/>
          </p:cNvSpPr>
          <p:nvPr/>
        </p:nvSpPr>
        <p:spPr bwMode="auto">
          <a:xfrm flipH="1">
            <a:off x="381000" y="6873875"/>
            <a:ext cx="3175" cy="762000"/>
          </a:xfrm>
          <a:prstGeom prst="line">
            <a:avLst/>
          </a:prstGeom>
          <a:noFill/>
          <a:ln w="6350">
            <a:solidFill>
              <a:schemeClr val="bg1"/>
            </a:solidFill>
            <a:round/>
            <a:headEnd/>
            <a:tailEnd/>
          </a:ln>
          <a:effectLst/>
        </p:spPr>
        <p:txBody>
          <a:bodyPr anchor="ctr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GB">
              <a:cs typeface="+mn-cs"/>
            </a:endParaRPr>
          </a:p>
        </p:txBody>
      </p:sp>
      <p:sp>
        <p:nvSpPr>
          <p:cNvPr id="10" name="Line 46"/>
          <p:cNvSpPr>
            <a:spLocks noChangeShapeType="1"/>
          </p:cNvSpPr>
          <p:nvPr/>
        </p:nvSpPr>
        <p:spPr bwMode="auto">
          <a:xfrm rot="16200000" flipH="1">
            <a:off x="9372600" y="6645275"/>
            <a:ext cx="0" cy="457200"/>
          </a:xfrm>
          <a:prstGeom prst="line">
            <a:avLst/>
          </a:prstGeom>
          <a:noFill/>
          <a:ln w="6350">
            <a:solidFill>
              <a:schemeClr val="bg1"/>
            </a:solidFill>
            <a:round/>
            <a:headEnd/>
            <a:tailEnd/>
          </a:ln>
          <a:effectLst/>
        </p:spPr>
        <p:txBody>
          <a:bodyPr anchor="ctr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GB">
              <a:cs typeface="+mn-cs"/>
            </a:endParaRPr>
          </a:p>
        </p:txBody>
      </p:sp>
      <p:sp>
        <p:nvSpPr>
          <p:cNvPr id="11" name="Line 46"/>
          <p:cNvSpPr>
            <a:spLocks noChangeShapeType="1"/>
          </p:cNvSpPr>
          <p:nvPr/>
        </p:nvSpPr>
        <p:spPr bwMode="auto">
          <a:xfrm rot="16200000" flipH="1">
            <a:off x="-228600" y="6645275"/>
            <a:ext cx="0" cy="457200"/>
          </a:xfrm>
          <a:prstGeom prst="line">
            <a:avLst/>
          </a:prstGeom>
          <a:noFill/>
          <a:ln w="6350">
            <a:solidFill>
              <a:schemeClr val="bg1"/>
            </a:solidFill>
            <a:round/>
            <a:headEnd/>
            <a:tailEnd/>
          </a:ln>
          <a:effectLst/>
        </p:spPr>
        <p:txBody>
          <a:bodyPr anchor="ctr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GB">
              <a:cs typeface="+mn-cs"/>
            </a:endParaRPr>
          </a:p>
        </p:txBody>
      </p:sp>
      <p:sp>
        <p:nvSpPr>
          <p:cNvPr id="12" name="Line 46"/>
          <p:cNvSpPr>
            <a:spLocks noChangeShapeType="1"/>
          </p:cNvSpPr>
          <p:nvPr/>
        </p:nvSpPr>
        <p:spPr bwMode="auto">
          <a:xfrm rot="16200000" flipH="1">
            <a:off x="-228600" y="6248400"/>
            <a:ext cx="0" cy="457200"/>
          </a:xfrm>
          <a:prstGeom prst="line">
            <a:avLst/>
          </a:prstGeom>
          <a:noFill/>
          <a:ln w="6350">
            <a:solidFill>
              <a:schemeClr val="bg1"/>
            </a:solidFill>
            <a:round/>
            <a:headEnd/>
            <a:tailEnd/>
          </a:ln>
          <a:effectLst/>
        </p:spPr>
        <p:txBody>
          <a:bodyPr anchor="ctr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GB">
              <a:cs typeface="+mn-cs"/>
            </a:endParaRPr>
          </a:p>
        </p:txBody>
      </p:sp>
      <p:sp>
        <p:nvSpPr>
          <p:cNvPr id="13" name="Text Box 50"/>
          <p:cNvSpPr txBox="1">
            <a:spLocks noChangeArrowheads="1"/>
          </p:cNvSpPr>
          <p:nvPr/>
        </p:nvSpPr>
        <p:spPr bwMode="auto">
          <a:xfrm>
            <a:off x="-76200" y="7178675"/>
            <a:ext cx="501650" cy="228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900">
                <a:solidFill>
                  <a:schemeClr val="bg1"/>
                </a:solidFill>
                <a:latin typeface="+mn-lt"/>
                <a:cs typeface="+mn-cs"/>
              </a:rPr>
              <a:t>10mm</a:t>
            </a:r>
          </a:p>
        </p:txBody>
      </p:sp>
      <p:sp>
        <p:nvSpPr>
          <p:cNvPr id="14" name="Line 27"/>
          <p:cNvSpPr>
            <a:spLocks noChangeShapeType="1"/>
          </p:cNvSpPr>
          <p:nvPr/>
        </p:nvSpPr>
        <p:spPr bwMode="auto">
          <a:xfrm flipH="1">
            <a:off x="0" y="6873875"/>
            <a:ext cx="0" cy="284163"/>
          </a:xfrm>
          <a:prstGeom prst="line">
            <a:avLst/>
          </a:prstGeom>
          <a:noFill/>
          <a:ln w="6350">
            <a:solidFill>
              <a:schemeClr val="bg1"/>
            </a:solidFill>
            <a:round/>
            <a:headEnd/>
            <a:tailEnd/>
          </a:ln>
          <a:effectLst/>
        </p:spPr>
        <p:txBody>
          <a:bodyPr anchor="ctr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GB">
              <a:cs typeface="+mn-cs"/>
            </a:endParaRPr>
          </a:p>
        </p:txBody>
      </p:sp>
      <p:sp>
        <p:nvSpPr>
          <p:cNvPr id="15" name="Line 27"/>
          <p:cNvSpPr>
            <a:spLocks noChangeShapeType="1"/>
          </p:cNvSpPr>
          <p:nvPr/>
        </p:nvSpPr>
        <p:spPr bwMode="auto">
          <a:xfrm flipH="1">
            <a:off x="7696200" y="6873875"/>
            <a:ext cx="0" cy="284163"/>
          </a:xfrm>
          <a:prstGeom prst="line">
            <a:avLst/>
          </a:prstGeom>
          <a:noFill/>
          <a:ln w="6350">
            <a:solidFill>
              <a:schemeClr val="bg1"/>
            </a:solidFill>
            <a:round/>
            <a:headEnd/>
            <a:tailEnd/>
          </a:ln>
          <a:effectLst/>
        </p:spPr>
        <p:txBody>
          <a:bodyPr anchor="ctr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GB">
              <a:cs typeface="+mn-cs"/>
            </a:endParaRPr>
          </a:p>
        </p:txBody>
      </p:sp>
      <p:sp>
        <p:nvSpPr>
          <p:cNvPr id="16" name="Line 27"/>
          <p:cNvSpPr>
            <a:spLocks noChangeShapeType="1"/>
          </p:cNvSpPr>
          <p:nvPr/>
        </p:nvSpPr>
        <p:spPr bwMode="auto">
          <a:xfrm flipH="1">
            <a:off x="7315200" y="6873875"/>
            <a:ext cx="0" cy="284163"/>
          </a:xfrm>
          <a:prstGeom prst="line">
            <a:avLst/>
          </a:prstGeom>
          <a:noFill/>
          <a:ln w="6350">
            <a:solidFill>
              <a:schemeClr val="bg1"/>
            </a:solidFill>
            <a:round/>
            <a:headEnd/>
            <a:tailEnd/>
          </a:ln>
          <a:effectLst/>
        </p:spPr>
        <p:txBody>
          <a:bodyPr anchor="ctr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GB">
              <a:cs typeface="+mn-cs"/>
            </a:endParaRPr>
          </a:p>
        </p:txBody>
      </p:sp>
      <p:sp>
        <p:nvSpPr>
          <p:cNvPr id="17" name="Text Box 50"/>
          <p:cNvSpPr txBox="1">
            <a:spLocks noChangeArrowheads="1"/>
          </p:cNvSpPr>
          <p:nvPr/>
        </p:nvSpPr>
        <p:spPr bwMode="auto">
          <a:xfrm>
            <a:off x="7061200" y="7102475"/>
            <a:ext cx="939800" cy="36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900">
                <a:solidFill>
                  <a:schemeClr val="bg1"/>
                </a:solidFill>
                <a:latin typeface="+mn-lt"/>
                <a:cs typeface="+mn-cs"/>
              </a:rPr>
              <a:t>10mm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900">
                <a:solidFill>
                  <a:schemeClr val="bg1"/>
                </a:solidFill>
                <a:latin typeface="+mn-lt"/>
                <a:cs typeface="+mn-cs"/>
              </a:rPr>
              <a:t> logo safe area</a:t>
            </a:r>
          </a:p>
        </p:txBody>
      </p:sp>
      <p:sp>
        <p:nvSpPr>
          <p:cNvPr id="18" name="Line 34"/>
          <p:cNvSpPr>
            <a:spLocks noChangeShapeType="1"/>
          </p:cNvSpPr>
          <p:nvPr/>
        </p:nvSpPr>
        <p:spPr bwMode="auto">
          <a:xfrm flipH="1">
            <a:off x="8763000" y="6858000"/>
            <a:ext cx="3175" cy="762000"/>
          </a:xfrm>
          <a:prstGeom prst="line">
            <a:avLst/>
          </a:prstGeom>
          <a:noFill/>
          <a:ln w="6350">
            <a:solidFill>
              <a:schemeClr val="bg1"/>
            </a:solidFill>
            <a:round/>
            <a:headEnd/>
            <a:tailEnd/>
          </a:ln>
          <a:effectLst/>
        </p:spPr>
        <p:txBody>
          <a:bodyPr anchor="ctr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GB">
              <a:cs typeface="+mn-cs"/>
            </a:endParaRPr>
          </a:p>
        </p:txBody>
      </p:sp>
      <p:sp>
        <p:nvSpPr>
          <p:cNvPr id="19" name="Line 46"/>
          <p:cNvSpPr>
            <a:spLocks noChangeShapeType="1"/>
          </p:cNvSpPr>
          <p:nvPr/>
        </p:nvSpPr>
        <p:spPr bwMode="auto">
          <a:xfrm rot="16200000" flipH="1">
            <a:off x="9372600" y="5562600"/>
            <a:ext cx="0" cy="457200"/>
          </a:xfrm>
          <a:prstGeom prst="line">
            <a:avLst/>
          </a:prstGeom>
          <a:noFill/>
          <a:ln w="6350">
            <a:solidFill>
              <a:schemeClr val="bg1"/>
            </a:solidFill>
            <a:round/>
            <a:headEnd/>
            <a:tailEnd/>
          </a:ln>
          <a:effectLst/>
        </p:spPr>
        <p:txBody>
          <a:bodyPr anchor="ctr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GB">
              <a:cs typeface="+mn-cs"/>
            </a:endParaRPr>
          </a:p>
        </p:txBody>
      </p:sp>
      <p:sp>
        <p:nvSpPr>
          <p:cNvPr id="20" name="Text Box 50"/>
          <p:cNvSpPr txBox="1">
            <a:spLocks noChangeArrowheads="1"/>
          </p:cNvSpPr>
          <p:nvPr/>
        </p:nvSpPr>
        <p:spPr bwMode="auto">
          <a:xfrm>
            <a:off x="9144000" y="5486400"/>
            <a:ext cx="1295400" cy="228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900">
                <a:solidFill>
                  <a:schemeClr val="bg1"/>
                </a:solidFill>
                <a:latin typeface="+mn-lt"/>
                <a:cs typeface="+mn-cs"/>
              </a:rPr>
              <a:t>10mm logo safe area</a:t>
            </a:r>
          </a:p>
        </p:txBody>
      </p:sp>
      <p:sp>
        <p:nvSpPr>
          <p:cNvPr id="21" name="Text Box 50"/>
          <p:cNvSpPr txBox="1">
            <a:spLocks noChangeArrowheads="1"/>
          </p:cNvSpPr>
          <p:nvPr/>
        </p:nvSpPr>
        <p:spPr bwMode="auto">
          <a:xfrm>
            <a:off x="8763000" y="7239000"/>
            <a:ext cx="1295400" cy="228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900">
                <a:solidFill>
                  <a:schemeClr val="bg1"/>
                </a:solidFill>
                <a:latin typeface="+mn-lt"/>
                <a:cs typeface="+mn-cs"/>
              </a:rPr>
              <a:t>10mm logo safe area</a:t>
            </a:r>
          </a:p>
        </p:txBody>
      </p:sp>
      <p:sp>
        <p:nvSpPr>
          <p:cNvPr id="22" name="Text Box 80"/>
          <p:cNvSpPr txBox="1">
            <a:spLocks noChangeArrowheads="1"/>
          </p:cNvSpPr>
          <p:nvPr/>
        </p:nvSpPr>
        <p:spPr bwMode="auto">
          <a:xfrm>
            <a:off x="-3071813" y="2357438"/>
            <a:ext cx="1981200" cy="2225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GB" sz="1000" b="1" dirty="0">
                <a:solidFill>
                  <a:schemeClr val="bg1"/>
                </a:solidFill>
                <a:latin typeface="Verdana" pitchFamily="34" charset="0"/>
                <a:cs typeface="+mn-cs"/>
              </a:rPr>
              <a:t>EDITING NOTES</a:t>
            </a:r>
            <a:endParaRPr lang="en-GB" sz="1000" dirty="0">
              <a:solidFill>
                <a:schemeClr val="bg1"/>
              </a:solidFill>
              <a:latin typeface="Verdana" pitchFamily="34" charset="0"/>
              <a:cs typeface="+mn-cs"/>
            </a:endParaRP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GB" sz="1000" dirty="0">
              <a:solidFill>
                <a:schemeClr val="bg1"/>
              </a:solidFill>
              <a:latin typeface="Verdana" pitchFamily="34" charset="0"/>
              <a:cs typeface="+mn-cs"/>
            </a:endParaRP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GB" sz="1000" dirty="0">
                <a:solidFill>
                  <a:schemeClr val="bg1"/>
                </a:solidFill>
                <a:latin typeface="Verdana" pitchFamily="34" charset="0"/>
                <a:cs typeface="+mn-cs"/>
              </a:rPr>
              <a:t>All copy must stay within the content limit guidelines.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GB" sz="1000" dirty="0">
              <a:solidFill>
                <a:schemeClr val="bg1"/>
              </a:solidFill>
              <a:latin typeface="Verdana" pitchFamily="34" charset="0"/>
              <a:cs typeface="+mn-cs"/>
            </a:endParaRP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GB" sz="1000" dirty="0">
                <a:solidFill>
                  <a:schemeClr val="bg1"/>
                </a:solidFill>
                <a:latin typeface="Verdana" pitchFamily="34" charset="0"/>
                <a:cs typeface="+mn-cs"/>
              </a:rPr>
              <a:t>Any image added to a slide with  text should be formatted to be in-keeping with the width guidelines. 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GB" sz="1000" dirty="0">
              <a:solidFill>
                <a:schemeClr val="bg1"/>
              </a:solidFill>
              <a:latin typeface="Verdana" pitchFamily="34" charset="0"/>
              <a:cs typeface="+mn-cs"/>
            </a:endParaRP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GB" sz="1000" dirty="0">
                <a:solidFill>
                  <a:schemeClr val="bg1"/>
                </a:solidFill>
                <a:latin typeface="Verdana" pitchFamily="34" charset="0"/>
                <a:cs typeface="+mn-cs"/>
              </a:rPr>
              <a:t>A safe area of 10mm must be applied around the logo.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GB" sz="1000" dirty="0">
              <a:solidFill>
                <a:schemeClr val="bg1"/>
              </a:solidFill>
              <a:latin typeface="Verdana" pitchFamily="34" charset="0"/>
              <a:cs typeface="+mn-cs"/>
            </a:endParaRP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GB" sz="1000" dirty="0">
              <a:solidFill>
                <a:schemeClr val="bg1"/>
              </a:solidFill>
              <a:latin typeface="Verdana" pitchFamily="34" charset="0"/>
              <a:cs typeface="+mn-cs"/>
            </a:endParaRPr>
          </a:p>
        </p:txBody>
      </p:sp>
      <p:sp>
        <p:nvSpPr>
          <p:cNvPr id="23" name="Line 40"/>
          <p:cNvSpPr>
            <a:spLocks noChangeShapeType="1"/>
          </p:cNvSpPr>
          <p:nvPr/>
        </p:nvSpPr>
        <p:spPr bwMode="auto">
          <a:xfrm rot="16200000" flipH="1">
            <a:off x="9372600" y="152400"/>
            <a:ext cx="0" cy="457200"/>
          </a:xfrm>
          <a:prstGeom prst="line">
            <a:avLst/>
          </a:prstGeom>
          <a:noFill/>
          <a:ln w="6350">
            <a:solidFill>
              <a:schemeClr val="bg1"/>
            </a:solidFill>
            <a:round/>
            <a:headEnd/>
            <a:tailEnd/>
          </a:ln>
          <a:effectLst/>
        </p:spPr>
        <p:txBody>
          <a:bodyPr anchor="ctr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GB">
              <a:cs typeface="+mn-cs"/>
            </a:endParaRPr>
          </a:p>
        </p:txBody>
      </p:sp>
      <p:sp>
        <p:nvSpPr>
          <p:cNvPr id="24" name="Line 42"/>
          <p:cNvSpPr>
            <a:spLocks noChangeShapeType="1"/>
          </p:cNvSpPr>
          <p:nvPr/>
        </p:nvSpPr>
        <p:spPr bwMode="auto">
          <a:xfrm rot="16200000" flipH="1">
            <a:off x="-209550" y="-228600"/>
            <a:ext cx="0" cy="457200"/>
          </a:xfrm>
          <a:prstGeom prst="line">
            <a:avLst/>
          </a:prstGeom>
          <a:noFill/>
          <a:ln w="6350">
            <a:solidFill>
              <a:schemeClr val="bg1"/>
            </a:solidFill>
            <a:round/>
            <a:headEnd/>
            <a:tailEnd/>
          </a:ln>
          <a:effectLst/>
        </p:spPr>
        <p:txBody>
          <a:bodyPr anchor="ctr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GB">
              <a:cs typeface="+mn-cs"/>
            </a:endParaRPr>
          </a:p>
        </p:txBody>
      </p:sp>
      <p:sp>
        <p:nvSpPr>
          <p:cNvPr id="25" name="Text Box 50"/>
          <p:cNvSpPr txBox="1">
            <a:spLocks noChangeArrowheads="1"/>
          </p:cNvSpPr>
          <p:nvPr/>
        </p:nvSpPr>
        <p:spPr bwMode="auto">
          <a:xfrm>
            <a:off x="-77788" y="-533400"/>
            <a:ext cx="592138" cy="244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000">
                <a:solidFill>
                  <a:schemeClr val="bg1"/>
                </a:solidFill>
                <a:latin typeface="Verdana" pitchFamily="34" charset="0"/>
                <a:cs typeface="+mn-cs"/>
              </a:rPr>
              <a:t>10mm</a:t>
            </a:r>
          </a:p>
        </p:txBody>
      </p:sp>
      <p:sp>
        <p:nvSpPr>
          <p:cNvPr id="26" name="Line 27"/>
          <p:cNvSpPr>
            <a:spLocks noChangeShapeType="1"/>
          </p:cNvSpPr>
          <p:nvPr/>
        </p:nvSpPr>
        <p:spPr bwMode="auto">
          <a:xfrm flipH="1">
            <a:off x="-1588" y="-304800"/>
            <a:ext cx="0" cy="284162"/>
          </a:xfrm>
          <a:prstGeom prst="line">
            <a:avLst/>
          </a:prstGeom>
          <a:noFill/>
          <a:ln w="6350">
            <a:solidFill>
              <a:schemeClr val="bg1"/>
            </a:solidFill>
            <a:round/>
            <a:headEnd/>
            <a:tailEnd/>
          </a:ln>
          <a:effectLst/>
        </p:spPr>
        <p:txBody>
          <a:bodyPr anchor="ctr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GB">
              <a:cs typeface="+mn-cs"/>
            </a:endParaRPr>
          </a:p>
        </p:txBody>
      </p:sp>
      <p:sp>
        <p:nvSpPr>
          <p:cNvPr id="27" name="Line 27"/>
          <p:cNvSpPr>
            <a:spLocks noChangeShapeType="1"/>
          </p:cNvSpPr>
          <p:nvPr/>
        </p:nvSpPr>
        <p:spPr bwMode="auto">
          <a:xfrm flipH="1">
            <a:off x="379413" y="-284163"/>
            <a:ext cx="0" cy="284163"/>
          </a:xfrm>
          <a:prstGeom prst="line">
            <a:avLst/>
          </a:prstGeom>
          <a:noFill/>
          <a:ln w="6350">
            <a:solidFill>
              <a:schemeClr val="bg1"/>
            </a:solidFill>
            <a:round/>
            <a:headEnd/>
            <a:tailEnd/>
          </a:ln>
          <a:effectLst/>
        </p:spPr>
        <p:txBody>
          <a:bodyPr anchor="ctr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GB">
              <a:cs typeface="+mn-cs"/>
            </a:endParaRPr>
          </a:p>
        </p:txBody>
      </p:sp>
      <p:sp>
        <p:nvSpPr>
          <p:cNvPr id="28" name="Line 42"/>
          <p:cNvSpPr>
            <a:spLocks noChangeShapeType="1"/>
          </p:cNvSpPr>
          <p:nvPr/>
        </p:nvSpPr>
        <p:spPr bwMode="auto">
          <a:xfrm rot="16200000" flipH="1">
            <a:off x="-228600" y="152400"/>
            <a:ext cx="0" cy="457200"/>
          </a:xfrm>
          <a:prstGeom prst="line">
            <a:avLst/>
          </a:prstGeom>
          <a:noFill/>
          <a:ln w="6350">
            <a:solidFill>
              <a:schemeClr val="bg1"/>
            </a:solidFill>
            <a:round/>
            <a:headEnd/>
            <a:tailEnd/>
          </a:ln>
          <a:effectLst/>
        </p:spPr>
        <p:txBody>
          <a:bodyPr anchor="ctr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GB">
              <a:cs typeface="+mn-cs"/>
            </a:endParaRPr>
          </a:p>
        </p:txBody>
      </p:sp>
      <p:sp>
        <p:nvSpPr>
          <p:cNvPr id="29" name="Text Box 50"/>
          <p:cNvSpPr txBox="1">
            <a:spLocks noChangeArrowheads="1"/>
          </p:cNvSpPr>
          <p:nvPr/>
        </p:nvSpPr>
        <p:spPr bwMode="auto">
          <a:xfrm>
            <a:off x="-896938" y="60325"/>
            <a:ext cx="592138" cy="244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000" dirty="0">
                <a:solidFill>
                  <a:schemeClr val="bg1"/>
                </a:solidFill>
                <a:latin typeface="Verdana" pitchFamily="34" charset="0"/>
                <a:cs typeface="+mn-cs"/>
              </a:rPr>
              <a:t>10mm</a:t>
            </a:r>
          </a:p>
        </p:txBody>
      </p:sp>
      <p:sp>
        <p:nvSpPr>
          <p:cNvPr id="30" name="Line 40"/>
          <p:cNvSpPr>
            <a:spLocks noChangeShapeType="1"/>
          </p:cNvSpPr>
          <p:nvPr/>
        </p:nvSpPr>
        <p:spPr bwMode="auto">
          <a:xfrm rot="16200000" flipH="1">
            <a:off x="9372600" y="-228600"/>
            <a:ext cx="0" cy="457200"/>
          </a:xfrm>
          <a:prstGeom prst="line">
            <a:avLst/>
          </a:prstGeom>
          <a:noFill/>
          <a:ln w="6350">
            <a:solidFill>
              <a:schemeClr val="bg1"/>
            </a:solidFill>
            <a:round/>
            <a:headEnd/>
            <a:tailEnd/>
          </a:ln>
          <a:effectLst/>
        </p:spPr>
        <p:txBody>
          <a:bodyPr anchor="ctr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GB">
              <a:cs typeface="+mn-cs"/>
            </a:endParaRPr>
          </a:p>
        </p:txBody>
      </p:sp>
      <p:sp>
        <p:nvSpPr>
          <p:cNvPr id="31" name="Text Box 50"/>
          <p:cNvSpPr txBox="1">
            <a:spLocks noChangeArrowheads="1"/>
          </p:cNvSpPr>
          <p:nvPr/>
        </p:nvSpPr>
        <p:spPr bwMode="auto">
          <a:xfrm>
            <a:off x="9296400" y="60325"/>
            <a:ext cx="592138" cy="244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000">
                <a:solidFill>
                  <a:schemeClr val="bg1"/>
                </a:solidFill>
                <a:latin typeface="Verdana" pitchFamily="34" charset="0"/>
                <a:cs typeface="+mn-cs"/>
              </a:rPr>
              <a:t>10mm</a:t>
            </a:r>
          </a:p>
        </p:txBody>
      </p:sp>
      <p:sp>
        <p:nvSpPr>
          <p:cNvPr id="32" name="Text Box 50"/>
          <p:cNvSpPr txBox="1">
            <a:spLocks noChangeArrowheads="1"/>
          </p:cNvSpPr>
          <p:nvPr/>
        </p:nvSpPr>
        <p:spPr bwMode="auto">
          <a:xfrm>
            <a:off x="8704263" y="-533400"/>
            <a:ext cx="592137" cy="244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000">
                <a:solidFill>
                  <a:schemeClr val="bg1"/>
                </a:solidFill>
                <a:latin typeface="Verdana" pitchFamily="34" charset="0"/>
                <a:cs typeface="+mn-cs"/>
              </a:rPr>
              <a:t>10mm</a:t>
            </a:r>
          </a:p>
        </p:txBody>
      </p:sp>
      <p:sp>
        <p:nvSpPr>
          <p:cNvPr id="33" name="Line 27"/>
          <p:cNvSpPr>
            <a:spLocks noChangeShapeType="1"/>
          </p:cNvSpPr>
          <p:nvPr/>
        </p:nvSpPr>
        <p:spPr bwMode="auto">
          <a:xfrm flipH="1">
            <a:off x="8780463" y="-304800"/>
            <a:ext cx="0" cy="284162"/>
          </a:xfrm>
          <a:prstGeom prst="line">
            <a:avLst/>
          </a:prstGeom>
          <a:noFill/>
          <a:ln w="6350">
            <a:solidFill>
              <a:schemeClr val="bg1"/>
            </a:solidFill>
            <a:round/>
            <a:headEnd/>
            <a:tailEnd/>
          </a:ln>
          <a:effectLst/>
        </p:spPr>
        <p:txBody>
          <a:bodyPr anchor="ctr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GB">
              <a:cs typeface="+mn-cs"/>
            </a:endParaRPr>
          </a:p>
        </p:txBody>
      </p:sp>
      <p:sp>
        <p:nvSpPr>
          <p:cNvPr id="34" name="Line 27"/>
          <p:cNvSpPr>
            <a:spLocks noChangeShapeType="1"/>
          </p:cNvSpPr>
          <p:nvPr/>
        </p:nvSpPr>
        <p:spPr bwMode="auto">
          <a:xfrm flipH="1">
            <a:off x="9161463" y="-284163"/>
            <a:ext cx="0" cy="284163"/>
          </a:xfrm>
          <a:prstGeom prst="line">
            <a:avLst/>
          </a:prstGeom>
          <a:noFill/>
          <a:ln w="6350">
            <a:solidFill>
              <a:schemeClr val="bg1"/>
            </a:solidFill>
            <a:round/>
            <a:headEnd/>
            <a:tailEnd/>
          </a:ln>
          <a:effectLst/>
        </p:spPr>
        <p:txBody>
          <a:bodyPr anchor="ctr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GB">
              <a:cs typeface="+mn-cs"/>
            </a:endParaRPr>
          </a:p>
        </p:txBody>
      </p:sp>
      <p:sp>
        <p:nvSpPr>
          <p:cNvPr id="35" name="Text Box 80"/>
          <p:cNvSpPr txBox="1">
            <a:spLocks noChangeArrowheads="1"/>
          </p:cNvSpPr>
          <p:nvPr/>
        </p:nvSpPr>
        <p:spPr bwMode="auto">
          <a:xfrm>
            <a:off x="9644063" y="928688"/>
            <a:ext cx="3057525" cy="28622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GB" sz="1000" b="1" dirty="0">
                <a:solidFill>
                  <a:schemeClr val="bg1"/>
                </a:solidFill>
                <a:latin typeface="Verdana" pitchFamily="34" charset="0"/>
                <a:cs typeface="+mn-cs"/>
              </a:rPr>
              <a:t>GUIDE FONT SIZES</a:t>
            </a:r>
            <a:endParaRPr lang="en-GB" sz="1000" dirty="0">
              <a:solidFill>
                <a:schemeClr val="bg1"/>
              </a:solidFill>
              <a:latin typeface="Verdana" pitchFamily="34" charset="0"/>
              <a:cs typeface="+mn-cs"/>
            </a:endParaRP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GB" sz="1000" dirty="0">
              <a:solidFill>
                <a:schemeClr val="bg1"/>
              </a:solidFill>
              <a:latin typeface="Verdana" pitchFamily="34" charset="0"/>
              <a:cs typeface="+mn-cs"/>
            </a:endParaRP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GB" sz="1000" dirty="0">
                <a:solidFill>
                  <a:schemeClr val="bg1"/>
                </a:solidFill>
                <a:latin typeface="Verdana" pitchFamily="34" charset="0"/>
                <a:cs typeface="+mn-cs"/>
              </a:rPr>
              <a:t>GENERAL SLIDE TITLE: 28pt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GB" sz="1000" dirty="0">
                <a:solidFill>
                  <a:schemeClr val="bg1"/>
                </a:solidFill>
                <a:latin typeface="Verdana" pitchFamily="34" charset="0"/>
                <a:cs typeface="+mn-cs"/>
              </a:rPr>
              <a:t>(Optional SLIDE SUB-TITLE: 26pt)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GB" sz="1000" dirty="0">
                <a:solidFill>
                  <a:schemeClr val="bg1"/>
                </a:solidFill>
                <a:latin typeface="Verdana" pitchFamily="34" charset="0"/>
                <a:cs typeface="+mn-cs"/>
              </a:rPr>
              <a:t>1ST LEVEL BULLET: 22pt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GB" sz="1000" dirty="0">
                <a:solidFill>
                  <a:schemeClr val="bg1"/>
                </a:solidFill>
                <a:latin typeface="Verdana" pitchFamily="34" charset="0"/>
                <a:cs typeface="+mn-cs"/>
              </a:rPr>
              <a:t>SUB-BULLETS: 20pt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GB" sz="1000" dirty="0">
                <a:solidFill>
                  <a:schemeClr val="bg1"/>
                </a:solidFill>
                <a:latin typeface="Verdana" pitchFamily="34" charset="0"/>
                <a:cs typeface="+mn-cs"/>
              </a:rPr>
              <a:t>BODY COPY/TEXT BOX: 18pt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GB" sz="1000" dirty="0">
              <a:solidFill>
                <a:schemeClr val="bg1"/>
              </a:solidFill>
              <a:latin typeface="Verdana" pitchFamily="34" charset="0"/>
              <a:cs typeface="+mn-cs"/>
            </a:endParaRP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GB" sz="1000" dirty="0">
                <a:solidFill>
                  <a:schemeClr val="bg1"/>
                </a:solidFill>
                <a:latin typeface="Verdana" pitchFamily="34" charset="0"/>
                <a:cs typeface="+mn-cs"/>
              </a:rPr>
              <a:t>PRESENTATION SLIDE TITLE: 28pt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GB" sz="1000" dirty="0">
                <a:solidFill>
                  <a:schemeClr val="bg1"/>
                </a:solidFill>
                <a:latin typeface="Verdana" pitchFamily="34" charset="0"/>
                <a:cs typeface="+mn-cs"/>
              </a:rPr>
              <a:t>PRESENTATION SLIDE SUB-TITLE: 22pt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GB" sz="1000" dirty="0">
                <a:solidFill>
                  <a:schemeClr val="bg1"/>
                </a:solidFill>
                <a:latin typeface="Verdana" pitchFamily="34" charset="0"/>
                <a:cs typeface="+mn-cs"/>
              </a:rPr>
              <a:t>PRESENTATION SLIDE NAME: 18pt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GB" sz="1000" dirty="0">
              <a:solidFill>
                <a:schemeClr val="bg1"/>
              </a:solidFill>
              <a:latin typeface="Verdana" pitchFamily="34" charset="0"/>
              <a:cs typeface="+mn-cs"/>
            </a:endParaRP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GB" sz="1000" dirty="0">
              <a:solidFill>
                <a:schemeClr val="bg1"/>
              </a:solidFill>
              <a:latin typeface="Verdana" pitchFamily="34" charset="0"/>
              <a:cs typeface="+mn-cs"/>
            </a:endParaRP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GB" sz="1000" dirty="0">
                <a:solidFill>
                  <a:schemeClr val="bg1"/>
                </a:solidFill>
                <a:latin typeface="Verdana" pitchFamily="34" charset="0"/>
                <a:cs typeface="+mn-cs"/>
              </a:rPr>
              <a:t>PAGE NUMBER, DATE, FOOTER: 8pt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GB" sz="1000" dirty="0">
              <a:solidFill>
                <a:schemeClr val="bg1"/>
              </a:solidFill>
              <a:latin typeface="Verdana" pitchFamily="34" charset="0"/>
              <a:cs typeface="+mn-cs"/>
            </a:endParaRP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GB" sz="1000" dirty="0">
              <a:solidFill>
                <a:schemeClr val="bg1"/>
              </a:solidFill>
              <a:latin typeface="Verdana" pitchFamily="34" charset="0"/>
              <a:cs typeface="+mn-cs"/>
            </a:endParaRP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GB" sz="1000" dirty="0">
                <a:solidFill>
                  <a:schemeClr val="bg1"/>
                </a:solidFill>
                <a:latin typeface="Verdana" pitchFamily="34" charset="0"/>
                <a:cs typeface="+mn-cs"/>
              </a:rPr>
              <a:t>ALL FONT TYPEFACE TO BE IN VERDANA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GB" sz="1000" dirty="0">
              <a:solidFill>
                <a:schemeClr val="bg1"/>
              </a:solidFill>
              <a:latin typeface="Verdana" pitchFamily="34" charset="0"/>
              <a:cs typeface="+mn-cs"/>
            </a:endParaRPr>
          </a:p>
        </p:txBody>
      </p:sp>
      <p:sp>
        <p:nvSpPr>
          <p:cNvPr id="36" name="Text Box 50"/>
          <p:cNvSpPr txBox="1">
            <a:spLocks noChangeArrowheads="1"/>
          </p:cNvSpPr>
          <p:nvPr/>
        </p:nvSpPr>
        <p:spPr bwMode="auto">
          <a:xfrm>
            <a:off x="-838200" y="6537325"/>
            <a:ext cx="592137" cy="244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000">
                <a:solidFill>
                  <a:schemeClr val="bg1"/>
                </a:solidFill>
                <a:latin typeface="Verdana" pitchFamily="34" charset="0"/>
                <a:cs typeface="+mn-cs"/>
              </a:rPr>
              <a:t>10mm</a:t>
            </a:r>
          </a:p>
        </p:txBody>
      </p:sp>
      <p:sp>
        <p:nvSpPr>
          <p:cNvPr id="37" name="Text Box 29"/>
          <p:cNvSpPr txBox="1">
            <a:spLocks noChangeArrowheads="1"/>
          </p:cNvSpPr>
          <p:nvPr/>
        </p:nvSpPr>
        <p:spPr bwMode="auto">
          <a:xfrm>
            <a:off x="-1357313" y="1571625"/>
            <a:ext cx="1243013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GB" sz="1000" dirty="0">
                <a:solidFill>
                  <a:schemeClr val="bg1"/>
                </a:solidFill>
                <a:latin typeface="Verdana" pitchFamily="34" charset="0"/>
                <a:cs typeface="+mn-cs"/>
              </a:rPr>
              <a:t>Limit for content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GB" sz="1000" dirty="0">
                <a:solidFill>
                  <a:schemeClr val="bg1"/>
                </a:solidFill>
                <a:latin typeface="Verdana" pitchFamily="34" charset="0"/>
                <a:cs typeface="+mn-cs"/>
              </a:rPr>
              <a:t>Do not exceed</a:t>
            </a:r>
          </a:p>
        </p:txBody>
      </p:sp>
      <p:sp>
        <p:nvSpPr>
          <p:cNvPr id="38" name="Text Box 29"/>
          <p:cNvSpPr txBox="1">
            <a:spLocks noChangeArrowheads="1"/>
          </p:cNvSpPr>
          <p:nvPr/>
        </p:nvSpPr>
        <p:spPr bwMode="auto">
          <a:xfrm>
            <a:off x="-1689100" y="714375"/>
            <a:ext cx="1117600" cy="400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GB" sz="1000" dirty="0">
                <a:solidFill>
                  <a:schemeClr val="bg1"/>
                </a:solidFill>
                <a:latin typeface="Verdana" pitchFamily="34" charset="0"/>
                <a:cs typeface="+mn-cs"/>
              </a:rPr>
              <a:t>Limit for title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GB" sz="1000" dirty="0">
                <a:solidFill>
                  <a:schemeClr val="bg1"/>
                </a:solidFill>
                <a:latin typeface="Verdana" pitchFamily="34" charset="0"/>
                <a:cs typeface="+mn-cs"/>
              </a:rPr>
              <a:t>Do not exceed</a:t>
            </a:r>
          </a:p>
        </p:txBody>
      </p:sp>
      <p:sp>
        <p:nvSpPr>
          <p:cNvPr id="39" name="Line 42"/>
          <p:cNvSpPr>
            <a:spLocks noChangeShapeType="1"/>
          </p:cNvSpPr>
          <p:nvPr/>
        </p:nvSpPr>
        <p:spPr bwMode="auto">
          <a:xfrm rot="16200000" flipH="1">
            <a:off x="-228600" y="1128713"/>
            <a:ext cx="0" cy="457200"/>
          </a:xfrm>
          <a:prstGeom prst="line">
            <a:avLst/>
          </a:prstGeom>
          <a:noFill/>
          <a:ln w="6350">
            <a:solidFill>
              <a:schemeClr val="bg1"/>
            </a:solidFill>
            <a:round/>
            <a:headEnd/>
            <a:tailEnd/>
          </a:ln>
          <a:effectLst/>
        </p:spPr>
        <p:txBody>
          <a:bodyPr anchor="ctr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GB">
              <a:cs typeface="+mn-cs"/>
            </a:endParaRPr>
          </a:p>
        </p:txBody>
      </p:sp>
      <p:sp>
        <p:nvSpPr>
          <p:cNvPr id="40" name="Line 44"/>
          <p:cNvSpPr>
            <a:spLocks noChangeShapeType="1"/>
          </p:cNvSpPr>
          <p:nvPr/>
        </p:nvSpPr>
        <p:spPr bwMode="auto">
          <a:xfrm rot="10800000" flipH="1">
            <a:off x="-500063" y="428625"/>
            <a:ext cx="0" cy="857250"/>
          </a:xfrm>
          <a:prstGeom prst="line">
            <a:avLst/>
          </a:prstGeom>
          <a:noFill/>
          <a:ln w="6350">
            <a:solidFill>
              <a:schemeClr val="bg1"/>
            </a:solidFill>
            <a:prstDash val="dash"/>
            <a:round/>
            <a:headEnd/>
            <a:tailEnd/>
          </a:ln>
          <a:effectLst/>
        </p:spPr>
        <p:txBody>
          <a:bodyPr anchor="ctr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GB">
              <a:cs typeface="+mn-cs"/>
            </a:endParaRPr>
          </a:p>
        </p:txBody>
      </p:sp>
      <p:sp>
        <p:nvSpPr>
          <p:cNvPr id="41" name="Line 46"/>
          <p:cNvSpPr>
            <a:spLocks noChangeShapeType="1"/>
          </p:cNvSpPr>
          <p:nvPr/>
        </p:nvSpPr>
        <p:spPr bwMode="auto">
          <a:xfrm rot="16200000" flipH="1">
            <a:off x="-250031" y="1035843"/>
            <a:ext cx="0" cy="500063"/>
          </a:xfrm>
          <a:prstGeom prst="line">
            <a:avLst/>
          </a:prstGeom>
          <a:noFill/>
          <a:ln w="6350">
            <a:solidFill>
              <a:schemeClr val="bg1"/>
            </a:solidFill>
            <a:round/>
            <a:headEnd/>
            <a:tailEnd/>
          </a:ln>
          <a:effectLst/>
        </p:spPr>
        <p:txBody>
          <a:bodyPr anchor="ctr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GB">
              <a:cs typeface="+mn-cs"/>
            </a:endParaRPr>
          </a:p>
        </p:txBody>
      </p:sp>
      <p:sp>
        <p:nvSpPr>
          <p:cNvPr id="42" name="Text Box 47"/>
          <p:cNvSpPr txBox="1">
            <a:spLocks noChangeArrowheads="1"/>
          </p:cNvSpPr>
          <p:nvPr/>
        </p:nvSpPr>
        <p:spPr bwMode="auto">
          <a:xfrm rot="16200000">
            <a:off x="-565150" y="815975"/>
            <a:ext cx="598487" cy="2460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000" dirty="0">
                <a:solidFill>
                  <a:schemeClr val="bg1"/>
                </a:solidFill>
                <a:latin typeface="Verdana" pitchFamily="34" charset="0"/>
                <a:cs typeface="+mn-cs"/>
              </a:rPr>
              <a:t>25mm</a:t>
            </a:r>
            <a:endParaRPr lang="en-US" sz="10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360000" y="1357298"/>
            <a:ext cx="4069124" cy="4857784"/>
          </a:xfrm>
        </p:spPr>
        <p:txBody>
          <a:bodyPr/>
          <a:lstStyle>
            <a:lvl1pPr marL="0" indent="-273050">
              <a:buFont typeface="Arial" pitchFamily="34" charset="0"/>
              <a:buNone/>
              <a:defRPr sz="2200"/>
            </a:lvl1pPr>
            <a:lvl2pPr>
              <a:buClr>
                <a:srgbClr val="00BCFF"/>
              </a:buClr>
              <a:defRPr sz="2000">
                <a:solidFill>
                  <a:schemeClr val="tx1"/>
                </a:solidFill>
              </a:defRPr>
            </a:lvl2pPr>
            <a:lvl3pPr>
              <a:buClr>
                <a:srgbClr val="00BCFF"/>
              </a:buClr>
              <a:defRPr sz="2000">
                <a:solidFill>
                  <a:schemeClr val="tx1"/>
                </a:solidFill>
              </a:defRPr>
            </a:lvl3pPr>
            <a:lvl4pPr>
              <a:buClr>
                <a:srgbClr val="00BCFF"/>
              </a:buClr>
              <a:defRPr sz="2000">
                <a:solidFill>
                  <a:schemeClr val="tx1"/>
                </a:solidFill>
              </a:defRPr>
            </a:lvl4pPr>
            <a:lvl5pPr>
              <a:buClr>
                <a:srgbClr val="00BCFF"/>
              </a:buClr>
              <a:defRPr sz="2000">
                <a:solidFill>
                  <a:schemeClr val="tx1"/>
                </a:solidFill>
              </a:defRPr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0" y="1357298"/>
            <a:ext cx="4214842" cy="4857784"/>
          </a:xfrm>
        </p:spPr>
        <p:txBody>
          <a:bodyPr/>
          <a:lstStyle>
            <a:lvl1pPr>
              <a:buFont typeface="Arial" pitchFamily="34" charset="0"/>
              <a:buNone/>
              <a:defRPr sz="2200"/>
            </a:lvl1pPr>
            <a:lvl2pPr>
              <a:buClr>
                <a:srgbClr val="00BCFF"/>
              </a:buClr>
              <a:defRPr sz="2000">
                <a:solidFill>
                  <a:schemeClr val="tx1"/>
                </a:solidFill>
              </a:defRPr>
            </a:lvl2pPr>
            <a:lvl3pPr>
              <a:buClr>
                <a:srgbClr val="00BCFF"/>
              </a:buClr>
              <a:defRPr sz="2000">
                <a:solidFill>
                  <a:schemeClr val="tx1"/>
                </a:solidFill>
              </a:defRPr>
            </a:lvl3pPr>
            <a:lvl4pPr>
              <a:buClr>
                <a:srgbClr val="00BCFF"/>
              </a:buClr>
              <a:defRPr sz="2000">
                <a:solidFill>
                  <a:schemeClr val="tx1"/>
                </a:solidFill>
              </a:defRPr>
            </a:lvl4pPr>
            <a:lvl5pPr>
              <a:buClr>
                <a:srgbClr val="00BCFF"/>
              </a:buClr>
              <a:defRPr sz="2000">
                <a:solidFill>
                  <a:schemeClr val="tx1"/>
                </a:solidFill>
              </a:defRPr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 dirty="0"/>
          </a:p>
        </p:txBody>
      </p:sp>
      <p:sp>
        <p:nvSpPr>
          <p:cNvPr id="43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1BF2097-B611-4D74-8BA2-76A51F200471}" type="datetimeFigureOut">
              <a:rPr lang="en-US"/>
              <a:pPr>
                <a:defRPr/>
              </a:pPr>
              <a:t>10/19/2020</a:t>
            </a:fld>
            <a:endParaRPr lang="en-GB"/>
          </a:p>
        </p:txBody>
      </p:sp>
      <p:sp>
        <p:nvSpPr>
          <p:cNvPr id="44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45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C1FAB0F-07EE-4D6D-AC6E-11DAAA9C18ED}" type="slidenum">
              <a:rPr lang="en-GB"/>
              <a:pPr>
                <a:defRPr/>
              </a:pPr>
              <a:t>‹#›</a:t>
            </a:fld>
            <a:endParaRPr lang="en-GB"/>
          </a:p>
        </p:txBody>
      </p:sp>
    </p:spTree>
  </p:cSld>
  <p:clrMapOvr>
    <a:masterClrMapping/>
  </p:clrMapOvr>
  <p:transition spd="slow">
    <p:fade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Line 46"/>
          <p:cNvSpPr>
            <a:spLocks noChangeShapeType="1"/>
          </p:cNvSpPr>
          <p:nvPr/>
        </p:nvSpPr>
        <p:spPr bwMode="auto">
          <a:xfrm rot="16200000" flipH="1">
            <a:off x="9372600" y="5181600"/>
            <a:ext cx="0" cy="457200"/>
          </a:xfrm>
          <a:prstGeom prst="line">
            <a:avLst/>
          </a:prstGeom>
          <a:noFill/>
          <a:ln w="6350">
            <a:solidFill>
              <a:schemeClr val="bg1"/>
            </a:solidFill>
            <a:round/>
            <a:headEnd/>
            <a:tailEnd/>
          </a:ln>
          <a:effectLst/>
        </p:spPr>
        <p:txBody>
          <a:bodyPr anchor="ctr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GB">
              <a:cs typeface="+mn-cs"/>
            </a:endParaRPr>
          </a:p>
        </p:txBody>
      </p:sp>
      <p:sp>
        <p:nvSpPr>
          <p:cNvPr id="9" name="Text Box 47"/>
          <p:cNvSpPr txBox="1">
            <a:spLocks noChangeArrowheads="1"/>
          </p:cNvSpPr>
          <p:nvPr/>
        </p:nvSpPr>
        <p:spPr bwMode="auto">
          <a:xfrm rot="16200000">
            <a:off x="9106694" y="6207919"/>
            <a:ext cx="592137" cy="244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000">
                <a:solidFill>
                  <a:schemeClr val="bg1"/>
                </a:solidFill>
                <a:latin typeface="Verdana" pitchFamily="34" charset="0"/>
                <a:cs typeface="+mn-cs"/>
              </a:rPr>
              <a:t>30mm</a:t>
            </a:r>
            <a:endParaRPr lang="en-US" sz="100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10" name="Line 27"/>
          <p:cNvSpPr>
            <a:spLocks noChangeShapeType="1"/>
          </p:cNvSpPr>
          <p:nvPr/>
        </p:nvSpPr>
        <p:spPr bwMode="auto">
          <a:xfrm flipH="1">
            <a:off x="9144000" y="6873875"/>
            <a:ext cx="0" cy="284163"/>
          </a:xfrm>
          <a:prstGeom prst="line">
            <a:avLst/>
          </a:prstGeom>
          <a:noFill/>
          <a:ln w="6350">
            <a:solidFill>
              <a:schemeClr val="bg1"/>
            </a:solidFill>
            <a:round/>
            <a:headEnd/>
            <a:tailEnd/>
          </a:ln>
          <a:effectLst/>
        </p:spPr>
        <p:txBody>
          <a:bodyPr anchor="ctr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GB">
              <a:cs typeface="+mn-cs"/>
            </a:endParaRPr>
          </a:p>
        </p:txBody>
      </p:sp>
      <p:sp>
        <p:nvSpPr>
          <p:cNvPr id="11" name="Line 34"/>
          <p:cNvSpPr>
            <a:spLocks noChangeShapeType="1"/>
          </p:cNvSpPr>
          <p:nvPr/>
        </p:nvSpPr>
        <p:spPr bwMode="auto">
          <a:xfrm flipH="1">
            <a:off x="381000" y="6873875"/>
            <a:ext cx="3175" cy="762000"/>
          </a:xfrm>
          <a:prstGeom prst="line">
            <a:avLst/>
          </a:prstGeom>
          <a:noFill/>
          <a:ln w="6350">
            <a:solidFill>
              <a:schemeClr val="bg1"/>
            </a:solidFill>
            <a:round/>
            <a:headEnd/>
            <a:tailEnd/>
          </a:ln>
          <a:effectLst/>
        </p:spPr>
        <p:txBody>
          <a:bodyPr anchor="ctr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GB">
              <a:cs typeface="+mn-cs"/>
            </a:endParaRPr>
          </a:p>
        </p:txBody>
      </p:sp>
      <p:sp>
        <p:nvSpPr>
          <p:cNvPr id="12" name="Line 46"/>
          <p:cNvSpPr>
            <a:spLocks noChangeShapeType="1"/>
          </p:cNvSpPr>
          <p:nvPr/>
        </p:nvSpPr>
        <p:spPr bwMode="auto">
          <a:xfrm rot="16200000" flipH="1">
            <a:off x="9372600" y="6645275"/>
            <a:ext cx="0" cy="457200"/>
          </a:xfrm>
          <a:prstGeom prst="line">
            <a:avLst/>
          </a:prstGeom>
          <a:noFill/>
          <a:ln w="6350">
            <a:solidFill>
              <a:schemeClr val="bg1"/>
            </a:solidFill>
            <a:round/>
            <a:headEnd/>
            <a:tailEnd/>
          </a:ln>
          <a:effectLst/>
        </p:spPr>
        <p:txBody>
          <a:bodyPr anchor="ctr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GB">
              <a:cs typeface="+mn-cs"/>
            </a:endParaRPr>
          </a:p>
        </p:txBody>
      </p:sp>
      <p:sp>
        <p:nvSpPr>
          <p:cNvPr id="13" name="Line 46"/>
          <p:cNvSpPr>
            <a:spLocks noChangeShapeType="1"/>
          </p:cNvSpPr>
          <p:nvPr/>
        </p:nvSpPr>
        <p:spPr bwMode="auto">
          <a:xfrm rot="16200000" flipH="1">
            <a:off x="-228600" y="6645275"/>
            <a:ext cx="0" cy="457200"/>
          </a:xfrm>
          <a:prstGeom prst="line">
            <a:avLst/>
          </a:prstGeom>
          <a:noFill/>
          <a:ln w="6350">
            <a:solidFill>
              <a:schemeClr val="bg1"/>
            </a:solidFill>
            <a:round/>
            <a:headEnd/>
            <a:tailEnd/>
          </a:ln>
          <a:effectLst/>
        </p:spPr>
        <p:txBody>
          <a:bodyPr anchor="ctr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GB">
              <a:cs typeface="+mn-cs"/>
            </a:endParaRPr>
          </a:p>
        </p:txBody>
      </p:sp>
      <p:sp>
        <p:nvSpPr>
          <p:cNvPr id="14" name="Line 46"/>
          <p:cNvSpPr>
            <a:spLocks noChangeShapeType="1"/>
          </p:cNvSpPr>
          <p:nvPr/>
        </p:nvSpPr>
        <p:spPr bwMode="auto">
          <a:xfrm rot="16200000" flipH="1">
            <a:off x="-228600" y="6248400"/>
            <a:ext cx="0" cy="457200"/>
          </a:xfrm>
          <a:prstGeom prst="line">
            <a:avLst/>
          </a:prstGeom>
          <a:noFill/>
          <a:ln w="6350">
            <a:solidFill>
              <a:schemeClr val="bg1"/>
            </a:solidFill>
            <a:round/>
            <a:headEnd/>
            <a:tailEnd/>
          </a:ln>
          <a:effectLst/>
        </p:spPr>
        <p:txBody>
          <a:bodyPr anchor="ctr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GB">
              <a:cs typeface="+mn-cs"/>
            </a:endParaRPr>
          </a:p>
        </p:txBody>
      </p:sp>
      <p:sp>
        <p:nvSpPr>
          <p:cNvPr id="15" name="Text Box 50"/>
          <p:cNvSpPr txBox="1">
            <a:spLocks noChangeArrowheads="1"/>
          </p:cNvSpPr>
          <p:nvPr/>
        </p:nvSpPr>
        <p:spPr bwMode="auto">
          <a:xfrm>
            <a:off x="-76200" y="7178675"/>
            <a:ext cx="501650" cy="228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900">
                <a:solidFill>
                  <a:schemeClr val="bg1"/>
                </a:solidFill>
                <a:latin typeface="+mn-lt"/>
                <a:cs typeface="+mn-cs"/>
              </a:rPr>
              <a:t>10mm</a:t>
            </a:r>
          </a:p>
        </p:txBody>
      </p:sp>
      <p:sp>
        <p:nvSpPr>
          <p:cNvPr id="16" name="Line 27"/>
          <p:cNvSpPr>
            <a:spLocks noChangeShapeType="1"/>
          </p:cNvSpPr>
          <p:nvPr/>
        </p:nvSpPr>
        <p:spPr bwMode="auto">
          <a:xfrm flipH="1">
            <a:off x="0" y="6873875"/>
            <a:ext cx="0" cy="284163"/>
          </a:xfrm>
          <a:prstGeom prst="line">
            <a:avLst/>
          </a:prstGeom>
          <a:noFill/>
          <a:ln w="6350">
            <a:solidFill>
              <a:schemeClr val="bg1"/>
            </a:solidFill>
            <a:round/>
            <a:headEnd/>
            <a:tailEnd/>
          </a:ln>
          <a:effectLst/>
        </p:spPr>
        <p:txBody>
          <a:bodyPr anchor="ctr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GB">
              <a:cs typeface="+mn-cs"/>
            </a:endParaRPr>
          </a:p>
        </p:txBody>
      </p:sp>
      <p:sp>
        <p:nvSpPr>
          <p:cNvPr id="17" name="Line 27"/>
          <p:cNvSpPr>
            <a:spLocks noChangeShapeType="1"/>
          </p:cNvSpPr>
          <p:nvPr/>
        </p:nvSpPr>
        <p:spPr bwMode="auto">
          <a:xfrm flipH="1">
            <a:off x="7696200" y="6873875"/>
            <a:ext cx="0" cy="284163"/>
          </a:xfrm>
          <a:prstGeom prst="line">
            <a:avLst/>
          </a:prstGeom>
          <a:noFill/>
          <a:ln w="6350">
            <a:solidFill>
              <a:schemeClr val="bg1"/>
            </a:solidFill>
            <a:round/>
            <a:headEnd/>
            <a:tailEnd/>
          </a:ln>
          <a:effectLst/>
        </p:spPr>
        <p:txBody>
          <a:bodyPr anchor="ctr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GB">
              <a:cs typeface="+mn-cs"/>
            </a:endParaRPr>
          </a:p>
        </p:txBody>
      </p:sp>
      <p:sp>
        <p:nvSpPr>
          <p:cNvPr id="18" name="Line 27"/>
          <p:cNvSpPr>
            <a:spLocks noChangeShapeType="1"/>
          </p:cNvSpPr>
          <p:nvPr/>
        </p:nvSpPr>
        <p:spPr bwMode="auto">
          <a:xfrm flipH="1">
            <a:off x="7315200" y="6873875"/>
            <a:ext cx="0" cy="284163"/>
          </a:xfrm>
          <a:prstGeom prst="line">
            <a:avLst/>
          </a:prstGeom>
          <a:noFill/>
          <a:ln w="6350">
            <a:solidFill>
              <a:schemeClr val="bg1"/>
            </a:solidFill>
            <a:round/>
            <a:headEnd/>
            <a:tailEnd/>
          </a:ln>
          <a:effectLst/>
        </p:spPr>
        <p:txBody>
          <a:bodyPr anchor="ctr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GB">
              <a:cs typeface="+mn-cs"/>
            </a:endParaRPr>
          </a:p>
        </p:txBody>
      </p:sp>
      <p:sp>
        <p:nvSpPr>
          <p:cNvPr id="19" name="Text Box 50"/>
          <p:cNvSpPr txBox="1">
            <a:spLocks noChangeArrowheads="1"/>
          </p:cNvSpPr>
          <p:nvPr/>
        </p:nvSpPr>
        <p:spPr bwMode="auto">
          <a:xfrm>
            <a:off x="7061200" y="7102475"/>
            <a:ext cx="939800" cy="36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900">
                <a:solidFill>
                  <a:schemeClr val="bg1"/>
                </a:solidFill>
                <a:latin typeface="+mn-lt"/>
                <a:cs typeface="+mn-cs"/>
              </a:rPr>
              <a:t>10mm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900">
                <a:solidFill>
                  <a:schemeClr val="bg1"/>
                </a:solidFill>
                <a:latin typeface="+mn-lt"/>
                <a:cs typeface="+mn-cs"/>
              </a:rPr>
              <a:t> logo safe area</a:t>
            </a:r>
          </a:p>
        </p:txBody>
      </p:sp>
      <p:sp>
        <p:nvSpPr>
          <p:cNvPr id="20" name="Line 34"/>
          <p:cNvSpPr>
            <a:spLocks noChangeShapeType="1"/>
          </p:cNvSpPr>
          <p:nvPr/>
        </p:nvSpPr>
        <p:spPr bwMode="auto">
          <a:xfrm flipH="1">
            <a:off x="8763000" y="6858000"/>
            <a:ext cx="3175" cy="762000"/>
          </a:xfrm>
          <a:prstGeom prst="line">
            <a:avLst/>
          </a:prstGeom>
          <a:noFill/>
          <a:ln w="6350">
            <a:solidFill>
              <a:schemeClr val="bg1"/>
            </a:solidFill>
            <a:round/>
            <a:headEnd/>
            <a:tailEnd/>
          </a:ln>
          <a:effectLst/>
        </p:spPr>
        <p:txBody>
          <a:bodyPr anchor="ctr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GB">
              <a:cs typeface="+mn-cs"/>
            </a:endParaRPr>
          </a:p>
        </p:txBody>
      </p:sp>
      <p:sp>
        <p:nvSpPr>
          <p:cNvPr id="21" name="Line 46"/>
          <p:cNvSpPr>
            <a:spLocks noChangeShapeType="1"/>
          </p:cNvSpPr>
          <p:nvPr/>
        </p:nvSpPr>
        <p:spPr bwMode="auto">
          <a:xfrm rot="16200000" flipH="1">
            <a:off x="9372600" y="5562600"/>
            <a:ext cx="0" cy="457200"/>
          </a:xfrm>
          <a:prstGeom prst="line">
            <a:avLst/>
          </a:prstGeom>
          <a:noFill/>
          <a:ln w="6350">
            <a:solidFill>
              <a:schemeClr val="bg1"/>
            </a:solidFill>
            <a:round/>
            <a:headEnd/>
            <a:tailEnd/>
          </a:ln>
          <a:effectLst/>
        </p:spPr>
        <p:txBody>
          <a:bodyPr anchor="ctr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GB">
              <a:cs typeface="+mn-cs"/>
            </a:endParaRPr>
          </a:p>
        </p:txBody>
      </p:sp>
      <p:sp>
        <p:nvSpPr>
          <p:cNvPr id="22" name="Text Box 50"/>
          <p:cNvSpPr txBox="1">
            <a:spLocks noChangeArrowheads="1"/>
          </p:cNvSpPr>
          <p:nvPr/>
        </p:nvSpPr>
        <p:spPr bwMode="auto">
          <a:xfrm>
            <a:off x="9144000" y="5486400"/>
            <a:ext cx="1295400" cy="228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900">
                <a:solidFill>
                  <a:schemeClr val="bg1"/>
                </a:solidFill>
                <a:latin typeface="+mn-lt"/>
                <a:cs typeface="+mn-cs"/>
              </a:rPr>
              <a:t>10mm logo safe area</a:t>
            </a:r>
          </a:p>
        </p:txBody>
      </p:sp>
      <p:sp>
        <p:nvSpPr>
          <p:cNvPr id="23" name="Text Box 50"/>
          <p:cNvSpPr txBox="1">
            <a:spLocks noChangeArrowheads="1"/>
          </p:cNvSpPr>
          <p:nvPr/>
        </p:nvSpPr>
        <p:spPr bwMode="auto">
          <a:xfrm>
            <a:off x="8763000" y="7239000"/>
            <a:ext cx="1295400" cy="228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900">
                <a:solidFill>
                  <a:schemeClr val="bg1"/>
                </a:solidFill>
                <a:latin typeface="+mn-lt"/>
                <a:cs typeface="+mn-cs"/>
              </a:rPr>
              <a:t>10mm logo safe area</a:t>
            </a:r>
          </a:p>
        </p:txBody>
      </p:sp>
      <p:sp>
        <p:nvSpPr>
          <p:cNvPr id="24" name="Text Box 80"/>
          <p:cNvSpPr txBox="1">
            <a:spLocks noChangeArrowheads="1"/>
          </p:cNvSpPr>
          <p:nvPr/>
        </p:nvSpPr>
        <p:spPr bwMode="auto">
          <a:xfrm>
            <a:off x="-3071813" y="2357438"/>
            <a:ext cx="1981200" cy="2225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GB" sz="1000" b="1" dirty="0">
                <a:solidFill>
                  <a:schemeClr val="bg1"/>
                </a:solidFill>
                <a:latin typeface="Verdana" pitchFamily="34" charset="0"/>
                <a:cs typeface="+mn-cs"/>
              </a:rPr>
              <a:t>EDITING NOTES</a:t>
            </a:r>
            <a:endParaRPr lang="en-GB" sz="1000" dirty="0">
              <a:solidFill>
                <a:schemeClr val="bg1"/>
              </a:solidFill>
              <a:latin typeface="Verdana" pitchFamily="34" charset="0"/>
              <a:cs typeface="+mn-cs"/>
            </a:endParaRP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GB" sz="1000" dirty="0">
              <a:solidFill>
                <a:schemeClr val="bg1"/>
              </a:solidFill>
              <a:latin typeface="Verdana" pitchFamily="34" charset="0"/>
              <a:cs typeface="+mn-cs"/>
            </a:endParaRP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GB" sz="1000" dirty="0">
                <a:solidFill>
                  <a:schemeClr val="bg1"/>
                </a:solidFill>
                <a:latin typeface="Verdana" pitchFamily="34" charset="0"/>
                <a:cs typeface="+mn-cs"/>
              </a:rPr>
              <a:t>All copy must stay within the content limit guidelines.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GB" sz="1000" dirty="0">
              <a:solidFill>
                <a:schemeClr val="bg1"/>
              </a:solidFill>
              <a:latin typeface="Verdana" pitchFamily="34" charset="0"/>
              <a:cs typeface="+mn-cs"/>
            </a:endParaRP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GB" sz="1000" dirty="0">
                <a:solidFill>
                  <a:schemeClr val="bg1"/>
                </a:solidFill>
                <a:latin typeface="Verdana" pitchFamily="34" charset="0"/>
                <a:cs typeface="+mn-cs"/>
              </a:rPr>
              <a:t>Any image added to a slide with  text should be formatted to be in-keeping with the width guidelines. 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GB" sz="1000" dirty="0">
              <a:solidFill>
                <a:schemeClr val="bg1"/>
              </a:solidFill>
              <a:latin typeface="Verdana" pitchFamily="34" charset="0"/>
              <a:cs typeface="+mn-cs"/>
            </a:endParaRP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GB" sz="1000" dirty="0">
                <a:solidFill>
                  <a:schemeClr val="bg1"/>
                </a:solidFill>
                <a:latin typeface="Verdana" pitchFamily="34" charset="0"/>
                <a:cs typeface="+mn-cs"/>
              </a:rPr>
              <a:t>A safe area of 10mm must be applied around the logo.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GB" sz="1000" dirty="0">
              <a:solidFill>
                <a:schemeClr val="bg1"/>
              </a:solidFill>
              <a:latin typeface="Verdana" pitchFamily="34" charset="0"/>
              <a:cs typeface="+mn-cs"/>
            </a:endParaRP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GB" sz="1000" dirty="0">
              <a:solidFill>
                <a:schemeClr val="bg1"/>
              </a:solidFill>
              <a:latin typeface="Verdana" pitchFamily="34" charset="0"/>
              <a:cs typeface="+mn-cs"/>
            </a:endParaRPr>
          </a:p>
        </p:txBody>
      </p:sp>
      <p:sp>
        <p:nvSpPr>
          <p:cNvPr id="25" name="Line 40"/>
          <p:cNvSpPr>
            <a:spLocks noChangeShapeType="1"/>
          </p:cNvSpPr>
          <p:nvPr/>
        </p:nvSpPr>
        <p:spPr bwMode="auto">
          <a:xfrm rot="16200000" flipH="1">
            <a:off x="9372600" y="152400"/>
            <a:ext cx="0" cy="457200"/>
          </a:xfrm>
          <a:prstGeom prst="line">
            <a:avLst/>
          </a:prstGeom>
          <a:noFill/>
          <a:ln w="6350">
            <a:solidFill>
              <a:schemeClr val="bg1"/>
            </a:solidFill>
            <a:round/>
            <a:headEnd/>
            <a:tailEnd/>
          </a:ln>
          <a:effectLst/>
        </p:spPr>
        <p:txBody>
          <a:bodyPr anchor="ctr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GB">
              <a:cs typeface="+mn-cs"/>
            </a:endParaRPr>
          </a:p>
        </p:txBody>
      </p:sp>
      <p:sp>
        <p:nvSpPr>
          <p:cNvPr id="26" name="Line 42"/>
          <p:cNvSpPr>
            <a:spLocks noChangeShapeType="1"/>
          </p:cNvSpPr>
          <p:nvPr/>
        </p:nvSpPr>
        <p:spPr bwMode="auto">
          <a:xfrm rot="16200000" flipH="1">
            <a:off x="-209550" y="-228600"/>
            <a:ext cx="0" cy="457200"/>
          </a:xfrm>
          <a:prstGeom prst="line">
            <a:avLst/>
          </a:prstGeom>
          <a:noFill/>
          <a:ln w="6350">
            <a:solidFill>
              <a:schemeClr val="bg1"/>
            </a:solidFill>
            <a:round/>
            <a:headEnd/>
            <a:tailEnd/>
          </a:ln>
          <a:effectLst/>
        </p:spPr>
        <p:txBody>
          <a:bodyPr anchor="ctr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GB">
              <a:cs typeface="+mn-cs"/>
            </a:endParaRPr>
          </a:p>
        </p:txBody>
      </p:sp>
      <p:sp>
        <p:nvSpPr>
          <p:cNvPr id="27" name="Text Box 50"/>
          <p:cNvSpPr txBox="1">
            <a:spLocks noChangeArrowheads="1"/>
          </p:cNvSpPr>
          <p:nvPr/>
        </p:nvSpPr>
        <p:spPr bwMode="auto">
          <a:xfrm>
            <a:off x="-77788" y="-533400"/>
            <a:ext cx="592138" cy="244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000">
                <a:solidFill>
                  <a:schemeClr val="bg1"/>
                </a:solidFill>
                <a:latin typeface="Verdana" pitchFamily="34" charset="0"/>
                <a:cs typeface="+mn-cs"/>
              </a:rPr>
              <a:t>10mm</a:t>
            </a:r>
          </a:p>
        </p:txBody>
      </p:sp>
      <p:sp>
        <p:nvSpPr>
          <p:cNvPr id="28" name="Line 27"/>
          <p:cNvSpPr>
            <a:spLocks noChangeShapeType="1"/>
          </p:cNvSpPr>
          <p:nvPr/>
        </p:nvSpPr>
        <p:spPr bwMode="auto">
          <a:xfrm flipH="1">
            <a:off x="-1588" y="-304800"/>
            <a:ext cx="0" cy="284162"/>
          </a:xfrm>
          <a:prstGeom prst="line">
            <a:avLst/>
          </a:prstGeom>
          <a:noFill/>
          <a:ln w="6350">
            <a:solidFill>
              <a:schemeClr val="bg1"/>
            </a:solidFill>
            <a:round/>
            <a:headEnd/>
            <a:tailEnd/>
          </a:ln>
          <a:effectLst/>
        </p:spPr>
        <p:txBody>
          <a:bodyPr anchor="ctr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GB">
              <a:cs typeface="+mn-cs"/>
            </a:endParaRPr>
          </a:p>
        </p:txBody>
      </p:sp>
      <p:sp>
        <p:nvSpPr>
          <p:cNvPr id="29" name="Line 27"/>
          <p:cNvSpPr>
            <a:spLocks noChangeShapeType="1"/>
          </p:cNvSpPr>
          <p:nvPr/>
        </p:nvSpPr>
        <p:spPr bwMode="auto">
          <a:xfrm flipH="1">
            <a:off x="379413" y="-284163"/>
            <a:ext cx="0" cy="284163"/>
          </a:xfrm>
          <a:prstGeom prst="line">
            <a:avLst/>
          </a:prstGeom>
          <a:noFill/>
          <a:ln w="6350">
            <a:solidFill>
              <a:schemeClr val="bg1"/>
            </a:solidFill>
            <a:round/>
            <a:headEnd/>
            <a:tailEnd/>
          </a:ln>
          <a:effectLst/>
        </p:spPr>
        <p:txBody>
          <a:bodyPr anchor="ctr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GB">
              <a:cs typeface="+mn-cs"/>
            </a:endParaRPr>
          </a:p>
        </p:txBody>
      </p:sp>
      <p:sp>
        <p:nvSpPr>
          <p:cNvPr id="30" name="Line 42"/>
          <p:cNvSpPr>
            <a:spLocks noChangeShapeType="1"/>
          </p:cNvSpPr>
          <p:nvPr/>
        </p:nvSpPr>
        <p:spPr bwMode="auto">
          <a:xfrm rot="16200000" flipH="1">
            <a:off x="-228600" y="152400"/>
            <a:ext cx="0" cy="457200"/>
          </a:xfrm>
          <a:prstGeom prst="line">
            <a:avLst/>
          </a:prstGeom>
          <a:noFill/>
          <a:ln w="6350">
            <a:solidFill>
              <a:schemeClr val="bg1"/>
            </a:solidFill>
            <a:round/>
            <a:headEnd/>
            <a:tailEnd/>
          </a:ln>
          <a:effectLst/>
        </p:spPr>
        <p:txBody>
          <a:bodyPr anchor="ctr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GB">
              <a:cs typeface="+mn-cs"/>
            </a:endParaRPr>
          </a:p>
        </p:txBody>
      </p:sp>
      <p:sp>
        <p:nvSpPr>
          <p:cNvPr id="31" name="Text Box 50"/>
          <p:cNvSpPr txBox="1">
            <a:spLocks noChangeArrowheads="1"/>
          </p:cNvSpPr>
          <p:nvPr/>
        </p:nvSpPr>
        <p:spPr bwMode="auto">
          <a:xfrm>
            <a:off x="-896938" y="60325"/>
            <a:ext cx="592138" cy="244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000" dirty="0">
                <a:solidFill>
                  <a:schemeClr val="bg1"/>
                </a:solidFill>
                <a:latin typeface="Verdana" pitchFamily="34" charset="0"/>
                <a:cs typeface="+mn-cs"/>
              </a:rPr>
              <a:t>10mm</a:t>
            </a:r>
          </a:p>
        </p:txBody>
      </p:sp>
      <p:sp>
        <p:nvSpPr>
          <p:cNvPr id="32" name="Line 40"/>
          <p:cNvSpPr>
            <a:spLocks noChangeShapeType="1"/>
          </p:cNvSpPr>
          <p:nvPr/>
        </p:nvSpPr>
        <p:spPr bwMode="auto">
          <a:xfrm rot="16200000" flipH="1">
            <a:off x="9372600" y="-228600"/>
            <a:ext cx="0" cy="457200"/>
          </a:xfrm>
          <a:prstGeom prst="line">
            <a:avLst/>
          </a:prstGeom>
          <a:noFill/>
          <a:ln w="6350">
            <a:solidFill>
              <a:schemeClr val="bg1"/>
            </a:solidFill>
            <a:round/>
            <a:headEnd/>
            <a:tailEnd/>
          </a:ln>
          <a:effectLst/>
        </p:spPr>
        <p:txBody>
          <a:bodyPr anchor="ctr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GB">
              <a:cs typeface="+mn-cs"/>
            </a:endParaRPr>
          </a:p>
        </p:txBody>
      </p:sp>
      <p:sp>
        <p:nvSpPr>
          <p:cNvPr id="33" name="Text Box 50"/>
          <p:cNvSpPr txBox="1">
            <a:spLocks noChangeArrowheads="1"/>
          </p:cNvSpPr>
          <p:nvPr/>
        </p:nvSpPr>
        <p:spPr bwMode="auto">
          <a:xfrm>
            <a:off x="9296400" y="60325"/>
            <a:ext cx="592138" cy="244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000">
                <a:solidFill>
                  <a:schemeClr val="bg1"/>
                </a:solidFill>
                <a:latin typeface="Verdana" pitchFamily="34" charset="0"/>
                <a:cs typeface="+mn-cs"/>
              </a:rPr>
              <a:t>10mm</a:t>
            </a:r>
          </a:p>
        </p:txBody>
      </p:sp>
      <p:sp>
        <p:nvSpPr>
          <p:cNvPr id="34" name="Text Box 50"/>
          <p:cNvSpPr txBox="1">
            <a:spLocks noChangeArrowheads="1"/>
          </p:cNvSpPr>
          <p:nvPr/>
        </p:nvSpPr>
        <p:spPr bwMode="auto">
          <a:xfrm>
            <a:off x="8704263" y="-533400"/>
            <a:ext cx="592137" cy="244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000">
                <a:solidFill>
                  <a:schemeClr val="bg1"/>
                </a:solidFill>
                <a:latin typeface="Verdana" pitchFamily="34" charset="0"/>
                <a:cs typeface="+mn-cs"/>
              </a:rPr>
              <a:t>10mm</a:t>
            </a:r>
          </a:p>
        </p:txBody>
      </p:sp>
      <p:sp>
        <p:nvSpPr>
          <p:cNvPr id="35" name="Line 27"/>
          <p:cNvSpPr>
            <a:spLocks noChangeShapeType="1"/>
          </p:cNvSpPr>
          <p:nvPr/>
        </p:nvSpPr>
        <p:spPr bwMode="auto">
          <a:xfrm flipH="1">
            <a:off x="8780463" y="-304800"/>
            <a:ext cx="0" cy="284162"/>
          </a:xfrm>
          <a:prstGeom prst="line">
            <a:avLst/>
          </a:prstGeom>
          <a:noFill/>
          <a:ln w="6350">
            <a:solidFill>
              <a:schemeClr val="bg1"/>
            </a:solidFill>
            <a:round/>
            <a:headEnd/>
            <a:tailEnd/>
          </a:ln>
          <a:effectLst/>
        </p:spPr>
        <p:txBody>
          <a:bodyPr anchor="ctr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GB">
              <a:cs typeface="+mn-cs"/>
            </a:endParaRPr>
          </a:p>
        </p:txBody>
      </p:sp>
      <p:sp>
        <p:nvSpPr>
          <p:cNvPr id="36" name="Line 27"/>
          <p:cNvSpPr>
            <a:spLocks noChangeShapeType="1"/>
          </p:cNvSpPr>
          <p:nvPr/>
        </p:nvSpPr>
        <p:spPr bwMode="auto">
          <a:xfrm flipH="1">
            <a:off x="9161463" y="-284163"/>
            <a:ext cx="0" cy="284163"/>
          </a:xfrm>
          <a:prstGeom prst="line">
            <a:avLst/>
          </a:prstGeom>
          <a:noFill/>
          <a:ln w="6350">
            <a:solidFill>
              <a:schemeClr val="bg1"/>
            </a:solidFill>
            <a:round/>
            <a:headEnd/>
            <a:tailEnd/>
          </a:ln>
          <a:effectLst/>
        </p:spPr>
        <p:txBody>
          <a:bodyPr anchor="ctr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GB">
              <a:cs typeface="+mn-cs"/>
            </a:endParaRPr>
          </a:p>
        </p:txBody>
      </p:sp>
      <p:sp>
        <p:nvSpPr>
          <p:cNvPr id="37" name="Text Box 80"/>
          <p:cNvSpPr txBox="1">
            <a:spLocks noChangeArrowheads="1"/>
          </p:cNvSpPr>
          <p:nvPr/>
        </p:nvSpPr>
        <p:spPr bwMode="auto">
          <a:xfrm>
            <a:off x="9644063" y="928688"/>
            <a:ext cx="3057525" cy="28622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GB" sz="1000" b="1" dirty="0">
                <a:solidFill>
                  <a:schemeClr val="bg1"/>
                </a:solidFill>
                <a:latin typeface="Verdana" pitchFamily="34" charset="0"/>
                <a:cs typeface="+mn-cs"/>
              </a:rPr>
              <a:t>GUIDE FONT SIZES</a:t>
            </a:r>
            <a:endParaRPr lang="en-GB" sz="1000" dirty="0">
              <a:solidFill>
                <a:schemeClr val="bg1"/>
              </a:solidFill>
              <a:latin typeface="Verdana" pitchFamily="34" charset="0"/>
              <a:cs typeface="+mn-cs"/>
            </a:endParaRP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GB" sz="1000" dirty="0">
              <a:solidFill>
                <a:schemeClr val="bg1"/>
              </a:solidFill>
              <a:latin typeface="Verdana" pitchFamily="34" charset="0"/>
              <a:cs typeface="+mn-cs"/>
            </a:endParaRP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GB" sz="1000" dirty="0">
                <a:solidFill>
                  <a:schemeClr val="bg1"/>
                </a:solidFill>
                <a:latin typeface="Verdana" pitchFamily="34" charset="0"/>
                <a:cs typeface="+mn-cs"/>
              </a:rPr>
              <a:t>GENERAL SLIDE TITLE: 28pt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GB" sz="1000" dirty="0">
                <a:solidFill>
                  <a:schemeClr val="bg1"/>
                </a:solidFill>
                <a:latin typeface="Verdana" pitchFamily="34" charset="0"/>
                <a:cs typeface="+mn-cs"/>
              </a:rPr>
              <a:t>(Optional SLIDE SUB-TITLE: 26pt)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GB" sz="1000" dirty="0">
                <a:solidFill>
                  <a:schemeClr val="bg1"/>
                </a:solidFill>
                <a:latin typeface="Verdana" pitchFamily="34" charset="0"/>
                <a:cs typeface="+mn-cs"/>
              </a:rPr>
              <a:t>1ST LEVEL BULLET: 22pt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GB" sz="1000" dirty="0">
                <a:solidFill>
                  <a:schemeClr val="bg1"/>
                </a:solidFill>
                <a:latin typeface="Verdana" pitchFamily="34" charset="0"/>
                <a:cs typeface="+mn-cs"/>
              </a:rPr>
              <a:t>SUB-BULLETS: 20pt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GB" sz="1000" dirty="0">
                <a:solidFill>
                  <a:schemeClr val="bg1"/>
                </a:solidFill>
                <a:latin typeface="Verdana" pitchFamily="34" charset="0"/>
                <a:cs typeface="+mn-cs"/>
              </a:rPr>
              <a:t>BODY COPY/TEXT BOX: 18pt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GB" sz="1000" dirty="0">
              <a:solidFill>
                <a:schemeClr val="bg1"/>
              </a:solidFill>
              <a:latin typeface="Verdana" pitchFamily="34" charset="0"/>
              <a:cs typeface="+mn-cs"/>
            </a:endParaRP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GB" sz="1000" dirty="0">
                <a:solidFill>
                  <a:schemeClr val="bg1"/>
                </a:solidFill>
                <a:latin typeface="Verdana" pitchFamily="34" charset="0"/>
                <a:cs typeface="+mn-cs"/>
              </a:rPr>
              <a:t>PRESENTATION SLIDE TITLE: 28pt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GB" sz="1000" dirty="0">
                <a:solidFill>
                  <a:schemeClr val="bg1"/>
                </a:solidFill>
                <a:latin typeface="Verdana" pitchFamily="34" charset="0"/>
                <a:cs typeface="+mn-cs"/>
              </a:rPr>
              <a:t>PRESENTATION SLIDE SUB-TITLE: 22pt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GB" sz="1000" dirty="0">
                <a:solidFill>
                  <a:schemeClr val="bg1"/>
                </a:solidFill>
                <a:latin typeface="Verdana" pitchFamily="34" charset="0"/>
                <a:cs typeface="+mn-cs"/>
              </a:rPr>
              <a:t>PRESENTATION SLIDE NAME: 18pt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GB" sz="1000" dirty="0">
              <a:solidFill>
                <a:schemeClr val="bg1"/>
              </a:solidFill>
              <a:latin typeface="Verdana" pitchFamily="34" charset="0"/>
              <a:cs typeface="+mn-cs"/>
            </a:endParaRP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GB" sz="1000" dirty="0">
              <a:solidFill>
                <a:schemeClr val="bg1"/>
              </a:solidFill>
              <a:latin typeface="Verdana" pitchFamily="34" charset="0"/>
              <a:cs typeface="+mn-cs"/>
            </a:endParaRP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GB" sz="1000" dirty="0">
                <a:solidFill>
                  <a:schemeClr val="bg1"/>
                </a:solidFill>
                <a:latin typeface="Verdana" pitchFamily="34" charset="0"/>
                <a:cs typeface="+mn-cs"/>
              </a:rPr>
              <a:t>PAGE NUMBER, DATE, FOOTER: 8pt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GB" sz="1000" dirty="0">
              <a:solidFill>
                <a:schemeClr val="bg1"/>
              </a:solidFill>
              <a:latin typeface="Verdana" pitchFamily="34" charset="0"/>
              <a:cs typeface="+mn-cs"/>
            </a:endParaRP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GB" sz="1000" dirty="0">
              <a:solidFill>
                <a:schemeClr val="bg1"/>
              </a:solidFill>
              <a:latin typeface="Verdana" pitchFamily="34" charset="0"/>
              <a:cs typeface="+mn-cs"/>
            </a:endParaRP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GB" sz="1000" dirty="0">
                <a:solidFill>
                  <a:schemeClr val="bg1"/>
                </a:solidFill>
                <a:latin typeface="Verdana" pitchFamily="34" charset="0"/>
                <a:cs typeface="+mn-cs"/>
              </a:rPr>
              <a:t>ALL FONT TYPEFACE TO BE IN VERDANA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GB" sz="1000" dirty="0">
              <a:solidFill>
                <a:schemeClr val="bg1"/>
              </a:solidFill>
              <a:latin typeface="Verdana" pitchFamily="34" charset="0"/>
              <a:cs typeface="+mn-cs"/>
            </a:endParaRPr>
          </a:p>
        </p:txBody>
      </p:sp>
      <p:sp>
        <p:nvSpPr>
          <p:cNvPr id="38" name="Text Box 50"/>
          <p:cNvSpPr txBox="1">
            <a:spLocks noChangeArrowheads="1"/>
          </p:cNvSpPr>
          <p:nvPr/>
        </p:nvSpPr>
        <p:spPr bwMode="auto">
          <a:xfrm>
            <a:off x="-838200" y="6537325"/>
            <a:ext cx="592137" cy="244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000">
                <a:solidFill>
                  <a:schemeClr val="bg1"/>
                </a:solidFill>
                <a:latin typeface="Verdana" pitchFamily="34" charset="0"/>
                <a:cs typeface="+mn-cs"/>
              </a:rPr>
              <a:t>10mm</a:t>
            </a:r>
          </a:p>
        </p:txBody>
      </p:sp>
      <p:sp>
        <p:nvSpPr>
          <p:cNvPr id="39" name="Text Box 29"/>
          <p:cNvSpPr txBox="1">
            <a:spLocks noChangeArrowheads="1"/>
          </p:cNvSpPr>
          <p:nvPr/>
        </p:nvSpPr>
        <p:spPr bwMode="auto">
          <a:xfrm>
            <a:off x="-1357313" y="1571625"/>
            <a:ext cx="1243013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GB" sz="1000" dirty="0">
                <a:solidFill>
                  <a:schemeClr val="bg1"/>
                </a:solidFill>
                <a:latin typeface="Verdana" pitchFamily="34" charset="0"/>
                <a:cs typeface="+mn-cs"/>
              </a:rPr>
              <a:t>Limit for content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GB" sz="1000" dirty="0">
                <a:solidFill>
                  <a:schemeClr val="bg1"/>
                </a:solidFill>
                <a:latin typeface="Verdana" pitchFamily="34" charset="0"/>
                <a:cs typeface="+mn-cs"/>
              </a:rPr>
              <a:t>Do not exceed</a:t>
            </a:r>
          </a:p>
        </p:txBody>
      </p:sp>
      <p:sp>
        <p:nvSpPr>
          <p:cNvPr id="40" name="Text Box 29"/>
          <p:cNvSpPr txBox="1">
            <a:spLocks noChangeArrowheads="1"/>
          </p:cNvSpPr>
          <p:nvPr/>
        </p:nvSpPr>
        <p:spPr bwMode="auto">
          <a:xfrm>
            <a:off x="-1689100" y="714375"/>
            <a:ext cx="1117600" cy="400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GB" sz="1000" dirty="0">
                <a:solidFill>
                  <a:schemeClr val="bg1"/>
                </a:solidFill>
                <a:latin typeface="Verdana" pitchFamily="34" charset="0"/>
                <a:cs typeface="+mn-cs"/>
              </a:rPr>
              <a:t>Limit for title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GB" sz="1000" dirty="0">
                <a:solidFill>
                  <a:schemeClr val="bg1"/>
                </a:solidFill>
                <a:latin typeface="Verdana" pitchFamily="34" charset="0"/>
                <a:cs typeface="+mn-cs"/>
              </a:rPr>
              <a:t>Do not exceed</a:t>
            </a:r>
          </a:p>
        </p:txBody>
      </p:sp>
      <p:sp>
        <p:nvSpPr>
          <p:cNvPr id="41" name="Line 42"/>
          <p:cNvSpPr>
            <a:spLocks noChangeShapeType="1"/>
          </p:cNvSpPr>
          <p:nvPr/>
        </p:nvSpPr>
        <p:spPr bwMode="auto">
          <a:xfrm rot="16200000" flipH="1">
            <a:off x="-228600" y="1128713"/>
            <a:ext cx="0" cy="457200"/>
          </a:xfrm>
          <a:prstGeom prst="line">
            <a:avLst/>
          </a:prstGeom>
          <a:noFill/>
          <a:ln w="6350">
            <a:solidFill>
              <a:schemeClr val="bg1"/>
            </a:solidFill>
            <a:round/>
            <a:headEnd/>
            <a:tailEnd/>
          </a:ln>
          <a:effectLst/>
        </p:spPr>
        <p:txBody>
          <a:bodyPr anchor="ctr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GB">
              <a:cs typeface="+mn-cs"/>
            </a:endParaRPr>
          </a:p>
        </p:txBody>
      </p:sp>
      <p:sp>
        <p:nvSpPr>
          <p:cNvPr id="42" name="Line 44"/>
          <p:cNvSpPr>
            <a:spLocks noChangeShapeType="1"/>
          </p:cNvSpPr>
          <p:nvPr/>
        </p:nvSpPr>
        <p:spPr bwMode="auto">
          <a:xfrm rot="10800000" flipH="1">
            <a:off x="-500063" y="428625"/>
            <a:ext cx="0" cy="857250"/>
          </a:xfrm>
          <a:prstGeom prst="line">
            <a:avLst/>
          </a:prstGeom>
          <a:noFill/>
          <a:ln w="6350">
            <a:solidFill>
              <a:schemeClr val="bg1"/>
            </a:solidFill>
            <a:prstDash val="dash"/>
            <a:round/>
            <a:headEnd/>
            <a:tailEnd/>
          </a:ln>
          <a:effectLst/>
        </p:spPr>
        <p:txBody>
          <a:bodyPr anchor="ctr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GB">
              <a:cs typeface="+mn-cs"/>
            </a:endParaRPr>
          </a:p>
        </p:txBody>
      </p:sp>
      <p:sp>
        <p:nvSpPr>
          <p:cNvPr id="43" name="Line 46"/>
          <p:cNvSpPr>
            <a:spLocks noChangeShapeType="1"/>
          </p:cNvSpPr>
          <p:nvPr/>
        </p:nvSpPr>
        <p:spPr bwMode="auto">
          <a:xfrm rot="16200000" flipH="1">
            <a:off x="-250031" y="1035843"/>
            <a:ext cx="0" cy="500063"/>
          </a:xfrm>
          <a:prstGeom prst="line">
            <a:avLst/>
          </a:prstGeom>
          <a:noFill/>
          <a:ln w="6350">
            <a:solidFill>
              <a:schemeClr val="bg1"/>
            </a:solidFill>
            <a:round/>
            <a:headEnd/>
            <a:tailEnd/>
          </a:ln>
          <a:effectLst/>
        </p:spPr>
        <p:txBody>
          <a:bodyPr anchor="ctr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GB">
              <a:cs typeface="+mn-cs"/>
            </a:endParaRPr>
          </a:p>
        </p:txBody>
      </p:sp>
      <p:sp>
        <p:nvSpPr>
          <p:cNvPr id="44" name="Text Box 47"/>
          <p:cNvSpPr txBox="1">
            <a:spLocks noChangeArrowheads="1"/>
          </p:cNvSpPr>
          <p:nvPr/>
        </p:nvSpPr>
        <p:spPr bwMode="auto">
          <a:xfrm rot="16200000">
            <a:off x="-565150" y="815975"/>
            <a:ext cx="598487" cy="2460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000" dirty="0">
                <a:solidFill>
                  <a:schemeClr val="bg1"/>
                </a:solidFill>
                <a:latin typeface="Verdana" pitchFamily="34" charset="0"/>
                <a:cs typeface="+mn-cs"/>
              </a:rPr>
              <a:t>25mm</a:t>
            </a:r>
            <a:endParaRPr lang="en-US" sz="10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57158" y="1357298"/>
            <a:ext cx="4000528" cy="711200"/>
          </a:xfrm>
        </p:spPr>
        <p:txBody>
          <a:bodyPr anchor="b"/>
          <a:lstStyle>
            <a:lvl1pPr marL="0" indent="0">
              <a:buNone/>
              <a:defRPr sz="22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57158" y="2143117"/>
            <a:ext cx="4000528" cy="3983046"/>
          </a:xfrm>
        </p:spPr>
        <p:txBody>
          <a:bodyPr/>
          <a:lstStyle>
            <a:lvl1pPr>
              <a:defRPr sz="2200"/>
            </a:lvl1pPr>
            <a:lvl2pPr>
              <a:buClr>
                <a:srgbClr val="00BCFF"/>
              </a:buClr>
              <a:defRPr sz="2000">
                <a:solidFill>
                  <a:schemeClr val="tx1"/>
                </a:solidFill>
              </a:defRPr>
            </a:lvl2pPr>
            <a:lvl3pPr>
              <a:buClr>
                <a:srgbClr val="00BCFF"/>
              </a:buClr>
              <a:defRPr sz="2000">
                <a:solidFill>
                  <a:schemeClr val="tx1"/>
                </a:solidFill>
              </a:defRPr>
            </a:lvl3pPr>
            <a:lvl4pPr>
              <a:buClr>
                <a:srgbClr val="00BCFF"/>
              </a:buClr>
              <a:defRPr sz="2000">
                <a:solidFill>
                  <a:schemeClr val="tx1"/>
                </a:solidFill>
              </a:defRPr>
            </a:lvl4pPr>
            <a:lvl5pPr>
              <a:buClr>
                <a:srgbClr val="00BCFF"/>
              </a:buClr>
              <a:defRPr sz="2000">
                <a:solidFill>
                  <a:schemeClr val="tx1"/>
                </a:solidFill>
              </a:defRPr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500562" y="1357298"/>
            <a:ext cx="4286281" cy="711200"/>
          </a:xfrm>
        </p:spPr>
        <p:txBody>
          <a:bodyPr anchor="b"/>
          <a:lstStyle>
            <a:lvl1pPr marL="0" indent="0">
              <a:buNone/>
              <a:defRPr sz="22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500563" y="2143117"/>
            <a:ext cx="4286280" cy="3983046"/>
          </a:xfrm>
        </p:spPr>
        <p:txBody>
          <a:bodyPr/>
          <a:lstStyle>
            <a:lvl1pPr>
              <a:defRPr sz="2200"/>
            </a:lvl1pPr>
            <a:lvl2pPr>
              <a:buClr>
                <a:srgbClr val="00BCFF"/>
              </a:buClr>
              <a:defRPr sz="2000">
                <a:solidFill>
                  <a:schemeClr val="tx1"/>
                </a:solidFill>
              </a:defRPr>
            </a:lvl2pPr>
            <a:lvl3pPr>
              <a:buClr>
                <a:srgbClr val="00BCFF"/>
              </a:buClr>
              <a:defRPr sz="2000">
                <a:solidFill>
                  <a:schemeClr val="tx1"/>
                </a:solidFill>
              </a:defRPr>
            </a:lvl3pPr>
            <a:lvl4pPr>
              <a:buClr>
                <a:srgbClr val="00BCFF"/>
              </a:buClr>
              <a:defRPr sz="2000">
                <a:solidFill>
                  <a:schemeClr val="tx1"/>
                </a:solidFill>
              </a:defRPr>
            </a:lvl4pPr>
            <a:lvl5pPr>
              <a:buClr>
                <a:srgbClr val="00BCFF"/>
              </a:buClr>
              <a:defRPr sz="2000">
                <a:solidFill>
                  <a:schemeClr val="tx1"/>
                </a:solidFill>
              </a:defRPr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 dirty="0"/>
          </a:p>
        </p:txBody>
      </p:sp>
      <p:sp>
        <p:nvSpPr>
          <p:cNvPr id="45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775F424-BEDA-4AB2-940F-B0FEA3156579}" type="datetimeFigureOut">
              <a:rPr lang="en-US"/>
              <a:pPr>
                <a:defRPr/>
              </a:pPr>
              <a:t>10/19/2020</a:t>
            </a:fld>
            <a:endParaRPr lang="en-GB"/>
          </a:p>
        </p:txBody>
      </p:sp>
      <p:sp>
        <p:nvSpPr>
          <p:cNvPr id="46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47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26DC9CA-5CB4-45E6-9506-18025BA60444}" type="slidenum">
              <a:rPr lang="en-GB"/>
              <a:pPr>
                <a:defRPr/>
              </a:pPr>
              <a:t>‹#›</a:t>
            </a:fld>
            <a:endParaRPr lang="en-GB"/>
          </a:p>
        </p:txBody>
      </p:sp>
    </p:spTree>
  </p:cSld>
  <p:clrMapOvr>
    <a:masterClrMapping/>
  </p:clrMapOvr>
  <p:transition spd="slow">
    <p:fade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Line 46"/>
          <p:cNvSpPr>
            <a:spLocks noChangeShapeType="1"/>
          </p:cNvSpPr>
          <p:nvPr/>
        </p:nvSpPr>
        <p:spPr bwMode="auto">
          <a:xfrm rot="16200000" flipH="1">
            <a:off x="9372600" y="5181600"/>
            <a:ext cx="0" cy="457200"/>
          </a:xfrm>
          <a:prstGeom prst="line">
            <a:avLst/>
          </a:prstGeom>
          <a:noFill/>
          <a:ln w="6350">
            <a:solidFill>
              <a:schemeClr val="bg1"/>
            </a:solidFill>
            <a:round/>
            <a:headEnd/>
            <a:tailEnd/>
          </a:ln>
          <a:effectLst/>
        </p:spPr>
        <p:txBody>
          <a:bodyPr anchor="ctr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GB">
              <a:cs typeface="+mn-cs"/>
            </a:endParaRPr>
          </a:p>
        </p:txBody>
      </p:sp>
      <p:sp>
        <p:nvSpPr>
          <p:cNvPr id="5" name="Text Box 47"/>
          <p:cNvSpPr txBox="1">
            <a:spLocks noChangeArrowheads="1"/>
          </p:cNvSpPr>
          <p:nvPr/>
        </p:nvSpPr>
        <p:spPr bwMode="auto">
          <a:xfrm rot="16200000">
            <a:off x="9106694" y="6207919"/>
            <a:ext cx="592137" cy="244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000">
                <a:solidFill>
                  <a:schemeClr val="bg1"/>
                </a:solidFill>
                <a:latin typeface="Verdana" pitchFamily="34" charset="0"/>
                <a:cs typeface="+mn-cs"/>
              </a:rPr>
              <a:t>30mm</a:t>
            </a:r>
            <a:endParaRPr lang="en-US" sz="100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6" name="Line 27"/>
          <p:cNvSpPr>
            <a:spLocks noChangeShapeType="1"/>
          </p:cNvSpPr>
          <p:nvPr/>
        </p:nvSpPr>
        <p:spPr bwMode="auto">
          <a:xfrm flipH="1">
            <a:off x="9144000" y="6873875"/>
            <a:ext cx="0" cy="284163"/>
          </a:xfrm>
          <a:prstGeom prst="line">
            <a:avLst/>
          </a:prstGeom>
          <a:noFill/>
          <a:ln w="6350">
            <a:solidFill>
              <a:schemeClr val="bg1"/>
            </a:solidFill>
            <a:round/>
            <a:headEnd/>
            <a:tailEnd/>
          </a:ln>
          <a:effectLst/>
        </p:spPr>
        <p:txBody>
          <a:bodyPr anchor="ctr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GB">
              <a:cs typeface="+mn-cs"/>
            </a:endParaRPr>
          </a:p>
        </p:txBody>
      </p:sp>
      <p:sp>
        <p:nvSpPr>
          <p:cNvPr id="7" name="Line 34"/>
          <p:cNvSpPr>
            <a:spLocks noChangeShapeType="1"/>
          </p:cNvSpPr>
          <p:nvPr/>
        </p:nvSpPr>
        <p:spPr bwMode="auto">
          <a:xfrm flipH="1">
            <a:off x="381000" y="6873875"/>
            <a:ext cx="3175" cy="762000"/>
          </a:xfrm>
          <a:prstGeom prst="line">
            <a:avLst/>
          </a:prstGeom>
          <a:noFill/>
          <a:ln w="6350">
            <a:solidFill>
              <a:schemeClr val="bg1"/>
            </a:solidFill>
            <a:round/>
            <a:headEnd/>
            <a:tailEnd/>
          </a:ln>
          <a:effectLst/>
        </p:spPr>
        <p:txBody>
          <a:bodyPr anchor="ctr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GB">
              <a:cs typeface="+mn-cs"/>
            </a:endParaRPr>
          </a:p>
        </p:txBody>
      </p:sp>
      <p:sp>
        <p:nvSpPr>
          <p:cNvPr id="8" name="Line 46"/>
          <p:cNvSpPr>
            <a:spLocks noChangeShapeType="1"/>
          </p:cNvSpPr>
          <p:nvPr/>
        </p:nvSpPr>
        <p:spPr bwMode="auto">
          <a:xfrm rot="16200000" flipH="1">
            <a:off x="9372600" y="6645275"/>
            <a:ext cx="0" cy="457200"/>
          </a:xfrm>
          <a:prstGeom prst="line">
            <a:avLst/>
          </a:prstGeom>
          <a:noFill/>
          <a:ln w="6350">
            <a:solidFill>
              <a:schemeClr val="bg1"/>
            </a:solidFill>
            <a:round/>
            <a:headEnd/>
            <a:tailEnd/>
          </a:ln>
          <a:effectLst/>
        </p:spPr>
        <p:txBody>
          <a:bodyPr anchor="ctr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GB">
              <a:cs typeface="+mn-cs"/>
            </a:endParaRPr>
          </a:p>
        </p:txBody>
      </p:sp>
      <p:sp>
        <p:nvSpPr>
          <p:cNvPr id="9" name="Line 46"/>
          <p:cNvSpPr>
            <a:spLocks noChangeShapeType="1"/>
          </p:cNvSpPr>
          <p:nvPr/>
        </p:nvSpPr>
        <p:spPr bwMode="auto">
          <a:xfrm rot="16200000" flipH="1">
            <a:off x="-228600" y="6645275"/>
            <a:ext cx="0" cy="457200"/>
          </a:xfrm>
          <a:prstGeom prst="line">
            <a:avLst/>
          </a:prstGeom>
          <a:noFill/>
          <a:ln w="6350">
            <a:solidFill>
              <a:schemeClr val="bg1"/>
            </a:solidFill>
            <a:round/>
            <a:headEnd/>
            <a:tailEnd/>
          </a:ln>
          <a:effectLst/>
        </p:spPr>
        <p:txBody>
          <a:bodyPr anchor="ctr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GB">
              <a:cs typeface="+mn-cs"/>
            </a:endParaRPr>
          </a:p>
        </p:txBody>
      </p:sp>
      <p:sp>
        <p:nvSpPr>
          <p:cNvPr id="10" name="Line 46"/>
          <p:cNvSpPr>
            <a:spLocks noChangeShapeType="1"/>
          </p:cNvSpPr>
          <p:nvPr/>
        </p:nvSpPr>
        <p:spPr bwMode="auto">
          <a:xfrm rot="16200000" flipH="1">
            <a:off x="-228600" y="6248400"/>
            <a:ext cx="0" cy="457200"/>
          </a:xfrm>
          <a:prstGeom prst="line">
            <a:avLst/>
          </a:prstGeom>
          <a:noFill/>
          <a:ln w="6350">
            <a:solidFill>
              <a:schemeClr val="bg1"/>
            </a:solidFill>
            <a:round/>
            <a:headEnd/>
            <a:tailEnd/>
          </a:ln>
          <a:effectLst/>
        </p:spPr>
        <p:txBody>
          <a:bodyPr anchor="ctr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GB">
              <a:cs typeface="+mn-cs"/>
            </a:endParaRPr>
          </a:p>
        </p:txBody>
      </p:sp>
      <p:sp>
        <p:nvSpPr>
          <p:cNvPr id="11" name="Text Box 50"/>
          <p:cNvSpPr txBox="1">
            <a:spLocks noChangeArrowheads="1"/>
          </p:cNvSpPr>
          <p:nvPr/>
        </p:nvSpPr>
        <p:spPr bwMode="auto">
          <a:xfrm>
            <a:off x="-76200" y="7178675"/>
            <a:ext cx="501650" cy="228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900">
                <a:solidFill>
                  <a:schemeClr val="bg1"/>
                </a:solidFill>
                <a:latin typeface="+mn-lt"/>
                <a:cs typeface="+mn-cs"/>
              </a:rPr>
              <a:t>10mm</a:t>
            </a:r>
          </a:p>
        </p:txBody>
      </p:sp>
      <p:sp>
        <p:nvSpPr>
          <p:cNvPr id="12" name="Line 27"/>
          <p:cNvSpPr>
            <a:spLocks noChangeShapeType="1"/>
          </p:cNvSpPr>
          <p:nvPr/>
        </p:nvSpPr>
        <p:spPr bwMode="auto">
          <a:xfrm flipH="1">
            <a:off x="0" y="6873875"/>
            <a:ext cx="0" cy="284163"/>
          </a:xfrm>
          <a:prstGeom prst="line">
            <a:avLst/>
          </a:prstGeom>
          <a:noFill/>
          <a:ln w="6350">
            <a:solidFill>
              <a:schemeClr val="bg1"/>
            </a:solidFill>
            <a:round/>
            <a:headEnd/>
            <a:tailEnd/>
          </a:ln>
          <a:effectLst/>
        </p:spPr>
        <p:txBody>
          <a:bodyPr anchor="ctr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GB">
              <a:cs typeface="+mn-cs"/>
            </a:endParaRPr>
          </a:p>
        </p:txBody>
      </p:sp>
      <p:sp>
        <p:nvSpPr>
          <p:cNvPr id="13" name="Line 27"/>
          <p:cNvSpPr>
            <a:spLocks noChangeShapeType="1"/>
          </p:cNvSpPr>
          <p:nvPr/>
        </p:nvSpPr>
        <p:spPr bwMode="auto">
          <a:xfrm flipH="1">
            <a:off x="7696200" y="6873875"/>
            <a:ext cx="0" cy="284163"/>
          </a:xfrm>
          <a:prstGeom prst="line">
            <a:avLst/>
          </a:prstGeom>
          <a:noFill/>
          <a:ln w="6350">
            <a:solidFill>
              <a:schemeClr val="bg1"/>
            </a:solidFill>
            <a:round/>
            <a:headEnd/>
            <a:tailEnd/>
          </a:ln>
          <a:effectLst/>
        </p:spPr>
        <p:txBody>
          <a:bodyPr anchor="ctr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GB">
              <a:cs typeface="+mn-cs"/>
            </a:endParaRPr>
          </a:p>
        </p:txBody>
      </p:sp>
      <p:sp>
        <p:nvSpPr>
          <p:cNvPr id="14" name="Line 27"/>
          <p:cNvSpPr>
            <a:spLocks noChangeShapeType="1"/>
          </p:cNvSpPr>
          <p:nvPr/>
        </p:nvSpPr>
        <p:spPr bwMode="auto">
          <a:xfrm flipH="1">
            <a:off x="7315200" y="6873875"/>
            <a:ext cx="0" cy="284163"/>
          </a:xfrm>
          <a:prstGeom prst="line">
            <a:avLst/>
          </a:prstGeom>
          <a:noFill/>
          <a:ln w="6350">
            <a:solidFill>
              <a:schemeClr val="bg1"/>
            </a:solidFill>
            <a:round/>
            <a:headEnd/>
            <a:tailEnd/>
          </a:ln>
          <a:effectLst/>
        </p:spPr>
        <p:txBody>
          <a:bodyPr anchor="ctr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GB">
              <a:cs typeface="+mn-cs"/>
            </a:endParaRPr>
          </a:p>
        </p:txBody>
      </p:sp>
      <p:sp>
        <p:nvSpPr>
          <p:cNvPr id="15" name="Text Box 50"/>
          <p:cNvSpPr txBox="1">
            <a:spLocks noChangeArrowheads="1"/>
          </p:cNvSpPr>
          <p:nvPr/>
        </p:nvSpPr>
        <p:spPr bwMode="auto">
          <a:xfrm>
            <a:off x="7061200" y="7102475"/>
            <a:ext cx="939800" cy="36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900">
                <a:solidFill>
                  <a:schemeClr val="bg1"/>
                </a:solidFill>
                <a:latin typeface="+mn-lt"/>
                <a:cs typeface="+mn-cs"/>
              </a:rPr>
              <a:t>10mm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900">
                <a:solidFill>
                  <a:schemeClr val="bg1"/>
                </a:solidFill>
                <a:latin typeface="+mn-lt"/>
                <a:cs typeface="+mn-cs"/>
              </a:rPr>
              <a:t> logo safe area</a:t>
            </a:r>
          </a:p>
        </p:txBody>
      </p:sp>
      <p:sp>
        <p:nvSpPr>
          <p:cNvPr id="16" name="Line 34"/>
          <p:cNvSpPr>
            <a:spLocks noChangeShapeType="1"/>
          </p:cNvSpPr>
          <p:nvPr/>
        </p:nvSpPr>
        <p:spPr bwMode="auto">
          <a:xfrm flipH="1">
            <a:off x="8763000" y="6858000"/>
            <a:ext cx="3175" cy="762000"/>
          </a:xfrm>
          <a:prstGeom prst="line">
            <a:avLst/>
          </a:prstGeom>
          <a:noFill/>
          <a:ln w="6350">
            <a:solidFill>
              <a:schemeClr val="bg1"/>
            </a:solidFill>
            <a:round/>
            <a:headEnd/>
            <a:tailEnd/>
          </a:ln>
          <a:effectLst/>
        </p:spPr>
        <p:txBody>
          <a:bodyPr anchor="ctr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GB">
              <a:cs typeface="+mn-cs"/>
            </a:endParaRPr>
          </a:p>
        </p:txBody>
      </p:sp>
      <p:sp>
        <p:nvSpPr>
          <p:cNvPr id="17" name="Line 46"/>
          <p:cNvSpPr>
            <a:spLocks noChangeShapeType="1"/>
          </p:cNvSpPr>
          <p:nvPr/>
        </p:nvSpPr>
        <p:spPr bwMode="auto">
          <a:xfrm rot="16200000" flipH="1">
            <a:off x="9372600" y="5562600"/>
            <a:ext cx="0" cy="457200"/>
          </a:xfrm>
          <a:prstGeom prst="line">
            <a:avLst/>
          </a:prstGeom>
          <a:noFill/>
          <a:ln w="6350">
            <a:solidFill>
              <a:schemeClr val="bg1"/>
            </a:solidFill>
            <a:round/>
            <a:headEnd/>
            <a:tailEnd/>
          </a:ln>
          <a:effectLst/>
        </p:spPr>
        <p:txBody>
          <a:bodyPr anchor="ctr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GB">
              <a:cs typeface="+mn-cs"/>
            </a:endParaRPr>
          </a:p>
        </p:txBody>
      </p:sp>
      <p:sp>
        <p:nvSpPr>
          <p:cNvPr id="18" name="Text Box 50"/>
          <p:cNvSpPr txBox="1">
            <a:spLocks noChangeArrowheads="1"/>
          </p:cNvSpPr>
          <p:nvPr/>
        </p:nvSpPr>
        <p:spPr bwMode="auto">
          <a:xfrm>
            <a:off x="9144000" y="5486400"/>
            <a:ext cx="1295400" cy="228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900">
                <a:solidFill>
                  <a:schemeClr val="bg1"/>
                </a:solidFill>
                <a:latin typeface="+mn-lt"/>
                <a:cs typeface="+mn-cs"/>
              </a:rPr>
              <a:t>10mm logo safe area</a:t>
            </a:r>
          </a:p>
        </p:txBody>
      </p:sp>
      <p:sp>
        <p:nvSpPr>
          <p:cNvPr id="19" name="Text Box 50"/>
          <p:cNvSpPr txBox="1">
            <a:spLocks noChangeArrowheads="1"/>
          </p:cNvSpPr>
          <p:nvPr/>
        </p:nvSpPr>
        <p:spPr bwMode="auto">
          <a:xfrm>
            <a:off x="8763000" y="7239000"/>
            <a:ext cx="1295400" cy="228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900">
                <a:solidFill>
                  <a:schemeClr val="bg1"/>
                </a:solidFill>
                <a:latin typeface="+mn-lt"/>
                <a:cs typeface="+mn-cs"/>
              </a:rPr>
              <a:t>10mm logo safe area</a:t>
            </a:r>
          </a:p>
        </p:txBody>
      </p:sp>
      <p:sp>
        <p:nvSpPr>
          <p:cNvPr id="20" name="Text Box 80"/>
          <p:cNvSpPr txBox="1">
            <a:spLocks noChangeArrowheads="1"/>
          </p:cNvSpPr>
          <p:nvPr/>
        </p:nvSpPr>
        <p:spPr bwMode="auto">
          <a:xfrm>
            <a:off x="-3071813" y="2357438"/>
            <a:ext cx="1981200" cy="2225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GB" sz="1000" b="1" dirty="0">
                <a:solidFill>
                  <a:schemeClr val="bg1"/>
                </a:solidFill>
                <a:latin typeface="Verdana" pitchFamily="34" charset="0"/>
                <a:cs typeface="+mn-cs"/>
              </a:rPr>
              <a:t>EDITING NOTES</a:t>
            </a:r>
            <a:endParaRPr lang="en-GB" sz="1000" dirty="0">
              <a:solidFill>
                <a:schemeClr val="bg1"/>
              </a:solidFill>
              <a:latin typeface="Verdana" pitchFamily="34" charset="0"/>
              <a:cs typeface="+mn-cs"/>
            </a:endParaRP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GB" sz="1000" dirty="0">
              <a:solidFill>
                <a:schemeClr val="bg1"/>
              </a:solidFill>
              <a:latin typeface="Verdana" pitchFamily="34" charset="0"/>
              <a:cs typeface="+mn-cs"/>
            </a:endParaRP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GB" sz="1000" dirty="0">
                <a:solidFill>
                  <a:schemeClr val="bg1"/>
                </a:solidFill>
                <a:latin typeface="Verdana" pitchFamily="34" charset="0"/>
                <a:cs typeface="+mn-cs"/>
              </a:rPr>
              <a:t>All copy must stay within the content limit guidelines.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GB" sz="1000" dirty="0">
              <a:solidFill>
                <a:schemeClr val="bg1"/>
              </a:solidFill>
              <a:latin typeface="Verdana" pitchFamily="34" charset="0"/>
              <a:cs typeface="+mn-cs"/>
            </a:endParaRP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GB" sz="1000" dirty="0">
                <a:solidFill>
                  <a:schemeClr val="bg1"/>
                </a:solidFill>
                <a:latin typeface="Verdana" pitchFamily="34" charset="0"/>
                <a:cs typeface="+mn-cs"/>
              </a:rPr>
              <a:t>Any image added to a slide with  text should be formatted to be in-keeping with the width guidelines. 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GB" sz="1000" dirty="0">
              <a:solidFill>
                <a:schemeClr val="bg1"/>
              </a:solidFill>
              <a:latin typeface="Verdana" pitchFamily="34" charset="0"/>
              <a:cs typeface="+mn-cs"/>
            </a:endParaRP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GB" sz="1000" dirty="0">
                <a:solidFill>
                  <a:schemeClr val="bg1"/>
                </a:solidFill>
                <a:latin typeface="Verdana" pitchFamily="34" charset="0"/>
                <a:cs typeface="+mn-cs"/>
              </a:rPr>
              <a:t>A safe area of 10mm must be applied around the logo.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GB" sz="1000" dirty="0">
              <a:solidFill>
                <a:schemeClr val="bg1"/>
              </a:solidFill>
              <a:latin typeface="Verdana" pitchFamily="34" charset="0"/>
              <a:cs typeface="+mn-cs"/>
            </a:endParaRP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GB" sz="1000" dirty="0">
              <a:solidFill>
                <a:schemeClr val="bg1"/>
              </a:solidFill>
              <a:latin typeface="Verdana" pitchFamily="34" charset="0"/>
              <a:cs typeface="+mn-cs"/>
            </a:endParaRPr>
          </a:p>
        </p:txBody>
      </p:sp>
      <p:sp>
        <p:nvSpPr>
          <p:cNvPr id="21" name="Line 40"/>
          <p:cNvSpPr>
            <a:spLocks noChangeShapeType="1"/>
          </p:cNvSpPr>
          <p:nvPr/>
        </p:nvSpPr>
        <p:spPr bwMode="auto">
          <a:xfrm rot="16200000" flipH="1">
            <a:off x="9372600" y="152400"/>
            <a:ext cx="0" cy="457200"/>
          </a:xfrm>
          <a:prstGeom prst="line">
            <a:avLst/>
          </a:prstGeom>
          <a:noFill/>
          <a:ln w="6350">
            <a:solidFill>
              <a:schemeClr val="bg1"/>
            </a:solidFill>
            <a:round/>
            <a:headEnd/>
            <a:tailEnd/>
          </a:ln>
          <a:effectLst/>
        </p:spPr>
        <p:txBody>
          <a:bodyPr anchor="ctr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GB">
              <a:cs typeface="+mn-cs"/>
            </a:endParaRPr>
          </a:p>
        </p:txBody>
      </p:sp>
      <p:sp>
        <p:nvSpPr>
          <p:cNvPr id="22" name="Line 42"/>
          <p:cNvSpPr>
            <a:spLocks noChangeShapeType="1"/>
          </p:cNvSpPr>
          <p:nvPr/>
        </p:nvSpPr>
        <p:spPr bwMode="auto">
          <a:xfrm rot="16200000" flipH="1">
            <a:off x="-209550" y="-228600"/>
            <a:ext cx="0" cy="457200"/>
          </a:xfrm>
          <a:prstGeom prst="line">
            <a:avLst/>
          </a:prstGeom>
          <a:noFill/>
          <a:ln w="6350">
            <a:solidFill>
              <a:schemeClr val="bg1"/>
            </a:solidFill>
            <a:round/>
            <a:headEnd/>
            <a:tailEnd/>
          </a:ln>
          <a:effectLst/>
        </p:spPr>
        <p:txBody>
          <a:bodyPr anchor="ctr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GB">
              <a:cs typeface="+mn-cs"/>
            </a:endParaRPr>
          </a:p>
        </p:txBody>
      </p:sp>
      <p:sp>
        <p:nvSpPr>
          <p:cNvPr id="23" name="Text Box 50"/>
          <p:cNvSpPr txBox="1">
            <a:spLocks noChangeArrowheads="1"/>
          </p:cNvSpPr>
          <p:nvPr/>
        </p:nvSpPr>
        <p:spPr bwMode="auto">
          <a:xfrm>
            <a:off x="-77788" y="-533400"/>
            <a:ext cx="592138" cy="244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000">
                <a:solidFill>
                  <a:schemeClr val="bg1"/>
                </a:solidFill>
                <a:latin typeface="Verdana" pitchFamily="34" charset="0"/>
                <a:cs typeface="+mn-cs"/>
              </a:rPr>
              <a:t>10mm</a:t>
            </a:r>
          </a:p>
        </p:txBody>
      </p:sp>
      <p:sp>
        <p:nvSpPr>
          <p:cNvPr id="24" name="Line 27"/>
          <p:cNvSpPr>
            <a:spLocks noChangeShapeType="1"/>
          </p:cNvSpPr>
          <p:nvPr/>
        </p:nvSpPr>
        <p:spPr bwMode="auto">
          <a:xfrm flipH="1">
            <a:off x="-1588" y="-304800"/>
            <a:ext cx="0" cy="284162"/>
          </a:xfrm>
          <a:prstGeom prst="line">
            <a:avLst/>
          </a:prstGeom>
          <a:noFill/>
          <a:ln w="6350">
            <a:solidFill>
              <a:schemeClr val="bg1"/>
            </a:solidFill>
            <a:round/>
            <a:headEnd/>
            <a:tailEnd/>
          </a:ln>
          <a:effectLst/>
        </p:spPr>
        <p:txBody>
          <a:bodyPr anchor="ctr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GB">
              <a:cs typeface="+mn-cs"/>
            </a:endParaRPr>
          </a:p>
        </p:txBody>
      </p:sp>
      <p:sp>
        <p:nvSpPr>
          <p:cNvPr id="25" name="Line 27"/>
          <p:cNvSpPr>
            <a:spLocks noChangeShapeType="1"/>
          </p:cNvSpPr>
          <p:nvPr/>
        </p:nvSpPr>
        <p:spPr bwMode="auto">
          <a:xfrm flipH="1">
            <a:off x="379413" y="-284163"/>
            <a:ext cx="0" cy="284163"/>
          </a:xfrm>
          <a:prstGeom prst="line">
            <a:avLst/>
          </a:prstGeom>
          <a:noFill/>
          <a:ln w="6350">
            <a:solidFill>
              <a:schemeClr val="bg1"/>
            </a:solidFill>
            <a:round/>
            <a:headEnd/>
            <a:tailEnd/>
          </a:ln>
          <a:effectLst/>
        </p:spPr>
        <p:txBody>
          <a:bodyPr anchor="ctr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GB">
              <a:cs typeface="+mn-cs"/>
            </a:endParaRPr>
          </a:p>
        </p:txBody>
      </p:sp>
      <p:sp>
        <p:nvSpPr>
          <p:cNvPr id="26" name="Line 42"/>
          <p:cNvSpPr>
            <a:spLocks noChangeShapeType="1"/>
          </p:cNvSpPr>
          <p:nvPr/>
        </p:nvSpPr>
        <p:spPr bwMode="auto">
          <a:xfrm rot="16200000" flipH="1">
            <a:off x="-228600" y="152400"/>
            <a:ext cx="0" cy="457200"/>
          </a:xfrm>
          <a:prstGeom prst="line">
            <a:avLst/>
          </a:prstGeom>
          <a:noFill/>
          <a:ln w="6350">
            <a:solidFill>
              <a:schemeClr val="bg1"/>
            </a:solidFill>
            <a:round/>
            <a:headEnd/>
            <a:tailEnd/>
          </a:ln>
          <a:effectLst/>
        </p:spPr>
        <p:txBody>
          <a:bodyPr anchor="ctr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GB">
              <a:cs typeface="+mn-cs"/>
            </a:endParaRPr>
          </a:p>
        </p:txBody>
      </p:sp>
      <p:sp>
        <p:nvSpPr>
          <p:cNvPr id="27" name="Text Box 50"/>
          <p:cNvSpPr txBox="1">
            <a:spLocks noChangeArrowheads="1"/>
          </p:cNvSpPr>
          <p:nvPr/>
        </p:nvSpPr>
        <p:spPr bwMode="auto">
          <a:xfrm>
            <a:off x="-896938" y="60325"/>
            <a:ext cx="592138" cy="244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000" dirty="0">
                <a:solidFill>
                  <a:schemeClr val="bg1"/>
                </a:solidFill>
                <a:latin typeface="Verdana" pitchFamily="34" charset="0"/>
                <a:cs typeface="+mn-cs"/>
              </a:rPr>
              <a:t>10mm</a:t>
            </a:r>
          </a:p>
        </p:txBody>
      </p:sp>
      <p:sp>
        <p:nvSpPr>
          <p:cNvPr id="28" name="Line 40"/>
          <p:cNvSpPr>
            <a:spLocks noChangeShapeType="1"/>
          </p:cNvSpPr>
          <p:nvPr/>
        </p:nvSpPr>
        <p:spPr bwMode="auto">
          <a:xfrm rot="16200000" flipH="1">
            <a:off x="9372600" y="-228600"/>
            <a:ext cx="0" cy="457200"/>
          </a:xfrm>
          <a:prstGeom prst="line">
            <a:avLst/>
          </a:prstGeom>
          <a:noFill/>
          <a:ln w="6350">
            <a:solidFill>
              <a:schemeClr val="bg1"/>
            </a:solidFill>
            <a:round/>
            <a:headEnd/>
            <a:tailEnd/>
          </a:ln>
          <a:effectLst/>
        </p:spPr>
        <p:txBody>
          <a:bodyPr anchor="ctr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GB">
              <a:cs typeface="+mn-cs"/>
            </a:endParaRPr>
          </a:p>
        </p:txBody>
      </p:sp>
      <p:sp>
        <p:nvSpPr>
          <p:cNvPr id="29" name="Text Box 50"/>
          <p:cNvSpPr txBox="1">
            <a:spLocks noChangeArrowheads="1"/>
          </p:cNvSpPr>
          <p:nvPr/>
        </p:nvSpPr>
        <p:spPr bwMode="auto">
          <a:xfrm>
            <a:off x="9296400" y="60325"/>
            <a:ext cx="592138" cy="244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000">
                <a:solidFill>
                  <a:schemeClr val="bg1"/>
                </a:solidFill>
                <a:latin typeface="Verdana" pitchFamily="34" charset="0"/>
                <a:cs typeface="+mn-cs"/>
              </a:rPr>
              <a:t>10mm</a:t>
            </a:r>
          </a:p>
        </p:txBody>
      </p:sp>
      <p:sp>
        <p:nvSpPr>
          <p:cNvPr id="30" name="Text Box 50"/>
          <p:cNvSpPr txBox="1">
            <a:spLocks noChangeArrowheads="1"/>
          </p:cNvSpPr>
          <p:nvPr/>
        </p:nvSpPr>
        <p:spPr bwMode="auto">
          <a:xfrm>
            <a:off x="8704263" y="-533400"/>
            <a:ext cx="592137" cy="244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000">
                <a:solidFill>
                  <a:schemeClr val="bg1"/>
                </a:solidFill>
                <a:latin typeface="Verdana" pitchFamily="34" charset="0"/>
                <a:cs typeface="+mn-cs"/>
              </a:rPr>
              <a:t>10mm</a:t>
            </a:r>
          </a:p>
        </p:txBody>
      </p:sp>
      <p:sp>
        <p:nvSpPr>
          <p:cNvPr id="31" name="Line 27"/>
          <p:cNvSpPr>
            <a:spLocks noChangeShapeType="1"/>
          </p:cNvSpPr>
          <p:nvPr/>
        </p:nvSpPr>
        <p:spPr bwMode="auto">
          <a:xfrm flipH="1">
            <a:off x="8780463" y="-304800"/>
            <a:ext cx="0" cy="284162"/>
          </a:xfrm>
          <a:prstGeom prst="line">
            <a:avLst/>
          </a:prstGeom>
          <a:noFill/>
          <a:ln w="6350">
            <a:solidFill>
              <a:schemeClr val="bg1"/>
            </a:solidFill>
            <a:round/>
            <a:headEnd/>
            <a:tailEnd/>
          </a:ln>
          <a:effectLst/>
        </p:spPr>
        <p:txBody>
          <a:bodyPr anchor="ctr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GB">
              <a:cs typeface="+mn-cs"/>
            </a:endParaRPr>
          </a:p>
        </p:txBody>
      </p:sp>
      <p:sp>
        <p:nvSpPr>
          <p:cNvPr id="32" name="Line 27"/>
          <p:cNvSpPr>
            <a:spLocks noChangeShapeType="1"/>
          </p:cNvSpPr>
          <p:nvPr/>
        </p:nvSpPr>
        <p:spPr bwMode="auto">
          <a:xfrm flipH="1">
            <a:off x="9161463" y="-284163"/>
            <a:ext cx="0" cy="284163"/>
          </a:xfrm>
          <a:prstGeom prst="line">
            <a:avLst/>
          </a:prstGeom>
          <a:noFill/>
          <a:ln w="6350">
            <a:solidFill>
              <a:schemeClr val="bg1"/>
            </a:solidFill>
            <a:round/>
            <a:headEnd/>
            <a:tailEnd/>
          </a:ln>
          <a:effectLst/>
        </p:spPr>
        <p:txBody>
          <a:bodyPr anchor="ctr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GB">
              <a:cs typeface="+mn-cs"/>
            </a:endParaRPr>
          </a:p>
        </p:txBody>
      </p:sp>
      <p:sp>
        <p:nvSpPr>
          <p:cNvPr id="33" name="Text Box 80"/>
          <p:cNvSpPr txBox="1">
            <a:spLocks noChangeArrowheads="1"/>
          </p:cNvSpPr>
          <p:nvPr/>
        </p:nvSpPr>
        <p:spPr bwMode="auto">
          <a:xfrm>
            <a:off x="9644063" y="928688"/>
            <a:ext cx="3057525" cy="28622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GB" sz="1000" b="1" dirty="0">
                <a:solidFill>
                  <a:schemeClr val="bg1"/>
                </a:solidFill>
                <a:latin typeface="Verdana" pitchFamily="34" charset="0"/>
                <a:cs typeface="+mn-cs"/>
              </a:rPr>
              <a:t>GUIDE FONT SIZES</a:t>
            </a:r>
            <a:endParaRPr lang="en-GB" sz="1000" dirty="0">
              <a:solidFill>
                <a:schemeClr val="bg1"/>
              </a:solidFill>
              <a:latin typeface="Verdana" pitchFamily="34" charset="0"/>
              <a:cs typeface="+mn-cs"/>
            </a:endParaRP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GB" sz="1000" dirty="0">
              <a:solidFill>
                <a:schemeClr val="bg1"/>
              </a:solidFill>
              <a:latin typeface="Verdana" pitchFamily="34" charset="0"/>
              <a:cs typeface="+mn-cs"/>
            </a:endParaRP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GB" sz="1000" dirty="0">
                <a:solidFill>
                  <a:schemeClr val="bg1"/>
                </a:solidFill>
                <a:latin typeface="Verdana" pitchFamily="34" charset="0"/>
                <a:cs typeface="+mn-cs"/>
              </a:rPr>
              <a:t>GENERAL SLIDE TITLE: 28pt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GB" sz="1000" dirty="0">
                <a:solidFill>
                  <a:schemeClr val="bg1"/>
                </a:solidFill>
                <a:latin typeface="Verdana" pitchFamily="34" charset="0"/>
                <a:cs typeface="+mn-cs"/>
              </a:rPr>
              <a:t>(Optional SLIDE SUB-TITLE: 26pt)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GB" sz="1000" dirty="0">
                <a:solidFill>
                  <a:schemeClr val="bg1"/>
                </a:solidFill>
                <a:latin typeface="Verdana" pitchFamily="34" charset="0"/>
                <a:cs typeface="+mn-cs"/>
              </a:rPr>
              <a:t>1ST LEVEL BULLET: 22pt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GB" sz="1000" dirty="0">
                <a:solidFill>
                  <a:schemeClr val="bg1"/>
                </a:solidFill>
                <a:latin typeface="Verdana" pitchFamily="34" charset="0"/>
                <a:cs typeface="+mn-cs"/>
              </a:rPr>
              <a:t>SUB-BULLETS: 20pt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GB" sz="1000" dirty="0">
                <a:solidFill>
                  <a:schemeClr val="bg1"/>
                </a:solidFill>
                <a:latin typeface="Verdana" pitchFamily="34" charset="0"/>
                <a:cs typeface="+mn-cs"/>
              </a:rPr>
              <a:t>BODY COPY/TEXT BOX: 18pt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GB" sz="1000" dirty="0">
              <a:solidFill>
                <a:schemeClr val="bg1"/>
              </a:solidFill>
              <a:latin typeface="Verdana" pitchFamily="34" charset="0"/>
              <a:cs typeface="+mn-cs"/>
            </a:endParaRP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GB" sz="1000" dirty="0">
                <a:solidFill>
                  <a:schemeClr val="bg1"/>
                </a:solidFill>
                <a:latin typeface="Verdana" pitchFamily="34" charset="0"/>
                <a:cs typeface="+mn-cs"/>
              </a:rPr>
              <a:t>PRESENTATION SLIDE TITLE: 28pt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GB" sz="1000" dirty="0">
                <a:solidFill>
                  <a:schemeClr val="bg1"/>
                </a:solidFill>
                <a:latin typeface="Verdana" pitchFamily="34" charset="0"/>
                <a:cs typeface="+mn-cs"/>
              </a:rPr>
              <a:t>PRESENTATION SLIDE SUB-TITLE: 22pt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GB" sz="1000" dirty="0">
                <a:solidFill>
                  <a:schemeClr val="bg1"/>
                </a:solidFill>
                <a:latin typeface="Verdana" pitchFamily="34" charset="0"/>
                <a:cs typeface="+mn-cs"/>
              </a:rPr>
              <a:t>PRESENTATION SLIDE NAME: 18pt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GB" sz="1000" dirty="0">
              <a:solidFill>
                <a:schemeClr val="bg1"/>
              </a:solidFill>
              <a:latin typeface="Verdana" pitchFamily="34" charset="0"/>
              <a:cs typeface="+mn-cs"/>
            </a:endParaRP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GB" sz="1000" dirty="0">
              <a:solidFill>
                <a:schemeClr val="bg1"/>
              </a:solidFill>
              <a:latin typeface="Verdana" pitchFamily="34" charset="0"/>
              <a:cs typeface="+mn-cs"/>
            </a:endParaRP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GB" sz="1000" dirty="0">
                <a:solidFill>
                  <a:schemeClr val="bg1"/>
                </a:solidFill>
                <a:latin typeface="Verdana" pitchFamily="34" charset="0"/>
                <a:cs typeface="+mn-cs"/>
              </a:rPr>
              <a:t>PAGE NUMBER, DATE, FOOTER: 8pt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GB" sz="1000" dirty="0">
              <a:solidFill>
                <a:schemeClr val="bg1"/>
              </a:solidFill>
              <a:latin typeface="Verdana" pitchFamily="34" charset="0"/>
              <a:cs typeface="+mn-cs"/>
            </a:endParaRP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GB" sz="1000" dirty="0">
              <a:solidFill>
                <a:schemeClr val="bg1"/>
              </a:solidFill>
              <a:latin typeface="Verdana" pitchFamily="34" charset="0"/>
              <a:cs typeface="+mn-cs"/>
            </a:endParaRP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GB" sz="1000" dirty="0">
                <a:solidFill>
                  <a:schemeClr val="bg1"/>
                </a:solidFill>
                <a:latin typeface="Verdana" pitchFamily="34" charset="0"/>
                <a:cs typeface="+mn-cs"/>
              </a:rPr>
              <a:t>ALL FONT TYPEFACE TO BE IN VERDANA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GB" sz="1000" dirty="0">
              <a:solidFill>
                <a:schemeClr val="bg1"/>
              </a:solidFill>
              <a:latin typeface="Verdana" pitchFamily="34" charset="0"/>
              <a:cs typeface="+mn-cs"/>
            </a:endParaRPr>
          </a:p>
        </p:txBody>
      </p:sp>
      <p:sp>
        <p:nvSpPr>
          <p:cNvPr id="34" name="Text Box 50"/>
          <p:cNvSpPr txBox="1">
            <a:spLocks noChangeArrowheads="1"/>
          </p:cNvSpPr>
          <p:nvPr/>
        </p:nvSpPr>
        <p:spPr bwMode="auto">
          <a:xfrm>
            <a:off x="-838200" y="6537325"/>
            <a:ext cx="592137" cy="244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000">
                <a:solidFill>
                  <a:schemeClr val="bg1"/>
                </a:solidFill>
                <a:latin typeface="Verdana" pitchFamily="34" charset="0"/>
                <a:cs typeface="+mn-cs"/>
              </a:rPr>
              <a:t>10mm</a:t>
            </a:r>
          </a:p>
        </p:txBody>
      </p:sp>
      <p:sp>
        <p:nvSpPr>
          <p:cNvPr id="35" name="Text Box 29"/>
          <p:cNvSpPr txBox="1">
            <a:spLocks noChangeArrowheads="1"/>
          </p:cNvSpPr>
          <p:nvPr/>
        </p:nvSpPr>
        <p:spPr bwMode="auto">
          <a:xfrm>
            <a:off x="-1357313" y="1571625"/>
            <a:ext cx="1243013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GB" sz="1000" dirty="0">
                <a:solidFill>
                  <a:schemeClr val="bg1"/>
                </a:solidFill>
                <a:latin typeface="Verdana" pitchFamily="34" charset="0"/>
                <a:cs typeface="+mn-cs"/>
              </a:rPr>
              <a:t>Limit for content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GB" sz="1000" dirty="0">
                <a:solidFill>
                  <a:schemeClr val="bg1"/>
                </a:solidFill>
                <a:latin typeface="Verdana" pitchFamily="34" charset="0"/>
                <a:cs typeface="+mn-cs"/>
              </a:rPr>
              <a:t>Do not exceed</a:t>
            </a:r>
          </a:p>
        </p:txBody>
      </p:sp>
      <p:sp>
        <p:nvSpPr>
          <p:cNvPr id="36" name="Text Box 29"/>
          <p:cNvSpPr txBox="1">
            <a:spLocks noChangeArrowheads="1"/>
          </p:cNvSpPr>
          <p:nvPr/>
        </p:nvSpPr>
        <p:spPr bwMode="auto">
          <a:xfrm>
            <a:off x="-1689100" y="714375"/>
            <a:ext cx="1117600" cy="400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GB" sz="1000" dirty="0">
                <a:solidFill>
                  <a:schemeClr val="bg1"/>
                </a:solidFill>
                <a:latin typeface="Verdana" pitchFamily="34" charset="0"/>
                <a:cs typeface="+mn-cs"/>
              </a:rPr>
              <a:t>Limit for title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GB" sz="1000" dirty="0">
                <a:solidFill>
                  <a:schemeClr val="bg1"/>
                </a:solidFill>
                <a:latin typeface="Verdana" pitchFamily="34" charset="0"/>
                <a:cs typeface="+mn-cs"/>
              </a:rPr>
              <a:t>Do not exceed</a:t>
            </a:r>
          </a:p>
        </p:txBody>
      </p:sp>
      <p:sp>
        <p:nvSpPr>
          <p:cNvPr id="37" name="Line 42"/>
          <p:cNvSpPr>
            <a:spLocks noChangeShapeType="1"/>
          </p:cNvSpPr>
          <p:nvPr/>
        </p:nvSpPr>
        <p:spPr bwMode="auto">
          <a:xfrm rot="16200000" flipH="1">
            <a:off x="-228600" y="1128713"/>
            <a:ext cx="0" cy="457200"/>
          </a:xfrm>
          <a:prstGeom prst="line">
            <a:avLst/>
          </a:prstGeom>
          <a:noFill/>
          <a:ln w="6350">
            <a:solidFill>
              <a:schemeClr val="bg1"/>
            </a:solidFill>
            <a:round/>
            <a:headEnd/>
            <a:tailEnd/>
          </a:ln>
          <a:effectLst/>
        </p:spPr>
        <p:txBody>
          <a:bodyPr anchor="ctr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GB">
              <a:cs typeface="+mn-cs"/>
            </a:endParaRPr>
          </a:p>
        </p:txBody>
      </p:sp>
      <p:sp>
        <p:nvSpPr>
          <p:cNvPr id="38" name="Line 44"/>
          <p:cNvSpPr>
            <a:spLocks noChangeShapeType="1"/>
          </p:cNvSpPr>
          <p:nvPr/>
        </p:nvSpPr>
        <p:spPr bwMode="auto">
          <a:xfrm rot="10800000" flipH="1">
            <a:off x="-500063" y="428625"/>
            <a:ext cx="0" cy="857250"/>
          </a:xfrm>
          <a:prstGeom prst="line">
            <a:avLst/>
          </a:prstGeom>
          <a:noFill/>
          <a:ln w="6350">
            <a:solidFill>
              <a:schemeClr val="bg1"/>
            </a:solidFill>
            <a:prstDash val="dash"/>
            <a:round/>
            <a:headEnd/>
            <a:tailEnd/>
          </a:ln>
          <a:effectLst/>
        </p:spPr>
        <p:txBody>
          <a:bodyPr anchor="ctr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GB">
              <a:cs typeface="+mn-cs"/>
            </a:endParaRPr>
          </a:p>
        </p:txBody>
      </p:sp>
      <p:sp>
        <p:nvSpPr>
          <p:cNvPr id="39" name="Line 46"/>
          <p:cNvSpPr>
            <a:spLocks noChangeShapeType="1"/>
          </p:cNvSpPr>
          <p:nvPr/>
        </p:nvSpPr>
        <p:spPr bwMode="auto">
          <a:xfrm rot="16200000" flipH="1">
            <a:off x="-250031" y="1035843"/>
            <a:ext cx="0" cy="500063"/>
          </a:xfrm>
          <a:prstGeom prst="line">
            <a:avLst/>
          </a:prstGeom>
          <a:noFill/>
          <a:ln w="6350">
            <a:solidFill>
              <a:schemeClr val="bg1"/>
            </a:solidFill>
            <a:round/>
            <a:headEnd/>
            <a:tailEnd/>
          </a:ln>
          <a:effectLst/>
        </p:spPr>
        <p:txBody>
          <a:bodyPr anchor="ctr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GB">
              <a:cs typeface="+mn-cs"/>
            </a:endParaRPr>
          </a:p>
        </p:txBody>
      </p:sp>
      <p:sp>
        <p:nvSpPr>
          <p:cNvPr id="40" name="Text Box 47"/>
          <p:cNvSpPr txBox="1">
            <a:spLocks noChangeArrowheads="1"/>
          </p:cNvSpPr>
          <p:nvPr/>
        </p:nvSpPr>
        <p:spPr bwMode="auto">
          <a:xfrm rot="16200000">
            <a:off x="-565150" y="815975"/>
            <a:ext cx="598487" cy="2460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000" dirty="0">
                <a:solidFill>
                  <a:schemeClr val="bg1"/>
                </a:solidFill>
                <a:latin typeface="Verdana" pitchFamily="34" charset="0"/>
                <a:cs typeface="+mn-cs"/>
              </a:rPr>
              <a:t>25mm</a:t>
            </a:r>
            <a:endParaRPr lang="en-US" sz="10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Click to edit Master title style</a:t>
            </a:r>
            <a:endParaRPr lang="en-GB" dirty="0"/>
          </a:p>
        </p:txBody>
      </p:sp>
      <p:sp>
        <p:nvSpPr>
          <p:cNvPr id="41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A1FF515-F4EB-41A7-AF02-A0DAEED5E89E}" type="datetimeFigureOut">
              <a:rPr lang="en-US"/>
              <a:pPr>
                <a:defRPr/>
              </a:pPr>
              <a:t>10/19/2020</a:t>
            </a:fld>
            <a:endParaRPr lang="en-GB"/>
          </a:p>
        </p:txBody>
      </p:sp>
      <p:sp>
        <p:nvSpPr>
          <p:cNvPr id="42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43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FADD21D-624E-4F69-A84C-071A9630CC4A}" type="slidenum">
              <a:rPr lang="en-GB"/>
              <a:pPr>
                <a:defRPr/>
              </a:pPr>
              <a:t>‹#›</a:t>
            </a:fld>
            <a:endParaRPr lang="en-GB"/>
          </a:p>
        </p:txBody>
      </p:sp>
    </p:spTree>
  </p:cSld>
  <p:clrMapOvr>
    <a:masterClrMapping/>
  </p:clrMapOvr>
  <p:transition spd="slow">
    <p:fade/>
  </p:transition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Line 46"/>
          <p:cNvSpPr>
            <a:spLocks noChangeShapeType="1"/>
          </p:cNvSpPr>
          <p:nvPr/>
        </p:nvSpPr>
        <p:spPr bwMode="auto">
          <a:xfrm rot="16200000" flipH="1">
            <a:off x="9372600" y="5181600"/>
            <a:ext cx="0" cy="457200"/>
          </a:xfrm>
          <a:prstGeom prst="line">
            <a:avLst/>
          </a:prstGeom>
          <a:noFill/>
          <a:ln w="6350">
            <a:solidFill>
              <a:schemeClr val="bg1"/>
            </a:solidFill>
            <a:round/>
            <a:headEnd/>
            <a:tailEnd/>
          </a:ln>
          <a:effectLst/>
        </p:spPr>
        <p:txBody>
          <a:bodyPr anchor="ctr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GB">
              <a:cs typeface="+mn-cs"/>
            </a:endParaRPr>
          </a:p>
        </p:txBody>
      </p:sp>
      <p:sp>
        <p:nvSpPr>
          <p:cNvPr id="6" name="Text Box 47"/>
          <p:cNvSpPr txBox="1">
            <a:spLocks noChangeArrowheads="1"/>
          </p:cNvSpPr>
          <p:nvPr/>
        </p:nvSpPr>
        <p:spPr bwMode="auto">
          <a:xfrm rot="16200000">
            <a:off x="9106694" y="6207919"/>
            <a:ext cx="592137" cy="244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000">
                <a:solidFill>
                  <a:schemeClr val="bg1"/>
                </a:solidFill>
                <a:latin typeface="Verdana" pitchFamily="34" charset="0"/>
                <a:cs typeface="+mn-cs"/>
              </a:rPr>
              <a:t>30mm</a:t>
            </a:r>
            <a:endParaRPr lang="en-US" sz="100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7" name="Line 27"/>
          <p:cNvSpPr>
            <a:spLocks noChangeShapeType="1"/>
          </p:cNvSpPr>
          <p:nvPr/>
        </p:nvSpPr>
        <p:spPr bwMode="auto">
          <a:xfrm flipH="1">
            <a:off x="9144000" y="6873875"/>
            <a:ext cx="0" cy="284163"/>
          </a:xfrm>
          <a:prstGeom prst="line">
            <a:avLst/>
          </a:prstGeom>
          <a:noFill/>
          <a:ln w="6350">
            <a:solidFill>
              <a:schemeClr val="bg1"/>
            </a:solidFill>
            <a:round/>
            <a:headEnd/>
            <a:tailEnd/>
          </a:ln>
          <a:effectLst/>
        </p:spPr>
        <p:txBody>
          <a:bodyPr anchor="ctr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GB">
              <a:cs typeface="+mn-cs"/>
            </a:endParaRPr>
          </a:p>
        </p:txBody>
      </p:sp>
      <p:sp>
        <p:nvSpPr>
          <p:cNvPr id="8" name="Line 34"/>
          <p:cNvSpPr>
            <a:spLocks noChangeShapeType="1"/>
          </p:cNvSpPr>
          <p:nvPr/>
        </p:nvSpPr>
        <p:spPr bwMode="auto">
          <a:xfrm flipH="1">
            <a:off x="381000" y="6873875"/>
            <a:ext cx="3175" cy="762000"/>
          </a:xfrm>
          <a:prstGeom prst="line">
            <a:avLst/>
          </a:prstGeom>
          <a:noFill/>
          <a:ln w="6350">
            <a:solidFill>
              <a:schemeClr val="bg1"/>
            </a:solidFill>
            <a:round/>
            <a:headEnd/>
            <a:tailEnd/>
          </a:ln>
          <a:effectLst/>
        </p:spPr>
        <p:txBody>
          <a:bodyPr anchor="ctr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GB">
              <a:cs typeface="+mn-cs"/>
            </a:endParaRPr>
          </a:p>
        </p:txBody>
      </p:sp>
      <p:sp>
        <p:nvSpPr>
          <p:cNvPr id="9" name="Line 46"/>
          <p:cNvSpPr>
            <a:spLocks noChangeShapeType="1"/>
          </p:cNvSpPr>
          <p:nvPr/>
        </p:nvSpPr>
        <p:spPr bwMode="auto">
          <a:xfrm rot="16200000" flipH="1">
            <a:off x="9372600" y="6645275"/>
            <a:ext cx="0" cy="457200"/>
          </a:xfrm>
          <a:prstGeom prst="line">
            <a:avLst/>
          </a:prstGeom>
          <a:noFill/>
          <a:ln w="6350">
            <a:solidFill>
              <a:schemeClr val="bg1"/>
            </a:solidFill>
            <a:round/>
            <a:headEnd/>
            <a:tailEnd/>
          </a:ln>
          <a:effectLst/>
        </p:spPr>
        <p:txBody>
          <a:bodyPr anchor="ctr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GB">
              <a:cs typeface="+mn-cs"/>
            </a:endParaRPr>
          </a:p>
        </p:txBody>
      </p:sp>
      <p:sp>
        <p:nvSpPr>
          <p:cNvPr id="10" name="Line 46"/>
          <p:cNvSpPr>
            <a:spLocks noChangeShapeType="1"/>
          </p:cNvSpPr>
          <p:nvPr/>
        </p:nvSpPr>
        <p:spPr bwMode="auto">
          <a:xfrm rot="16200000" flipH="1">
            <a:off x="-228600" y="6645275"/>
            <a:ext cx="0" cy="457200"/>
          </a:xfrm>
          <a:prstGeom prst="line">
            <a:avLst/>
          </a:prstGeom>
          <a:noFill/>
          <a:ln w="6350">
            <a:solidFill>
              <a:schemeClr val="bg1"/>
            </a:solidFill>
            <a:round/>
            <a:headEnd/>
            <a:tailEnd/>
          </a:ln>
          <a:effectLst/>
        </p:spPr>
        <p:txBody>
          <a:bodyPr anchor="ctr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GB">
              <a:cs typeface="+mn-cs"/>
            </a:endParaRPr>
          </a:p>
        </p:txBody>
      </p:sp>
      <p:sp>
        <p:nvSpPr>
          <p:cNvPr id="11" name="Line 46"/>
          <p:cNvSpPr>
            <a:spLocks noChangeShapeType="1"/>
          </p:cNvSpPr>
          <p:nvPr/>
        </p:nvSpPr>
        <p:spPr bwMode="auto">
          <a:xfrm rot="16200000" flipH="1">
            <a:off x="-228600" y="6248400"/>
            <a:ext cx="0" cy="457200"/>
          </a:xfrm>
          <a:prstGeom prst="line">
            <a:avLst/>
          </a:prstGeom>
          <a:noFill/>
          <a:ln w="6350">
            <a:solidFill>
              <a:schemeClr val="bg1"/>
            </a:solidFill>
            <a:round/>
            <a:headEnd/>
            <a:tailEnd/>
          </a:ln>
          <a:effectLst/>
        </p:spPr>
        <p:txBody>
          <a:bodyPr anchor="ctr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GB">
              <a:cs typeface="+mn-cs"/>
            </a:endParaRPr>
          </a:p>
        </p:txBody>
      </p:sp>
      <p:sp>
        <p:nvSpPr>
          <p:cNvPr id="12" name="Text Box 50"/>
          <p:cNvSpPr txBox="1">
            <a:spLocks noChangeArrowheads="1"/>
          </p:cNvSpPr>
          <p:nvPr/>
        </p:nvSpPr>
        <p:spPr bwMode="auto">
          <a:xfrm>
            <a:off x="-76200" y="7178675"/>
            <a:ext cx="501650" cy="228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900">
                <a:solidFill>
                  <a:schemeClr val="bg1"/>
                </a:solidFill>
                <a:latin typeface="+mn-lt"/>
                <a:cs typeface="+mn-cs"/>
              </a:rPr>
              <a:t>10mm</a:t>
            </a:r>
          </a:p>
        </p:txBody>
      </p:sp>
      <p:sp>
        <p:nvSpPr>
          <p:cNvPr id="13" name="Line 27"/>
          <p:cNvSpPr>
            <a:spLocks noChangeShapeType="1"/>
          </p:cNvSpPr>
          <p:nvPr/>
        </p:nvSpPr>
        <p:spPr bwMode="auto">
          <a:xfrm flipH="1">
            <a:off x="0" y="6873875"/>
            <a:ext cx="0" cy="284163"/>
          </a:xfrm>
          <a:prstGeom prst="line">
            <a:avLst/>
          </a:prstGeom>
          <a:noFill/>
          <a:ln w="6350">
            <a:solidFill>
              <a:schemeClr val="bg1"/>
            </a:solidFill>
            <a:round/>
            <a:headEnd/>
            <a:tailEnd/>
          </a:ln>
          <a:effectLst/>
        </p:spPr>
        <p:txBody>
          <a:bodyPr anchor="ctr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GB">
              <a:cs typeface="+mn-cs"/>
            </a:endParaRPr>
          </a:p>
        </p:txBody>
      </p:sp>
      <p:sp>
        <p:nvSpPr>
          <p:cNvPr id="14" name="Line 27"/>
          <p:cNvSpPr>
            <a:spLocks noChangeShapeType="1"/>
          </p:cNvSpPr>
          <p:nvPr/>
        </p:nvSpPr>
        <p:spPr bwMode="auto">
          <a:xfrm flipH="1">
            <a:off x="7696200" y="6873875"/>
            <a:ext cx="0" cy="284163"/>
          </a:xfrm>
          <a:prstGeom prst="line">
            <a:avLst/>
          </a:prstGeom>
          <a:noFill/>
          <a:ln w="6350">
            <a:solidFill>
              <a:schemeClr val="bg1"/>
            </a:solidFill>
            <a:round/>
            <a:headEnd/>
            <a:tailEnd/>
          </a:ln>
          <a:effectLst/>
        </p:spPr>
        <p:txBody>
          <a:bodyPr anchor="ctr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GB">
              <a:cs typeface="+mn-cs"/>
            </a:endParaRPr>
          </a:p>
        </p:txBody>
      </p:sp>
      <p:sp>
        <p:nvSpPr>
          <p:cNvPr id="15" name="Line 27"/>
          <p:cNvSpPr>
            <a:spLocks noChangeShapeType="1"/>
          </p:cNvSpPr>
          <p:nvPr/>
        </p:nvSpPr>
        <p:spPr bwMode="auto">
          <a:xfrm flipH="1">
            <a:off x="7315200" y="6873875"/>
            <a:ext cx="0" cy="284163"/>
          </a:xfrm>
          <a:prstGeom prst="line">
            <a:avLst/>
          </a:prstGeom>
          <a:noFill/>
          <a:ln w="6350">
            <a:solidFill>
              <a:schemeClr val="bg1"/>
            </a:solidFill>
            <a:round/>
            <a:headEnd/>
            <a:tailEnd/>
          </a:ln>
          <a:effectLst/>
        </p:spPr>
        <p:txBody>
          <a:bodyPr anchor="ctr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GB">
              <a:cs typeface="+mn-cs"/>
            </a:endParaRPr>
          </a:p>
        </p:txBody>
      </p:sp>
      <p:sp>
        <p:nvSpPr>
          <p:cNvPr id="16" name="Text Box 50"/>
          <p:cNvSpPr txBox="1">
            <a:spLocks noChangeArrowheads="1"/>
          </p:cNvSpPr>
          <p:nvPr/>
        </p:nvSpPr>
        <p:spPr bwMode="auto">
          <a:xfrm>
            <a:off x="7061200" y="7102475"/>
            <a:ext cx="939800" cy="36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900">
                <a:solidFill>
                  <a:schemeClr val="bg1"/>
                </a:solidFill>
                <a:latin typeface="+mn-lt"/>
                <a:cs typeface="+mn-cs"/>
              </a:rPr>
              <a:t>10mm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900">
                <a:solidFill>
                  <a:schemeClr val="bg1"/>
                </a:solidFill>
                <a:latin typeface="+mn-lt"/>
                <a:cs typeface="+mn-cs"/>
              </a:rPr>
              <a:t> logo safe area</a:t>
            </a:r>
          </a:p>
        </p:txBody>
      </p:sp>
      <p:sp>
        <p:nvSpPr>
          <p:cNvPr id="17" name="Line 34"/>
          <p:cNvSpPr>
            <a:spLocks noChangeShapeType="1"/>
          </p:cNvSpPr>
          <p:nvPr/>
        </p:nvSpPr>
        <p:spPr bwMode="auto">
          <a:xfrm flipH="1">
            <a:off x="8763000" y="6858000"/>
            <a:ext cx="3175" cy="762000"/>
          </a:xfrm>
          <a:prstGeom prst="line">
            <a:avLst/>
          </a:prstGeom>
          <a:noFill/>
          <a:ln w="6350">
            <a:solidFill>
              <a:schemeClr val="bg1"/>
            </a:solidFill>
            <a:round/>
            <a:headEnd/>
            <a:tailEnd/>
          </a:ln>
          <a:effectLst/>
        </p:spPr>
        <p:txBody>
          <a:bodyPr anchor="ctr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GB">
              <a:cs typeface="+mn-cs"/>
            </a:endParaRPr>
          </a:p>
        </p:txBody>
      </p:sp>
      <p:sp>
        <p:nvSpPr>
          <p:cNvPr id="18" name="Line 46"/>
          <p:cNvSpPr>
            <a:spLocks noChangeShapeType="1"/>
          </p:cNvSpPr>
          <p:nvPr/>
        </p:nvSpPr>
        <p:spPr bwMode="auto">
          <a:xfrm rot="16200000" flipH="1">
            <a:off x="9372600" y="5562600"/>
            <a:ext cx="0" cy="457200"/>
          </a:xfrm>
          <a:prstGeom prst="line">
            <a:avLst/>
          </a:prstGeom>
          <a:noFill/>
          <a:ln w="6350">
            <a:solidFill>
              <a:schemeClr val="bg1"/>
            </a:solidFill>
            <a:round/>
            <a:headEnd/>
            <a:tailEnd/>
          </a:ln>
          <a:effectLst/>
        </p:spPr>
        <p:txBody>
          <a:bodyPr anchor="ctr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GB">
              <a:cs typeface="+mn-cs"/>
            </a:endParaRPr>
          </a:p>
        </p:txBody>
      </p:sp>
      <p:sp>
        <p:nvSpPr>
          <p:cNvPr id="19" name="Text Box 50"/>
          <p:cNvSpPr txBox="1">
            <a:spLocks noChangeArrowheads="1"/>
          </p:cNvSpPr>
          <p:nvPr/>
        </p:nvSpPr>
        <p:spPr bwMode="auto">
          <a:xfrm>
            <a:off x="9144000" y="5486400"/>
            <a:ext cx="1295400" cy="228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900">
                <a:solidFill>
                  <a:schemeClr val="bg1"/>
                </a:solidFill>
                <a:latin typeface="+mn-lt"/>
                <a:cs typeface="+mn-cs"/>
              </a:rPr>
              <a:t>10mm logo safe area</a:t>
            </a:r>
          </a:p>
        </p:txBody>
      </p:sp>
      <p:sp>
        <p:nvSpPr>
          <p:cNvPr id="20" name="Text Box 50"/>
          <p:cNvSpPr txBox="1">
            <a:spLocks noChangeArrowheads="1"/>
          </p:cNvSpPr>
          <p:nvPr/>
        </p:nvSpPr>
        <p:spPr bwMode="auto">
          <a:xfrm>
            <a:off x="8763000" y="7239000"/>
            <a:ext cx="1295400" cy="228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900">
                <a:solidFill>
                  <a:schemeClr val="bg1"/>
                </a:solidFill>
                <a:latin typeface="+mn-lt"/>
                <a:cs typeface="+mn-cs"/>
              </a:rPr>
              <a:t>10mm logo safe area</a:t>
            </a:r>
          </a:p>
        </p:txBody>
      </p:sp>
      <p:sp>
        <p:nvSpPr>
          <p:cNvPr id="21" name="Text Box 80"/>
          <p:cNvSpPr txBox="1">
            <a:spLocks noChangeArrowheads="1"/>
          </p:cNvSpPr>
          <p:nvPr/>
        </p:nvSpPr>
        <p:spPr bwMode="auto">
          <a:xfrm>
            <a:off x="-3071813" y="2357438"/>
            <a:ext cx="1981200" cy="2225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GB" sz="1000" b="1" dirty="0">
                <a:solidFill>
                  <a:schemeClr val="bg1"/>
                </a:solidFill>
                <a:latin typeface="Verdana" pitchFamily="34" charset="0"/>
                <a:cs typeface="+mn-cs"/>
              </a:rPr>
              <a:t>EDITING NOTES</a:t>
            </a:r>
            <a:endParaRPr lang="en-GB" sz="1000" dirty="0">
              <a:solidFill>
                <a:schemeClr val="bg1"/>
              </a:solidFill>
              <a:latin typeface="Verdana" pitchFamily="34" charset="0"/>
              <a:cs typeface="+mn-cs"/>
            </a:endParaRP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GB" sz="1000" dirty="0">
              <a:solidFill>
                <a:schemeClr val="bg1"/>
              </a:solidFill>
              <a:latin typeface="Verdana" pitchFamily="34" charset="0"/>
              <a:cs typeface="+mn-cs"/>
            </a:endParaRP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GB" sz="1000" dirty="0">
                <a:solidFill>
                  <a:schemeClr val="bg1"/>
                </a:solidFill>
                <a:latin typeface="Verdana" pitchFamily="34" charset="0"/>
                <a:cs typeface="+mn-cs"/>
              </a:rPr>
              <a:t>All copy must stay within the content limit guidelines.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GB" sz="1000" dirty="0">
              <a:solidFill>
                <a:schemeClr val="bg1"/>
              </a:solidFill>
              <a:latin typeface="Verdana" pitchFamily="34" charset="0"/>
              <a:cs typeface="+mn-cs"/>
            </a:endParaRP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GB" sz="1000" dirty="0">
                <a:solidFill>
                  <a:schemeClr val="bg1"/>
                </a:solidFill>
                <a:latin typeface="Verdana" pitchFamily="34" charset="0"/>
                <a:cs typeface="+mn-cs"/>
              </a:rPr>
              <a:t>Any image added to a slide with  text should be formatted to be in-keeping with the width guidelines. 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GB" sz="1000" dirty="0">
              <a:solidFill>
                <a:schemeClr val="bg1"/>
              </a:solidFill>
              <a:latin typeface="Verdana" pitchFamily="34" charset="0"/>
              <a:cs typeface="+mn-cs"/>
            </a:endParaRP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GB" sz="1000" dirty="0">
                <a:solidFill>
                  <a:schemeClr val="bg1"/>
                </a:solidFill>
                <a:latin typeface="Verdana" pitchFamily="34" charset="0"/>
                <a:cs typeface="+mn-cs"/>
              </a:rPr>
              <a:t>A safe area of 10mm must be applied around the logo.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GB" sz="1000" dirty="0">
              <a:solidFill>
                <a:schemeClr val="bg1"/>
              </a:solidFill>
              <a:latin typeface="Verdana" pitchFamily="34" charset="0"/>
              <a:cs typeface="+mn-cs"/>
            </a:endParaRP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GB" sz="1000" dirty="0">
              <a:solidFill>
                <a:schemeClr val="bg1"/>
              </a:solidFill>
              <a:latin typeface="Verdana" pitchFamily="34" charset="0"/>
              <a:cs typeface="+mn-cs"/>
            </a:endParaRPr>
          </a:p>
        </p:txBody>
      </p:sp>
      <p:sp>
        <p:nvSpPr>
          <p:cNvPr id="22" name="Line 40"/>
          <p:cNvSpPr>
            <a:spLocks noChangeShapeType="1"/>
          </p:cNvSpPr>
          <p:nvPr/>
        </p:nvSpPr>
        <p:spPr bwMode="auto">
          <a:xfrm rot="16200000" flipH="1">
            <a:off x="9372600" y="152400"/>
            <a:ext cx="0" cy="457200"/>
          </a:xfrm>
          <a:prstGeom prst="line">
            <a:avLst/>
          </a:prstGeom>
          <a:noFill/>
          <a:ln w="6350">
            <a:solidFill>
              <a:schemeClr val="bg1"/>
            </a:solidFill>
            <a:round/>
            <a:headEnd/>
            <a:tailEnd/>
          </a:ln>
          <a:effectLst/>
        </p:spPr>
        <p:txBody>
          <a:bodyPr anchor="ctr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GB">
              <a:cs typeface="+mn-cs"/>
            </a:endParaRPr>
          </a:p>
        </p:txBody>
      </p:sp>
      <p:sp>
        <p:nvSpPr>
          <p:cNvPr id="23" name="Line 42"/>
          <p:cNvSpPr>
            <a:spLocks noChangeShapeType="1"/>
          </p:cNvSpPr>
          <p:nvPr/>
        </p:nvSpPr>
        <p:spPr bwMode="auto">
          <a:xfrm rot="16200000" flipH="1">
            <a:off x="-209550" y="-228600"/>
            <a:ext cx="0" cy="457200"/>
          </a:xfrm>
          <a:prstGeom prst="line">
            <a:avLst/>
          </a:prstGeom>
          <a:noFill/>
          <a:ln w="6350">
            <a:solidFill>
              <a:schemeClr val="bg1"/>
            </a:solidFill>
            <a:round/>
            <a:headEnd/>
            <a:tailEnd/>
          </a:ln>
          <a:effectLst/>
        </p:spPr>
        <p:txBody>
          <a:bodyPr anchor="ctr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GB">
              <a:cs typeface="+mn-cs"/>
            </a:endParaRPr>
          </a:p>
        </p:txBody>
      </p:sp>
      <p:sp>
        <p:nvSpPr>
          <p:cNvPr id="24" name="Text Box 50"/>
          <p:cNvSpPr txBox="1">
            <a:spLocks noChangeArrowheads="1"/>
          </p:cNvSpPr>
          <p:nvPr/>
        </p:nvSpPr>
        <p:spPr bwMode="auto">
          <a:xfrm>
            <a:off x="-77788" y="-533400"/>
            <a:ext cx="592138" cy="244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000">
                <a:solidFill>
                  <a:schemeClr val="bg1"/>
                </a:solidFill>
                <a:latin typeface="Verdana" pitchFamily="34" charset="0"/>
                <a:cs typeface="+mn-cs"/>
              </a:rPr>
              <a:t>10mm</a:t>
            </a:r>
          </a:p>
        </p:txBody>
      </p:sp>
      <p:sp>
        <p:nvSpPr>
          <p:cNvPr id="25" name="Line 27"/>
          <p:cNvSpPr>
            <a:spLocks noChangeShapeType="1"/>
          </p:cNvSpPr>
          <p:nvPr/>
        </p:nvSpPr>
        <p:spPr bwMode="auto">
          <a:xfrm flipH="1">
            <a:off x="-1588" y="-304800"/>
            <a:ext cx="0" cy="284162"/>
          </a:xfrm>
          <a:prstGeom prst="line">
            <a:avLst/>
          </a:prstGeom>
          <a:noFill/>
          <a:ln w="6350">
            <a:solidFill>
              <a:schemeClr val="bg1"/>
            </a:solidFill>
            <a:round/>
            <a:headEnd/>
            <a:tailEnd/>
          </a:ln>
          <a:effectLst/>
        </p:spPr>
        <p:txBody>
          <a:bodyPr anchor="ctr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GB">
              <a:cs typeface="+mn-cs"/>
            </a:endParaRPr>
          </a:p>
        </p:txBody>
      </p:sp>
      <p:sp>
        <p:nvSpPr>
          <p:cNvPr id="26" name="Line 27"/>
          <p:cNvSpPr>
            <a:spLocks noChangeShapeType="1"/>
          </p:cNvSpPr>
          <p:nvPr/>
        </p:nvSpPr>
        <p:spPr bwMode="auto">
          <a:xfrm flipH="1">
            <a:off x="379413" y="-284163"/>
            <a:ext cx="0" cy="284163"/>
          </a:xfrm>
          <a:prstGeom prst="line">
            <a:avLst/>
          </a:prstGeom>
          <a:noFill/>
          <a:ln w="6350">
            <a:solidFill>
              <a:schemeClr val="bg1"/>
            </a:solidFill>
            <a:round/>
            <a:headEnd/>
            <a:tailEnd/>
          </a:ln>
          <a:effectLst/>
        </p:spPr>
        <p:txBody>
          <a:bodyPr anchor="ctr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GB">
              <a:cs typeface="+mn-cs"/>
            </a:endParaRPr>
          </a:p>
        </p:txBody>
      </p:sp>
      <p:sp>
        <p:nvSpPr>
          <p:cNvPr id="27" name="Line 42"/>
          <p:cNvSpPr>
            <a:spLocks noChangeShapeType="1"/>
          </p:cNvSpPr>
          <p:nvPr/>
        </p:nvSpPr>
        <p:spPr bwMode="auto">
          <a:xfrm rot="16200000" flipH="1">
            <a:off x="-228600" y="152400"/>
            <a:ext cx="0" cy="457200"/>
          </a:xfrm>
          <a:prstGeom prst="line">
            <a:avLst/>
          </a:prstGeom>
          <a:noFill/>
          <a:ln w="6350">
            <a:solidFill>
              <a:schemeClr val="bg1"/>
            </a:solidFill>
            <a:round/>
            <a:headEnd/>
            <a:tailEnd/>
          </a:ln>
          <a:effectLst/>
        </p:spPr>
        <p:txBody>
          <a:bodyPr anchor="ctr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GB">
              <a:cs typeface="+mn-cs"/>
            </a:endParaRPr>
          </a:p>
        </p:txBody>
      </p:sp>
      <p:sp>
        <p:nvSpPr>
          <p:cNvPr id="28" name="Text Box 50"/>
          <p:cNvSpPr txBox="1">
            <a:spLocks noChangeArrowheads="1"/>
          </p:cNvSpPr>
          <p:nvPr/>
        </p:nvSpPr>
        <p:spPr bwMode="auto">
          <a:xfrm>
            <a:off x="-896938" y="60325"/>
            <a:ext cx="592138" cy="244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000" dirty="0">
                <a:solidFill>
                  <a:schemeClr val="bg1"/>
                </a:solidFill>
                <a:latin typeface="Verdana" pitchFamily="34" charset="0"/>
                <a:cs typeface="+mn-cs"/>
              </a:rPr>
              <a:t>10mm</a:t>
            </a:r>
          </a:p>
        </p:txBody>
      </p:sp>
      <p:sp>
        <p:nvSpPr>
          <p:cNvPr id="29" name="Line 40"/>
          <p:cNvSpPr>
            <a:spLocks noChangeShapeType="1"/>
          </p:cNvSpPr>
          <p:nvPr/>
        </p:nvSpPr>
        <p:spPr bwMode="auto">
          <a:xfrm rot="16200000" flipH="1">
            <a:off x="9372600" y="-228600"/>
            <a:ext cx="0" cy="457200"/>
          </a:xfrm>
          <a:prstGeom prst="line">
            <a:avLst/>
          </a:prstGeom>
          <a:noFill/>
          <a:ln w="6350">
            <a:solidFill>
              <a:schemeClr val="bg1"/>
            </a:solidFill>
            <a:round/>
            <a:headEnd/>
            <a:tailEnd/>
          </a:ln>
          <a:effectLst/>
        </p:spPr>
        <p:txBody>
          <a:bodyPr anchor="ctr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GB">
              <a:cs typeface="+mn-cs"/>
            </a:endParaRPr>
          </a:p>
        </p:txBody>
      </p:sp>
      <p:sp>
        <p:nvSpPr>
          <p:cNvPr id="30" name="Text Box 50"/>
          <p:cNvSpPr txBox="1">
            <a:spLocks noChangeArrowheads="1"/>
          </p:cNvSpPr>
          <p:nvPr/>
        </p:nvSpPr>
        <p:spPr bwMode="auto">
          <a:xfrm>
            <a:off x="9296400" y="60325"/>
            <a:ext cx="592138" cy="244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000">
                <a:solidFill>
                  <a:schemeClr val="bg1"/>
                </a:solidFill>
                <a:latin typeface="Verdana" pitchFamily="34" charset="0"/>
                <a:cs typeface="+mn-cs"/>
              </a:rPr>
              <a:t>10mm</a:t>
            </a:r>
          </a:p>
        </p:txBody>
      </p:sp>
      <p:sp>
        <p:nvSpPr>
          <p:cNvPr id="31" name="Text Box 50"/>
          <p:cNvSpPr txBox="1">
            <a:spLocks noChangeArrowheads="1"/>
          </p:cNvSpPr>
          <p:nvPr/>
        </p:nvSpPr>
        <p:spPr bwMode="auto">
          <a:xfrm>
            <a:off x="8704263" y="-533400"/>
            <a:ext cx="592137" cy="244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000">
                <a:solidFill>
                  <a:schemeClr val="bg1"/>
                </a:solidFill>
                <a:latin typeface="Verdana" pitchFamily="34" charset="0"/>
                <a:cs typeface="+mn-cs"/>
              </a:rPr>
              <a:t>10mm</a:t>
            </a:r>
          </a:p>
        </p:txBody>
      </p:sp>
      <p:sp>
        <p:nvSpPr>
          <p:cNvPr id="32" name="Line 27"/>
          <p:cNvSpPr>
            <a:spLocks noChangeShapeType="1"/>
          </p:cNvSpPr>
          <p:nvPr/>
        </p:nvSpPr>
        <p:spPr bwMode="auto">
          <a:xfrm flipH="1">
            <a:off x="8780463" y="-304800"/>
            <a:ext cx="0" cy="284162"/>
          </a:xfrm>
          <a:prstGeom prst="line">
            <a:avLst/>
          </a:prstGeom>
          <a:noFill/>
          <a:ln w="6350">
            <a:solidFill>
              <a:schemeClr val="bg1"/>
            </a:solidFill>
            <a:round/>
            <a:headEnd/>
            <a:tailEnd/>
          </a:ln>
          <a:effectLst/>
        </p:spPr>
        <p:txBody>
          <a:bodyPr anchor="ctr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GB">
              <a:cs typeface="+mn-cs"/>
            </a:endParaRPr>
          </a:p>
        </p:txBody>
      </p:sp>
      <p:sp>
        <p:nvSpPr>
          <p:cNvPr id="33" name="Line 27"/>
          <p:cNvSpPr>
            <a:spLocks noChangeShapeType="1"/>
          </p:cNvSpPr>
          <p:nvPr/>
        </p:nvSpPr>
        <p:spPr bwMode="auto">
          <a:xfrm flipH="1">
            <a:off x="9161463" y="-284163"/>
            <a:ext cx="0" cy="284163"/>
          </a:xfrm>
          <a:prstGeom prst="line">
            <a:avLst/>
          </a:prstGeom>
          <a:noFill/>
          <a:ln w="6350">
            <a:solidFill>
              <a:schemeClr val="bg1"/>
            </a:solidFill>
            <a:round/>
            <a:headEnd/>
            <a:tailEnd/>
          </a:ln>
          <a:effectLst/>
        </p:spPr>
        <p:txBody>
          <a:bodyPr anchor="ctr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GB">
              <a:cs typeface="+mn-cs"/>
            </a:endParaRPr>
          </a:p>
        </p:txBody>
      </p:sp>
      <p:sp>
        <p:nvSpPr>
          <p:cNvPr id="34" name="Text Box 80"/>
          <p:cNvSpPr txBox="1">
            <a:spLocks noChangeArrowheads="1"/>
          </p:cNvSpPr>
          <p:nvPr/>
        </p:nvSpPr>
        <p:spPr bwMode="auto">
          <a:xfrm>
            <a:off x="9644063" y="928688"/>
            <a:ext cx="3057525" cy="28622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GB" sz="1000" b="1" dirty="0">
                <a:solidFill>
                  <a:schemeClr val="bg1"/>
                </a:solidFill>
                <a:latin typeface="Verdana" pitchFamily="34" charset="0"/>
                <a:cs typeface="+mn-cs"/>
              </a:rPr>
              <a:t>GUIDE FONT SIZES</a:t>
            </a:r>
            <a:endParaRPr lang="en-GB" sz="1000" dirty="0">
              <a:solidFill>
                <a:schemeClr val="bg1"/>
              </a:solidFill>
              <a:latin typeface="Verdana" pitchFamily="34" charset="0"/>
              <a:cs typeface="+mn-cs"/>
            </a:endParaRP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GB" sz="1000" dirty="0">
              <a:solidFill>
                <a:schemeClr val="bg1"/>
              </a:solidFill>
              <a:latin typeface="Verdana" pitchFamily="34" charset="0"/>
              <a:cs typeface="+mn-cs"/>
            </a:endParaRP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GB" sz="1000" dirty="0">
                <a:solidFill>
                  <a:schemeClr val="bg1"/>
                </a:solidFill>
                <a:latin typeface="Verdana" pitchFamily="34" charset="0"/>
                <a:cs typeface="+mn-cs"/>
              </a:rPr>
              <a:t>GENERAL SLIDE TITLE: 28pt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GB" sz="1000" dirty="0">
                <a:solidFill>
                  <a:schemeClr val="bg1"/>
                </a:solidFill>
                <a:latin typeface="Verdana" pitchFamily="34" charset="0"/>
                <a:cs typeface="+mn-cs"/>
              </a:rPr>
              <a:t>(Optional SLIDE SUB-TITLE: 26pt)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GB" sz="1000" dirty="0">
                <a:solidFill>
                  <a:schemeClr val="bg1"/>
                </a:solidFill>
                <a:latin typeface="Verdana" pitchFamily="34" charset="0"/>
                <a:cs typeface="+mn-cs"/>
              </a:rPr>
              <a:t>1ST LEVEL BULLET: 22pt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GB" sz="1000" dirty="0">
                <a:solidFill>
                  <a:schemeClr val="bg1"/>
                </a:solidFill>
                <a:latin typeface="Verdana" pitchFamily="34" charset="0"/>
                <a:cs typeface="+mn-cs"/>
              </a:rPr>
              <a:t>SUB-BULLETS: 20pt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GB" sz="1000" dirty="0">
                <a:solidFill>
                  <a:schemeClr val="bg1"/>
                </a:solidFill>
                <a:latin typeface="Verdana" pitchFamily="34" charset="0"/>
                <a:cs typeface="+mn-cs"/>
              </a:rPr>
              <a:t>BODY COPY/TEXT BOX: 18pt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GB" sz="1000" dirty="0">
              <a:solidFill>
                <a:schemeClr val="bg1"/>
              </a:solidFill>
              <a:latin typeface="Verdana" pitchFamily="34" charset="0"/>
              <a:cs typeface="+mn-cs"/>
            </a:endParaRP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GB" sz="1000" dirty="0">
                <a:solidFill>
                  <a:schemeClr val="bg1"/>
                </a:solidFill>
                <a:latin typeface="Verdana" pitchFamily="34" charset="0"/>
                <a:cs typeface="+mn-cs"/>
              </a:rPr>
              <a:t>PRESENTATION SLIDE TITLE: 28pt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GB" sz="1000" dirty="0">
                <a:solidFill>
                  <a:schemeClr val="bg1"/>
                </a:solidFill>
                <a:latin typeface="Verdana" pitchFamily="34" charset="0"/>
                <a:cs typeface="+mn-cs"/>
              </a:rPr>
              <a:t>PRESENTATION SLIDE SUB-TITLE: 22pt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GB" sz="1000" dirty="0">
                <a:solidFill>
                  <a:schemeClr val="bg1"/>
                </a:solidFill>
                <a:latin typeface="Verdana" pitchFamily="34" charset="0"/>
                <a:cs typeface="+mn-cs"/>
              </a:rPr>
              <a:t>PRESENTATION SLIDE NAME: 18pt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GB" sz="1000" dirty="0">
              <a:solidFill>
                <a:schemeClr val="bg1"/>
              </a:solidFill>
              <a:latin typeface="Verdana" pitchFamily="34" charset="0"/>
              <a:cs typeface="+mn-cs"/>
            </a:endParaRP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GB" sz="1000" dirty="0">
              <a:solidFill>
                <a:schemeClr val="bg1"/>
              </a:solidFill>
              <a:latin typeface="Verdana" pitchFamily="34" charset="0"/>
              <a:cs typeface="+mn-cs"/>
            </a:endParaRP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GB" sz="1000" dirty="0">
                <a:solidFill>
                  <a:schemeClr val="bg1"/>
                </a:solidFill>
                <a:latin typeface="Verdana" pitchFamily="34" charset="0"/>
                <a:cs typeface="+mn-cs"/>
              </a:rPr>
              <a:t>PAGE NUMBER, DATE, FOOTER: 8pt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GB" sz="1000" dirty="0">
              <a:solidFill>
                <a:schemeClr val="bg1"/>
              </a:solidFill>
              <a:latin typeface="Verdana" pitchFamily="34" charset="0"/>
              <a:cs typeface="+mn-cs"/>
            </a:endParaRP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GB" sz="1000" dirty="0">
              <a:solidFill>
                <a:schemeClr val="bg1"/>
              </a:solidFill>
              <a:latin typeface="Verdana" pitchFamily="34" charset="0"/>
              <a:cs typeface="+mn-cs"/>
            </a:endParaRP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GB" sz="1000" dirty="0">
                <a:solidFill>
                  <a:schemeClr val="bg1"/>
                </a:solidFill>
                <a:latin typeface="Verdana" pitchFamily="34" charset="0"/>
                <a:cs typeface="+mn-cs"/>
              </a:rPr>
              <a:t>ALL FONT TYPEFACE TO BE IN VERDANA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GB" sz="1000" dirty="0">
              <a:solidFill>
                <a:schemeClr val="bg1"/>
              </a:solidFill>
              <a:latin typeface="Verdana" pitchFamily="34" charset="0"/>
              <a:cs typeface="+mn-cs"/>
            </a:endParaRPr>
          </a:p>
        </p:txBody>
      </p:sp>
      <p:sp>
        <p:nvSpPr>
          <p:cNvPr id="35" name="Text Box 50"/>
          <p:cNvSpPr txBox="1">
            <a:spLocks noChangeArrowheads="1"/>
          </p:cNvSpPr>
          <p:nvPr/>
        </p:nvSpPr>
        <p:spPr bwMode="auto">
          <a:xfrm>
            <a:off x="-838200" y="6537325"/>
            <a:ext cx="592137" cy="244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000">
                <a:solidFill>
                  <a:schemeClr val="bg1"/>
                </a:solidFill>
                <a:latin typeface="Verdana" pitchFamily="34" charset="0"/>
                <a:cs typeface="+mn-cs"/>
              </a:rPr>
              <a:t>10mm</a:t>
            </a:r>
          </a:p>
        </p:txBody>
      </p:sp>
      <p:sp>
        <p:nvSpPr>
          <p:cNvPr id="36" name="Text Box 29"/>
          <p:cNvSpPr txBox="1">
            <a:spLocks noChangeArrowheads="1"/>
          </p:cNvSpPr>
          <p:nvPr/>
        </p:nvSpPr>
        <p:spPr bwMode="auto">
          <a:xfrm>
            <a:off x="-1357313" y="1571625"/>
            <a:ext cx="1243013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GB" sz="1000" dirty="0">
                <a:solidFill>
                  <a:schemeClr val="bg1"/>
                </a:solidFill>
                <a:latin typeface="Verdana" pitchFamily="34" charset="0"/>
                <a:cs typeface="+mn-cs"/>
              </a:rPr>
              <a:t>Limit for content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GB" sz="1000" dirty="0">
                <a:solidFill>
                  <a:schemeClr val="bg1"/>
                </a:solidFill>
                <a:latin typeface="Verdana" pitchFamily="34" charset="0"/>
                <a:cs typeface="+mn-cs"/>
              </a:rPr>
              <a:t>Do not exceed</a:t>
            </a:r>
          </a:p>
        </p:txBody>
      </p:sp>
      <p:sp>
        <p:nvSpPr>
          <p:cNvPr id="37" name="Text Box 29"/>
          <p:cNvSpPr txBox="1">
            <a:spLocks noChangeArrowheads="1"/>
          </p:cNvSpPr>
          <p:nvPr/>
        </p:nvSpPr>
        <p:spPr bwMode="auto">
          <a:xfrm>
            <a:off x="-1689100" y="714375"/>
            <a:ext cx="1117600" cy="400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GB" sz="1000" dirty="0">
                <a:solidFill>
                  <a:schemeClr val="bg1"/>
                </a:solidFill>
                <a:latin typeface="Verdana" pitchFamily="34" charset="0"/>
                <a:cs typeface="+mn-cs"/>
              </a:rPr>
              <a:t>Limit for title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GB" sz="1000" dirty="0">
                <a:solidFill>
                  <a:schemeClr val="bg1"/>
                </a:solidFill>
                <a:latin typeface="Verdana" pitchFamily="34" charset="0"/>
                <a:cs typeface="+mn-cs"/>
              </a:rPr>
              <a:t>Do not exceed</a:t>
            </a:r>
          </a:p>
        </p:txBody>
      </p:sp>
      <p:sp>
        <p:nvSpPr>
          <p:cNvPr id="38" name="Line 42"/>
          <p:cNvSpPr>
            <a:spLocks noChangeShapeType="1"/>
          </p:cNvSpPr>
          <p:nvPr/>
        </p:nvSpPr>
        <p:spPr bwMode="auto">
          <a:xfrm rot="16200000" flipH="1">
            <a:off x="-228600" y="1128713"/>
            <a:ext cx="0" cy="457200"/>
          </a:xfrm>
          <a:prstGeom prst="line">
            <a:avLst/>
          </a:prstGeom>
          <a:noFill/>
          <a:ln w="6350">
            <a:solidFill>
              <a:schemeClr val="bg1"/>
            </a:solidFill>
            <a:round/>
            <a:headEnd/>
            <a:tailEnd/>
          </a:ln>
          <a:effectLst/>
        </p:spPr>
        <p:txBody>
          <a:bodyPr anchor="ctr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GB">
              <a:cs typeface="+mn-cs"/>
            </a:endParaRPr>
          </a:p>
        </p:txBody>
      </p:sp>
      <p:sp>
        <p:nvSpPr>
          <p:cNvPr id="39" name="Line 44"/>
          <p:cNvSpPr>
            <a:spLocks noChangeShapeType="1"/>
          </p:cNvSpPr>
          <p:nvPr/>
        </p:nvSpPr>
        <p:spPr bwMode="auto">
          <a:xfrm rot="10800000" flipH="1">
            <a:off x="-500063" y="428625"/>
            <a:ext cx="0" cy="857250"/>
          </a:xfrm>
          <a:prstGeom prst="line">
            <a:avLst/>
          </a:prstGeom>
          <a:noFill/>
          <a:ln w="6350">
            <a:solidFill>
              <a:schemeClr val="bg1"/>
            </a:solidFill>
            <a:prstDash val="dash"/>
            <a:round/>
            <a:headEnd/>
            <a:tailEnd/>
          </a:ln>
          <a:effectLst/>
        </p:spPr>
        <p:txBody>
          <a:bodyPr anchor="ctr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GB">
              <a:cs typeface="+mn-cs"/>
            </a:endParaRPr>
          </a:p>
        </p:txBody>
      </p:sp>
      <p:sp>
        <p:nvSpPr>
          <p:cNvPr id="40" name="Line 46"/>
          <p:cNvSpPr>
            <a:spLocks noChangeShapeType="1"/>
          </p:cNvSpPr>
          <p:nvPr/>
        </p:nvSpPr>
        <p:spPr bwMode="auto">
          <a:xfrm rot="16200000" flipH="1">
            <a:off x="-250031" y="1035843"/>
            <a:ext cx="0" cy="500063"/>
          </a:xfrm>
          <a:prstGeom prst="line">
            <a:avLst/>
          </a:prstGeom>
          <a:noFill/>
          <a:ln w="6350">
            <a:solidFill>
              <a:schemeClr val="bg1"/>
            </a:solidFill>
            <a:round/>
            <a:headEnd/>
            <a:tailEnd/>
          </a:ln>
          <a:effectLst/>
        </p:spPr>
        <p:txBody>
          <a:bodyPr anchor="ctr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GB">
              <a:cs typeface="+mn-cs"/>
            </a:endParaRPr>
          </a:p>
        </p:txBody>
      </p:sp>
      <p:sp>
        <p:nvSpPr>
          <p:cNvPr id="41" name="Text Box 47"/>
          <p:cNvSpPr txBox="1">
            <a:spLocks noChangeArrowheads="1"/>
          </p:cNvSpPr>
          <p:nvPr/>
        </p:nvSpPr>
        <p:spPr bwMode="auto">
          <a:xfrm rot="16200000">
            <a:off x="-565150" y="815975"/>
            <a:ext cx="598487" cy="2460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000" dirty="0">
                <a:solidFill>
                  <a:schemeClr val="bg1"/>
                </a:solidFill>
                <a:latin typeface="Verdana" pitchFamily="34" charset="0"/>
                <a:cs typeface="+mn-cs"/>
              </a:rPr>
              <a:t>25mm</a:t>
            </a:r>
            <a:endParaRPr lang="en-US" sz="10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>
            <a:lvl2pPr>
              <a:buClr>
                <a:srgbClr val="00BCFF"/>
              </a:buClr>
              <a:defRPr>
                <a:solidFill>
                  <a:schemeClr val="tx1"/>
                </a:solidFill>
              </a:defRPr>
            </a:lvl2pPr>
            <a:lvl3pPr>
              <a:buClr>
                <a:srgbClr val="00BCFF"/>
              </a:buClr>
              <a:defRPr>
                <a:solidFill>
                  <a:schemeClr val="tx1"/>
                </a:solidFill>
              </a:defRPr>
            </a:lvl3pPr>
            <a:lvl4pPr>
              <a:buClr>
                <a:srgbClr val="00BCFF"/>
              </a:buClr>
              <a:defRPr>
                <a:solidFill>
                  <a:schemeClr val="tx1"/>
                </a:solidFill>
              </a:defRPr>
            </a:lvl4pPr>
            <a:lvl5pPr>
              <a:buClr>
                <a:srgbClr val="00BCFF"/>
              </a:buCl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 dirty="0"/>
          </a:p>
        </p:txBody>
      </p:sp>
      <p:sp>
        <p:nvSpPr>
          <p:cNvPr id="42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452C337-4779-45B6-BC3A-B799EEB38E76}" type="datetimeFigureOut">
              <a:rPr lang="en-US"/>
              <a:pPr>
                <a:defRPr/>
              </a:pPr>
              <a:t>10/19/2020</a:t>
            </a:fld>
            <a:endParaRPr lang="en-GB"/>
          </a:p>
        </p:txBody>
      </p:sp>
      <p:sp>
        <p:nvSpPr>
          <p:cNvPr id="43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44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9D0059E-257E-4379-AEAA-9443CC3036CC}" type="slidenum">
              <a:rPr lang="en-GB"/>
              <a:pPr>
                <a:defRPr/>
              </a:pPr>
              <a:t>‹#›</a:t>
            </a:fld>
            <a:endParaRPr lang="en-GB"/>
          </a:p>
        </p:txBody>
      </p:sp>
    </p:spTree>
  </p:cSld>
  <p:clrMapOvr>
    <a:masterClrMapping/>
  </p:clrMapOvr>
  <p:transition spd="slow">
    <p:fade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obj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Line 46"/>
          <p:cNvSpPr>
            <a:spLocks noChangeShapeType="1"/>
          </p:cNvSpPr>
          <p:nvPr/>
        </p:nvSpPr>
        <p:spPr bwMode="auto">
          <a:xfrm rot="16200000" flipH="1">
            <a:off x="9372600" y="5181600"/>
            <a:ext cx="0" cy="457200"/>
          </a:xfrm>
          <a:prstGeom prst="line">
            <a:avLst/>
          </a:prstGeom>
          <a:noFill/>
          <a:ln w="6350">
            <a:solidFill>
              <a:schemeClr val="bg1"/>
            </a:solidFill>
            <a:round/>
            <a:headEnd/>
            <a:tailEnd/>
          </a:ln>
          <a:effectLst/>
        </p:spPr>
        <p:txBody>
          <a:bodyPr anchor="ctr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GB">
              <a:cs typeface="+mn-cs"/>
            </a:endParaRPr>
          </a:p>
        </p:txBody>
      </p:sp>
      <p:sp>
        <p:nvSpPr>
          <p:cNvPr id="6" name="Text Box 47"/>
          <p:cNvSpPr txBox="1">
            <a:spLocks noChangeArrowheads="1"/>
          </p:cNvSpPr>
          <p:nvPr/>
        </p:nvSpPr>
        <p:spPr bwMode="auto">
          <a:xfrm rot="16200000">
            <a:off x="9106694" y="6207919"/>
            <a:ext cx="592137" cy="244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000">
                <a:solidFill>
                  <a:schemeClr val="bg1"/>
                </a:solidFill>
                <a:latin typeface="Verdana" pitchFamily="34" charset="0"/>
                <a:cs typeface="+mn-cs"/>
              </a:rPr>
              <a:t>30mm</a:t>
            </a:r>
            <a:endParaRPr lang="en-US" sz="100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7" name="Line 27"/>
          <p:cNvSpPr>
            <a:spLocks noChangeShapeType="1"/>
          </p:cNvSpPr>
          <p:nvPr/>
        </p:nvSpPr>
        <p:spPr bwMode="auto">
          <a:xfrm flipH="1">
            <a:off x="9144000" y="6873875"/>
            <a:ext cx="0" cy="284163"/>
          </a:xfrm>
          <a:prstGeom prst="line">
            <a:avLst/>
          </a:prstGeom>
          <a:noFill/>
          <a:ln w="6350">
            <a:solidFill>
              <a:schemeClr val="bg1"/>
            </a:solidFill>
            <a:round/>
            <a:headEnd/>
            <a:tailEnd/>
          </a:ln>
          <a:effectLst/>
        </p:spPr>
        <p:txBody>
          <a:bodyPr anchor="ctr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GB">
              <a:cs typeface="+mn-cs"/>
            </a:endParaRPr>
          </a:p>
        </p:txBody>
      </p:sp>
      <p:sp>
        <p:nvSpPr>
          <p:cNvPr id="8" name="Line 34"/>
          <p:cNvSpPr>
            <a:spLocks noChangeShapeType="1"/>
          </p:cNvSpPr>
          <p:nvPr/>
        </p:nvSpPr>
        <p:spPr bwMode="auto">
          <a:xfrm flipH="1">
            <a:off x="381000" y="6873875"/>
            <a:ext cx="3175" cy="762000"/>
          </a:xfrm>
          <a:prstGeom prst="line">
            <a:avLst/>
          </a:prstGeom>
          <a:noFill/>
          <a:ln w="6350">
            <a:solidFill>
              <a:schemeClr val="bg1"/>
            </a:solidFill>
            <a:round/>
            <a:headEnd/>
            <a:tailEnd/>
          </a:ln>
          <a:effectLst/>
        </p:spPr>
        <p:txBody>
          <a:bodyPr anchor="ctr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GB">
              <a:cs typeface="+mn-cs"/>
            </a:endParaRPr>
          </a:p>
        </p:txBody>
      </p:sp>
      <p:sp>
        <p:nvSpPr>
          <p:cNvPr id="9" name="Line 46"/>
          <p:cNvSpPr>
            <a:spLocks noChangeShapeType="1"/>
          </p:cNvSpPr>
          <p:nvPr/>
        </p:nvSpPr>
        <p:spPr bwMode="auto">
          <a:xfrm rot="16200000" flipH="1">
            <a:off x="9372600" y="6645275"/>
            <a:ext cx="0" cy="457200"/>
          </a:xfrm>
          <a:prstGeom prst="line">
            <a:avLst/>
          </a:prstGeom>
          <a:noFill/>
          <a:ln w="6350">
            <a:solidFill>
              <a:schemeClr val="bg1"/>
            </a:solidFill>
            <a:round/>
            <a:headEnd/>
            <a:tailEnd/>
          </a:ln>
          <a:effectLst/>
        </p:spPr>
        <p:txBody>
          <a:bodyPr anchor="ctr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GB">
              <a:cs typeface="+mn-cs"/>
            </a:endParaRPr>
          </a:p>
        </p:txBody>
      </p:sp>
      <p:sp>
        <p:nvSpPr>
          <p:cNvPr id="10" name="Line 46"/>
          <p:cNvSpPr>
            <a:spLocks noChangeShapeType="1"/>
          </p:cNvSpPr>
          <p:nvPr/>
        </p:nvSpPr>
        <p:spPr bwMode="auto">
          <a:xfrm rot="16200000" flipH="1">
            <a:off x="-228600" y="6645275"/>
            <a:ext cx="0" cy="457200"/>
          </a:xfrm>
          <a:prstGeom prst="line">
            <a:avLst/>
          </a:prstGeom>
          <a:noFill/>
          <a:ln w="6350">
            <a:solidFill>
              <a:schemeClr val="bg1"/>
            </a:solidFill>
            <a:round/>
            <a:headEnd/>
            <a:tailEnd/>
          </a:ln>
          <a:effectLst/>
        </p:spPr>
        <p:txBody>
          <a:bodyPr anchor="ctr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GB">
              <a:cs typeface="+mn-cs"/>
            </a:endParaRPr>
          </a:p>
        </p:txBody>
      </p:sp>
      <p:sp>
        <p:nvSpPr>
          <p:cNvPr id="11" name="Line 46"/>
          <p:cNvSpPr>
            <a:spLocks noChangeShapeType="1"/>
          </p:cNvSpPr>
          <p:nvPr/>
        </p:nvSpPr>
        <p:spPr bwMode="auto">
          <a:xfrm rot="16200000" flipH="1">
            <a:off x="-228600" y="6248400"/>
            <a:ext cx="0" cy="457200"/>
          </a:xfrm>
          <a:prstGeom prst="line">
            <a:avLst/>
          </a:prstGeom>
          <a:noFill/>
          <a:ln w="6350">
            <a:solidFill>
              <a:schemeClr val="bg1"/>
            </a:solidFill>
            <a:round/>
            <a:headEnd/>
            <a:tailEnd/>
          </a:ln>
          <a:effectLst/>
        </p:spPr>
        <p:txBody>
          <a:bodyPr anchor="ctr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GB">
              <a:cs typeface="+mn-cs"/>
            </a:endParaRPr>
          </a:p>
        </p:txBody>
      </p:sp>
      <p:sp>
        <p:nvSpPr>
          <p:cNvPr id="12" name="Text Box 50"/>
          <p:cNvSpPr txBox="1">
            <a:spLocks noChangeArrowheads="1"/>
          </p:cNvSpPr>
          <p:nvPr/>
        </p:nvSpPr>
        <p:spPr bwMode="auto">
          <a:xfrm>
            <a:off x="-76200" y="7178675"/>
            <a:ext cx="501650" cy="228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900">
                <a:solidFill>
                  <a:schemeClr val="bg1"/>
                </a:solidFill>
                <a:latin typeface="+mn-lt"/>
                <a:cs typeface="+mn-cs"/>
              </a:rPr>
              <a:t>10mm</a:t>
            </a:r>
          </a:p>
        </p:txBody>
      </p:sp>
      <p:sp>
        <p:nvSpPr>
          <p:cNvPr id="13" name="Line 27"/>
          <p:cNvSpPr>
            <a:spLocks noChangeShapeType="1"/>
          </p:cNvSpPr>
          <p:nvPr/>
        </p:nvSpPr>
        <p:spPr bwMode="auto">
          <a:xfrm flipH="1">
            <a:off x="0" y="6873875"/>
            <a:ext cx="0" cy="284163"/>
          </a:xfrm>
          <a:prstGeom prst="line">
            <a:avLst/>
          </a:prstGeom>
          <a:noFill/>
          <a:ln w="6350">
            <a:solidFill>
              <a:schemeClr val="bg1"/>
            </a:solidFill>
            <a:round/>
            <a:headEnd/>
            <a:tailEnd/>
          </a:ln>
          <a:effectLst/>
        </p:spPr>
        <p:txBody>
          <a:bodyPr anchor="ctr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GB">
              <a:cs typeface="+mn-cs"/>
            </a:endParaRPr>
          </a:p>
        </p:txBody>
      </p:sp>
      <p:sp>
        <p:nvSpPr>
          <p:cNvPr id="14" name="Line 27"/>
          <p:cNvSpPr>
            <a:spLocks noChangeShapeType="1"/>
          </p:cNvSpPr>
          <p:nvPr/>
        </p:nvSpPr>
        <p:spPr bwMode="auto">
          <a:xfrm flipH="1">
            <a:off x="7696200" y="6873875"/>
            <a:ext cx="0" cy="284163"/>
          </a:xfrm>
          <a:prstGeom prst="line">
            <a:avLst/>
          </a:prstGeom>
          <a:noFill/>
          <a:ln w="6350">
            <a:solidFill>
              <a:schemeClr val="bg1"/>
            </a:solidFill>
            <a:round/>
            <a:headEnd/>
            <a:tailEnd/>
          </a:ln>
          <a:effectLst/>
        </p:spPr>
        <p:txBody>
          <a:bodyPr anchor="ctr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GB">
              <a:cs typeface="+mn-cs"/>
            </a:endParaRPr>
          </a:p>
        </p:txBody>
      </p:sp>
      <p:sp>
        <p:nvSpPr>
          <p:cNvPr id="15" name="Line 27"/>
          <p:cNvSpPr>
            <a:spLocks noChangeShapeType="1"/>
          </p:cNvSpPr>
          <p:nvPr/>
        </p:nvSpPr>
        <p:spPr bwMode="auto">
          <a:xfrm flipH="1">
            <a:off x="7315200" y="6873875"/>
            <a:ext cx="0" cy="284163"/>
          </a:xfrm>
          <a:prstGeom prst="line">
            <a:avLst/>
          </a:prstGeom>
          <a:noFill/>
          <a:ln w="6350">
            <a:solidFill>
              <a:schemeClr val="bg1"/>
            </a:solidFill>
            <a:round/>
            <a:headEnd/>
            <a:tailEnd/>
          </a:ln>
          <a:effectLst/>
        </p:spPr>
        <p:txBody>
          <a:bodyPr anchor="ctr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GB">
              <a:cs typeface="+mn-cs"/>
            </a:endParaRPr>
          </a:p>
        </p:txBody>
      </p:sp>
      <p:sp>
        <p:nvSpPr>
          <p:cNvPr id="16" name="Text Box 50"/>
          <p:cNvSpPr txBox="1">
            <a:spLocks noChangeArrowheads="1"/>
          </p:cNvSpPr>
          <p:nvPr/>
        </p:nvSpPr>
        <p:spPr bwMode="auto">
          <a:xfrm>
            <a:off x="7061200" y="7102475"/>
            <a:ext cx="939800" cy="36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900">
                <a:solidFill>
                  <a:schemeClr val="bg1"/>
                </a:solidFill>
                <a:latin typeface="+mn-lt"/>
                <a:cs typeface="+mn-cs"/>
              </a:rPr>
              <a:t>10mm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900">
                <a:solidFill>
                  <a:schemeClr val="bg1"/>
                </a:solidFill>
                <a:latin typeface="+mn-lt"/>
                <a:cs typeface="+mn-cs"/>
              </a:rPr>
              <a:t> logo safe area</a:t>
            </a:r>
          </a:p>
        </p:txBody>
      </p:sp>
      <p:sp>
        <p:nvSpPr>
          <p:cNvPr id="17" name="Line 34"/>
          <p:cNvSpPr>
            <a:spLocks noChangeShapeType="1"/>
          </p:cNvSpPr>
          <p:nvPr/>
        </p:nvSpPr>
        <p:spPr bwMode="auto">
          <a:xfrm flipH="1">
            <a:off x="8763000" y="6858000"/>
            <a:ext cx="3175" cy="762000"/>
          </a:xfrm>
          <a:prstGeom prst="line">
            <a:avLst/>
          </a:prstGeom>
          <a:noFill/>
          <a:ln w="6350">
            <a:solidFill>
              <a:schemeClr val="bg1"/>
            </a:solidFill>
            <a:round/>
            <a:headEnd/>
            <a:tailEnd/>
          </a:ln>
          <a:effectLst/>
        </p:spPr>
        <p:txBody>
          <a:bodyPr anchor="ctr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GB">
              <a:cs typeface="+mn-cs"/>
            </a:endParaRPr>
          </a:p>
        </p:txBody>
      </p:sp>
      <p:sp>
        <p:nvSpPr>
          <p:cNvPr id="18" name="Line 46"/>
          <p:cNvSpPr>
            <a:spLocks noChangeShapeType="1"/>
          </p:cNvSpPr>
          <p:nvPr/>
        </p:nvSpPr>
        <p:spPr bwMode="auto">
          <a:xfrm rot="16200000" flipH="1">
            <a:off x="9372600" y="5562600"/>
            <a:ext cx="0" cy="457200"/>
          </a:xfrm>
          <a:prstGeom prst="line">
            <a:avLst/>
          </a:prstGeom>
          <a:noFill/>
          <a:ln w="6350">
            <a:solidFill>
              <a:schemeClr val="bg1"/>
            </a:solidFill>
            <a:round/>
            <a:headEnd/>
            <a:tailEnd/>
          </a:ln>
          <a:effectLst/>
        </p:spPr>
        <p:txBody>
          <a:bodyPr anchor="ctr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GB">
              <a:cs typeface="+mn-cs"/>
            </a:endParaRPr>
          </a:p>
        </p:txBody>
      </p:sp>
      <p:sp>
        <p:nvSpPr>
          <p:cNvPr id="19" name="Text Box 50"/>
          <p:cNvSpPr txBox="1">
            <a:spLocks noChangeArrowheads="1"/>
          </p:cNvSpPr>
          <p:nvPr/>
        </p:nvSpPr>
        <p:spPr bwMode="auto">
          <a:xfrm>
            <a:off x="9144000" y="5486400"/>
            <a:ext cx="1295400" cy="228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900">
                <a:solidFill>
                  <a:schemeClr val="bg1"/>
                </a:solidFill>
                <a:latin typeface="+mn-lt"/>
                <a:cs typeface="+mn-cs"/>
              </a:rPr>
              <a:t>10mm logo safe area</a:t>
            </a:r>
          </a:p>
        </p:txBody>
      </p:sp>
      <p:sp>
        <p:nvSpPr>
          <p:cNvPr id="20" name="Text Box 50"/>
          <p:cNvSpPr txBox="1">
            <a:spLocks noChangeArrowheads="1"/>
          </p:cNvSpPr>
          <p:nvPr/>
        </p:nvSpPr>
        <p:spPr bwMode="auto">
          <a:xfrm>
            <a:off x="8763000" y="7239000"/>
            <a:ext cx="1295400" cy="228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900">
                <a:solidFill>
                  <a:schemeClr val="bg1"/>
                </a:solidFill>
                <a:latin typeface="+mn-lt"/>
                <a:cs typeface="+mn-cs"/>
              </a:rPr>
              <a:t>10mm logo safe area</a:t>
            </a:r>
          </a:p>
        </p:txBody>
      </p:sp>
      <p:sp>
        <p:nvSpPr>
          <p:cNvPr id="21" name="Text Box 80"/>
          <p:cNvSpPr txBox="1">
            <a:spLocks noChangeArrowheads="1"/>
          </p:cNvSpPr>
          <p:nvPr/>
        </p:nvSpPr>
        <p:spPr bwMode="auto">
          <a:xfrm>
            <a:off x="-3071813" y="2357438"/>
            <a:ext cx="1981200" cy="2225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GB" sz="1000" b="1">
                <a:solidFill>
                  <a:schemeClr val="bg1"/>
                </a:solidFill>
                <a:latin typeface="Verdana" pitchFamily="34" charset="0"/>
                <a:cs typeface="+mn-cs"/>
              </a:rPr>
              <a:t>EDITING NOTES</a:t>
            </a:r>
            <a:endParaRPr lang="en-GB" sz="1000">
              <a:solidFill>
                <a:schemeClr val="bg1"/>
              </a:solidFill>
              <a:latin typeface="Verdana" pitchFamily="34" charset="0"/>
              <a:cs typeface="+mn-cs"/>
            </a:endParaRP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GB" sz="1000">
              <a:solidFill>
                <a:schemeClr val="bg1"/>
              </a:solidFill>
              <a:latin typeface="Verdana" pitchFamily="34" charset="0"/>
              <a:cs typeface="+mn-cs"/>
            </a:endParaRP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GB" sz="1000">
                <a:solidFill>
                  <a:schemeClr val="bg1"/>
                </a:solidFill>
                <a:latin typeface="Verdana" pitchFamily="34" charset="0"/>
                <a:cs typeface="+mn-cs"/>
              </a:rPr>
              <a:t>All copy must stay within the content limit guidelines.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GB" sz="1000">
              <a:solidFill>
                <a:schemeClr val="bg1"/>
              </a:solidFill>
              <a:latin typeface="Verdana" pitchFamily="34" charset="0"/>
              <a:cs typeface="+mn-cs"/>
            </a:endParaRP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GB" sz="1000">
                <a:solidFill>
                  <a:schemeClr val="bg1"/>
                </a:solidFill>
                <a:latin typeface="Verdana" pitchFamily="34" charset="0"/>
                <a:cs typeface="+mn-cs"/>
              </a:rPr>
              <a:t>Any image added to a slide with  text should be formatted to be in-keeping with the width guidelines. 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GB" sz="1000">
              <a:solidFill>
                <a:schemeClr val="bg1"/>
              </a:solidFill>
              <a:latin typeface="Verdana" pitchFamily="34" charset="0"/>
              <a:cs typeface="+mn-cs"/>
            </a:endParaRP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GB" sz="1000">
                <a:solidFill>
                  <a:schemeClr val="bg1"/>
                </a:solidFill>
                <a:latin typeface="Verdana" pitchFamily="34" charset="0"/>
                <a:cs typeface="+mn-cs"/>
              </a:rPr>
              <a:t>A safe area of 10mm must be applied around the logo.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GB" sz="1000">
              <a:solidFill>
                <a:schemeClr val="bg1"/>
              </a:solidFill>
              <a:latin typeface="Verdana" pitchFamily="34" charset="0"/>
              <a:cs typeface="+mn-cs"/>
            </a:endParaRP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GB" sz="1000">
              <a:solidFill>
                <a:schemeClr val="bg1"/>
              </a:solidFill>
              <a:latin typeface="Verdana" pitchFamily="34" charset="0"/>
              <a:cs typeface="+mn-cs"/>
            </a:endParaRPr>
          </a:p>
        </p:txBody>
      </p:sp>
      <p:sp>
        <p:nvSpPr>
          <p:cNvPr id="22" name="Line 40"/>
          <p:cNvSpPr>
            <a:spLocks noChangeShapeType="1"/>
          </p:cNvSpPr>
          <p:nvPr/>
        </p:nvSpPr>
        <p:spPr bwMode="auto">
          <a:xfrm rot="16200000" flipH="1">
            <a:off x="9372600" y="152400"/>
            <a:ext cx="0" cy="457200"/>
          </a:xfrm>
          <a:prstGeom prst="line">
            <a:avLst/>
          </a:prstGeom>
          <a:noFill/>
          <a:ln w="6350">
            <a:solidFill>
              <a:schemeClr val="bg1"/>
            </a:solidFill>
            <a:round/>
            <a:headEnd/>
            <a:tailEnd/>
          </a:ln>
          <a:effectLst/>
        </p:spPr>
        <p:txBody>
          <a:bodyPr anchor="ctr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GB">
              <a:cs typeface="+mn-cs"/>
            </a:endParaRPr>
          </a:p>
        </p:txBody>
      </p:sp>
      <p:sp>
        <p:nvSpPr>
          <p:cNvPr id="23" name="Line 42"/>
          <p:cNvSpPr>
            <a:spLocks noChangeShapeType="1"/>
          </p:cNvSpPr>
          <p:nvPr/>
        </p:nvSpPr>
        <p:spPr bwMode="auto">
          <a:xfrm rot="16200000" flipH="1">
            <a:off x="-209550" y="-228600"/>
            <a:ext cx="0" cy="457200"/>
          </a:xfrm>
          <a:prstGeom prst="line">
            <a:avLst/>
          </a:prstGeom>
          <a:noFill/>
          <a:ln w="6350">
            <a:solidFill>
              <a:schemeClr val="bg1"/>
            </a:solidFill>
            <a:round/>
            <a:headEnd/>
            <a:tailEnd/>
          </a:ln>
          <a:effectLst/>
        </p:spPr>
        <p:txBody>
          <a:bodyPr anchor="ctr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GB">
              <a:cs typeface="+mn-cs"/>
            </a:endParaRPr>
          </a:p>
        </p:txBody>
      </p:sp>
      <p:sp>
        <p:nvSpPr>
          <p:cNvPr id="24" name="Text Box 50"/>
          <p:cNvSpPr txBox="1">
            <a:spLocks noChangeArrowheads="1"/>
          </p:cNvSpPr>
          <p:nvPr/>
        </p:nvSpPr>
        <p:spPr bwMode="auto">
          <a:xfrm>
            <a:off x="-77788" y="-533400"/>
            <a:ext cx="592138" cy="244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000">
                <a:solidFill>
                  <a:schemeClr val="bg1"/>
                </a:solidFill>
                <a:latin typeface="Verdana" pitchFamily="34" charset="0"/>
                <a:cs typeface="+mn-cs"/>
              </a:rPr>
              <a:t>10mm</a:t>
            </a:r>
          </a:p>
        </p:txBody>
      </p:sp>
      <p:sp>
        <p:nvSpPr>
          <p:cNvPr id="25" name="Line 27"/>
          <p:cNvSpPr>
            <a:spLocks noChangeShapeType="1"/>
          </p:cNvSpPr>
          <p:nvPr/>
        </p:nvSpPr>
        <p:spPr bwMode="auto">
          <a:xfrm flipH="1">
            <a:off x="-1588" y="-304800"/>
            <a:ext cx="0" cy="284162"/>
          </a:xfrm>
          <a:prstGeom prst="line">
            <a:avLst/>
          </a:prstGeom>
          <a:noFill/>
          <a:ln w="6350">
            <a:solidFill>
              <a:schemeClr val="bg1"/>
            </a:solidFill>
            <a:round/>
            <a:headEnd/>
            <a:tailEnd/>
          </a:ln>
          <a:effectLst/>
        </p:spPr>
        <p:txBody>
          <a:bodyPr anchor="ctr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GB">
              <a:cs typeface="+mn-cs"/>
            </a:endParaRPr>
          </a:p>
        </p:txBody>
      </p:sp>
      <p:sp>
        <p:nvSpPr>
          <p:cNvPr id="26" name="Line 27"/>
          <p:cNvSpPr>
            <a:spLocks noChangeShapeType="1"/>
          </p:cNvSpPr>
          <p:nvPr/>
        </p:nvSpPr>
        <p:spPr bwMode="auto">
          <a:xfrm flipH="1">
            <a:off x="379413" y="-284163"/>
            <a:ext cx="0" cy="284163"/>
          </a:xfrm>
          <a:prstGeom prst="line">
            <a:avLst/>
          </a:prstGeom>
          <a:noFill/>
          <a:ln w="6350">
            <a:solidFill>
              <a:schemeClr val="bg1"/>
            </a:solidFill>
            <a:round/>
            <a:headEnd/>
            <a:tailEnd/>
          </a:ln>
          <a:effectLst/>
        </p:spPr>
        <p:txBody>
          <a:bodyPr anchor="ctr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GB">
              <a:cs typeface="+mn-cs"/>
            </a:endParaRPr>
          </a:p>
        </p:txBody>
      </p:sp>
      <p:sp>
        <p:nvSpPr>
          <p:cNvPr id="27" name="Line 42"/>
          <p:cNvSpPr>
            <a:spLocks noChangeShapeType="1"/>
          </p:cNvSpPr>
          <p:nvPr/>
        </p:nvSpPr>
        <p:spPr bwMode="auto">
          <a:xfrm rot="16200000" flipH="1">
            <a:off x="-228600" y="152400"/>
            <a:ext cx="0" cy="457200"/>
          </a:xfrm>
          <a:prstGeom prst="line">
            <a:avLst/>
          </a:prstGeom>
          <a:noFill/>
          <a:ln w="6350">
            <a:solidFill>
              <a:schemeClr val="bg1"/>
            </a:solidFill>
            <a:round/>
            <a:headEnd/>
            <a:tailEnd/>
          </a:ln>
          <a:effectLst/>
        </p:spPr>
        <p:txBody>
          <a:bodyPr anchor="ctr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GB">
              <a:cs typeface="+mn-cs"/>
            </a:endParaRPr>
          </a:p>
        </p:txBody>
      </p:sp>
      <p:sp>
        <p:nvSpPr>
          <p:cNvPr id="28" name="Text Box 50"/>
          <p:cNvSpPr txBox="1">
            <a:spLocks noChangeArrowheads="1"/>
          </p:cNvSpPr>
          <p:nvPr/>
        </p:nvSpPr>
        <p:spPr bwMode="auto">
          <a:xfrm>
            <a:off x="-896938" y="60325"/>
            <a:ext cx="592138" cy="244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000">
                <a:solidFill>
                  <a:schemeClr val="bg1"/>
                </a:solidFill>
                <a:latin typeface="Verdana" pitchFamily="34" charset="0"/>
                <a:cs typeface="+mn-cs"/>
              </a:rPr>
              <a:t>10mm</a:t>
            </a:r>
          </a:p>
        </p:txBody>
      </p:sp>
      <p:sp>
        <p:nvSpPr>
          <p:cNvPr id="29" name="Line 40"/>
          <p:cNvSpPr>
            <a:spLocks noChangeShapeType="1"/>
          </p:cNvSpPr>
          <p:nvPr/>
        </p:nvSpPr>
        <p:spPr bwMode="auto">
          <a:xfrm rot="16200000" flipH="1">
            <a:off x="9372600" y="-228600"/>
            <a:ext cx="0" cy="457200"/>
          </a:xfrm>
          <a:prstGeom prst="line">
            <a:avLst/>
          </a:prstGeom>
          <a:noFill/>
          <a:ln w="6350">
            <a:solidFill>
              <a:schemeClr val="bg1"/>
            </a:solidFill>
            <a:round/>
            <a:headEnd/>
            <a:tailEnd/>
          </a:ln>
          <a:effectLst/>
        </p:spPr>
        <p:txBody>
          <a:bodyPr anchor="ctr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GB">
              <a:cs typeface="+mn-cs"/>
            </a:endParaRPr>
          </a:p>
        </p:txBody>
      </p:sp>
      <p:sp>
        <p:nvSpPr>
          <p:cNvPr id="30" name="Text Box 50"/>
          <p:cNvSpPr txBox="1">
            <a:spLocks noChangeArrowheads="1"/>
          </p:cNvSpPr>
          <p:nvPr/>
        </p:nvSpPr>
        <p:spPr bwMode="auto">
          <a:xfrm>
            <a:off x="9296400" y="60325"/>
            <a:ext cx="592138" cy="244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000">
                <a:solidFill>
                  <a:schemeClr val="bg1"/>
                </a:solidFill>
                <a:latin typeface="Verdana" pitchFamily="34" charset="0"/>
                <a:cs typeface="+mn-cs"/>
              </a:rPr>
              <a:t>10mm</a:t>
            </a:r>
          </a:p>
        </p:txBody>
      </p:sp>
      <p:sp>
        <p:nvSpPr>
          <p:cNvPr id="31" name="Text Box 50"/>
          <p:cNvSpPr txBox="1">
            <a:spLocks noChangeArrowheads="1"/>
          </p:cNvSpPr>
          <p:nvPr/>
        </p:nvSpPr>
        <p:spPr bwMode="auto">
          <a:xfrm>
            <a:off x="8704263" y="-533400"/>
            <a:ext cx="592137" cy="244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000">
                <a:solidFill>
                  <a:schemeClr val="bg1"/>
                </a:solidFill>
                <a:latin typeface="Verdana" pitchFamily="34" charset="0"/>
                <a:cs typeface="+mn-cs"/>
              </a:rPr>
              <a:t>10mm</a:t>
            </a:r>
          </a:p>
        </p:txBody>
      </p:sp>
      <p:sp>
        <p:nvSpPr>
          <p:cNvPr id="32" name="Line 27"/>
          <p:cNvSpPr>
            <a:spLocks noChangeShapeType="1"/>
          </p:cNvSpPr>
          <p:nvPr/>
        </p:nvSpPr>
        <p:spPr bwMode="auto">
          <a:xfrm flipH="1">
            <a:off x="8780463" y="-304800"/>
            <a:ext cx="0" cy="284162"/>
          </a:xfrm>
          <a:prstGeom prst="line">
            <a:avLst/>
          </a:prstGeom>
          <a:noFill/>
          <a:ln w="6350">
            <a:solidFill>
              <a:schemeClr val="bg1"/>
            </a:solidFill>
            <a:round/>
            <a:headEnd/>
            <a:tailEnd/>
          </a:ln>
          <a:effectLst/>
        </p:spPr>
        <p:txBody>
          <a:bodyPr anchor="ctr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GB">
              <a:cs typeface="+mn-cs"/>
            </a:endParaRPr>
          </a:p>
        </p:txBody>
      </p:sp>
      <p:sp>
        <p:nvSpPr>
          <p:cNvPr id="33" name="Line 27"/>
          <p:cNvSpPr>
            <a:spLocks noChangeShapeType="1"/>
          </p:cNvSpPr>
          <p:nvPr/>
        </p:nvSpPr>
        <p:spPr bwMode="auto">
          <a:xfrm flipH="1">
            <a:off x="9161463" y="-284163"/>
            <a:ext cx="0" cy="284163"/>
          </a:xfrm>
          <a:prstGeom prst="line">
            <a:avLst/>
          </a:prstGeom>
          <a:noFill/>
          <a:ln w="6350">
            <a:solidFill>
              <a:schemeClr val="bg1"/>
            </a:solidFill>
            <a:round/>
            <a:headEnd/>
            <a:tailEnd/>
          </a:ln>
          <a:effectLst/>
        </p:spPr>
        <p:txBody>
          <a:bodyPr anchor="ctr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GB">
              <a:cs typeface="+mn-cs"/>
            </a:endParaRPr>
          </a:p>
        </p:txBody>
      </p:sp>
      <p:sp>
        <p:nvSpPr>
          <p:cNvPr id="34" name="Text Box 80"/>
          <p:cNvSpPr txBox="1">
            <a:spLocks noChangeArrowheads="1"/>
          </p:cNvSpPr>
          <p:nvPr/>
        </p:nvSpPr>
        <p:spPr bwMode="auto">
          <a:xfrm>
            <a:off x="9644063" y="928688"/>
            <a:ext cx="3057525" cy="28622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GB" sz="1000" b="1">
                <a:solidFill>
                  <a:schemeClr val="bg1"/>
                </a:solidFill>
                <a:latin typeface="Verdana" pitchFamily="34" charset="0"/>
                <a:cs typeface="+mn-cs"/>
              </a:rPr>
              <a:t>GUIDE FONT SIZES</a:t>
            </a:r>
            <a:endParaRPr lang="en-GB" sz="1000">
              <a:solidFill>
                <a:schemeClr val="bg1"/>
              </a:solidFill>
              <a:latin typeface="Verdana" pitchFamily="34" charset="0"/>
              <a:cs typeface="+mn-cs"/>
            </a:endParaRP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GB" sz="1000">
              <a:solidFill>
                <a:schemeClr val="bg1"/>
              </a:solidFill>
              <a:latin typeface="Verdana" pitchFamily="34" charset="0"/>
              <a:cs typeface="+mn-cs"/>
            </a:endParaRP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GB" sz="1000">
                <a:solidFill>
                  <a:schemeClr val="bg1"/>
                </a:solidFill>
                <a:latin typeface="Verdana" pitchFamily="34" charset="0"/>
                <a:cs typeface="+mn-cs"/>
              </a:rPr>
              <a:t>GENERAL SLIDE TITLE: 20pt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GB" sz="1000">
                <a:solidFill>
                  <a:schemeClr val="bg1"/>
                </a:solidFill>
                <a:latin typeface="Verdana" pitchFamily="34" charset="0"/>
                <a:cs typeface="+mn-cs"/>
              </a:rPr>
              <a:t>(Optional SLIDE SUB-TITLE: 18pt)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GB" sz="1000">
                <a:solidFill>
                  <a:schemeClr val="bg1"/>
                </a:solidFill>
                <a:latin typeface="Verdana" pitchFamily="34" charset="0"/>
                <a:cs typeface="+mn-cs"/>
              </a:rPr>
              <a:t>1ST LEVEL BULLET: 14pt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GB" sz="1000">
                <a:solidFill>
                  <a:schemeClr val="bg1"/>
                </a:solidFill>
                <a:latin typeface="Verdana" pitchFamily="34" charset="0"/>
                <a:cs typeface="+mn-cs"/>
              </a:rPr>
              <a:t>SUB-BULLETS: 12pt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GB" sz="1000">
                <a:solidFill>
                  <a:schemeClr val="bg1"/>
                </a:solidFill>
                <a:latin typeface="Verdana" pitchFamily="34" charset="0"/>
                <a:cs typeface="+mn-cs"/>
              </a:rPr>
              <a:t>BODY COPY/TEXT BOX: 18pt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GB" sz="1000">
              <a:solidFill>
                <a:schemeClr val="bg1"/>
              </a:solidFill>
              <a:latin typeface="Verdana" pitchFamily="34" charset="0"/>
              <a:cs typeface="+mn-cs"/>
            </a:endParaRP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GB" sz="1000">
                <a:solidFill>
                  <a:schemeClr val="bg1"/>
                </a:solidFill>
                <a:latin typeface="Verdana" pitchFamily="34" charset="0"/>
                <a:cs typeface="+mn-cs"/>
              </a:rPr>
              <a:t>PRESENTATION SLIDE TITLE: 28pt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GB" sz="1000">
                <a:solidFill>
                  <a:schemeClr val="bg1"/>
                </a:solidFill>
                <a:latin typeface="Verdana" pitchFamily="34" charset="0"/>
                <a:cs typeface="+mn-cs"/>
              </a:rPr>
              <a:t>PRESENTATION SLIDE SUB-TITLE: 22pt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GB" sz="1000">
                <a:solidFill>
                  <a:schemeClr val="bg1"/>
                </a:solidFill>
                <a:latin typeface="Verdana" pitchFamily="34" charset="0"/>
                <a:cs typeface="+mn-cs"/>
              </a:rPr>
              <a:t>PRESENTATION SLIDE NAME: 18pt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GB" sz="1000">
              <a:solidFill>
                <a:schemeClr val="bg1"/>
              </a:solidFill>
              <a:latin typeface="Verdana" pitchFamily="34" charset="0"/>
              <a:cs typeface="+mn-cs"/>
            </a:endParaRP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GB" sz="1000">
              <a:solidFill>
                <a:schemeClr val="bg1"/>
              </a:solidFill>
              <a:latin typeface="Verdana" pitchFamily="34" charset="0"/>
              <a:cs typeface="+mn-cs"/>
            </a:endParaRP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GB" sz="1000">
                <a:solidFill>
                  <a:schemeClr val="bg1"/>
                </a:solidFill>
                <a:latin typeface="Verdana" pitchFamily="34" charset="0"/>
                <a:cs typeface="+mn-cs"/>
              </a:rPr>
              <a:t>PAGE NUMBER, DATE, FOOTER: 8pt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GB" sz="1000">
              <a:solidFill>
                <a:schemeClr val="bg1"/>
              </a:solidFill>
              <a:latin typeface="Verdana" pitchFamily="34" charset="0"/>
              <a:cs typeface="+mn-cs"/>
            </a:endParaRP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GB" sz="1000">
              <a:solidFill>
                <a:schemeClr val="bg1"/>
              </a:solidFill>
              <a:latin typeface="Verdana" pitchFamily="34" charset="0"/>
              <a:cs typeface="+mn-cs"/>
            </a:endParaRP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GB" sz="1000">
              <a:solidFill>
                <a:schemeClr val="bg1"/>
              </a:solidFill>
              <a:latin typeface="Verdana" pitchFamily="34" charset="0"/>
              <a:cs typeface="+mn-cs"/>
            </a:endParaRP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GB" sz="1000">
                <a:solidFill>
                  <a:schemeClr val="bg1"/>
                </a:solidFill>
                <a:latin typeface="Verdana" pitchFamily="34" charset="0"/>
                <a:cs typeface="+mn-cs"/>
              </a:rPr>
              <a:t>ALL FONT TYPEFACE TO BE IN VERDANA</a:t>
            </a:r>
          </a:p>
        </p:txBody>
      </p:sp>
      <p:sp>
        <p:nvSpPr>
          <p:cNvPr id="35" name="Text Box 50"/>
          <p:cNvSpPr txBox="1">
            <a:spLocks noChangeArrowheads="1"/>
          </p:cNvSpPr>
          <p:nvPr/>
        </p:nvSpPr>
        <p:spPr bwMode="auto">
          <a:xfrm>
            <a:off x="-838200" y="6537325"/>
            <a:ext cx="592137" cy="244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000">
                <a:solidFill>
                  <a:schemeClr val="bg1"/>
                </a:solidFill>
                <a:latin typeface="Verdana" pitchFamily="34" charset="0"/>
                <a:cs typeface="+mn-cs"/>
              </a:rPr>
              <a:t>10mm</a:t>
            </a:r>
          </a:p>
        </p:txBody>
      </p:sp>
      <p:sp>
        <p:nvSpPr>
          <p:cNvPr id="36" name="Text Box 29"/>
          <p:cNvSpPr txBox="1">
            <a:spLocks noChangeArrowheads="1"/>
          </p:cNvSpPr>
          <p:nvPr/>
        </p:nvSpPr>
        <p:spPr bwMode="auto">
          <a:xfrm>
            <a:off x="-1357313" y="1571625"/>
            <a:ext cx="1243013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GB" sz="1000">
                <a:solidFill>
                  <a:schemeClr val="bg1"/>
                </a:solidFill>
                <a:latin typeface="Verdana" pitchFamily="34" charset="0"/>
                <a:cs typeface="+mn-cs"/>
              </a:rPr>
              <a:t>Limit for content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GB" sz="1000">
                <a:solidFill>
                  <a:schemeClr val="bg1"/>
                </a:solidFill>
                <a:latin typeface="Verdana" pitchFamily="34" charset="0"/>
                <a:cs typeface="+mn-cs"/>
              </a:rPr>
              <a:t>Do not exceed</a:t>
            </a:r>
          </a:p>
        </p:txBody>
      </p:sp>
      <p:sp>
        <p:nvSpPr>
          <p:cNvPr id="37" name="Line 53"/>
          <p:cNvSpPr>
            <a:spLocks noChangeShapeType="1"/>
          </p:cNvSpPr>
          <p:nvPr/>
        </p:nvSpPr>
        <p:spPr bwMode="auto">
          <a:xfrm flipH="1" flipV="1">
            <a:off x="395288" y="7459663"/>
            <a:ext cx="8367712" cy="7937"/>
          </a:xfrm>
          <a:prstGeom prst="line">
            <a:avLst/>
          </a:prstGeom>
          <a:noFill/>
          <a:ln w="6350">
            <a:solidFill>
              <a:schemeClr val="bg1"/>
            </a:solidFill>
            <a:prstDash val="dash"/>
            <a:round/>
            <a:headEnd/>
            <a:tailEnd/>
          </a:ln>
        </p:spPr>
        <p:txBody>
          <a:bodyPr anchor="ctr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GB">
              <a:latin typeface="+mn-lt"/>
              <a:cs typeface="+mn-cs"/>
            </a:endParaRPr>
          </a:p>
        </p:txBody>
      </p:sp>
      <p:sp>
        <p:nvSpPr>
          <p:cNvPr id="38" name="Text Box 54"/>
          <p:cNvSpPr txBox="1">
            <a:spLocks noChangeArrowheads="1"/>
          </p:cNvSpPr>
          <p:nvPr/>
        </p:nvSpPr>
        <p:spPr bwMode="auto">
          <a:xfrm>
            <a:off x="3748088" y="7010400"/>
            <a:ext cx="1646237" cy="244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GB" sz="1000" b="1">
                <a:solidFill>
                  <a:schemeClr val="bg1"/>
                </a:solidFill>
                <a:latin typeface="Verdana" pitchFamily="34" charset="0"/>
                <a:cs typeface="+mn-cs"/>
              </a:rPr>
              <a:t>Overall content limit</a:t>
            </a:r>
          </a:p>
        </p:txBody>
      </p:sp>
      <p:sp>
        <p:nvSpPr>
          <p:cNvPr id="39" name="Line 42"/>
          <p:cNvSpPr>
            <a:spLocks noChangeShapeType="1"/>
          </p:cNvSpPr>
          <p:nvPr/>
        </p:nvSpPr>
        <p:spPr bwMode="auto">
          <a:xfrm rot="16200000" flipH="1">
            <a:off x="-228600" y="914400"/>
            <a:ext cx="0" cy="457200"/>
          </a:xfrm>
          <a:prstGeom prst="line">
            <a:avLst/>
          </a:prstGeom>
          <a:noFill/>
          <a:ln w="6350">
            <a:solidFill>
              <a:schemeClr val="bg1"/>
            </a:solidFill>
            <a:round/>
            <a:headEnd/>
            <a:tailEnd/>
          </a:ln>
          <a:effectLst/>
        </p:spPr>
        <p:txBody>
          <a:bodyPr anchor="ctr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GB">
              <a:cs typeface="+mn-cs"/>
            </a:endParaRPr>
          </a:p>
        </p:txBody>
      </p:sp>
      <p:sp>
        <p:nvSpPr>
          <p:cNvPr id="40" name="Text Box 29"/>
          <p:cNvSpPr txBox="1">
            <a:spLocks noChangeArrowheads="1"/>
          </p:cNvSpPr>
          <p:nvPr/>
        </p:nvSpPr>
        <p:spPr bwMode="auto">
          <a:xfrm>
            <a:off x="-1689100" y="714375"/>
            <a:ext cx="1117600" cy="400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GB" sz="1000">
                <a:solidFill>
                  <a:schemeClr val="bg1"/>
                </a:solidFill>
                <a:latin typeface="Verdana" pitchFamily="34" charset="0"/>
                <a:cs typeface="+mn-cs"/>
              </a:rPr>
              <a:t>Limit for title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GB" sz="1000">
                <a:solidFill>
                  <a:schemeClr val="bg1"/>
                </a:solidFill>
                <a:latin typeface="Verdana" pitchFamily="34" charset="0"/>
                <a:cs typeface="+mn-cs"/>
              </a:rPr>
              <a:t>Do not exceed</a:t>
            </a:r>
          </a:p>
        </p:txBody>
      </p:sp>
      <p:sp>
        <p:nvSpPr>
          <p:cNvPr id="41" name="Line 44"/>
          <p:cNvSpPr>
            <a:spLocks noChangeShapeType="1"/>
          </p:cNvSpPr>
          <p:nvPr/>
        </p:nvSpPr>
        <p:spPr bwMode="auto">
          <a:xfrm rot="10800000" flipH="1">
            <a:off x="-500063" y="428625"/>
            <a:ext cx="0" cy="642938"/>
          </a:xfrm>
          <a:prstGeom prst="line">
            <a:avLst/>
          </a:prstGeom>
          <a:noFill/>
          <a:ln w="6350">
            <a:solidFill>
              <a:schemeClr val="bg1"/>
            </a:solidFill>
            <a:prstDash val="dash"/>
            <a:round/>
            <a:headEnd/>
            <a:tailEnd/>
          </a:ln>
          <a:effectLst/>
        </p:spPr>
        <p:txBody>
          <a:bodyPr anchor="ctr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GB">
              <a:cs typeface="+mn-cs"/>
            </a:endParaRPr>
          </a:p>
        </p:txBody>
      </p:sp>
      <p:sp>
        <p:nvSpPr>
          <p:cNvPr id="42" name="Line 46"/>
          <p:cNvSpPr>
            <a:spLocks noChangeShapeType="1"/>
          </p:cNvSpPr>
          <p:nvPr/>
        </p:nvSpPr>
        <p:spPr bwMode="auto">
          <a:xfrm rot="16200000" flipH="1">
            <a:off x="-250031" y="821531"/>
            <a:ext cx="0" cy="500063"/>
          </a:xfrm>
          <a:prstGeom prst="line">
            <a:avLst/>
          </a:prstGeom>
          <a:noFill/>
          <a:ln w="6350">
            <a:solidFill>
              <a:schemeClr val="bg1"/>
            </a:solidFill>
            <a:round/>
            <a:headEnd/>
            <a:tailEnd/>
          </a:ln>
          <a:effectLst/>
        </p:spPr>
        <p:txBody>
          <a:bodyPr anchor="ctr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GB">
              <a:cs typeface="+mn-cs"/>
            </a:endParaRPr>
          </a:p>
        </p:txBody>
      </p:sp>
      <p:sp>
        <p:nvSpPr>
          <p:cNvPr id="43" name="Text Box 47"/>
          <p:cNvSpPr txBox="1">
            <a:spLocks noChangeArrowheads="1"/>
          </p:cNvSpPr>
          <p:nvPr/>
        </p:nvSpPr>
        <p:spPr bwMode="auto">
          <a:xfrm rot="16200000">
            <a:off x="-604838" y="604838"/>
            <a:ext cx="598488" cy="2460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000">
                <a:solidFill>
                  <a:schemeClr val="bg1"/>
                </a:solidFill>
                <a:latin typeface="Verdana" pitchFamily="34" charset="0"/>
                <a:cs typeface="+mn-cs"/>
              </a:rPr>
              <a:t>20mm</a:t>
            </a:r>
            <a:endParaRPr lang="en-US" sz="100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44" name="Text Box 29"/>
          <p:cNvSpPr txBox="1">
            <a:spLocks noChangeArrowheads="1"/>
          </p:cNvSpPr>
          <p:nvPr/>
        </p:nvSpPr>
        <p:spPr bwMode="auto">
          <a:xfrm>
            <a:off x="-1357313" y="6000750"/>
            <a:ext cx="1243013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GB" sz="1000">
                <a:solidFill>
                  <a:schemeClr val="bg1"/>
                </a:solidFill>
                <a:latin typeface="Verdana" pitchFamily="34" charset="0"/>
                <a:cs typeface="+mn-cs"/>
              </a:rPr>
              <a:t>Limit for content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GB" sz="1000">
                <a:solidFill>
                  <a:schemeClr val="bg1"/>
                </a:solidFill>
                <a:latin typeface="Verdana" pitchFamily="34" charset="0"/>
                <a:cs typeface="+mn-cs"/>
              </a:rPr>
              <a:t>Do not exceed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60363" y="360363"/>
            <a:ext cx="8423275" cy="711183"/>
          </a:xfrm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 smtClean="0"/>
              <a:t>Click to edit Master title style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60363" y="1142985"/>
            <a:ext cx="8423275" cy="5137166"/>
          </a:xfrm>
        </p:spPr>
        <p:txBody>
          <a:bodyPr/>
          <a:lstStyle>
            <a:lvl1pPr marL="0" indent="-273050">
              <a:buFont typeface="Arial" pitchFamily="34" charset="0"/>
              <a:buNone/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19138" indent="-261938">
              <a:buClr>
                <a:srgbClr val="00BCFF"/>
              </a:buClr>
              <a:buFont typeface="Wingdings" pitchFamily="2" charset="2"/>
              <a:buChar char="§"/>
              <a:defRPr baseline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>
              <a:buClr>
                <a:srgbClr val="00BCFF"/>
              </a:buCl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>
              <a:buClr>
                <a:srgbClr val="00BCFF"/>
              </a:buCl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>
              <a:buClr>
                <a:srgbClr val="00BCFF"/>
              </a:buCl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GB" dirty="0"/>
          </a:p>
        </p:txBody>
      </p:sp>
      <p:sp>
        <p:nvSpPr>
          <p:cNvPr id="4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C418067-6FC9-4A1E-A82D-64DEB6A222E5}" type="datetime1">
              <a:rPr lang="en-US"/>
              <a:pPr>
                <a:defRPr/>
              </a:pPr>
              <a:t>10/19/2020</a:t>
            </a:fld>
            <a:endParaRPr lang="en-GB"/>
          </a:p>
        </p:txBody>
      </p:sp>
      <p:sp>
        <p:nvSpPr>
          <p:cNvPr id="4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4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3600AE6-4B78-4D6B-B8E8-BF18A7ABE0F8}" type="slidenum">
              <a:rPr lang="en-GB"/>
              <a:pPr>
                <a:defRPr/>
              </a:pPr>
              <a:t>‹#›</a:t>
            </a:fld>
            <a:endParaRPr lang="en-GB"/>
          </a:p>
        </p:txBody>
      </p:sp>
    </p:spTree>
  </p:cSld>
  <p:clrMapOvr>
    <a:masterClrMapping/>
  </p:clrMapOvr>
  <p:transition spd="slow">
    <p:fade/>
  </p:transition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1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192009-84AB-4A99-8A8E-906BC75F2480}" type="datetimeFigureOut">
              <a:rPr lang="en-GB" smtClean="0"/>
              <a:pPr/>
              <a:t>19/10/2020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7FB667-9B7E-468E-BB87-65730E40CFD8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823413503"/>
      </p:ext>
    </p:extLst>
  </p:cSld>
  <p:clrMapOvr>
    <a:masterClrMapping/>
  </p:clrMapOvr>
  <p:transition>
    <p:fade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Title Placeholder 1"/>
          <p:cNvSpPr>
            <a:spLocks noGrp="1"/>
          </p:cNvSpPr>
          <p:nvPr>
            <p:ph type="title"/>
          </p:nvPr>
        </p:nvSpPr>
        <p:spPr bwMode="auto">
          <a:xfrm>
            <a:off x="360363" y="360363"/>
            <a:ext cx="8423275" cy="9255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sp>
        <p:nvSpPr>
          <p:cNvPr id="8195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360363" y="1357313"/>
            <a:ext cx="8423275" cy="49228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First level</a:t>
            </a:r>
          </a:p>
          <a:p>
            <a:pPr lvl="2"/>
            <a:r>
              <a:rPr lang="en-US" smtClean="0"/>
              <a:t>Second level</a:t>
            </a:r>
          </a:p>
          <a:p>
            <a:pPr lvl="3"/>
            <a:r>
              <a:rPr lang="en-US" smtClean="0"/>
              <a:t>Third level</a:t>
            </a:r>
          </a:p>
          <a:p>
            <a:pPr lvl="4"/>
            <a:r>
              <a:rPr lang="en-US" smtClean="0"/>
              <a:t>Fourth level</a:t>
            </a:r>
          </a:p>
        </p:txBody>
      </p:sp>
      <p:sp>
        <p:nvSpPr>
          <p:cNvPr id="50" name="Date Placeholder 3"/>
          <p:cNvSpPr>
            <a:spLocks noGrp="1"/>
          </p:cNvSpPr>
          <p:nvPr>
            <p:ph type="dt" sz="half" idx="2"/>
          </p:nvPr>
        </p:nvSpPr>
        <p:spPr>
          <a:xfrm>
            <a:off x="1000125" y="6276975"/>
            <a:ext cx="1071563" cy="223838"/>
          </a:xfrm>
          <a:prstGeom prst="rect">
            <a:avLst/>
          </a:prstGeom>
        </p:spPr>
        <p:txBody>
          <a:bodyPr vert="horz" lIns="0" tIns="0" rIns="0" bIns="0" rtlCol="0" anchor="b" anchorCtr="0"/>
          <a:lstStyle>
            <a:lvl1pPr algn="ctr" fontAlgn="auto">
              <a:spcBef>
                <a:spcPts val="0"/>
              </a:spcBef>
              <a:spcAft>
                <a:spcPts val="0"/>
              </a:spcAft>
              <a:defRPr sz="800">
                <a:solidFill>
                  <a:srgbClr val="00BCFF"/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4F8539BB-13D9-4957-8744-F49B6A430204}" type="datetimeFigureOut">
              <a:rPr lang="en-US"/>
              <a:pPr>
                <a:defRPr/>
              </a:pPr>
              <a:t>10/19/2020</a:t>
            </a:fld>
            <a:endParaRPr lang="en-GB"/>
          </a:p>
        </p:txBody>
      </p:sp>
      <p:sp>
        <p:nvSpPr>
          <p:cNvPr id="51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071688" y="6276975"/>
            <a:ext cx="2786062" cy="223838"/>
          </a:xfrm>
          <a:prstGeom prst="rect">
            <a:avLst/>
          </a:prstGeom>
        </p:spPr>
        <p:txBody>
          <a:bodyPr vert="horz" lIns="0" tIns="0" rIns="0" bIns="0" rtlCol="0" anchor="b" anchorCtr="0"/>
          <a:lstStyle>
            <a:lvl1pPr algn="ctr" fontAlgn="auto">
              <a:spcBef>
                <a:spcPts val="0"/>
              </a:spcBef>
              <a:spcAft>
                <a:spcPts val="0"/>
              </a:spcAft>
              <a:defRPr sz="800">
                <a:solidFill>
                  <a:srgbClr val="00BCFF"/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52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357188" y="6278563"/>
            <a:ext cx="571500" cy="222250"/>
          </a:xfrm>
          <a:prstGeom prst="rect">
            <a:avLst/>
          </a:prstGeom>
        </p:spPr>
        <p:txBody>
          <a:bodyPr vert="horz" lIns="0" tIns="0" rIns="0" bIns="0" rtlCol="0" anchor="b" anchorCtr="0"/>
          <a:lstStyle>
            <a:lvl1pPr fontAlgn="auto">
              <a:spcBef>
                <a:spcPts val="0"/>
              </a:spcBef>
              <a:spcAft>
                <a:spcPts val="0"/>
              </a:spcAft>
              <a:defRPr sz="800">
                <a:solidFill>
                  <a:srgbClr val="00BCFF"/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E4D4BDAD-0A80-4EE4-9058-1150F99B2605}" type="slidenum">
              <a:rPr lang="en-GB"/>
              <a:pPr>
                <a:defRPr/>
              </a:pPr>
              <a:t>‹#›</a:t>
            </a:fld>
            <a:endParaRPr lang="en-GB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812" r:id="rId1"/>
    <p:sldLayoutId id="2147483813" r:id="rId2"/>
    <p:sldLayoutId id="2147483814" r:id="rId3"/>
    <p:sldLayoutId id="2147483815" r:id="rId4"/>
    <p:sldLayoutId id="2147483816" r:id="rId5"/>
    <p:sldLayoutId id="2147483824" r:id="rId6"/>
    <p:sldLayoutId id="2147483825" r:id="rId7"/>
  </p:sldLayoutIdLst>
  <p:transition spd="slow">
    <p:fade/>
  </p:transition>
  <p:txStyles>
    <p:titleStyle>
      <a:lvl1pPr algn="l" rtl="0" eaLnBrk="0" fontAlgn="base" hangingPunct="0">
        <a:spcBef>
          <a:spcPct val="0"/>
        </a:spcBef>
        <a:spcAft>
          <a:spcPct val="0"/>
        </a:spcAft>
        <a:tabLst>
          <a:tab pos="4037013" algn="l"/>
        </a:tabLst>
        <a:defRPr sz="2800" kern="1200">
          <a:solidFill>
            <a:srgbClr val="4B63AE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tabLst>
          <a:tab pos="4037013" algn="l"/>
        </a:tabLst>
        <a:defRPr sz="2800">
          <a:solidFill>
            <a:srgbClr val="4B63AE"/>
          </a:solidFill>
          <a:latin typeface="Verdana" pitchFamily="34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tabLst>
          <a:tab pos="4037013" algn="l"/>
        </a:tabLst>
        <a:defRPr sz="2800">
          <a:solidFill>
            <a:srgbClr val="4B63AE"/>
          </a:solidFill>
          <a:latin typeface="Verdana" pitchFamily="34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tabLst>
          <a:tab pos="4037013" algn="l"/>
        </a:tabLst>
        <a:defRPr sz="2800">
          <a:solidFill>
            <a:srgbClr val="4B63AE"/>
          </a:solidFill>
          <a:latin typeface="Verdana" pitchFamily="34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tabLst>
          <a:tab pos="4037013" algn="l"/>
        </a:tabLst>
        <a:defRPr sz="2800">
          <a:solidFill>
            <a:srgbClr val="4B63AE"/>
          </a:solidFill>
          <a:latin typeface="Verdana" pitchFamily="34" charset="0"/>
        </a:defRPr>
      </a:lvl5pPr>
      <a:lvl6pPr marL="457200" algn="l" rtl="0" eaLnBrk="1" fontAlgn="base" hangingPunct="1">
        <a:spcBef>
          <a:spcPct val="0"/>
        </a:spcBef>
        <a:spcAft>
          <a:spcPct val="0"/>
        </a:spcAft>
        <a:tabLst>
          <a:tab pos="4037013" algn="l"/>
        </a:tabLst>
        <a:defRPr sz="2800">
          <a:solidFill>
            <a:srgbClr val="0070C0"/>
          </a:solidFill>
          <a:latin typeface="Verdana" pitchFamily="34" charset="0"/>
        </a:defRPr>
      </a:lvl6pPr>
      <a:lvl7pPr marL="914400" algn="l" rtl="0" eaLnBrk="1" fontAlgn="base" hangingPunct="1">
        <a:spcBef>
          <a:spcPct val="0"/>
        </a:spcBef>
        <a:spcAft>
          <a:spcPct val="0"/>
        </a:spcAft>
        <a:tabLst>
          <a:tab pos="4037013" algn="l"/>
        </a:tabLst>
        <a:defRPr sz="2800">
          <a:solidFill>
            <a:srgbClr val="0070C0"/>
          </a:solidFill>
          <a:latin typeface="Verdana" pitchFamily="34" charset="0"/>
        </a:defRPr>
      </a:lvl7pPr>
      <a:lvl8pPr marL="1371600" algn="l" rtl="0" eaLnBrk="1" fontAlgn="base" hangingPunct="1">
        <a:spcBef>
          <a:spcPct val="0"/>
        </a:spcBef>
        <a:spcAft>
          <a:spcPct val="0"/>
        </a:spcAft>
        <a:tabLst>
          <a:tab pos="4037013" algn="l"/>
        </a:tabLst>
        <a:defRPr sz="2800">
          <a:solidFill>
            <a:srgbClr val="0070C0"/>
          </a:solidFill>
          <a:latin typeface="Verdana" pitchFamily="34" charset="0"/>
        </a:defRPr>
      </a:lvl8pPr>
      <a:lvl9pPr marL="1828800" algn="l" rtl="0" eaLnBrk="1" fontAlgn="base" hangingPunct="1">
        <a:spcBef>
          <a:spcPct val="0"/>
        </a:spcBef>
        <a:spcAft>
          <a:spcPct val="0"/>
        </a:spcAft>
        <a:tabLst>
          <a:tab pos="4037013" algn="l"/>
        </a:tabLst>
        <a:defRPr sz="2800">
          <a:solidFill>
            <a:srgbClr val="0070C0"/>
          </a:solidFill>
          <a:latin typeface="Verdana" pitchFamily="34" charset="0"/>
        </a:defRPr>
      </a:lvl9pPr>
    </p:titleStyle>
    <p:bodyStyle>
      <a:lvl1pPr marL="342900" indent="-615950" algn="l" rtl="0" eaLnBrk="0" fontAlgn="base" hangingPunct="0">
        <a:spcBef>
          <a:spcPct val="20000"/>
        </a:spcBef>
        <a:spcAft>
          <a:spcPct val="0"/>
        </a:spcAft>
        <a:buClr>
          <a:srgbClr val="4B63AE"/>
        </a:buClr>
        <a:buFont typeface="Arial" charset="0"/>
        <a:defRPr sz="2200" kern="1200">
          <a:solidFill>
            <a:schemeClr val="tx1"/>
          </a:solidFill>
          <a:latin typeface="+mn-lt"/>
          <a:ea typeface="+mn-ea"/>
          <a:cs typeface="+mn-cs"/>
        </a:defRPr>
      </a:lvl1pPr>
      <a:lvl2pPr marL="719138" indent="-261938" algn="l" rtl="0" eaLnBrk="0" fontAlgn="base" hangingPunct="0">
        <a:spcBef>
          <a:spcPct val="20000"/>
        </a:spcBef>
        <a:spcAft>
          <a:spcPct val="0"/>
        </a:spcAft>
        <a:buClr>
          <a:srgbClr val="00BCFF"/>
        </a:buClr>
        <a:buFont typeface="Arial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lr>
          <a:srgbClr val="00BCFF"/>
        </a:buClr>
        <a:buFont typeface="Arial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lr>
          <a:srgbClr val="00BCFF"/>
        </a:buClr>
        <a:buFont typeface="Arial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lr>
          <a:srgbClr val="00BCFF"/>
        </a:buClr>
        <a:buFont typeface="Arial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hyperlink" Target="http://www.reflectionsipc.com/" TargetMode="External"/><Relationship Id="rId2" Type="http://schemas.openxmlformats.org/officeDocument/2006/relationships/hyperlink" Target="mailto:j.otter@imperial.ac.uk" TargetMode="Externa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.png"/><Relationship Id="rId4" Type="http://schemas.openxmlformats.org/officeDocument/2006/relationships/image" Target="../media/image1.jpe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6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.xml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6.xml"/><Relationship Id="rId6" Type="http://schemas.microsoft.com/office/2007/relationships/diagramDrawing" Target="../diagrams/drawing2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7" Type="http://schemas.openxmlformats.org/officeDocument/2006/relationships/image" Target="../media/image8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7.png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.xm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4.xml"/><Relationship Id="rId4" Type="http://schemas.openxmlformats.org/officeDocument/2006/relationships/chart" Target="../charts/char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chart" Target="../charts/chart3.xml"/><Relationship Id="rId1" Type="http://schemas.openxmlformats.org/officeDocument/2006/relationships/slideLayout" Target="../slideLayouts/slideLayout6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6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4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6.xml"/><Relationship Id="rId1" Type="http://schemas.openxmlformats.org/officeDocument/2006/relationships/tags" Target="../tags/tag1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4.xml"/><Relationship Id="rId1" Type="http://schemas.openxmlformats.org/officeDocument/2006/relationships/tags" Target="../tags/tag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chart" Target="../charts/chart4.xml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3.xml"/><Relationship Id="rId2" Type="http://schemas.openxmlformats.org/officeDocument/2006/relationships/diagramData" Target="../diagrams/data3.xml"/><Relationship Id="rId1" Type="http://schemas.openxmlformats.org/officeDocument/2006/relationships/slideLayout" Target="../slideLayouts/slideLayout6.xml"/><Relationship Id="rId6" Type="http://schemas.microsoft.com/office/2007/relationships/diagramDrawing" Target="../diagrams/drawing3.xml"/><Relationship Id="rId5" Type="http://schemas.openxmlformats.org/officeDocument/2006/relationships/diagramColors" Target="../diagrams/colors3.xml"/><Relationship Id="rId4" Type="http://schemas.openxmlformats.org/officeDocument/2006/relationships/diagramQuickStyle" Target="../diagrams/quickStyle3.xml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diagramLayout" Target="../diagrams/layout5.xml"/><Relationship Id="rId13" Type="http://schemas.openxmlformats.org/officeDocument/2006/relationships/diagramLayout" Target="../diagrams/layout6.xml"/><Relationship Id="rId3" Type="http://schemas.openxmlformats.org/officeDocument/2006/relationships/diagramLayout" Target="../diagrams/layout4.xml"/><Relationship Id="rId7" Type="http://schemas.openxmlformats.org/officeDocument/2006/relationships/diagramData" Target="../diagrams/data5.xml"/><Relationship Id="rId12" Type="http://schemas.openxmlformats.org/officeDocument/2006/relationships/diagramData" Target="../diagrams/data6.xml"/><Relationship Id="rId2" Type="http://schemas.openxmlformats.org/officeDocument/2006/relationships/diagramData" Target="../diagrams/data4.xml"/><Relationship Id="rId16" Type="http://schemas.microsoft.com/office/2007/relationships/diagramDrawing" Target="../diagrams/drawing6.xml"/><Relationship Id="rId1" Type="http://schemas.openxmlformats.org/officeDocument/2006/relationships/slideLayout" Target="../slideLayouts/slideLayout6.xml"/><Relationship Id="rId6" Type="http://schemas.microsoft.com/office/2007/relationships/diagramDrawing" Target="../diagrams/drawing4.xml"/><Relationship Id="rId11" Type="http://schemas.microsoft.com/office/2007/relationships/diagramDrawing" Target="../diagrams/drawing5.xml"/><Relationship Id="rId5" Type="http://schemas.openxmlformats.org/officeDocument/2006/relationships/diagramColors" Target="../diagrams/colors4.xml"/><Relationship Id="rId15" Type="http://schemas.openxmlformats.org/officeDocument/2006/relationships/diagramColors" Target="../diagrams/colors6.xml"/><Relationship Id="rId10" Type="http://schemas.openxmlformats.org/officeDocument/2006/relationships/diagramColors" Target="../diagrams/colors5.xml"/><Relationship Id="rId4" Type="http://schemas.openxmlformats.org/officeDocument/2006/relationships/diagramQuickStyle" Target="../diagrams/quickStyle4.xml"/><Relationship Id="rId9" Type="http://schemas.openxmlformats.org/officeDocument/2006/relationships/diagramQuickStyle" Target="../diagrams/quickStyle5.xml"/><Relationship Id="rId14" Type="http://schemas.openxmlformats.org/officeDocument/2006/relationships/diagramQuickStyle" Target="../diagrams/quickStyle6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6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6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6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ncbi.nlm.nih.gov/pmc/articles/PMC3811232/" TargetMode="External"/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6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7.xml"/><Relationship Id="rId2" Type="http://schemas.openxmlformats.org/officeDocument/2006/relationships/diagramData" Target="../diagrams/data7.xml"/><Relationship Id="rId1" Type="http://schemas.openxmlformats.org/officeDocument/2006/relationships/slideLayout" Target="../slideLayouts/slideLayout6.xml"/><Relationship Id="rId6" Type="http://schemas.microsoft.com/office/2007/relationships/diagramDrawing" Target="../diagrams/drawing7.xml"/><Relationship Id="rId5" Type="http://schemas.openxmlformats.org/officeDocument/2006/relationships/diagramColors" Target="../diagrams/colors7.xml"/><Relationship Id="rId4" Type="http://schemas.openxmlformats.org/officeDocument/2006/relationships/diagramQuickStyle" Target="../diagrams/quickStyle7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5.xml"/><Relationship Id="rId1" Type="http://schemas.openxmlformats.org/officeDocument/2006/relationships/slideLayout" Target="../slideLayouts/slideLayout6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chart" Target="../charts/chart6.xml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6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6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6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3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24.png"/><Relationship Id="rId4" Type="http://schemas.openxmlformats.org/officeDocument/2006/relationships/image" Target="../media/image23.pn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23.pn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6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chart" Target="../charts/chart7.xml"/><Relationship Id="rId1" Type="http://schemas.openxmlformats.org/officeDocument/2006/relationships/slideLayout" Target="../slideLayouts/slideLayout6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6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chart" Target="../charts/chart8.xml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6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chart" Target="../charts/chart9.xml"/><Relationship Id="rId1" Type="http://schemas.openxmlformats.org/officeDocument/2006/relationships/slideLayout" Target="../slideLayouts/slideLayout6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hyperlink" Target="http://webarchive.nationalarchives.gov.uk/20130107105354/http:/www.dh.gov.uk/en/Publicationsandstatistics/Publications/PublicationsPolicyAndGuidance/DH_4134547" TargetMode="External"/><Relationship Id="rId2" Type="http://schemas.openxmlformats.org/officeDocument/2006/relationships/hyperlink" Target="http://webarchive.nationalarchives.gov.uk/+/www.dh.gov.uk/en/Publicationsandstatistics/Publications/PublicationsPolicyAndGuidance/DH_078134" TargetMode="External"/><Relationship Id="rId1" Type="http://schemas.openxmlformats.org/officeDocument/2006/relationships/slideLayout" Target="../slideLayouts/slideLayout6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hyperlink" Target="http://webarchive.nationalarchives.gov.uk/20130107105354/http:/www.dh.gov.uk/en/Publicationsandstatistics/Publications/PublicationsPolicyAndGuidance/DH_4134547" TargetMode="External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6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8.xml"/><Relationship Id="rId2" Type="http://schemas.openxmlformats.org/officeDocument/2006/relationships/diagramData" Target="../diagrams/data8.xml"/><Relationship Id="rId1" Type="http://schemas.openxmlformats.org/officeDocument/2006/relationships/slideLayout" Target="../slideLayouts/slideLayout6.xml"/><Relationship Id="rId6" Type="http://schemas.microsoft.com/office/2007/relationships/diagramDrawing" Target="../diagrams/drawing8.xml"/><Relationship Id="rId5" Type="http://schemas.openxmlformats.org/officeDocument/2006/relationships/diagramColors" Target="../diagrams/colors8.xml"/><Relationship Id="rId4" Type="http://schemas.openxmlformats.org/officeDocument/2006/relationships/diagramQuickStyle" Target="../diagrams/quickStyle8.xml"/></Relationships>
</file>

<file path=ppt/slides/_rels/slide37.xml.rels><?xml version="1.0" encoding="UTF-8" standalone="yes"?>
<Relationships xmlns="http://schemas.openxmlformats.org/package/2006/relationships"><Relationship Id="rId8" Type="http://schemas.openxmlformats.org/officeDocument/2006/relationships/diagramLayout" Target="../diagrams/layout10.xml"/><Relationship Id="rId13" Type="http://schemas.openxmlformats.org/officeDocument/2006/relationships/diagramLayout" Target="../diagrams/layout11.xml"/><Relationship Id="rId3" Type="http://schemas.openxmlformats.org/officeDocument/2006/relationships/diagramLayout" Target="../diagrams/layout9.xml"/><Relationship Id="rId7" Type="http://schemas.openxmlformats.org/officeDocument/2006/relationships/diagramData" Target="../diagrams/data10.xml"/><Relationship Id="rId12" Type="http://schemas.openxmlformats.org/officeDocument/2006/relationships/diagramData" Target="../diagrams/data11.xml"/><Relationship Id="rId2" Type="http://schemas.openxmlformats.org/officeDocument/2006/relationships/diagramData" Target="../diagrams/data9.xml"/><Relationship Id="rId16" Type="http://schemas.microsoft.com/office/2007/relationships/diagramDrawing" Target="../diagrams/drawing11.xml"/><Relationship Id="rId1" Type="http://schemas.openxmlformats.org/officeDocument/2006/relationships/slideLayout" Target="../slideLayouts/slideLayout6.xml"/><Relationship Id="rId6" Type="http://schemas.microsoft.com/office/2007/relationships/diagramDrawing" Target="../diagrams/drawing9.xml"/><Relationship Id="rId11" Type="http://schemas.microsoft.com/office/2007/relationships/diagramDrawing" Target="../diagrams/drawing10.xml"/><Relationship Id="rId5" Type="http://schemas.openxmlformats.org/officeDocument/2006/relationships/diagramColors" Target="../diagrams/colors9.xml"/><Relationship Id="rId15" Type="http://schemas.openxmlformats.org/officeDocument/2006/relationships/diagramColors" Target="../diagrams/colors11.xml"/><Relationship Id="rId10" Type="http://schemas.openxmlformats.org/officeDocument/2006/relationships/diagramColors" Target="../diagrams/colors10.xml"/><Relationship Id="rId4" Type="http://schemas.openxmlformats.org/officeDocument/2006/relationships/diagramQuickStyle" Target="../diagrams/quickStyle9.xml"/><Relationship Id="rId9" Type="http://schemas.openxmlformats.org/officeDocument/2006/relationships/diagramQuickStyle" Target="../diagrams/quickStyle10.xml"/><Relationship Id="rId14" Type="http://schemas.openxmlformats.org/officeDocument/2006/relationships/diagramQuickStyle" Target="../diagrams/quickStyle11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6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jpeg"/><Relationship Id="rId1" Type="http://schemas.openxmlformats.org/officeDocument/2006/relationships/slideLayout" Target="../slideLayouts/slideLayout6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6.xml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2.xml"/><Relationship Id="rId2" Type="http://schemas.openxmlformats.org/officeDocument/2006/relationships/diagramData" Target="../diagrams/data12.xml"/><Relationship Id="rId1" Type="http://schemas.openxmlformats.org/officeDocument/2006/relationships/slideLayout" Target="../slideLayouts/slideLayout6.xml"/><Relationship Id="rId6" Type="http://schemas.microsoft.com/office/2007/relationships/diagramDrawing" Target="../diagrams/drawing12.xml"/><Relationship Id="rId5" Type="http://schemas.openxmlformats.org/officeDocument/2006/relationships/diagramColors" Target="../diagrams/colors12.xml"/><Relationship Id="rId4" Type="http://schemas.openxmlformats.org/officeDocument/2006/relationships/diagramQuickStyle" Target="../diagrams/quickStyle12.xml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3.xml"/><Relationship Id="rId2" Type="http://schemas.openxmlformats.org/officeDocument/2006/relationships/diagramData" Target="../diagrams/data13.xml"/><Relationship Id="rId1" Type="http://schemas.openxmlformats.org/officeDocument/2006/relationships/slideLayout" Target="../slideLayouts/slideLayout6.xml"/><Relationship Id="rId6" Type="http://schemas.microsoft.com/office/2007/relationships/diagramDrawing" Target="../diagrams/drawing13.xml"/><Relationship Id="rId5" Type="http://schemas.openxmlformats.org/officeDocument/2006/relationships/diagramColors" Target="../diagrams/colors13.xml"/><Relationship Id="rId4" Type="http://schemas.openxmlformats.org/officeDocument/2006/relationships/diagramQuickStyle" Target="../diagrams/quickStyle13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0.xml"/><Relationship Id="rId1" Type="http://schemas.openxmlformats.org/officeDocument/2006/relationships/slideLayout" Target="../slideLayouts/slideLayout6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hyperlink" Target="http://www.reflectionsipc.com/" TargetMode="External"/><Relationship Id="rId2" Type="http://schemas.openxmlformats.org/officeDocument/2006/relationships/hyperlink" Target="mailto:j.otter@imperial.ac.uk" TargetMode="Externa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.png"/><Relationship Id="rId4" Type="http://schemas.openxmlformats.org/officeDocument/2006/relationships/image" Target="../media/image1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539552" y="697711"/>
            <a:ext cx="8424936" cy="481670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600" b="1" dirty="0" smtClean="0">
                <a:latin typeface="Arial" panose="020B0604020202020204" pitchFamily="34" charset="0"/>
                <a:cs typeface="Arial" panose="020B0604020202020204" pitchFamily="34" charset="0"/>
              </a:rPr>
              <a:t>Can we halve Gram-negative BSI?</a:t>
            </a:r>
          </a:p>
          <a:p>
            <a:endParaRPr lang="en-GB" sz="3600"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n-GB" sz="2800" dirty="0" smtClean="0">
              <a:latin typeface="Arial" pitchFamily="34" charset="0"/>
              <a:cs typeface="Arial" pitchFamily="34" charset="0"/>
            </a:endParaRPr>
          </a:p>
          <a:p>
            <a:endParaRPr lang="en-GB" sz="3200" dirty="0" smtClean="0">
              <a:latin typeface="Arial" pitchFamily="34" charset="0"/>
              <a:cs typeface="Arial" pitchFamily="34" charset="0"/>
            </a:endParaRPr>
          </a:p>
          <a:p>
            <a:endParaRPr lang="en-GB" sz="3200" dirty="0" smtClean="0">
              <a:latin typeface="Arial" pitchFamily="34" charset="0"/>
              <a:cs typeface="Arial" pitchFamily="34" charset="0"/>
            </a:endParaRPr>
          </a:p>
          <a:p>
            <a:r>
              <a:rPr lang="en-GB" sz="2800" dirty="0" smtClean="0">
                <a:latin typeface="Arial" pitchFamily="34" charset="0"/>
                <a:cs typeface="Arial" pitchFamily="34" charset="0"/>
              </a:rPr>
              <a:t>Jon Otter, PhD </a:t>
            </a:r>
            <a:r>
              <a:rPr lang="en-GB" sz="2800" dirty="0" err="1" smtClean="0">
                <a:latin typeface="Arial" pitchFamily="34" charset="0"/>
                <a:cs typeface="Arial" pitchFamily="34" charset="0"/>
              </a:rPr>
              <a:t>FRCPath</a:t>
            </a:r>
            <a:endParaRPr lang="en-GB" sz="2800" dirty="0" smtClean="0">
              <a:latin typeface="Arial" pitchFamily="34" charset="0"/>
              <a:cs typeface="Arial" pitchFamily="34" charset="0"/>
            </a:endParaRPr>
          </a:p>
          <a:p>
            <a:r>
              <a:rPr lang="en-GB" sz="2800" dirty="0" smtClean="0">
                <a:latin typeface="Arial" pitchFamily="34" charset="0"/>
                <a:cs typeface="Arial" pitchFamily="34" charset="0"/>
              </a:rPr>
              <a:t>Imperial College London</a:t>
            </a:r>
          </a:p>
          <a:p>
            <a:endParaRPr lang="en-GB" sz="1000" dirty="0" smtClean="0">
              <a:latin typeface="Arial" pitchFamily="34" charset="0"/>
              <a:cs typeface="Arial" pitchFamily="34" charset="0"/>
            </a:endParaRPr>
          </a:p>
          <a:p>
            <a:endParaRPr lang="en-GB" sz="500" dirty="0" smtClean="0">
              <a:latin typeface="Arial" pitchFamily="34" charset="0"/>
              <a:cs typeface="Arial" pitchFamily="34" charset="0"/>
            </a:endParaRPr>
          </a:p>
          <a:p>
            <a:pPr marL="342900" indent="-342900">
              <a:buFont typeface="Wingdings"/>
              <a:buChar char="*"/>
            </a:pPr>
            <a:r>
              <a:rPr lang="en-GB" sz="2400" dirty="0" smtClean="0">
                <a:latin typeface="Arial" pitchFamily="34" charset="0"/>
                <a:cs typeface="Arial" pitchFamily="34" charset="0"/>
                <a:sym typeface="Wingdings"/>
              </a:rPr>
              <a:t> </a:t>
            </a:r>
            <a:r>
              <a:rPr lang="en-GB" sz="2400" dirty="0" smtClean="0">
                <a:latin typeface="Arial" pitchFamily="34" charset="0"/>
                <a:cs typeface="Arial" pitchFamily="34" charset="0"/>
                <a:sym typeface="Wingdings"/>
                <a:hlinkClick r:id="rId2"/>
              </a:rPr>
              <a:t>j.otter@imperial.ac.uk</a:t>
            </a:r>
            <a:r>
              <a:rPr lang="en-GB" sz="2400" dirty="0" smtClean="0">
                <a:latin typeface="Arial" pitchFamily="34" charset="0"/>
                <a:cs typeface="Arial" pitchFamily="34" charset="0"/>
                <a:sym typeface="Wingdings"/>
              </a:rPr>
              <a:t>          </a:t>
            </a:r>
            <a:endParaRPr lang="en-GB" sz="2400" dirty="0">
              <a:latin typeface="Arial" pitchFamily="34" charset="0"/>
              <a:cs typeface="Arial" pitchFamily="34" charset="0"/>
              <a:sym typeface="Wingdings"/>
            </a:endParaRPr>
          </a:p>
          <a:p>
            <a:r>
              <a:rPr lang="en-GB" sz="2400" dirty="0" smtClean="0">
                <a:latin typeface="Arial" pitchFamily="34" charset="0"/>
                <a:cs typeface="Arial" pitchFamily="34" charset="0"/>
                <a:sym typeface="Wingdings"/>
              </a:rPr>
              <a:t>     @</a:t>
            </a:r>
            <a:r>
              <a:rPr lang="en-GB" sz="2400" dirty="0" err="1" smtClean="0">
                <a:latin typeface="Arial" pitchFamily="34" charset="0"/>
                <a:cs typeface="Arial" pitchFamily="34" charset="0"/>
                <a:sym typeface="Wingdings"/>
              </a:rPr>
              <a:t>jonotter</a:t>
            </a:r>
            <a:endParaRPr lang="en-GB" sz="2400" dirty="0" smtClean="0">
              <a:latin typeface="Arial" pitchFamily="34" charset="0"/>
              <a:cs typeface="Arial" pitchFamily="34" charset="0"/>
              <a:sym typeface="Wingdings"/>
            </a:endParaRPr>
          </a:p>
          <a:p>
            <a:r>
              <a:rPr lang="en-GB" sz="2400" dirty="0" smtClean="0">
                <a:latin typeface="Arial" pitchFamily="34" charset="0"/>
                <a:cs typeface="Arial" pitchFamily="34" charset="0"/>
                <a:sym typeface="Wingdings"/>
              </a:rPr>
              <a:t>Blog: </a:t>
            </a:r>
            <a:r>
              <a:rPr lang="en-GB" sz="2400" dirty="0" smtClean="0">
                <a:latin typeface="Arial" pitchFamily="34" charset="0"/>
                <a:cs typeface="Arial" pitchFamily="34" charset="0"/>
                <a:sym typeface="Wingdings"/>
                <a:hlinkClick r:id="rId3"/>
              </a:rPr>
              <a:t>www.ReflectionsIPC.com</a:t>
            </a:r>
            <a:endParaRPr lang="en-GB" sz="2400" dirty="0">
              <a:latin typeface="Arial" pitchFamily="34" charset="0"/>
              <a:cs typeface="Arial" pitchFamily="34" charset="0"/>
              <a:sym typeface="Wingdings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5556" y="4653136"/>
            <a:ext cx="468052" cy="468052"/>
          </a:xfrm>
          <a:prstGeom prst="rect">
            <a:avLst/>
          </a:prstGeom>
        </p:spPr>
      </p:pic>
      <p:pic>
        <p:nvPicPr>
          <p:cNvPr id="5" name="Picture 2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64556" y="6200805"/>
            <a:ext cx="2193103" cy="57581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639513308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" name="Diagram 5"/>
          <p:cNvGraphicFramePr/>
          <p:nvPr>
            <p:extLst>
              <p:ext uri="{D42A27DB-BD31-4B8C-83A1-F6EECF244321}">
                <p14:modId xmlns:p14="http://schemas.microsoft.com/office/powerpoint/2010/main" val="3719375340"/>
              </p:ext>
            </p:extLst>
          </p:nvPr>
        </p:nvGraphicFramePr>
        <p:xfrm>
          <a:off x="1524000" y="1397000"/>
          <a:ext cx="6096000" cy="4064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1752643092"/>
      </p:ext>
    </p:extLst>
  </p:cSld>
  <p:clrMapOvr>
    <a:masterClrMapping/>
  </p:clrMapOvr>
  <p:transition spd="slow">
    <p:fade/>
  </p:transition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" name="Diagram 5"/>
          <p:cNvGraphicFramePr/>
          <p:nvPr>
            <p:extLst>
              <p:ext uri="{D42A27DB-BD31-4B8C-83A1-F6EECF244321}">
                <p14:modId xmlns:p14="http://schemas.microsoft.com/office/powerpoint/2010/main" val="4030802189"/>
              </p:ext>
            </p:extLst>
          </p:nvPr>
        </p:nvGraphicFramePr>
        <p:xfrm>
          <a:off x="1524000" y="1397000"/>
          <a:ext cx="6096000" cy="4064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3097362529"/>
      </p:ext>
    </p:extLst>
  </p:cSld>
  <p:clrMapOvr>
    <a:masterClrMapping/>
  </p:clrMapOvr>
  <p:transition spd="slow">
    <p:fade/>
  </p:transition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5573001" y="10189825"/>
            <a:ext cx="8541744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GB" dirty="0"/>
              <a:t>https://emerypharma.com/blog/eskape-pathogens-explained/</a:t>
            </a:r>
          </a:p>
        </p:txBody>
      </p:sp>
      <p:pic>
        <p:nvPicPr>
          <p:cNvPr id="1030" name="Picture 6" descr="1 E In ESKAPE Pathoge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34925" y="116632"/>
            <a:ext cx="3565098" cy="93881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2" name="Picture 8" descr="2 S In ESKAPE Pathoge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73789" y="1196752"/>
            <a:ext cx="3772474" cy="82994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4" name="Picture 10" descr="3 K In ESKAPE Pathogen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73829" y="2276872"/>
            <a:ext cx="3552169" cy="92356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6" name="Picture 12" descr="4 A In ESKAPE Pathoge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73790" y="3356992"/>
            <a:ext cx="3772474" cy="72934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8" name="Picture 14" descr="5 P In ESKAPE Pathoge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73789" y="4365104"/>
            <a:ext cx="4158451" cy="8732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40" name="Picture 16" descr="6 E In ESKAPE Pathoge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73789" y="5373216"/>
            <a:ext cx="3526234" cy="84629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Rectangle 4"/>
          <p:cNvSpPr/>
          <p:nvPr/>
        </p:nvSpPr>
        <p:spPr>
          <a:xfrm>
            <a:off x="679606" y="6424744"/>
            <a:ext cx="7560840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GB" sz="1400" dirty="0"/>
              <a:t>https://emerypharma.com/blog/eskape-pathogens-explained/</a:t>
            </a:r>
          </a:p>
        </p:txBody>
      </p:sp>
    </p:spTree>
    <p:extLst>
      <p:ext uri="{BB962C8B-B14F-4D97-AF65-F5344CB8AC3E}">
        <p14:creationId xmlns:p14="http://schemas.microsoft.com/office/powerpoint/2010/main" val="4243359150"/>
      </p:ext>
    </p:extLst>
  </p:cSld>
  <p:clrMapOvr>
    <a:masterClrMapping/>
  </p:clrMapOvr>
  <p:transition spd="slow">
    <p:fade/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2"/>
          <a:srcRect l="5113" t="13601" r="19288" b="10801"/>
          <a:stretch/>
        </p:blipFill>
        <p:spPr>
          <a:xfrm>
            <a:off x="251520" y="1577483"/>
            <a:ext cx="8412154" cy="4731837"/>
          </a:xfrm>
          <a:prstGeom prst="rect">
            <a:avLst/>
          </a:prstGeom>
        </p:spPr>
      </p:pic>
      <p:sp>
        <p:nvSpPr>
          <p:cNvPr id="5" name="Title 1"/>
          <p:cNvSpPr txBox="1">
            <a:spLocks/>
          </p:cNvSpPr>
          <p:nvPr/>
        </p:nvSpPr>
        <p:spPr>
          <a:xfrm>
            <a:off x="360365" y="231304"/>
            <a:ext cx="8423275" cy="533400"/>
          </a:xfrm>
          <a:prstGeom prst="rect">
            <a:avLst/>
          </a:prstGeom>
        </p:spPr>
        <p:txBody>
          <a:bodyPr/>
          <a:lstStyle/>
          <a:p>
            <a:pPr algn="ctr" eaLnBrk="0" hangingPunct="0">
              <a:tabLst>
                <a:tab pos="4037013" algn="l"/>
              </a:tabLst>
              <a:defRPr/>
            </a:pPr>
            <a:r>
              <a:rPr lang="en-GB" sz="3200" dirty="0" smtClean="0"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Point prevalence</a:t>
            </a:r>
            <a:endParaRPr lang="en-GB" sz="3200" dirty="0">
              <a:latin typeface="Arial" panose="020B0604020202020204" pitchFamily="34" charset="0"/>
              <a:ea typeface="+mj-ea"/>
              <a:cs typeface="Arial" panose="020B0604020202020204" pitchFamily="34" charset="0"/>
            </a:endParaRPr>
          </a:p>
        </p:txBody>
      </p:sp>
      <p:sp>
        <p:nvSpPr>
          <p:cNvPr id="6" name="Rectangle 5"/>
          <p:cNvSpPr>
            <a:spLocks noChangeArrowheads="1"/>
          </p:cNvSpPr>
          <p:nvPr/>
        </p:nvSpPr>
        <p:spPr bwMode="auto">
          <a:xfrm>
            <a:off x="34924" y="6474822"/>
            <a:ext cx="8281491" cy="3385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en-GB" sz="1600" dirty="0" err="1" smtClean="0">
                <a:latin typeface="Arial" pitchFamily="34" charset="0"/>
                <a:cs typeface="Arial" pitchFamily="34" charset="0"/>
              </a:rPr>
              <a:t>Zarb</a:t>
            </a:r>
            <a:r>
              <a:rPr lang="en-GB" sz="1600" dirty="0" smtClean="0">
                <a:latin typeface="Arial" pitchFamily="34" charset="0"/>
                <a:cs typeface="Arial" pitchFamily="34" charset="0"/>
              </a:rPr>
              <a:t> et al. </a:t>
            </a:r>
            <a:r>
              <a:rPr lang="en-GB" sz="1600" dirty="0" err="1" smtClean="0">
                <a:latin typeface="Arial" pitchFamily="34" charset="0"/>
                <a:cs typeface="Arial" pitchFamily="34" charset="0"/>
              </a:rPr>
              <a:t>Eurosurvellance</a:t>
            </a:r>
            <a:r>
              <a:rPr lang="en-GB" sz="1600" dirty="0" smtClean="0">
                <a:latin typeface="Arial" pitchFamily="34" charset="0"/>
                <a:cs typeface="Arial" pitchFamily="34" charset="0"/>
              </a:rPr>
              <a:t> 2012. European Point Prevalence Survey of HCAI.</a:t>
            </a:r>
            <a:endParaRPr lang="en-US" sz="160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899592" y="838453"/>
            <a:ext cx="712879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dirty="0" smtClean="0">
                <a:latin typeface="Arial" panose="020B0604020202020204" pitchFamily="34" charset="0"/>
                <a:cs typeface="Arial" panose="020B0604020202020204" pitchFamily="34" charset="0"/>
              </a:rPr>
              <a:t>Around 0.5 (2016 UK PPS) to 1% (2012 European PPS) of hospital inpatients will have a BSI at any one time.</a:t>
            </a:r>
            <a:endParaRPr lang="en-GB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6534878" y="1586814"/>
            <a:ext cx="1008112" cy="4731837"/>
          </a:xfrm>
          <a:prstGeom prst="rect">
            <a:avLst/>
          </a:prstGeom>
          <a:noFill/>
          <a:ln w="38100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827896651"/>
      </p:ext>
    </p:extLst>
  </p:cSld>
  <p:clrMapOvr>
    <a:masterClrMapping/>
  </p:clrMapOvr>
  <p:transition spd="slow">
    <p:fade/>
  </p:transition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Title 1"/>
          <p:cNvSpPr>
            <a:spLocks noGrp="1"/>
          </p:cNvSpPr>
          <p:nvPr>
            <p:ph type="title"/>
          </p:nvPr>
        </p:nvSpPr>
        <p:spPr>
          <a:xfrm>
            <a:off x="-180975" y="312498"/>
            <a:ext cx="9324975" cy="711200"/>
          </a:xfrm>
        </p:spPr>
        <p:txBody>
          <a:bodyPr>
            <a:normAutofit/>
          </a:bodyPr>
          <a:lstStyle/>
          <a:p>
            <a:pPr algn="ctr"/>
            <a:r>
              <a:rPr lang="en-GB" dirty="0" smtClean="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  <a:cs typeface="Arial" pitchFamily="34" charset="0"/>
              </a:rPr>
              <a:t>Rising threat from AMR-GNR</a:t>
            </a:r>
            <a:endParaRPr lang="en-GB" i="1" dirty="0" smtClean="0">
              <a:solidFill>
                <a:schemeClr val="tx1"/>
              </a:solidFill>
              <a:latin typeface="Arial" pitchFamily="34" charset="0"/>
              <a:ea typeface="ＭＳ Ｐゴシック" pitchFamily="34" charset="-128"/>
              <a:cs typeface="Arial" pitchFamily="34" charset="0"/>
            </a:endParaRPr>
          </a:p>
        </p:txBody>
      </p:sp>
      <p:graphicFrame>
        <p:nvGraphicFramePr>
          <p:cNvPr id="5" name="Chart 4"/>
          <p:cNvGraphicFramePr/>
          <p:nvPr/>
        </p:nvGraphicFramePr>
        <p:xfrm>
          <a:off x="71438" y="906343"/>
          <a:ext cx="4572000" cy="27432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6" name="Rectangle 5"/>
          <p:cNvSpPr>
            <a:spLocks noChangeArrowheads="1"/>
          </p:cNvSpPr>
          <p:nvPr/>
        </p:nvSpPr>
        <p:spPr bwMode="auto">
          <a:xfrm>
            <a:off x="500063" y="3549650"/>
            <a:ext cx="3357562" cy="3381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sz="1600" dirty="0">
                <a:latin typeface="Arial" pitchFamily="34" charset="0"/>
                <a:cs typeface="Arial" pitchFamily="34" charset="0"/>
              </a:rPr>
              <a:t>% of all HAI caused by GNRs.</a:t>
            </a:r>
          </a:p>
        </p:txBody>
      </p:sp>
      <p:sp>
        <p:nvSpPr>
          <p:cNvPr id="7" name="Rectangle 6"/>
          <p:cNvSpPr>
            <a:spLocks noChangeArrowheads="1"/>
          </p:cNvSpPr>
          <p:nvPr/>
        </p:nvSpPr>
        <p:spPr bwMode="auto">
          <a:xfrm>
            <a:off x="34925" y="6237288"/>
            <a:ext cx="6743700" cy="584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sz="1600">
                <a:latin typeface="Arial" pitchFamily="34" charset="0"/>
                <a:cs typeface="Arial" pitchFamily="34" charset="0"/>
              </a:rPr>
              <a:t>Hidron et al. </a:t>
            </a:r>
            <a:r>
              <a:rPr lang="en-US" sz="1600" i="1">
                <a:latin typeface="Arial" pitchFamily="34" charset="0"/>
                <a:cs typeface="Arial" pitchFamily="34" charset="0"/>
              </a:rPr>
              <a:t>Infect Control Hosp Epidemiol </a:t>
            </a:r>
            <a:r>
              <a:rPr lang="en-US" sz="1600">
                <a:latin typeface="Arial" pitchFamily="34" charset="0"/>
                <a:cs typeface="Arial" pitchFamily="34" charset="0"/>
              </a:rPr>
              <a:t>2008;29:966-1011.</a:t>
            </a:r>
          </a:p>
          <a:p>
            <a:r>
              <a:rPr lang="en-GB" sz="1600">
                <a:latin typeface="Arial" pitchFamily="34" charset="0"/>
                <a:cs typeface="Arial" pitchFamily="34" charset="0"/>
              </a:rPr>
              <a:t>Peleg &amp; Hooper. </a:t>
            </a:r>
            <a:r>
              <a:rPr lang="en-GB" sz="1600" i="1">
                <a:latin typeface="Arial" pitchFamily="34" charset="0"/>
                <a:cs typeface="Arial" pitchFamily="34" charset="0"/>
              </a:rPr>
              <a:t>N Engl J Med </a:t>
            </a:r>
            <a:r>
              <a:rPr lang="en-GB" sz="1600">
                <a:latin typeface="Arial" pitchFamily="34" charset="0"/>
                <a:cs typeface="Arial" pitchFamily="34" charset="0"/>
              </a:rPr>
              <a:t>2010;362:1804-1813.</a:t>
            </a:r>
            <a:endParaRPr lang="en-US" sz="1600">
              <a:latin typeface="Arial" pitchFamily="34" charset="0"/>
              <a:cs typeface="Arial" pitchFamily="34" charset="0"/>
            </a:endParaRPr>
          </a:p>
        </p:txBody>
      </p:sp>
      <p:sp>
        <p:nvSpPr>
          <p:cNvPr id="9" name="Rectangle 8"/>
          <p:cNvSpPr>
            <a:spLocks noChangeArrowheads="1"/>
          </p:cNvSpPr>
          <p:nvPr/>
        </p:nvSpPr>
        <p:spPr bwMode="auto">
          <a:xfrm>
            <a:off x="4572000" y="3549650"/>
            <a:ext cx="3643313" cy="3381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sz="1600" dirty="0">
                <a:latin typeface="Arial" pitchFamily="34" charset="0"/>
                <a:cs typeface="Arial" pitchFamily="34" charset="0"/>
              </a:rPr>
              <a:t>% of ICU HAI caused by GNRs.</a:t>
            </a:r>
          </a:p>
        </p:txBody>
      </p:sp>
      <p:graphicFrame>
        <p:nvGraphicFramePr>
          <p:cNvPr id="10" name="Chart 9"/>
          <p:cNvGraphicFramePr/>
          <p:nvPr/>
        </p:nvGraphicFramePr>
        <p:xfrm>
          <a:off x="4000496" y="906343"/>
          <a:ext cx="4572000" cy="27432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graphicFrame>
        <p:nvGraphicFramePr>
          <p:cNvPr id="11" name="Table 1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73149968"/>
              </p:ext>
            </p:extLst>
          </p:nvPr>
        </p:nvGraphicFramePr>
        <p:xfrm>
          <a:off x="500063" y="4076700"/>
          <a:ext cx="7358062" cy="1828800"/>
        </p:xfrm>
        <a:graphic>
          <a:graphicData uri="http://schemas.openxmlformats.org/drawingml/2006/table">
            <a:tbl>
              <a:tblPr firstRow="1" bandRow="1">
                <a:tableStyleId>{69012ECD-51FC-41F1-AA8D-1B2483CD663E}</a:tableStyleId>
              </a:tblPr>
              <a:tblGrid>
                <a:gridCol w="2643187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71487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914400">
                <a:tc>
                  <a:txBody>
                    <a:bodyPr/>
                    <a:lstStyle/>
                    <a:p>
                      <a:r>
                        <a:rPr lang="en-GB" sz="1800" dirty="0" smtClean="0">
                          <a:latin typeface="Arial" pitchFamily="34" charset="0"/>
                          <a:cs typeface="Arial" pitchFamily="34" charset="0"/>
                        </a:rPr>
                        <a:t>Non-fermenters</a:t>
                      </a:r>
                      <a:endParaRPr lang="en-GB" sz="180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91439" marR="91439">
                    <a:solidFill>
                      <a:schemeClr val="bg1">
                        <a:lumMod val="6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342900" indent="-342900">
                        <a:buNone/>
                      </a:pPr>
                      <a:r>
                        <a:rPr lang="en-GB" sz="1800" i="1" u="none" dirty="0" smtClean="0">
                          <a:latin typeface="Arial" pitchFamily="34" charset="0"/>
                          <a:cs typeface="Arial" pitchFamily="34" charset="0"/>
                        </a:rPr>
                        <a:t>Acinetobacter baumannii</a:t>
                      </a:r>
                    </a:p>
                    <a:p>
                      <a:pPr marL="342900" indent="-342900">
                        <a:buNone/>
                      </a:pPr>
                      <a:r>
                        <a:rPr lang="en-GB" sz="1800" i="1" dirty="0" smtClean="0">
                          <a:latin typeface="Arial" pitchFamily="34" charset="0"/>
                          <a:cs typeface="Arial" pitchFamily="34" charset="0"/>
                        </a:rPr>
                        <a:t>Pseudomonas</a:t>
                      </a:r>
                      <a:r>
                        <a:rPr lang="en-GB" sz="1800" i="1" baseline="0" dirty="0" smtClean="0">
                          <a:latin typeface="Arial" pitchFamily="34" charset="0"/>
                          <a:cs typeface="Arial" pitchFamily="34" charset="0"/>
                        </a:rPr>
                        <a:t> aeruginosa</a:t>
                      </a:r>
                    </a:p>
                    <a:p>
                      <a:pPr marL="342900" indent="-342900">
                        <a:buNone/>
                      </a:pPr>
                      <a:r>
                        <a:rPr lang="en-GB" sz="1800" i="1" dirty="0" smtClean="0">
                          <a:latin typeface="Arial" pitchFamily="34" charset="0"/>
                          <a:cs typeface="Arial" pitchFamily="34" charset="0"/>
                        </a:rPr>
                        <a:t>Stenotrophomonas maltophilia</a:t>
                      </a:r>
                      <a:endParaRPr lang="en-GB" sz="1800" i="1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91439" marR="91439">
                    <a:solidFill>
                      <a:schemeClr val="bg1">
                        <a:lumMod val="6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914400">
                <a:tc>
                  <a:txBody>
                    <a:bodyPr/>
                    <a:lstStyle/>
                    <a:p>
                      <a:r>
                        <a:rPr lang="en-GB" sz="1800" dirty="0" smtClean="0">
                          <a:latin typeface="Arial" pitchFamily="34" charset="0"/>
                          <a:cs typeface="Arial" pitchFamily="34" charset="0"/>
                        </a:rPr>
                        <a:t>Enterobacteriaceae</a:t>
                      </a:r>
                      <a:endParaRPr lang="en-GB" sz="180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91439" marR="91439"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800" i="1" u="none" dirty="0" err="1" smtClean="0">
                          <a:latin typeface="Arial" pitchFamily="34" charset="0"/>
                          <a:cs typeface="Arial" pitchFamily="34" charset="0"/>
                        </a:rPr>
                        <a:t>Klebsiella</a:t>
                      </a:r>
                      <a:r>
                        <a:rPr lang="en-GB" sz="1800" i="1" u="none" baseline="0" dirty="0" smtClean="0">
                          <a:latin typeface="Arial" pitchFamily="34" charset="0"/>
                          <a:cs typeface="Arial" pitchFamily="34" charset="0"/>
                        </a:rPr>
                        <a:t> </a:t>
                      </a:r>
                      <a:r>
                        <a:rPr lang="en-GB" sz="1800" i="1" u="none" baseline="0" dirty="0" err="1" smtClean="0">
                          <a:latin typeface="Arial" pitchFamily="34" charset="0"/>
                          <a:cs typeface="Arial" pitchFamily="34" charset="0"/>
                        </a:rPr>
                        <a:t>pneumoniae</a:t>
                      </a:r>
                      <a:endParaRPr lang="en-GB" sz="1800" i="1" u="none" baseline="0" dirty="0" smtClean="0">
                        <a:latin typeface="Arial" pitchFamily="34" charset="0"/>
                        <a:cs typeface="Arial" pitchFamily="34" charset="0"/>
                      </a:endParaRPr>
                    </a:p>
                    <a:p>
                      <a:r>
                        <a:rPr lang="en-GB" sz="1800" i="1" dirty="0" smtClean="0">
                          <a:latin typeface="Arial" pitchFamily="34" charset="0"/>
                          <a:cs typeface="Arial" pitchFamily="34" charset="0"/>
                        </a:rPr>
                        <a:t>Escherichia coli</a:t>
                      </a:r>
                    </a:p>
                    <a:p>
                      <a:r>
                        <a:rPr lang="en-GB" sz="1800" i="1" baseline="0" dirty="0" err="1" smtClean="0">
                          <a:latin typeface="Arial" pitchFamily="34" charset="0"/>
                          <a:cs typeface="Arial" pitchFamily="34" charset="0"/>
                        </a:rPr>
                        <a:t>Enterobacter</a:t>
                      </a:r>
                      <a:r>
                        <a:rPr lang="en-GB" sz="1800" i="1" baseline="0" dirty="0" smtClean="0">
                          <a:latin typeface="Arial" pitchFamily="34" charset="0"/>
                          <a:cs typeface="Arial" pitchFamily="34" charset="0"/>
                        </a:rPr>
                        <a:t> cloacae</a:t>
                      </a:r>
                      <a:endParaRPr lang="en-GB" sz="1800" i="1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91439" marR="91439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sp>
        <p:nvSpPr>
          <p:cNvPr id="2" name="Rectangle 1"/>
          <p:cNvSpPr/>
          <p:nvPr/>
        </p:nvSpPr>
        <p:spPr>
          <a:xfrm>
            <a:off x="517315" y="5013176"/>
            <a:ext cx="7312297" cy="864096"/>
          </a:xfrm>
          <a:prstGeom prst="rect">
            <a:avLst/>
          </a:prstGeom>
          <a:noFill/>
          <a:ln w="63500">
            <a:solidFill>
              <a:schemeClr val="accent2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" name="Rectangle 2"/>
          <p:cNvSpPr/>
          <p:nvPr/>
        </p:nvSpPr>
        <p:spPr>
          <a:xfrm>
            <a:off x="467545" y="4059820"/>
            <a:ext cx="7416824" cy="1872208"/>
          </a:xfrm>
          <a:prstGeom prst="rect">
            <a:avLst/>
          </a:prstGeom>
          <a:noFill/>
          <a:ln w="63500">
            <a:solidFill>
              <a:schemeClr val="accent3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2" name="Rectangle 11"/>
          <p:cNvSpPr>
            <a:spLocks noChangeArrowheads="1"/>
          </p:cNvSpPr>
          <p:nvPr/>
        </p:nvSpPr>
        <p:spPr bwMode="auto">
          <a:xfrm>
            <a:off x="6612012" y="5157192"/>
            <a:ext cx="1272356" cy="584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en-US" sz="3200" b="1" dirty="0" smtClean="0">
                <a:solidFill>
                  <a:schemeClr val="accent2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CPE</a:t>
            </a:r>
            <a:endParaRPr lang="en-US" sz="3200" b="1" dirty="0">
              <a:solidFill>
                <a:schemeClr val="accent2">
                  <a:lumMod val="75000"/>
                </a:schemeClr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13" name="Rectangle 12"/>
          <p:cNvSpPr>
            <a:spLocks noChangeArrowheads="1"/>
          </p:cNvSpPr>
          <p:nvPr/>
        </p:nvSpPr>
        <p:spPr bwMode="auto">
          <a:xfrm>
            <a:off x="7884368" y="4716433"/>
            <a:ext cx="1272356" cy="584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en-US" sz="3200" b="1" dirty="0" smtClean="0">
                <a:solidFill>
                  <a:schemeClr val="accent3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CPO</a:t>
            </a:r>
            <a:endParaRPr lang="en-US" sz="3200" b="1" dirty="0">
              <a:solidFill>
                <a:schemeClr val="accent3">
                  <a:lumMod val="75000"/>
                </a:schemeClr>
              </a:solidFill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62817669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animBg="1"/>
      <p:bldP spid="12" grpId="0"/>
      <p:bldP spid="13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/>
          <p:cNvSpPr>
            <a:spLocks noGrp="1"/>
          </p:cNvSpPr>
          <p:nvPr>
            <p:ph type="title"/>
          </p:nvPr>
        </p:nvSpPr>
        <p:spPr>
          <a:xfrm>
            <a:off x="179512" y="32048"/>
            <a:ext cx="9083352" cy="857250"/>
          </a:xfrm>
        </p:spPr>
        <p:txBody>
          <a:bodyPr>
            <a:normAutofit/>
          </a:bodyPr>
          <a:lstStyle/>
          <a:p>
            <a:pPr algn="ctr"/>
            <a:r>
              <a:rPr lang="en-GB" dirty="0" smtClean="0"/>
              <a:t>Gram-negative BSIs are getting more common</a:t>
            </a:r>
            <a:endParaRPr lang="en-GB" dirty="0"/>
          </a:p>
        </p:txBody>
      </p:sp>
      <p:sp>
        <p:nvSpPr>
          <p:cNvPr id="4" name="Rectangle 3"/>
          <p:cNvSpPr>
            <a:spLocks noChangeArrowheads="1"/>
          </p:cNvSpPr>
          <p:nvPr/>
        </p:nvSpPr>
        <p:spPr bwMode="auto">
          <a:xfrm>
            <a:off x="34925" y="6474822"/>
            <a:ext cx="6743700" cy="3385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GB" sz="1600" dirty="0" smtClean="0">
                <a:latin typeface="Arial" pitchFamily="34" charset="0"/>
                <a:cs typeface="Arial" pitchFamily="34" charset="0"/>
              </a:rPr>
              <a:t>Data: Public Health England.</a:t>
            </a:r>
            <a:endParaRPr lang="en-US" sz="1600" dirty="0">
              <a:latin typeface="Arial" pitchFamily="34" charset="0"/>
              <a:cs typeface="Arial" pitchFamily="34" charset="0"/>
            </a:endParaRPr>
          </a:p>
        </p:txBody>
      </p:sp>
      <p:graphicFrame>
        <p:nvGraphicFramePr>
          <p:cNvPr id="6" name="Chart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7602963"/>
              </p:ext>
            </p:extLst>
          </p:nvPr>
        </p:nvGraphicFramePr>
        <p:xfrm>
          <a:off x="34925" y="460673"/>
          <a:ext cx="8964488" cy="607540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292441422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/>
          <p:cNvSpPr>
            <a:spLocks noGrp="1"/>
          </p:cNvSpPr>
          <p:nvPr>
            <p:ph type="title"/>
          </p:nvPr>
        </p:nvSpPr>
        <p:spPr>
          <a:xfrm>
            <a:off x="179513" y="260648"/>
            <a:ext cx="9083352" cy="857250"/>
          </a:xfrm>
        </p:spPr>
        <p:txBody>
          <a:bodyPr>
            <a:normAutofit/>
          </a:bodyPr>
          <a:lstStyle/>
          <a:p>
            <a:pPr algn="ctr"/>
            <a:r>
              <a:rPr lang="en-GB" dirty="0" smtClean="0"/>
              <a:t>Gram-negative BSIs are getting harder to treat</a:t>
            </a:r>
            <a:endParaRPr lang="en-GB" dirty="0"/>
          </a:p>
        </p:txBody>
      </p:sp>
      <p:pic>
        <p:nvPicPr>
          <p:cNvPr id="2050" name="Picture 2" descr="https://reflectionsipc.files.wordpress.com/2018/11/kleb-espaur-2018-e1542878858335.jpg?w=700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4259" y="1340768"/>
            <a:ext cx="8633634" cy="388843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Rectangle 5"/>
          <p:cNvSpPr>
            <a:spLocks noChangeArrowheads="1"/>
          </p:cNvSpPr>
          <p:nvPr/>
        </p:nvSpPr>
        <p:spPr bwMode="auto">
          <a:xfrm>
            <a:off x="34925" y="6474822"/>
            <a:ext cx="6743700" cy="3385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GB" sz="1600" dirty="0" smtClean="0">
                <a:latin typeface="Arial" pitchFamily="34" charset="0"/>
                <a:cs typeface="Arial" pitchFamily="34" charset="0"/>
              </a:rPr>
              <a:t>Data: ESPAUR 2018.</a:t>
            </a:r>
            <a:endParaRPr lang="en-US" sz="1600" dirty="0"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403700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2992" t="22743" r="18790" b="24479"/>
          <a:stretch/>
        </p:blipFill>
        <p:spPr bwMode="auto">
          <a:xfrm>
            <a:off x="323528" y="1117856"/>
            <a:ext cx="8280920" cy="509595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Title 1"/>
          <p:cNvSpPr txBox="1">
            <a:spLocks/>
          </p:cNvSpPr>
          <p:nvPr/>
        </p:nvSpPr>
        <p:spPr>
          <a:xfrm>
            <a:off x="467544" y="404664"/>
            <a:ext cx="8423275" cy="533400"/>
          </a:xfrm>
          <a:prstGeom prst="rect">
            <a:avLst/>
          </a:prstGeom>
        </p:spPr>
        <p:txBody>
          <a:bodyPr/>
          <a:lstStyle/>
          <a:p>
            <a:pPr algn="ctr" eaLnBrk="0" hangingPunct="0">
              <a:tabLst>
                <a:tab pos="4037013" algn="l"/>
              </a:tabLst>
              <a:defRPr/>
            </a:pPr>
            <a:r>
              <a:rPr lang="en-GB" sz="3200" dirty="0" smtClean="0"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BSIs are expensive</a:t>
            </a:r>
            <a:endParaRPr lang="en-GB" sz="3200" dirty="0">
              <a:latin typeface="Arial" panose="020B0604020202020204" pitchFamily="34" charset="0"/>
              <a:ea typeface="+mj-ea"/>
              <a:cs typeface="Arial" panose="020B0604020202020204" pitchFamily="34" charset="0"/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35496" y="6361583"/>
            <a:ext cx="7740352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1400" dirty="0">
                <a:latin typeface="Arial" panose="020B0604020202020204" pitchFamily="34" charset="0"/>
                <a:cs typeface="Arial" panose="020B0604020202020204" pitchFamily="34" charset="0"/>
              </a:rPr>
              <a:t>Cassini </a:t>
            </a:r>
            <a:r>
              <a:rPr lang="en-GB" sz="1400" i="1" dirty="0">
                <a:latin typeface="Arial" panose="020B0604020202020204" pitchFamily="34" charset="0"/>
                <a:cs typeface="Arial" panose="020B0604020202020204" pitchFamily="34" charset="0"/>
              </a:rPr>
              <a:t>et al</a:t>
            </a:r>
            <a:r>
              <a:rPr lang="en-GB" sz="1400" dirty="0">
                <a:latin typeface="Arial" panose="020B0604020202020204" pitchFamily="34" charset="0"/>
                <a:cs typeface="Arial" panose="020B0604020202020204" pitchFamily="34" charset="0"/>
              </a:rPr>
              <a:t>. </a:t>
            </a:r>
            <a:r>
              <a:rPr lang="en-GB" sz="1400" i="1" dirty="0" err="1">
                <a:latin typeface="Arial" panose="020B0604020202020204" pitchFamily="34" charset="0"/>
                <a:cs typeface="Arial" panose="020B0604020202020204" pitchFamily="34" charset="0"/>
              </a:rPr>
              <a:t>Plos</a:t>
            </a:r>
            <a:r>
              <a:rPr lang="en-GB" sz="1400" i="1" dirty="0">
                <a:latin typeface="Arial" panose="020B0604020202020204" pitchFamily="34" charset="0"/>
                <a:cs typeface="Arial" panose="020B0604020202020204" pitchFamily="34" charset="0"/>
              </a:rPr>
              <a:t> Med </a:t>
            </a:r>
            <a:r>
              <a:rPr lang="en-GB" sz="1400" dirty="0">
                <a:latin typeface="Arial" panose="020B0604020202020204" pitchFamily="34" charset="0"/>
                <a:cs typeface="Arial" panose="020B0604020202020204" pitchFamily="34" charset="0"/>
              </a:rPr>
              <a:t>2016.</a:t>
            </a:r>
          </a:p>
        </p:txBody>
      </p:sp>
    </p:spTree>
    <p:extLst>
      <p:ext uri="{BB962C8B-B14F-4D97-AF65-F5344CB8AC3E}">
        <p14:creationId xmlns:p14="http://schemas.microsoft.com/office/powerpoint/2010/main" val="2471377348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 descr="apples and oranges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graphicFrame>
        <p:nvGraphicFramePr>
          <p:cNvPr id="5" name="Table 4"/>
          <p:cNvGraphicFramePr>
            <a:graphicFrameLocks noGrp="1"/>
          </p:cNvGraphicFramePr>
          <p:nvPr>
            <p:extLst/>
          </p:nvPr>
        </p:nvGraphicFramePr>
        <p:xfrm>
          <a:off x="609600" y="1295400"/>
          <a:ext cx="7696200" cy="4023360"/>
        </p:xfrm>
        <a:graphic>
          <a:graphicData uri="http://schemas.openxmlformats.org/drawingml/2006/table">
            <a:tbl>
              <a:tblPr firstRow="1" bandRow="1">
                <a:tableStyleId>{93296810-A885-4BE3-A3E7-6D5BEEA58F35}</a:tableStyleId>
              </a:tblPr>
              <a:tblGrid>
                <a:gridCol w="309434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60185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428625">
                <a:tc>
                  <a:txBody>
                    <a:bodyPr/>
                    <a:lstStyle/>
                    <a:p>
                      <a:r>
                        <a:rPr lang="en-GB" sz="2400" dirty="0" smtClean="0">
                          <a:latin typeface="Arial" pitchFamily="34" charset="0"/>
                          <a:cs typeface="Arial" pitchFamily="34" charset="0"/>
                        </a:rPr>
                        <a:t>Share</a:t>
                      </a:r>
                      <a:endParaRPr lang="en-GB" sz="240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2400" dirty="0" smtClean="0">
                          <a:latin typeface="Arial" pitchFamily="34" charset="0"/>
                          <a:cs typeface="Arial" pitchFamily="34" charset="0"/>
                        </a:rPr>
                        <a:t>Differ</a:t>
                      </a:r>
                      <a:endParaRPr lang="en-GB" sz="240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28625">
                <a:tc>
                  <a:txBody>
                    <a:bodyPr/>
                    <a:lstStyle/>
                    <a:p>
                      <a:r>
                        <a:rPr lang="en-GB" sz="2400" dirty="0" smtClean="0">
                          <a:latin typeface="Arial" pitchFamily="34" charset="0"/>
                          <a:cs typeface="Arial" pitchFamily="34" charset="0"/>
                        </a:rPr>
                        <a:t>Gram</a:t>
                      </a:r>
                      <a:r>
                        <a:rPr lang="en-GB" sz="2400" baseline="0" dirty="0" smtClean="0">
                          <a:latin typeface="Arial" pitchFamily="34" charset="0"/>
                          <a:cs typeface="Arial" pitchFamily="34" charset="0"/>
                        </a:rPr>
                        <a:t> </a:t>
                      </a:r>
                      <a:r>
                        <a:rPr lang="en-GB" sz="2400" dirty="0" smtClean="0">
                          <a:latin typeface="Arial" pitchFamily="34" charset="0"/>
                          <a:cs typeface="Arial" pitchFamily="34" charset="0"/>
                        </a:rPr>
                        <a:t>stain reaction</a:t>
                      </a:r>
                      <a:endParaRPr lang="en-GB" sz="240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2400" dirty="0" smtClean="0">
                          <a:latin typeface="Arial" pitchFamily="34" charset="0"/>
                          <a:cs typeface="Arial" pitchFamily="34" charset="0"/>
                        </a:rPr>
                        <a:t>Risk factors &amp; at-risk population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28625">
                <a:tc>
                  <a:txBody>
                    <a:bodyPr/>
                    <a:lstStyle/>
                    <a:p>
                      <a:r>
                        <a:rPr lang="en-GB" sz="2400" dirty="0" smtClean="0">
                          <a:latin typeface="Arial" pitchFamily="34" charset="0"/>
                          <a:cs typeface="Arial" pitchFamily="34" charset="0"/>
                        </a:rPr>
                        <a:t>Concerning</a:t>
                      </a:r>
                      <a:r>
                        <a:rPr lang="en-GB" sz="2400" baseline="0" dirty="0" smtClean="0">
                          <a:latin typeface="Arial" pitchFamily="34" charset="0"/>
                          <a:cs typeface="Arial" pitchFamily="34" charset="0"/>
                        </a:rPr>
                        <a:t> AMR</a:t>
                      </a:r>
                      <a:endParaRPr lang="en-GB" sz="240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2400" dirty="0" smtClean="0">
                          <a:latin typeface="Arial" pitchFamily="34" charset="0"/>
                          <a:cs typeface="Arial" pitchFamily="34" charset="0"/>
                        </a:rPr>
                        <a:t>Potential for epidemic</a:t>
                      </a:r>
                      <a:r>
                        <a:rPr lang="en-GB" sz="2400" baseline="0" dirty="0" smtClean="0">
                          <a:latin typeface="Arial" pitchFamily="34" charset="0"/>
                          <a:cs typeface="Arial" pitchFamily="34" charset="0"/>
                        </a:rPr>
                        <a:t> spread</a:t>
                      </a:r>
                      <a:endParaRPr lang="en-GB" sz="2400" dirty="0" smtClean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428625">
                <a:tc>
                  <a:txBody>
                    <a:bodyPr/>
                    <a:lstStyle/>
                    <a:p>
                      <a:endParaRPr lang="en-GB" sz="240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2400" dirty="0" smtClean="0">
                          <a:latin typeface="Arial" pitchFamily="34" charset="0"/>
                          <a:cs typeface="Arial" pitchFamily="34" charset="0"/>
                        </a:rPr>
                        <a:t>Infection profile &amp; mortality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428625">
                <a:tc>
                  <a:txBody>
                    <a:bodyPr/>
                    <a:lstStyle/>
                    <a:p>
                      <a:endParaRPr lang="en-GB" sz="240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2400" dirty="0" smtClean="0">
                          <a:latin typeface="Arial" pitchFamily="34" charset="0"/>
                          <a:cs typeface="Arial" pitchFamily="34" charset="0"/>
                        </a:rPr>
                        <a:t>Prevalence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428625">
                <a:tc>
                  <a:txBody>
                    <a:bodyPr/>
                    <a:lstStyle/>
                    <a:p>
                      <a:endParaRPr lang="en-GB" sz="240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2400" dirty="0" smtClean="0">
                          <a:latin typeface="Arial" pitchFamily="34" charset="0"/>
                          <a:cs typeface="Arial" pitchFamily="34" charset="0"/>
                        </a:rPr>
                        <a:t>Colonisation site &amp; duration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428625">
                <a:tc>
                  <a:txBody>
                    <a:bodyPr/>
                    <a:lstStyle/>
                    <a:p>
                      <a:endParaRPr lang="en-GB" sz="240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2400" dirty="0" smtClean="0">
                          <a:latin typeface="Arial" pitchFamily="34" charset="0"/>
                          <a:cs typeface="Arial" pitchFamily="34" charset="0"/>
                        </a:rPr>
                        <a:t>Transmission routes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428625">
                <a:tc>
                  <a:txBody>
                    <a:bodyPr/>
                    <a:lstStyle/>
                    <a:p>
                      <a:endParaRPr lang="en-GB" sz="240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2400" dirty="0" smtClean="0">
                          <a:latin typeface="Arial" pitchFamily="34" charset="0"/>
                          <a:cs typeface="Arial" pitchFamily="34" charset="0"/>
                        </a:rPr>
                        <a:t>Resistance profile &amp; mechanisms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</a:tbl>
          </a:graphicData>
        </a:graphic>
      </p:graphicFrame>
      <p:sp>
        <p:nvSpPr>
          <p:cNvPr id="4" name="Title 1"/>
          <p:cNvSpPr>
            <a:spLocks noGrp="1"/>
          </p:cNvSpPr>
          <p:nvPr>
            <p:ph type="title"/>
          </p:nvPr>
        </p:nvSpPr>
        <p:spPr>
          <a:xfrm>
            <a:off x="215577" y="285750"/>
            <a:ext cx="9324975" cy="711200"/>
          </a:xfrm>
        </p:spPr>
        <p:txBody>
          <a:bodyPr/>
          <a:lstStyle/>
          <a:p>
            <a:pPr algn="ctr"/>
            <a:r>
              <a:rPr lang="en-GB" sz="3200" b="1" dirty="0" err="1" smtClean="0">
                <a:solidFill>
                  <a:schemeClr val="bg1"/>
                </a:solidFill>
                <a:latin typeface="Arial" pitchFamily="34" charset="0"/>
                <a:ea typeface="ＭＳ Ｐゴシック" pitchFamily="34" charset="-128"/>
                <a:cs typeface="Arial" pitchFamily="34" charset="0"/>
              </a:rPr>
              <a:t>Enterobacteriaceae</a:t>
            </a:r>
            <a:r>
              <a:rPr lang="en-GB" sz="3200" b="1" dirty="0" smtClean="0">
                <a:solidFill>
                  <a:schemeClr val="bg1"/>
                </a:solidFill>
                <a:latin typeface="Arial" pitchFamily="34" charset="0"/>
                <a:ea typeface="ＭＳ Ｐゴシック" pitchFamily="34" charset="-128"/>
                <a:cs typeface="Arial" pitchFamily="34" charset="0"/>
              </a:rPr>
              <a:t> vs. non-fermenters</a:t>
            </a:r>
            <a:endParaRPr lang="en-GB" sz="3200" b="1" i="1" dirty="0" smtClean="0">
              <a:solidFill>
                <a:schemeClr val="bg1"/>
              </a:solidFill>
              <a:latin typeface="Arial" pitchFamily="34" charset="0"/>
              <a:ea typeface="ＭＳ Ｐゴシック" pitchFamily="34" charset="-128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79492882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Table 4"/>
          <p:cNvGraphicFramePr>
            <a:graphicFrameLocks noGrp="1"/>
          </p:cNvGraphicFramePr>
          <p:nvPr/>
        </p:nvGraphicFramePr>
        <p:xfrm>
          <a:off x="428625" y="1594625"/>
          <a:ext cx="8358189" cy="16383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7145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21456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214563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214563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439691">
                <a:tc>
                  <a:txBody>
                    <a:bodyPr/>
                    <a:lstStyle/>
                    <a:p>
                      <a:endParaRPr lang="en-GB" sz="2000" dirty="0"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91439" marR="91439" marT="45698" marB="45698"/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en-GB" sz="2000" i="0" dirty="0" smtClean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Enterobacteriaceae</a:t>
                      </a:r>
                      <a:endParaRPr lang="en-GB" sz="2000" i="0" dirty="0"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91439" marR="91439" marT="45698" marB="45698"/>
                </a:tc>
                <a:tc hMerge="1">
                  <a:txBody>
                    <a:bodyPr/>
                    <a:lstStyle/>
                    <a:p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2000" i="0" dirty="0" smtClean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Non</a:t>
                      </a:r>
                      <a:r>
                        <a:rPr lang="en-GB" sz="2000" i="0" baseline="0" dirty="0" smtClean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 </a:t>
                      </a:r>
                      <a:r>
                        <a:rPr lang="en-GB" sz="2000" i="0" baseline="0" dirty="0" err="1" smtClean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fermenters</a:t>
                      </a:r>
                      <a:endParaRPr lang="en-GB" sz="2000" i="0" dirty="0"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91439" marR="91439" marT="45698" marB="45698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39691">
                <a:tc>
                  <a:txBody>
                    <a:bodyPr/>
                    <a:lstStyle/>
                    <a:p>
                      <a:r>
                        <a:rPr lang="en-GB" sz="2000" dirty="0" smtClean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Organism</a:t>
                      </a:r>
                      <a:endParaRPr lang="en-GB" sz="2000" dirty="0"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91439" marR="91439" marT="45698" marB="45698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2000" dirty="0" err="1" smtClean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AmpC</a:t>
                      </a:r>
                      <a:r>
                        <a:rPr lang="en-GB" sz="2000" dirty="0" smtClean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 / ESBL</a:t>
                      </a:r>
                      <a:endParaRPr lang="en-GB" sz="2000" dirty="0"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91439" marR="91439" marT="45698" marB="45698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2000" dirty="0" smtClean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CPE</a:t>
                      </a:r>
                      <a:endParaRPr lang="en-GB" sz="2000" dirty="0"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91439" marR="91439" marT="45698" marB="45698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2000" i="1" dirty="0" smtClean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A.</a:t>
                      </a:r>
                      <a:r>
                        <a:rPr lang="en-GB" sz="2000" i="1" baseline="0" dirty="0" smtClean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 </a:t>
                      </a:r>
                      <a:r>
                        <a:rPr lang="en-GB" sz="2000" i="1" baseline="0" dirty="0" err="1" smtClean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baumannii</a:t>
                      </a:r>
                      <a:endParaRPr lang="en-GB" sz="2000" i="1" dirty="0"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91439" marR="91439" marT="45698" marB="45698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758918">
                <a:tc>
                  <a:txBody>
                    <a:bodyPr/>
                    <a:lstStyle/>
                    <a:p>
                      <a:r>
                        <a:rPr lang="en-GB" sz="2000" dirty="0" smtClean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Attributable mortality</a:t>
                      </a:r>
                      <a:endParaRPr lang="en-GB" sz="2000" dirty="0"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91439" marR="91439" marT="45698" marB="45698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2000" dirty="0" smtClean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Moderate</a:t>
                      </a:r>
                      <a:endParaRPr lang="en-GB" sz="2000" dirty="0"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91439" marR="91439" marT="45698" marB="45698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2000" dirty="0" smtClean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Massive (&gt;50%)</a:t>
                      </a:r>
                      <a:endParaRPr lang="en-GB" sz="2000" dirty="0"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91439" marR="91439" marT="45698" marB="45698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2000" dirty="0" smtClean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Minimal</a:t>
                      </a:r>
                      <a:endParaRPr lang="en-GB" sz="2000" dirty="0"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91439" marR="91439" marT="45698" marB="45698" anchor="ctr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sp>
        <p:nvSpPr>
          <p:cNvPr id="6" name="Rectangle 5"/>
          <p:cNvSpPr/>
          <p:nvPr/>
        </p:nvSpPr>
        <p:spPr>
          <a:xfrm>
            <a:off x="71438" y="6289675"/>
            <a:ext cx="5508625" cy="523875"/>
          </a:xfrm>
          <a:prstGeom prst="rect">
            <a:avLst/>
          </a:prstGeom>
        </p:spPr>
        <p:txBody>
          <a:bodyPr>
            <a:spAutoFit/>
          </a:bodyPr>
          <a:lstStyle/>
          <a:p>
            <a:pPr marL="342900" indent="-342900">
              <a:defRPr/>
            </a:pPr>
            <a:r>
              <a:rPr lang="en-GB" sz="1400" dirty="0" err="1">
                <a:latin typeface="Arial" pitchFamily="34" charset="0"/>
                <a:cs typeface="Arial" pitchFamily="34" charset="0"/>
              </a:rPr>
              <a:t>Shorr</a:t>
            </a:r>
            <a:r>
              <a:rPr lang="en-GB" sz="1400" dirty="0">
                <a:latin typeface="Arial" pitchFamily="34" charset="0"/>
                <a:cs typeface="Arial" pitchFamily="34" charset="0"/>
              </a:rPr>
              <a:t> </a:t>
            </a:r>
            <a:r>
              <a:rPr lang="en-GB" sz="1400" i="1" dirty="0">
                <a:latin typeface="Arial" pitchFamily="34" charset="0"/>
                <a:cs typeface="Arial" pitchFamily="34" charset="0"/>
              </a:rPr>
              <a:t>et al. </a:t>
            </a:r>
            <a:r>
              <a:rPr lang="en-GB" sz="1400" i="1" dirty="0" err="1">
                <a:latin typeface="Arial" pitchFamily="34" charset="0"/>
                <a:cs typeface="Arial" pitchFamily="34" charset="0"/>
              </a:rPr>
              <a:t>Crit</a:t>
            </a:r>
            <a:r>
              <a:rPr lang="en-GB" sz="1400" i="1" dirty="0">
                <a:latin typeface="Arial" pitchFamily="34" charset="0"/>
                <a:cs typeface="Arial" pitchFamily="34" charset="0"/>
              </a:rPr>
              <a:t> Care Med </a:t>
            </a:r>
            <a:r>
              <a:rPr lang="en-GB" sz="1400" dirty="0">
                <a:latin typeface="Arial" pitchFamily="34" charset="0"/>
                <a:cs typeface="Arial" pitchFamily="34" charset="0"/>
              </a:rPr>
              <a:t>2009;37:1463-1469.</a:t>
            </a:r>
          </a:p>
          <a:p>
            <a:pPr marL="342900" indent="-342900">
              <a:defRPr/>
            </a:pPr>
            <a:r>
              <a:rPr lang="en-GB" sz="1400" dirty="0">
                <a:latin typeface="Arial" pitchFamily="34" charset="0"/>
                <a:cs typeface="Arial" pitchFamily="34" charset="0"/>
              </a:rPr>
              <a:t>Patel </a:t>
            </a:r>
            <a:r>
              <a:rPr lang="en-GB" sz="1400" i="1" dirty="0">
                <a:latin typeface="Arial" pitchFamily="34" charset="0"/>
                <a:cs typeface="Arial" pitchFamily="34" charset="0"/>
              </a:rPr>
              <a:t>et al. </a:t>
            </a:r>
            <a:r>
              <a:rPr lang="en-GB" sz="1400" i="1" dirty="0" err="1">
                <a:latin typeface="Arial" pitchFamily="34" charset="0"/>
                <a:cs typeface="Arial" pitchFamily="34" charset="0"/>
              </a:rPr>
              <a:t>Iinfect</a:t>
            </a:r>
            <a:r>
              <a:rPr lang="en-GB" sz="1400" i="1" dirty="0">
                <a:latin typeface="Arial" pitchFamily="34" charset="0"/>
                <a:cs typeface="Arial" pitchFamily="34" charset="0"/>
              </a:rPr>
              <a:t> Control Hosp </a:t>
            </a:r>
            <a:r>
              <a:rPr lang="en-GB" sz="1400" i="1" dirty="0" err="1">
                <a:latin typeface="Arial" pitchFamily="34" charset="0"/>
                <a:cs typeface="Arial" pitchFamily="34" charset="0"/>
              </a:rPr>
              <a:t>Epidemiol</a:t>
            </a:r>
            <a:r>
              <a:rPr lang="en-GB" sz="1400" i="1" dirty="0">
                <a:latin typeface="Arial" pitchFamily="34" charset="0"/>
                <a:cs typeface="Arial" pitchFamily="34" charset="0"/>
              </a:rPr>
              <a:t> </a:t>
            </a:r>
            <a:r>
              <a:rPr lang="en-GB" sz="1400" dirty="0">
                <a:latin typeface="Arial" pitchFamily="34" charset="0"/>
                <a:cs typeface="Arial" pitchFamily="34" charset="0"/>
              </a:rPr>
              <a:t>2008;29:1099-1106.</a:t>
            </a:r>
          </a:p>
        </p:txBody>
      </p:sp>
      <p:sp>
        <p:nvSpPr>
          <p:cNvPr id="7" name="Title 1"/>
          <p:cNvSpPr>
            <a:spLocks noGrp="1"/>
          </p:cNvSpPr>
          <p:nvPr>
            <p:ph type="title"/>
          </p:nvPr>
        </p:nvSpPr>
        <p:spPr>
          <a:xfrm>
            <a:off x="241423" y="290895"/>
            <a:ext cx="9155113" cy="1409913"/>
          </a:xfrm>
        </p:spPr>
        <p:txBody>
          <a:bodyPr>
            <a:normAutofit/>
          </a:bodyPr>
          <a:lstStyle/>
          <a:p>
            <a:pPr algn="ctr"/>
            <a:r>
              <a:rPr lang="en-GB" dirty="0" smtClean="0">
                <a:latin typeface="Arial" pitchFamily="34" charset="0"/>
                <a:ea typeface="ＭＳ Ｐゴシック" pitchFamily="34" charset="-128"/>
                <a:cs typeface="Arial" pitchFamily="34" charset="0"/>
              </a:rPr>
              <a:t>What’s the problem? </a:t>
            </a:r>
            <a:r>
              <a:rPr lang="en-GB" dirty="0" smtClean="0">
                <a:ea typeface="ＭＳ Ｐゴシック" pitchFamily="34" charset="-128"/>
              </a:rPr>
              <a:t>Poor clinical outcome</a:t>
            </a:r>
            <a:endParaRPr lang="en-GB" dirty="0" smtClean="0">
              <a:latin typeface="Arial" pitchFamily="34" charset="0"/>
              <a:ea typeface="ＭＳ Ｐゴシック" pitchFamily="34" charset="-128"/>
              <a:cs typeface="Arial" pitchFamily="34" charset="0"/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447419770"/>
      </p:ext>
    </p:extLst>
  </p:cSld>
  <p:clrMapOvr>
    <a:masterClrMapping/>
  </p:clrMapOvr>
  <p:transition spd="slow">
    <p:fade/>
  </p:transition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69776"/>
            <a:ext cx="8229600" cy="1143000"/>
          </a:xfrm>
        </p:spPr>
        <p:txBody>
          <a:bodyPr/>
          <a:lstStyle/>
          <a:p>
            <a:pPr algn="ctr"/>
            <a:r>
              <a:rPr lang="en-GB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The emerging threat of AMR GNR!</a:t>
            </a:r>
            <a:endParaRPr lang="en-GB" dirty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</p:txBody>
      </p:sp>
      <p:graphicFrame>
        <p:nvGraphicFramePr>
          <p:cNvPr id="3" name="Table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087537979"/>
              </p:ext>
            </p:extLst>
          </p:nvPr>
        </p:nvGraphicFramePr>
        <p:xfrm>
          <a:off x="611560" y="1124744"/>
          <a:ext cx="7717103" cy="3169920"/>
        </p:xfrm>
        <a:graphic>
          <a:graphicData uri="http://schemas.openxmlformats.org/drawingml/2006/table">
            <a:tbl>
              <a:tblPr firstRow="1" bandRow="1">
                <a:tableStyleId>{E929F9F4-4A8F-4326-A1B4-22849713DDAB}</a:tableStyleId>
              </a:tblPr>
              <a:tblGrid>
                <a:gridCol w="227203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32908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32908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32908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457833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GB" sz="2000" dirty="0" smtClean="0">
                          <a:latin typeface="Arial" pitchFamily="34" charset="0"/>
                          <a:cs typeface="Arial" pitchFamily="34" charset="0"/>
                        </a:rPr>
                        <a:t>Pathogen</a:t>
                      </a:r>
                      <a:endParaRPr lang="en-GB" sz="200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2000" baseline="0" dirty="0" smtClean="0">
                          <a:latin typeface="Arial" pitchFamily="34" charset="0"/>
                          <a:cs typeface="Arial" pitchFamily="34" charset="0"/>
                        </a:rPr>
                        <a:t>GNR</a:t>
                      </a:r>
                      <a:endParaRPr lang="en-GB" sz="2000" baseline="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2000" dirty="0" smtClean="0">
                          <a:latin typeface="Arial" pitchFamily="34" charset="0"/>
                          <a:cs typeface="Arial" pitchFamily="34" charset="0"/>
                        </a:rPr>
                        <a:t>MRSA</a:t>
                      </a:r>
                      <a:endParaRPr lang="en-GB" sz="200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2000" dirty="0" smtClean="0">
                          <a:latin typeface="Arial" pitchFamily="34" charset="0"/>
                          <a:cs typeface="Arial" pitchFamily="34" charset="0"/>
                        </a:rPr>
                        <a:t>VRE</a:t>
                      </a:r>
                      <a:endParaRPr lang="en-GB" sz="200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2000" i="1" dirty="0" smtClean="0">
                          <a:latin typeface="Arial" pitchFamily="34" charset="0"/>
                          <a:cs typeface="Arial" pitchFamily="34" charset="0"/>
                        </a:rPr>
                        <a:t>C. </a:t>
                      </a:r>
                      <a:r>
                        <a:rPr lang="en-GB" sz="2000" i="1" dirty="0" err="1" smtClean="0">
                          <a:latin typeface="Arial" pitchFamily="34" charset="0"/>
                          <a:cs typeface="Arial" pitchFamily="34" charset="0"/>
                        </a:rPr>
                        <a:t>difficile</a:t>
                      </a:r>
                      <a:endParaRPr lang="en-GB" sz="2000" i="1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GB" sz="2000" dirty="0" smtClean="0">
                          <a:latin typeface="Arial" pitchFamily="34" charset="0"/>
                          <a:cs typeface="Arial" pitchFamily="34" charset="0"/>
                        </a:rPr>
                        <a:t>Resistance</a:t>
                      </a:r>
                      <a:endParaRPr lang="en-GB" sz="200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2000" dirty="0" smtClean="0">
                          <a:latin typeface="Arial" pitchFamily="34" charset="0"/>
                          <a:cs typeface="Arial" pitchFamily="34" charset="0"/>
                        </a:rPr>
                        <a:t>+++</a:t>
                      </a:r>
                      <a:endParaRPr lang="en-GB" sz="200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2000" dirty="0" smtClean="0">
                          <a:latin typeface="Arial" pitchFamily="34" charset="0"/>
                          <a:cs typeface="Arial" pitchFamily="34" charset="0"/>
                        </a:rPr>
                        <a:t>+</a:t>
                      </a:r>
                      <a:endParaRPr lang="en-GB" sz="200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2000" dirty="0" smtClean="0">
                          <a:latin typeface="Arial" pitchFamily="34" charset="0"/>
                          <a:cs typeface="Arial" pitchFamily="34" charset="0"/>
                        </a:rPr>
                        <a:t>+</a:t>
                      </a:r>
                      <a:endParaRPr lang="en-GB" sz="200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2000" dirty="0" smtClean="0">
                          <a:latin typeface="Arial" pitchFamily="34" charset="0"/>
                          <a:cs typeface="Arial" pitchFamily="34" charset="0"/>
                        </a:rPr>
                        <a:t>+/-</a:t>
                      </a:r>
                      <a:endParaRPr lang="en-GB" sz="200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GB" sz="2000" dirty="0" smtClean="0">
                          <a:latin typeface="Arial" pitchFamily="34" charset="0"/>
                          <a:cs typeface="Arial" pitchFamily="34" charset="0"/>
                        </a:rPr>
                        <a:t>Resistance genes</a:t>
                      </a:r>
                      <a:endParaRPr lang="en-GB" sz="200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2000" dirty="0" smtClean="0">
                          <a:latin typeface="Arial" pitchFamily="34" charset="0"/>
                          <a:cs typeface="Arial" pitchFamily="34" charset="0"/>
                        </a:rPr>
                        <a:t>Multiple</a:t>
                      </a:r>
                      <a:endParaRPr lang="en-GB" sz="200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2000" dirty="0" smtClean="0">
                          <a:latin typeface="Arial" pitchFamily="34" charset="0"/>
                          <a:cs typeface="Arial" pitchFamily="34" charset="0"/>
                        </a:rPr>
                        <a:t>Single</a:t>
                      </a:r>
                      <a:endParaRPr lang="en-GB" sz="200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2000" dirty="0" smtClean="0">
                          <a:latin typeface="Arial" pitchFamily="34" charset="0"/>
                          <a:cs typeface="Arial" pitchFamily="34" charset="0"/>
                        </a:rPr>
                        <a:t>Single</a:t>
                      </a:r>
                      <a:endParaRPr lang="en-GB" sz="200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2000" dirty="0" smtClean="0">
                          <a:latin typeface="Arial" pitchFamily="34" charset="0"/>
                          <a:cs typeface="Arial" pitchFamily="34" charset="0"/>
                        </a:rPr>
                        <a:t>n/a</a:t>
                      </a:r>
                      <a:endParaRPr lang="en-GB" sz="200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GB" sz="2000" dirty="0" smtClean="0">
                          <a:latin typeface="Arial" pitchFamily="34" charset="0"/>
                          <a:cs typeface="Arial" pitchFamily="34" charset="0"/>
                        </a:rPr>
                        <a:t>Species</a:t>
                      </a:r>
                      <a:endParaRPr lang="en-GB" sz="200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2000" dirty="0" smtClean="0">
                          <a:latin typeface="Arial" pitchFamily="34" charset="0"/>
                          <a:cs typeface="Arial" pitchFamily="34" charset="0"/>
                        </a:rPr>
                        <a:t>Multiple</a:t>
                      </a:r>
                      <a:endParaRPr lang="en-GB" sz="200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2000" dirty="0" smtClean="0">
                          <a:latin typeface="Arial" pitchFamily="34" charset="0"/>
                          <a:cs typeface="Arial" pitchFamily="34" charset="0"/>
                        </a:rPr>
                        <a:t>Single</a:t>
                      </a:r>
                      <a:endParaRPr lang="en-GB" sz="200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2000" dirty="0" smtClean="0">
                          <a:latin typeface="Arial" pitchFamily="34" charset="0"/>
                          <a:cs typeface="Arial" pitchFamily="34" charset="0"/>
                        </a:rPr>
                        <a:t>Single</a:t>
                      </a:r>
                      <a:endParaRPr lang="en-GB" sz="200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2000" dirty="0" smtClean="0">
                          <a:latin typeface="Arial" pitchFamily="34" charset="0"/>
                          <a:cs typeface="Arial" pitchFamily="34" charset="0"/>
                        </a:rPr>
                        <a:t>Single</a:t>
                      </a:r>
                      <a:endParaRPr lang="en-GB" sz="200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GB" sz="2000" dirty="0" smtClean="0">
                          <a:latin typeface="Arial" pitchFamily="34" charset="0"/>
                          <a:cs typeface="Arial" pitchFamily="34" charset="0"/>
                        </a:rPr>
                        <a:t>HA </a:t>
                      </a:r>
                      <a:r>
                        <a:rPr lang="en-GB" sz="2000" dirty="0" err="1" smtClean="0">
                          <a:latin typeface="Arial" pitchFamily="34" charset="0"/>
                          <a:cs typeface="Arial" pitchFamily="34" charset="0"/>
                        </a:rPr>
                        <a:t>vs</a:t>
                      </a:r>
                      <a:r>
                        <a:rPr lang="en-GB" sz="2000" dirty="0" smtClean="0">
                          <a:latin typeface="Arial" pitchFamily="34" charset="0"/>
                          <a:cs typeface="Arial" pitchFamily="34" charset="0"/>
                        </a:rPr>
                        <a:t> CA</a:t>
                      </a:r>
                      <a:endParaRPr lang="en-GB" sz="200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2000" dirty="0" smtClean="0">
                          <a:latin typeface="Arial" pitchFamily="34" charset="0"/>
                          <a:cs typeface="Arial" pitchFamily="34" charset="0"/>
                        </a:rPr>
                        <a:t>HA</a:t>
                      </a:r>
                      <a:r>
                        <a:rPr lang="en-GB" sz="2000" baseline="0" dirty="0" smtClean="0">
                          <a:latin typeface="Arial" pitchFamily="34" charset="0"/>
                          <a:cs typeface="Arial" pitchFamily="34" charset="0"/>
                        </a:rPr>
                        <a:t> &amp; CA</a:t>
                      </a:r>
                      <a:endParaRPr lang="en-GB" sz="200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2000" dirty="0" smtClean="0">
                          <a:latin typeface="Arial" pitchFamily="34" charset="0"/>
                          <a:cs typeface="Arial" pitchFamily="34" charset="0"/>
                        </a:rPr>
                        <a:t>HA</a:t>
                      </a:r>
                      <a:endParaRPr lang="en-GB" sz="200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2000" dirty="0" smtClean="0">
                          <a:latin typeface="Arial" pitchFamily="34" charset="0"/>
                          <a:cs typeface="Arial" pitchFamily="34" charset="0"/>
                        </a:rPr>
                        <a:t>HA</a:t>
                      </a:r>
                      <a:endParaRPr lang="en-GB" sz="200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2000" dirty="0" smtClean="0">
                          <a:latin typeface="Arial" pitchFamily="34" charset="0"/>
                          <a:cs typeface="Arial" pitchFamily="34" charset="0"/>
                        </a:rPr>
                        <a:t>HA</a:t>
                      </a:r>
                      <a:endParaRPr lang="en-GB" sz="200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GB" sz="2000" dirty="0" smtClean="0">
                          <a:latin typeface="Arial" pitchFamily="34" charset="0"/>
                          <a:cs typeface="Arial" pitchFamily="34" charset="0"/>
                        </a:rPr>
                        <a:t>At-risk</a:t>
                      </a:r>
                      <a:r>
                        <a:rPr lang="en-GB" sz="2000" baseline="0" dirty="0" smtClean="0">
                          <a:latin typeface="Arial" pitchFamily="34" charset="0"/>
                          <a:cs typeface="Arial" pitchFamily="34" charset="0"/>
                        </a:rPr>
                        <a:t> pts</a:t>
                      </a:r>
                      <a:endParaRPr lang="en-GB" sz="200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2000" dirty="0" smtClean="0">
                          <a:latin typeface="Arial" pitchFamily="34" charset="0"/>
                          <a:cs typeface="Arial" pitchFamily="34" charset="0"/>
                        </a:rPr>
                        <a:t>All</a:t>
                      </a:r>
                      <a:endParaRPr lang="en-GB" sz="200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2000" dirty="0" smtClean="0">
                          <a:latin typeface="Arial" pitchFamily="34" charset="0"/>
                          <a:cs typeface="Arial" pitchFamily="34" charset="0"/>
                        </a:rPr>
                        <a:t>Unwell</a:t>
                      </a:r>
                      <a:endParaRPr lang="en-GB" sz="200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2000" dirty="0" smtClean="0">
                          <a:latin typeface="Arial" pitchFamily="34" charset="0"/>
                          <a:cs typeface="Arial" pitchFamily="34" charset="0"/>
                        </a:rPr>
                        <a:t>Unwell</a:t>
                      </a:r>
                      <a:endParaRPr lang="en-GB" sz="200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2000" dirty="0" smtClean="0">
                          <a:latin typeface="Arial" pitchFamily="34" charset="0"/>
                          <a:cs typeface="Arial" pitchFamily="34" charset="0"/>
                        </a:rPr>
                        <a:t>Old</a:t>
                      </a:r>
                      <a:endParaRPr lang="en-GB" sz="200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GB" sz="2000" dirty="0" smtClean="0">
                          <a:latin typeface="Arial" pitchFamily="34" charset="0"/>
                          <a:cs typeface="Arial" pitchFamily="34" charset="0"/>
                        </a:rPr>
                        <a:t>Virulence</a:t>
                      </a:r>
                      <a:endParaRPr lang="en-GB" sz="200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2000" dirty="0" smtClean="0">
                          <a:latin typeface="Arial" pitchFamily="34" charset="0"/>
                          <a:cs typeface="Arial" pitchFamily="34" charset="0"/>
                        </a:rPr>
                        <a:t>+++</a:t>
                      </a:r>
                      <a:endParaRPr lang="en-GB" sz="200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2000" dirty="0" smtClean="0">
                          <a:latin typeface="Arial" pitchFamily="34" charset="0"/>
                          <a:cs typeface="Arial" pitchFamily="34" charset="0"/>
                        </a:rPr>
                        <a:t>++</a:t>
                      </a:r>
                      <a:endParaRPr lang="en-GB" sz="200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2000" dirty="0" smtClean="0">
                          <a:latin typeface="Arial" pitchFamily="34" charset="0"/>
                          <a:cs typeface="Arial" pitchFamily="34" charset="0"/>
                        </a:rPr>
                        <a:t>+/-</a:t>
                      </a:r>
                      <a:endParaRPr lang="en-GB" sz="200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2000" dirty="0" smtClean="0">
                          <a:latin typeface="Arial" pitchFamily="34" charset="0"/>
                          <a:cs typeface="Arial" pitchFamily="34" charset="0"/>
                        </a:rPr>
                        <a:t>+</a:t>
                      </a:r>
                      <a:endParaRPr lang="en-GB" sz="200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GB" sz="2000" dirty="0" smtClean="0">
                          <a:latin typeface="Arial" pitchFamily="34" charset="0"/>
                          <a:cs typeface="Arial" pitchFamily="34" charset="0"/>
                        </a:rPr>
                        <a:t>Environment</a:t>
                      </a:r>
                      <a:endParaRPr lang="en-GB" sz="200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2000" dirty="0" smtClean="0">
                          <a:latin typeface="Arial" pitchFamily="34" charset="0"/>
                          <a:cs typeface="Arial" pitchFamily="34" charset="0"/>
                        </a:rPr>
                        <a:t>+/-</a:t>
                      </a:r>
                      <a:endParaRPr lang="en-GB" sz="200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2000" dirty="0" smtClean="0">
                          <a:latin typeface="Arial" pitchFamily="34" charset="0"/>
                          <a:cs typeface="Arial" pitchFamily="34" charset="0"/>
                        </a:rPr>
                        <a:t>+</a:t>
                      </a:r>
                      <a:endParaRPr lang="en-GB" sz="200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2000" dirty="0" smtClean="0">
                          <a:latin typeface="Arial" pitchFamily="34" charset="0"/>
                          <a:cs typeface="Arial" pitchFamily="34" charset="0"/>
                        </a:rPr>
                        <a:t>++</a:t>
                      </a:r>
                      <a:endParaRPr lang="en-GB" sz="200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2000" dirty="0" smtClean="0">
                          <a:latin typeface="Arial" pitchFamily="34" charset="0"/>
                          <a:cs typeface="Arial" pitchFamily="34" charset="0"/>
                        </a:rPr>
                        <a:t>+++</a:t>
                      </a:r>
                      <a:endParaRPr lang="en-GB" sz="200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</a:tbl>
          </a:graphicData>
        </a:graphic>
      </p:graphicFrame>
    </p:spTree>
    <p:custDataLst>
      <p:tags r:id="rId1"/>
    </p:custDataLst>
    <p:extLst>
      <p:ext uri="{BB962C8B-B14F-4D97-AF65-F5344CB8AC3E}">
        <p14:creationId xmlns:p14="http://schemas.microsoft.com/office/powerpoint/2010/main" val="1644015950"/>
      </p:ext>
    </p:extLst>
  </p:cSld>
  <p:clrMapOvr>
    <a:masterClrMapping/>
  </p:clrMapOvr>
  <p:transition spd="slow">
    <p:fade/>
  </p:transition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8" name="Rectangle 2"/>
          <p:cNvSpPr txBox="1">
            <a:spLocks noChangeArrowheads="1"/>
          </p:cNvSpPr>
          <p:nvPr/>
        </p:nvSpPr>
        <p:spPr bwMode="auto">
          <a:xfrm>
            <a:off x="323850" y="1699320"/>
            <a:ext cx="8605838" cy="8572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9pPr>
          </a:lstStyle>
          <a:p>
            <a:pPr algn="ctr" eaLnBrk="1" hangingPunct="1"/>
            <a:r>
              <a:rPr lang="en-GB" altLang="en-US" sz="2400" b="1">
                <a:solidFill>
                  <a:schemeClr val="bg1"/>
                </a:solidFill>
                <a:latin typeface="Lucida Sans" pitchFamily="34" charset="0"/>
              </a:rPr>
              <a:t>Conclusion</a:t>
            </a:r>
          </a:p>
        </p:txBody>
      </p:sp>
      <p:sp>
        <p:nvSpPr>
          <p:cNvPr id="52227" name="Text Box 5"/>
          <p:cNvSpPr txBox="1">
            <a:spLocks noChangeArrowheads="1"/>
          </p:cNvSpPr>
          <p:nvPr/>
        </p:nvSpPr>
        <p:spPr bwMode="auto">
          <a:xfrm>
            <a:off x="293689" y="1366937"/>
            <a:ext cx="8707437" cy="959237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marL="285750" indent="-285750">
              <a:buSzPct val="100000"/>
              <a:buFont typeface="Arial" panose="020B0604020202020204" pitchFamily="34" charset="0"/>
              <a:buChar char="•"/>
              <a:defRPr/>
            </a:pPr>
            <a:r>
              <a:rPr lang="en-GB" i="1" dirty="0" err="1" smtClean="0">
                <a:latin typeface="Arial" panose="020B0604020202020204" pitchFamily="34" charset="0"/>
                <a:cs typeface="Arial" panose="020B0604020202020204" pitchFamily="34" charset="0"/>
              </a:rPr>
              <a:t>Klebsiella</a:t>
            </a:r>
            <a:r>
              <a:rPr lang="en-GB" i="1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dirty="0" smtClean="0">
                <a:latin typeface="Arial" panose="020B0604020202020204" pitchFamily="34" charset="0"/>
                <a:cs typeface="Arial" panose="020B0604020202020204" pitchFamily="34" charset="0"/>
              </a:rPr>
              <a:t>species </a:t>
            </a:r>
            <a:r>
              <a:rPr lang="en-GB" b="1" dirty="0" smtClean="0">
                <a:latin typeface="Arial" panose="020B0604020202020204" pitchFamily="34" charset="0"/>
                <a:cs typeface="Arial" panose="020B0604020202020204" pitchFamily="34" charset="0"/>
              </a:rPr>
              <a:t>3.7x </a:t>
            </a:r>
            <a:r>
              <a:rPr lang="en-GB" dirty="0" smtClean="0">
                <a:latin typeface="Arial" panose="020B0604020202020204" pitchFamily="34" charset="0"/>
                <a:cs typeface="Arial" panose="020B0604020202020204" pitchFamily="34" charset="0"/>
              </a:rPr>
              <a:t>more transmissible than </a:t>
            </a:r>
            <a:r>
              <a:rPr lang="en-GB" i="1" dirty="0" smtClean="0">
                <a:latin typeface="Arial" panose="020B0604020202020204" pitchFamily="34" charset="0"/>
                <a:cs typeface="Arial" panose="020B0604020202020204" pitchFamily="34" charset="0"/>
              </a:rPr>
              <a:t>E. coli </a:t>
            </a:r>
            <a:r>
              <a:rPr lang="en-GB" dirty="0" smtClean="0">
                <a:latin typeface="Arial" panose="020B0604020202020204" pitchFamily="34" charset="0"/>
                <a:cs typeface="Arial" panose="020B0604020202020204" pitchFamily="34" charset="0"/>
              </a:rPr>
              <a:t>in the ICU</a:t>
            </a:r>
            <a:r>
              <a:rPr lang="en-GB" i="1" dirty="0" smtClean="0"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  <a:r>
              <a:rPr lang="en-GB" baseline="30000" dirty="0" smtClean="0">
                <a:latin typeface="Arial" panose="020B0604020202020204" pitchFamily="34" charset="0"/>
                <a:cs typeface="Arial" panose="020B0604020202020204" pitchFamily="34" charset="0"/>
              </a:rPr>
              <a:t>1</a:t>
            </a:r>
          </a:p>
          <a:p>
            <a:pPr marL="285750" indent="-285750">
              <a:buSzPct val="100000"/>
              <a:buFont typeface="Arial" panose="020B0604020202020204" pitchFamily="34" charset="0"/>
              <a:buChar char="•"/>
              <a:defRPr/>
            </a:pPr>
            <a:r>
              <a:rPr lang="en-GB" i="1" dirty="0" smtClean="0">
                <a:latin typeface="Arial" panose="020B0604020202020204" pitchFamily="34" charset="0"/>
                <a:cs typeface="Arial" panose="020B0604020202020204" pitchFamily="34" charset="0"/>
              </a:rPr>
              <a:t>K</a:t>
            </a:r>
            <a:r>
              <a:rPr lang="en-GB" i="1" dirty="0">
                <a:latin typeface="Arial" panose="020B0604020202020204" pitchFamily="34" charset="0"/>
                <a:cs typeface="Arial" panose="020B0604020202020204" pitchFamily="34" charset="0"/>
              </a:rPr>
              <a:t>. </a:t>
            </a:r>
            <a:r>
              <a:rPr lang="en-GB" i="1" dirty="0" err="1">
                <a:latin typeface="Arial" panose="020B0604020202020204" pitchFamily="34" charset="0"/>
                <a:cs typeface="Arial" panose="020B0604020202020204" pitchFamily="34" charset="0"/>
              </a:rPr>
              <a:t>pneumoniae</a:t>
            </a:r>
            <a:r>
              <a:rPr lang="en-GB" i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dirty="0">
                <a:latin typeface="Arial" panose="020B0604020202020204" pitchFamily="34" charset="0"/>
                <a:cs typeface="Arial" panose="020B0604020202020204" pitchFamily="34" charset="0"/>
              </a:rPr>
              <a:t>seems to be more environmental than </a:t>
            </a:r>
            <a:r>
              <a:rPr lang="en-GB" i="1" dirty="0">
                <a:latin typeface="Arial" panose="020B0604020202020204" pitchFamily="34" charset="0"/>
                <a:cs typeface="Arial" panose="020B0604020202020204" pitchFamily="34" charset="0"/>
              </a:rPr>
              <a:t>E. </a:t>
            </a:r>
            <a:r>
              <a:rPr lang="en-GB" i="1" dirty="0" smtClean="0">
                <a:latin typeface="Arial" panose="020B0604020202020204" pitchFamily="34" charset="0"/>
                <a:cs typeface="Arial" panose="020B0604020202020204" pitchFamily="34" charset="0"/>
              </a:rPr>
              <a:t>coli.</a:t>
            </a:r>
            <a:r>
              <a:rPr lang="en-GB" baseline="30000" dirty="0" smtClean="0">
                <a:latin typeface="Arial" panose="020B0604020202020204" pitchFamily="34" charset="0"/>
                <a:cs typeface="Arial" panose="020B0604020202020204" pitchFamily="34" charset="0"/>
              </a:rPr>
              <a:t>2,3</a:t>
            </a:r>
            <a:endParaRPr lang="en-GB" i="1" baseline="300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457200" indent="-457200">
              <a:spcBef>
                <a:spcPts val="1000"/>
              </a:spcBef>
              <a:buClr>
                <a:srgbClr val="4B63AE"/>
              </a:buClr>
              <a:buSzPct val="110000"/>
              <a:buFont typeface="Wingdings" pitchFamily="2" charset="2"/>
              <a:buChar char="§"/>
              <a:defRPr/>
            </a:pPr>
            <a:endParaRPr lang="en-US" baseline="30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71438" y="6309320"/>
            <a:ext cx="9072562" cy="73866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/>
            </a:pPr>
            <a:r>
              <a:rPr lang="en-GB" sz="1400" dirty="0">
                <a:latin typeface="Arial" panose="020B0604020202020204" pitchFamily="34" charset="0"/>
                <a:cs typeface="Arial" panose="020B0604020202020204" pitchFamily="34" charset="0"/>
              </a:rPr>
              <a:t>1. </a:t>
            </a:r>
            <a:r>
              <a:rPr lang="en-GB" sz="1400" dirty="0" err="1">
                <a:latin typeface="Arial" panose="020B0604020202020204" pitchFamily="34" charset="0"/>
                <a:cs typeface="Arial" panose="020B0604020202020204" pitchFamily="34" charset="0"/>
              </a:rPr>
              <a:t>Gurieva</a:t>
            </a:r>
            <a:r>
              <a:rPr lang="en-GB" sz="1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sz="1400" i="1" dirty="0">
                <a:latin typeface="Arial" panose="020B0604020202020204" pitchFamily="34" charset="0"/>
                <a:cs typeface="Arial" panose="020B0604020202020204" pitchFamily="34" charset="0"/>
              </a:rPr>
              <a:t>et al. </a:t>
            </a:r>
            <a:r>
              <a:rPr lang="en-GB" sz="1400" i="1" dirty="0" err="1">
                <a:latin typeface="Arial" panose="020B0604020202020204" pitchFamily="34" charset="0"/>
                <a:cs typeface="Arial" panose="020B0604020202020204" pitchFamily="34" charset="0"/>
              </a:rPr>
              <a:t>Clin</a:t>
            </a:r>
            <a:r>
              <a:rPr lang="en-GB" sz="1400" i="1" dirty="0">
                <a:latin typeface="Arial" panose="020B0604020202020204" pitchFamily="34" charset="0"/>
                <a:cs typeface="Arial" panose="020B0604020202020204" pitchFamily="34" charset="0"/>
              </a:rPr>
              <a:t> Infect Dis </a:t>
            </a:r>
            <a:r>
              <a:rPr lang="en-GB" sz="1400" dirty="0">
                <a:latin typeface="Arial" panose="020B0604020202020204" pitchFamily="34" charset="0"/>
                <a:cs typeface="Arial" panose="020B0604020202020204" pitchFamily="34" charset="0"/>
              </a:rPr>
              <a:t>2018;66:489-93.  2. </a:t>
            </a:r>
            <a:r>
              <a:rPr lang="en-GB" sz="1400" dirty="0" err="1">
                <a:latin typeface="Arial" panose="020B0604020202020204" pitchFamily="34" charset="0"/>
                <a:cs typeface="Arial" panose="020B0604020202020204" pitchFamily="34" charset="0"/>
              </a:rPr>
              <a:t>Guet-Revillet</a:t>
            </a:r>
            <a:r>
              <a:rPr lang="en-GB" sz="1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sz="1400" i="1" dirty="0">
                <a:latin typeface="Arial" panose="020B0604020202020204" pitchFamily="34" charset="0"/>
                <a:cs typeface="Arial" panose="020B0604020202020204" pitchFamily="34" charset="0"/>
              </a:rPr>
              <a:t>et al. Am J Infect Control</a:t>
            </a:r>
            <a:r>
              <a:rPr lang="en-GB" sz="1400" dirty="0">
                <a:latin typeface="Arial" panose="020B0604020202020204" pitchFamily="34" charset="0"/>
                <a:cs typeface="Arial" panose="020B0604020202020204" pitchFamily="34" charset="0"/>
              </a:rPr>
              <a:t> 2012;40:845-8. </a:t>
            </a:r>
          </a:p>
          <a:p>
            <a:pPr>
              <a:defRPr/>
            </a:pPr>
            <a:r>
              <a:rPr lang="en-GB" sz="1400" dirty="0">
                <a:latin typeface="Arial" panose="020B0604020202020204" pitchFamily="34" charset="0"/>
                <a:cs typeface="Arial" panose="020B0604020202020204" pitchFamily="34" charset="0"/>
              </a:rPr>
              <a:t>3. </a:t>
            </a:r>
            <a:r>
              <a:rPr lang="en-GB" sz="1400" dirty="0" err="1">
                <a:latin typeface="Arial" panose="020B0604020202020204" pitchFamily="34" charset="0"/>
                <a:cs typeface="Arial" panose="020B0604020202020204" pitchFamily="34" charset="0"/>
              </a:rPr>
              <a:t>Gbaguidi-Haore</a:t>
            </a:r>
            <a:r>
              <a:rPr lang="en-GB" sz="1400" dirty="0">
                <a:latin typeface="Arial" panose="020B0604020202020204" pitchFamily="34" charset="0"/>
                <a:cs typeface="Arial" panose="020B0604020202020204" pitchFamily="34" charset="0"/>
              </a:rPr>
              <a:t>. </a:t>
            </a:r>
            <a:r>
              <a:rPr lang="en-GB" sz="1400" i="1" dirty="0">
                <a:latin typeface="Arial" panose="020B0604020202020204" pitchFamily="34" charset="0"/>
                <a:cs typeface="Arial" panose="020B0604020202020204" pitchFamily="34" charset="0"/>
              </a:rPr>
              <a:t>Am J Infect </a:t>
            </a:r>
            <a:r>
              <a:rPr lang="en-GB" sz="1400" i="1" dirty="0" err="1">
                <a:latin typeface="Arial" panose="020B0604020202020204" pitchFamily="34" charset="0"/>
                <a:cs typeface="Arial" panose="020B0604020202020204" pitchFamily="34" charset="0"/>
              </a:rPr>
              <a:t>Cont</a:t>
            </a:r>
            <a:r>
              <a:rPr lang="en-GB" sz="1400" dirty="0">
                <a:latin typeface="Arial" panose="020B0604020202020204" pitchFamily="34" charset="0"/>
                <a:cs typeface="Arial" panose="020B0604020202020204" pitchFamily="34" charset="0"/>
              </a:rPr>
              <a:t> 2013;41:664-5.</a:t>
            </a:r>
          </a:p>
          <a:p>
            <a:pPr marL="342900" indent="-342900">
              <a:buFontTx/>
              <a:buAutoNum type="arabicPeriod"/>
              <a:defRPr/>
            </a:pPr>
            <a:endParaRPr lang="en-GB" sz="1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aphicFrame>
        <p:nvGraphicFramePr>
          <p:cNvPr id="7" name="Chart 6"/>
          <p:cNvGraphicFramePr/>
          <p:nvPr>
            <p:extLst/>
          </p:nvPr>
        </p:nvGraphicFramePr>
        <p:xfrm>
          <a:off x="1084783" y="2731150"/>
          <a:ext cx="7143800" cy="278608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8" name="Left Brace 7"/>
          <p:cNvSpPr/>
          <p:nvPr/>
        </p:nvSpPr>
        <p:spPr>
          <a:xfrm rot="5400000">
            <a:off x="2915766" y="2751293"/>
            <a:ext cx="107156" cy="642937"/>
          </a:xfrm>
          <a:prstGeom prst="leftBrac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/>
          <a:lstStyle/>
          <a:p>
            <a:pPr algn="ctr">
              <a:defRPr/>
            </a:pPr>
            <a:endParaRPr lang="en-GB"/>
          </a:p>
        </p:txBody>
      </p:sp>
      <p:sp>
        <p:nvSpPr>
          <p:cNvPr id="9" name="Left Brace 8"/>
          <p:cNvSpPr/>
          <p:nvPr/>
        </p:nvSpPr>
        <p:spPr>
          <a:xfrm rot="5400000">
            <a:off x="5364038" y="4300318"/>
            <a:ext cx="107156" cy="642938"/>
          </a:xfrm>
          <a:prstGeom prst="leftBrac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/>
          <a:lstStyle/>
          <a:p>
            <a:pPr algn="ctr">
              <a:defRPr/>
            </a:pPr>
            <a:endParaRPr lang="en-GB"/>
          </a:p>
        </p:txBody>
      </p:sp>
      <p:sp>
        <p:nvSpPr>
          <p:cNvPr id="10" name="TextBox 9"/>
          <p:cNvSpPr txBox="1"/>
          <p:nvPr/>
        </p:nvSpPr>
        <p:spPr>
          <a:xfrm>
            <a:off x="2439269" y="2731150"/>
            <a:ext cx="1571625" cy="338554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>
              <a:defRPr/>
            </a:pPr>
            <a:r>
              <a:rPr lang="en-GB" sz="1600" dirty="0">
                <a:latin typeface="Arial" panose="020B0604020202020204" pitchFamily="34" charset="0"/>
                <a:cs typeface="Arial" panose="020B0604020202020204" pitchFamily="34" charset="0"/>
              </a:rPr>
              <a:t>p&lt;0.001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4959549" y="4264804"/>
            <a:ext cx="1571625" cy="338554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>
              <a:defRPr/>
            </a:pPr>
            <a:r>
              <a:rPr lang="en-GB" sz="1600" dirty="0">
                <a:latin typeface="Arial" panose="020B0604020202020204" pitchFamily="34" charset="0"/>
                <a:cs typeface="Arial" panose="020B0604020202020204" pitchFamily="34" charset="0"/>
              </a:rPr>
              <a:t>p&lt;0.001</a:t>
            </a:r>
          </a:p>
        </p:txBody>
      </p:sp>
      <p:sp>
        <p:nvSpPr>
          <p:cNvPr id="12" name="Title 1"/>
          <p:cNvSpPr>
            <a:spLocks noGrp="1"/>
          </p:cNvSpPr>
          <p:nvPr>
            <p:ph type="title"/>
          </p:nvPr>
        </p:nvSpPr>
        <p:spPr>
          <a:xfrm>
            <a:off x="457200" y="195486"/>
            <a:ext cx="8229600" cy="857250"/>
          </a:xfrm>
        </p:spPr>
        <p:txBody>
          <a:bodyPr>
            <a:normAutofit/>
          </a:bodyPr>
          <a:lstStyle/>
          <a:p>
            <a:pPr algn="ctr"/>
            <a:r>
              <a:rPr lang="en-GB" sz="32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Transmissibility / fitness</a:t>
            </a:r>
          </a:p>
        </p:txBody>
      </p:sp>
      <p:sp>
        <p:nvSpPr>
          <p:cNvPr id="2" name="Rectangle 1"/>
          <p:cNvSpPr/>
          <p:nvPr/>
        </p:nvSpPr>
        <p:spPr>
          <a:xfrm>
            <a:off x="755576" y="2287637"/>
            <a:ext cx="8064896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buClr>
                <a:schemeClr val="tx2">
                  <a:lumMod val="20000"/>
                  <a:lumOff val="80000"/>
                </a:schemeClr>
              </a:buClr>
              <a:buSzPct val="110000"/>
              <a:defRPr/>
            </a:pPr>
            <a:r>
              <a:rPr lang="en-GB" sz="1400" dirty="0">
                <a:latin typeface="Arial" panose="020B0604020202020204" pitchFamily="34" charset="0"/>
                <a:cs typeface="Arial" panose="020B0604020202020204" pitchFamily="34" charset="0"/>
              </a:rPr>
              <a:t>Surface contamination on five standardized sites surrounding patients infected or colonized with ESBL-producing </a:t>
            </a:r>
            <a:r>
              <a:rPr lang="en-GB" sz="1400" i="1" dirty="0" err="1">
                <a:latin typeface="Arial" panose="020B0604020202020204" pitchFamily="34" charset="0"/>
                <a:cs typeface="Arial" panose="020B0604020202020204" pitchFamily="34" charset="0"/>
              </a:rPr>
              <a:t>Klebsiella</a:t>
            </a:r>
            <a:r>
              <a:rPr lang="en-GB" sz="1400" dirty="0">
                <a:latin typeface="Arial" panose="020B0604020202020204" pitchFamily="34" charset="0"/>
                <a:cs typeface="Arial" panose="020B0604020202020204" pitchFamily="34" charset="0"/>
              </a:rPr>
              <a:t> spp. (n=48) or ESBL-producing </a:t>
            </a:r>
            <a:r>
              <a:rPr lang="en-GB" sz="1400" i="1" dirty="0">
                <a:latin typeface="Arial" panose="020B0604020202020204" pitchFamily="34" charset="0"/>
                <a:cs typeface="Arial" panose="020B0604020202020204" pitchFamily="34" charset="0"/>
              </a:rPr>
              <a:t>E. coli </a:t>
            </a:r>
            <a:r>
              <a:rPr lang="en-GB" sz="1400" dirty="0">
                <a:latin typeface="Arial" panose="020B0604020202020204" pitchFamily="34" charset="0"/>
                <a:cs typeface="Arial" panose="020B0604020202020204" pitchFamily="34" charset="0"/>
              </a:rPr>
              <a:t>(n=46).</a:t>
            </a:r>
            <a:r>
              <a:rPr lang="en-GB" sz="1400" baseline="30000" dirty="0">
                <a:latin typeface="Arial" panose="020B0604020202020204" pitchFamily="34" charset="0"/>
                <a:cs typeface="Arial" panose="020B0604020202020204" pitchFamily="34" charset="0"/>
              </a:rPr>
              <a:t>2</a:t>
            </a:r>
            <a:endParaRPr lang="en-GB" sz="1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96781530"/>
      </p:ext>
    </p:extLst>
  </p:cSld>
  <p:clrMapOvr>
    <a:masterClrMapping/>
  </p:clrMapOvr>
  <p:transition spd="slow">
    <p:fade/>
  </p:transition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" name="Diagram 5"/>
          <p:cNvGraphicFramePr/>
          <p:nvPr>
            <p:extLst>
              <p:ext uri="{D42A27DB-BD31-4B8C-83A1-F6EECF244321}">
                <p14:modId xmlns:p14="http://schemas.microsoft.com/office/powerpoint/2010/main" val="809933455"/>
              </p:ext>
            </p:extLst>
          </p:nvPr>
        </p:nvGraphicFramePr>
        <p:xfrm>
          <a:off x="1524000" y="1397000"/>
          <a:ext cx="6096000" cy="4064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2752232740"/>
      </p:ext>
    </p:extLst>
  </p:cSld>
  <p:clrMapOvr>
    <a:masterClrMapping/>
  </p:clrMapOvr>
  <p:transition spd="slow">
    <p:fade/>
  </p:transition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Diagram 1"/>
          <p:cNvGraphicFramePr/>
          <p:nvPr>
            <p:extLst>
              <p:ext uri="{D42A27DB-BD31-4B8C-83A1-F6EECF244321}">
                <p14:modId xmlns:p14="http://schemas.microsoft.com/office/powerpoint/2010/main" val="1612048961"/>
              </p:ext>
            </p:extLst>
          </p:nvPr>
        </p:nvGraphicFramePr>
        <p:xfrm>
          <a:off x="-756592" y="2060848"/>
          <a:ext cx="6096000" cy="4064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graphicFrame>
        <p:nvGraphicFramePr>
          <p:cNvPr id="3" name="Diagram 2"/>
          <p:cNvGraphicFramePr/>
          <p:nvPr>
            <p:extLst>
              <p:ext uri="{D42A27DB-BD31-4B8C-83A1-F6EECF244321}">
                <p14:modId xmlns:p14="http://schemas.microsoft.com/office/powerpoint/2010/main" val="3565666744"/>
              </p:ext>
            </p:extLst>
          </p:nvPr>
        </p:nvGraphicFramePr>
        <p:xfrm>
          <a:off x="1493658" y="872716"/>
          <a:ext cx="5940660" cy="75608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7" r:lo="rId8" r:qs="rId9" r:cs="rId10"/>
          </a:graphicData>
        </a:graphic>
      </p:graphicFrame>
      <p:sp>
        <p:nvSpPr>
          <p:cNvPr id="6" name="TextBox 5"/>
          <p:cNvSpPr txBox="1"/>
          <p:nvPr/>
        </p:nvSpPr>
        <p:spPr>
          <a:xfrm>
            <a:off x="107504" y="241484"/>
            <a:ext cx="871296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800" dirty="0">
                <a:latin typeface="Arial" panose="020B0604020202020204" pitchFamily="34" charset="0"/>
                <a:cs typeface="Arial" panose="020B0604020202020204" pitchFamily="34" charset="0"/>
              </a:rPr>
              <a:t>Drivers of </a:t>
            </a:r>
            <a:r>
              <a:rPr lang="en-GB" sz="2800" dirty="0" smtClean="0">
                <a:latin typeface="Arial" panose="020B0604020202020204" pitchFamily="34" charset="0"/>
                <a:cs typeface="Arial" panose="020B0604020202020204" pitchFamily="34" charset="0"/>
              </a:rPr>
              <a:t>Gram-negative BSI</a:t>
            </a:r>
            <a:endParaRPr lang="en-GB" sz="28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aphicFrame>
        <p:nvGraphicFramePr>
          <p:cNvPr id="5" name="Diagram 4"/>
          <p:cNvGraphicFramePr/>
          <p:nvPr>
            <p:extLst>
              <p:ext uri="{D42A27DB-BD31-4B8C-83A1-F6EECF244321}">
                <p14:modId xmlns:p14="http://schemas.microsoft.com/office/powerpoint/2010/main" val="3900281422"/>
              </p:ext>
            </p:extLst>
          </p:nvPr>
        </p:nvGraphicFramePr>
        <p:xfrm>
          <a:off x="3347864" y="1375454"/>
          <a:ext cx="6096000" cy="4064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12" r:lo="rId13" r:qs="rId14" r:cs="rId15"/>
          </a:graphicData>
        </a:graphic>
      </p:graphicFrame>
    </p:spTree>
    <p:extLst>
      <p:ext uri="{BB962C8B-B14F-4D97-AF65-F5344CB8AC3E}">
        <p14:creationId xmlns:p14="http://schemas.microsoft.com/office/powerpoint/2010/main" val="286306733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2"/>
          <a:srcRect l="37006" t="24100" r="31888" b="8701"/>
          <a:stretch/>
        </p:blipFill>
        <p:spPr>
          <a:xfrm>
            <a:off x="2411760" y="1124744"/>
            <a:ext cx="4325731" cy="5256584"/>
          </a:xfrm>
          <a:prstGeom prst="rect">
            <a:avLst/>
          </a:prstGeom>
        </p:spPr>
      </p:pic>
      <p:sp>
        <p:nvSpPr>
          <p:cNvPr id="5" name="Title 1"/>
          <p:cNvSpPr>
            <a:spLocks noGrp="1"/>
          </p:cNvSpPr>
          <p:nvPr>
            <p:ph type="title"/>
          </p:nvPr>
        </p:nvSpPr>
        <p:spPr>
          <a:xfrm>
            <a:off x="457200" y="116632"/>
            <a:ext cx="8229600" cy="1143000"/>
          </a:xfrm>
        </p:spPr>
        <p:txBody>
          <a:bodyPr/>
          <a:lstStyle/>
          <a:p>
            <a:pPr algn="ctr"/>
            <a:r>
              <a:rPr lang="en-GB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Trends in classification of </a:t>
            </a:r>
            <a:r>
              <a:rPr lang="en-GB" i="1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E. coli </a:t>
            </a:r>
            <a:r>
              <a:rPr lang="en-GB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BSIs</a:t>
            </a:r>
            <a:endParaRPr lang="en-GB" dirty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71438" y="6525344"/>
            <a:ext cx="5508625" cy="307777"/>
          </a:xfrm>
          <a:prstGeom prst="rect">
            <a:avLst/>
          </a:prstGeom>
        </p:spPr>
        <p:txBody>
          <a:bodyPr>
            <a:spAutoFit/>
          </a:bodyPr>
          <a:lstStyle/>
          <a:p>
            <a:pPr marL="342900" indent="-342900">
              <a:defRPr/>
            </a:pPr>
            <a:r>
              <a:rPr lang="en-GB" sz="1400" dirty="0" err="1" smtClean="0">
                <a:latin typeface="Arial" pitchFamily="34" charset="0"/>
                <a:cs typeface="Arial" pitchFamily="34" charset="0"/>
              </a:rPr>
              <a:t>Vihta</a:t>
            </a:r>
            <a:r>
              <a:rPr lang="en-GB" sz="1400" dirty="0" smtClean="0">
                <a:latin typeface="Arial" pitchFamily="34" charset="0"/>
                <a:cs typeface="Arial" pitchFamily="34" charset="0"/>
              </a:rPr>
              <a:t> et al. Lancet Infectious Dis 2018.</a:t>
            </a:r>
            <a:endParaRPr lang="en-GB" sz="140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1907704" y="672951"/>
            <a:ext cx="5508625" cy="307777"/>
          </a:xfrm>
          <a:prstGeom prst="rect">
            <a:avLst/>
          </a:prstGeom>
        </p:spPr>
        <p:txBody>
          <a:bodyPr>
            <a:spAutoFit/>
          </a:bodyPr>
          <a:lstStyle/>
          <a:p>
            <a:pPr marL="342900" indent="-342900" algn="ctr">
              <a:defRPr/>
            </a:pPr>
            <a:r>
              <a:rPr lang="en-GB" sz="1400" dirty="0" smtClean="0">
                <a:latin typeface="Arial" pitchFamily="34" charset="0"/>
                <a:cs typeface="Arial" pitchFamily="34" charset="0"/>
              </a:rPr>
              <a:t>Classification and trends of </a:t>
            </a:r>
            <a:r>
              <a:rPr lang="en-GB" sz="1400" i="1" dirty="0" smtClean="0">
                <a:latin typeface="Arial" pitchFamily="34" charset="0"/>
                <a:cs typeface="Arial" pitchFamily="34" charset="0"/>
              </a:rPr>
              <a:t>E. coli </a:t>
            </a:r>
            <a:r>
              <a:rPr lang="en-GB" sz="1400" dirty="0" smtClean="0">
                <a:latin typeface="Arial" pitchFamily="34" charset="0"/>
                <a:cs typeface="Arial" pitchFamily="34" charset="0"/>
              </a:rPr>
              <a:t>BSIs in Oxfordshire, England.</a:t>
            </a:r>
            <a:endParaRPr lang="en-GB" sz="1400" dirty="0"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19352884"/>
      </p:ext>
    </p:extLst>
  </p:cSld>
  <p:clrMapOvr>
    <a:masterClrMapping/>
  </p:clrMapOvr>
  <p:transition spd="slow">
    <p:fade/>
  </p:transition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60363" y="125529"/>
            <a:ext cx="8423275" cy="711183"/>
          </a:xfrm>
        </p:spPr>
        <p:txBody>
          <a:bodyPr/>
          <a:lstStyle/>
          <a:p>
            <a:pPr algn="ctr"/>
            <a:r>
              <a:rPr lang="en-GB" dirty="0" smtClean="0"/>
              <a:t>Getting to grips with the source of </a:t>
            </a:r>
            <a:r>
              <a:rPr lang="en-GB" i="1" dirty="0" smtClean="0"/>
              <a:t>E. coli </a:t>
            </a:r>
            <a:r>
              <a:rPr lang="en-GB" dirty="0" smtClean="0"/>
              <a:t>BSIs</a:t>
            </a:r>
            <a:endParaRPr lang="en-GB" dirty="0"/>
          </a:p>
        </p:txBody>
      </p:sp>
      <p:pic>
        <p:nvPicPr>
          <p:cNvPr id="3074" name="Chart 1"/>
          <p:cNvPicPr>
            <a:picLocks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9552" y="1165921"/>
            <a:ext cx="7956054" cy="532859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Rectangle 4"/>
          <p:cNvSpPr/>
          <p:nvPr/>
        </p:nvSpPr>
        <p:spPr>
          <a:xfrm>
            <a:off x="71438" y="6525344"/>
            <a:ext cx="5508625" cy="307777"/>
          </a:xfrm>
          <a:prstGeom prst="rect">
            <a:avLst/>
          </a:prstGeom>
        </p:spPr>
        <p:txBody>
          <a:bodyPr>
            <a:spAutoFit/>
          </a:bodyPr>
          <a:lstStyle/>
          <a:p>
            <a:pPr marL="342900" indent="-342900">
              <a:defRPr/>
            </a:pPr>
            <a:r>
              <a:rPr lang="en-GB" sz="1400" dirty="0" smtClean="0">
                <a:latin typeface="Arial" pitchFamily="34" charset="0"/>
                <a:cs typeface="Arial" pitchFamily="34" charset="0"/>
              </a:rPr>
              <a:t>Otter et al. J </a:t>
            </a:r>
            <a:r>
              <a:rPr lang="en-GB" sz="1400" dirty="0" err="1" smtClean="0">
                <a:latin typeface="Arial" pitchFamily="34" charset="0"/>
                <a:cs typeface="Arial" pitchFamily="34" charset="0"/>
              </a:rPr>
              <a:t>Hosp</a:t>
            </a:r>
            <a:r>
              <a:rPr lang="en-GB" sz="1400" dirty="0" smtClean="0">
                <a:latin typeface="Arial" pitchFamily="34" charset="0"/>
                <a:cs typeface="Arial" pitchFamily="34" charset="0"/>
              </a:rPr>
              <a:t> Infect 2018.</a:t>
            </a:r>
            <a:endParaRPr lang="en-GB" sz="140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107504" y="672951"/>
            <a:ext cx="8856984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 algn="ctr">
              <a:defRPr/>
            </a:pPr>
            <a:r>
              <a:rPr lang="en-GB" sz="1400" dirty="0" smtClean="0">
                <a:latin typeface="Arial" pitchFamily="34" charset="0"/>
                <a:cs typeface="Arial" pitchFamily="34" charset="0"/>
              </a:rPr>
              <a:t>Comparing the source of 250 healthcare-associated </a:t>
            </a:r>
            <a:r>
              <a:rPr lang="en-GB" sz="1400" i="1" dirty="0" smtClean="0">
                <a:latin typeface="Arial" pitchFamily="34" charset="0"/>
                <a:cs typeface="Arial" pitchFamily="34" charset="0"/>
              </a:rPr>
              <a:t>E. coli </a:t>
            </a:r>
            <a:r>
              <a:rPr lang="en-GB" sz="1400" dirty="0" smtClean="0">
                <a:latin typeface="Arial" pitchFamily="34" charset="0"/>
                <a:cs typeface="Arial" pitchFamily="34" charset="0"/>
              </a:rPr>
              <a:t>BSIs with the national picture, 2015-2017.</a:t>
            </a:r>
            <a:endParaRPr lang="en-GB" sz="1400" dirty="0"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90401415"/>
      </p:ext>
    </p:extLst>
  </p:cSld>
  <p:clrMapOvr>
    <a:masterClrMapping/>
  </p:clrMapOvr>
  <p:transition spd="slow">
    <p:fade/>
  </p:transition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 descr="Image result for seasonal variation e. coli bsi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3900"/>
          <a:stretch/>
        </p:blipFill>
        <p:spPr bwMode="auto">
          <a:xfrm>
            <a:off x="755576" y="1556792"/>
            <a:ext cx="7109460" cy="388843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Title 1"/>
          <p:cNvSpPr>
            <a:spLocks noGrp="1"/>
          </p:cNvSpPr>
          <p:nvPr>
            <p:ph type="title"/>
          </p:nvPr>
        </p:nvSpPr>
        <p:spPr>
          <a:xfrm>
            <a:off x="360363" y="269545"/>
            <a:ext cx="8423275" cy="711183"/>
          </a:xfrm>
        </p:spPr>
        <p:txBody>
          <a:bodyPr/>
          <a:lstStyle/>
          <a:p>
            <a:pPr algn="ctr"/>
            <a:r>
              <a:rPr lang="en-GB" dirty="0" smtClean="0"/>
              <a:t>Seasonal variation in </a:t>
            </a:r>
            <a:r>
              <a:rPr lang="en-GB" i="1" dirty="0" smtClean="0"/>
              <a:t>E. coli </a:t>
            </a:r>
            <a:r>
              <a:rPr lang="en-GB" dirty="0" smtClean="0"/>
              <a:t>BSIs</a:t>
            </a:r>
            <a:endParaRPr lang="en-GB" dirty="0"/>
          </a:p>
        </p:txBody>
      </p:sp>
      <p:sp>
        <p:nvSpPr>
          <p:cNvPr id="6" name="Rectangle 5"/>
          <p:cNvSpPr/>
          <p:nvPr/>
        </p:nvSpPr>
        <p:spPr>
          <a:xfrm>
            <a:off x="71438" y="6525344"/>
            <a:ext cx="5508625" cy="307777"/>
          </a:xfrm>
          <a:prstGeom prst="rect">
            <a:avLst/>
          </a:prstGeom>
        </p:spPr>
        <p:txBody>
          <a:bodyPr>
            <a:spAutoFit/>
          </a:bodyPr>
          <a:lstStyle/>
          <a:p>
            <a:pPr marL="342900" indent="-342900">
              <a:defRPr/>
            </a:pPr>
            <a:r>
              <a:rPr lang="en-GB" sz="1400" dirty="0" err="1" smtClean="0">
                <a:latin typeface="Arial" pitchFamily="34" charset="0"/>
                <a:cs typeface="Arial" pitchFamily="34" charset="0"/>
              </a:rPr>
              <a:t>Chazan</a:t>
            </a:r>
            <a:r>
              <a:rPr lang="en-GB" sz="1400" dirty="0">
                <a:latin typeface="Arial" pitchFamily="34" charset="0"/>
                <a:cs typeface="Arial" pitchFamily="34" charset="0"/>
              </a:rPr>
              <a:t> </a:t>
            </a:r>
            <a:r>
              <a:rPr lang="en-GB" sz="1400" dirty="0" smtClean="0">
                <a:latin typeface="Arial" pitchFamily="34" charset="0"/>
                <a:cs typeface="Arial" pitchFamily="34" charset="0"/>
              </a:rPr>
              <a:t>et al. Clinical </a:t>
            </a:r>
            <a:r>
              <a:rPr lang="en-GB" sz="1400" dirty="0" err="1" smtClean="0">
                <a:latin typeface="Arial" pitchFamily="34" charset="0"/>
                <a:cs typeface="Arial" pitchFamily="34" charset="0"/>
              </a:rPr>
              <a:t>Microbiol</a:t>
            </a:r>
            <a:r>
              <a:rPr lang="en-GB" sz="1400" dirty="0" smtClean="0">
                <a:latin typeface="Arial" pitchFamily="34" charset="0"/>
                <a:cs typeface="Arial" pitchFamily="34" charset="0"/>
              </a:rPr>
              <a:t> Infect 2011.</a:t>
            </a:r>
            <a:endParaRPr lang="en-GB" sz="140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611560" y="888975"/>
            <a:ext cx="7776864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 algn="ctr">
              <a:defRPr/>
            </a:pPr>
            <a:r>
              <a:rPr lang="en-GB" sz="1400" dirty="0" smtClean="0">
                <a:latin typeface="Arial" pitchFamily="34" charset="0"/>
                <a:cs typeface="Arial" pitchFamily="34" charset="0"/>
              </a:rPr>
              <a:t>The monthly rate of 2810 </a:t>
            </a:r>
            <a:r>
              <a:rPr lang="en-GB" sz="1400" i="1" dirty="0" smtClean="0">
                <a:latin typeface="Arial" pitchFamily="34" charset="0"/>
                <a:cs typeface="Arial" pitchFamily="34" charset="0"/>
              </a:rPr>
              <a:t>E. coli </a:t>
            </a:r>
            <a:r>
              <a:rPr lang="en-GB" sz="1400" dirty="0" smtClean="0">
                <a:latin typeface="Arial" pitchFamily="34" charset="0"/>
                <a:cs typeface="Arial" pitchFamily="34" charset="0"/>
              </a:rPr>
              <a:t>BSIs in a region of Israel plotted against ambient temperature.  </a:t>
            </a:r>
            <a:endParaRPr lang="en-GB" sz="1400" dirty="0"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83618275"/>
      </p:ext>
    </p:extLst>
  </p:cSld>
  <p:clrMapOvr>
    <a:masterClrMapping/>
  </p:clrMapOvr>
  <p:transition spd="slow">
    <p:fade/>
  </p:transition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/>
          <p:cNvSpPr>
            <a:spLocks noGrp="1"/>
          </p:cNvSpPr>
          <p:nvPr>
            <p:ph type="title"/>
          </p:nvPr>
        </p:nvSpPr>
        <p:spPr>
          <a:xfrm>
            <a:off x="360363" y="269545"/>
            <a:ext cx="8423275" cy="711183"/>
          </a:xfrm>
        </p:spPr>
        <p:txBody>
          <a:bodyPr/>
          <a:lstStyle/>
          <a:p>
            <a:pPr algn="ctr"/>
            <a:r>
              <a:rPr lang="en-GB" dirty="0" smtClean="0"/>
              <a:t>Social and material deprivation</a:t>
            </a:r>
            <a:endParaRPr lang="en-GB" dirty="0"/>
          </a:p>
        </p:txBody>
      </p:sp>
      <p:pic>
        <p:nvPicPr>
          <p:cNvPr id="5122" name="Picture 2" descr="https://reflectionsipc.files.wordpress.com/2019/03/esbl-global-prevalence.jpg?w=300&amp;h=271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512" y="980727"/>
            <a:ext cx="3672408" cy="331741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Rectangle 4"/>
          <p:cNvSpPr/>
          <p:nvPr/>
        </p:nvSpPr>
        <p:spPr>
          <a:xfrm>
            <a:off x="3851920" y="948476"/>
            <a:ext cx="4572000" cy="5078313"/>
          </a:xfrm>
          <a:prstGeom prst="rect">
            <a:avLst/>
          </a:prstGeom>
        </p:spPr>
        <p:txBody>
          <a:bodyPr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dirty="0">
                <a:solidFill>
                  <a:srgbClr val="444444"/>
                </a:solidFill>
                <a:latin typeface="Gentium Basic"/>
              </a:rPr>
              <a:t>We performed a risk factor analysis, which included both individual-level variables (such as overseas travel, antibiotic exposure, and age) and were also able to include community-level variables (such as markers of household overcrowding, deprivation, immigration, and ethnicity). </a:t>
            </a:r>
            <a:endParaRPr lang="en-GB" dirty="0" smtClean="0">
              <a:solidFill>
                <a:srgbClr val="444444"/>
              </a:solidFill>
              <a:latin typeface="Gentium Basic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dirty="0" smtClean="0">
                <a:solidFill>
                  <a:srgbClr val="444444"/>
                </a:solidFill>
                <a:latin typeface="Gentium Basic"/>
              </a:rPr>
              <a:t>We </a:t>
            </a:r>
            <a:r>
              <a:rPr lang="en-GB" dirty="0">
                <a:solidFill>
                  <a:srgbClr val="444444"/>
                </a:solidFill>
                <a:latin typeface="Gentium Basic"/>
              </a:rPr>
              <a:t>found that risk factors for ESBL were travel to Asia (OR 4.4, CI 2.5-7.6), or Africa (OR 2.4, CI 1.2-4.8) in the 12 months prior to admission, two or more courses of antibiotics in the 6 months prior to admission (OR 2.0, CI 1.3-3.0), and residence in a district with a higher than average prevalence of overcrowded households (OR 1.5, CI 1.05-2.2).</a:t>
            </a:r>
            <a:endParaRPr lang="en-GB" dirty="0"/>
          </a:p>
        </p:txBody>
      </p:sp>
      <p:sp>
        <p:nvSpPr>
          <p:cNvPr id="7" name="Rectangle 6"/>
          <p:cNvSpPr/>
          <p:nvPr/>
        </p:nvSpPr>
        <p:spPr>
          <a:xfrm>
            <a:off x="71438" y="6525344"/>
            <a:ext cx="5508625" cy="307777"/>
          </a:xfrm>
          <a:prstGeom prst="rect">
            <a:avLst/>
          </a:prstGeom>
        </p:spPr>
        <p:txBody>
          <a:bodyPr>
            <a:spAutoFit/>
          </a:bodyPr>
          <a:lstStyle/>
          <a:p>
            <a:pPr marL="342900" indent="-342900">
              <a:defRPr/>
            </a:pPr>
            <a:r>
              <a:rPr lang="en-GB" sz="1400" dirty="0" smtClean="0">
                <a:latin typeface="Arial" pitchFamily="34" charset="0"/>
                <a:cs typeface="Arial" pitchFamily="34" charset="0"/>
              </a:rPr>
              <a:t>Otter et al. Clinical </a:t>
            </a:r>
            <a:r>
              <a:rPr lang="en-GB" sz="1400" dirty="0" err="1" smtClean="0">
                <a:latin typeface="Arial" pitchFamily="34" charset="0"/>
                <a:cs typeface="Arial" pitchFamily="34" charset="0"/>
              </a:rPr>
              <a:t>Microbiol</a:t>
            </a:r>
            <a:r>
              <a:rPr lang="en-GB" sz="1400" dirty="0" smtClean="0">
                <a:latin typeface="Arial" pitchFamily="34" charset="0"/>
                <a:cs typeface="Arial" pitchFamily="34" charset="0"/>
              </a:rPr>
              <a:t> Infect 2019.</a:t>
            </a:r>
            <a:endParaRPr lang="en-GB" sz="140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35496" y="4365104"/>
            <a:ext cx="4032448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GB" sz="1400" i="1" dirty="0">
                <a:solidFill>
                  <a:srgbClr val="44444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The global prevalence of ESBL in the community, from </a:t>
            </a:r>
            <a:r>
              <a:rPr lang="en-GB" sz="1400" i="1" dirty="0" err="1">
                <a:solidFill>
                  <a:srgbClr val="1185D7"/>
                </a:solidFill>
                <a:latin typeface="Arial" panose="020B0604020202020204" pitchFamily="34" charset="0"/>
                <a:cs typeface="Arial" panose="020B0604020202020204" pitchFamily="34" charset="0"/>
                <a:hlinkClick r:id="rId3"/>
              </a:rPr>
              <a:t>Woerther</a:t>
            </a:r>
            <a:r>
              <a:rPr lang="en-GB" sz="1400" i="1" dirty="0">
                <a:solidFill>
                  <a:srgbClr val="1185D7"/>
                </a:solidFill>
                <a:latin typeface="Arial" panose="020B0604020202020204" pitchFamily="34" charset="0"/>
                <a:cs typeface="Arial" panose="020B0604020202020204" pitchFamily="34" charset="0"/>
                <a:hlinkClick r:id="rId3"/>
              </a:rPr>
              <a:t> et al</a:t>
            </a:r>
            <a:r>
              <a:rPr lang="en-GB" sz="1400" i="1" dirty="0">
                <a:solidFill>
                  <a:srgbClr val="44444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  <a:endParaRPr lang="en-GB" sz="1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80332607"/>
      </p:ext>
    </p:extLst>
  </p:cSld>
  <p:clrMapOvr>
    <a:masterClrMapping/>
  </p:clrMapOvr>
  <p:transition spd="slow">
    <p:fade/>
  </p:transition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" name="Diagram 5"/>
          <p:cNvGraphicFramePr/>
          <p:nvPr>
            <p:extLst>
              <p:ext uri="{D42A27DB-BD31-4B8C-83A1-F6EECF244321}">
                <p14:modId xmlns:p14="http://schemas.microsoft.com/office/powerpoint/2010/main" val="4218982563"/>
              </p:ext>
            </p:extLst>
          </p:nvPr>
        </p:nvGraphicFramePr>
        <p:xfrm>
          <a:off x="1524000" y="1397000"/>
          <a:ext cx="6096000" cy="4064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3417355302"/>
      </p:ext>
    </p:extLst>
  </p:cSld>
  <p:clrMapOvr>
    <a:masterClrMapping/>
  </p:clrMapOvr>
  <p:transition spd="slow">
    <p:fade/>
  </p:transition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MRSA bacteraemia, England 2001-2013</a:t>
            </a:r>
            <a:endParaRPr lang="en-GB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aphicFrame>
        <p:nvGraphicFramePr>
          <p:cNvPr id="5" name="Chart 4"/>
          <p:cNvGraphicFramePr>
            <a:graphicFrameLocks noGrp="1"/>
          </p:cNvGraphicFramePr>
          <p:nvPr/>
        </p:nvGraphicFramePr>
        <p:xfrm>
          <a:off x="179512" y="908720"/>
          <a:ext cx="9045451" cy="555399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6" name="Content Placeholder 2"/>
          <p:cNvSpPr>
            <a:spLocks noGrp="1"/>
          </p:cNvSpPr>
          <p:nvPr>
            <p:ph idx="1"/>
          </p:nvPr>
        </p:nvSpPr>
        <p:spPr>
          <a:xfrm>
            <a:off x="5796136" y="998969"/>
            <a:ext cx="3779589" cy="3078103"/>
          </a:xfrm>
        </p:spPr>
        <p:txBody>
          <a:bodyPr/>
          <a:lstStyle/>
          <a:p>
            <a:pPr marL="361950" indent="-266700">
              <a:buFont typeface="+mj-lt"/>
              <a:buAutoNum type="arabicPeriod"/>
            </a:pPr>
            <a:r>
              <a:rPr lang="en-GB" sz="1200" dirty="0" smtClean="0"/>
              <a:t>Mandatory reporting, 2001</a:t>
            </a:r>
          </a:p>
          <a:p>
            <a:pPr marL="361950" indent="-266700">
              <a:buFont typeface="+mj-lt"/>
              <a:buAutoNum type="arabicPeriod"/>
            </a:pPr>
            <a:r>
              <a:rPr lang="en-GB" sz="1200" dirty="0" smtClean="0"/>
              <a:t>‘Getting ahead of the curve’, 2002</a:t>
            </a:r>
          </a:p>
          <a:p>
            <a:pPr marL="361950" indent="-266700">
              <a:buFont typeface="+mj-lt"/>
              <a:buAutoNum type="arabicPeriod"/>
            </a:pPr>
            <a:r>
              <a:rPr lang="en-GB" sz="1200" dirty="0" smtClean="0"/>
              <a:t>‘Winning ways’, 2003</a:t>
            </a:r>
          </a:p>
          <a:p>
            <a:pPr marL="361950" indent="-266700">
              <a:buFont typeface="+mj-lt"/>
              <a:buAutoNum type="arabicPeriod"/>
            </a:pPr>
            <a:r>
              <a:rPr lang="en-GB" sz="1200" dirty="0" smtClean="0"/>
              <a:t>‘Towards cleaner hospitals’, 2004</a:t>
            </a:r>
          </a:p>
          <a:p>
            <a:pPr marL="361950" indent="-266700">
              <a:buFont typeface="+mj-lt"/>
              <a:buAutoNum type="arabicPeriod"/>
            </a:pPr>
            <a:r>
              <a:rPr lang="en-GB" sz="1200" dirty="0" smtClean="0"/>
              <a:t>‘</a:t>
            </a:r>
            <a:r>
              <a:rPr lang="en-GB" sz="1200" dirty="0" err="1" smtClean="0"/>
              <a:t>Cleanyourhands</a:t>
            </a:r>
            <a:r>
              <a:rPr lang="en-GB" sz="1200" dirty="0" smtClean="0"/>
              <a:t>’, 2004</a:t>
            </a:r>
          </a:p>
          <a:p>
            <a:pPr marL="361950" indent="-266700">
              <a:buFont typeface="+mj-lt"/>
              <a:buAutoNum type="arabicPeriod"/>
            </a:pPr>
            <a:r>
              <a:rPr lang="en-GB" sz="1200" dirty="0" smtClean="0"/>
              <a:t>Targets introduced, 2004</a:t>
            </a:r>
          </a:p>
          <a:p>
            <a:pPr marL="361950" indent="-266700">
              <a:buFont typeface="+mj-lt"/>
              <a:buAutoNum type="arabicPeriod"/>
            </a:pPr>
            <a:r>
              <a:rPr lang="en-GB" sz="1200" dirty="0" smtClean="0"/>
              <a:t>Cleanliness improvement, 2005</a:t>
            </a:r>
          </a:p>
          <a:p>
            <a:pPr marL="361950" indent="-266700">
              <a:buFont typeface="+mj-lt"/>
              <a:buAutoNum type="arabicPeriod"/>
            </a:pPr>
            <a:r>
              <a:rPr lang="en-GB" sz="1200" dirty="0" smtClean="0"/>
              <a:t>‘Going further faster’, 2006</a:t>
            </a:r>
          </a:p>
          <a:p>
            <a:pPr marL="361950" indent="-266700">
              <a:buFont typeface="+mj-lt"/>
              <a:buAutoNum type="arabicPeriod"/>
            </a:pPr>
            <a:r>
              <a:rPr lang="en-GB" sz="1200" dirty="0" smtClean="0"/>
              <a:t>Root cause analysis, 2006</a:t>
            </a:r>
          </a:p>
          <a:p>
            <a:pPr marL="361950" indent="-266700">
              <a:buFont typeface="+mj-lt"/>
              <a:buAutoNum type="arabicPeriod"/>
            </a:pPr>
            <a:r>
              <a:rPr lang="en-GB" sz="1200" dirty="0" smtClean="0"/>
              <a:t>Revised national guidelines, 2006</a:t>
            </a:r>
          </a:p>
          <a:p>
            <a:pPr marL="361950" indent="-266700">
              <a:buFont typeface="+mj-lt"/>
              <a:buAutoNum type="arabicPeriod"/>
            </a:pPr>
            <a:r>
              <a:rPr lang="en-GB" sz="1200" dirty="0" smtClean="0"/>
              <a:t>Deep clean, 2007</a:t>
            </a:r>
          </a:p>
          <a:p>
            <a:pPr marL="361950" indent="-266700">
              <a:buFont typeface="+mj-lt"/>
              <a:buAutoNum type="arabicPeriod"/>
            </a:pPr>
            <a:r>
              <a:rPr lang="en-GB" sz="1200" dirty="0" smtClean="0"/>
              <a:t>Screening elective admissions, 2008</a:t>
            </a:r>
          </a:p>
          <a:p>
            <a:pPr marL="361950" indent="-266700">
              <a:buFont typeface="+mj-lt"/>
              <a:buAutoNum type="arabicPeriod"/>
            </a:pPr>
            <a:r>
              <a:rPr lang="en-GB" sz="1200" dirty="0" smtClean="0"/>
              <a:t>Universal screening, 2010</a:t>
            </a:r>
          </a:p>
          <a:p>
            <a:endParaRPr lang="en-GB" sz="1200" dirty="0" smtClean="0"/>
          </a:p>
        </p:txBody>
      </p:sp>
      <p:sp>
        <p:nvSpPr>
          <p:cNvPr id="7" name="TextBox 6"/>
          <p:cNvSpPr txBox="1"/>
          <p:nvPr/>
        </p:nvSpPr>
        <p:spPr>
          <a:xfrm>
            <a:off x="971600" y="1772816"/>
            <a:ext cx="72008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b="1" dirty="0" smtClean="0">
                <a:latin typeface="+mn-lt"/>
              </a:rPr>
              <a:t>1</a:t>
            </a:r>
            <a:endParaRPr lang="en-GB" b="1" dirty="0">
              <a:latin typeface="+mn-lt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1547664" y="1772816"/>
            <a:ext cx="72008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b="1" dirty="0" smtClean="0">
                <a:latin typeface="+mn-lt"/>
              </a:rPr>
              <a:t>2</a:t>
            </a:r>
            <a:endParaRPr lang="en-GB" b="1" dirty="0">
              <a:latin typeface="+mn-lt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2195736" y="1628800"/>
            <a:ext cx="72008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b="1" dirty="0" smtClean="0">
                <a:latin typeface="+mn-lt"/>
              </a:rPr>
              <a:t>3</a:t>
            </a:r>
            <a:endParaRPr lang="en-GB" b="1" dirty="0">
              <a:latin typeface="+mn-lt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2843808" y="980728"/>
            <a:ext cx="72008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b="1" dirty="0" smtClean="0">
                <a:latin typeface="+mn-lt"/>
              </a:rPr>
              <a:t>4</a:t>
            </a:r>
          </a:p>
          <a:p>
            <a:r>
              <a:rPr lang="en-GB" b="1" dirty="0" smtClean="0">
                <a:latin typeface="+mn-lt"/>
              </a:rPr>
              <a:t>5</a:t>
            </a:r>
          </a:p>
          <a:p>
            <a:r>
              <a:rPr lang="en-GB" b="1" dirty="0" smtClean="0">
                <a:latin typeface="+mn-lt"/>
              </a:rPr>
              <a:t>6</a:t>
            </a:r>
            <a:endParaRPr lang="en-GB" b="1" dirty="0">
              <a:latin typeface="+mn-lt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3419872" y="1700808"/>
            <a:ext cx="72008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b="1" dirty="0" smtClean="0">
                <a:latin typeface="+mn-lt"/>
              </a:rPr>
              <a:t>7</a:t>
            </a:r>
            <a:endParaRPr lang="en-GB" b="1" dirty="0">
              <a:latin typeface="+mn-lt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4067944" y="1209526"/>
            <a:ext cx="72008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b="1" dirty="0" smtClean="0">
                <a:latin typeface="+mn-lt"/>
              </a:rPr>
              <a:t>8</a:t>
            </a:r>
          </a:p>
          <a:p>
            <a:pPr algn="ctr"/>
            <a:r>
              <a:rPr lang="en-GB" b="1" dirty="0" smtClean="0">
                <a:latin typeface="+mn-lt"/>
              </a:rPr>
              <a:t>9</a:t>
            </a:r>
          </a:p>
          <a:p>
            <a:pPr algn="ctr"/>
            <a:r>
              <a:rPr lang="en-GB" b="1" dirty="0" smtClean="0">
                <a:latin typeface="+mn-lt"/>
              </a:rPr>
              <a:t>10</a:t>
            </a:r>
            <a:endParaRPr lang="en-GB" b="1" dirty="0">
              <a:latin typeface="+mn-lt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4860032" y="2483604"/>
            <a:ext cx="72008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b="1" dirty="0" smtClean="0">
                <a:latin typeface="+mn-lt"/>
              </a:rPr>
              <a:t>11</a:t>
            </a:r>
            <a:endParaRPr lang="en-GB" b="1" dirty="0">
              <a:latin typeface="+mn-lt"/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5364088" y="3356992"/>
            <a:ext cx="72008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b="1" dirty="0" smtClean="0">
                <a:latin typeface="+mn-lt"/>
              </a:rPr>
              <a:t>12</a:t>
            </a:r>
            <a:endParaRPr lang="en-GB" b="1" dirty="0">
              <a:latin typeface="+mn-lt"/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6876256" y="4365104"/>
            <a:ext cx="72008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b="1" dirty="0" smtClean="0">
                <a:latin typeface="+mn-lt"/>
              </a:rPr>
              <a:t>13</a:t>
            </a:r>
            <a:endParaRPr lang="en-GB" b="1" dirty="0">
              <a:latin typeface="+mn-lt"/>
            </a:endParaRPr>
          </a:p>
        </p:txBody>
      </p:sp>
    </p:spTree>
  </p:cSld>
  <p:clrMapOvr>
    <a:masterClrMapping/>
  </p:clrMapOvr>
  <p:transition spd="slow">
    <p:fade/>
  </p:transition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/>
          <p:cNvSpPr/>
          <p:nvPr/>
        </p:nvSpPr>
        <p:spPr>
          <a:xfrm>
            <a:off x="7524328" y="5661248"/>
            <a:ext cx="1440160" cy="100811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graphicFrame>
        <p:nvGraphicFramePr>
          <p:cNvPr id="4" name="Chart 3"/>
          <p:cNvGraphicFramePr>
            <a:graphicFrameLocks noGrp="1"/>
          </p:cNvGraphicFramePr>
          <p:nvPr/>
        </p:nvGraphicFramePr>
        <p:xfrm>
          <a:off x="0" y="928670"/>
          <a:ext cx="9144000" cy="571504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3" name="Rectangle 2"/>
          <p:cNvSpPr/>
          <p:nvPr/>
        </p:nvSpPr>
        <p:spPr>
          <a:xfrm>
            <a:off x="2225226" y="214290"/>
            <a:ext cx="4775666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457200" lvl="0" indent="-457200" fontAlgn="base">
              <a:spcBef>
                <a:spcPct val="0"/>
              </a:spcBef>
              <a:spcAft>
                <a:spcPct val="0"/>
              </a:spcAft>
            </a:pPr>
            <a:r>
              <a:rPr lang="en-GB" sz="3600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CDI cases, 2004-2013</a:t>
            </a:r>
          </a:p>
        </p:txBody>
      </p:sp>
      <p:sp>
        <p:nvSpPr>
          <p:cNvPr id="5" name="Up-Down Arrow 4"/>
          <p:cNvSpPr/>
          <p:nvPr/>
        </p:nvSpPr>
        <p:spPr>
          <a:xfrm>
            <a:off x="4286248" y="2571744"/>
            <a:ext cx="285752" cy="1143008"/>
          </a:xfrm>
          <a:prstGeom prst="upDownArrow">
            <a:avLst/>
          </a:prstGeom>
          <a:ln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6" name="Title 1"/>
          <p:cNvSpPr>
            <a:spLocks noGrp="1"/>
          </p:cNvSpPr>
          <p:nvPr>
            <p:ph type="title"/>
          </p:nvPr>
        </p:nvSpPr>
        <p:spPr>
          <a:xfrm>
            <a:off x="360363" y="360363"/>
            <a:ext cx="8423275" cy="711183"/>
          </a:xfrm>
        </p:spPr>
        <p:txBody>
          <a:bodyPr/>
          <a:lstStyle/>
          <a:p>
            <a:pPr algn="ctr"/>
            <a:r>
              <a:rPr lang="en-GB" i="1" dirty="0" smtClean="0"/>
              <a:t>C. </a:t>
            </a:r>
            <a:r>
              <a:rPr lang="en-GB" i="1" dirty="0" err="1" smtClean="0"/>
              <a:t>difficile</a:t>
            </a:r>
            <a:r>
              <a:rPr lang="en-GB" i="1" dirty="0" smtClean="0"/>
              <a:t> </a:t>
            </a:r>
            <a:r>
              <a:rPr lang="en-GB" dirty="0" smtClean="0"/>
              <a:t>infection (CDI), England 2004-2013</a:t>
            </a:r>
            <a:endParaRPr lang="en-GB" dirty="0"/>
          </a:p>
        </p:txBody>
      </p:sp>
      <p:sp>
        <p:nvSpPr>
          <p:cNvPr id="7" name="Content Placeholder 2"/>
          <p:cNvSpPr>
            <a:spLocks noGrp="1"/>
          </p:cNvSpPr>
          <p:nvPr>
            <p:ph idx="1"/>
          </p:nvPr>
        </p:nvSpPr>
        <p:spPr>
          <a:xfrm>
            <a:off x="5796137" y="998969"/>
            <a:ext cx="3024335" cy="3078103"/>
          </a:xfrm>
        </p:spPr>
        <p:txBody>
          <a:bodyPr/>
          <a:lstStyle/>
          <a:p>
            <a:pPr marL="361950" indent="-266700">
              <a:buFont typeface="+mj-lt"/>
              <a:buAutoNum type="arabicPeriod"/>
            </a:pPr>
            <a:r>
              <a:rPr lang="en-GB" sz="1200" dirty="0" smtClean="0"/>
              <a:t>National Antimicrobial Stewardship Group (ASG) formed in England, 2003</a:t>
            </a:r>
          </a:p>
          <a:p>
            <a:pPr marL="361950" indent="-266700">
              <a:buFont typeface="+mj-lt"/>
              <a:buAutoNum type="arabicPeriod"/>
            </a:pPr>
            <a:r>
              <a:rPr lang="en-GB" sz="1200" dirty="0" smtClean="0"/>
              <a:t>Mandatory reporting, 2004</a:t>
            </a:r>
          </a:p>
          <a:p>
            <a:pPr marL="361950" indent="-266700">
              <a:buFont typeface="+mj-lt"/>
              <a:buAutoNum type="arabicPeriod"/>
            </a:pPr>
            <a:r>
              <a:rPr lang="en-GB" sz="1200" dirty="0" smtClean="0"/>
              <a:t>Targets, 2007</a:t>
            </a:r>
          </a:p>
          <a:p>
            <a:pPr marL="361950" indent="-266700">
              <a:buFont typeface="+mj-lt"/>
              <a:buAutoNum type="arabicPeriod"/>
            </a:pPr>
            <a:r>
              <a:rPr lang="en-GB" sz="1200" dirty="0" smtClean="0"/>
              <a:t>Revised national guidelines, 2009</a:t>
            </a:r>
          </a:p>
          <a:p>
            <a:pPr marL="361950" indent="-266700">
              <a:buFont typeface="+mj-lt"/>
              <a:buAutoNum type="arabicPeriod"/>
            </a:pPr>
            <a:r>
              <a:rPr lang="en-GB" sz="1200" dirty="0" smtClean="0"/>
              <a:t>‘Start Smart Then Focus’ </a:t>
            </a:r>
            <a:r>
              <a:rPr lang="en-GB" sz="1200" dirty="0" err="1" smtClean="0"/>
              <a:t>lauchned</a:t>
            </a:r>
            <a:endParaRPr lang="en-GB" sz="1200" dirty="0" smtClean="0"/>
          </a:p>
          <a:p>
            <a:pPr marL="361950" indent="-266700">
              <a:buFont typeface="+mj-lt"/>
              <a:buAutoNum type="arabicPeriod"/>
            </a:pPr>
            <a:r>
              <a:rPr lang="en-GB" sz="1200" dirty="0" smtClean="0"/>
              <a:t>ESPAUR formed</a:t>
            </a:r>
          </a:p>
          <a:p>
            <a:endParaRPr lang="en-GB" sz="1200" dirty="0" smtClean="0"/>
          </a:p>
        </p:txBody>
      </p:sp>
      <p:sp>
        <p:nvSpPr>
          <p:cNvPr id="8" name="TextBox 7"/>
          <p:cNvSpPr txBox="1"/>
          <p:nvPr/>
        </p:nvSpPr>
        <p:spPr>
          <a:xfrm>
            <a:off x="1187624" y="2051556"/>
            <a:ext cx="72008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b="1" dirty="0" smtClean="0">
                <a:latin typeface="+mn-lt"/>
              </a:rPr>
              <a:t>1 2</a:t>
            </a:r>
            <a:endParaRPr lang="en-GB" b="1" dirty="0">
              <a:latin typeface="+mn-lt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3851920" y="836712"/>
            <a:ext cx="72008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b="1" dirty="0">
                <a:latin typeface="+mn-lt"/>
              </a:rPr>
              <a:t>3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5652120" y="3131676"/>
            <a:ext cx="72008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b="1" dirty="0">
                <a:latin typeface="+mn-lt"/>
              </a:rPr>
              <a:t>4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8532440" y="4221088"/>
            <a:ext cx="72008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b="1" dirty="0">
                <a:latin typeface="+mn-lt"/>
              </a:rPr>
              <a:t>6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7308304" y="3851756"/>
            <a:ext cx="72008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b="1" dirty="0">
                <a:latin typeface="+mn-lt"/>
              </a:rPr>
              <a:t>5</a:t>
            </a:r>
          </a:p>
        </p:txBody>
      </p:sp>
    </p:spTree>
    <p:extLst>
      <p:ext uri="{BB962C8B-B14F-4D97-AF65-F5344CB8AC3E}">
        <p14:creationId xmlns:p14="http://schemas.microsoft.com/office/powerpoint/2010/main" val="1654473001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60363" y="360363"/>
            <a:ext cx="8783637" cy="711183"/>
          </a:xfrm>
        </p:spPr>
        <p:txBody>
          <a:bodyPr/>
          <a:lstStyle/>
          <a:p>
            <a:pPr algn="ctr"/>
            <a:r>
              <a:rPr lang="en-GB" dirty="0" smtClean="0"/>
              <a:t>Does hand hygiene explain the reductions?</a:t>
            </a:r>
            <a:endParaRPr lang="en-GB" dirty="0"/>
          </a:p>
        </p:txBody>
      </p:sp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23528" y="980728"/>
            <a:ext cx="4981575" cy="5257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Rectangle 5"/>
          <p:cNvSpPr/>
          <p:nvPr/>
        </p:nvSpPr>
        <p:spPr>
          <a:xfrm>
            <a:off x="35496" y="6474822"/>
            <a:ext cx="5886400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Stone </a:t>
            </a:r>
            <a:r>
              <a:rPr lang="en-GB" sz="1600" i="1" dirty="0" smtClean="0">
                <a:latin typeface="Arial" panose="020B0604020202020204" pitchFamily="34" charset="0"/>
                <a:cs typeface="Arial" panose="020B0604020202020204" pitchFamily="34" charset="0"/>
              </a:rPr>
              <a:t>et al. BMJ </a:t>
            </a:r>
            <a:r>
              <a:rPr lang="en-GB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2012;344:e3005.</a:t>
            </a:r>
            <a:endParaRPr lang="en-GB" sz="16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4932040" y="1037635"/>
            <a:ext cx="3744416" cy="203132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i="1" dirty="0" smtClean="0">
                <a:latin typeface="Arial" panose="020B0604020202020204" pitchFamily="34" charset="0"/>
                <a:cs typeface="Arial" panose="020B0604020202020204" pitchFamily="34" charset="0"/>
              </a:rPr>
              <a:t>‘The </a:t>
            </a:r>
            <a:r>
              <a:rPr lang="en-GB" i="1" dirty="0" err="1" smtClean="0">
                <a:latin typeface="Arial" panose="020B0604020202020204" pitchFamily="34" charset="0"/>
                <a:cs typeface="Arial" panose="020B0604020202020204" pitchFamily="34" charset="0"/>
              </a:rPr>
              <a:t>Cleanyourhands</a:t>
            </a:r>
            <a:r>
              <a:rPr lang="en-GB" i="1" dirty="0" smtClean="0">
                <a:latin typeface="Arial" panose="020B0604020202020204" pitchFamily="34" charset="0"/>
                <a:cs typeface="Arial" panose="020B0604020202020204" pitchFamily="34" charset="0"/>
              </a:rPr>
              <a:t> campaign was associated with sustained increases in hospital procurement of alcohol rub and soap, which the results suggest has an important role in reducing rates of some healthcare associated infections.’</a:t>
            </a:r>
            <a:endParaRPr lang="en-GB" i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428" t="41953" r="37770" b="8138"/>
          <a:stretch/>
        </p:blipFill>
        <p:spPr bwMode="auto">
          <a:xfrm>
            <a:off x="4701268" y="3702284"/>
            <a:ext cx="4464497" cy="241832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60363" y="360363"/>
            <a:ext cx="8783637" cy="711183"/>
          </a:xfrm>
        </p:spPr>
        <p:txBody>
          <a:bodyPr/>
          <a:lstStyle/>
          <a:p>
            <a:r>
              <a:rPr lang="en-GB" dirty="0" smtClean="0"/>
              <a:t>Does antimicrobial stewardship explain the reduction?</a:t>
            </a:r>
            <a:endParaRPr lang="en-GB" dirty="0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2961" t="27621" r="6597" b="21976"/>
          <a:stretch/>
        </p:blipFill>
        <p:spPr bwMode="auto">
          <a:xfrm>
            <a:off x="251520" y="908720"/>
            <a:ext cx="8587672" cy="482453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Rectangle 4"/>
          <p:cNvSpPr/>
          <p:nvPr/>
        </p:nvSpPr>
        <p:spPr>
          <a:xfrm>
            <a:off x="35496" y="6474822"/>
            <a:ext cx="5886400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Dingle </a:t>
            </a:r>
            <a:r>
              <a:rPr lang="en-GB" sz="1600" i="1" dirty="0" smtClean="0">
                <a:latin typeface="Arial" panose="020B0604020202020204" pitchFamily="34" charset="0"/>
                <a:cs typeface="Arial" panose="020B0604020202020204" pitchFamily="34" charset="0"/>
              </a:rPr>
              <a:t>et al. Lancet Infect Dis </a:t>
            </a:r>
            <a:r>
              <a:rPr lang="en-GB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2017 in press.</a:t>
            </a:r>
            <a:endParaRPr lang="en-GB" sz="16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46435473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9131" t="18952" r="27001" b="15726"/>
          <a:stretch/>
        </p:blipFill>
        <p:spPr bwMode="auto">
          <a:xfrm>
            <a:off x="1312645" y="1386348"/>
            <a:ext cx="5707627" cy="477847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GB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Spurious correlation?</a:t>
            </a:r>
            <a:endParaRPr lang="en-GB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35496" y="6474822"/>
            <a:ext cx="5886400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16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Messerli</a:t>
            </a:r>
            <a:r>
              <a:rPr lang="en-GB" sz="16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FH. </a:t>
            </a:r>
            <a:r>
              <a:rPr lang="en-GB" sz="1600" i="1" dirty="0">
                <a:latin typeface="Arial" panose="020B0604020202020204" pitchFamily="34" charset="0"/>
                <a:cs typeface="Arial" panose="020B0604020202020204" pitchFamily="34" charset="0"/>
              </a:rPr>
              <a:t>New </a:t>
            </a:r>
            <a:r>
              <a:rPr lang="en-GB" sz="1600" i="1" dirty="0" err="1" smtClean="0">
                <a:latin typeface="Arial" panose="020B0604020202020204" pitchFamily="34" charset="0"/>
                <a:cs typeface="Arial" panose="020B0604020202020204" pitchFamily="34" charset="0"/>
              </a:rPr>
              <a:t>Engl</a:t>
            </a:r>
            <a:r>
              <a:rPr lang="en-GB" sz="1600" i="1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sz="1600" i="1" dirty="0">
                <a:latin typeface="Arial" panose="020B0604020202020204" pitchFamily="34" charset="0"/>
                <a:cs typeface="Arial" panose="020B0604020202020204" pitchFamily="34" charset="0"/>
              </a:rPr>
              <a:t>J Med </a:t>
            </a:r>
            <a:r>
              <a:rPr lang="en-GB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2012;367:1562-4</a:t>
            </a:r>
            <a:r>
              <a:rPr lang="en-GB" sz="1600" dirty="0"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285428" y="924044"/>
            <a:ext cx="8424936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Correlation between national chocolate consumption and rate of Nobel prize winners.</a:t>
            </a:r>
            <a:endParaRPr lang="en-GB" sz="16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68952197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6" grpId="0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0" y="5713512"/>
            <a:ext cx="5742384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1400" dirty="0">
                <a:latin typeface="Arial" panose="020B0604020202020204" pitchFamily="34" charset="0"/>
                <a:cs typeface="Arial" panose="020B0604020202020204" pitchFamily="34" charset="0"/>
              </a:rPr>
              <a:t>http://www.tylervigen.com/spurious-correlations</a:t>
            </a:r>
          </a:p>
        </p:txBody>
      </p:sp>
      <p:pic>
        <p:nvPicPr>
          <p:cNvPr id="5122" name="Picture 2" descr="C:\Users\oj070\Downloads\chart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626577"/>
            <a:ext cx="9144000" cy="360484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TextBox 5"/>
          <p:cNvSpPr txBox="1"/>
          <p:nvPr/>
        </p:nvSpPr>
        <p:spPr>
          <a:xfrm>
            <a:off x="107504" y="980729"/>
            <a:ext cx="903649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400" dirty="0">
                <a:latin typeface="Arial" panose="020B0604020202020204" pitchFamily="34" charset="0"/>
                <a:cs typeface="Arial" panose="020B0604020202020204" pitchFamily="34" charset="0"/>
              </a:rPr>
              <a:t>Spurious correlations</a:t>
            </a:r>
          </a:p>
        </p:txBody>
      </p:sp>
      <p:pic>
        <p:nvPicPr>
          <p:cNvPr id="5123" name="Picture 3" descr="C:\Users\oj070\Downloads\chart (1)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626577"/>
            <a:ext cx="9144000" cy="360484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124" name="Picture 4" descr="C:\Users\oj070\Downloads\chart (2).pn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626577"/>
            <a:ext cx="9144000" cy="360484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125" name="Picture 5" descr="C:\Users\oj070\Downloads\chart (3).pn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626577"/>
            <a:ext cx="9144000" cy="360484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57639146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1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51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51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51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0" y="5713512"/>
            <a:ext cx="5742384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1400" dirty="0">
                <a:latin typeface="Arial" panose="020B0604020202020204" pitchFamily="34" charset="0"/>
                <a:cs typeface="Arial" panose="020B0604020202020204" pitchFamily="34" charset="0"/>
              </a:rPr>
              <a:t>http://www.tylervigen.com/spurious-correlations</a:t>
            </a:r>
          </a:p>
        </p:txBody>
      </p:sp>
      <p:pic>
        <p:nvPicPr>
          <p:cNvPr id="5122" name="Picture 2" descr="C:\Users\oj070\Downloads\chart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626577"/>
            <a:ext cx="9144000" cy="360484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TextBox 5"/>
          <p:cNvSpPr txBox="1"/>
          <p:nvPr/>
        </p:nvSpPr>
        <p:spPr>
          <a:xfrm>
            <a:off x="107504" y="980729"/>
            <a:ext cx="903649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400" dirty="0">
                <a:latin typeface="Arial" panose="020B0604020202020204" pitchFamily="34" charset="0"/>
                <a:cs typeface="Arial" panose="020B0604020202020204" pitchFamily="34" charset="0"/>
              </a:rPr>
              <a:t>Spurious correlations</a:t>
            </a:r>
          </a:p>
        </p:txBody>
      </p:sp>
      <p:pic>
        <p:nvPicPr>
          <p:cNvPr id="5123" name="Picture 3" descr="C:\Users\oj070\Downloads\chart (1)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626577"/>
            <a:ext cx="9144000" cy="360484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124" name="Picture 4" descr="C:\Users\oj070\Downloads\chart (2).pn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626577"/>
            <a:ext cx="9144000" cy="360484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0732190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1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51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51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0" y="5713512"/>
            <a:ext cx="5742384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1400" dirty="0">
                <a:latin typeface="Arial" panose="020B0604020202020204" pitchFamily="34" charset="0"/>
                <a:cs typeface="Arial" panose="020B0604020202020204" pitchFamily="34" charset="0"/>
              </a:rPr>
              <a:t>http://www.tylervigen.com/spurious-correlations</a:t>
            </a:r>
          </a:p>
        </p:txBody>
      </p:sp>
      <p:pic>
        <p:nvPicPr>
          <p:cNvPr id="5122" name="Picture 2" descr="C:\Users\oj070\Downloads\chart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626577"/>
            <a:ext cx="9144000" cy="360484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TextBox 5"/>
          <p:cNvSpPr txBox="1"/>
          <p:nvPr/>
        </p:nvSpPr>
        <p:spPr>
          <a:xfrm>
            <a:off x="107504" y="980729"/>
            <a:ext cx="903649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400" dirty="0">
                <a:latin typeface="Arial" panose="020B0604020202020204" pitchFamily="34" charset="0"/>
                <a:cs typeface="Arial" panose="020B0604020202020204" pitchFamily="34" charset="0"/>
              </a:rPr>
              <a:t>Spurious correlations</a:t>
            </a:r>
          </a:p>
        </p:txBody>
      </p:sp>
      <p:pic>
        <p:nvPicPr>
          <p:cNvPr id="5123" name="Picture 3" descr="C:\Users\oj070\Downloads\chart (1)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626577"/>
            <a:ext cx="9144000" cy="360484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22815967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1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51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/>
          <p:cNvSpPr>
            <a:spLocks noGrp="1"/>
          </p:cNvSpPr>
          <p:nvPr>
            <p:ph type="title"/>
          </p:nvPr>
        </p:nvSpPr>
        <p:spPr>
          <a:xfrm>
            <a:off x="179513" y="260648"/>
            <a:ext cx="9083352" cy="857250"/>
          </a:xfrm>
        </p:spPr>
        <p:txBody>
          <a:bodyPr>
            <a:normAutofit/>
          </a:bodyPr>
          <a:lstStyle/>
          <a:p>
            <a:pPr algn="ctr"/>
            <a:r>
              <a:rPr lang="en-GB" dirty="0" smtClean="0"/>
              <a:t>What’s driving increases in MSSA and </a:t>
            </a:r>
            <a:r>
              <a:rPr lang="en-GB" i="1" dirty="0" smtClean="0"/>
              <a:t>E. coli </a:t>
            </a:r>
            <a:r>
              <a:rPr lang="en-GB" dirty="0" smtClean="0"/>
              <a:t>BSI?</a:t>
            </a:r>
            <a:endParaRPr lang="en-GB" dirty="0"/>
          </a:p>
        </p:txBody>
      </p:sp>
      <p:graphicFrame>
        <p:nvGraphicFramePr>
          <p:cNvPr id="4" name="Chart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777051575"/>
              </p:ext>
            </p:extLst>
          </p:nvPr>
        </p:nvGraphicFramePr>
        <p:xfrm>
          <a:off x="152400" y="782595"/>
          <a:ext cx="8964488" cy="607540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57636136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-36512" y="6525344"/>
            <a:ext cx="5184576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400" dirty="0">
                <a:latin typeface="Arial" panose="020B0604020202020204" pitchFamily="34" charset="0"/>
                <a:cs typeface="Arial" panose="020B0604020202020204" pitchFamily="34" charset="0"/>
              </a:rPr>
              <a:t>van Kleef et al. BMC Infect Dis 2013;13:294.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79512" y="188640"/>
            <a:ext cx="8496944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400" dirty="0">
                <a:latin typeface="Arial" panose="020B0604020202020204" pitchFamily="34" charset="0"/>
                <a:cs typeface="Arial" panose="020B0604020202020204" pitchFamily="34" charset="0"/>
              </a:rPr>
              <a:t>Why antibiotic susceptible bacteria are resistant to hospital-based IPC intervention</a:t>
            </a:r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521" y="1268760"/>
            <a:ext cx="4174145" cy="378653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1" name="Rectangle 10"/>
          <p:cNvSpPr/>
          <p:nvPr/>
        </p:nvSpPr>
        <p:spPr>
          <a:xfrm>
            <a:off x="4427984" y="1362674"/>
            <a:ext cx="4680520" cy="34778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2000" dirty="0">
                <a:latin typeface="Arial" panose="020B0604020202020204" pitchFamily="34" charset="0"/>
                <a:cs typeface="Arial" panose="020B0604020202020204" pitchFamily="34" charset="0"/>
              </a:rPr>
              <a:t>Mathematical model to investigate transmission in hospitals and their surrounding catchment area.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2000" dirty="0">
                <a:latin typeface="Arial" panose="020B0604020202020204" pitchFamily="34" charset="0"/>
                <a:cs typeface="Arial" panose="020B0604020202020204" pitchFamily="34" charset="0"/>
              </a:rPr>
              <a:t>Included a competitive advantage for resistant bacteria in hospitals and sensitive bacteria in the community.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2000" dirty="0">
                <a:latin typeface="Arial" panose="020B0604020202020204" pitchFamily="34" charset="0"/>
                <a:cs typeface="Arial" panose="020B0604020202020204" pitchFamily="34" charset="0"/>
              </a:rPr>
              <a:t>Modelling the impact of improving hand hygiene by 10%.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2000" dirty="0">
                <a:latin typeface="Arial" panose="020B0604020202020204" pitchFamily="34" charset="0"/>
                <a:cs typeface="Arial" panose="020B0604020202020204" pitchFamily="34" charset="0"/>
              </a:rPr>
              <a:t>Antibiotic-resistant bacteria were disproportionately affected in hospitals! </a:t>
            </a:r>
          </a:p>
        </p:txBody>
      </p:sp>
    </p:spTree>
    <p:extLst>
      <p:ext uri="{BB962C8B-B14F-4D97-AF65-F5344CB8AC3E}">
        <p14:creationId xmlns:p14="http://schemas.microsoft.com/office/powerpoint/2010/main" val="199976648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-36512" y="6505599"/>
            <a:ext cx="5184576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400" dirty="0">
                <a:latin typeface="Arial" panose="020B0604020202020204" pitchFamily="34" charset="0"/>
                <a:cs typeface="Arial" panose="020B0604020202020204" pitchFamily="34" charset="0"/>
              </a:rPr>
              <a:t>van Kleef et al. BMC Infect Dis 2013;13:294.</a:t>
            </a:r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513" y="1268760"/>
            <a:ext cx="3441253" cy="385860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graphicFrame>
        <p:nvGraphicFramePr>
          <p:cNvPr id="10" name="Chart 9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878813844"/>
              </p:ext>
            </p:extLst>
          </p:nvPr>
        </p:nvGraphicFramePr>
        <p:xfrm>
          <a:off x="4139952" y="1373866"/>
          <a:ext cx="4896544" cy="410445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8" name="TextBox 7"/>
          <p:cNvSpPr txBox="1"/>
          <p:nvPr/>
        </p:nvSpPr>
        <p:spPr>
          <a:xfrm>
            <a:off x="179512" y="188640"/>
            <a:ext cx="8496944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400" dirty="0">
                <a:latin typeface="Arial" panose="020B0604020202020204" pitchFamily="34" charset="0"/>
                <a:cs typeface="Arial" panose="020B0604020202020204" pitchFamily="34" charset="0"/>
              </a:rPr>
              <a:t>Why antibiotic susceptible bacteria are resistant to hospital-based IPC intervention</a:t>
            </a:r>
          </a:p>
        </p:txBody>
      </p:sp>
    </p:spTree>
    <p:extLst>
      <p:ext uri="{BB962C8B-B14F-4D97-AF65-F5344CB8AC3E}">
        <p14:creationId xmlns:p14="http://schemas.microsoft.com/office/powerpoint/2010/main" val="34018929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MRSA bacteraemia, England 2001-2013</a:t>
            </a:r>
            <a:endParaRPr lang="en-GB" dirty="0"/>
          </a:p>
        </p:txBody>
      </p:sp>
      <p:graphicFrame>
        <p:nvGraphicFramePr>
          <p:cNvPr id="5" name="Chart 4"/>
          <p:cNvGraphicFramePr>
            <a:graphicFrameLocks noGrp="1"/>
          </p:cNvGraphicFramePr>
          <p:nvPr/>
        </p:nvGraphicFramePr>
        <p:xfrm>
          <a:off x="179512" y="908720"/>
          <a:ext cx="9045451" cy="555399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6" name="Content Placeholder 2"/>
          <p:cNvSpPr>
            <a:spLocks noGrp="1"/>
          </p:cNvSpPr>
          <p:nvPr>
            <p:ph idx="1"/>
          </p:nvPr>
        </p:nvSpPr>
        <p:spPr>
          <a:xfrm>
            <a:off x="5796136" y="998969"/>
            <a:ext cx="3779589" cy="3078103"/>
          </a:xfrm>
        </p:spPr>
        <p:txBody>
          <a:bodyPr/>
          <a:lstStyle/>
          <a:p>
            <a:pPr marL="361950" indent="-266700">
              <a:buFont typeface="+mj-lt"/>
              <a:buAutoNum type="arabicPeriod"/>
            </a:pPr>
            <a:r>
              <a:rPr lang="en-GB" sz="1200" dirty="0" smtClean="0"/>
              <a:t>Mandatory reporting, 2001</a:t>
            </a:r>
          </a:p>
          <a:p>
            <a:pPr marL="361950" indent="-266700">
              <a:buFont typeface="+mj-lt"/>
              <a:buAutoNum type="arabicPeriod"/>
            </a:pPr>
            <a:r>
              <a:rPr lang="en-GB" sz="1200" smtClean="0"/>
              <a:t>‘Getting </a:t>
            </a:r>
            <a:r>
              <a:rPr lang="en-GB" sz="1200" dirty="0" smtClean="0"/>
              <a:t>ahead of the curve’, 2002</a:t>
            </a:r>
          </a:p>
          <a:p>
            <a:pPr marL="361950" indent="-266700">
              <a:buFont typeface="+mj-lt"/>
              <a:buAutoNum type="arabicPeriod"/>
            </a:pPr>
            <a:r>
              <a:rPr lang="en-GB" sz="1200" dirty="0" smtClean="0"/>
              <a:t>‘Winning ways’, 2003</a:t>
            </a:r>
          </a:p>
          <a:p>
            <a:pPr marL="361950" indent="-266700">
              <a:buFont typeface="+mj-lt"/>
              <a:buAutoNum type="arabicPeriod"/>
            </a:pPr>
            <a:r>
              <a:rPr lang="en-GB" sz="1200" dirty="0" smtClean="0"/>
              <a:t>‘Towards cleaner hospitals’, 2004</a:t>
            </a:r>
          </a:p>
          <a:p>
            <a:pPr marL="361950" indent="-266700">
              <a:buFont typeface="+mj-lt"/>
              <a:buAutoNum type="arabicPeriod"/>
            </a:pPr>
            <a:r>
              <a:rPr lang="en-GB" sz="1200" dirty="0" smtClean="0"/>
              <a:t>‘</a:t>
            </a:r>
            <a:r>
              <a:rPr lang="en-GB" sz="1200" dirty="0" err="1" smtClean="0"/>
              <a:t>Cleanyourhands</a:t>
            </a:r>
            <a:r>
              <a:rPr lang="en-GB" sz="1200" dirty="0" smtClean="0"/>
              <a:t>’, 2004</a:t>
            </a:r>
          </a:p>
          <a:p>
            <a:pPr marL="361950" indent="-266700">
              <a:buFont typeface="+mj-lt"/>
              <a:buAutoNum type="arabicPeriod"/>
            </a:pPr>
            <a:r>
              <a:rPr lang="en-GB" sz="1200" dirty="0" smtClean="0"/>
              <a:t>Targets introduced, 2004</a:t>
            </a:r>
          </a:p>
          <a:p>
            <a:pPr marL="361950" indent="-266700">
              <a:buFont typeface="+mj-lt"/>
              <a:buAutoNum type="arabicPeriod"/>
            </a:pPr>
            <a:r>
              <a:rPr lang="en-GB" sz="1200" dirty="0" smtClean="0"/>
              <a:t>Cleanliness improvement, 2005</a:t>
            </a:r>
          </a:p>
          <a:p>
            <a:pPr marL="361950" indent="-266700">
              <a:buFont typeface="+mj-lt"/>
              <a:buAutoNum type="arabicPeriod"/>
            </a:pPr>
            <a:r>
              <a:rPr lang="en-GB" sz="1200" dirty="0" smtClean="0"/>
              <a:t>‘Going further faster’, 2006</a:t>
            </a:r>
          </a:p>
          <a:p>
            <a:pPr marL="361950" indent="-266700">
              <a:buFont typeface="+mj-lt"/>
              <a:buAutoNum type="arabicPeriod"/>
            </a:pPr>
            <a:r>
              <a:rPr lang="en-GB" sz="1200" dirty="0" smtClean="0"/>
              <a:t>Root cause analysis, 2006</a:t>
            </a:r>
          </a:p>
          <a:p>
            <a:pPr marL="361950" indent="-266700">
              <a:buFont typeface="+mj-lt"/>
              <a:buAutoNum type="arabicPeriod"/>
            </a:pPr>
            <a:r>
              <a:rPr lang="en-GB" sz="1200" dirty="0" smtClean="0"/>
              <a:t>Revised national guidelines, 2006</a:t>
            </a:r>
          </a:p>
          <a:p>
            <a:pPr marL="361950" indent="-266700">
              <a:buFont typeface="+mj-lt"/>
              <a:buAutoNum type="arabicPeriod"/>
            </a:pPr>
            <a:r>
              <a:rPr lang="en-GB" sz="1200" dirty="0" smtClean="0"/>
              <a:t>Deep clean, 2007</a:t>
            </a:r>
          </a:p>
          <a:p>
            <a:pPr marL="361950" indent="-266700">
              <a:buFont typeface="+mj-lt"/>
              <a:buAutoNum type="arabicPeriod"/>
            </a:pPr>
            <a:r>
              <a:rPr lang="en-GB" sz="1200" dirty="0" smtClean="0"/>
              <a:t>Screening elective admissions, 2008</a:t>
            </a:r>
          </a:p>
          <a:p>
            <a:pPr marL="361950" indent="-266700">
              <a:buFont typeface="+mj-lt"/>
              <a:buAutoNum type="arabicPeriod"/>
            </a:pPr>
            <a:r>
              <a:rPr lang="en-GB" sz="1200" dirty="0" smtClean="0"/>
              <a:t>Universal screening, 2010</a:t>
            </a:r>
          </a:p>
          <a:p>
            <a:endParaRPr lang="en-GB" sz="1200" dirty="0" smtClean="0"/>
          </a:p>
        </p:txBody>
      </p:sp>
      <p:sp>
        <p:nvSpPr>
          <p:cNvPr id="7" name="TextBox 6"/>
          <p:cNvSpPr txBox="1"/>
          <p:nvPr/>
        </p:nvSpPr>
        <p:spPr>
          <a:xfrm>
            <a:off x="971600" y="1772816"/>
            <a:ext cx="72008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b="1" dirty="0" smtClean="0">
                <a:latin typeface="+mn-lt"/>
              </a:rPr>
              <a:t>1</a:t>
            </a:r>
            <a:endParaRPr lang="en-GB" b="1" dirty="0">
              <a:latin typeface="+mn-lt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1547664" y="1772816"/>
            <a:ext cx="72008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b="1" dirty="0" smtClean="0">
                <a:latin typeface="+mn-lt"/>
              </a:rPr>
              <a:t>2</a:t>
            </a:r>
            <a:endParaRPr lang="en-GB" b="1" dirty="0">
              <a:latin typeface="+mn-lt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2195736" y="1628800"/>
            <a:ext cx="72008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b="1" dirty="0" smtClean="0">
                <a:latin typeface="+mn-lt"/>
              </a:rPr>
              <a:t>3</a:t>
            </a:r>
            <a:endParaRPr lang="en-GB" b="1" dirty="0">
              <a:latin typeface="+mn-lt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2843808" y="980728"/>
            <a:ext cx="72008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b="1" dirty="0" smtClean="0">
                <a:latin typeface="+mn-lt"/>
              </a:rPr>
              <a:t>4</a:t>
            </a:r>
          </a:p>
          <a:p>
            <a:r>
              <a:rPr lang="en-GB" b="1" dirty="0" smtClean="0">
                <a:latin typeface="+mn-lt"/>
              </a:rPr>
              <a:t>5</a:t>
            </a:r>
          </a:p>
          <a:p>
            <a:r>
              <a:rPr lang="en-GB" b="1" dirty="0" smtClean="0">
                <a:latin typeface="+mn-lt"/>
              </a:rPr>
              <a:t>6</a:t>
            </a:r>
            <a:endParaRPr lang="en-GB" b="1" dirty="0">
              <a:latin typeface="+mn-lt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3419872" y="1700808"/>
            <a:ext cx="72008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b="1" dirty="0" smtClean="0">
                <a:latin typeface="+mn-lt"/>
              </a:rPr>
              <a:t>7</a:t>
            </a:r>
            <a:endParaRPr lang="en-GB" b="1" dirty="0">
              <a:latin typeface="+mn-lt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4067944" y="1209526"/>
            <a:ext cx="72008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b="1" dirty="0" smtClean="0">
                <a:latin typeface="+mn-lt"/>
              </a:rPr>
              <a:t>8</a:t>
            </a:r>
          </a:p>
          <a:p>
            <a:pPr algn="ctr"/>
            <a:r>
              <a:rPr lang="en-GB" b="1" dirty="0" smtClean="0">
                <a:latin typeface="+mn-lt"/>
              </a:rPr>
              <a:t>9</a:t>
            </a:r>
          </a:p>
          <a:p>
            <a:pPr algn="ctr"/>
            <a:r>
              <a:rPr lang="en-GB" b="1" dirty="0" smtClean="0">
                <a:latin typeface="+mn-lt"/>
              </a:rPr>
              <a:t>10</a:t>
            </a:r>
            <a:endParaRPr lang="en-GB" b="1" dirty="0">
              <a:latin typeface="+mn-lt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4860032" y="2483604"/>
            <a:ext cx="72008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b="1" dirty="0" smtClean="0">
                <a:latin typeface="+mn-lt"/>
              </a:rPr>
              <a:t>11</a:t>
            </a:r>
            <a:endParaRPr lang="en-GB" b="1" dirty="0">
              <a:latin typeface="+mn-lt"/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5364088" y="3356992"/>
            <a:ext cx="72008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b="1" dirty="0" smtClean="0">
                <a:latin typeface="+mn-lt"/>
              </a:rPr>
              <a:t>12</a:t>
            </a:r>
            <a:endParaRPr lang="en-GB" b="1" dirty="0">
              <a:latin typeface="+mn-lt"/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6876256" y="4365104"/>
            <a:ext cx="72008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b="1" dirty="0" smtClean="0">
                <a:latin typeface="+mn-lt"/>
              </a:rPr>
              <a:t>13</a:t>
            </a:r>
            <a:endParaRPr lang="en-GB" b="1" dirty="0">
              <a:latin typeface="+mn-lt"/>
            </a:endParaRPr>
          </a:p>
        </p:txBody>
      </p:sp>
      <p:sp>
        <p:nvSpPr>
          <p:cNvPr id="17" name="Oval 16"/>
          <p:cNvSpPr/>
          <p:nvPr/>
        </p:nvSpPr>
        <p:spPr>
          <a:xfrm>
            <a:off x="4236670" y="1525260"/>
            <a:ext cx="360040" cy="288032"/>
          </a:xfrm>
          <a:prstGeom prst="ellipse">
            <a:avLst/>
          </a:prstGeom>
          <a:noFill/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9" name="Oval 18"/>
          <p:cNvSpPr/>
          <p:nvPr/>
        </p:nvSpPr>
        <p:spPr>
          <a:xfrm>
            <a:off x="4242440" y="1808014"/>
            <a:ext cx="360040" cy="288032"/>
          </a:xfrm>
          <a:prstGeom prst="ellipse">
            <a:avLst/>
          </a:prstGeom>
          <a:noFill/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0" name="Oval 19"/>
          <p:cNvSpPr/>
          <p:nvPr/>
        </p:nvSpPr>
        <p:spPr>
          <a:xfrm>
            <a:off x="4243492" y="1252994"/>
            <a:ext cx="360040" cy="288032"/>
          </a:xfrm>
          <a:prstGeom prst="ellipse">
            <a:avLst/>
          </a:prstGeom>
          <a:noFill/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1" name="Oval 20"/>
          <p:cNvSpPr/>
          <p:nvPr/>
        </p:nvSpPr>
        <p:spPr>
          <a:xfrm>
            <a:off x="2843808" y="1556792"/>
            <a:ext cx="360040" cy="288032"/>
          </a:xfrm>
          <a:prstGeom prst="ellipse">
            <a:avLst/>
          </a:prstGeom>
          <a:noFill/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</p:spTree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2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2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2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" grpId="0" animBg="1"/>
      <p:bldP spid="19" grpId="0" animBg="1"/>
      <p:bldP spid="20" grpId="0" animBg="1"/>
      <p:bldP spid="21" grpId="0" animBg="1"/>
    </p:bld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60363" y="360363"/>
            <a:ext cx="8460109" cy="711183"/>
          </a:xfrm>
        </p:spPr>
        <p:txBody>
          <a:bodyPr/>
          <a:lstStyle/>
          <a:p>
            <a:r>
              <a:rPr lang="en-GB" u="sng" dirty="0" smtClean="0"/>
              <a:t>Targeted</a:t>
            </a:r>
            <a:r>
              <a:rPr lang="en-GB" dirty="0" smtClean="0"/>
              <a:t> approach to MRSA infection prevention</a:t>
            </a:r>
            <a:endParaRPr lang="en-GB" dirty="0"/>
          </a:p>
        </p:txBody>
      </p:sp>
      <p:sp>
        <p:nvSpPr>
          <p:cNvPr id="4" name="TextBox 3"/>
          <p:cNvSpPr txBox="1"/>
          <p:nvPr/>
        </p:nvSpPr>
        <p:spPr>
          <a:xfrm>
            <a:off x="395536" y="1340768"/>
            <a:ext cx="7704856" cy="37856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65125" indent="-365125">
              <a:buClr>
                <a:schemeClr val="accent1">
                  <a:lumMod val="40000"/>
                  <a:lumOff val="60000"/>
                </a:schemeClr>
              </a:buClr>
              <a:buFont typeface="Wingdings" pitchFamily="2" charset="2"/>
              <a:buChar char="§"/>
            </a:pPr>
            <a:r>
              <a:rPr lang="en-GB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Reduction targets introduced in 2004 and reinforced in 2006</a:t>
            </a:r>
          </a:p>
          <a:p>
            <a:pPr marL="365125" indent="-365125">
              <a:buClr>
                <a:schemeClr val="accent1">
                  <a:lumMod val="40000"/>
                  <a:lumOff val="60000"/>
                </a:schemeClr>
              </a:buClr>
              <a:buFont typeface="Wingdings" pitchFamily="2" charset="2"/>
              <a:buChar char="§"/>
            </a:pPr>
            <a:r>
              <a:rPr lang="en-GB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High impact interventions launched in 2006</a:t>
            </a:r>
          </a:p>
          <a:p>
            <a:pPr marL="365125" indent="-365125">
              <a:buClr>
                <a:schemeClr val="accent1">
                  <a:lumMod val="40000"/>
                  <a:lumOff val="60000"/>
                </a:schemeClr>
              </a:buClr>
              <a:buFont typeface="Wingdings" pitchFamily="2" charset="2"/>
              <a:buChar char="§"/>
            </a:pPr>
            <a:r>
              <a:rPr lang="en-GB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Root cause analysis launched in 2006</a:t>
            </a:r>
          </a:p>
          <a:p>
            <a:pPr marL="365125" indent="-365125">
              <a:buClr>
                <a:schemeClr val="accent1">
                  <a:lumMod val="40000"/>
                  <a:lumOff val="60000"/>
                </a:schemeClr>
              </a:buClr>
              <a:buFont typeface="Wingdings" pitchFamily="2" charset="2"/>
              <a:buChar char="§"/>
            </a:pPr>
            <a:r>
              <a:rPr lang="en-GB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Revised national guidelines launched in 2006 (including screening, isolation, and suppression for carriers)</a:t>
            </a:r>
          </a:p>
          <a:p>
            <a:pPr marL="182563" indent="-182563">
              <a:buClr>
                <a:schemeClr val="accent1">
                  <a:lumMod val="40000"/>
                  <a:lumOff val="60000"/>
                </a:schemeClr>
              </a:buClr>
              <a:buFont typeface="Wingdings" pitchFamily="2" charset="2"/>
              <a:buChar char="§"/>
            </a:pPr>
            <a:endParaRPr lang="en-GB" sz="24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182563" indent="-182563">
              <a:buClr>
                <a:schemeClr val="accent1">
                  <a:lumMod val="40000"/>
                  <a:lumOff val="60000"/>
                </a:schemeClr>
              </a:buClr>
              <a:buFont typeface="Wingdings" pitchFamily="2" charset="2"/>
              <a:buChar char="§"/>
            </a:pPr>
            <a:endParaRPr lang="en-GB" sz="24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182563" indent="-182563">
              <a:buClr>
                <a:schemeClr val="accent1">
                  <a:lumMod val="40000"/>
                  <a:lumOff val="60000"/>
                </a:schemeClr>
              </a:buClr>
              <a:buFont typeface="Wingdings" pitchFamily="2" charset="2"/>
              <a:buChar char="§"/>
            </a:pPr>
            <a:endParaRPr lang="en-GB" sz="2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</p:cSld>
  <p:clrMapOvr>
    <a:masterClrMapping/>
  </p:clrMapOvr>
  <p:transition spd="slow">
    <p:fade/>
  </p:transition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‘Going further faster’ (2006)</a:t>
            </a:r>
            <a:endParaRPr lang="en-GB" dirty="0"/>
          </a:p>
        </p:txBody>
      </p:sp>
      <p:graphicFrame>
        <p:nvGraphicFramePr>
          <p:cNvPr id="4" name="Table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271576597"/>
              </p:ext>
            </p:extLst>
          </p:nvPr>
        </p:nvGraphicFramePr>
        <p:xfrm>
          <a:off x="467544" y="1052736"/>
          <a:ext cx="8352928" cy="3851877"/>
        </p:xfrm>
        <a:graphic>
          <a:graphicData uri="http://schemas.openxmlformats.org/drawingml/2006/table">
            <a:tbl>
              <a:tblPr>
                <a:tableStyleId>{2D5ABB26-0587-4C30-8999-92F81FD0307C}</a:tableStyleId>
              </a:tblPr>
              <a:tblGrid>
                <a:gridCol w="176847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658445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288031">
                <a:tc>
                  <a:txBody>
                    <a:bodyPr/>
                    <a:lstStyle/>
                    <a:p>
                      <a:pPr algn="ctr" fontAlgn="b"/>
                      <a:r>
                        <a:rPr lang="en-GB" sz="1600" b="1" u="none" strike="noStrike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Key challenge</a:t>
                      </a:r>
                      <a:endParaRPr lang="en-GB" sz="1600" b="1" i="0" u="none" strike="noStrike" dirty="0">
                        <a:solidFill>
                          <a:srgbClr val="000000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3688" marR="3688" marT="3688" marB="0" anchor="ctr"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GB" sz="1600" b="1" u="none" strike="noStrike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Specific Focus</a:t>
                      </a:r>
                      <a:endParaRPr lang="en-GB" sz="1600" b="1" i="0" u="none" strike="noStrike" dirty="0">
                        <a:solidFill>
                          <a:srgbClr val="000000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3688" marR="3688" marT="3688" marB="0" anchor="ctr"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505414">
                <a:tc>
                  <a:txBody>
                    <a:bodyPr/>
                    <a:lstStyle/>
                    <a:p>
                      <a:pPr algn="ctr" fontAlgn="b"/>
                      <a:r>
                        <a:rPr lang="en-GB" sz="1600" u="none" strike="noStrike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Challenge 1</a:t>
                      </a:r>
                      <a:endParaRPr lang="en-GB" sz="1600" b="0" i="0" u="none" strike="noStrike" dirty="0">
                        <a:solidFill>
                          <a:srgbClr val="000000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3688" marR="3688" marT="3688" marB="0" anchor="ctr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GB" sz="1600" u="none" strike="noStrike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Engage the board and use performance management at every level</a:t>
                      </a:r>
                      <a:endParaRPr lang="en-GB" sz="1600" b="0" i="0" u="none" strike="noStrike" dirty="0">
                        <a:solidFill>
                          <a:srgbClr val="000000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3688" marR="3688" marT="3688" marB="0" anchor="ctr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37908">
                <a:tc>
                  <a:txBody>
                    <a:bodyPr/>
                    <a:lstStyle/>
                    <a:p>
                      <a:pPr algn="ctr" fontAlgn="b"/>
                      <a:r>
                        <a:rPr lang="en-GB" sz="1600" u="none" strike="noStrike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Challenge 2</a:t>
                      </a:r>
                      <a:endParaRPr lang="en-GB" sz="1600" b="0" i="0" u="none" strike="noStrike">
                        <a:solidFill>
                          <a:srgbClr val="000000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3688" marR="3688" marT="3688" marB="0" anchor="ctr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GB" sz="1600" u="none" strike="noStrike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Ensure clinical ownership across organisation</a:t>
                      </a:r>
                      <a:endParaRPr lang="en-GB" sz="1600" b="0" i="0" u="none" strike="noStrike">
                        <a:solidFill>
                          <a:srgbClr val="000000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3688" marR="3688" marT="3688" marB="0" anchor="ctr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37908">
                <a:tc>
                  <a:txBody>
                    <a:bodyPr/>
                    <a:lstStyle/>
                    <a:p>
                      <a:pPr algn="ctr" fontAlgn="b"/>
                      <a:r>
                        <a:rPr lang="en-GB" sz="1600" u="none" strike="noStrike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Challenge 3</a:t>
                      </a:r>
                      <a:endParaRPr lang="en-GB" sz="1600" b="0" i="0" u="none" strike="noStrike">
                        <a:solidFill>
                          <a:srgbClr val="000000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3688" marR="3688" marT="3688" marB="0" anchor="ctr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GB" sz="1600" u="none" strike="noStrike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Screen and/or decontaminate according to risk assessment</a:t>
                      </a:r>
                      <a:endParaRPr lang="en-GB" sz="1600" b="0" i="0" u="none" strike="noStrike" dirty="0">
                        <a:solidFill>
                          <a:srgbClr val="000000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3688" marR="3688" marT="3688" marB="0" anchor="ctr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37908">
                <a:tc>
                  <a:txBody>
                    <a:bodyPr/>
                    <a:lstStyle/>
                    <a:p>
                      <a:pPr algn="ctr" fontAlgn="b"/>
                      <a:r>
                        <a:rPr lang="en-GB" sz="1600" u="none" strike="noStrike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Challenge 4</a:t>
                      </a:r>
                      <a:endParaRPr lang="en-GB" sz="1600" b="0" i="0" u="none" strike="noStrike" dirty="0">
                        <a:solidFill>
                          <a:srgbClr val="000000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3688" marR="3688" marT="3688" marB="0" anchor="ctr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GB" sz="1600" u="none" strike="noStrike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Use </a:t>
                      </a:r>
                      <a:r>
                        <a:rPr lang="en-GB" sz="1600" u="none" strike="noStrike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HIIs* </a:t>
                      </a:r>
                      <a:r>
                        <a:rPr lang="en-GB" sz="1600" u="none" strike="noStrike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to monitor and increase compliance</a:t>
                      </a:r>
                      <a:endParaRPr lang="en-GB" sz="1600" b="0" i="0" u="none" strike="noStrike" dirty="0">
                        <a:solidFill>
                          <a:srgbClr val="000000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3688" marR="3688" marT="3688" marB="0" anchor="ctr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37908">
                <a:tc>
                  <a:txBody>
                    <a:bodyPr/>
                    <a:lstStyle/>
                    <a:p>
                      <a:pPr algn="ctr" fontAlgn="b"/>
                      <a:r>
                        <a:rPr lang="en-GB" sz="1600" u="none" strike="noStrike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Challenge 5</a:t>
                      </a:r>
                      <a:endParaRPr lang="en-GB" sz="1600" b="0" i="0" u="none" strike="noStrike">
                        <a:solidFill>
                          <a:srgbClr val="000000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3688" marR="3688" marT="3688" marB="0" anchor="ctr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GB" sz="1600" u="none" strike="noStrike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Integrate with risk and clinical governance framework</a:t>
                      </a:r>
                      <a:endParaRPr lang="en-GB" sz="1600" b="0" i="0" u="none" strike="noStrike" dirty="0">
                        <a:solidFill>
                          <a:srgbClr val="000000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3688" marR="3688" marT="3688" marB="0" anchor="ctr"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58064">
                <a:tc>
                  <a:txBody>
                    <a:bodyPr/>
                    <a:lstStyle/>
                    <a:p>
                      <a:pPr algn="ctr" fontAlgn="b"/>
                      <a:r>
                        <a:rPr lang="en-GB" sz="1600" u="none" strike="noStrike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Challenge 6</a:t>
                      </a:r>
                      <a:endParaRPr lang="en-GB" sz="1600" b="0" i="0" u="none" strike="noStrike">
                        <a:solidFill>
                          <a:srgbClr val="000000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3688" marR="3688" marT="3688" marB="0" anchor="ctr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GB" sz="1600" u="none" strike="noStrike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Ensure infection control is part of induction and ongoing training</a:t>
                      </a:r>
                      <a:endParaRPr lang="en-GB" sz="1600" b="0" i="0" u="none" strike="noStrike" dirty="0">
                        <a:solidFill>
                          <a:srgbClr val="000000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3688" marR="3688" marT="3688" marB="0" anchor="ctr"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505414">
                <a:tc>
                  <a:txBody>
                    <a:bodyPr/>
                    <a:lstStyle/>
                    <a:p>
                      <a:pPr algn="ctr" fontAlgn="b"/>
                      <a:r>
                        <a:rPr lang="en-GB" sz="1600" u="none" strike="noStrike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Challenge 7</a:t>
                      </a:r>
                      <a:endParaRPr lang="en-GB" sz="1600" b="0" i="0" u="none" strike="noStrike" dirty="0">
                        <a:solidFill>
                          <a:srgbClr val="000000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3688" marR="3688" marT="3688" marB="0" anchor="ctr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GB" sz="1600" u="none" strike="noStrike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Effectively coordinate bed management with infection control input</a:t>
                      </a:r>
                      <a:endParaRPr lang="en-GB" sz="1600" b="0" i="0" u="none" strike="noStrike" dirty="0">
                        <a:solidFill>
                          <a:srgbClr val="000000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3688" marR="3688" marT="3688" marB="0" anchor="ctr"/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337908">
                <a:tc>
                  <a:txBody>
                    <a:bodyPr/>
                    <a:lstStyle/>
                    <a:p>
                      <a:pPr algn="ctr" fontAlgn="b"/>
                      <a:r>
                        <a:rPr lang="en-GB" sz="1600" u="none" strike="noStrike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Challenge 8</a:t>
                      </a:r>
                      <a:endParaRPr lang="en-GB" sz="1600" b="0" i="0" u="none" strike="noStrike" dirty="0">
                        <a:solidFill>
                          <a:srgbClr val="000000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3688" marR="3688" marT="3688" marB="0" anchor="ctr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GB" sz="1600" u="none" strike="noStrike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Clean and decontaminate</a:t>
                      </a:r>
                      <a:endParaRPr lang="en-GB" sz="1600" b="0" i="0" u="none" strike="noStrike" dirty="0">
                        <a:solidFill>
                          <a:srgbClr val="000000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3688" marR="3688" marT="3688" marB="0" anchor="ctr"/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505414">
                <a:tc>
                  <a:txBody>
                    <a:bodyPr/>
                    <a:lstStyle/>
                    <a:p>
                      <a:pPr algn="ctr" fontAlgn="b"/>
                      <a:r>
                        <a:rPr lang="en-GB" sz="1600" u="none" strike="noStrike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Challenge 9</a:t>
                      </a:r>
                      <a:endParaRPr lang="en-GB" sz="1600" b="0" i="0" u="none" strike="noStrike" dirty="0">
                        <a:solidFill>
                          <a:srgbClr val="000000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3688" marR="3688" marT="3688" marB="0" anchor="ctr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GB" sz="1600" u="none" strike="noStrike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Proactively manage your reputation, engage all staff and local community</a:t>
                      </a:r>
                      <a:endParaRPr lang="en-GB" sz="1600" b="0" i="0" u="none" strike="noStrike" dirty="0">
                        <a:solidFill>
                          <a:srgbClr val="000000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3688" marR="3688" marT="3688" marB="0" anchor="ctr"/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</a:tbl>
          </a:graphicData>
        </a:graphic>
      </p:graphicFrame>
      <p:sp>
        <p:nvSpPr>
          <p:cNvPr id="5" name="TextBox 4"/>
          <p:cNvSpPr txBox="1"/>
          <p:nvPr/>
        </p:nvSpPr>
        <p:spPr>
          <a:xfrm>
            <a:off x="251520" y="5301208"/>
            <a:ext cx="8568952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400" dirty="0" smtClean="0">
                <a:latin typeface="Arial" panose="020B0604020202020204" pitchFamily="34" charset="0"/>
                <a:cs typeface="Arial" panose="020B0604020202020204" pitchFamily="34" charset="0"/>
              </a:rPr>
              <a:t>* </a:t>
            </a:r>
            <a:r>
              <a:rPr lang="en-GB" sz="1400" dirty="0" smtClean="0">
                <a:latin typeface="Arial" panose="020B0604020202020204" pitchFamily="34" charset="0"/>
                <a:cs typeface="Arial" panose="020B0604020202020204" pitchFamily="34" charset="0"/>
                <a:hlinkClick r:id="rId2"/>
              </a:rPr>
              <a:t>HII = high impact interventions</a:t>
            </a:r>
            <a:r>
              <a:rPr lang="en-GB" sz="1400" dirty="0" smtClean="0">
                <a:latin typeface="Arial" panose="020B0604020202020204" pitchFamily="34" charset="0"/>
                <a:cs typeface="Arial" panose="020B0604020202020204" pitchFamily="34" charset="0"/>
              </a:rPr>
              <a:t>: Central venous catheter care bundle; Peripheral intravenous </a:t>
            </a:r>
            <a:r>
              <a:rPr lang="en-GB" sz="14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cannula</a:t>
            </a:r>
            <a:r>
              <a:rPr lang="en-GB" sz="1400" dirty="0" smtClean="0">
                <a:latin typeface="Arial" panose="020B0604020202020204" pitchFamily="34" charset="0"/>
                <a:cs typeface="Arial" panose="020B0604020202020204" pitchFamily="34" charset="0"/>
              </a:rPr>
              <a:t> care bundle; Renal catheter care bundle; Care bundle to prevent surgical site infection; Care bundle for ventilated patients; Urinary catheter care bundle; Care bundle to reduce the risk from</a:t>
            </a:r>
            <a:r>
              <a:rPr lang="en-GB" sz="1400" i="1" dirty="0" smtClean="0">
                <a:latin typeface="Arial" panose="020B0604020202020204" pitchFamily="34" charset="0"/>
                <a:cs typeface="Arial" panose="020B0604020202020204" pitchFamily="34" charset="0"/>
              </a:rPr>
              <a:t> Clostridium </a:t>
            </a:r>
            <a:r>
              <a:rPr lang="en-GB" sz="1400" i="1" dirty="0" err="1" smtClean="0">
                <a:latin typeface="Arial" panose="020B0604020202020204" pitchFamily="34" charset="0"/>
                <a:cs typeface="Arial" panose="020B0604020202020204" pitchFamily="34" charset="0"/>
              </a:rPr>
              <a:t>difficile</a:t>
            </a:r>
            <a:r>
              <a:rPr lang="en-GB" sz="1400" dirty="0" smtClean="0"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35496" y="6474822"/>
            <a:ext cx="3816424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600" dirty="0" smtClean="0">
                <a:latin typeface="Arial" panose="020B0604020202020204" pitchFamily="34" charset="0"/>
                <a:cs typeface="Arial" panose="020B0604020202020204" pitchFamily="34" charset="0"/>
                <a:hlinkClick r:id="rId3"/>
              </a:rPr>
              <a:t>From ‘Going further faster’</a:t>
            </a:r>
            <a:endParaRPr lang="en-GB" sz="16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</p:cSld>
  <p:clrMapOvr>
    <a:masterClrMapping/>
  </p:clrMapOvr>
  <p:transition spd="slow">
    <p:fade/>
  </p:transition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print"/>
          <a:srcRect l="30708" t="13120" r="30967" b="12121"/>
          <a:stretch>
            <a:fillRect/>
          </a:stretch>
        </p:blipFill>
        <p:spPr bwMode="auto">
          <a:xfrm>
            <a:off x="2195736" y="548680"/>
            <a:ext cx="4464496" cy="544301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TextBox 4"/>
          <p:cNvSpPr txBox="1"/>
          <p:nvPr/>
        </p:nvSpPr>
        <p:spPr>
          <a:xfrm>
            <a:off x="35496" y="6474822"/>
            <a:ext cx="4536504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600" dirty="0" smtClean="0">
                <a:latin typeface="Arial" panose="020B0604020202020204" pitchFamily="34" charset="0"/>
                <a:cs typeface="Arial" panose="020B0604020202020204" pitchFamily="34" charset="0"/>
                <a:hlinkClick r:id="rId3"/>
              </a:rPr>
              <a:t>From ‘Going further faster’</a:t>
            </a:r>
            <a:r>
              <a:rPr lang="en-GB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, 2006</a:t>
            </a:r>
            <a:endParaRPr lang="en-GB" sz="16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</p:cSld>
  <p:clrMapOvr>
    <a:masterClrMapping/>
  </p:clrMapOvr>
  <p:transition spd="slow">
    <p:fade/>
  </p:transition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" name="Diagram 5"/>
          <p:cNvGraphicFramePr/>
          <p:nvPr>
            <p:extLst>
              <p:ext uri="{D42A27DB-BD31-4B8C-83A1-F6EECF244321}">
                <p14:modId xmlns:p14="http://schemas.microsoft.com/office/powerpoint/2010/main" val="1947873393"/>
              </p:ext>
            </p:extLst>
          </p:nvPr>
        </p:nvGraphicFramePr>
        <p:xfrm>
          <a:off x="1524000" y="1397000"/>
          <a:ext cx="6096000" cy="4064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3242928859"/>
      </p:ext>
    </p:extLst>
  </p:cSld>
  <p:clrMapOvr>
    <a:masterClrMapping/>
  </p:clrMapOvr>
  <p:transition spd="slow">
    <p:fade/>
  </p:transition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Diagram 1"/>
          <p:cNvGraphicFramePr/>
          <p:nvPr>
            <p:extLst/>
          </p:nvPr>
        </p:nvGraphicFramePr>
        <p:xfrm>
          <a:off x="-756592" y="2060848"/>
          <a:ext cx="6096000" cy="4064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graphicFrame>
        <p:nvGraphicFramePr>
          <p:cNvPr id="3" name="Diagram 2"/>
          <p:cNvGraphicFramePr/>
          <p:nvPr>
            <p:extLst/>
          </p:nvPr>
        </p:nvGraphicFramePr>
        <p:xfrm>
          <a:off x="1493658" y="872716"/>
          <a:ext cx="5940660" cy="75608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7" r:lo="rId8" r:qs="rId9" r:cs="rId10"/>
          </a:graphicData>
        </a:graphic>
      </p:graphicFrame>
      <p:sp>
        <p:nvSpPr>
          <p:cNvPr id="6" name="TextBox 5"/>
          <p:cNvSpPr txBox="1"/>
          <p:nvPr/>
        </p:nvSpPr>
        <p:spPr>
          <a:xfrm>
            <a:off x="107504" y="241484"/>
            <a:ext cx="871296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800" dirty="0">
                <a:latin typeface="Arial" panose="020B0604020202020204" pitchFamily="34" charset="0"/>
                <a:cs typeface="Arial" panose="020B0604020202020204" pitchFamily="34" charset="0"/>
              </a:rPr>
              <a:t>Drivers of </a:t>
            </a:r>
            <a:r>
              <a:rPr lang="en-GB" sz="2800" dirty="0" smtClean="0">
                <a:latin typeface="Arial" panose="020B0604020202020204" pitchFamily="34" charset="0"/>
                <a:cs typeface="Arial" panose="020B0604020202020204" pitchFamily="34" charset="0"/>
              </a:rPr>
              <a:t>Gram-negative BSI</a:t>
            </a:r>
            <a:endParaRPr lang="en-GB" sz="28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aphicFrame>
        <p:nvGraphicFramePr>
          <p:cNvPr id="5" name="Diagram 4"/>
          <p:cNvGraphicFramePr/>
          <p:nvPr>
            <p:extLst/>
          </p:nvPr>
        </p:nvGraphicFramePr>
        <p:xfrm>
          <a:off x="3347864" y="1375454"/>
          <a:ext cx="6096000" cy="4064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12" r:lo="rId13" r:qs="rId14" r:cs="rId15"/>
          </a:graphicData>
        </a:graphic>
      </p:graphicFrame>
    </p:spTree>
    <p:extLst>
      <p:ext uri="{BB962C8B-B14F-4D97-AF65-F5344CB8AC3E}">
        <p14:creationId xmlns:p14="http://schemas.microsoft.com/office/powerpoint/2010/main" val="163870868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60363" y="125529"/>
            <a:ext cx="8423275" cy="711183"/>
          </a:xfrm>
        </p:spPr>
        <p:txBody>
          <a:bodyPr/>
          <a:lstStyle/>
          <a:p>
            <a:pPr algn="ctr"/>
            <a:r>
              <a:rPr lang="en-GB" dirty="0" smtClean="0"/>
              <a:t>Getting to grips with the source of </a:t>
            </a:r>
            <a:r>
              <a:rPr lang="en-GB" i="1" dirty="0" smtClean="0"/>
              <a:t>E. coli </a:t>
            </a:r>
            <a:r>
              <a:rPr lang="en-GB" dirty="0" smtClean="0"/>
              <a:t>BSIs</a:t>
            </a:r>
            <a:endParaRPr lang="en-GB" dirty="0"/>
          </a:p>
        </p:txBody>
      </p:sp>
      <p:pic>
        <p:nvPicPr>
          <p:cNvPr id="3074" name="Chart 1"/>
          <p:cNvPicPr>
            <a:picLocks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9552" y="1165921"/>
            <a:ext cx="7956054" cy="532859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Rectangle 4"/>
          <p:cNvSpPr/>
          <p:nvPr/>
        </p:nvSpPr>
        <p:spPr>
          <a:xfrm>
            <a:off x="71438" y="6525344"/>
            <a:ext cx="5508625" cy="307777"/>
          </a:xfrm>
          <a:prstGeom prst="rect">
            <a:avLst/>
          </a:prstGeom>
        </p:spPr>
        <p:txBody>
          <a:bodyPr>
            <a:spAutoFit/>
          </a:bodyPr>
          <a:lstStyle/>
          <a:p>
            <a:pPr marL="342900" indent="-342900">
              <a:defRPr/>
            </a:pPr>
            <a:r>
              <a:rPr lang="en-GB" sz="1400" dirty="0" smtClean="0">
                <a:latin typeface="Arial" pitchFamily="34" charset="0"/>
                <a:cs typeface="Arial" pitchFamily="34" charset="0"/>
              </a:rPr>
              <a:t>Otter et al. J </a:t>
            </a:r>
            <a:r>
              <a:rPr lang="en-GB" sz="1400" dirty="0" err="1" smtClean="0">
                <a:latin typeface="Arial" pitchFamily="34" charset="0"/>
                <a:cs typeface="Arial" pitchFamily="34" charset="0"/>
              </a:rPr>
              <a:t>Hosp</a:t>
            </a:r>
            <a:r>
              <a:rPr lang="en-GB" sz="1400" dirty="0" smtClean="0">
                <a:latin typeface="Arial" pitchFamily="34" charset="0"/>
                <a:cs typeface="Arial" pitchFamily="34" charset="0"/>
              </a:rPr>
              <a:t> Infect 2018.</a:t>
            </a:r>
            <a:endParaRPr lang="en-GB" sz="140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107504" y="672951"/>
            <a:ext cx="8856984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 algn="ctr">
              <a:defRPr/>
            </a:pPr>
            <a:r>
              <a:rPr lang="en-GB" sz="1400" dirty="0" smtClean="0">
                <a:latin typeface="Arial" pitchFamily="34" charset="0"/>
                <a:cs typeface="Arial" pitchFamily="34" charset="0"/>
              </a:rPr>
              <a:t>Comparing the source of 250 healthcare-associated </a:t>
            </a:r>
            <a:r>
              <a:rPr lang="en-GB" sz="1400" i="1" dirty="0" smtClean="0">
                <a:latin typeface="Arial" pitchFamily="34" charset="0"/>
                <a:cs typeface="Arial" pitchFamily="34" charset="0"/>
              </a:rPr>
              <a:t>E. coli </a:t>
            </a:r>
            <a:r>
              <a:rPr lang="en-GB" sz="1400" dirty="0" smtClean="0">
                <a:latin typeface="Arial" pitchFamily="34" charset="0"/>
                <a:cs typeface="Arial" pitchFamily="34" charset="0"/>
              </a:rPr>
              <a:t>BSIs with the national picture, 2015-2017.</a:t>
            </a:r>
            <a:endParaRPr lang="en-GB" sz="1400" dirty="0"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53471778"/>
      </p:ext>
    </p:extLst>
  </p:cSld>
  <p:clrMapOvr>
    <a:masterClrMapping/>
  </p:clrMapOvr>
  <p:transition spd="slow">
    <p:fade/>
  </p:transition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60363" y="116632"/>
            <a:ext cx="8423275" cy="711183"/>
          </a:xfrm>
        </p:spPr>
        <p:txBody>
          <a:bodyPr/>
          <a:lstStyle/>
          <a:p>
            <a:pPr algn="ctr"/>
            <a:r>
              <a:rPr lang="en-GB" dirty="0" smtClean="0"/>
              <a:t>You’re </a:t>
            </a:r>
            <a:r>
              <a:rPr lang="en-GB" dirty="0" err="1" smtClean="0"/>
              <a:t>givin</a:t>
            </a:r>
            <a:r>
              <a:rPr lang="en-GB" dirty="0" smtClean="0"/>
              <a:t>’ me good hydration</a:t>
            </a:r>
            <a:endParaRPr lang="en-GB" dirty="0"/>
          </a:p>
        </p:txBody>
      </p:sp>
      <p:pic>
        <p:nvPicPr>
          <p:cNvPr id="6146" name="Picture 2" descr="Image result for hydration ips poster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7544" y="827815"/>
            <a:ext cx="3868707" cy="547260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4823198" y="2420888"/>
            <a:ext cx="3960440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 smtClean="0">
                <a:latin typeface="Arial" panose="020B0604020202020204" pitchFamily="34" charset="0"/>
                <a:cs typeface="Arial" panose="020B0604020202020204" pitchFamily="34" charset="0"/>
              </a:rPr>
              <a:t>Simple interventions (e.g. offering people a drink and giving them a choice of fluids) made a big impact on hydration levels (Wilson, </a:t>
            </a:r>
            <a:r>
              <a:rPr lang="en-GB" dirty="0" err="1" smtClean="0">
                <a:latin typeface="Arial" panose="020B0604020202020204" pitchFamily="34" charset="0"/>
                <a:cs typeface="Arial" panose="020B0604020202020204" pitchFamily="34" charset="0"/>
              </a:rPr>
              <a:t>Clin</a:t>
            </a:r>
            <a:r>
              <a:rPr lang="en-GB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dirty="0" err="1" smtClean="0">
                <a:latin typeface="Arial" panose="020B0604020202020204" pitchFamily="34" charset="0"/>
                <a:cs typeface="Arial" panose="020B0604020202020204" pitchFamily="34" charset="0"/>
              </a:rPr>
              <a:t>Nutr</a:t>
            </a:r>
            <a:r>
              <a:rPr lang="en-GB" dirty="0" smtClean="0">
                <a:latin typeface="Arial" panose="020B0604020202020204" pitchFamily="34" charset="0"/>
                <a:cs typeface="Arial" panose="020B0604020202020204" pitchFamily="34" charset="0"/>
              </a:rPr>
              <a:t>, 2019)</a:t>
            </a:r>
            <a:endParaRPr lang="en-GB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72626579"/>
      </p:ext>
    </p:extLst>
  </p:cSld>
  <p:clrMapOvr>
    <a:masterClrMapping/>
  </p:clrMapOvr>
  <p:transition spd="slow">
    <p:fade/>
  </p:transition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60363" y="197537"/>
            <a:ext cx="8423275" cy="711183"/>
          </a:xfrm>
        </p:spPr>
        <p:txBody>
          <a:bodyPr/>
          <a:lstStyle/>
          <a:p>
            <a:pPr algn="ctr"/>
            <a:r>
              <a:rPr lang="en-GB" dirty="0" smtClean="0"/>
              <a:t>Prevent preventable SSIs</a:t>
            </a:r>
            <a:endParaRPr lang="en-GB" dirty="0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2"/>
          <a:srcRect l="33069" t="26200" r="33069" b="17800"/>
          <a:stretch/>
        </p:blipFill>
        <p:spPr>
          <a:xfrm>
            <a:off x="2195736" y="1196752"/>
            <a:ext cx="5341193" cy="4968552"/>
          </a:xfrm>
          <a:prstGeom prst="rect">
            <a:avLst/>
          </a:prstGeom>
        </p:spPr>
      </p:pic>
      <p:sp>
        <p:nvSpPr>
          <p:cNvPr id="6" name="Rectangle 5"/>
          <p:cNvSpPr/>
          <p:nvPr/>
        </p:nvSpPr>
        <p:spPr>
          <a:xfrm>
            <a:off x="35496" y="6525344"/>
            <a:ext cx="7326560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>
              <a:spcBef>
                <a:spcPct val="10000"/>
              </a:spcBef>
            </a:pPr>
            <a:r>
              <a:rPr lang="en-GB" sz="16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Chiwera</a:t>
            </a:r>
            <a:r>
              <a:rPr lang="en-GB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 et al. J </a:t>
            </a:r>
            <a:r>
              <a:rPr lang="en-GB" sz="16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Hosp</a:t>
            </a:r>
            <a:r>
              <a:rPr lang="en-GB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 Infect 2018.</a:t>
            </a:r>
            <a:endParaRPr lang="en-GB" sz="16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107504" y="672951"/>
            <a:ext cx="8856984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 algn="ctr">
              <a:defRPr/>
            </a:pPr>
            <a:r>
              <a:rPr lang="en-GB" sz="1400" dirty="0" smtClean="0">
                <a:latin typeface="Arial" pitchFamily="34" charset="0"/>
                <a:cs typeface="Arial" pitchFamily="34" charset="0"/>
              </a:rPr>
              <a:t>% patients with SSI following cardiothoracic surgery.</a:t>
            </a:r>
            <a:endParaRPr lang="en-GB" sz="1400" dirty="0"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71844315"/>
      </p:ext>
    </p:extLst>
  </p:cSld>
  <p:clrMapOvr>
    <a:masterClrMapping/>
  </p:clrMapOvr>
  <p:transition spd="slow">
    <p:fade/>
  </p:transition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60363" y="116632"/>
            <a:ext cx="8423275" cy="711183"/>
          </a:xfrm>
        </p:spPr>
        <p:txBody>
          <a:bodyPr/>
          <a:lstStyle/>
          <a:p>
            <a:pPr algn="ctr"/>
            <a:r>
              <a:rPr lang="en-GB" dirty="0" smtClean="0"/>
              <a:t>Driving down GNBSI?</a:t>
            </a:r>
            <a:endParaRPr lang="en-GB" dirty="0"/>
          </a:p>
        </p:txBody>
      </p:sp>
      <p:graphicFrame>
        <p:nvGraphicFramePr>
          <p:cNvPr id="5" name="Diagram 4"/>
          <p:cNvGraphicFramePr/>
          <p:nvPr>
            <p:extLst>
              <p:ext uri="{D42A27DB-BD31-4B8C-83A1-F6EECF244321}">
                <p14:modId xmlns:p14="http://schemas.microsoft.com/office/powerpoint/2010/main" val="3468418565"/>
              </p:ext>
            </p:extLst>
          </p:nvPr>
        </p:nvGraphicFramePr>
        <p:xfrm>
          <a:off x="-1242231" y="827815"/>
          <a:ext cx="11628462" cy="580875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4050731942"/>
      </p:ext>
    </p:extLst>
  </p:cSld>
  <p:clrMapOvr>
    <a:masterClrMapping/>
  </p:clrMapOvr>
  <p:transition spd="slow">
    <p:fade/>
  </p:transition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" name="Diagram 5"/>
          <p:cNvGraphicFramePr/>
          <p:nvPr/>
        </p:nvGraphicFramePr>
        <p:xfrm>
          <a:off x="1524000" y="1397000"/>
          <a:ext cx="6096000" cy="4064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4194283655"/>
      </p:ext>
    </p:extLst>
  </p:cSld>
  <p:clrMapOvr>
    <a:masterClrMapping/>
  </p:clrMapOvr>
  <p:transition spd="slow">
    <p:fade/>
  </p:transition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Chart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323296036"/>
              </p:ext>
            </p:extLst>
          </p:nvPr>
        </p:nvGraphicFramePr>
        <p:xfrm>
          <a:off x="-74655" y="391297"/>
          <a:ext cx="9293311" cy="6350071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2284383638"/>
      </p:ext>
    </p:extLst>
  </p:cSld>
  <p:clrMapOvr>
    <a:masterClrMapping/>
  </p:clrMapOvr>
  <p:transition spd="slow">
    <p:fade/>
  </p:transition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1043608" y="1525037"/>
            <a:ext cx="7704856" cy="264687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6600" dirty="0" smtClean="0">
                <a:latin typeface="Arial" panose="020B0604020202020204" pitchFamily="34" charset="0"/>
                <a:cs typeface="Arial" panose="020B0604020202020204" pitchFamily="34" charset="0"/>
              </a:rPr>
              <a:t>GNBSI</a:t>
            </a:r>
            <a:endParaRPr lang="en-GB" sz="166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1167264" y="2996952"/>
            <a:ext cx="7227565" cy="249067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2800"/>
          </a:p>
        </p:txBody>
      </p:sp>
    </p:spTree>
    <p:extLst>
      <p:ext uri="{BB962C8B-B14F-4D97-AF65-F5344CB8AC3E}">
        <p14:creationId xmlns:p14="http://schemas.microsoft.com/office/powerpoint/2010/main" val="1258312478"/>
      </p:ext>
    </p:extLst>
  </p:cSld>
  <p:clrMapOvr>
    <a:masterClrMapping/>
  </p:clrMapOvr>
  <p:transition spd="slow">
    <p:fade/>
  </p:transition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539552" y="697711"/>
            <a:ext cx="8424936" cy="481670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600" b="1" dirty="0" smtClean="0">
                <a:latin typeface="Arial" panose="020B0604020202020204" pitchFamily="34" charset="0"/>
                <a:cs typeface="Arial" panose="020B0604020202020204" pitchFamily="34" charset="0"/>
              </a:rPr>
              <a:t>Can we halve Gram-negative BSI?</a:t>
            </a:r>
          </a:p>
          <a:p>
            <a:endParaRPr lang="en-GB" sz="3600"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n-GB" sz="2800" dirty="0" smtClean="0">
              <a:latin typeface="Arial" pitchFamily="34" charset="0"/>
              <a:cs typeface="Arial" pitchFamily="34" charset="0"/>
            </a:endParaRPr>
          </a:p>
          <a:p>
            <a:endParaRPr lang="en-GB" sz="3200" dirty="0" smtClean="0">
              <a:latin typeface="Arial" pitchFamily="34" charset="0"/>
              <a:cs typeface="Arial" pitchFamily="34" charset="0"/>
            </a:endParaRPr>
          </a:p>
          <a:p>
            <a:endParaRPr lang="en-GB" sz="3200" dirty="0" smtClean="0">
              <a:latin typeface="Arial" pitchFamily="34" charset="0"/>
              <a:cs typeface="Arial" pitchFamily="34" charset="0"/>
            </a:endParaRPr>
          </a:p>
          <a:p>
            <a:r>
              <a:rPr lang="en-GB" sz="2800" dirty="0" smtClean="0">
                <a:latin typeface="Arial" pitchFamily="34" charset="0"/>
                <a:cs typeface="Arial" pitchFamily="34" charset="0"/>
              </a:rPr>
              <a:t>Jon Otter, PhD </a:t>
            </a:r>
            <a:r>
              <a:rPr lang="en-GB" sz="2800" dirty="0" err="1" smtClean="0">
                <a:latin typeface="Arial" pitchFamily="34" charset="0"/>
                <a:cs typeface="Arial" pitchFamily="34" charset="0"/>
              </a:rPr>
              <a:t>FRCPath</a:t>
            </a:r>
            <a:endParaRPr lang="en-GB" sz="2800" dirty="0" smtClean="0">
              <a:latin typeface="Arial" pitchFamily="34" charset="0"/>
              <a:cs typeface="Arial" pitchFamily="34" charset="0"/>
            </a:endParaRPr>
          </a:p>
          <a:p>
            <a:r>
              <a:rPr lang="en-GB" sz="2800" dirty="0" smtClean="0">
                <a:latin typeface="Arial" pitchFamily="34" charset="0"/>
                <a:cs typeface="Arial" pitchFamily="34" charset="0"/>
              </a:rPr>
              <a:t>Imperial College London</a:t>
            </a:r>
          </a:p>
          <a:p>
            <a:endParaRPr lang="en-GB" sz="1000" dirty="0" smtClean="0">
              <a:latin typeface="Arial" pitchFamily="34" charset="0"/>
              <a:cs typeface="Arial" pitchFamily="34" charset="0"/>
            </a:endParaRPr>
          </a:p>
          <a:p>
            <a:endParaRPr lang="en-GB" sz="500" dirty="0" smtClean="0">
              <a:latin typeface="Arial" pitchFamily="34" charset="0"/>
              <a:cs typeface="Arial" pitchFamily="34" charset="0"/>
            </a:endParaRPr>
          </a:p>
          <a:p>
            <a:pPr marL="342900" indent="-342900">
              <a:buFont typeface="Wingdings"/>
              <a:buChar char="*"/>
            </a:pPr>
            <a:r>
              <a:rPr lang="en-GB" sz="2400" dirty="0" smtClean="0">
                <a:latin typeface="Arial" pitchFamily="34" charset="0"/>
                <a:cs typeface="Arial" pitchFamily="34" charset="0"/>
                <a:sym typeface="Wingdings"/>
              </a:rPr>
              <a:t> </a:t>
            </a:r>
            <a:r>
              <a:rPr lang="en-GB" sz="2400" dirty="0" smtClean="0">
                <a:latin typeface="Arial" pitchFamily="34" charset="0"/>
                <a:cs typeface="Arial" pitchFamily="34" charset="0"/>
                <a:sym typeface="Wingdings"/>
                <a:hlinkClick r:id="rId2"/>
              </a:rPr>
              <a:t>j.otter@imperial.ac.uk</a:t>
            </a:r>
            <a:r>
              <a:rPr lang="en-GB" sz="2400" dirty="0" smtClean="0">
                <a:latin typeface="Arial" pitchFamily="34" charset="0"/>
                <a:cs typeface="Arial" pitchFamily="34" charset="0"/>
                <a:sym typeface="Wingdings"/>
              </a:rPr>
              <a:t>          </a:t>
            </a:r>
            <a:endParaRPr lang="en-GB" sz="2400" dirty="0">
              <a:latin typeface="Arial" pitchFamily="34" charset="0"/>
              <a:cs typeface="Arial" pitchFamily="34" charset="0"/>
              <a:sym typeface="Wingdings"/>
            </a:endParaRPr>
          </a:p>
          <a:p>
            <a:r>
              <a:rPr lang="en-GB" sz="2400" dirty="0" smtClean="0">
                <a:latin typeface="Arial" pitchFamily="34" charset="0"/>
                <a:cs typeface="Arial" pitchFamily="34" charset="0"/>
                <a:sym typeface="Wingdings"/>
              </a:rPr>
              <a:t>     @</a:t>
            </a:r>
            <a:r>
              <a:rPr lang="en-GB" sz="2400" dirty="0" err="1" smtClean="0">
                <a:latin typeface="Arial" pitchFamily="34" charset="0"/>
                <a:cs typeface="Arial" pitchFamily="34" charset="0"/>
                <a:sym typeface="Wingdings"/>
              </a:rPr>
              <a:t>jonotter</a:t>
            </a:r>
            <a:endParaRPr lang="en-GB" sz="2400" dirty="0" smtClean="0">
              <a:latin typeface="Arial" pitchFamily="34" charset="0"/>
              <a:cs typeface="Arial" pitchFamily="34" charset="0"/>
              <a:sym typeface="Wingdings"/>
            </a:endParaRPr>
          </a:p>
          <a:p>
            <a:r>
              <a:rPr lang="en-GB" sz="2400" dirty="0" smtClean="0">
                <a:latin typeface="Arial" pitchFamily="34" charset="0"/>
                <a:cs typeface="Arial" pitchFamily="34" charset="0"/>
                <a:sym typeface="Wingdings"/>
              </a:rPr>
              <a:t>Blog: </a:t>
            </a:r>
            <a:r>
              <a:rPr lang="en-GB" sz="2400" dirty="0" smtClean="0">
                <a:latin typeface="Arial" pitchFamily="34" charset="0"/>
                <a:cs typeface="Arial" pitchFamily="34" charset="0"/>
                <a:sym typeface="Wingdings"/>
                <a:hlinkClick r:id="rId3"/>
              </a:rPr>
              <a:t>www.ReflectionsIPC.com</a:t>
            </a:r>
            <a:endParaRPr lang="en-GB" sz="2400" dirty="0">
              <a:latin typeface="Arial" pitchFamily="34" charset="0"/>
              <a:cs typeface="Arial" pitchFamily="34" charset="0"/>
              <a:sym typeface="Wingdings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5556" y="4653136"/>
            <a:ext cx="468052" cy="468052"/>
          </a:xfrm>
          <a:prstGeom prst="rect">
            <a:avLst/>
          </a:prstGeom>
        </p:spPr>
      </p:pic>
      <p:pic>
        <p:nvPicPr>
          <p:cNvPr id="5" name="Picture 2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64556" y="6200805"/>
            <a:ext cx="2193103" cy="57581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93413879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heme/theme1.xml><?xml version="1.0" encoding="utf-8"?>
<a:theme xmlns:a="http://schemas.openxmlformats.org/drawingml/2006/main" name="1_Bioquell Corp UK White PowerPoint Template v1.1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1_Bioquell Corp UK White PowerPoint Template v1.1">
      <a:majorFont>
        <a:latin typeface="Verdana"/>
        <a:ea typeface=""/>
        <a:cs typeface=""/>
      </a:majorFont>
      <a:minorFont>
        <a:latin typeface="Verdan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txDef>
      <a:spPr>
        <a:noFill/>
      </a:spPr>
      <a:bodyPr wrap="square" rtlCol="0">
        <a:spAutoFit/>
      </a:bodyPr>
      <a:lstStyle>
        <a:defPPr>
          <a:defRPr dirty="0">
            <a:latin typeface="+mn-lt"/>
          </a:defRPr>
        </a:defPPr>
      </a:lstStyle>
    </a:tx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Override1.xml><?xml version="1.0" encoding="utf-8"?>
<a:themeOverride xmlns:a="http://schemas.openxmlformats.org/drawingml/2006/main">
  <a:clrScheme name="Default Design 1">
    <a:dk1>
      <a:srgbClr val="000000"/>
    </a:dk1>
    <a:lt1>
      <a:srgbClr val="FFFFFF"/>
    </a:lt1>
    <a:dk2>
      <a:srgbClr val="000000"/>
    </a:dk2>
    <a:lt2>
      <a:srgbClr val="808080"/>
    </a:lt2>
    <a:accent1>
      <a:srgbClr val="BBE0E3"/>
    </a:accent1>
    <a:accent2>
      <a:srgbClr val="333399"/>
    </a:accent2>
    <a:accent3>
      <a:srgbClr val="FFFFFF"/>
    </a:accent3>
    <a:accent4>
      <a:srgbClr val="000000"/>
    </a:accent4>
    <a:accent5>
      <a:srgbClr val="DAEDEF"/>
    </a:accent5>
    <a:accent6>
      <a:srgbClr val="2D2D8A"/>
    </a:accent6>
    <a:hlink>
      <a:srgbClr val="009999"/>
    </a:hlink>
    <a:folHlink>
      <a:srgbClr val="99CC00"/>
    </a:folHlink>
  </a:clrScheme>
  <a:fontScheme name="Default Design">
    <a:majorFont>
      <a:latin typeface="Arial"/>
      <a:ea typeface=""/>
      <a:cs typeface=""/>
    </a:majorFont>
    <a:minorFont>
      <a:latin typeface="Arial"/>
      <a:ea typeface=""/>
      <a:cs typeface="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ppt/theme/themeOverride2.xml><?xml version="1.0" encoding="utf-8"?>
<a:themeOverride xmlns:a="http://schemas.openxmlformats.org/drawingml/2006/main">
  <a:clrScheme name="Default Design 1">
    <a:dk1>
      <a:srgbClr val="000000"/>
    </a:dk1>
    <a:lt1>
      <a:srgbClr val="FFFFFF"/>
    </a:lt1>
    <a:dk2>
      <a:srgbClr val="000000"/>
    </a:dk2>
    <a:lt2>
      <a:srgbClr val="808080"/>
    </a:lt2>
    <a:accent1>
      <a:srgbClr val="BBE0E3"/>
    </a:accent1>
    <a:accent2>
      <a:srgbClr val="333399"/>
    </a:accent2>
    <a:accent3>
      <a:srgbClr val="FFFFFF"/>
    </a:accent3>
    <a:accent4>
      <a:srgbClr val="000000"/>
    </a:accent4>
    <a:accent5>
      <a:srgbClr val="DAEDEF"/>
    </a:accent5>
    <a:accent6>
      <a:srgbClr val="2D2D8A"/>
    </a:accent6>
    <a:hlink>
      <a:srgbClr val="009999"/>
    </a:hlink>
    <a:folHlink>
      <a:srgbClr val="99CC00"/>
    </a:folHlink>
  </a:clrScheme>
  <a:fontScheme name="Default Design">
    <a:majorFont>
      <a:latin typeface="Arial"/>
      <a:ea typeface=""/>
      <a:cs typeface=""/>
    </a:majorFont>
    <a:minorFont>
      <a:latin typeface="Arial"/>
      <a:ea typeface=""/>
      <a:cs typeface="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ppt/theme/themeOverride3.xml><?xml version="1.0" encoding="utf-8"?>
<a:themeOverride xmlns:a="http://schemas.openxmlformats.org/drawingml/2006/main">
  <a:clrScheme name="Default Design 1">
    <a:dk1>
      <a:srgbClr val="000000"/>
    </a:dk1>
    <a:lt1>
      <a:srgbClr val="FFFFFF"/>
    </a:lt1>
    <a:dk2>
      <a:srgbClr val="000000"/>
    </a:dk2>
    <a:lt2>
      <a:srgbClr val="808080"/>
    </a:lt2>
    <a:accent1>
      <a:srgbClr val="BBE0E3"/>
    </a:accent1>
    <a:accent2>
      <a:srgbClr val="333399"/>
    </a:accent2>
    <a:accent3>
      <a:srgbClr val="FFFFFF"/>
    </a:accent3>
    <a:accent4>
      <a:srgbClr val="000000"/>
    </a:accent4>
    <a:accent5>
      <a:srgbClr val="DAEDEF"/>
    </a:accent5>
    <a:accent6>
      <a:srgbClr val="2D2D8A"/>
    </a:accent6>
    <a:hlink>
      <a:srgbClr val="009999"/>
    </a:hlink>
    <a:folHlink>
      <a:srgbClr val="99CC00"/>
    </a:folHlink>
  </a:clrScheme>
  <a:fontScheme name="Default Design">
    <a:majorFont>
      <a:latin typeface="Arial"/>
      <a:ea typeface=""/>
      <a:cs typeface=""/>
    </a:majorFont>
    <a:minorFont>
      <a:latin typeface="Arial"/>
      <a:ea typeface=""/>
      <a:cs typeface="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emplate>Bioquell Corp UK White PowerPoint Template v1.1</Template>
  <TotalTime>6372</TotalTime>
  <Words>1804</Words>
  <Application>Microsoft Office PowerPoint</Application>
  <PresentationFormat>On-screen Show (4:3)</PresentationFormat>
  <Paragraphs>370</Paragraphs>
  <Slides>45</Slides>
  <Notes>4</Notes>
  <HiddenSlides>0</HiddenSlides>
  <MMClips>0</MMClips>
  <ScaleCrop>false</ScaleCrop>
  <HeadingPairs>
    <vt:vector size="6" baseType="variant">
      <vt:variant>
        <vt:lpstr>Fonts Used</vt:lpstr>
      </vt:variant>
      <vt:variant>
        <vt:i4>8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45</vt:i4>
      </vt:variant>
    </vt:vector>
  </HeadingPairs>
  <TitlesOfParts>
    <vt:vector size="54" baseType="lpstr">
      <vt:lpstr>ＭＳ Ｐゴシック</vt:lpstr>
      <vt:lpstr>Arial</vt:lpstr>
      <vt:lpstr>Calibri</vt:lpstr>
      <vt:lpstr>Gentium Basic</vt:lpstr>
      <vt:lpstr>Lucida Sans</vt:lpstr>
      <vt:lpstr>Times New Roman</vt:lpstr>
      <vt:lpstr>Verdana</vt:lpstr>
      <vt:lpstr>Wingdings</vt:lpstr>
      <vt:lpstr>1_Bioquell Corp UK White PowerPoint Template v1.1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Rising threat from AMR-GNR</vt:lpstr>
      <vt:lpstr>Gram-negative BSIs are getting more common</vt:lpstr>
      <vt:lpstr>Gram-negative BSIs are getting harder to treat</vt:lpstr>
      <vt:lpstr>PowerPoint Presentation</vt:lpstr>
      <vt:lpstr>Enterobacteriaceae vs. non-fermenters</vt:lpstr>
      <vt:lpstr>What’s the problem? Poor clinical outcome</vt:lpstr>
      <vt:lpstr>The emerging threat of AMR GNR!</vt:lpstr>
      <vt:lpstr>Transmissibility / fitness</vt:lpstr>
      <vt:lpstr>PowerPoint Presentation</vt:lpstr>
      <vt:lpstr>PowerPoint Presentation</vt:lpstr>
      <vt:lpstr>Trends in classification of E. coli BSIs</vt:lpstr>
      <vt:lpstr>Getting to grips with the source of E. coli BSIs</vt:lpstr>
      <vt:lpstr>Seasonal variation in E. coli BSIs</vt:lpstr>
      <vt:lpstr>Social and material deprivation</vt:lpstr>
      <vt:lpstr>PowerPoint Presentation</vt:lpstr>
      <vt:lpstr>MRSA bacteraemia, England 2001-2013</vt:lpstr>
      <vt:lpstr>C. difficile infection (CDI), England 2004-2013</vt:lpstr>
      <vt:lpstr>Does hand hygiene explain the reductions?</vt:lpstr>
      <vt:lpstr>Does antimicrobial stewardship explain the reduction?</vt:lpstr>
      <vt:lpstr>Spurious correlation?</vt:lpstr>
      <vt:lpstr>PowerPoint Presentation</vt:lpstr>
      <vt:lpstr>PowerPoint Presentation</vt:lpstr>
      <vt:lpstr>PowerPoint Presentation</vt:lpstr>
      <vt:lpstr>What’s driving increases in MSSA and E. coli BSI?</vt:lpstr>
      <vt:lpstr>PowerPoint Presentation</vt:lpstr>
      <vt:lpstr>PowerPoint Presentation</vt:lpstr>
      <vt:lpstr>MRSA bacteraemia, England 2001-2013</vt:lpstr>
      <vt:lpstr>Targeted approach to MRSA infection prevention</vt:lpstr>
      <vt:lpstr>‘Going further faster’ (2006)</vt:lpstr>
      <vt:lpstr>PowerPoint Presentation</vt:lpstr>
      <vt:lpstr>PowerPoint Presentation</vt:lpstr>
      <vt:lpstr>PowerPoint Presentation</vt:lpstr>
      <vt:lpstr>Getting to grips with the source of E. coli BSIs</vt:lpstr>
      <vt:lpstr>You’re givin’ me good hydration</vt:lpstr>
      <vt:lpstr>Prevent preventable SSIs</vt:lpstr>
      <vt:lpstr>Driving down GNBSI?</vt:lpstr>
      <vt:lpstr>PowerPoint Presentation</vt:lpstr>
      <vt:lpstr>PowerPoint Presentation</vt:lpstr>
      <vt:lpstr>PowerPoint Presentation</vt:lpstr>
      <vt:lpstr>PowerPoint Presentation</vt:lpstr>
    </vt:vector>
  </TitlesOfParts>
  <Company>Bioquell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syezli</dc:creator>
  <cp:lastModifiedBy>Otter, Jon</cp:lastModifiedBy>
  <cp:revision>643</cp:revision>
  <dcterms:created xsi:type="dcterms:W3CDTF">2010-07-26T10:02:08Z</dcterms:created>
  <dcterms:modified xsi:type="dcterms:W3CDTF">2020-10-19T22:09:07Z</dcterms:modified>
</cp:coreProperties>
</file>