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1.xml" ContentType="application/vnd.openxmlformats-officedocument.presentationml.notesSlide+xml"/>
  <Override PartName="/ppt/charts/chart1.xml" ContentType="application/vnd.openxmlformats-officedocument.drawingml.chart+xml"/>
  <Override PartName="/ppt/theme/themeOverride1.xml" ContentType="application/vnd.openxmlformats-officedocument.themeOverride+xml"/>
  <Override PartName="/ppt/charts/chart2.xml" ContentType="application/vnd.openxmlformats-officedocument.drawingml.chart+xml"/>
  <Override PartName="/ppt/theme/themeOverride2.xml" ContentType="application/vnd.openxmlformats-officedocument.themeOverride+xml"/>
  <Override PartName="/ppt/tags/tag1.xml" ContentType="application/vnd.openxmlformats-officedocument.presentationml.tags+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tags/tag2.xml" ContentType="application/vnd.openxmlformats-officedocument.presentationml.tags+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charts/chart3.xml" ContentType="application/vnd.openxmlformats-officedocument.drawingml.chart+xml"/>
  <Override PartName="/ppt/charts/style1.xml" ContentType="application/vnd.ms-office.chartstyle+xml"/>
  <Override PartName="/ppt/charts/colors1.xml" ContentType="application/vnd.ms-office.chartcolorstyle+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diagrams/data11.xml" ContentType="application/vnd.openxmlformats-officedocument.drawingml.diagramData+xml"/>
  <Override PartName="/ppt/diagrams/layout11.xml" ContentType="application/vnd.openxmlformats-officedocument.drawingml.diagramLayout+xml"/>
  <Override PartName="/ppt/diagrams/quickStyle11.xml" ContentType="application/vnd.openxmlformats-officedocument.drawingml.diagramStyle+xml"/>
  <Override PartName="/ppt/diagrams/colors11.xml" ContentType="application/vnd.openxmlformats-officedocument.drawingml.diagramColors+xml"/>
  <Override PartName="/ppt/diagrams/drawing11.xml" ContentType="application/vnd.ms-office.drawingml.diagramDrawing+xml"/>
  <Override PartName="/ppt/diagrams/data12.xml" ContentType="application/vnd.openxmlformats-officedocument.drawingml.diagramData+xml"/>
  <Override PartName="/ppt/diagrams/layout12.xml" ContentType="application/vnd.openxmlformats-officedocument.drawingml.diagramLayout+xml"/>
  <Override PartName="/ppt/diagrams/quickStyle12.xml" ContentType="application/vnd.openxmlformats-officedocument.drawingml.diagramStyle+xml"/>
  <Override PartName="/ppt/diagrams/colors12.xml" ContentType="application/vnd.openxmlformats-officedocument.drawingml.diagramColors+xml"/>
  <Override PartName="/ppt/diagrams/drawing12.xml" ContentType="application/vnd.ms-office.drawingml.diagramDrawing+xml"/>
  <Override PartName="/ppt/diagrams/data13.xml" ContentType="application/vnd.openxmlformats-officedocument.drawingml.diagramData+xml"/>
  <Override PartName="/ppt/diagrams/layout13.xml" ContentType="application/vnd.openxmlformats-officedocument.drawingml.diagramLayout+xml"/>
  <Override PartName="/ppt/diagrams/quickStyle13.xml" ContentType="application/vnd.openxmlformats-officedocument.drawingml.diagramStyle+xml"/>
  <Override PartName="/ppt/diagrams/colors13.xml" ContentType="application/vnd.openxmlformats-officedocument.drawingml.diagramColors+xml"/>
  <Override PartName="/ppt/diagrams/drawing13.xml" ContentType="application/vnd.ms-office.drawingml.diagramDrawing+xml"/>
  <Override PartName="/ppt/diagrams/data14.xml" ContentType="application/vnd.openxmlformats-officedocument.drawingml.diagramData+xml"/>
  <Override PartName="/ppt/diagrams/layout14.xml" ContentType="application/vnd.openxmlformats-officedocument.drawingml.diagramLayout+xml"/>
  <Override PartName="/ppt/diagrams/quickStyle14.xml" ContentType="application/vnd.openxmlformats-officedocument.drawingml.diagramStyle+xml"/>
  <Override PartName="/ppt/diagrams/colors14.xml" ContentType="application/vnd.openxmlformats-officedocument.drawingml.diagramColors+xml"/>
  <Override PartName="/ppt/diagrams/drawing14.xml" ContentType="application/vnd.ms-office.drawingml.diagramDrawing+xml"/>
  <Override PartName="/ppt/charts/chart4.xml" ContentType="application/vnd.openxmlformats-officedocument.drawingml.chart+xml"/>
  <Override PartName="/ppt/diagrams/data15.xml" ContentType="application/vnd.openxmlformats-officedocument.drawingml.diagramData+xml"/>
  <Override PartName="/ppt/diagrams/layout15.xml" ContentType="application/vnd.openxmlformats-officedocument.drawingml.diagramLayout+xml"/>
  <Override PartName="/ppt/diagrams/quickStyle15.xml" ContentType="application/vnd.openxmlformats-officedocument.drawingml.diagramStyle+xml"/>
  <Override PartName="/ppt/diagrams/colors15.xml" ContentType="application/vnd.openxmlformats-officedocument.drawingml.diagramColors+xml"/>
  <Override PartName="/ppt/diagrams/drawing15.xml" ContentType="application/vnd.ms-office.drawingml.diagramDrawing+xml"/>
  <Override PartName="/ppt/diagrams/data16.xml" ContentType="application/vnd.openxmlformats-officedocument.drawingml.diagramData+xml"/>
  <Override PartName="/ppt/diagrams/layout16.xml" ContentType="application/vnd.openxmlformats-officedocument.drawingml.diagramLayout+xml"/>
  <Override PartName="/ppt/diagrams/quickStyle16.xml" ContentType="application/vnd.openxmlformats-officedocument.drawingml.diagramStyle+xml"/>
  <Override PartName="/ppt/diagrams/colors16.xml" ContentType="application/vnd.openxmlformats-officedocument.drawingml.diagramColors+xml"/>
  <Override PartName="/ppt/diagrams/drawing16.xml" ContentType="application/vnd.ms-office.drawingml.diagramDrawing+xml"/>
  <Override PartName="/ppt/diagrams/data17.xml" ContentType="application/vnd.openxmlformats-officedocument.drawingml.diagramData+xml"/>
  <Override PartName="/ppt/diagrams/layout17.xml" ContentType="application/vnd.openxmlformats-officedocument.drawingml.diagramLayout+xml"/>
  <Override PartName="/ppt/diagrams/quickStyle17.xml" ContentType="application/vnd.openxmlformats-officedocument.drawingml.diagramStyle+xml"/>
  <Override PartName="/ppt/diagrams/colors17.xml" ContentType="application/vnd.openxmlformats-officedocument.drawingml.diagramColors+xml"/>
  <Override PartName="/ppt/diagrams/drawing17.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8"/>
  </p:notesMasterIdLst>
  <p:sldIdLst>
    <p:sldId id="256" r:id="rId2"/>
    <p:sldId id="438" r:id="rId3"/>
    <p:sldId id="299" r:id="rId4"/>
    <p:sldId id="424" r:id="rId5"/>
    <p:sldId id="346" r:id="rId6"/>
    <p:sldId id="347" r:id="rId7"/>
    <p:sldId id="348" r:id="rId8"/>
    <p:sldId id="349" r:id="rId9"/>
    <p:sldId id="403" r:id="rId10"/>
    <p:sldId id="402" r:id="rId11"/>
    <p:sldId id="404" r:id="rId12"/>
    <p:sldId id="405" r:id="rId13"/>
    <p:sldId id="406" r:id="rId14"/>
    <p:sldId id="412" r:id="rId15"/>
    <p:sldId id="407" r:id="rId16"/>
    <p:sldId id="408" r:id="rId17"/>
    <p:sldId id="409" r:id="rId18"/>
    <p:sldId id="410" r:id="rId19"/>
    <p:sldId id="411" r:id="rId20"/>
    <p:sldId id="423" r:id="rId21"/>
    <p:sldId id="414" r:id="rId22"/>
    <p:sldId id="415" r:id="rId23"/>
    <p:sldId id="419" r:id="rId24"/>
    <p:sldId id="429" r:id="rId25"/>
    <p:sldId id="420" r:id="rId26"/>
    <p:sldId id="425" r:id="rId27"/>
    <p:sldId id="350" r:id="rId28"/>
    <p:sldId id="352" r:id="rId29"/>
    <p:sldId id="431" r:id="rId30"/>
    <p:sldId id="432" r:id="rId31"/>
    <p:sldId id="377" r:id="rId32"/>
    <p:sldId id="433" r:id="rId33"/>
    <p:sldId id="434" r:id="rId34"/>
    <p:sldId id="426" r:id="rId35"/>
    <p:sldId id="316" r:id="rId36"/>
    <p:sldId id="301" r:id="rId37"/>
    <p:sldId id="305" r:id="rId38"/>
    <p:sldId id="302" r:id="rId39"/>
    <p:sldId id="303" r:id="rId40"/>
    <p:sldId id="326" r:id="rId41"/>
    <p:sldId id="342" r:id="rId42"/>
    <p:sldId id="427" r:id="rId43"/>
    <p:sldId id="436" r:id="rId44"/>
    <p:sldId id="437" r:id="rId45"/>
    <p:sldId id="428" r:id="rId46"/>
    <p:sldId id="416" r:id="rId47"/>
  </p:sldIdLst>
  <p:sldSz cx="9144000" cy="5143500" type="screen16x9"/>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399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2"/>
    <p:restoredTop sz="94714"/>
  </p:normalViewPr>
  <p:slideViewPr>
    <p:cSldViewPr>
      <p:cViewPr varScale="1">
        <p:scale>
          <a:sx n="87" d="100"/>
          <a:sy n="87" d="100"/>
        </p:scale>
        <p:origin x="680" y="40"/>
      </p:cViewPr>
      <p:guideLst>
        <p:guide orient="horz" pos="162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notesMaster" Target="notesMasters/notesMaster1.xml"/><Relationship Id="rId8" Type="http://schemas.openxmlformats.org/officeDocument/2006/relationships/slide" Target="slides/slide7.xml"/><Relationship Id="rId51" Type="http://schemas.openxmlformats.org/officeDocument/2006/relationships/theme" Target="theme/theme1.xml"/></Relationships>
</file>

<file path=ppt/charts/_rels/chart1.xml.rels><?xml version="1.0" encoding="UTF-8" standalone="yes"?>
<Relationships xmlns="http://schemas.openxmlformats.org/package/2006/relationships"><Relationship Id="rId2" Type="http://schemas.openxmlformats.org/officeDocument/2006/relationships/oleObject" Target="Book1" TargetMode="External"/><Relationship Id="rId1" Type="http://schemas.openxmlformats.org/officeDocument/2006/relationships/themeOverride" Target="../theme/themeOverride1.xml"/></Relationships>
</file>

<file path=ppt/charts/_rels/chart2.xml.rels><?xml version="1.0" encoding="UTF-8" standalone="yes"?>
<Relationships xmlns="http://schemas.openxmlformats.org/package/2006/relationships"><Relationship Id="rId2" Type="http://schemas.openxmlformats.org/officeDocument/2006/relationships/oleObject" Target="Book1" TargetMode="External"/><Relationship Id="rId1" Type="http://schemas.openxmlformats.org/officeDocument/2006/relationships/themeOverride" Target="../theme/themeOverride2.xml"/></Relationships>
</file>

<file path=ppt/charts/_rels/chart3.xml.rels><?xml version="1.0" encoding="UTF-8" standalone="yes"?>
<Relationships xmlns="http://schemas.openxmlformats.org/package/2006/relationships"><Relationship Id="rId3" Type="http://schemas.openxmlformats.org/officeDocument/2006/relationships/oleObject" Target="file:///\\dirone\root\home02\oj070\Document\Images\PHE%20Mandatory%20HCAI\phe%20mandatory.xlsx" TargetMode="External"/><Relationship Id="rId2" Type="http://schemas.microsoft.com/office/2011/relationships/chartColorStyle" Target="colors1.xml"/><Relationship Id="rId1" Type="http://schemas.microsoft.com/office/2011/relationships/chartStyle" Target="style1.xml"/></Relationships>
</file>

<file path=ppt/charts/_rels/chart4.xml.rels><?xml version="1.0" encoding="UTF-8" standalone="yes"?>
<Relationships xmlns="http://schemas.openxmlformats.org/package/2006/relationships"><Relationship Id="rId1" Type="http://schemas.openxmlformats.org/officeDocument/2006/relationships/oleObject" Target="file:///\\dirone\root\home02\oj070\Document\SSI\Paper%20to%20extend%20SSI%20surveillance\161020%20GSTT%20SSI%20reductions.xlsx"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0"/>
    <c:plotArea>
      <c:layout/>
      <c:pieChart>
        <c:varyColors val="1"/>
        <c:ser>
          <c:idx val="0"/>
          <c:order val="0"/>
          <c:explosion val="25"/>
          <c:dPt>
            <c:idx val="0"/>
            <c:bubble3D val="0"/>
            <c:spPr>
              <a:solidFill>
                <a:srgbClr val="D5377B"/>
              </a:solidFill>
            </c:spPr>
            <c:extLst xmlns:c16r2="http://schemas.microsoft.com/office/drawing/2015/06/chart">
              <c:ext xmlns:c16="http://schemas.microsoft.com/office/drawing/2014/chart" uri="{C3380CC4-5D6E-409C-BE32-E72D297353CC}">
                <c16:uniqueId val="{00000001-9847-4556-BFE8-086B0B9607C8}"/>
              </c:ext>
            </c:extLst>
          </c:dPt>
          <c:dPt>
            <c:idx val="1"/>
            <c:bubble3D val="0"/>
            <c:spPr>
              <a:solidFill>
                <a:schemeClr val="tx1"/>
              </a:solidFill>
            </c:spPr>
            <c:extLst xmlns:c16r2="http://schemas.microsoft.com/office/drawing/2015/06/chart">
              <c:ext xmlns:c16="http://schemas.microsoft.com/office/drawing/2014/chart" uri="{C3380CC4-5D6E-409C-BE32-E72D297353CC}">
                <c16:uniqueId val="{00000003-9847-4556-BFE8-086B0B9607C8}"/>
              </c:ext>
            </c:extLst>
          </c:dPt>
          <c:val>
            <c:numRef>
              <c:f>Sheet1!$A$2:$A$3</c:f>
              <c:numCache>
                <c:formatCode>General</c:formatCode>
                <c:ptCount val="2"/>
                <c:pt idx="0">
                  <c:v>30</c:v>
                </c:pt>
                <c:pt idx="1">
                  <c:v>70</c:v>
                </c:pt>
              </c:numCache>
            </c:numRef>
          </c:val>
          <c:extLst xmlns:c16r2="http://schemas.microsoft.com/office/drawing/2015/06/chart">
            <c:ext xmlns:c16="http://schemas.microsoft.com/office/drawing/2014/chart" uri="{C3380CC4-5D6E-409C-BE32-E72D297353CC}">
              <c16:uniqueId val="{00000004-9847-4556-BFE8-086B0B9607C8}"/>
            </c:ext>
          </c:extLst>
        </c:ser>
        <c:dLbls>
          <c:showLegendKey val="0"/>
          <c:showVal val="0"/>
          <c:showCatName val="0"/>
          <c:showSerName val="0"/>
          <c:showPercent val="0"/>
          <c:showBubbleSize val="0"/>
          <c:showLeaderLines val="1"/>
        </c:dLbls>
        <c:firstSliceAng val="0"/>
      </c:pieChart>
    </c:plotArea>
    <c:plotVisOnly val="1"/>
    <c:dispBlanksAs val="zero"/>
    <c:showDLblsOverMax val="0"/>
  </c:chart>
  <c:externalData r:id="rId2">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0"/>
    <c:plotArea>
      <c:layout/>
      <c:pieChart>
        <c:varyColors val="1"/>
        <c:ser>
          <c:idx val="0"/>
          <c:order val="0"/>
          <c:explosion val="25"/>
          <c:dPt>
            <c:idx val="0"/>
            <c:bubble3D val="0"/>
            <c:spPr>
              <a:solidFill>
                <a:srgbClr val="D5377B"/>
              </a:solidFill>
            </c:spPr>
            <c:extLst xmlns:c16r2="http://schemas.microsoft.com/office/drawing/2015/06/chart">
              <c:ext xmlns:c16="http://schemas.microsoft.com/office/drawing/2014/chart" uri="{C3380CC4-5D6E-409C-BE32-E72D297353CC}">
                <c16:uniqueId val="{00000001-A081-4270-A302-AD7FD7C2ECCC}"/>
              </c:ext>
            </c:extLst>
          </c:dPt>
          <c:dPt>
            <c:idx val="1"/>
            <c:bubble3D val="0"/>
            <c:spPr>
              <a:solidFill>
                <a:prstClr val="black"/>
              </a:solidFill>
            </c:spPr>
            <c:extLst xmlns:c16r2="http://schemas.microsoft.com/office/drawing/2015/06/chart">
              <c:ext xmlns:c16="http://schemas.microsoft.com/office/drawing/2014/chart" uri="{C3380CC4-5D6E-409C-BE32-E72D297353CC}">
                <c16:uniqueId val="{00000003-A081-4270-A302-AD7FD7C2ECCC}"/>
              </c:ext>
            </c:extLst>
          </c:dPt>
          <c:val>
            <c:numRef>
              <c:f>Sheet1!$A$5:$A$6</c:f>
              <c:numCache>
                <c:formatCode>General</c:formatCode>
                <c:ptCount val="2"/>
                <c:pt idx="0">
                  <c:v>70</c:v>
                </c:pt>
                <c:pt idx="1">
                  <c:v>30</c:v>
                </c:pt>
              </c:numCache>
            </c:numRef>
          </c:val>
          <c:extLst xmlns:c16r2="http://schemas.microsoft.com/office/drawing/2015/06/chart">
            <c:ext xmlns:c16="http://schemas.microsoft.com/office/drawing/2014/chart" uri="{C3380CC4-5D6E-409C-BE32-E72D297353CC}">
              <c16:uniqueId val="{00000004-A081-4270-A302-AD7FD7C2ECCC}"/>
            </c:ext>
          </c:extLst>
        </c:ser>
        <c:dLbls>
          <c:showLegendKey val="0"/>
          <c:showVal val="0"/>
          <c:showCatName val="0"/>
          <c:showSerName val="0"/>
          <c:showPercent val="0"/>
          <c:showBubbleSize val="0"/>
          <c:showLeaderLines val="1"/>
        </c:dLbls>
        <c:firstSliceAng val="0"/>
      </c:pieChart>
    </c:plotArea>
    <c:plotVisOnly val="1"/>
    <c:dispBlanksAs val="zero"/>
    <c:showDLblsOverMax val="0"/>
  </c:chart>
  <c:externalData r:id="rId2">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7.419702192254192E-2"/>
          <c:y val="7.7532773535262264E-2"/>
          <c:w val="0.83674429920617099"/>
          <c:h val="0.76715330089105171"/>
        </c:manualLayout>
      </c:layout>
      <c:lineChart>
        <c:grouping val="standard"/>
        <c:varyColors val="0"/>
        <c:ser>
          <c:idx val="4"/>
          <c:order val="4"/>
          <c:tx>
            <c:strRef>
              <c:f>Sheet1!$A$6</c:f>
              <c:strCache>
                <c:ptCount val="1"/>
                <c:pt idx="0">
                  <c:v>MRSA BSI - all cases</c:v>
                </c:pt>
              </c:strCache>
            </c:strRef>
          </c:tx>
          <c:spPr>
            <a:ln w="28575" cap="rnd">
              <a:solidFill>
                <a:srgbClr val="FF0000"/>
              </a:solidFill>
              <a:round/>
            </a:ln>
            <a:effectLst/>
          </c:spPr>
          <c:marker>
            <c:symbol val="none"/>
          </c:marker>
          <c:cat>
            <c:strRef>
              <c:f>Sheet1!$B$1:$BB$1</c:f>
              <c:strCache>
                <c:ptCount val="53"/>
                <c:pt idx="0">
                  <c:v>Apr-Jun 2007</c:v>
                </c:pt>
                <c:pt idx="1">
                  <c:v>Jul-Sept 2007</c:v>
                </c:pt>
                <c:pt idx="2">
                  <c:v>Oct-Dec 2007</c:v>
                </c:pt>
                <c:pt idx="3">
                  <c:v>Jan-Mar 2008</c:v>
                </c:pt>
                <c:pt idx="4">
                  <c:v>Apr-Jun 2008</c:v>
                </c:pt>
                <c:pt idx="5">
                  <c:v>Jul-Sept 2008</c:v>
                </c:pt>
                <c:pt idx="6">
                  <c:v>Oct-Dec 2008</c:v>
                </c:pt>
                <c:pt idx="7">
                  <c:v>Jan-Mar 2009</c:v>
                </c:pt>
                <c:pt idx="8">
                  <c:v>Apr-Jun 2009</c:v>
                </c:pt>
                <c:pt idx="9">
                  <c:v>Jul-Sept 2009</c:v>
                </c:pt>
                <c:pt idx="10">
                  <c:v>Oct-Dec 2009</c:v>
                </c:pt>
                <c:pt idx="11">
                  <c:v>Jan-Mar 2010</c:v>
                </c:pt>
                <c:pt idx="12">
                  <c:v>Apr-Jun 2010</c:v>
                </c:pt>
                <c:pt idx="13">
                  <c:v>Jul-Sept 2010</c:v>
                </c:pt>
                <c:pt idx="14">
                  <c:v>Oct-Dec 2010</c:v>
                </c:pt>
                <c:pt idx="15">
                  <c:v>Jan-Mar 2011</c:v>
                </c:pt>
                <c:pt idx="16">
                  <c:v>Apr-Jun 2011</c:v>
                </c:pt>
                <c:pt idx="17">
                  <c:v>Jul-Sept 2011</c:v>
                </c:pt>
                <c:pt idx="18">
                  <c:v>Oct-Dec 2011</c:v>
                </c:pt>
                <c:pt idx="19">
                  <c:v>Jan-Mar 2012</c:v>
                </c:pt>
                <c:pt idx="20">
                  <c:v>Apr-Jun 2012</c:v>
                </c:pt>
                <c:pt idx="21">
                  <c:v>Jul-Sept 2012</c:v>
                </c:pt>
                <c:pt idx="22">
                  <c:v>Oct-Dec 2012</c:v>
                </c:pt>
                <c:pt idx="23">
                  <c:v>Jan-Mar 2013</c:v>
                </c:pt>
                <c:pt idx="24">
                  <c:v>Apr-Jun 2013</c:v>
                </c:pt>
                <c:pt idx="25">
                  <c:v>Jul-Sept 2013</c:v>
                </c:pt>
                <c:pt idx="26">
                  <c:v>Oct-Dec 2013</c:v>
                </c:pt>
                <c:pt idx="27">
                  <c:v>Jan-Mar 2014</c:v>
                </c:pt>
                <c:pt idx="28">
                  <c:v>Apr-Jun 2014</c:v>
                </c:pt>
                <c:pt idx="29">
                  <c:v>Jul-Sept 2014</c:v>
                </c:pt>
                <c:pt idx="30">
                  <c:v>Oct-Dec 2014</c:v>
                </c:pt>
                <c:pt idx="31">
                  <c:v>Jan-Mar 2015</c:v>
                </c:pt>
                <c:pt idx="32">
                  <c:v>Apr-Jun 2015</c:v>
                </c:pt>
                <c:pt idx="33">
                  <c:v>Jul-Sept 2015</c:v>
                </c:pt>
                <c:pt idx="34">
                  <c:v>Oct-Dec 2015</c:v>
                </c:pt>
                <c:pt idx="35">
                  <c:v>Jan-Mar 2016</c:v>
                </c:pt>
                <c:pt idx="36">
                  <c:v>Apr-Jun 2016</c:v>
                </c:pt>
                <c:pt idx="37">
                  <c:v>Jul-Sept 2016</c:v>
                </c:pt>
                <c:pt idx="38">
                  <c:v>Oct-Dec 2016</c:v>
                </c:pt>
                <c:pt idx="39">
                  <c:v>Jan-Mar 2017</c:v>
                </c:pt>
                <c:pt idx="40">
                  <c:v>Apr-Jun 2017</c:v>
                </c:pt>
                <c:pt idx="41">
                  <c:v>Jul-Sept 2017</c:v>
                </c:pt>
                <c:pt idx="42">
                  <c:v>Oct-Dec 2017</c:v>
                </c:pt>
                <c:pt idx="43">
                  <c:v>Jan-Mar 2018</c:v>
                </c:pt>
                <c:pt idx="44">
                  <c:v>Apr-Jun 2018</c:v>
                </c:pt>
                <c:pt idx="45">
                  <c:v>Jul-Sept 2018</c:v>
                </c:pt>
                <c:pt idx="46">
                  <c:v>Oct-Dec 2018</c:v>
                </c:pt>
                <c:pt idx="47">
                  <c:v>Jan-Mar 2019</c:v>
                </c:pt>
                <c:pt idx="48">
                  <c:v>Apr-Jun 2019</c:v>
                </c:pt>
                <c:pt idx="49">
                  <c:v>Jul-Sept 2019</c:v>
                </c:pt>
                <c:pt idx="50">
                  <c:v>Oct-Dec 2019</c:v>
                </c:pt>
                <c:pt idx="51">
                  <c:v>Apr-Jun 2020</c:v>
                </c:pt>
                <c:pt idx="52">
                  <c:v>Jul-Sept 2020</c:v>
                </c:pt>
              </c:strCache>
            </c:strRef>
          </c:cat>
          <c:val>
            <c:numRef>
              <c:f>Sheet1!$B$6:$BB$6</c:f>
              <c:numCache>
                <c:formatCode>General</c:formatCode>
                <c:ptCount val="53"/>
                <c:pt idx="0">
                  <c:v>1306</c:v>
                </c:pt>
                <c:pt idx="1">
                  <c:v>1083</c:v>
                </c:pt>
                <c:pt idx="2">
                  <c:v>1092</c:v>
                </c:pt>
                <c:pt idx="3">
                  <c:v>970</c:v>
                </c:pt>
                <c:pt idx="4">
                  <c:v>839</c:v>
                </c:pt>
                <c:pt idx="5">
                  <c:v>724</c:v>
                </c:pt>
                <c:pt idx="6">
                  <c:v>678</c:v>
                </c:pt>
                <c:pt idx="7">
                  <c:v>694</c:v>
                </c:pt>
                <c:pt idx="8">
                  <c:v>510</c:v>
                </c:pt>
                <c:pt idx="9">
                  <c:v>462</c:v>
                </c:pt>
                <c:pt idx="10">
                  <c:v>443</c:v>
                </c:pt>
                <c:pt idx="11">
                  <c:v>483</c:v>
                </c:pt>
                <c:pt idx="12">
                  <c:v>421</c:v>
                </c:pt>
                <c:pt idx="13">
                  <c:v>396</c:v>
                </c:pt>
                <c:pt idx="14">
                  <c:v>331</c:v>
                </c:pt>
                <c:pt idx="15">
                  <c:v>333</c:v>
                </c:pt>
                <c:pt idx="16">
                  <c:v>319</c:v>
                </c:pt>
                <c:pt idx="17">
                  <c:v>266</c:v>
                </c:pt>
                <c:pt idx="18">
                  <c:v>269</c:v>
                </c:pt>
                <c:pt idx="19">
                  <c:v>262</c:v>
                </c:pt>
                <c:pt idx="20">
                  <c:v>224</c:v>
                </c:pt>
                <c:pt idx="21">
                  <c:v>229</c:v>
                </c:pt>
                <c:pt idx="22">
                  <c:v>219</c:v>
                </c:pt>
                <c:pt idx="23">
                  <c:v>252</c:v>
                </c:pt>
                <c:pt idx="24">
                  <c:v>237</c:v>
                </c:pt>
                <c:pt idx="25">
                  <c:v>201</c:v>
                </c:pt>
                <c:pt idx="26">
                  <c:v>218</c:v>
                </c:pt>
                <c:pt idx="27">
                  <c:v>206</c:v>
                </c:pt>
                <c:pt idx="28">
                  <c:v>181</c:v>
                </c:pt>
                <c:pt idx="29">
                  <c:v>182</c:v>
                </c:pt>
                <c:pt idx="30">
                  <c:v>215</c:v>
                </c:pt>
                <c:pt idx="31">
                  <c:v>222</c:v>
                </c:pt>
                <c:pt idx="32">
                  <c:v>209</c:v>
                </c:pt>
                <c:pt idx="33">
                  <c:v>202</c:v>
                </c:pt>
                <c:pt idx="34">
                  <c:v>203</c:v>
                </c:pt>
                <c:pt idx="35">
                  <c:v>209</c:v>
                </c:pt>
                <c:pt idx="36">
                  <c:v>207</c:v>
                </c:pt>
                <c:pt idx="37">
                  <c:v>182</c:v>
                </c:pt>
                <c:pt idx="38">
                  <c:v>197</c:v>
                </c:pt>
                <c:pt idx="39">
                  <c:v>237</c:v>
                </c:pt>
                <c:pt idx="40">
                  <c:v>220</c:v>
                </c:pt>
                <c:pt idx="41">
                  <c:v>206</c:v>
                </c:pt>
                <c:pt idx="42">
                  <c:v>181</c:v>
                </c:pt>
                <c:pt idx="43">
                  <c:v>239</c:v>
                </c:pt>
                <c:pt idx="44" formatCode="#,##0">
                  <c:v>202</c:v>
                </c:pt>
                <c:pt idx="45" formatCode="#,##0">
                  <c:v>208</c:v>
                </c:pt>
                <c:pt idx="46" formatCode="#,##0">
                  <c:v>218</c:v>
                </c:pt>
                <c:pt idx="47" formatCode="#,##0">
                  <c:v>177</c:v>
                </c:pt>
                <c:pt idx="48" formatCode="#,##0">
                  <c:v>181</c:v>
                </c:pt>
                <c:pt idx="49" formatCode="#,##0">
                  <c:v>200</c:v>
                </c:pt>
                <c:pt idx="50" formatCode="#,##0">
                  <c:v>233</c:v>
                </c:pt>
                <c:pt idx="51" formatCode="#,##0">
                  <c:v>200</c:v>
                </c:pt>
                <c:pt idx="52" formatCode="#,##0">
                  <c:v>178</c:v>
                </c:pt>
              </c:numCache>
            </c:numRef>
          </c:val>
          <c:smooth val="0"/>
          <c:extLst xmlns:c16r2="http://schemas.microsoft.com/office/drawing/2015/06/chart">
            <c:ext xmlns:c16="http://schemas.microsoft.com/office/drawing/2014/chart" uri="{C3380CC4-5D6E-409C-BE32-E72D297353CC}">
              <c16:uniqueId val="{00000000-AA2E-467F-A9D3-949CA60F1465}"/>
            </c:ext>
          </c:extLst>
        </c:ser>
        <c:ser>
          <c:idx val="5"/>
          <c:order val="5"/>
          <c:tx>
            <c:strRef>
              <c:f>Sheet1!$A$7</c:f>
              <c:strCache>
                <c:ptCount val="1"/>
                <c:pt idx="0">
                  <c:v>MRSA BSI - Trust-apportioned</c:v>
                </c:pt>
              </c:strCache>
            </c:strRef>
          </c:tx>
          <c:spPr>
            <a:ln w="28575" cap="rnd">
              <a:solidFill>
                <a:srgbClr val="FF0000"/>
              </a:solidFill>
              <a:prstDash val="dash"/>
              <a:round/>
            </a:ln>
            <a:effectLst/>
          </c:spPr>
          <c:marker>
            <c:symbol val="none"/>
          </c:marker>
          <c:cat>
            <c:strRef>
              <c:f>Sheet1!$B$1:$BB$1</c:f>
              <c:strCache>
                <c:ptCount val="53"/>
                <c:pt idx="0">
                  <c:v>Apr-Jun 2007</c:v>
                </c:pt>
                <c:pt idx="1">
                  <c:v>Jul-Sept 2007</c:v>
                </c:pt>
                <c:pt idx="2">
                  <c:v>Oct-Dec 2007</c:v>
                </c:pt>
                <c:pt idx="3">
                  <c:v>Jan-Mar 2008</c:v>
                </c:pt>
                <c:pt idx="4">
                  <c:v>Apr-Jun 2008</c:v>
                </c:pt>
                <c:pt idx="5">
                  <c:v>Jul-Sept 2008</c:v>
                </c:pt>
                <c:pt idx="6">
                  <c:v>Oct-Dec 2008</c:v>
                </c:pt>
                <c:pt idx="7">
                  <c:v>Jan-Mar 2009</c:v>
                </c:pt>
                <c:pt idx="8">
                  <c:v>Apr-Jun 2009</c:v>
                </c:pt>
                <c:pt idx="9">
                  <c:v>Jul-Sept 2009</c:v>
                </c:pt>
                <c:pt idx="10">
                  <c:v>Oct-Dec 2009</c:v>
                </c:pt>
                <c:pt idx="11">
                  <c:v>Jan-Mar 2010</c:v>
                </c:pt>
                <c:pt idx="12">
                  <c:v>Apr-Jun 2010</c:v>
                </c:pt>
                <c:pt idx="13">
                  <c:v>Jul-Sept 2010</c:v>
                </c:pt>
                <c:pt idx="14">
                  <c:v>Oct-Dec 2010</c:v>
                </c:pt>
                <c:pt idx="15">
                  <c:v>Jan-Mar 2011</c:v>
                </c:pt>
                <c:pt idx="16">
                  <c:v>Apr-Jun 2011</c:v>
                </c:pt>
                <c:pt idx="17">
                  <c:v>Jul-Sept 2011</c:v>
                </c:pt>
                <c:pt idx="18">
                  <c:v>Oct-Dec 2011</c:v>
                </c:pt>
                <c:pt idx="19">
                  <c:v>Jan-Mar 2012</c:v>
                </c:pt>
                <c:pt idx="20">
                  <c:v>Apr-Jun 2012</c:v>
                </c:pt>
                <c:pt idx="21">
                  <c:v>Jul-Sept 2012</c:v>
                </c:pt>
                <c:pt idx="22">
                  <c:v>Oct-Dec 2012</c:v>
                </c:pt>
                <c:pt idx="23">
                  <c:v>Jan-Mar 2013</c:v>
                </c:pt>
                <c:pt idx="24">
                  <c:v>Apr-Jun 2013</c:v>
                </c:pt>
                <c:pt idx="25">
                  <c:v>Jul-Sept 2013</c:v>
                </c:pt>
                <c:pt idx="26">
                  <c:v>Oct-Dec 2013</c:v>
                </c:pt>
                <c:pt idx="27">
                  <c:v>Jan-Mar 2014</c:v>
                </c:pt>
                <c:pt idx="28">
                  <c:v>Apr-Jun 2014</c:v>
                </c:pt>
                <c:pt idx="29">
                  <c:v>Jul-Sept 2014</c:v>
                </c:pt>
                <c:pt idx="30">
                  <c:v>Oct-Dec 2014</c:v>
                </c:pt>
                <c:pt idx="31">
                  <c:v>Jan-Mar 2015</c:v>
                </c:pt>
                <c:pt idx="32">
                  <c:v>Apr-Jun 2015</c:v>
                </c:pt>
                <c:pt idx="33">
                  <c:v>Jul-Sept 2015</c:v>
                </c:pt>
                <c:pt idx="34">
                  <c:v>Oct-Dec 2015</c:v>
                </c:pt>
                <c:pt idx="35">
                  <c:v>Jan-Mar 2016</c:v>
                </c:pt>
                <c:pt idx="36">
                  <c:v>Apr-Jun 2016</c:v>
                </c:pt>
                <c:pt idx="37">
                  <c:v>Jul-Sept 2016</c:v>
                </c:pt>
                <c:pt idx="38">
                  <c:v>Oct-Dec 2016</c:v>
                </c:pt>
                <c:pt idx="39">
                  <c:v>Jan-Mar 2017</c:v>
                </c:pt>
                <c:pt idx="40">
                  <c:v>Apr-Jun 2017</c:v>
                </c:pt>
                <c:pt idx="41">
                  <c:v>Jul-Sept 2017</c:v>
                </c:pt>
                <c:pt idx="42">
                  <c:v>Oct-Dec 2017</c:v>
                </c:pt>
                <c:pt idx="43">
                  <c:v>Jan-Mar 2018</c:v>
                </c:pt>
                <c:pt idx="44">
                  <c:v>Apr-Jun 2018</c:v>
                </c:pt>
                <c:pt idx="45">
                  <c:v>Jul-Sept 2018</c:v>
                </c:pt>
                <c:pt idx="46">
                  <c:v>Oct-Dec 2018</c:v>
                </c:pt>
                <c:pt idx="47">
                  <c:v>Jan-Mar 2019</c:v>
                </c:pt>
                <c:pt idx="48">
                  <c:v>Apr-Jun 2019</c:v>
                </c:pt>
                <c:pt idx="49">
                  <c:v>Jul-Sept 2019</c:v>
                </c:pt>
                <c:pt idx="50">
                  <c:v>Oct-Dec 2019</c:v>
                </c:pt>
                <c:pt idx="51">
                  <c:v>Apr-Jun 2020</c:v>
                </c:pt>
                <c:pt idx="52">
                  <c:v>Jul-Sept 2020</c:v>
                </c:pt>
              </c:strCache>
            </c:strRef>
          </c:cat>
          <c:val>
            <c:numRef>
              <c:f>Sheet1!$B$7:$BB$7</c:f>
              <c:numCache>
                <c:formatCode>General</c:formatCode>
                <c:ptCount val="53"/>
                <c:pt idx="4">
                  <c:v>459</c:v>
                </c:pt>
                <c:pt idx="5">
                  <c:v>389</c:v>
                </c:pt>
                <c:pt idx="6">
                  <c:v>369</c:v>
                </c:pt>
                <c:pt idx="7">
                  <c:v>389</c:v>
                </c:pt>
                <c:pt idx="8">
                  <c:v>251</c:v>
                </c:pt>
                <c:pt idx="9">
                  <c:v>237</c:v>
                </c:pt>
                <c:pt idx="10">
                  <c:v>237</c:v>
                </c:pt>
                <c:pt idx="11">
                  <c:v>279</c:v>
                </c:pt>
                <c:pt idx="12">
                  <c:v>198</c:v>
                </c:pt>
                <c:pt idx="13">
                  <c:v>186</c:v>
                </c:pt>
                <c:pt idx="14">
                  <c:v>155</c:v>
                </c:pt>
                <c:pt idx="15">
                  <c:v>149</c:v>
                </c:pt>
                <c:pt idx="16">
                  <c:v>148</c:v>
                </c:pt>
                <c:pt idx="17">
                  <c:v>103</c:v>
                </c:pt>
                <c:pt idx="18">
                  <c:v>105</c:v>
                </c:pt>
                <c:pt idx="19">
                  <c:v>117</c:v>
                </c:pt>
                <c:pt idx="20">
                  <c:v>94</c:v>
                </c:pt>
                <c:pt idx="21">
                  <c:v>96</c:v>
                </c:pt>
                <c:pt idx="22">
                  <c:v>92</c:v>
                </c:pt>
                <c:pt idx="23">
                  <c:v>116</c:v>
                </c:pt>
                <c:pt idx="24">
                  <c:v>96</c:v>
                </c:pt>
                <c:pt idx="25">
                  <c:v>82</c:v>
                </c:pt>
                <c:pt idx="26">
                  <c:v>98</c:v>
                </c:pt>
                <c:pt idx="27">
                  <c:v>88</c:v>
                </c:pt>
                <c:pt idx="28">
                  <c:v>67</c:v>
                </c:pt>
                <c:pt idx="29">
                  <c:v>62</c:v>
                </c:pt>
                <c:pt idx="30">
                  <c:v>75</c:v>
                </c:pt>
                <c:pt idx="31">
                  <c:v>81</c:v>
                </c:pt>
                <c:pt idx="32">
                  <c:v>77</c:v>
                </c:pt>
                <c:pt idx="33">
                  <c:v>72</c:v>
                </c:pt>
                <c:pt idx="34">
                  <c:v>77</c:v>
                </c:pt>
                <c:pt idx="35">
                  <c:v>72</c:v>
                </c:pt>
                <c:pt idx="36">
                  <c:v>69</c:v>
                </c:pt>
                <c:pt idx="37">
                  <c:v>75</c:v>
                </c:pt>
                <c:pt idx="38">
                  <c:v>75</c:v>
                </c:pt>
                <c:pt idx="39">
                  <c:v>94</c:v>
                </c:pt>
                <c:pt idx="40">
                  <c:v>80</c:v>
                </c:pt>
                <c:pt idx="41">
                  <c:v>67</c:v>
                </c:pt>
                <c:pt idx="42">
                  <c:v>67</c:v>
                </c:pt>
                <c:pt idx="43">
                  <c:v>60</c:v>
                </c:pt>
                <c:pt idx="44">
                  <c:v>73</c:v>
                </c:pt>
                <c:pt idx="45">
                  <c:v>69</c:v>
                </c:pt>
                <c:pt idx="46">
                  <c:v>69</c:v>
                </c:pt>
                <c:pt idx="47">
                  <c:v>60</c:v>
                </c:pt>
                <c:pt idx="48" formatCode="0">
                  <c:v>52</c:v>
                </c:pt>
                <c:pt idx="49" formatCode="0">
                  <c:v>66</c:v>
                </c:pt>
                <c:pt idx="50" formatCode="0">
                  <c:v>71</c:v>
                </c:pt>
                <c:pt idx="51" formatCode="0">
                  <c:v>71</c:v>
                </c:pt>
                <c:pt idx="52" formatCode="0">
                  <c:v>57</c:v>
                </c:pt>
              </c:numCache>
            </c:numRef>
          </c:val>
          <c:smooth val="0"/>
          <c:extLst xmlns:c16r2="http://schemas.microsoft.com/office/drawing/2015/06/chart">
            <c:ext xmlns:c16="http://schemas.microsoft.com/office/drawing/2014/chart" uri="{C3380CC4-5D6E-409C-BE32-E72D297353CC}">
              <c16:uniqueId val="{00000001-AA2E-467F-A9D3-949CA60F1465}"/>
            </c:ext>
          </c:extLst>
        </c:ser>
        <c:ser>
          <c:idx val="6"/>
          <c:order val="6"/>
          <c:tx>
            <c:strRef>
              <c:f>Sheet1!$A$8</c:f>
              <c:strCache>
                <c:ptCount val="1"/>
                <c:pt idx="0">
                  <c:v>MSSA BSI - all cases</c:v>
                </c:pt>
              </c:strCache>
            </c:strRef>
          </c:tx>
          <c:spPr>
            <a:ln w="28575" cap="rnd">
              <a:solidFill>
                <a:schemeClr val="accent4">
                  <a:lumMod val="60000"/>
                  <a:lumOff val="40000"/>
                </a:schemeClr>
              </a:solidFill>
              <a:round/>
            </a:ln>
            <a:effectLst/>
          </c:spPr>
          <c:marker>
            <c:symbol val="none"/>
          </c:marker>
          <c:cat>
            <c:strRef>
              <c:f>Sheet1!$B$1:$BB$1</c:f>
              <c:strCache>
                <c:ptCount val="53"/>
                <c:pt idx="0">
                  <c:v>Apr-Jun 2007</c:v>
                </c:pt>
                <c:pt idx="1">
                  <c:v>Jul-Sept 2007</c:v>
                </c:pt>
                <c:pt idx="2">
                  <c:v>Oct-Dec 2007</c:v>
                </c:pt>
                <c:pt idx="3">
                  <c:v>Jan-Mar 2008</c:v>
                </c:pt>
                <c:pt idx="4">
                  <c:v>Apr-Jun 2008</c:v>
                </c:pt>
                <c:pt idx="5">
                  <c:v>Jul-Sept 2008</c:v>
                </c:pt>
                <c:pt idx="6">
                  <c:v>Oct-Dec 2008</c:v>
                </c:pt>
                <c:pt idx="7">
                  <c:v>Jan-Mar 2009</c:v>
                </c:pt>
                <c:pt idx="8">
                  <c:v>Apr-Jun 2009</c:v>
                </c:pt>
                <c:pt idx="9">
                  <c:v>Jul-Sept 2009</c:v>
                </c:pt>
                <c:pt idx="10">
                  <c:v>Oct-Dec 2009</c:v>
                </c:pt>
                <c:pt idx="11">
                  <c:v>Jan-Mar 2010</c:v>
                </c:pt>
                <c:pt idx="12">
                  <c:v>Apr-Jun 2010</c:v>
                </c:pt>
                <c:pt idx="13">
                  <c:v>Jul-Sept 2010</c:v>
                </c:pt>
                <c:pt idx="14">
                  <c:v>Oct-Dec 2010</c:v>
                </c:pt>
                <c:pt idx="15">
                  <c:v>Jan-Mar 2011</c:v>
                </c:pt>
                <c:pt idx="16">
                  <c:v>Apr-Jun 2011</c:v>
                </c:pt>
                <c:pt idx="17">
                  <c:v>Jul-Sept 2011</c:v>
                </c:pt>
                <c:pt idx="18">
                  <c:v>Oct-Dec 2011</c:v>
                </c:pt>
                <c:pt idx="19">
                  <c:v>Jan-Mar 2012</c:v>
                </c:pt>
                <c:pt idx="20">
                  <c:v>Apr-Jun 2012</c:v>
                </c:pt>
                <c:pt idx="21">
                  <c:v>Jul-Sept 2012</c:v>
                </c:pt>
                <c:pt idx="22">
                  <c:v>Oct-Dec 2012</c:v>
                </c:pt>
                <c:pt idx="23">
                  <c:v>Jan-Mar 2013</c:v>
                </c:pt>
                <c:pt idx="24">
                  <c:v>Apr-Jun 2013</c:v>
                </c:pt>
                <c:pt idx="25">
                  <c:v>Jul-Sept 2013</c:v>
                </c:pt>
                <c:pt idx="26">
                  <c:v>Oct-Dec 2013</c:v>
                </c:pt>
                <c:pt idx="27">
                  <c:v>Jan-Mar 2014</c:v>
                </c:pt>
                <c:pt idx="28">
                  <c:v>Apr-Jun 2014</c:v>
                </c:pt>
                <c:pt idx="29">
                  <c:v>Jul-Sept 2014</c:v>
                </c:pt>
                <c:pt idx="30">
                  <c:v>Oct-Dec 2014</c:v>
                </c:pt>
                <c:pt idx="31">
                  <c:v>Jan-Mar 2015</c:v>
                </c:pt>
                <c:pt idx="32">
                  <c:v>Apr-Jun 2015</c:v>
                </c:pt>
                <c:pt idx="33">
                  <c:v>Jul-Sept 2015</c:v>
                </c:pt>
                <c:pt idx="34">
                  <c:v>Oct-Dec 2015</c:v>
                </c:pt>
                <c:pt idx="35">
                  <c:v>Jan-Mar 2016</c:v>
                </c:pt>
                <c:pt idx="36">
                  <c:v>Apr-Jun 2016</c:v>
                </c:pt>
                <c:pt idx="37">
                  <c:v>Jul-Sept 2016</c:v>
                </c:pt>
                <c:pt idx="38">
                  <c:v>Oct-Dec 2016</c:v>
                </c:pt>
                <c:pt idx="39">
                  <c:v>Jan-Mar 2017</c:v>
                </c:pt>
                <c:pt idx="40">
                  <c:v>Apr-Jun 2017</c:v>
                </c:pt>
                <c:pt idx="41">
                  <c:v>Jul-Sept 2017</c:v>
                </c:pt>
                <c:pt idx="42">
                  <c:v>Oct-Dec 2017</c:v>
                </c:pt>
                <c:pt idx="43">
                  <c:v>Jan-Mar 2018</c:v>
                </c:pt>
                <c:pt idx="44">
                  <c:v>Apr-Jun 2018</c:v>
                </c:pt>
                <c:pt idx="45">
                  <c:v>Jul-Sept 2018</c:v>
                </c:pt>
                <c:pt idx="46">
                  <c:v>Oct-Dec 2018</c:v>
                </c:pt>
                <c:pt idx="47">
                  <c:v>Jan-Mar 2019</c:v>
                </c:pt>
                <c:pt idx="48">
                  <c:v>Apr-Jun 2019</c:v>
                </c:pt>
                <c:pt idx="49">
                  <c:v>Jul-Sept 2019</c:v>
                </c:pt>
                <c:pt idx="50">
                  <c:v>Oct-Dec 2019</c:v>
                </c:pt>
                <c:pt idx="51">
                  <c:v>Apr-Jun 2020</c:v>
                </c:pt>
                <c:pt idx="52">
                  <c:v>Jul-Sept 2020</c:v>
                </c:pt>
              </c:strCache>
            </c:strRef>
          </c:cat>
          <c:val>
            <c:numRef>
              <c:f>Sheet1!$B$8:$BB$8</c:f>
              <c:numCache>
                <c:formatCode>General</c:formatCode>
                <c:ptCount val="53"/>
                <c:pt idx="15" formatCode="&quot; &quot;#,##0&quot; &quot;;&quot;-&quot;#,##0&quot; &quot;;&quot; -&quot;00&quot; &quot;;&quot; &quot;@&quot; &quot;">
                  <c:v>2199</c:v>
                </c:pt>
                <c:pt idx="16" formatCode="&quot; &quot;#,##0&quot; &quot;;&quot;-&quot;#,##0&quot; &quot;;&quot; -&quot;00&quot; &quot;;&quot; &quot;@&quot; &quot;">
                  <c:v>2191</c:v>
                </c:pt>
                <c:pt idx="17" formatCode="&quot; &quot;#,##0&quot; &quot;;&quot;-&quot;#,##0&quot; &quot;;&quot; -&quot;00&quot; &quot;;&quot; &quot;@&quot; &quot;">
                  <c:v>2226</c:v>
                </c:pt>
                <c:pt idx="18" formatCode="&quot; &quot;#,##0&quot; &quot;;&quot;-&quot;#,##0&quot; &quot;;&quot; -&quot;00&quot; &quot;;&quot; &quot;@&quot; &quot;">
                  <c:v>2167</c:v>
                </c:pt>
                <c:pt idx="19" formatCode="&quot; &quot;#,##0&quot; &quot;;&quot;-&quot;#,##0&quot; &quot;;&quot; -&quot;00&quot; &quot;;&quot; &quot;@&quot; &quot;">
                  <c:v>2183</c:v>
                </c:pt>
                <c:pt idx="20" formatCode="&quot; &quot;#,##0&quot; &quot;;&quot;-&quot;#,##0&quot; &quot;;&quot; -&quot;00&quot; &quot;;&quot; &quot;@&quot; &quot;">
                  <c:v>2238</c:v>
                </c:pt>
                <c:pt idx="21" formatCode="&quot; &quot;#,##0&quot; &quot;;&quot;-&quot;#,##0&quot; &quot;;&quot; -&quot;00&quot; &quot;;&quot; &quot;@&quot; &quot;">
                  <c:v>2131</c:v>
                </c:pt>
                <c:pt idx="22" formatCode="&quot; &quot;#,##0&quot; &quot;;&quot;-&quot;#,##0&quot; &quot;;&quot; -&quot;00&quot; &quot;;&quot; &quot;@&quot; &quot;">
                  <c:v>2186</c:v>
                </c:pt>
                <c:pt idx="23" formatCode="&quot; &quot;#,##0&quot; &quot;;&quot;-&quot;#,##0&quot; &quot;;&quot; -&quot;00&quot; &quot;;&quot; &quot;@&quot; &quot;">
                  <c:v>2257</c:v>
                </c:pt>
                <c:pt idx="24" formatCode="&quot; &quot;#,##0&quot; &quot;;&quot;-&quot;#,##0&quot; &quot;;&quot; -&quot;00&quot; &quot;;&quot; &quot;@&quot; &quot;">
                  <c:v>2329</c:v>
                </c:pt>
                <c:pt idx="25" formatCode="&quot; &quot;#,##0&quot; &quot;;&quot;-&quot;#,##0&quot; &quot;;&quot; -&quot;00&quot; &quot;;&quot; &quot;@&quot; &quot;">
                  <c:v>2344</c:v>
                </c:pt>
                <c:pt idx="26" formatCode="&quot; &quot;#,##0&quot; &quot;;&quot;-&quot;#,##0&quot; &quot;;&quot; -&quot;00&quot; &quot;;&quot; &quot;@&quot; &quot;">
                  <c:v>2213</c:v>
                </c:pt>
                <c:pt idx="27" formatCode="&quot; &quot;#,##0&quot; &quot;;&quot;-&quot;#,##0&quot; &quot;;&quot; -&quot;00&quot; &quot;;&quot; &quot;@&quot; &quot;">
                  <c:v>2404</c:v>
                </c:pt>
                <c:pt idx="28" formatCode="&quot; &quot;#,##0&quot; &quot;;&quot;-&quot;#,##0&quot; &quot;;&quot; -&quot;00&quot; &quot;;&quot; &quot;@&quot; &quot;">
                  <c:v>2317</c:v>
                </c:pt>
                <c:pt idx="29" formatCode="&quot; &quot;#,##0&quot; &quot;;&quot;-&quot;#,##0&quot; &quot;;&quot; -&quot;00&quot; &quot;;&quot; &quot;@&quot; &quot;">
                  <c:v>2428</c:v>
                </c:pt>
                <c:pt idx="30" formatCode="&quot; &quot;#,##0&quot; &quot;;&quot;-&quot;#,##0&quot; &quot;;&quot; -&quot;00&quot; &quot;;&quot; &quot;@&quot; &quot;">
                  <c:v>2586</c:v>
                </c:pt>
                <c:pt idx="31" formatCode="&quot; &quot;#,##0&quot; &quot;;&quot;-&quot;#,##0&quot; &quot;;&quot; -&quot;00&quot; &quot;;&quot; &quot;@&quot; &quot;">
                  <c:v>2528</c:v>
                </c:pt>
                <c:pt idx="32" formatCode="&quot; &quot;#,##0&quot; &quot;;&quot;-&quot;#,##0&quot; &quot;;&quot; -&quot;00&quot; &quot;;&quot; &quot;@&quot; &quot;">
                  <c:v>2572</c:v>
                </c:pt>
                <c:pt idx="33" formatCode="&quot; &quot;#,##0&quot; &quot;;&quot;-&quot;#,##0&quot; &quot;;&quot; -&quot;00&quot; &quot;;&quot; &quot;@&quot; &quot;">
                  <c:v>2625</c:v>
                </c:pt>
                <c:pt idx="34" formatCode="&quot; &quot;#,##0&quot; &quot;;&quot;-&quot;#,##0&quot; &quot;;&quot; -&quot;00&quot; &quot;;&quot; &quot;@&quot; &quot;">
                  <c:v>2672</c:v>
                </c:pt>
                <c:pt idx="35" formatCode="&quot; &quot;#,##0&quot; &quot;;&quot;-&quot;#,##0&quot; &quot;;&quot; -&quot;00&quot; &quot;;&quot; &quot;@&quot; &quot;">
                  <c:v>2737</c:v>
                </c:pt>
                <c:pt idx="36" formatCode="&quot; &quot;#,##0&quot; &quot;;&quot;-&quot;#,##0&quot; &quot;;&quot; -&quot;00&quot; &quot;;&quot; &quot;@&quot; &quot;">
                  <c:v>2807</c:v>
                </c:pt>
                <c:pt idx="37" formatCode="&quot; &quot;#,##0&quot; &quot;;&quot;-&quot;#,##0&quot; &quot;;&quot; -&quot;00&quot; &quot;;&quot; &quot;@&quot; &quot;">
                  <c:v>2803</c:v>
                </c:pt>
                <c:pt idx="38" formatCode="&quot; &quot;#,##0&quot; &quot;;&quot;-&quot;#,##0&quot; &quot;;&quot; -&quot;00&quot; &quot;;&quot; &quot;@&quot; &quot;">
                  <c:v>2881</c:v>
                </c:pt>
                <c:pt idx="39" formatCode="&quot; &quot;#,##0&quot; &quot;;&quot;-&quot;#,##0&quot; &quot;;&quot; -&quot;00&quot; &quot;;&quot; &quot;@&quot; &quot;">
                  <c:v>2995</c:v>
                </c:pt>
                <c:pt idx="40" formatCode="&quot; &quot;#,##0&quot; &quot;;&quot;-&quot;#,##0&quot; &quot;;&quot; -&quot;00&quot; &quot;;&quot; &quot;@&quot; &quot;">
                  <c:v>2993</c:v>
                </c:pt>
                <c:pt idx="41" formatCode="&quot; &quot;#,##0&quot; &quot;;&quot;-&quot;#,##0&quot; &quot;;&quot; -&quot;00&quot; &quot;;&quot; &quot;@&quot; &quot;">
                  <c:v>2951</c:v>
                </c:pt>
                <c:pt idx="42" formatCode="&quot; &quot;#,##0&quot; &quot;;&quot;-&quot;#,##0&quot; &quot;;&quot; -&quot;00&quot; &quot;;&quot; &quot;@&quot; &quot;">
                  <c:v>2957</c:v>
                </c:pt>
                <c:pt idx="43" formatCode="&quot; &quot;#,##0&quot; &quot;;&quot;-&quot;#,##0&quot; &quot;;&quot; -&quot;00&quot; &quot;;&quot; &quot;@&quot; &quot;">
                  <c:v>3037</c:v>
                </c:pt>
                <c:pt idx="44" formatCode="#,##0">
                  <c:v>2992</c:v>
                </c:pt>
                <c:pt idx="45" formatCode="#,##0">
                  <c:v>2992</c:v>
                </c:pt>
                <c:pt idx="46" formatCode="#,##0">
                  <c:v>3069</c:v>
                </c:pt>
                <c:pt idx="47" formatCode="#,##0">
                  <c:v>3020</c:v>
                </c:pt>
                <c:pt idx="48" formatCode="#,##0">
                  <c:v>3058</c:v>
                </c:pt>
                <c:pt idx="49" formatCode="#,##0">
                  <c:v>3166</c:v>
                </c:pt>
                <c:pt idx="50" formatCode="#,##0">
                  <c:v>3132</c:v>
                </c:pt>
                <c:pt idx="51" formatCode="#,##0">
                  <c:v>2835</c:v>
                </c:pt>
                <c:pt idx="52" formatCode="#,##0">
                  <c:v>2721</c:v>
                </c:pt>
              </c:numCache>
            </c:numRef>
          </c:val>
          <c:smooth val="0"/>
          <c:extLst xmlns:c16r2="http://schemas.microsoft.com/office/drawing/2015/06/chart">
            <c:ext xmlns:c16="http://schemas.microsoft.com/office/drawing/2014/chart" uri="{C3380CC4-5D6E-409C-BE32-E72D297353CC}">
              <c16:uniqueId val="{00000002-AA2E-467F-A9D3-949CA60F1465}"/>
            </c:ext>
          </c:extLst>
        </c:ser>
        <c:ser>
          <c:idx val="7"/>
          <c:order val="7"/>
          <c:tx>
            <c:strRef>
              <c:f>Sheet1!$A$9</c:f>
              <c:strCache>
                <c:ptCount val="1"/>
                <c:pt idx="0">
                  <c:v>MSSA BSI - Trust-apportioned</c:v>
                </c:pt>
              </c:strCache>
            </c:strRef>
          </c:tx>
          <c:spPr>
            <a:ln w="28575" cap="rnd">
              <a:solidFill>
                <a:schemeClr val="accent4">
                  <a:lumMod val="60000"/>
                  <a:lumOff val="40000"/>
                </a:schemeClr>
              </a:solidFill>
              <a:prstDash val="dash"/>
              <a:round/>
            </a:ln>
            <a:effectLst/>
          </c:spPr>
          <c:marker>
            <c:symbol val="none"/>
          </c:marker>
          <c:cat>
            <c:strRef>
              <c:f>Sheet1!$B$1:$BB$1</c:f>
              <c:strCache>
                <c:ptCount val="53"/>
                <c:pt idx="0">
                  <c:v>Apr-Jun 2007</c:v>
                </c:pt>
                <c:pt idx="1">
                  <c:v>Jul-Sept 2007</c:v>
                </c:pt>
                <c:pt idx="2">
                  <c:v>Oct-Dec 2007</c:v>
                </c:pt>
                <c:pt idx="3">
                  <c:v>Jan-Mar 2008</c:v>
                </c:pt>
                <c:pt idx="4">
                  <c:v>Apr-Jun 2008</c:v>
                </c:pt>
                <c:pt idx="5">
                  <c:v>Jul-Sept 2008</c:v>
                </c:pt>
                <c:pt idx="6">
                  <c:v>Oct-Dec 2008</c:v>
                </c:pt>
                <c:pt idx="7">
                  <c:v>Jan-Mar 2009</c:v>
                </c:pt>
                <c:pt idx="8">
                  <c:v>Apr-Jun 2009</c:v>
                </c:pt>
                <c:pt idx="9">
                  <c:v>Jul-Sept 2009</c:v>
                </c:pt>
                <c:pt idx="10">
                  <c:v>Oct-Dec 2009</c:v>
                </c:pt>
                <c:pt idx="11">
                  <c:v>Jan-Mar 2010</c:v>
                </c:pt>
                <c:pt idx="12">
                  <c:v>Apr-Jun 2010</c:v>
                </c:pt>
                <c:pt idx="13">
                  <c:v>Jul-Sept 2010</c:v>
                </c:pt>
                <c:pt idx="14">
                  <c:v>Oct-Dec 2010</c:v>
                </c:pt>
                <c:pt idx="15">
                  <c:v>Jan-Mar 2011</c:v>
                </c:pt>
                <c:pt idx="16">
                  <c:v>Apr-Jun 2011</c:v>
                </c:pt>
                <c:pt idx="17">
                  <c:v>Jul-Sept 2011</c:v>
                </c:pt>
                <c:pt idx="18">
                  <c:v>Oct-Dec 2011</c:v>
                </c:pt>
                <c:pt idx="19">
                  <c:v>Jan-Mar 2012</c:v>
                </c:pt>
                <c:pt idx="20">
                  <c:v>Apr-Jun 2012</c:v>
                </c:pt>
                <c:pt idx="21">
                  <c:v>Jul-Sept 2012</c:v>
                </c:pt>
                <c:pt idx="22">
                  <c:v>Oct-Dec 2012</c:v>
                </c:pt>
                <c:pt idx="23">
                  <c:v>Jan-Mar 2013</c:v>
                </c:pt>
                <c:pt idx="24">
                  <c:v>Apr-Jun 2013</c:v>
                </c:pt>
                <c:pt idx="25">
                  <c:v>Jul-Sept 2013</c:v>
                </c:pt>
                <c:pt idx="26">
                  <c:v>Oct-Dec 2013</c:v>
                </c:pt>
                <c:pt idx="27">
                  <c:v>Jan-Mar 2014</c:v>
                </c:pt>
                <c:pt idx="28">
                  <c:v>Apr-Jun 2014</c:v>
                </c:pt>
                <c:pt idx="29">
                  <c:v>Jul-Sept 2014</c:v>
                </c:pt>
                <c:pt idx="30">
                  <c:v>Oct-Dec 2014</c:v>
                </c:pt>
                <c:pt idx="31">
                  <c:v>Jan-Mar 2015</c:v>
                </c:pt>
                <c:pt idx="32">
                  <c:v>Apr-Jun 2015</c:v>
                </c:pt>
                <c:pt idx="33">
                  <c:v>Jul-Sept 2015</c:v>
                </c:pt>
                <c:pt idx="34">
                  <c:v>Oct-Dec 2015</c:v>
                </c:pt>
                <c:pt idx="35">
                  <c:v>Jan-Mar 2016</c:v>
                </c:pt>
                <c:pt idx="36">
                  <c:v>Apr-Jun 2016</c:v>
                </c:pt>
                <c:pt idx="37">
                  <c:v>Jul-Sept 2016</c:v>
                </c:pt>
                <c:pt idx="38">
                  <c:v>Oct-Dec 2016</c:v>
                </c:pt>
                <c:pt idx="39">
                  <c:v>Jan-Mar 2017</c:v>
                </c:pt>
                <c:pt idx="40">
                  <c:v>Apr-Jun 2017</c:v>
                </c:pt>
                <c:pt idx="41">
                  <c:v>Jul-Sept 2017</c:v>
                </c:pt>
                <c:pt idx="42">
                  <c:v>Oct-Dec 2017</c:v>
                </c:pt>
                <c:pt idx="43">
                  <c:v>Jan-Mar 2018</c:v>
                </c:pt>
                <c:pt idx="44">
                  <c:v>Apr-Jun 2018</c:v>
                </c:pt>
                <c:pt idx="45">
                  <c:v>Jul-Sept 2018</c:v>
                </c:pt>
                <c:pt idx="46">
                  <c:v>Oct-Dec 2018</c:v>
                </c:pt>
                <c:pt idx="47">
                  <c:v>Jan-Mar 2019</c:v>
                </c:pt>
                <c:pt idx="48">
                  <c:v>Apr-Jun 2019</c:v>
                </c:pt>
                <c:pt idx="49">
                  <c:v>Jul-Sept 2019</c:v>
                </c:pt>
                <c:pt idx="50">
                  <c:v>Oct-Dec 2019</c:v>
                </c:pt>
                <c:pt idx="51">
                  <c:v>Apr-Jun 2020</c:v>
                </c:pt>
                <c:pt idx="52">
                  <c:v>Jul-Sept 2020</c:v>
                </c:pt>
              </c:strCache>
            </c:strRef>
          </c:cat>
          <c:val>
            <c:numRef>
              <c:f>Sheet1!$B$9:$BB$9</c:f>
              <c:numCache>
                <c:formatCode>General</c:formatCode>
                <c:ptCount val="53"/>
                <c:pt idx="15" formatCode="&quot; &quot;#,##0&quot; &quot;;&quot;-&quot;#,##0&quot; &quot;;&quot; -&quot;00&quot; &quot;;&quot; &quot;@&quot; &quot;">
                  <c:v>735</c:v>
                </c:pt>
                <c:pt idx="16" formatCode="&quot; &quot;#,##0&quot; &quot;;&quot;-&quot;#,##0&quot; &quot;;&quot; -&quot;00&quot; &quot;;&quot; &quot;@&quot; &quot;">
                  <c:v>698</c:v>
                </c:pt>
                <c:pt idx="17" formatCode="&quot; &quot;#,##0&quot; &quot;;&quot;-&quot;#,##0&quot; &quot;;&quot; -&quot;00&quot; &quot;;&quot; &quot;@&quot; &quot;">
                  <c:v>725</c:v>
                </c:pt>
                <c:pt idx="18" formatCode="&quot; &quot;#,##0&quot; &quot;;&quot;-&quot;#,##0&quot; &quot;;&quot; -&quot;00&quot; &quot;;&quot; &quot;@&quot; &quot;">
                  <c:v>703</c:v>
                </c:pt>
                <c:pt idx="19" formatCode="&quot; &quot;#,##0&quot; &quot;;&quot;-&quot;#,##0&quot; &quot;;&quot; -&quot;00&quot; &quot;;&quot; &quot;@&quot; &quot;">
                  <c:v>728</c:v>
                </c:pt>
                <c:pt idx="20" formatCode="&quot; &quot;#,##0&quot; &quot;;&quot;-&quot;#,##0&quot; &quot;;&quot; -&quot;00&quot; &quot;;&quot; &quot;@&quot; &quot;">
                  <c:v>711</c:v>
                </c:pt>
                <c:pt idx="21" formatCode="&quot; &quot;#,##0&quot; &quot;;&quot;-&quot;#,##0&quot; &quot;;&quot; -&quot;00&quot; &quot;;&quot; &quot;@&quot; &quot;">
                  <c:v>648</c:v>
                </c:pt>
                <c:pt idx="22" formatCode="&quot; &quot;#,##0&quot; &quot;;&quot;-&quot;#,##0&quot; &quot;;&quot; -&quot;00&quot; &quot;;&quot; &quot;@&quot; &quot;">
                  <c:v>663</c:v>
                </c:pt>
                <c:pt idx="23" formatCode="&quot; &quot;#,##0&quot; &quot;;&quot;-&quot;#,##0&quot; &quot;;&quot; -&quot;00&quot; &quot;;&quot; &quot;@&quot; &quot;">
                  <c:v>678</c:v>
                </c:pt>
                <c:pt idx="24" formatCode="&quot; &quot;#,##0&quot; &quot;;&quot;-&quot;#,##0&quot; &quot;;&quot; -&quot;00&quot; &quot;;&quot; &quot;@&quot; &quot;">
                  <c:v>711</c:v>
                </c:pt>
                <c:pt idx="25" formatCode="&quot; &quot;#,##0&quot; &quot;;&quot;-&quot;#,##0&quot; &quot;;&quot; -&quot;00&quot; &quot;;&quot; &quot;@&quot; &quot;">
                  <c:v>700</c:v>
                </c:pt>
                <c:pt idx="26" formatCode="&quot; &quot;#,##0&quot; &quot;;&quot;-&quot;#,##0&quot; &quot;;&quot; -&quot;00&quot; &quot;;&quot; &quot;@&quot; &quot;">
                  <c:v>596</c:v>
                </c:pt>
                <c:pt idx="27" formatCode="&quot; &quot;#,##0&quot; &quot;;&quot;-&quot;#,##0&quot; &quot;;&quot; -&quot;00&quot; &quot;;&quot; &quot;@&quot; &quot;">
                  <c:v>689</c:v>
                </c:pt>
                <c:pt idx="28" formatCode="&quot; &quot;#,##0&quot; &quot;;&quot;-&quot;#,##0&quot; &quot;;&quot; -&quot;00&quot; &quot;;&quot; &quot;@&quot; &quot;">
                  <c:v>683</c:v>
                </c:pt>
                <c:pt idx="29" formatCode="&quot; &quot;#,##0&quot; &quot;;&quot;-&quot;#,##0&quot; &quot;;&quot; -&quot;00&quot; &quot;;&quot; &quot;@&quot; &quot;">
                  <c:v>679</c:v>
                </c:pt>
                <c:pt idx="30" formatCode="&quot; &quot;#,##0&quot; &quot;;&quot;-&quot;#,##0&quot; &quot;;&quot; -&quot;00&quot; &quot;;&quot; &quot;@&quot; &quot;">
                  <c:v>729</c:v>
                </c:pt>
                <c:pt idx="31" formatCode="&quot; &quot;#,##0&quot; &quot;;&quot;-&quot;#,##0&quot; &quot;;&quot; -&quot;00&quot; &quot;;&quot; &quot;@&quot; &quot;">
                  <c:v>716</c:v>
                </c:pt>
                <c:pt idx="32" formatCode="&quot; &quot;#,##0&quot; &quot;;&quot;-&quot;#,##0&quot; &quot;;&quot; -&quot;00&quot; &quot;;&quot; &quot;@&quot; &quot;">
                  <c:v>683</c:v>
                </c:pt>
                <c:pt idx="33" formatCode="&quot; &quot;#,##0&quot; &quot;;&quot;-&quot;#,##0&quot; &quot;;&quot; -&quot;00&quot; &quot;;&quot; &quot;@&quot; &quot;">
                  <c:v>703</c:v>
                </c:pt>
                <c:pt idx="34" formatCode="&quot; &quot;#,##0&quot; &quot;;&quot;-&quot;#,##0&quot; &quot;;&quot; -&quot;00&quot; &quot;;&quot; &quot;@&quot; &quot;">
                  <c:v>756</c:v>
                </c:pt>
                <c:pt idx="35" formatCode="&quot; &quot;#,##0&quot; &quot;;&quot;-&quot;#,##0&quot; &quot;;&quot; -&quot;00&quot; &quot;;&quot; &quot;@&quot; &quot;">
                  <c:v>778</c:v>
                </c:pt>
                <c:pt idx="36" formatCode="&quot; &quot;#,##0&quot; &quot;;&quot;-&quot;#,##0&quot; &quot;;&quot; -&quot;00&quot; &quot;;&quot; &quot;@&quot; &quot;">
                  <c:v>817</c:v>
                </c:pt>
                <c:pt idx="37" formatCode="&quot; &quot;#,##0&quot; &quot;;&quot;-&quot;#,##0&quot; &quot;;&quot; -&quot;00&quot; &quot;;&quot; &quot;@&quot; &quot;">
                  <c:v>729</c:v>
                </c:pt>
                <c:pt idx="38" formatCode="&quot; &quot;#,##0&quot; &quot;;&quot;-&quot;#,##0&quot; &quot;;&quot; -&quot;00&quot; &quot;;&quot; &quot;@&quot; &quot;">
                  <c:v>773</c:v>
                </c:pt>
                <c:pt idx="39" formatCode="&quot; &quot;#,##0&quot; &quot;;&quot;-&quot;#,##0&quot; &quot;;&quot; -&quot;00&quot; &quot;;&quot; &quot;@&quot; &quot;">
                  <c:v>780</c:v>
                </c:pt>
                <c:pt idx="40" formatCode="&quot; &quot;#,##0&quot; &quot;;&quot;-&quot;#,##0&quot; &quot;;&quot; -&quot;00&quot; &quot;;&quot; &quot;@&quot; &quot;">
                  <c:v>814</c:v>
                </c:pt>
                <c:pt idx="41" formatCode="&quot; &quot;#,##0&quot; &quot;;&quot;-&quot;#,##0&quot; &quot;;&quot; -&quot;00&quot; &quot;;&quot; &quot;@&quot; &quot;">
                  <c:v>774</c:v>
                </c:pt>
                <c:pt idx="42" formatCode="&quot; &quot;#,##0&quot; &quot;;&quot;-&quot;#,##0&quot; &quot;;&quot; -&quot;00&quot; &quot;;&quot; &quot;@&quot; &quot;">
                  <c:v>811</c:v>
                </c:pt>
                <c:pt idx="43" formatCode="&quot; &quot;#,##0&quot; &quot;;&quot;-&quot;#,##0&quot; &quot;;&quot; -&quot;00&quot; &quot;;&quot; &quot;@&quot; &quot;">
                  <c:v>754</c:v>
                </c:pt>
                <c:pt idx="44" formatCode="#,##0">
                  <c:v>818</c:v>
                </c:pt>
                <c:pt idx="45" formatCode="#,##0">
                  <c:v>821</c:v>
                </c:pt>
                <c:pt idx="46" formatCode="#,##0">
                  <c:v>843</c:v>
                </c:pt>
                <c:pt idx="47" formatCode="#,##0">
                  <c:v>840</c:v>
                </c:pt>
                <c:pt idx="48" formatCode="#,##0">
                  <c:v>850</c:v>
                </c:pt>
                <c:pt idx="49" formatCode="#,##0">
                  <c:v>848</c:v>
                </c:pt>
                <c:pt idx="50" formatCode="#,##0">
                  <c:v>846</c:v>
                </c:pt>
                <c:pt idx="51" formatCode="#,##0">
                  <c:v>754</c:v>
                </c:pt>
                <c:pt idx="52" formatCode="#,##0">
                  <c:v>625</c:v>
                </c:pt>
              </c:numCache>
            </c:numRef>
          </c:val>
          <c:smooth val="0"/>
          <c:extLst xmlns:c16r2="http://schemas.microsoft.com/office/drawing/2015/06/chart">
            <c:ext xmlns:c16="http://schemas.microsoft.com/office/drawing/2014/chart" uri="{C3380CC4-5D6E-409C-BE32-E72D297353CC}">
              <c16:uniqueId val="{00000003-AA2E-467F-A9D3-949CA60F1465}"/>
            </c:ext>
          </c:extLst>
        </c:ser>
        <c:ser>
          <c:idx val="8"/>
          <c:order val="8"/>
          <c:tx>
            <c:strRef>
              <c:f>Sheet1!$A$10</c:f>
              <c:strCache>
                <c:ptCount val="1"/>
                <c:pt idx="0">
                  <c:v>Pseudomonas BSI - all cases</c:v>
                </c:pt>
              </c:strCache>
            </c:strRef>
          </c:tx>
          <c:spPr>
            <a:ln w="28575" cap="rnd">
              <a:solidFill>
                <a:schemeClr val="bg2">
                  <a:lumMod val="50000"/>
                </a:schemeClr>
              </a:solidFill>
              <a:round/>
            </a:ln>
            <a:effectLst/>
          </c:spPr>
          <c:marker>
            <c:symbol val="none"/>
          </c:marker>
          <c:cat>
            <c:strRef>
              <c:f>Sheet1!$B$1:$BB$1</c:f>
              <c:strCache>
                <c:ptCount val="53"/>
                <c:pt idx="0">
                  <c:v>Apr-Jun 2007</c:v>
                </c:pt>
                <c:pt idx="1">
                  <c:v>Jul-Sept 2007</c:v>
                </c:pt>
                <c:pt idx="2">
                  <c:v>Oct-Dec 2007</c:v>
                </c:pt>
                <c:pt idx="3">
                  <c:v>Jan-Mar 2008</c:v>
                </c:pt>
                <c:pt idx="4">
                  <c:v>Apr-Jun 2008</c:v>
                </c:pt>
                <c:pt idx="5">
                  <c:v>Jul-Sept 2008</c:v>
                </c:pt>
                <c:pt idx="6">
                  <c:v>Oct-Dec 2008</c:v>
                </c:pt>
                <c:pt idx="7">
                  <c:v>Jan-Mar 2009</c:v>
                </c:pt>
                <c:pt idx="8">
                  <c:v>Apr-Jun 2009</c:v>
                </c:pt>
                <c:pt idx="9">
                  <c:v>Jul-Sept 2009</c:v>
                </c:pt>
                <c:pt idx="10">
                  <c:v>Oct-Dec 2009</c:v>
                </c:pt>
                <c:pt idx="11">
                  <c:v>Jan-Mar 2010</c:v>
                </c:pt>
                <c:pt idx="12">
                  <c:v>Apr-Jun 2010</c:v>
                </c:pt>
                <c:pt idx="13">
                  <c:v>Jul-Sept 2010</c:v>
                </c:pt>
                <c:pt idx="14">
                  <c:v>Oct-Dec 2010</c:v>
                </c:pt>
                <c:pt idx="15">
                  <c:v>Jan-Mar 2011</c:v>
                </c:pt>
                <c:pt idx="16">
                  <c:v>Apr-Jun 2011</c:v>
                </c:pt>
                <c:pt idx="17">
                  <c:v>Jul-Sept 2011</c:v>
                </c:pt>
                <c:pt idx="18">
                  <c:v>Oct-Dec 2011</c:v>
                </c:pt>
                <c:pt idx="19">
                  <c:v>Jan-Mar 2012</c:v>
                </c:pt>
                <c:pt idx="20">
                  <c:v>Apr-Jun 2012</c:v>
                </c:pt>
                <c:pt idx="21">
                  <c:v>Jul-Sept 2012</c:v>
                </c:pt>
                <c:pt idx="22">
                  <c:v>Oct-Dec 2012</c:v>
                </c:pt>
                <c:pt idx="23">
                  <c:v>Jan-Mar 2013</c:v>
                </c:pt>
                <c:pt idx="24">
                  <c:v>Apr-Jun 2013</c:v>
                </c:pt>
                <c:pt idx="25">
                  <c:v>Jul-Sept 2013</c:v>
                </c:pt>
                <c:pt idx="26">
                  <c:v>Oct-Dec 2013</c:v>
                </c:pt>
                <c:pt idx="27">
                  <c:v>Jan-Mar 2014</c:v>
                </c:pt>
                <c:pt idx="28">
                  <c:v>Apr-Jun 2014</c:v>
                </c:pt>
                <c:pt idx="29">
                  <c:v>Jul-Sept 2014</c:v>
                </c:pt>
                <c:pt idx="30">
                  <c:v>Oct-Dec 2014</c:v>
                </c:pt>
                <c:pt idx="31">
                  <c:v>Jan-Mar 2015</c:v>
                </c:pt>
                <c:pt idx="32">
                  <c:v>Apr-Jun 2015</c:v>
                </c:pt>
                <c:pt idx="33">
                  <c:v>Jul-Sept 2015</c:v>
                </c:pt>
                <c:pt idx="34">
                  <c:v>Oct-Dec 2015</c:v>
                </c:pt>
                <c:pt idx="35">
                  <c:v>Jan-Mar 2016</c:v>
                </c:pt>
                <c:pt idx="36">
                  <c:v>Apr-Jun 2016</c:v>
                </c:pt>
                <c:pt idx="37">
                  <c:v>Jul-Sept 2016</c:v>
                </c:pt>
                <c:pt idx="38">
                  <c:v>Oct-Dec 2016</c:v>
                </c:pt>
                <c:pt idx="39">
                  <c:v>Jan-Mar 2017</c:v>
                </c:pt>
                <c:pt idx="40">
                  <c:v>Apr-Jun 2017</c:v>
                </c:pt>
                <c:pt idx="41">
                  <c:v>Jul-Sept 2017</c:v>
                </c:pt>
                <c:pt idx="42">
                  <c:v>Oct-Dec 2017</c:v>
                </c:pt>
                <c:pt idx="43">
                  <c:v>Jan-Mar 2018</c:v>
                </c:pt>
                <c:pt idx="44">
                  <c:v>Apr-Jun 2018</c:v>
                </c:pt>
                <c:pt idx="45">
                  <c:v>Jul-Sept 2018</c:v>
                </c:pt>
                <c:pt idx="46">
                  <c:v>Oct-Dec 2018</c:v>
                </c:pt>
                <c:pt idx="47">
                  <c:v>Jan-Mar 2019</c:v>
                </c:pt>
                <c:pt idx="48">
                  <c:v>Apr-Jun 2019</c:v>
                </c:pt>
                <c:pt idx="49">
                  <c:v>Jul-Sept 2019</c:v>
                </c:pt>
                <c:pt idx="50">
                  <c:v>Oct-Dec 2019</c:v>
                </c:pt>
                <c:pt idx="51">
                  <c:v>Apr-Jun 2020</c:v>
                </c:pt>
                <c:pt idx="52">
                  <c:v>Jul-Sept 2020</c:v>
                </c:pt>
              </c:strCache>
            </c:strRef>
          </c:cat>
          <c:val>
            <c:numRef>
              <c:f>Sheet1!$B$10:$BB$10</c:f>
              <c:numCache>
                <c:formatCode>General</c:formatCode>
                <c:ptCount val="53"/>
                <c:pt idx="40" formatCode="#,##0">
                  <c:v>1012</c:v>
                </c:pt>
                <c:pt idx="41" formatCode="#,##0">
                  <c:v>1183</c:v>
                </c:pt>
                <c:pt idx="42" formatCode="#,##0">
                  <c:v>1146</c:v>
                </c:pt>
                <c:pt idx="43" formatCode="#,##0">
                  <c:v>964</c:v>
                </c:pt>
                <c:pt idx="44" formatCode="#,##0">
                  <c:v>973</c:v>
                </c:pt>
                <c:pt idx="45" formatCode="#,##0">
                  <c:v>1186</c:v>
                </c:pt>
                <c:pt idx="46" formatCode="#,##0">
                  <c:v>1064</c:v>
                </c:pt>
                <c:pt idx="47" formatCode="#,##0">
                  <c:v>963</c:v>
                </c:pt>
                <c:pt idx="48" formatCode="#,##0">
                  <c:v>1068</c:v>
                </c:pt>
                <c:pt idx="49" formatCode="#,##0">
                  <c:v>1197</c:v>
                </c:pt>
                <c:pt idx="50" formatCode="#,##0">
                  <c:v>1110</c:v>
                </c:pt>
                <c:pt idx="51" formatCode="#,##0">
                  <c:v>963</c:v>
                </c:pt>
                <c:pt idx="52" formatCode="#,##0">
                  <c:v>879</c:v>
                </c:pt>
              </c:numCache>
            </c:numRef>
          </c:val>
          <c:smooth val="0"/>
          <c:extLst xmlns:c16r2="http://schemas.microsoft.com/office/drawing/2015/06/chart">
            <c:ext xmlns:c16="http://schemas.microsoft.com/office/drawing/2014/chart" uri="{C3380CC4-5D6E-409C-BE32-E72D297353CC}">
              <c16:uniqueId val="{00000004-AA2E-467F-A9D3-949CA60F1465}"/>
            </c:ext>
          </c:extLst>
        </c:ser>
        <c:ser>
          <c:idx val="9"/>
          <c:order val="9"/>
          <c:tx>
            <c:strRef>
              <c:f>Sheet1!$A$11</c:f>
              <c:strCache>
                <c:ptCount val="1"/>
                <c:pt idx="0">
                  <c:v>Pseudomonas BSI - Trust-apportioned</c:v>
                </c:pt>
              </c:strCache>
            </c:strRef>
          </c:tx>
          <c:spPr>
            <a:ln w="28575" cap="rnd">
              <a:solidFill>
                <a:schemeClr val="bg2">
                  <a:lumMod val="50000"/>
                </a:schemeClr>
              </a:solidFill>
              <a:prstDash val="sysDash"/>
              <a:round/>
            </a:ln>
            <a:effectLst/>
          </c:spPr>
          <c:marker>
            <c:symbol val="none"/>
          </c:marker>
          <c:cat>
            <c:strRef>
              <c:f>Sheet1!$B$1:$BB$1</c:f>
              <c:strCache>
                <c:ptCount val="53"/>
                <c:pt idx="0">
                  <c:v>Apr-Jun 2007</c:v>
                </c:pt>
                <c:pt idx="1">
                  <c:v>Jul-Sept 2007</c:v>
                </c:pt>
                <c:pt idx="2">
                  <c:v>Oct-Dec 2007</c:v>
                </c:pt>
                <c:pt idx="3">
                  <c:v>Jan-Mar 2008</c:v>
                </c:pt>
                <c:pt idx="4">
                  <c:v>Apr-Jun 2008</c:v>
                </c:pt>
                <c:pt idx="5">
                  <c:v>Jul-Sept 2008</c:v>
                </c:pt>
                <c:pt idx="6">
                  <c:v>Oct-Dec 2008</c:v>
                </c:pt>
                <c:pt idx="7">
                  <c:v>Jan-Mar 2009</c:v>
                </c:pt>
                <c:pt idx="8">
                  <c:v>Apr-Jun 2009</c:v>
                </c:pt>
                <c:pt idx="9">
                  <c:v>Jul-Sept 2009</c:v>
                </c:pt>
                <c:pt idx="10">
                  <c:v>Oct-Dec 2009</c:v>
                </c:pt>
                <c:pt idx="11">
                  <c:v>Jan-Mar 2010</c:v>
                </c:pt>
                <c:pt idx="12">
                  <c:v>Apr-Jun 2010</c:v>
                </c:pt>
                <c:pt idx="13">
                  <c:v>Jul-Sept 2010</c:v>
                </c:pt>
                <c:pt idx="14">
                  <c:v>Oct-Dec 2010</c:v>
                </c:pt>
                <c:pt idx="15">
                  <c:v>Jan-Mar 2011</c:v>
                </c:pt>
                <c:pt idx="16">
                  <c:v>Apr-Jun 2011</c:v>
                </c:pt>
                <c:pt idx="17">
                  <c:v>Jul-Sept 2011</c:v>
                </c:pt>
                <c:pt idx="18">
                  <c:v>Oct-Dec 2011</c:v>
                </c:pt>
                <c:pt idx="19">
                  <c:v>Jan-Mar 2012</c:v>
                </c:pt>
                <c:pt idx="20">
                  <c:v>Apr-Jun 2012</c:v>
                </c:pt>
                <c:pt idx="21">
                  <c:v>Jul-Sept 2012</c:v>
                </c:pt>
                <c:pt idx="22">
                  <c:v>Oct-Dec 2012</c:v>
                </c:pt>
                <c:pt idx="23">
                  <c:v>Jan-Mar 2013</c:v>
                </c:pt>
                <c:pt idx="24">
                  <c:v>Apr-Jun 2013</c:v>
                </c:pt>
                <c:pt idx="25">
                  <c:v>Jul-Sept 2013</c:v>
                </c:pt>
                <c:pt idx="26">
                  <c:v>Oct-Dec 2013</c:v>
                </c:pt>
                <c:pt idx="27">
                  <c:v>Jan-Mar 2014</c:v>
                </c:pt>
                <c:pt idx="28">
                  <c:v>Apr-Jun 2014</c:v>
                </c:pt>
                <c:pt idx="29">
                  <c:v>Jul-Sept 2014</c:v>
                </c:pt>
                <c:pt idx="30">
                  <c:v>Oct-Dec 2014</c:v>
                </c:pt>
                <c:pt idx="31">
                  <c:v>Jan-Mar 2015</c:v>
                </c:pt>
                <c:pt idx="32">
                  <c:v>Apr-Jun 2015</c:v>
                </c:pt>
                <c:pt idx="33">
                  <c:v>Jul-Sept 2015</c:v>
                </c:pt>
                <c:pt idx="34">
                  <c:v>Oct-Dec 2015</c:v>
                </c:pt>
                <c:pt idx="35">
                  <c:v>Jan-Mar 2016</c:v>
                </c:pt>
                <c:pt idx="36">
                  <c:v>Apr-Jun 2016</c:v>
                </c:pt>
                <c:pt idx="37">
                  <c:v>Jul-Sept 2016</c:v>
                </c:pt>
                <c:pt idx="38">
                  <c:v>Oct-Dec 2016</c:v>
                </c:pt>
                <c:pt idx="39">
                  <c:v>Jan-Mar 2017</c:v>
                </c:pt>
                <c:pt idx="40">
                  <c:v>Apr-Jun 2017</c:v>
                </c:pt>
                <c:pt idx="41">
                  <c:v>Jul-Sept 2017</c:v>
                </c:pt>
                <c:pt idx="42">
                  <c:v>Oct-Dec 2017</c:v>
                </c:pt>
                <c:pt idx="43">
                  <c:v>Jan-Mar 2018</c:v>
                </c:pt>
                <c:pt idx="44">
                  <c:v>Apr-Jun 2018</c:v>
                </c:pt>
                <c:pt idx="45">
                  <c:v>Jul-Sept 2018</c:v>
                </c:pt>
                <c:pt idx="46">
                  <c:v>Oct-Dec 2018</c:v>
                </c:pt>
                <c:pt idx="47">
                  <c:v>Jan-Mar 2019</c:v>
                </c:pt>
                <c:pt idx="48">
                  <c:v>Apr-Jun 2019</c:v>
                </c:pt>
                <c:pt idx="49">
                  <c:v>Jul-Sept 2019</c:v>
                </c:pt>
                <c:pt idx="50">
                  <c:v>Oct-Dec 2019</c:v>
                </c:pt>
                <c:pt idx="51">
                  <c:v>Apr-Jun 2020</c:v>
                </c:pt>
                <c:pt idx="52">
                  <c:v>Jul-Sept 2020</c:v>
                </c:pt>
              </c:strCache>
            </c:strRef>
          </c:cat>
          <c:val>
            <c:numRef>
              <c:f>Sheet1!$B$11:$BB$11</c:f>
              <c:numCache>
                <c:formatCode>General</c:formatCode>
                <c:ptCount val="53"/>
                <c:pt idx="40" formatCode="#,##0">
                  <c:v>374</c:v>
                </c:pt>
                <c:pt idx="41" formatCode="#,##0">
                  <c:v>422</c:v>
                </c:pt>
                <c:pt idx="42" formatCode="#,##0">
                  <c:v>434</c:v>
                </c:pt>
                <c:pt idx="43" formatCode="#,##0">
                  <c:v>394</c:v>
                </c:pt>
                <c:pt idx="44" formatCode="#,##0">
                  <c:v>352</c:v>
                </c:pt>
                <c:pt idx="45" formatCode="#,##0">
                  <c:v>421</c:v>
                </c:pt>
                <c:pt idx="46" formatCode="#,##0">
                  <c:v>386</c:v>
                </c:pt>
                <c:pt idx="47" formatCode="#,##0">
                  <c:v>359</c:v>
                </c:pt>
                <c:pt idx="48" formatCode="#,##0">
                  <c:v>398</c:v>
                </c:pt>
                <c:pt idx="49" formatCode="#,##0">
                  <c:v>402</c:v>
                </c:pt>
                <c:pt idx="50" formatCode="#,##0">
                  <c:v>413</c:v>
                </c:pt>
                <c:pt idx="51" formatCode="#,##0">
                  <c:v>363</c:v>
                </c:pt>
                <c:pt idx="52" formatCode="#,##0">
                  <c:v>298</c:v>
                </c:pt>
              </c:numCache>
            </c:numRef>
          </c:val>
          <c:smooth val="0"/>
          <c:extLst xmlns:c16r2="http://schemas.microsoft.com/office/drawing/2015/06/chart">
            <c:ext xmlns:c16="http://schemas.microsoft.com/office/drawing/2014/chart" uri="{C3380CC4-5D6E-409C-BE32-E72D297353CC}">
              <c16:uniqueId val="{00000005-AA2E-467F-A9D3-949CA60F1465}"/>
            </c:ext>
          </c:extLst>
        </c:ser>
        <c:ser>
          <c:idx val="10"/>
          <c:order val="10"/>
          <c:tx>
            <c:strRef>
              <c:f>Sheet1!$A$12</c:f>
              <c:strCache>
                <c:ptCount val="1"/>
                <c:pt idx="0">
                  <c:v>Klebisella BSI - all cases</c:v>
                </c:pt>
              </c:strCache>
            </c:strRef>
          </c:tx>
          <c:spPr>
            <a:ln w="28575" cap="rnd">
              <a:solidFill>
                <a:schemeClr val="tx1"/>
              </a:solidFill>
              <a:round/>
            </a:ln>
            <a:effectLst/>
          </c:spPr>
          <c:marker>
            <c:symbol val="none"/>
          </c:marker>
          <c:cat>
            <c:strRef>
              <c:f>Sheet1!$B$1:$BB$1</c:f>
              <c:strCache>
                <c:ptCount val="53"/>
                <c:pt idx="0">
                  <c:v>Apr-Jun 2007</c:v>
                </c:pt>
                <c:pt idx="1">
                  <c:v>Jul-Sept 2007</c:v>
                </c:pt>
                <c:pt idx="2">
                  <c:v>Oct-Dec 2007</c:v>
                </c:pt>
                <c:pt idx="3">
                  <c:v>Jan-Mar 2008</c:v>
                </c:pt>
                <c:pt idx="4">
                  <c:v>Apr-Jun 2008</c:v>
                </c:pt>
                <c:pt idx="5">
                  <c:v>Jul-Sept 2008</c:v>
                </c:pt>
                <c:pt idx="6">
                  <c:v>Oct-Dec 2008</c:v>
                </c:pt>
                <c:pt idx="7">
                  <c:v>Jan-Mar 2009</c:v>
                </c:pt>
                <c:pt idx="8">
                  <c:v>Apr-Jun 2009</c:v>
                </c:pt>
                <c:pt idx="9">
                  <c:v>Jul-Sept 2009</c:v>
                </c:pt>
                <c:pt idx="10">
                  <c:v>Oct-Dec 2009</c:v>
                </c:pt>
                <c:pt idx="11">
                  <c:v>Jan-Mar 2010</c:v>
                </c:pt>
                <c:pt idx="12">
                  <c:v>Apr-Jun 2010</c:v>
                </c:pt>
                <c:pt idx="13">
                  <c:v>Jul-Sept 2010</c:v>
                </c:pt>
                <c:pt idx="14">
                  <c:v>Oct-Dec 2010</c:v>
                </c:pt>
                <c:pt idx="15">
                  <c:v>Jan-Mar 2011</c:v>
                </c:pt>
                <c:pt idx="16">
                  <c:v>Apr-Jun 2011</c:v>
                </c:pt>
                <c:pt idx="17">
                  <c:v>Jul-Sept 2011</c:v>
                </c:pt>
                <c:pt idx="18">
                  <c:v>Oct-Dec 2011</c:v>
                </c:pt>
                <c:pt idx="19">
                  <c:v>Jan-Mar 2012</c:v>
                </c:pt>
                <c:pt idx="20">
                  <c:v>Apr-Jun 2012</c:v>
                </c:pt>
                <c:pt idx="21">
                  <c:v>Jul-Sept 2012</c:v>
                </c:pt>
                <c:pt idx="22">
                  <c:v>Oct-Dec 2012</c:v>
                </c:pt>
                <c:pt idx="23">
                  <c:v>Jan-Mar 2013</c:v>
                </c:pt>
                <c:pt idx="24">
                  <c:v>Apr-Jun 2013</c:v>
                </c:pt>
                <c:pt idx="25">
                  <c:v>Jul-Sept 2013</c:v>
                </c:pt>
                <c:pt idx="26">
                  <c:v>Oct-Dec 2013</c:v>
                </c:pt>
                <c:pt idx="27">
                  <c:v>Jan-Mar 2014</c:v>
                </c:pt>
                <c:pt idx="28">
                  <c:v>Apr-Jun 2014</c:v>
                </c:pt>
                <c:pt idx="29">
                  <c:v>Jul-Sept 2014</c:v>
                </c:pt>
                <c:pt idx="30">
                  <c:v>Oct-Dec 2014</c:v>
                </c:pt>
                <c:pt idx="31">
                  <c:v>Jan-Mar 2015</c:v>
                </c:pt>
                <c:pt idx="32">
                  <c:v>Apr-Jun 2015</c:v>
                </c:pt>
                <c:pt idx="33">
                  <c:v>Jul-Sept 2015</c:v>
                </c:pt>
                <c:pt idx="34">
                  <c:v>Oct-Dec 2015</c:v>
                </c:pt>
                <c:pt idx="35">
                  <c:v>Jan-Mar 2016</c:v>
                </c:pt>
                <c:pt idx="36">
                  <c:v>Apr-Jun 2016</c:v>
                </c:pt>
                <c:pt idx="37">
                  <c:v>Jul-Sept 2016</c:v>
                </c:pt>
                <c:pt idx="38">
                  <c:v>Oct-Dec 2016</c:v>
                </c:pt>
                <c:pt idx="39">
                  <c:v>Jan-Mar 2017</c:v>
                </c:pt>
                <c:pt idx="40">
                  <c:v>Apr-Jun 2017</c:v>
                </c:pt>
                <c:pt idx="41">
                  <c:v>Jul-Sept 2017</c:v>
                </c:pt>
                <c:pt idx="42">
                  <c:v>Oct-Dec 2017</c:v>
                </c:pt>
                <c:pt idx="43">
                  <c:v>Jan-Mar 2018</c:v>
                </c:pt>
                <c:pt idx="44">
                  <c:v>Apr-Jun 2018</c:v>
                </c:pt>
                <c:pt idx="45">
                  <c:v>Jul-Sept 2018</c:v>
                </c:pt>
                <c:pt idx="46">
                  <c:v>Oct-Dec 2018</c:v>
                </c:pt>
                <c:pt idx="47">
                  <c:v>Jan-Mar 2019</c:v>
                </c:pt>
                <c:pt idx="48">
                  <c:v>Apr-Jun 2019</c:v>
                </c:pt>
                <c:pt idx="49">
                  <c:v>Jul-Sept 2019</c:v>
                </c:pt>
                <c:pt idx="50">
                  <c:v>Oct-Dec 2019</c:v>
                </c:pt>
                <c:pt idx="51">
                  <c:v>Apr-Jun 2020</c:v>
                </c:pt>
                <c:pt idx="52">
                  <c:v>Jul-Sept 2020</c:v>
                </c:pt>
              </c:strCache>
            </c:strRef>
          </c:cat>
          <c:val>
            <c:numRef>
              <c:f>Sheet1!$B$12:$BB$12</c:f>
              <c:numCache>
                <c:formatCode>General</c:formatCode>
                <c:ptCount val="53"/>
                <c:pt idx="40" formatCode="#,##0">
                  <c:v>2348</c:v>
                </c:pt>
                <c:pt idx="41" formatCode="#,##0">
                  <c:v>2670</c:v>
                </c:pt>
                <c:pt idx="42" formatCode="#,##0">
                  <c:v>2515</c:v>
                </c:pt>
                <c:pt idx="43" formatCode="#,##0">
                  <c:v>2249</c:v>
                </c:pt>
                <c:pt idx="44" formatCode="#,##0">
                  <c:v>2543</c:v>
                </c:pt>
                <c:pt idx="45" formatCode="#,##0">
                  <c:v>2863</c:v>
                </c:pt>
                <c:pt idx="46" formatCode="#,##0">
                  <c:v>2714</c:v>
                </c:pt>
                <c:pt idx="47" formatCode="#,##0">
                  <c:v>2568</c:v>
                </c:pt>
                <c:pt idx="48" formatCode="#,##0">
                  <c:v>2546</c:v>
                </c:pt>
                <c:pt idx="49" formatCode="#,##0">
                  <c:v>2982</c:v>
                </c:pt>
                <c:pt idx="50" formatCode="#,##0">
                  <c:v>2950</c:v>
                </c:pt>
                <c:pt idx="51" formatCode="#,##0">
                  <c:v>2542</c:v>
                </c:pt>
                <c:pt idx="52" formatCode="#,##0">
                  <c:v>2395</c:v>
                </c:pt>
              </c:numCache>
            </c:numRef>
          </c:val>
          <c:smooth val="0"/>
          <c:extLst xmlns:c16r2="http://schemas.microsoft.com/office/drawing/2015/06/chart">
            <c:ext xmlns:c16="http://schemas.microsoft.com/office/drawing/2014/chart" uri="{C3380CC4-5D6E-409C-BE32-E72D297353CC}">
              <c16:uniqueId val="{00000006-AA2E-467F-A9D3-949CA60F1465}"/>
            </c:ext>
          </c:extLst>
        </c:ser>
        <c:ser>
          <c:idx val="11"/>
          <c:order val="11"/>
          <c:tx>
            <c:strRef>
              <c:f>Sheet1!$A$13</c:f>
              <c:strCache>
                <c:ptCount val="1"/>
                <c:pt idx="0">
                  <c:v>Klebsiella BSI - Trust-apportioned</c:v>
                </c:pt>
              </c:strCache>
            </c:strRef>
          </c:tx>
          <c:spPr>
            <a:ln w="28575" cap="rnd">
              <a:solidFill>
                <a:schemeClr val="tx1"/>
              </a:solidFill>
              <a:prstDash val="dash"/>
              <a:round/>
            </a:ln>
            <a:effectLst/>
          </c:spPr>
          <c:marker>
            <c:symbol val="none"/>
          </c:marker>
          <c:cat>
            <c:strRef>
              <c:f>Sheet1!$B$1:$BB$1</c:f>
              <c:strCache>
                <c:ptCount val="53"/>
                <c:pt idx="0">
                  <c:v>Apr-Jun 2007</c:v>
                </c:pt>
                <c:pt idx="1">
                  <c:v>Jul-Sept 2007</c:v>
                </c:pt>
                <c:pt idx="2">
                  <c:v>Oct-Dec 2007</c:v>
                </c:pt>
                <c:pt idx="3">
                  <c:v>Jan-Mar 2008</c:v>
                </c:pt>
                <c:pt idx="4">
                  <c:v>Apr-Jun 2008</c:v>
                </c:pt>
                <c:pt idx="5">
                  <c:v>Jul-Sept 2008</c:v>
                </c:pt>
                <c:pt idx="6">
                  <c:v>Oct-Dec 2008</c:v>
                </c:pt>
                <c:pt idx="7">
                  <c:v>Jan-Mar 2009</c:v>
                </c:pt>
                <c:pt idx="8">
                  <c:v>Apr-Jun 2009</c:v>
                </c:pt>
                <c:pt idx="9">
                  <c:v>Jul-Sept 2009</c:v>
                </c:pt>
                <c:pt idx="10">
                  <c:v>Oct-Dec 2009</c:v>
                </c:pt>
                <c:pt idx="11">
                  <c:v>Jan-Mar 2010</c:v>
                </c:pt>
                <c:pt idx="12">
                  <c:v>Apr-Jun 2010</c:v>
                </c:pt>
                <c:pt idx="13">
                  <c:v>Jul-Sept 2010</c:v>
                </c:pt>
                <c:pt idx="14">
                  <c:v>Oct-Dec 2010</c:v>
                </c:pt>
                <c:pt idx="15">
                  <c:v>Jan-Mar 2011</c:v>
                </c:pt>
                <c:pt idx="16">
                  <c:v>Apr-Jun 2011</c:v>
                </c:pt>
                <c:pt idx="17">
                  <c:v>Jul-Sept 2011</c:v>
                </c:pt>
                <c:pt idx="18">
                  <c:v>Oct-Dec 2011</c:v>
                </c:pt>
                <c:pt idx="19">
                  <c:v>Jan-Mar 2012</c:v>
                </c:pt>
                <c:pt idx="20">
                  <c:v>Apr-Jun 2012</c:v>
                </c:pt>
                <c:pt idx="21">
                  <c:v>Jul-Sept 2012</c:v>
                </c:pt>
                <c:pt idx="22">
                  <c:v>Oct-Dec 2012</c:v>
                </c:pt>
                <c:pt idx="23">
                  <c:v>Jan-Mar 2013</c:v>
                </c:pt>
                <c:pt idx="24">
                  <c:v>Apr-Jun 2013</c:v>
                </c:pt>
                <c:pt idx="25">
                  <c:v>Jul-Sept 2013</c:v>
                </c:pt>
                <c:pt idx="26">
                  <c:v>Oct-Dec 2013</c:v>
                </c:pt>
                <c:pt idx="27">
                  <c:v>Jan-Mar 2014</c:v>
                </c:pt>
                <c:pt idx="28">
                  <c:v>Apr-Jun 2014</c:v>
                </c:pt>
                <c:pt idx="29">
                  <c:v>Jul-Sept 2014</c:v>
                </c:pt>
                <c:pt idx="30">
                  <c:v>Oct-Dec 2014</c:v>
                </c:pt>
                <c:pt idx="31">
                  <c:v>Jan-Mar 2015</c:v>
                </c:pt>
                <c:pt idx="32">
                  <c:v>Apr-Jun 2015</c:v>
                </c:pt>
                <c:pt idx="33">
                  <c:v>Jul-Sept 2015</c:v>
                </c:pt>
                <c:pt idx="34">
                  <c:v>Oct-Dec 2015</c:v>
                </c:pt>
                <c:pt idx="35">
                  <c:v>Jan-Mar 2016</c:v>
                </c:pt>
                <c:pt idx="36">
                  <c:v>Apr-Jun 2016</c:v>
                </c:pt>
                <c:pt idx="37">
                  <c:v>Jul-Sept 2016</c:v>
                </c:pt>
                <c:pt idx="38">
                  <c:v>Oct-Dec 2016</c:v>
                </c:pt>
                <c:pt idx="39">
                  <c:v>Jan-Mar 2017</c:v>
                </c:pt>
                <c:pt idx="40">
                  <c:v>Apr-Jun 2017</c:v>
                </c:pt>
                <c:pt idx="41">
                  <c:v>Jul-Sept 2017</c:v>
                </c:pt>
                <c:pt idx="42">
                  <c:v>Oct-Dec 2017</c:v>
                </c:pt>
                <c:pt idx="43">
                  <c:v>Jan-Mar 2018</c:v>
                </c:pt>
                <c:pt idx="44">
                  <c:v>Apr-Jun 2018</c:v>
                </c:pt>
                <c:pt idx="45">
                  <c:v>Jul-Sept 2018</c:v>
                </c:pt>
                <c:pt idx="46">
                  <c:v>Oct-Dec 2018</c:v>
                </c:pt>
                <c:pt idx="47">
                  <c:v>Jan-Mar 2019</c:v>
                </c:pt>
                <c:pt idx="48">
                  <c:v>Apr-Jun 2019</c:v>
                </c:pt>
                <c:pt idx="49">
                  <c:v>Jul-Sept 2019</c:v>
                </c:pt>
                <c:pt idx="50">
                  <c:v>Oct-Dec 2019</c:v>
                </c:pt>
                <c:pt idx="51">
                  <c:v>Apr-Jun 2020</c:v>
                </c:pt>
                <c:pt idx="52">
                  <c:v>Jul-Sept 2020</c:v>
                </c:pt>
              </c:strCache>
            </c:strRef>
          </c:cat>
          <c:val>
            <c:numRef>
              <c:f>Sheet1!$B$13:$BB$13</c:f>
              <c:numCache>
                <c:formatCode>General</c:formatCode>
                <c:ptCount val="53"/>
                <c:pt idx="40" formatCode="#,##0">
                  <c:v>670</c:v>
                </c:pt>
                <c:pt idx="41" formatCode="#,##0">
                  <c:v>792</c:v>
                </c:pt>
                <c:pt idx="42" formatCode="#,##0">
                  <c:v>758</c:v>
                </c:pt>
                <c:pt idx="43" formatCode="#,##0">
                  <c:v>700</c:v>
                </c:pt>
                <c:pt idx="44" formatCode="#,##0">
                  <c:v>741</c:v>
                </c:pt>
                <c:pt idx="45" formatCode="#,##0">
                  <c:v>907</c:v>
                </c:pt>
                <c:pt idx="46" formatCode="#,##0">
                  <c:v>810</c:v>
                </c:pt>
                <c:pt idx="47" formatCode="#,##0">
                  <c:v>744</c:v>
                </c:pt>
                <c:pt idx="48" formatCode="#,##0">
                  <c:v>748</c:v>
                </c:pt>
                <c:pt idx="49" formatCode="#,##0">
                  <c:v>897</c:v>
                </c:pt>
                <c:pt idx="50" formatCode="#,##0">
                  <c:v>864</c:v>
                </c:pt>
                <c:pt idx="51" formatCode="#,##0">
                  <c:v>694</c:v>
                </c:pt>
                <c:pt idx="52" formatCode="#,##0">
                  <c:v>768</c:v>
                </c:pt>
              </c:numCache>
            </c:numRef>
          </c:val>
          <c:smooth val="0"/>
          <c:extLst xmlns:c16r2="http://schemas.microsoft.com/office/drawing/2015/06/chart">
            <c:ext xmlns:c16="http://schemas.microsoft.com/office/drawing/2014/chart" uri="{C3380CC4-5D6E-409C-BE32-E72D297353CC}">
              <c16:uniqueId val="{00000007-AA2E-467F-A9D3-949CA60F1465}"/>
            </c:ext>
          </c:extLst>
        </c:ser>
        <c:dLbls>
          <c:showLegendKey val="0"/>
          <c:showVal val="0"/>
          <c:showCatName val="0"/>
          <c:showSerName val="0"/>
          <c:showPercent val="0"/>
          <c:showBubbleSize val="0"/>
        </c:dLbls>
        <c:marker val="1"/>
        <c:smooth val="0"/>
        <c:axId val="650212096"/>
        <c:axId val="650213272"/>
      </c:lineChart>
      <c:lineChart>
        <c:grouping val="standard"/>
        <c:varyColors val="0"/>
        <c:ser>
          <c:idx val="0"/>
          <c:order val="0"/>
          <c:tx>
            <c:strRef>
              <c:f>Sheet1!$A$2</c:f>
              <c:strCache>
                <c:ptCount val="1"/>
                <c:pt idx="0">
                  <c:v>C. difficile - all cases</c:v>
                </c:pt>
              </c:strCache>
            </c:strRef>
          </c:tx>
          <c:spPr>
            <a:ln w="28575" cap="rnd">
              <a:solidFill>
                <a:schemeClr val="accent1"/>
              </a:solidFill>
              <a:round/>
            </a:ln>
            <a:effectLst/>
          </c:spPr>
          <c:marker>
            <c:symbol val="none"/>
          </c:marker>
          <c:cat>
            <c:strRef>
              <c:f>Sheet1!$B$1:$BB$1</c:f>
              <c:strCache>
                <c:ptCount val="53"/>
                <c:pt idx="0">
                  <c:v>Apr-Jun 2007</c:v>
                </c:pt>
                <c:pt idx="1">
                  <c:v>Jul-Sept 2007</c:v>
                </c:pt>
                <c:pt idx="2">
                  <c:v>Oct-Dec 2007</c:v>
                </c:pt>
                <c:pt idx="3">
                  <c:v>Jan-Mar 2008</c:v>
                </c:pt>
                <c:pt idx="4">
                  <c:v>Apr-Jun 2008</c:v>
                </c:pt>
                <c:pt idx="5">
                  <c:v>Jul-Sept 2008</c:v>
                </c:pt>
                <c:pt idx="6">
                  <c:v>Oct-Dec 2008</c:v>
                </c:pt>
                <c:pt idx="7">
                  <c:v>Jan-Mar 2009</c:v>
                </c:pt>
                <c:pt idx="8">
                  <c:v>Apr-Jun 2009</c:v>
                </c:pt>
                <c:pt idx="9">
                  <c:v>Jul-Sept 2009</c:v>
                </c:pt>
                <c:pt idx="10">
                  <c:v>Oct-Dec 2009</c:v>
                </c:pt>
                <c:pt idx="11">
                  <c:v>Jan-Mar 2010</c:v>
                </c:pt>
                <c:pt idx="12">
                  <c:v>Apr-Jun 2010</c:v>
                </c:pt>
                <c:pt idx="13">
                  <c:v>Jul-Sept 2010</c:v>
                </c:pt>
                <c:pt idx="14">
                  <c:v>Oct-Dec 2010</c:v>
                </c:pt>
                <c:pt idx="15">
                  <c:v>Jan-Mar 2011</c:v>
                </c:pt>
                <c:pt idx="16">
                  <c:v>Apr-Jun 2011</c:v>
                </c:pt>
                <c:pt idx="17">
                  <c:v>Jul-Sept 2011</c:v>
                </c:pt>
                <c:pt idx="18">
                  <c:v>Oct-Dec 2011</c:v>
                </c:pt>
                <c:pt idx="19">
                  <c:v>Jan-Mar 2012</c:v>
                </c:pt>
                <c:pt idx="20">
                  <c:v>Apr-Jun 2012</c:v>
                </c:pt>
                <c:pt idx="21">
                  <c:v>Jul-Sept 2012</c:v>
                </c:pt>
                <c:pt idx="22">
                  <c:v>Oct-Dec 2012</c:v>
                </c:pt>
                <c:pt idx="23">
                  <c:v>Jan-Mar 2013</c:v>
                </c:pt>
                <c:pt idx="24">
                  <c:v>Apr-Jun 2013</c:v>
                </c:pt>
                <c:pt idx="25">
                  <c:v>Jul-Sept 2013</c:v>
                </c:pt>
                <c:pt idx="26">
                  <c:v>Oct-Dec 2013</c:v>
                </c:pt>
                <c:pt idx="27">
                  <c:v>Jan-Mar 2014</c:v>
                </c:pt>
                <c:pt idx="28">
                  <c:v>Apr-Jun 2014</c:v>
                </c:pt>
                <c:pt idx="29">
                  <c:v>Jul-Sept 2014</c:v>
                </c:pt>
                <c:pt idx="30">
                  <c:v>Oct-Dec 2014</c:v>
                </c:pt>
                <c:pt idx="31">
                  <c:v>Jan-Mar 2015</c:v>
                </c:pt>
                <c:pt idx="32">
                  <c:v>Apr-Jun 2015</c:v>
                </c:pt>
                <c:pt idx="33">
                  <c:v>Jul-Sept 2015</c:v>
                </c:pt>
                <c:pt idx="34">
                  <c:v>Oct-Dec 2015</c:v>
                </c:pt>
                <c:pt idx="35">
                  <c:v>Jan-Mar 2016</c:v>
                </c:pt>
                <c:pt idx="36">
                  <c:v>Apr-Jun 2016</c:v>
                </c:pt>
                <c:pt idx="37">
                  <c:v>Jul-Sept 2016</c:v>
                </c:pt>
                <c:pt idx="38">
                  <c:v>Oct-Dec 2016</c:v>
                </c:pt>
                <c:pt idx="39">
                  <c:v>Jan-Mar 2017</c:v>
                </c:pt>
                <c:pt idx="40">
                  <c:v>Apr-Jun 2017</c:v>
                </c:pt>
                <c:pt idx="41">
                  <c:v>Jul-Sept 2017</c:v>
                </c:pt>
                <c:pt idx="42">
                  <c:v>Oct-Dec 2017</c:v>
                </c:pt>
                <c:pt idx="43">
                  <c:v>Jan-Mar 2018</c:v>
                </c:pt>
                <c:pt idx="44">
                  <c:v>Apr-Jun 2018</c:v>
                </c:pt>
                <c:pt idx="45">
                  <c:v>Jul-Sept 2018</c:v>
                </c:pt>
                <c:pt idx="46">
                  <c:v>Oct-Dec 2018</c:v>
                </c:pt>
                <c:pt idx="47">
                  <c:v>Jan-Mar 2019</c:v>
                </c:pt>
                <c:pt idx="48">
                  <c:v>Apr-Jun 2019</c:v>
                </c:pt>
                <c:pt idx="49">
                  <c:v>Jul-Sept 2019</c:v>
                </c:pt>
                <c:pt idx="50">
                  <c:v>Oct-Dec 2019</c:v>
                </c:pt>
                <c:pt idx="51">
                  <c:v>Apr-Jun 2020</c:v>
                </c:pt>
                <c:pt idx="52">
                  <c:v>Jul-Sept 2020</c:v>
                </c:pt>
              </c:strCache>
            </c:strRef>
          </c:cat>
          <c:val>
            <c:numRef>
              <c:f>Sheet1!$B$2:$BB$2</c:f>
              <c:numCache>
                <c:formatCode>" "#,##0" ";"-"#,##0" ";" -"00" ";" "@" "</c:formatCode>
                <c:ptCount val="53"/>
                <c:pt idx="0">
                  <c:v>16864</c:v>
                </c:pt>
                <c:pt idx="1">
                  <c:v>13419</c:v>
                </c:pt>
                <c:pt idx="2">
                  <c:v>12248</c:v>
                </c:pt>
                <c:pt idx="3">
                  <c:v>12967</c:v>
                </c:pt>
                <c:pt idx="4">
                  <c:v>10883</c:v>
                </c:pt>
                <c:pt idx="5">
                  <c:v>8948</c:v>
                </c:pt>
                <c:pt idx="6">
                  <c:v>7907</c:v>
                </c:pt>
                <c:pt idx="7">
                  <c:v>8357</c:v>
                </c:pt>
                <c:pt idx="8">
                  <c:v>6854</c:v>
                </c:pt>
                <c:pt idx="9">
                  <c:v>6407</c:v>
                </c:pt>
                <c:pt idx="10">
                  <c:v>6002</c:v>
                </c:pt>
                <c:pt idx="11">
                  <c:v>6341</c:v>
                </c:pt>
                <c:pt idx="12">
                  <c:v>5981</c:v>
                </c:pt>
                <c:pt idx="13">
                  <c:v>5909</c:v>
                </c:pt>
                <c:pt idx="14">
                  <c:v>4984</c:v>
                </c:pt>
                <c:pt idx="15">
                  <c:v>4833</c:v>
                </c:pt>
                <c:pt idx="16">
                  <c:v>4967</c:v>
                </c:pt>
                <c:pt idx="17">
                  <c:v>4994</c:v>
                </c:pt>
                <c:pt idx="18">
                  <c:v>4350</c:v>
                </c:pt>
                <c:pt idx="19">
                  <c:v>3711</c:v>
                </c:pt>
                <c:pt idx="20">
                  <c:v>3656</c:v>
                </c:pt>
                <c:pt idx="21">
                  <c:v>3870</c:v>
                </c:pt>
                <c:pt idx="22">
                  <c:v>3756</c:v>
                </c:pt>
                <c:pt idx="23">
                  <c:v>3412</c:v>
                </c:pt>
                <c:pt idx="24">
                  <c:v>3386</c:v>
                </c:pt>
                <c:pt idx="25">
                  <c:v>3671</c:v>
                </c:pt>
                <c:pt idx="26">
                  <c:v>3298</c:v>
                </c:pt>
                <c:pt idx="27">
                  <c:v>3007</c:v>
                </c:pt>
                <c:pt idx="28">
                  <c:v>3450</c:v>
                </c:pt>
                <c:pt idx="29">
                  <c:v>3979</c:v>
                </c:pt>
                <c:pt idx="30">
                  <c:v>3366</c:v>
                </c:pt>
                <c:pt idx="31">
                  <c:v>3398</c:v>
                </c:pt>
                <c:pt idx="32">
                  <c:v>3653</c:v>
                </c:pt>
                <c:pt idx="33">
                  <c:v>4011</c:v>
                </c:pt>
                <c:pt idx="34">
                  <c:v>3535</c:v>
                </c:pt>
                <c:pt idx="35">
                  <c:v>2944</c:v>
                </c:pt>
                <c:pt idx="36" formatCode="General">
                  <c:v>3070</c:v>
                </c:pt>
                <c:pt idx="37" formatCode="General">
                  <c:v>3631</c:v>
                </c:pt>
                <c:pt idx="38" formatCode="General">
                  <c:v>3153</c:v>
                </c:pt>
                <c:pt idx="39" formatCode="General">
                  <c:v>2986</c:v>
                </c:pt>
                <c:pt idx="40">
                  <c:v>3303</c:v>
                </c:pt>
                <c:pt idx="41">
                  <c:v>3656</c:v>
                </c:pt>
                <c:pt idx="42">
                  <c:v>3239</c:v>
                </c:pt>
                <c:pt idx="43">
                  <c:v>3088</c:v>
                </c:pt>
                <c:pt idx="44" formatCode="#,##0">
                  <c:v>3228</c:v>
                </c:pt>
                <c:pt idx="45" formatCode="#,##0">
                  <c:v>3599</c:v>
                </c:pt>
                <c:pt idx="46" formatCode="#,##0">
                  <c:v>2837</c:v>
                </c:pt>
                <c:pt idx="47" formatCode="#,##0">
                  <c:v>2611</c:v>
                </c:pt>
                <c:pt idx="48" formatCode="#,##0">
                  <c:v>3093</c:v>
                </c:pt>
                <c:pt idx="49" formatCode="#,##0">
                  <c:v>3639</c:v>
                </c:pt>
                <c:pt idx="50" formatCode="#,##0">
                  <c:v>3407</c:v>
                </c:pt>
                <c:pt idx="51" formatCode="#,##0">
                  <c:v>3048</c:v>
                </c:pt>
                <c:pt idx="52" formatCode="#,##0">
                  <c:v>2774</c:v>
                </c:pt>
              </c:numCache>
            </c:numRef>
          </c:val>
          <c:smooth val="0"/>
          <c:extLst xmlns:c16r2="http://schemas.microsoft.com/office/drawing/2015/06/chart">
            <c:ext xmlns:c16="http://schemas.microsoft.com/office/drawing/2014/chart" uri="{C3380CC4-5D6E-409C-BE32-E72D297353CC}">
              <c16:uniqueId val="{00000008-AA2E-467F-A9D3-949CA60F1465}"/>
            </c:ext>
          </c:extLst>
        </c:ser>
        <c:ser>
          <c:idx val="1"/>
          <c:order val="1"/>
          <c:tx>
            <c:strRef>
              <c:f>Sheet1!$A$3</c:f>
              <c:strCache>
                <c:ptCount val="1"/>
                <c:pt idx="0">
                  <c:v>C. difficile - Trust-apportioned</c:v>
                </c:pt>
              </c:strCache>
            </c:strRef>
          </c:tx>
          <c:spPr>
            <a:ln w="28575" cap="rnd">
              <a:solidFill>
                <a:schemeClr val="accent1"/>
              </a:solidFill>
              <a:prstDash val="dash"/>
              <a:round/>
            </a:ln>
            <a:effectLst/>
          </c:spPr>
          <c:marker>
            <c:symbol val="none"/>
          </c:marker>
          <c:cat>
            <c:strRef>
              <c:f>Sheet1!$B$1:$BB$1</c:f>
              <c:strCache>
                <c:ptCount val="53"/>
                <c:pt idx="0">
                  <c:v>Apr-Jun 2007</c:v>
                </c:pt>
                <c:pt idx="1">
                  <c:v>Jul-Sept 2007</c:v>
                </c:pt>
                <c:pt idx="2">
                  <c:v>Oct-Dec 2007</c:v>
                </c:pt>
                <c:pt idx="3">
                  <c:v>Jan-Mar 2008</c:v>
                </c:pt>
                <c:pt idx="4">
                  <c:v>Apr-Jun 2008</c:v>
                </c:pt>
                <c:pt idx="5">
                  <c:v>Jul-Sept 2008</c:v>
                </c:pt>
                <c:pt idx="6">
                  <c:v>Oct-Dec 2008</c:v>
                </c:pt>
                <c:pt idx="7">
                  <c:v>Jan-Mar 2009</c:v>
                </c:pt>
                <c:pt idx="8">
                  <c:v>Apr-Jun 2009</c:v>
                </c:pt>
                <c:pt idx="9">
                  <c:v>Jul-Sept 2009</c:v>
                </c:pt>
                <c:pt idx="10">
                  <c:v>Oct-Dec 2009</c:v>
                </c:pt>
                <c:pt idx="11">
                  <c:v>Jan-Mar 2010</c:v>
                </c:pt>
                <c:pt idx="12">
                  <c:v>Apr-Jun 2010</c:v>
                </c:pt>
                <c:pt idx="13">
                  <c:v>Jul-Sept 2010</c:v>
                </c:pt>
                <c:pt idx="14">
                  <c:v>Oct-Dec 2010</c:v>
                </c:pt>
                <c:pt idx="15">
                  <c:v>Jan-Mar 2011</c:v>
                </c:pt>
                <c:pt idx="16">
                  <c:v>Apr-Jun 2011</c:v>
                </c:pt>
                <c:pt idx="17">
                  <c:v>Jul-Sept 2011</c:v>
                </c:pt>
                <c:pt idx="18">
                  <c:v>Oct-Dec 2011</c:v>
                </c:pt>
                <c:pt idx="19">
                  <c:v>Jan-Mar 2012</c:v>
                </c:pt>
                <c:pt idx="20">
                  <c:v>Apr-Jun 2012</c:v>
                </c:pt>
                <c:pt idx="21">
                  <c:v>Jul-Sept 2012</c:v>
                </c:pt>
                <c:pt idx="22">
                  <c:v>Oct-Dec 2012</c:v>
                </c:pt>
                <c:pt idx="23">
                  <c:v>Jan-Mar 2013</c:v>
                </c:pt>
                <c:pt idx="24">
                  <c:v>Apr-Jun 2013</c:v>
                </c:pt>
                <c:pt idx="25">
                  <c:v>Jul-Sept 2013</c:v>
                </c:pt>
                <c:pt idx="26">
                  <c:v>Oct-Dec 2013</c:v>
                </c:pt>
                <c:pt idx="27">
                  <c:v>Jan-Mar 2014</c:v>
                </c:pt>
                <c:pt idx="28">
                  <c:v>Apr-Jun 2014</c:v>
                </c:pt>
                <c:pt idx="29">
                  <c:v>Jul-Sept 2014</c:v>
                </c:pt>
                <c:pt idx="30">
                  <c:v>Oct-Dec 2014</c:v>
                </c:pt>
                <c:pt idx="31">
                  <c:v>Jan-Mar 2015</c:v>
                </c:pt>
                <c:pt idx="32">
                  <c:v>Apr-Jun 2015</c:v>
                </c:pt>
                <c:pt idx="33">
                  <c:v>Jul-Sept 2015</c:v>
                </c:pt>
                <c:pt idx="34">
                  <c:v>Oct-Dec 2015</c:v>
                </c:pt>
                <c:pt idx="35">
                  <c:v>Jan-Mar 2016</c:v>
                </c:pt>
                <c:pt idx="36">
                  <c:v>Apr-Jun 2016</c:v>
                </c:pt>
                <c:pt idx="37">
                  <c:v>Jul-Sept 2016</c:v>
                </c:pt>
                <c:pt idx="38">
                  <c:v>Oct-Dec 2016</c:v>
                </c:pt>
                <c:pt idx="39">
                  <c:v>Jan-Mar 2017</c:v>
                </c:pt>
                <c:pt idx="40">
                  <c:v>Apr-Jun 2017</c:v>
                </c:pt>
                <c:pt idx="41">
                  <c:v>Jul-Sept 2017</c:v>
                </c:pt>
                <c:pt idx="42">
                  <c:v>Oct-Dec 2017</c:v>
                </c:pt>
                <c:pt idx="43">
                  <c:v>Jan-Mar 2018</c:v>
                </c:pt>
                <c:pt idx="44">
                  <c:v>Apr-Jun 2018</c:v>
                </c:pt>
                <c:pt idx="45">
                  <c:v>Jul-Sept 2018</c:v>
                </c:pt>
                <c:pt idx="46">
                  <c:v>Oct-Dec 2018</c:v>
                </c:pt>
                <c:pt idx="47">
                  <c:v>Jan-Mar 2019</c:v>
                </c:pt>
                <c:pt idx="48">
                  <c:v>Apr-Jun 2019</c:v>
                </c:pt>
                <c:pt idx="49">
                  <c:v>Jul-Sept 2019</c:v>
                </c:pt>
                <c:pt idx="50">
                  <c:v>Oct-Dec 2019</c:v>
                </c:pt>
                <c:pt idx="51">
                  <c:v>Apr-Jun 2020</c:v>
                </c:pt>
                <c:pt idx="52">
                  <c:v>Jul-Sept 2020</c:v>
                </c:pt>
              </c:strCache>
            </c:strRef>
          </c:cat>
          <c:val>
            <c:numRef>
              <c:f>Sheet1!$B$3:$BB$3</c:f>
              <c:numCache>
                <c:formatCode>" "#,##0" ";"-"#,##0" ";" -"00" ";" "@" "</c:formatCode>
                <c:ptCount val="53"/>
                <c:pt idx="0">
                  <c:v>10436</c:v>
                </c:pt>
                <c:pt idx="1">
                  <c:v>7911</c:v>
                </c:pt>
                <c:pt idx="2">
                  <c:v>7157</c:v>
                </c:pt>
                <c:pt idx="3">
                  <c:v>7930</c:v>
                </c:pt>
                <c:pt idx="4">
                  <c:v>6158</c:v>
                </c:pt>
                <c:pt idx="5">
                  <c:v>4687</c:v>
                </c:pt>
                <c:pt idx="6">
                  <c:v>4310</c:v>
                </c:pt>
                <c:pt idx="7">
                  <c:v>4772</c:v>
                </c:pt>
                <c:pt idx="8">
                  <c:v>3605</c:v>
                </c:pt>
                <c:pt idx="9">
                  <c:v>3097</c:v>
                </c:pt>
                <c:pt idx="10">
                  <c:v>3029</c:v>
                </c:pt>
                <c:pt idx="11">
                  <c:v>3489</c:v>
                </c:pt>
                <c:pt idx="12">
                  <c:v>2996</c:v>
                </c:pt>
                <c:pt idx="13">
                  <c:v>2632</c:v>
                </c:pt>
                <c:pt idx="14">
                  <c:v>2431</c:v>
                </c:pt>
                <c:pt idx="15">
                  <c:v>2358</c:v>
                </c:pt>
                <c:pt idx="16">
                  <c:v>2206</c:v>
                </c:pt>
                <c:pt idx="17">
                  <c:v>2046</c:v>
                </c:pt>
                <c:pt idx="18">
                  <c:v>1824</c:v>
                </c:pt>
                <c:pt idx="19">
                  <c:v>1613</c:v>
                </c:pt>
                <c:pt idx="20">
                  <c:v>1517</c:v>
                </c:pt>
                <c:pt idx="21">
                  <c:v>1433</c:v>
                </c:pt>
                <c:pt idx="22">
                  <c:v>1527</c:v>
                </c:pt>
                <c:pt idx="23">
                  <c:v>1503</c:v>
                </c:pt>
                <c:pt idx="24">
                  <c:v>1347</c:v>
                </c:pt>
                <c:pt idx="25">
                  <c:v>1278</c:v>
                </c:pt>
                <c:pt idx="26">
                  <c:v>1249</c:v>
                </c:pt>
                <c:pt idx="27">
                  <c:v>1160</c:v>
                </c:pt>
                <c:pt idx="28">
                  <c:v>1204</c:v>
                </c:pt>
                <c:pt idx="29">
                  <c:v>1359</c:v>
                </c:pt>
                <c:pt idx="30">
                  <c:v>1306</c:v>
                </c:pt>
                <c:pt idx="31">
                  <c:v>1364</c:v>
                </c:pt>
                <c:pt idx="32">
                  <c:v>1323</c:v>
                </c:pt>
                <c:pt idx="33">
                  <c:v>1356</c:v>
                </c:pt>
                <c:pt idx="34">
                  <c:v>1307</c:v>
                </c:pt>
                <c:pt idx="35">
                  <c:v>1176</c:v>
                </c:pt>
                <c:pt idx="36">
                  <c:v>1098</c:v>
                </c:pt>
                <c:pt idx="37">
                  <c:v>1247</c:v>
                </c:pt>
                <c:pt idx="38">
                  <c:v>1179</c:v>
                </c:pt>
                <c:pt idx="39">
                  <c:v>1094</c:v>
                </c:pt>
                <c:pt idx="40">
                  <c:v>1130</c:v>
                </c:pt>
                <c:pt idx="41">
                  <c:v>1271</c:v>
                </c:pt>
                <c:pt idx="42">
                  <c:v>1147</c:v>
                </c:pt>
                <c:pt idx="43">
                  <c:v>1191</c:v>
                </c:pt>
                <c:pt idx="44" formatCode="#,##0">
                  <c:v>1082</c:v>
                </c:pt>
                <c:pt idx="45" formatCode="#,##0">
                  <c:v>1227</c:v>
                </c:pt>
                <c:pt idx="46" formatCode="#,##0">
                  <c:v>941</c:v>
                </c:pt>
                <c:pt idx="47" formatCode="#,##0">
                  <c:v>951</c:v>
                </c:pt>
                <c:pt idx="48" formatCode="#,##0">
                  <c:v>1076</c:v>
                </c:pt>
                <c:pt idx="49" formatCode="#,##0">
                  <c:v>1211</c:v>
                </c:pt>
                <c:pt idx="50" formatCode="#,##0">
                  <c:v>1279</c:v>
                </c:pt>
                <c:pt idx="51" formatCode="#,##0">
                  <c:v>1139</c:v>
                </c:pt>
                <c:pt idx="52" formatCode="#,##0">
                  <c:v>877</c:v>
                </c:pt>
              </c:numCache>
            </c:numRef>
          </c:val>
          <c:smooth val="0"/>
          <c:extLst xmlns:c16r2="http://schemas.microsoft.com/office/drawing/2015/06/chart">
            <c:ext xmlns:c16="http://schemas.microsoft.com/office/drawing/2014/chart" uri="{C3380CC4-5D6E-409C-BE32-E72D297353CC}">
              <c16:uniqueId val="{00000009-AA2E-467F-A9D3-949CA60F1465}"/>
            </c:ext>
          </c:extLst>
        </c:ser>
        <c:ser>
          <c:idx val="2"/>
          <c:order val="2"/>
          <c:tx>
            <c:strRef>
              <c:f>Sheet1!$A$4</c:f>
              <c:strCache>
                <c:ptCount val="1"/>
                <c:pt idx="0">
                  <c:v>E. coli BSI - all cases</c:v>
                </c:pt>
              </c:strCache>
            </c:strRef>
          </c:tx>
          <c:spPr>
            <a:ln w="28575" cap="rnd">
              <a:solidFill>
                <a:schemeClr val="accent3"/>
              </a:solidFill>
              <a:round/>
            </a:ln>
            <a:effectLst/>
          </c:spPr>
          <c:marker>
            <c:symbol val="none"/>
          </c:marker>
          <c:cat>
            <c:strRef>
              <c:f>Sheet1!$B$1:$BB$1</c:f>
              <c:strCache>
                <c:ptCount val="53"/>
                <c:pt idx="0">
                  <c:v>Apr-Jun 2007</c:v>
                </c:pt>
                <c:pt idx="1">
                  <c:v>Jul-Sept 2007</c:v>
                </c:pt>
                <c:pt idx="2">
                  <c:v>Oct-Dec 2007</c:v>
                </c:pt>
                <c:pt idx="3">
                  <c:v>Jan-Mar 2008</c:v>
                </c:pt>
                <c:pt idx="4">
                  <c:v>Apr-Jun 2008</c:v>
                </c:pt>
                <c:pt idx="5">
                  <c:v>Jul-Sept 2008</c:v>
                </c:pt>
                <c:pt idx="6">
                  <c:v>Oct-Dec 2008</c:v>
                </c:pt>
                <c:pt idx="7">
                  <c:v>Jan-Mar 2009</c:v>
                </c:pt>
                <c:pt idx="8">
                  <c:v>Apr-Jun 2009</c:v>
                </c:pt>
                <c:pt idx="9">
                  <c:v>Jul-Sept 2009</c:v>
                </c:pt>
                <c:pt idx="10">
                  <c:v>Oct-Dec 2009</c:v>
                </c:pt>
                <c:pt idx="11">
                  <c:v>Jan-Mar 2010</c:v>
                </c:pt>
                <c:pt idx="12">
                  <c:v>Apr-Jun 2010</c:v>
                </c:pt>
                <c:pt idx="13">
                  <c:v>Jul-Sept 2010</c:v>
                </c:pt>
                <c:pt idx="14">
                  <c:v>Oct-Dec 2010</c:v>
                </c:pt>
                <c:pt idx="15">
                  <c:v>Jan-Mar 2011</c:v>
                </c:pt>
                <c:pt idx="16">
                  <c:v>Apr-Jun 2011</c:v>
                </c:pt>
                <c:pt idx="17">
                  <c:v>Jul-Sept 2011</c:v>
                </c:pt>
                <c:pt idx="18">
                  <c:v>Oct-Dec 2011</c:v>
                </c:pt>
                <c:pt idx="19">
                  <c:v>Jan-Mar 2012</c:v>
                </c:pt>
                <c:pt idx="20">
                  <c:v>Apr-Jun 2012</c:v>
                </c:pt>
                <c:pt idx="21">
                  <c:v>Jul-Sept 2012</c:v>
                </c:pt>
                <c:pt idx="22">
                  <c:v>Oct-Dec 2012</c:v>
                </c:pt>
                <c:pt idx="23">
                  <c:v>Jan-Mar 2013</c:v>
                </c:pt>
                <c:pt idx="24">
                  <c:v>Apr-Jun 2013</c:v>
                </c:pt>
                <c:pt idx="25">
                  <c:v>Jul-Sept 2013</c:v>
                </c:pt>
                <c:pt idx="26">
                  <c:v>Oct-Dec 2013</c:v>
                </c:pt>
                <c:pt idx="27">
                  <c:v>Jan-Mar 2014</c:v>
                </c:pt>
                <c:pt idx="28">
                  <c:v>Apr-Jun 2014</c:v>
                </c:pt>
                <c:pt idx="29">
                  <c:v>Jul-Sept 2014</c:v>
                </c:pt>
                <c:pt idx="30">
                  <c:v>Oct-Dec 2014</c:v>
                </c:pt>
                <c:pt idx="31">
                  <c:v>Jan-Mar 2015</c:v>
                </c:pt>
                <c:pt idx="32">
                  <c:v>Apr-Jun 2015</c:v>
                </c:pt>
                <c:pt idx="33">
                  <c:v>Jul-Sept 2015</c:v>
                </c:pt>
                <c:pt idx="34">
                  <c:v>Oct-Dec 2015</c:v>
                </c:pt>
                <c:pt idx="35">
                  <c:v>Jan-Mar 2016</c:v>
                </c:pt>
                <c:pt idx="36">
                  <c:v>Apr-Jun 2016</c:v>
                </c:pt>
                <c:pt idx="37">
                  <c:v>Jul-Sept 2016</c:v>
                </c:pt>
                <c:pt idx="38">
                  <c:v>Oct-Dec 2016</c:v>
                </c:pt>
                <c:pt idx="39">
                  <c:v>Jan-Mar 2017</c:v>
                </c:pt>
                <c:pt idx="40">
                  <c:v>Apr-Jun 2017</c:v>
                </c:pt>
                <c:pt idx="41">
                  <c:v>Jul-Sept 2017</c:v>
                </c:pt>
                <c:pt idx="42">
                  <c:v>Oct-Dec 2017</c:v>
                </c:pt>
                <c:pt idx="43">
                  <c:v>Jan-Mar 2018</c:v>
                </c:pt>
                <c:pt idx="44">
                  <c:v>Apr-Jun 2018</c:v>
                </c:pt>
                <c:pt idx="45">
                  <c:v>Jul-Sept 2018</c:v>
                </c:pt>
                <c:pt idx="46">
                  <c:v>Oct-Dec 2018</c:v>
                </c:pt>
                <c:pt idx="47">
                  <c:v>Jan-Mar 2019</c:v>
                </c:pt>
                <c:pt idx="48">
                  <c:v>Apr-Jun 2019</c:v>
                </c:pt>
                <c:pt idx="49">
                  <c:v>Jul-Sept 2019</c:v>
                </c:pt>
                <c:pt idx="50">
                  <c:v>Oct-Dec 2019</c:v>
                </c:pt>
                <c:pt idx="51">
                  <c:v>Apr-Jun 2020</c:v>
                </c:pt>
                <c:pt idx="52">
                  <c:v>Jul-Sept 2020</c:v>
                </c:pt>
              </c:strCache>
            </c:strRef>
          </c:cat>
          <c:val>
            <c:numRef>
              <c:f>Sheet1!$B$4:$BB$4</c:f>
              <c:numCache>
                <c:formatCode>General</c:formatCode>
                <c:ptCount val="53"/>
                <c:pt idx="17" formatCode="&quot; &quot;#,##0&quot; &quot;;&quot;-&quot;#,##0&quot; &quot;;&quot; -&quot;00&quot; &quot;;&quot; &quot;@&quot; &quot;">
                  <c:v>8275</c:v>
                </c:pt>
                <c:pt idx="18" formatCode="&quot; &quot;#,##0&quot; &quot;;&quot;-&quot;#,##0&quot; &quot;;&quot; -&quot;00&quot; &quot;;&quot; &quot;@&quot; &quot;">
                  <c:v>8098</c:v>
                </c:pt>
                <c:pt idx="19" formatCode="&quot; &quot;#,##0&quot; &quot;;&quot;-&quot;#,##0&quot; &quot;;&quot; -&quot;00&quot; &quot;;&quot; &quot;@&quot; &quot;">
                  <c:v>7698</c:v>
                </c:pt>
                <c:pt idx="20" formatCode="&quot; &quot;#,##0&quot; &quot;;&quot;-&quot;#,##0&quot; &quot;;&quot; -&quot;00&quot; &quot;;&quot; &quot;@&quot; &quot;">
                  <c:v>8074</c:v>
                </c:pt>
                <c:pt idx="21" formatCode="&quot; &quot;#,##0&quot; &quot;;&quot;-&quot;#,##0&quot; &quot;;&quot; -&quot;00&quot; &quot;;&quot; &quot;@&quot; &quot;">
                  <c:v>8676</c:v>
                </c:pt>
                <c:pt idx="22" formatCode="&quot; &quot;#,##0&quot; &quot;;&quot;-&quot;#,##0&quot; &quot;;&quot; -&quot;00&quot; &quot;;&quot; &quot;@&quot; &quot;">
                  <c:v>7957</c:v>
                </c:pt>
                <c:pt idx="23" formatCode="&quot; &quot;#,##0&quot; &quot;;&quot;-&quot;#,##0&quot; &quot;;&quot; -&quot;00&quot; &quot;;&quot; &quot;@&quot; &quot;">
                  <c:v>7602</c:v>
                </c:pt>
                <c:pt idx="24" formatCode="&quot; &quot;#,##0&quot; &quot;;&quot;-&quot;#,##0&quot; &quot;;&quot; -&quot;00&quot; &quot;;&quot; &quot;@&quot; &quot;">
                  <c:v>8193</c:v>
                </c:pt>
                <c:pt idx="25" formatCode="&quot; &quot;#,##0&quot; &quot;;&quot;-&quot;#,##0&quot; &quot;;&quot; -&quot;00&quot; &quot;;&quot; &quot;@&quot; &quot;">
                  <c:v>9079</c:v>
                </c:pt>
                <c:pt idx="26" formatCode="&quot; &quot;#,##0&quot; &quot;;&quot;-&quot;#,##0&quot; &quot;;&quot; -&quot;00&quot; &quot;;&quot; &quot;@&quot; &quot;">
                  <c:v>8623</c:v>
                </c:pt>
                <c:pt idx="27" formatCode="&quot; &quot;#,##0&quot; &quot;;&quot;-&quot;#,##0&quot; &quot;;&quot; -&quot;00&quot; &quot;;&quot; &quot;@&quot; &quot;">
                  <c:v>8391</c:v>
                </c:pt>
                <c:pt idx="28" formatCode="&quot; &quot;#,##0&quot; &quot;;&quot;-&quot;#,##0&quot; &quot;;&quot; -&quot;00&quot; &quot;;&quot; &quot;@&quot; &quot;">
                  <c:v>8902</c:v>
                </c:pt>
                <c:pt idx="29" formatCode="&quot; &quot;#,##0&quot; &quot;;&quot;-&quot;#,##0&quot; &quot;;&quot; -&quot;00&quot; &quot;;&quot; &quot;@&quot; &quot;">
                  <c:v>9516</c:v>
                </c:pt>
                <c:pt idx="30" formatCode="&quot; &quot;#,##0&quot; &quot;;&quot;-&quot;#,##0&quot; &quot;;&quot; -&quot;00&quot; &quot;;&quot; &quot;@&quot; &quot;">
                  <c:v>8864</c:v>
                </c:pt>
                <c:pt idx="31" formatCode="&quot; &quot;#,##0&quot; &quot;;&quot;-&quot;#,##0&quot; &quot;;&quot; -&quot;00&quot; &quot;;&quot; &quot;@&quot; &quot;">
                  <c:v>8517</c:v>
                </c:pt>
                <c:pt idx="32" formatCode="&quot; &quot;#,##0&quot; &quot;;&quot;-&quot;#,##0&quot; &quot;;&quot; -&quot;00&quot; &quot;;&quot; &quot;@&quot; &quot;">
                  <c:v>9188</c:v>
                </c:pt>
                <c:pt idx="33" formatCode="&quot; &quot;#,##0&quot; &quot;;&quot;-&quot;#,##0&quot; &quot;;&quot; -&quot;00&quot; &quot;;&quot; &quot;@&quot; &quot;">
                  <c:v>10091</c:v>
                </c:pt>
                <c:pt idx="34" formatCode="&quot; &quot;#,##0&quot; &quot;;&quot;-&quot;#,##0&quot; &quot;;&quot; -&quot;00&quot; &quot;;&quot; &quot;@&quot; &quot;">
                  <c:v>9556</c:v>
                </c:pt>
                <c:pt idx="35" formatCode="&quot; &quot;#,##0&quot; &quot;;&quot;-&quot;#,##0&quot; &quot;;&quot; -&quot;00&quot; &quot;;&quot; &quot;@&quot; &quot;">
                  <c:v>9416</c:v>
                </c:pt>
                <c:pt idx="36" formatCode="&quot; &quot;#,##0&quot; &quot;;&quot;-&quot;#,##0&quot; &quot;;&quot; -&quot;00&quot; &quot;;&quot; &quot;@&quot; &quot;">
                  <c:v>9847</c:v>
                </c:pt>
                <c:pt idx="37" formatCode="&quot; &quot;#,##0&quot; &quot;;&quot;-&quot;#,##0&quot; &quot;;&quot; -&quot;00&quot; &quot;;&quot; &quot;@&quot; &quot;">
                  <c:v>10883</c:v>
                </c:pt>
                <c:pt idx="38" formatCode="&quot; &quot;#,##0&quot; &quot;;&quot;-&quot;#,##0&quot; &quot;;&quot; -&quot;00&quot; &quot;;&quot; &quot;@&quot; &quot;">
                  <c:v>10126</c:v>
                </c:pt>
                <c:pt idx="39" formatCode="&quot; &quot;#,##0&quot; &quot;;&quot;-&quot;#,##0&quot; &quot;;&quot; -&quot;00&quot; &quot;;&quot; &quot;@&quot; &quot;">
                  <c:v>9724</c:v>
                </c:pt>
                <c:pt idx="40" formatCode="&quot; &quot;#,##0&quot; &quot;;&quot;-&quot;#,##0&quot; &quot;;&quot; -&quot;00&quot; &quot;;&quot; &quot;@&quot; &quot;">
                  <c:v>10195</c:v>
                </c:pt>
                <c:pt idx="41" formatCode="&quot; &quot;#,##0&quot; &quot;;&quot;-&quot;#,##0&quot; &quot;;&quot; -&quot;00&quot; &quot;;&quot; &quot;@&quot; &quot;">
                  <c:v>11053</c:v>
                </c:pt>
                <c:pt idx="42" formatCode="&quot; &quot;#,##0&quot; &quot;;&quot;-&quot;#,##0&quot; &quot;;&quot; -&quot;00&quot; &quot;;&quot; &quot;@&quot; &quot;">
                  <c:v>10293</c:v>
                </c:pt>
                <c:pt idx="43" formatCode="&quot; &quot;#,##0&quot; &quot;;&quot;-&quot;#,##0&quot; &quot;;&quot; -&quot;00&quot; &quot;;&quot; &quot;@&quot; &quot;">
                  <c:v>9519</c:v>
                </c:pt>
                <c:pt idx="44" formatCode="#,##0">
                  <c:v>10712</c:v>
                </c:pt>
                <c:pt idx="45" formatCode="#,##0">
                  <c:v>11628</c:v>
                </c:pt>
                <c:pt idx="46" formatCode="#,##0">
                  <c:v>10663</c:v>
                </c:pt>
                <c:pt idx="47" formatCode="#,##0">
                  <c:v>10239</c:v>
                </c:pt>
                <c:pt idx="48" formatCode="#,##0">
                  <c:v>10961</c:v>
                </c:pt>
                <c:pt idx="49" formatCode="#,##0">
                  <c:v>11820</c:v>
                </c:pt>
                <c:pt idx="50" formatCode="#,##0">
                  <c:v>10685</c:v>
                </c:pt>
                <c:pt idx="51" formatCode="#,##0">
                  <c:v>9843</c:v>
                </c:pt>
                <c:pt idx="52" formatCode="#,##0">
                  <c:v>8293</c:v>
                </c:pt>
              </c:numCache>
            </c:numRef>
          </c:val>
          <c:smooth val="0"/>
          <c:extLst xmlns:c16r2="http://schemas.microsoft.com/office/drawing/2015/06/chart">
            <c:ext xmlns:c16="http://schemas.microsoft.com/office/drawing/2014/chart" uri="{C3380CC4-5D6E-409C-BE32-E72D297353CC}">
              <c16:uniqueId val="{0000000A-AA2E-467F-A9D3-949CA60F1465}"/>
            </c:ext>
          </c:extLst>
        </c:ser>
        <c:ser>
          <c:idx val="3"/>
          <c:order val="3"/>
          <c:tx>
            <c:strRef>
              <c:f>Sheet1!$A$5</c:f>
              <c:strCache>
                <c:ptCount val="1"/>
                <c:pt idx="0">
                  <c:v>E. coli BSI - Trust-apportioned</c:v>
                </c:pt>
              </c:strCache>
            </c:strRef>
          </c:tx>
          <c:spPr>
            <a:ln w="28575" cap="rnd">
              <a:solidFill>
                <a:schemeClr val="accent3"/>
              </a:solidFill>
              <a:prstDash val="dash"/>
              <a:round/>
            </a:ln>
            <a:effectLst/>
          </c:spPr>
          <c:marker>
            <c:symbol val="none"/>
          </c:marker>
          <c:cat>
            <c:strRef>
              <c:f>Sheet1!$B$1:$BB$1</c:f>
              <c:strCache>
                <c:ptCount val="53"/>
                <c:pt idx="0">
                  <c:v>Apr-Jun 2007</c:v>
                </c:pt>
                <c:pt idx="1">
                  <c:v>Jul-Sept 2007</c:v>
                </c:pt>
                <c:pt idx="2">
                  <c:v>Oct-Dec 2007</c:v>
                </c:pt>
                <c:pt idx="3">
                  <c:v>Jan-Mar 2008</c:v>
                </c:pt>
                <c:pt idx="4">
                  <c:v>Apr-Jun 2008</c:v>
                </c:pt>
                <c:pt idx="5">
                  <c:v>Jul-Sept 2008</c:v>
                </c:pt>
                <c:pt idx="6">
                  <c:v>Oct-Dec 2008</c:v>
                </c:pt>
                <c:pt idx="7">
                  <c:v>Jan-Mar 2009</c:v>
                </c:pt>
                <c:pt idx="8">
                  <c:v>Apr-Jun 2009</c:v>
                </c:pt>
                <c:pt idx="9">
                  <c:v>Jul-Sept 2009</c:v>
                </c:pt>
                <c:pt idx="10">
                  <c:v>Oct-Dec 2009</c:v>
                </c:pt>
                <c:pt idx="11">
                  <c:v>Jan-Mar 2010</c:v>
                </c:pt>
                <c:pt idx="12">
                  <c:v>Apr-Jun 2010</c:v>
                </c:pt>
                <c:pt idx="13">
                  <c:v>Jul-Sept 2010</c:v>
                </c:pt>
                <c:pt idx="14">
                  <c:v>Oct-Dec 2010</c:v>
                </c:pt>
                <c:pt idx="15">
                  <c:v>Jan-Mar 2011</c:v>
                </c:pt>
                <c:pt idx="16">
                  <c:v>Apr-Jun 2011</c:v>
                </c:pt>
                <c:pt idx="17">
                  <c:v>Jul-Sept 2011</c:v>
                </c:pt>
                <c:pt idx="18">
                  <c:v>Oct-Dec 2011</c:v>
                </c:pt>
                <c:pt idx="19">
                  <c:v>Jan-Mar 2012</c:v>
                </c:pt>
                <c:pt idx="20">
                  <c:v>Apr-Jun 2012</c:v>
                </c:pt>
                <c:pt idx="21">
                  <c:v>Jul-Sept 2012</c:v>
                </c:pt>
                <c:pt idx="22">
                  <c:v>Oct-Dec 2012</c:v>
                </c:pt>
                <c:pt idx="23">
                  <c:v>Jan-Mar 2013</c:v>
                </c:pt>
                <c:pt idx="24">
                  <c:v>Apr-Jun 2013</c:v>
                </c:pt>
                <c:pt idx="25">
                  <c:v>Jul-Sept 2013</c:v>
                </c:pt>
                <c:pt idx="26">
                  <c:v>Oct-Dec 2013</c:v>
                </c:pt>
                <c:pt idx="27">
                  <c:v>Jan-Mar 2014</c:v>
                </c:pt>
                <c:pt idx="28">
                  <c:v>Apr-Jun 2014</c:v>
                </c:pt>
                <c:pt idx="29">
                  <c:v>Jul-Sept 2014</c:v>
                </c:pt>
                <c:pt idx="30">
                  <c:v>Oct-Dec 2014</c:v>
                </c:pt>
                <c:pt idx="31">
                  <c:v>Jan-Mar 2015</c:v>
                </c:pt>
                <c:pt idx="32">
                  <c:v>Apr-Jun 2015</c:v>
                </c:pt>
                <c:pt idx="33">
                  <c:v>Jul-Sept 2015</c:v>
                </c:pt>
                <c:pt idx="34">
                  <c:v>Oct-Dec 2015</c:v>
                </c:pt>
                <c:pt idx="35">
                  <c:v>Jan-Mar 2016</c:v>
                </c:pt>
                <c:pt idx="36">
                  <c:v>Apr-Jun 2016</c:v>
                </c:pt>
                <c:pt idx="37">
                  <c:v>Jul-Sept 2016</c:v>
                </c:pt>
                <c:pt idx="38">
                  <c:v>Oct-Dec 2016</c:v>
                </c:pt>
                <c:pt idx="39">
                  <c:v>Jan-Mar 2017</c:v>
                </c:pt>
                <c:pt idx="40">
                  <c:v>Apr-Jun 2017</c:v>
                </c:pt>
                <c:pt idx="41">
                  <c:v>Jul-Sept 2017</c:v>
                </c:pt>
                <c:pt idx="42">
                  <c:v>Oct-Dec 2017</c:v>
                </c:pt>
                <c:pt idx="43">
                  <c:v>Jan-Mar 2018</c:v>
                </c:pt>
                <c:pt idx="44">
                  <c:v>Apr-Jun 2018</c:v>
                </c:pt>
                <c:pt idx="45">
                  <c:v>Jul-Sept 2018</c:v>
                </c:pt>
                <c:pt idx="46">
                  <c:v>Oct-Dec 2018</c:v>
                </c:pt>
                <c:pt idx="47">
                  <c:v>Jan-Mar 2019</c:v>
                </c:pt>
                <c:pt idx="48">
                  <c:v>Apr-Jun 2019</c:v>
                </c:pt>
                <c:pt idx="49">
                  <c:v>Jul-Sept 2019</c:v>
                </c:pt>
                <c:pt idx="50">
                  <c:v>Oct-Dec 2019</c:v>
                </c:pt>
                <c:pt idx="51">
                  <c:v>Apr-Jun 2020</c:v>
                </c:pt>
                <c:pt idx="52">
                  <c:v>Jul-Sept 2020</c:v>
                </c:pt>
              </c:strCache>
            </c:strRef>
          </c:cat>
          <c:val>
            <c:numRef>
              <c:f>Sheet1!$B$5:$BB$5</c:f>
              <c:numCache>
                <c:formatCode>General</c:formatCode>
                <c:ptCount val="53"/>
                <c:pt idx="17" formatCode="&quot; &quot;#,##0&quot; &quot;;&quot;-&quot;#,##0&quot; &quot;;&quot; -&quot;00&quot; &quot;;&quot; &quot;@&quot; &quot;">
                  <c:v>1996</c:v>
                </c:pt>
                <c:pt idx="18" formatCode="&quot; &quot;#,##0&quot; &quot;;&quot;-&quot;#,##0&quot; &quot;;&quot; -&quot;00&quot; &quot;;&quot; &quot;@&quot; &quot;">
                  <c:v>1959</c:v>
                </c:pt>
                <c:pt idx="19" formatCode="&quot; &quot;#,##0&quot; &quot;;&quot;-&quot;#,##0&quot; &quot;;&quot; -&quot;00&quot; &quot;;&quot; &quot;@&quot; &quot;">
                  <c:v>1924</c:v>
                </c:pt>
                <c:pt idx="20" formatCode="&quot; &quot;#,##0&quot; &quot;;&quot;-&quot;#,##0&quot; &quot;;&quot; -&quot;00&quot; &quot;;&quot; &quot;@&quot; &quot;">
                  <c:v>1920</c:v>
                </c:pt>
                <c:pt idx="21" formatCode="&quot; &quot;#,##0&quot; &quot;;&quot;-&quot;#,##0&quot; &quot;;&quot; -&quot;00&quot; &quot;;&quot; &quot;@&quot; &quot;">
                  <c:v>1953</c:v>
                </c:pt>
                <c:pt idx="22" formatCode="&quot; &quot;#,##0&quot; &quot;;&quot;-&quot;#,##0&quot; &quot;;&quot; -&quot;00&quot; &quot;;&quot; &quot;@&quot; &quot;">
                  <c:v>1842</c:v>
                </c:pt>
                <c:pt idx="23" formatCode="&quot; &quot;#,##0&quot; &quot;;&quot;-&quot;#,##0&quot; &quot;;&quot; -&quot;00&quot; &quot;;&quot; &quot;@&quot; &quot;">
                  <c:v>1837</c:v>
                </c:pt>
                <c:pt idx="24" formatCode="&quot; &quot;#,##0&quot; &quot;;&quot;-&quot;#,##0&quot; &quot;;&quot; -&quot;00&quot; &quot;;&quot; &quot;@&quot; &quot;">
                  <c:v>1813</c:v>
                </c:pt>
                <c:pt idx="25" formatCode="&quot; &quot;#,##0&quot; &quot;;&quot;-&quot;#,##0&quot; &quot;;&quot; -&quot;00&quot; &quot;;&quot; &quot;@&quot; &quot;">
                  <c:v>2022</c:v>
                </c:pt>
                <c:pt idx="26" formatCode="&quot; &quot;#,##0&quot; &quot;;&quot;-&quot;#,##0&quot; &quot;;&quot; -&quot;00&quot; &quot;;&quot; &quot;@&quot; &quot;">
                  <c:v>1842</c:v>
                </c:pt>
                <c:pt idx="27" formatCode="&quot; &quot;#,##0&quot; &quot;;&quot;-&quot;#,##0&quot; &quot;;&quot; -&quot;00&quot; &quot;;&quot; &quot;@&quot; &quot;">
                  <c:v>1881</c:v>
                </c:pt>
                <c:pt idx="28" formatCode="&quot; &quot;#,##0&quot; &quot;;&quot;-&quot;#,##0&quot; &quot;;&quot; -&quot;00&quot; &quot;;&quot; &quot;@&quot; &quot;">
                  <c:v>1802</c:v>
                </c:pt>
                <c:pt idx="29" formatCode="&quot; &quot;#,##0&quot; &quot;;&quot;-&quot;#,##0&quot; &quot;;&quot; -&quot;00&quot; &quot;;&quot; &quot;@&quot; &quot;">
                  <c:v>1885</c:v>
                </c:pt>
                <c:pt idx="30" formatCode="&quot; &quot;#,##0&quot; &quot;;&quot;-&quot;#,##0&quot; &quot;;&quot; -&quot;00&quot; &quot;;&quot; &quot;@&quot; &quot;">
                  <c:v>1846</c:v>
                </c:pt>
                <c:pt idx="31" formatCode="&quot; &quot;#,##0&quot; &quot;;&quot;-&quot;#,##0&quot; &quot;;&quot; -&quot;00&quot; &quot;;&quot; &quot;@&quot; &quot;">
                  <c:v>1847</c:v>
                </c:pt>
                <c:pt idx="32" formatCode="&quot; &quot;#,##0&quot; &quot;;&quot;-&quot;#,##0&quot; &quot;;&quot; -&quot;00&quot; &quot;;&quot; &quot;@&quot; &quot;">
                  <c:v>1858</c:v>
                </c:pt>
                <c:pt idx="33" formatCode="&quot; &quot;#,##0&quot; &quot;;&quot;-&quot;#,##0&quot; &quot;;&quot; -&quot;00&quot; &quot;;&quot; &quot;@&quot; &quot;">
                  <c:v>1966</c:v>
                </c:pt>
                <c:pt idx="34" formatCode="&quot; &quot;#,##0&quot; &quot;;&quot;-&quot;#,##0&quot; &quot;;&quot; -&quot;00&quot; &quot;;&quot; &quot;@&quot; &quot;">
                  <c:v>1953</c:v>
                </c:pt>
                <c:pt idx="35" formatCode="&quot; &quot;#,##0&quot; &quot;;&quot;-&quot;#,##0&quot; &quot;;&quot; -&quot;00&quot; &quot;;&quot; &quot;@&quot; &quot;">
                  <c:v>1958</c:v>
                </c:pt>
                <c:pt idx="36" formatCode="&quot; &quot;#,##0&quot; &quot;;&quot;-&quot;#,##0&quot; &quot;;&quot; -&quot;00&quot; &quot;;&quot; &quot;@&quot; &quot;">
                  <c:v>1989</c:v>
                </c:pt>
                <c:pt idx="37" formatCode="&quot; &quot;#,##0&quot; &quot;;&quot;-&quot;#,##0&quot; &quot;;&quot; -&quot;00&quot; &quot;;&quot; &quot;@&quot; &quot;">
                  <c:v>2040</c:v>
                </c:pt>
                <c:pt idx="38" formatCode="&quot; &quot;#,##0&quot; &quot;;&quot;-&quot;#,##0&quot; &quot;;&quot; -&quot;00&quot; &quot;;&quot; &quot;@&quot; &quot;">
                  <c:v>1926</c:v>
                </c:pt>
                <c:pt idx="39" formatCode="&quot; &quot;#,##0&quot; &quot;;&quot;-&quot;#,##0&quot; &quot;;&quot; -&quot;00&quot; &quot;;&quot; &quot;@&quot; &quot;">
                  <c:v>1919</c:v>
                </c:pt>
                <c:pt idx="40" formatCode="&quot; &quot;#,##0&quot; &quot;;&quot;-&quot;#,##0&quot; &quot;;&quot; -&quot;00&quot; &quot;;&quot; &quot;@&quot; &quot;">
                  <c:v>1978</c:v>
                </c:pt>
                <c:pt idx="41" formatCode="&quot; &quot;#,##0&quot; &quot;;&quot;-&quot;#,##0&quot; &quot;;&quot; -&quot;00&quot; &quot;;&quot; &quot;@&quot; &quot;">
                  <c:v>1985</c:v>
                </c:pt>
                <c:pt idx="42" formatCode="&quot; &quot;#,##0&quot; &quot;;&quot;-&quot;#,##0&quot; &quot;;&quot; -&quot;00&quot; &quot;;&quot; &quot;@&quot; &quot;">
                  <c:v>1911</c:v>
                </c:pt>
                <c:pt idx="43" formatCode="&quot; &quot;#,##0&quot; &quot;;&quot;-&quot;#,##0&quot; &quot;;&quot; -&quot;00&quot; &quot;;&quot; &quot;@&quot; &quot;">
                  <c:v>1830</c:v>
                </c:pt>
                <c:pt idx="44" formatCode="#,##0">
                  <c:v>1912</c:v>
                </c:pt>
                <c:pt idx="45" formatCode="#,##0">
                  <c:v>1987</c:v>
                </c:pt>
                <c:pt idx="46" formatCode="#,##0">
                  <c:v>1881</c:v>
                </c:pt>
                <c:pt idx="47" formatCode="#,##0">
                  <c:v>1852</c:v>
                </c:pt>
                <c:pt idx="48" formatCode="#,##0">
                  <c:v>1922</c:v>
                </c:pt>
                <c:pt idx="49" formatCode="#,##0">
                  <c:v>2025</c:v>
                </c:pt>
                <c:pt idx="50" formatCode="#,##0">
                  <c:v>1995</c:v>
                </c:pt>
                <c:pt idx="51" formatCode="#,##0">
                  <c:v>1870</c:v>
                </c:pt>
                <c:pt idx="52" formatCode="#,##0">
                  <c:v>1321</c:v>
                </c:pt>
              </c:numCache>
            </c:numRef>
          </c:val>
          <c:smooth val="0"/>
          <c:extLst xmlns:c16r2="http://schemas.microsoft.com/office/drawing/2015/06/chart">
            <c:ext xmlns:c16="http://schemas.microsoft.com/office/drawing/2014/chart" uri="{C3380CC4-5D6E-409C-BE32-E72D297353CC}">
              <c16:uniqueId val="{0000000B-AA2E-467F-A9D3-949CA60F1465}"/>
            </c:ext>
          </c:extLst>
        </c:ser>
        <c:dLbls>
          <c:showLegendKey val="0"/>
          <c:showVal val="0"/>
          <c:showCatName val="0"/>
          <c:showSerName val="0"/>
          <c:showPercent val="0"/>
          <c:showBubbleSize val="0"/>
        </c:dLbls>
        <c:marker val="1"/>
        <c:smooth val="0"/>
        <c:axId val="650214056"/>
        <c:axId val="650213664"/>
      </c:lineChart>
      <c:catAx>
        <c:axId val="65021209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7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crossAx val="650213272"/>
        <c:crosses val="autoZero"/>
        <c:auto val="1"/>
        <c:lblAlgn val="ctr"/>
        <c:lblOffset val="100"/>
        <c:noMultiLvlLbl val="0"/>
      </c:catAx>
      <c:valAx>
        <c:axId val="650213272"/>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0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r>
                  <a:rPr lang="en-US"/>
                  <a:t>MRSA, MSSA, Klebsiella, Pseudomonas BSI</a:t>
                </a:r>
              </a:p>
            </c:rich>
          </c:tx>
          <c:layout>
            <c:manualLayout>
              <c:xMode val="edge"/>
              <c:yMode val="edge"/>
              <c:x val="7.2977219851998979E-4"/>
              <c:y val="0.24630028779974339"/>
            </c:manualLayout>
          </c:layout>
          <c:overlay val="0"/>
          <c:spPr>
            <a:noFill/>
            <a:ln>
              <a:noFill/>
            </a:ln>
            <a:effectLst/>
          </c:spPr>
          <c:txPr>
            <a:bodyPr rot="-5400000" spcFirstLastPara="1" vertOverflow="ellipsis" vert="horz" wrap="square" anchor="ctr" anchorCtr="1"/>
            <a:lstStyle/>
            <a:p>
              <a:pPr>
                <a:defRPr sz="10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crossAx val="650212096"/>
        <c:crosses val="autoZero"/>
        <c:crossBetween val="between"/>
      </c:valAx>
      <c:valAx>
        <c:axId val="650213664"/>
        <c:scaling>
          <c:orientation val="minMax"/>
        </c:scaling>
        <c:delete val="0"/>
        <c:axPos val="r"/>
        <c:title>
          <c:tx>
            <c:rich>
              <a:bodyPr rot="-5400000" spcFirstLastPara="1" vertOverflow="ellipsis" vert="horz" wrap="square" anchor="ctr" anchorCtr="1"/>
              <a:lstStyle/>
              <a:p>
                <a:pPr>
                  <a:defRPr sz="10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r>
                  <a:rPr lang="en-US"/>
                  <a:t>C. difficile infection and E. coli BSI</a:t>
                </a:r>
              </a:p>
            </c:rich>
          </c:tx>
          <c:layout>
            <c:manualLayout>
              <c:xMode val="edge"/>
              <c:yMode val="edge"/>
              <c:x val="0.9789491603154139"/>
              <c:y val="0.29834076905161055"/>
            </c:manualLayout>
          </c:layout>
          <c:overlay val="0"/>
          <c:spPr>
            <a:noFill/>
            <a:ln>
              <a:noFill/>
            </a:ln>
            <a:effectLst/>
          </c:spPr>
          <c:txPr>
            <a:bodyPr rot="-5400000" spcFirstLastPara="1" vertOverflow="ellipsis" vert="horz" wrap="square" anchor="ctr" anchorCtr="1"/>
            <a:lstStyle/>
            <a:p>
              <a:pPr>
                <a:defRPr sz="10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title>
        <c:numFmt formatCode="&quot; &quot;#,##0&quot; &quot;;&quot;-&quot;#,##0&quot; &quot;;&quot; -&quot;00&quot; &quot;;&quot; &quot;@&quot; &quot;" sourceLinked="1"/>
        <c:majorTickMark val="out"/>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crossAx val="650214056"/>
        <c:crosses val="max"/>
        <c:crossBetween val="between"/>
      </c:valAx>
      <c:catAx>
        <c:axId val="650214056"/>
        <c:scaling>
          <c:orientation val="minMax"/>
        </c:scaling>
        <c:delete val="1"/>
        <c:axPos val="b"/>
        <c:numFmt formatCode="General" sourceLinked="1"/>
        <c:majorTickMark val="out"/>
        <c:minorTickMark val="none"/>
        <c:tickLblPos val="nextTo"/>
        <c:crossAx val="650213664"/>
        <c:crosses val="autoZero"/>
        <c:auto val="1"/>
        <c:lblAlgn val="ctr"/>
        <c:lblOffset val="100"/>
        <c:noMultiLvlLbl val="0"/>
      </c:catAx>
      <c:spPr>
        <a:noFill/>
        <a:ln>
          <a:noFill/>
        </a:ln>
        <a:effectLst/>
      </c:spPr>
    </c:plotArea>
    <c:legend>
      <c:legendPos val="b"/>
      <c:layout>
        <c:manualLayout>
          <c:xMode val="edge"/>
          <c:yMode val="edge"/>
          <c:x val="9.1730073676524068E-2"/>
          <c:y val="4.8172149391843055E-2"/>
          <c:w val="0.58479372959755671"/>
          <c:h val="0.18395580212347978"/>
        </c:manualLayout>
      </c:layout>
      <c:overlay val="0"/>
      <c:spPr>
        <a:noFill/>
        <a:ln>
          <a:noFill/>
        </a:ln>
        <a:effectLst/>
      </c:spPr>
      <c:txPr>
        <a:bodyPr rot="0" spcFirstLastPara="1" vertOverflow="ellipsis" vert="horz" wrap="square" anchor="ctr" anchorCtr="1"/>
        <a:lstStyle/>
        <a:p>
          <a:pPr>
            <a:defRPr sz="900" b="0" i="1"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legend>
    <c:plotVisOnly val="1"/>
    <c:dispBlanksAs val="gap"/>
    <c:showDLblsOverMax val="0"/>
  </c:chart>
  <c:spPr>
    <a:noFill/>
    <a:ln>
      <a:noFill/>
    </a:ln>
    <a:effectLst/>
  </c:spPr>
  <c:txPr>
    <a:bodyPr/>
    <a:lstStyle/>
    <a:p>
      <a:pPr>
        <a:defRPr>
          <a:latin typeface="Arial" panose="020B0604020202020204" pitchFamily="34" charset="0"/>
          <a:cs typeface="Arial" panose="020B0604020202020204" pitchFamily="34" charset="0"/>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10"/>
    </mc:Choice>
    <mc:Fallback>
      <c:style val="10"/>
    </mc:Fallback>
  </mc:AlternateContent>
  <c:chart>
    <c:autoTitleDeleted val="1"/>
    <c:plotArea>
      <c:layout>
        <c:manualLayout>
          <c:layoutTarget val="inner"/>
          <c:xMode val="edge"/>
          <c:yMode val="edge"/>
          <c:x val="8.6540070593281893E-2"/>
          <c:y val="3.8580246913580245E-2"/>
          <c:w val="0.88994118124385724"/>
          <c:h val="0.67208640428784783"/>
        </c:manualLayout>
      </c:layout>
      <c:lineChart>
        <c:grouping val="standard"/>
        <c:varyColors val="0"/>
        <c:ser>
          <c:idx val="0"/>
          <c:order val="0"/>
          <c:tx>
            <c:strRef>
              <c:f>Sheet3!$C$1</c:f>
              <c:strCache>
                <c:ptCount val="1"/>
                <c:pt idx="0">
                  <c:v>Adult cardiac</c:v>
                </c:pt>
              </c:strCache>
            </c:strRef>
          </c:tx>
          <c:marker>
            <c:symbol val="none"/>
          </c:marker>
          <c:dLbls>
            <c:delete val="1"/>
          </c:dLbls>
          <c:cat>
            <c:numRef>
              <c:f>Sheet3!$B$2:$B$8</c:f>
              <c:numCache>
                <c:formatCode>General</c:formatCode>
                <c:ptCount val="7"/>
                <c:pt idx="0">
                  <c:v>2009</c:v>
                </c:pt>
                <c:pt idx="1">
                  <c:v>2010</c:v>
                </c:pt>
                <c:pt idx="2">
                  <c:v>2011</c:v>
                </c:pt>
                <c:pt idx="3">
                  <c:v>2012</c:v>
                </c:pt>
                <c:pt idx="4">
                  <c:v>2013</c:v>
                </c:pt>
                <c:pt idx="5">
                  <c:v>2014</c:v>
                </c:pt>
                <c:pt idx="6">
                  <c:v>2015</c:v>
                </c:pt>
              </c:numCache>
            </c:numRef>
          </c:cat>
          <c:val>
            <c:numRef>
              <c:f>Sheet3!$C$2:$C$8</c:f>
              <c:numCache>
                <c:formatCode>General</c:formatCode>
                <c:ptCount val="7"/>
                <c:pt idx="0">
                  <c:v>5.4</c:v>
                </c:pt>
                <c:pt idx="1">
                  <c:v>3.8</c:v>
                </c:pt>
                <c:pt idx="2">
                  <c:v>2.2999999999999998</c:v>
                </c:pt>
                <c:pt idx="3">
                  <c:v>2.6</c:v>
                </c:pt>
                <c:pt idx="4">
                  <c:v>2.2999999999999998</c:v>
                </c:pt>
                <c:pt idx="5">
                  <c:v>2.2999999999999998</c:v>
                </c:pt>
                <c:pt idx="6">
                  <c:v>0.9</c:v>
                </c:pt>
              </c:numCache>
            </c:numRef>
          </c:val>
          <c:smooth val="0"/>
          <c:extLst xmlns:c16r2="http://schemas.microsoft.com/office/drawing/2015/06/chart">
            <c:ext xmlns:c16="http://schemas.microsoft.com/office/drawing/2014/chart" uri="{C3380CC4-5D6E-409C-BE32-E72D297353CC}">
              <c16:uniqueId val="{00000000-4A73-405C-8EAD-589CFC5A7AC5}"/>
            </c:ext>
          </c:extLst>
        </c:ser>
        <c:ser>
          <c:idx val="1"/>
          <c:order val="1"/>
          <c:tx>
            <c:strRef>
              <c:f>Sheet3!$D$1</c:f>
              <c:strCache>
                <c:ptCount val="1"/>
                <c:pt idx="0">
                  <c:v>Adult Coronary Artery Bypass Graft (CABG)</c:v>
                </c:pt>
              </c:strCache>
            </c:strRef>
          </c:tx>
          <c:marker>
            <c:symbol val="none"/>
          </c:marker>
          <c:dLbls>
            <c:delete val="1"/>
          </c:dLbls>
          <c:cat>
            <c:numRef>
              <c:f>Sheet3!$B$2:$B$8</c:f>
              <c:numCache>
                <c:formatCode>General</c:formatCode>
                <c:ptCount val="7"/>
                <c:pt idx="0">
                  <c:v>2009</c:v>
                </c:pt>
                <c:pt idx="1">
                  <c:v>2010</c:v>
                </c:pt>
                <c:pt idx="2">
                  <c:v>2011</c:v>
                </c:pt>
                <c:pt idx="3">
                  <c:v>2012</c:v>
                </c:pt>
                <c:pt idx="4">
                  <c:v>2013</c:v>
                </c:pt>
                <c:pt idx="5">
                  <c:v>2014</c:v>
                </c:pt>
                <c:pt idx="6">
                  <c:v>2015</c:v>
                </c:pt>
              </c:numCache>
            </c:numRef>
          </c:cat>
          <c:val>
            <c:numRef>
              <c:f>Sheet3!$D$2:$D$8</c:f>
              <c:numCache>
                <c:formatCode>General</c:formatCode>
                <c:ptCount val="7"/>
                <c:pt idx="0">
                  <c:v>6.5</c:v>
                </c:pt>
                <c:pt idx="1">
                  <c:v>5.2</c:v>
                </c:pt>
                <c:pt idx="2">
                  <c:v>3.4</c:v>
                </c:pt>
                <c:pt idx="3">
                  <c:v>3.3</c:v>
                </c:pt>
                <c:pt idx="4">
                  <c:v>3.6</c:v>
                </c:pt>
                <c:pt idx="5">
                  <c:v>3.6</c:v>
                </c:pt>
                <c:pt idx="6">
                  <c:v>0.9</c:v>
                </c:pt>
              </c:numCache>
            </c:numRef>
          </c:val>
          <c:smooth val="0"/>
          <c:extLst xmlns:c16r2="http://schemas.microsoft.com/office/drawing/2015/06/chart">
            <c:ext xmlns:c16="http://schemas.microsoft.com/office/drawing/2014/chart" uri="{C3380CC4-5D6E-409C-BE32-E72D297353CC}">
              <c16:uniqueId val="{00000001-4A73-405C-8EAD-589CFC5A7AC5}"/>
            </c:ext>
          </c:extLst>
        </c:ser>
        <c:ser>
          <c:idx val="2"/>
          <c:order val="2"/>
          <c:tx>
            <c:strRef>
              <c:f>Sheet3!$E$1</c:f>
              <c:strCache>
                <c:ptCount val="1"/>
                <c:pt idx="0">
                  <c:v>Paediatric cardiac</c:v>
                </c:pt>
              </c:strCache>
            </c:strRef>
          </c:tx>
          <c:marker>
            <c:symbol val="none"/>
          </c:marker>
          <c:dLbls>
            <c:delete val="1"/>
          </c:dLbls>
          <c:cat>
            <c:numRef>
              <c:f>Sheet3!$B$2:$B$8</c:f>
              <c:numCache>
                <c:formatCode>General</c:formatCode>
                <c:ptCount val="7"/>
                <c:pt idx="0">
                  <c:v>2009</c:v>
                </c:pt>
                <c:pt idx="1">
                  <c:v>2010</c:v>
                </c:pt>
                <c:pt idx="2">
                  <c:v>2011</c:v>
                </c:pt>
                <c:pt idx="3">
                  <c:v>2012</c:v>
                </c:pt>
                <c:pt idx="4">
                  <c:v>2013</c:v>
                </c:pt>
                <c:pt idx="5">
                  <c:v>2014</c:v>
                </c:pt>
                <c:pt idx="6">
                  <c:v>2015</c:v>
                </c:pt>
              </c:numCache>
            </c:numRef>
          </c:cat>
          <c:val>
            <c:numRef>
              <c:f>Sheet3!$E$2:$E$8</c:f>
              <c:numCache>
                <c:formatCode>General</c:formatCode>
                <c:ptCount val="7"/>
                <c:pt idx="0">
                  <c:v>12.1</c:v>
                </c:pt>
                <c:pt idx="1">
                  <c:v>5.9</c:v>
                </c:pt>
                <c:pt idx="2">
                  <c:v>4.2</c:v>
                </c:pt>
                <c:pt idx="3">
                  <c:v>3.1</c:v>
                </c:pt>
                <c:pt idx="4">
                  <c:v>2.6</c:v>
                </c:pt>
                <c:pt idx="5">
                  <c:v>3.9</c:v>
                </c:pt>
                <c:pt idx="6">
                  <c:v>1.7</c:v>
                </c:pt>
              </c:numCache>
            </c:numRef>
          </c:val>
          <c:smooth val="0"/>
          <c:extLst xmlns:c16r2="http://schemas.microsoft.com/office/drawing/2015/06/chart">
            <c:ext xmlns:c16="http://schemas.microsoft.com/office/drawing/2014/chart" uri="{C3380CC4-5D6E-409C-BE32-E72D297353CC}">
              <c16:uniqueId val="{00000002-4A73-405C-8EAD-589CFC5A7AC5}"/>
            </c:ext>
          </c:extLst>
        </c:ser>
        <c:ser>
          <c:idx val="3"/>
          <c:order val="3"/>
          <c:tx>
            <c:strRef>
              <c:f>Sheet3!$F$1</c:f>
              <c:strCache>
                <c:ptCount val="1"/>
                <c:pt idx="0">
                  <c:v>Vascular </c:v>
                </c:pt>
              </c:strCache>
            </c:strRef>
          </c:tx>
          <c:marker>
            <c:symbol val="none"/>
          </c:marker>
          <c:dLbls>
            <c:delete val="1"/>
          </c:dLbls>
          <c:cat>
            <c:numRef>
              <c:f>Sheet3!$B$2:$B$8</c:f>
              <c:numCache>
                <c:formatCode>General</c:formatCode>
                <c:ptCount val="7"/>
                <c:pt idx="0">
                  <c:v>2009</c:v>
                </c:pt>
                <c:pt idx="1">
                  <c:v>2010</c:v>
                </c:pt>
                <c:pt idx="2">
                  <c:v>2011</c:v>
                </c:pt>
                <c:pt idx="3">
                  <c:v>2012</c:v>
                </c:pt>
                <c:pt idx="4">
                  <c:v>2013</c:v>
                </c:pt>
                <c:pt idx="5">
                  <c:v>2014</c:v>
                </c:pt>
                <c:pt idx="6">
                  <c:v>2015</c:v>
                </c:pt>
              </c:numCache>
            </c:numRef>
          </c:cat>
          <c:val>
            <c:numRef>
              <c:f>Sheet3!$F$2:$F$8</c:f>
              <c:numCache>
                <c:formatCode>General</c:formatCode>
                <c:ptCount val="7"/>
                <c:pt idx="0">
                  <c:v>14.5</c:v>
                </c:pt>
                <c:pt idx="1">
                  <c:v>8.8000000000000007</c:v>
                </c:pt>
                <c:pt idx="2">
                  <c:v>4.9000000000000004</c:v>
                </c:pt>
                <c:pt idx="3">
                  <c:v>3.7</c:v>
                </c:pt>
                <c:pt idx="4">
                  <c:v>2.2999999999999998</c:v>
                </c:pt>
                <c:pt idx="5">
                  <c:v>2.7</c:v>
                </c:pt>
                <c:pt idx="6">
                  <c:v>1.2</c:v>
                </c:pt>
              </c:numCache>
            </c:numRef>
          </c:val>
          <c:smooth val="0"/>
          <c:extLst xmlns:c16r2="http://schemas.microsoft.com/office/drawing/2015/06/chart">
            <c:ext xmlns:c16="http://schemas.microsoft.com/office/drawing/2014/chart" uri="{C3380CC4-5D6E-409C-BE32-E72D297353CC}">
              <c16:uniqueId val="{00000003-4A73-405C-8EAD-589CFC5A7AC5}"/>
            </c:ext>
          </c:extLst>
        </c:ser>
        <c:ser>
          <c:idx val="4"/>
          <c:order val="4"/>
          <c:tx>
            <c:strRef>
              <c:f>Sheet3!$G$1</c:f>
              <c:strCache>
                <c:ptCount val="1"/>
                <c:pt idx="0">
                  <c:v>Gynaecology </c:v>
                </c:pt>
              </c:strCache>
            </c:strRef>
          </c:tx>
          <c:marker>
            <c:symbol val="none"/>
          </c:marker>
          <c:dLbls>
            <c:delete val="1"/>
          </c:dLbls>
          <c:cat>
            <c:numRef>
              <c:f>Sheet3!$B$2:$B$8</c:f>
              <c:numCache>
                <c:formatCode>General</c:formatCode>
                <c:ptCount val="7"/>
                <c:pt idx="0">
                  <c:v>2009</c:v>
                </c:pt>
                <c:pt idx="1">
                  <c:v>2010</c:v>
                </c:pt>
                <c:pt idx="2">
                  <c:v>2011</c:v>
                </c:pt>
                <c:pt idx="3">
                  <c:v>2012</c:v>
                </c:pt>
                <c:pt idx="4">
                  <c:v>2013</c:v>
                </c:pt>
                <c:pt idx="5">
                  <c:v>2014</c:v>
                </c:pt>
                <c:pt idx="6">
                  <c:v>2015</c:v>
                </c:pt>
              </c:numCache>
            </c:numRef>
          </c:cat>
          <c:val>
            <c:numRef>
              <c:f>Sheet3!$G$2:$G$8</c:f>
              <c:numCache>
                <c:formatCode>General</c:formatCode>
                <c:ptCount val="7"/>
                <c:pt idx="0">
                  <c:v>4.0999999999999996</c:v>
                </c:pt>
                <c:pt idx="1">
                  <c:v>3.7</c:v>
                </c:pt>
                <c:pt idx="2">
                  <c:v>4.0999999999999996</c:v>
                </c:pt>
                <c:pt idx="3">
                  <c:v>2.5</c:v>
                </c:pt>
                <c:pt idx="4">
                  <c:v>1.7</c:v>
                </c:pt>
                <c:pt idx="5">
                  <c:v>0.8</c:v>
                </c:pt>
                <c:pt idx="6">
                  <c:v>1.9</c:v>
                </c:pt>
              </c:numCache>
            </c:numRef>
          </c:val>
          <c:smooth val="0"/>
          <c:extLst xmlns:c16r2="http://schemas.microsoft.com/office/drawing/2015/06/chart">
            <c:ext xmlns:c16="http://schemas.microsoft.com/office/drawing/2014/chart" uri="{C3380CC4-5D6E-409C-BE32-E72D297353CC}">
              <c16:uniqueId val="{00000004-4A73-405C-8EAD-589CFC5A7AC5}"/>
            </c:ext>
          </c:extLst>
        </c:ser>
        <c:ser>
          <c:idx val="5"/>
          <c:order val="5"/>
          <c:tx>
            <c:strRef>
              <c:f>Sheet3!$H$1</c:f>
              <c:strCache>
                <c:ptCount val="1"/>
                <c:pt idx="0">
                  <c:v>Total knee replacement</c:v>
                </c:pt>
              </c:strCache>
            </c:strRef>
          </c:tx>
          <c:marker>
            <c:symbol val="none"/>
          </c:marker>
          <c:dLbls>
            <c:delete val="1"/>
          </c:dLbls>
          <c:cat>
            <c:numRef>
              <c:f>Sheet3!$B$2:$B$8</c:f>
              <c:numCache>
                <c:formatCode>General</c:formatCode>
                <c:ptCount val="7"/>
                <c:pt idx="0">
                  <c:v>2009</c:v>
                </c:pt>
                <c:pt idx="1">
                  <c:v>2010</c:v>
                </c:pt>
                <c:pt idx="2">
                  <c:v>2011</c:v>
                </c:pt>
                <c:pt idx="3">
                  <c:v>2012</c:v>
                </c:pt>
                <c:pt idx="4">
                  <c:v>2013</c:v>
                </c:pt>
                <c:pt idx="5">
                  <c:v>2014</c:v>
                </c:pt>
                <c:pt idx="6">
                  <c:v>2015</c:v>
                </c:pt>
              </c:numCache>
            </c:numRef>
          </c:cat>
          <c:val>
            <c:numRef>
              <c:f>Sheet3!$H$2:$H$8</c:f>
              <c:numCache>
                <c:formatCode>General</c:formatCode>
                <c:ptCount val="7"/>
                <c:pt idx="0">
                  <c:v>1.8</c:v>
                </c:pt>
                <c:pt idx="1">
                  <c:v>2.4</c:v>
                </c:pt>
                <c:pt idx="2">
                  <c:v>1.3</c:v>
                </c:pt>
                <c:pt idx="3">
                  <c:v>0.7</c:v>
                </c:pt>
                <c:pt idx="4">
                  <c:v>1.1000000000000001</c:v>
                </c:pt>
                <c:pt idx="5">
                  <c:v>1</c:v>
                </c:pt>
                <c:pt idx="6">
                  <c:v>0.5</c:v>
                </c:pt>
              </c:numCache>
            </c:numRef>
          </c:val>
          <c:smooth val="0"/>
          <c:extLst xmlns:c16r2="http://schemas.microsoft.com/office/drawing/2015/06/chart">
            <c:ext xmlns:c16="http://schemas.microsoft.com/office/drawing/2014/chart" uri="{C3380CC4-5D6E-409C-BE32-E72D297353CC}">
              <c16:uniqueId val="{00000005-4A73-405C-8EAD-589CFC5A7AC5}"/>
            </c:ext>
          </c:extLst>
        </c:ser>
        <c:ser>
          <c:idx val="6"/>
          <c:order val="6"/>
          <c:tx>
            <c:strRef>
              <c:f>Sheet3!$I$1</c:f>
              <c:strCache>
                <c:ptCount val="1"/>
                <c:pt idx="0">
                  <c:v>Total hip replacement</c:v>
                </c:pt>
              </c:strCache>
            </c:strRef>
          </c:tx>
          <c:marker>
            <c:symbol val="none"/>
          </c:marker>
          <c:dLbls>
            <c:delete val="1"/>
          </c:dLbls>
          <c:cat>
            <c:numRef>
              <c:f>Sheet3!$B$2:$B$8</c:f>
              <c:numCache>
                <c:formatCode>General</c:formatCode>
                <c:ptCount val="7"/>
                <c:pt idx="0">
                  <c:v>2009</c:v>
                </c:pt>
                <c:pt idx="1">
                  <c:v>2010</c:v>
                </c:pt>
                <c:pt idx="2">
                  <c:v>2011</c:v>
                </c:pt>
                <c:pt idx="3">
                  <c:v>2012</c:v>
                </c:pt>
                <c:pt idx="4">
                  <c:v>2013</c:v>
                </c:pt>
                <c:pt idx="5">
                  <c:v>2014</c:v>
                </c:pt>
                <c:pt idx="6">
                  <c:v>2015</c:v>
                </c:pt>
              </c:numCache>
            </c:numRef>
          </c:cat>
          <c:val>
            <c:numRef>
              <c:f>Sheet3!$I$2:$I$8</c:f>
              <c:numCache>
                <c:formatCode>General</c:formatCode>
                <c:ptCount val="7"/>
                <c:pt idx="0">
                  <c:v>3.7</c:v>
                </c:pt>
                <c:pt idx="1">
                  <c:v>0.6</c:v>
                </c:pt>
                <c:pt idx="2">
                  <c:v>1.4</c:v>
                </c:pt>
                <c:pt idx="3">
                  <c:v>1.2</c:v>
                </c:pt>
                <c:pt idx="4">
                  <c:v>0.2</c:v>
                </c:pt>
                <c:pt idx="5">
                  <c:v>1.3</c:v>
                </c:pt>
                <c:pt idx="6">
                  <c:v>0.3</c:v>
                </c:pt>
              </c:numCache>
            </c:numRef>
          </c:val>
          <c:smooth val="0"/>
          <c:extLst xmlns:c16r2="http://schemas.microsoft.com/office/drawing/2015/06/chart">
            <c:ext xmlns:c16="http://schemas.microsoft.com/office/drawing/2014/chart" uri="{C3380CC4-5D6E-409C-BE32-E72D297353CC}">
              <c16:uniqueId val="{00000006-4A73-405C-8EAD-589CFC5A7AC5}"/>
            </c:ext>
          </c:extLst>
        </c:ser>
        <c:ser>
          <c:idx val="7"/>
          <c:order val="7"/>
          <c:tx>
            <c:strRef>
              <c:f>Sheet3!$J$1</c:f>
              <c:strCache>
                <c:ptCount val="1"/>
                <c:pt idx="0">
                  <c:v>Fractured Neck of Femur</c:v>
                </c:pt>
              </c:strCache>
            </c:strRef>
          </c:tx>
          <c:marker>
            <c:symbol val="none"/>
          </c:marker>
          <c:dLbls>
            <c:delete val="1"/>
          </c:dLbls>
          <c:cat>
            <c:numRef>
              <c:f>Sheet3!$B$2:$B$8</c:f>
              <c:numCache>
                <c:formatCode>General</c:formatCode>
                <c:ptCount val="7"/>
                <c:pt idx="0">
                  <c:v>2009</c:v>
                </c:pt>
                <c:pt idx="1">
                  <c:v>2010</c:v>
                </c:pt>
                <c:pt idx="2">
                  <c:v>2011</c:v>
                </c:pt>
                <c:pt idx="3">
                  <c:v>2012</c:v>
                </c:pt>
                <c:pt idx="4">
                  <c:v>2013</c:v>
                </c:pt>
                <c:pt idx="5">
                  <c:v>2014</c:v>
                </c:pt>
                <c:pt idx="6">
                  <c:v>2015</c:v>
                </c:pt>
              </c:numCache>
            </c:numRef>
          </c:cat>
          <c:val>
            <c:numRef>
              <c:f>Sheet3!$J$2:$J$8</c:f>
              <c:numCache>
                <c:formatCode>General</c:formatCode>
                <c:ptCount val="7"/>
                <c:pt idx="0">
                  <c:v>4.2</c:v>
                </c:pt>
                <c:pt idx="1">
                  <c:v>1.7</c:v>
                </c:pt>
                <c:pt idx="2">
                  <c:v>0</c:v>
                </c:pt>
                <c:pt idx="3">
                  <c:v>1.3</c:v>
                </c:pt>
                <c:pt idx="4">
                  <c:v>0.7</c:v>
                </c:pt>
                <c:pt idx="5">
                  <c:v>0</c:v>
                </c:pt>
                <c:pt idx="6">
                  <c:v>0</c:v>
                </c:pt>
              </c:numCache>
            </c:numRef>
          </c:val>
          <c:smooth val="0"/>
          <c:extLst xmlns:c16r2="http://schemas.microsoft.com/office/drawing/2015/06/chart">
            <c:ext xmlns:c16="http://schemas.microsoft.com/office/drawing/2014/chart" uri="{C3380CC4-5D6E-409C-BE32-E72D297353CC}">
              <c16:uniqueId val="{00000007-4A73-405C-8EAD-589CFC5A7AC5}"/>
            </c:ext>
          </c:extLst>
        </c:ser>
        <c:ser>
          <c:idx val="8"/>
          <c:order val="8"/>
          <c:tx>
            <c:strRef>
              <c:f>Sheet3!$K$1</c:f>
              <c:strCache>
                <c:ptCount val="1"/>
                <c:pt idx="0">
                  <c:v>Adult GI surgery</c:v>
                </c:pt>
              </c:strCache>
            </c:strRef>
          </c:tx>
          <c:marker>
            <c:symbol val="none"/>
          </c:marker>
          <c:dLbls>
            <c:delete val="1"/>
          </c:dLbls>
          <c:cat>
            <c:numRef>
              <c:f>Sheet3!$B$2:$B$8</c:f>
              <c:numCache>
                <c:formatCode>General</c:formatCode>
                <c:ptCount val="7"/>
                <c:pt idx="0">
                  <c:v>2009</c:v>
                </c:pt>
                <c:pt idx="1">
                  <c:v>2010</c:v>
                </c:pt>
                <c:pt idx="2">
                  <c:v>2011</c:v>
                </c:pt>
                <c:pt idx="3">
                  <c:v>2012</c:v>
                </c:pt>
                <c:pt idx="4">
                  <c:v>2013</c:v>
                </c:pt>
                <c:pt idx="5">
                  <c:v>2014</c:v>
                </c:pt>
                <c:pt idx="6">
                  <c:v>2015</c:v>
                </c:pt>
              </c:numCache>
            </c:numRef>
          </c:cat>
          <c:val>
            <c:numRef>
              <c:f>Sheet3!$K$2:$K$8</c:f>
              <c:numCache>
                <c:formatCode>General</c:formatCode>
                <c:ptCount val="7"/>
                <c:pt idx="1">
                  <c:v>10.4</c:v>
                </c:pt>
                <c:pt idx="2">
                  <c:v>7.5</c:v>
                </c:pt>
                <c:pt idx="3">
                  <c:v>5.8</c:v>
                </c:pt>
                <c:pt idx="4">
                  <c:v>6.4</c:v>
                </c:pt>
                <c:pt idx="5">
                  <c:v>3.3</c:v>
                </c:pt>
                <c:pt idx="6">
                  <c:v>3.5</c:v>
                </c:pt>
              </c:numCache>
            </c:numRef>
          </c:val>
          <c:smooth val="0"/>
          <c:extLst xmlns:c16r2="http://schemas.microsoft.com/office/drawing/2015/06/chart">
            <c:ext xmlns:c16="http://schemas.microsoft.com/office/drawing/2014/chart" uri="{C3380CC4-5D6E-409C-BE32-E72D297353CC}">
              <c16:uniqueId val="{00000008-4A73-405C-8EAD-589CFC5A7AC5}"/>
            </c:ext>
          </c:extLst>
        </c:ser>
        <c:ser>
          <c:idx val="9"/>
          <c:order val="9"/>
          <c:tx>
            <c:strRef>
              <c:f>Sheet3!$L$1</c:f>
              <c:strCache>
                <c:ptCount val="1"/>
                <c:pt idx="0">
                  <c:v>Adult large bowel</c:v>
                </c:pt>
              </c:strCache>
            </c:strRef>
          </c:tx>
          <c:marker>
            <c:symbol val="none"/>
          </c:marker>
          <c:dLbls>
            <c:delete val="1"/>
          </c:dLbls>
          <c:cat>
            <c:numRef>
              <c:f>Sheet3!$B$2:$B$8</c:f>
              <c:numCache>
                <c:formatCode>General</c:formatCode>
                <c:ptCount val="7"/>
                <c:pt idx="0">
                  <c:v>2009</c:v>
                </c:pt>
                <c:pt idx="1">
                  <c:v>2010</c:v>
                </c:pt>
                <c:pt idx="2">
                  <c:v>2011</c:v>
                </c:pt>
                <c:pt idx="3">
                  <c:v>2012</c:v>
                </c:pt>
                <c:pt idx="4">
                  <c:v>2013</c:v>
                </c:pt>
                <c:pt idx="5">
                  <c:v>2014</c:v>
                </c:pt>
                <c:pt idx="6">
                  <c:v>2015</c:v>
                </c:pt>
              </c:numCache>
            </c:numRef>
          </c:cat>
          <c:val>
            <c:numRef>
              <c:f>Sheet3!$L$2:$L$8</c:f>
              <c:numCache>
                <c:formatCode>General</c:formatCode>
                <c:ptCount val="7"/>
                <c:pt idx="1">
                  <c:v>16.899999999999999</c:v>
                </c:pt>
                <c:pt idx="2">
                  <c:v>14.2</c:v>
                </c:pt>
                <c:pt idx="3">
                  <c:v>10.8</c:v>
                </c:pt>
                <c:pt idx="4">
                  <c:v>11.1</c:v>
                </c:pt>
                <c:pt idx="5">
                  <c:v>6.5</c:v>
                </c:pt>
                <c:pt idx="6">
                  <c:v>8.6</c:v>
                </c:pt>
              </c:numCache>
            </c:numRef>
          </c:val>
          <c:smooth val="0"/>
          <c:extLst xmlns:c16r2="http://schemas.microsoft.com/office/drawing/2015/06/chart">
            <c:ext xmlns:c16="http://schemas.microsoft.com/office/drawing/2014/chart" uri="{C3380CC4-5D6E-409C-BE32-E72D297353CC}">
              <c16:uniqueId val="{00000009-4A73-405C-8EAD-589CFC5A7AC5}"/>
            </c:ext>
          </c:extLst>
        </c:ser>
        <c:dLbls>
          <c:dLblPos val="ctr"/>
          <c:showLegendKey val="0"/>
          <c:showVal val="1"/>
          <c:showCatName val="0"/>
          <c:showSerName val="0"/>
          <c:showPercent val="0"/>
          <c:showBubbleSize val="0"/>
        </c:dLbls>
        <c:smooth val="0"/>
        <c:axId val="406716568"/>
        <c:axId val="406717352"/>
      </c:lineChart>
      <c:catAx>
        <c:axId val="406716568"/>
        <c:scaling>
          <c:orientation val="minMax"/>
        </c:scaling>
        <c:delete val="0"/>
        <c:axPos val="b"/>
        <c:majorGridlines/>
        <c:minorGridlines/>
        <c:numFmt formatCode="General" sourceLinked="1"/>
        <c:majorTickMark val="none"/>
        <c:minorTickMark val="none"/>
        <c:tickLblPos val="nextTo"/>
        <c:txPr>
          <a:bodyPr rot="-60000000" vert="horz"/>
          <a:lstStyle/>
          <a:p>
            <a:pPr>
              <a:defRPr/>
            </a:pPr>
            <a:endParaRPr lang="en-US"/>
          </a:p>
        </c:txPr>
        <c:crossAx val="406717352"/>
        <c:crosses val="autoZero"/>
        <c:auto val="1"/>
        <c:lblAlgn val="ctr"/>
        <c:lblOffset val="100"/>
        <c:noMultiLvlLbl val="0"/>
      </c:catAx>
      <c:valAx>
        <c:axId val="406717352"/>
        <c:scaling>
          <c:orientation val="minMax"/>
        </c:scaling>
        <c:delete val="0"/>
        <c:axPos val="l"/>
        <c:majorGridlines/>
        <c:title>
          <c:tx>
            <c:rich>
              <a:bodyPr rot="-5400000" vert="horz"/>
              <a:lstStyle/>
              <a:p>
                <a:pPr>
                  <a:defRPr/>
                </a:pPr>
                <a:r>
                  <a:rPr lang="en-US"/>
                  <a:t>SSI rate (% of procedures)</a:t>
                </a:r>
              </a:p>
            </c:rich>
          </c:tx>
          <c:layout/>
          <c:overlay val="0"/>
        </c:title>
        <c:numFmt formatCode="General" sourceLinked="1"/>
        <c:majorTickMark val="none"/>
        <c:minorTickMark val="none"/>
        <c:tickLblPos val="nextTo"/>
        <c:txPr>
          <a:bodyPr rot="-60000000" vert="horz"/>
          <a:lstStyle/>
          <a:p>
            <a:pPr>
              <a:defRPr/>
            </a:pPr>
            <a:endParaRPr lang="en-US"/>
          </a:p>
        </c:txPr>
        <c:crossAx val="406716568"/>
        <c:crosses val="autoZero"/>
        <c:crossBetween val="between"/>
      </c:valAx>
    </c:plotArea>
    <c:legend>
      <c:legendPos val="b"/>
      <c:layout>
        <c:manualLayout>
          <c:xMode val="edge"/>
          <c:yMode val="edge"/>
          <c:x val="5.8208817527174515E-2"/>
          <c:y val="0.79273842301843245"/>
          <c:w val="0.88144429693084547"/>
          <c:h val="0.19087556448120752"/>
        </c:manualLayout>
      </c:layout>
      <c:overlay val="0"/>
      <c:txPr>
        <a:bodyPr rot="0" vert="horz"/>
        <a:lstStyle/>
        <a:p>
          <a:pPr>
            <a:defRPr/>
          </a:pPr>
          <a:endParaRPr lang="en-US"/>
        </a:p>
      </c:txPr>
    </c:legend>
    <c:plotVisOnly val="1"/>
    <c:dispBlanksAs val="gap"/>
    <c:showDLblsOverMax val="0"/>
  </c:chart>
  <c:txPr>
    <a:bodyPr/>
    <a:lstStyle/>
    <a:p>
      <a:pPr>
        <a:defRPr sz="800">
          <a:latin typeface="Arial" panose="020B0604020202020204" pitchFamily="34" charset="0"/>
          <a:cs typeface="Arial" panose="020B0604020202020204" pitchFamily="34" charset="0"/>
        </a:defRPr>
      </a:pPr>
      <a:endParaRPr lang="en-US"/>
    </a:p>
  </c:txPr>
  <c:externalData r:id="rId1">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1_1">
  <dgm:title val=""/>
  <dgm:desc val=""/>
  <dgm:catLst>
    <dgm:cat type="accent1" pri="11100"/>
  </dgm:catLst>
  <dgm:styleLbl name="node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1">
        <a:shade val="80000"/>
      </a:schemeClr>
    </dgm:linClrLst>
    <dgm:effectClrLst/>
    <dgm:txLinClrLst/>
    <dgm:txFillClrLst/>
    <dgm:txEffectClrLst/>
  </dgm:styleLbl>
  <dgm:styleLbl name="node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f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align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b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dgm:txEffectClrLst/>
  </dgm:styleLbl>
  <dgm:styleLbl name="parChTrans2D2">
    <dgm:fillClrLst meth="repeat">
      <a:schemeClr val="accent1"/>
    </dgm:fillClrLst>
    <dgm:linClrLst meth="repeat">
      <a:schemeClr val="accent1"/>
    </dgm:linClrLst>
    <dgm:effectClrLst/>
    <dgm:txLinClrLst/>
    <dgm:txFillClrLst/>
    <dgm:txEffectClrLst/>
  </dgm:styleLbl>
  <dgm:styleLbl name="parChTrans2D3">
    <dgm:fillClrLst meth="repeat">
      <a:schemeClr val="accent1"/>
    </dgm:fillClrLst>
    <dgm:linClrLst meth="repeat">
      <a:schemeClr val="accent1"/>
    </dgm:linClrLst>
    <dgm:effectClrLst/>
    <dgm:txLinClrLst/>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con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align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trAlignAcc1">
    <dgm:fillClrLst meth="repeat">
      <a:schemeClr val="accent1">
        <a:alpha val="40000"/>
        <a:tint val="40000"/>
      </a:schemeClr>
    </dgm:fillClrLst>
    <dgm:linClrLst meth="repeat">
      <a:schemeClr val="accent1"/>
    </dgm:linClrLst>
    <dgm:effectClrLst/>
    <dgm:txLinClrLst/>
    <dgm:txFillClrLst meth="repeat">
      <a:schemeClr val="dk1"/>
    </dgm:txFillClrLst>
    <dgm:txEffectClrLst/>
  </dgm:styleLbl>
  <dgm:styleLbl name="b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fgAcc0">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2">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3">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4">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accent3_1">
  <dgm:title val=""/>
  <dgm:desc val=""/>
  <dgm:catLst>
    <dgm:cat type="accent3" pri="11100"/>
  </dgm:catLst>
  <dgm:styleLbl name="node0">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3">
        <a:shade val="80000"/>
      </a:schemeClr>
    </dgm:linClrLst>
    <dgm:effectClrLst/>
    <dgm:txLinClrLst/>
    <dgm:txFillClrLst/>
    <dgm:txEffectClrLst/>
  </dgm:styleLbl>
  <dgm:styleLbl name="node2">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fgImgPlace1">
    <dgm:fillClrLst meth="repeat">
      <a:schemeClr val="accent3">
        <a:tint val="40000"/>
      </a:schemeClr>
    </dgm:fillClrLst>
    <dgm:linClrLst meth="repeat">
      <a:schemeClr val="accent3">
        <a:shade val="80000"/>
      </a:schemeClr>
    </dgm:linClrLst>
    <dgm:effectClrLst/>
    <dgm:txLinClrLst/>
    <dgm:txFillClrLst meth="repeat">
      <a:schemeClr val="lt1"/>
    </dgm:txFillClrLst>
    <dgm:txEffectClrLst/>
  </dgm:styleLbl>
  <dgm:styleLbl name="alignImgPlace1">
    <dgm:fillClrLst meth="repeat">
      <a:schemeClr val="accent3">
        <a:tint val="40000"/>
      </a:schemeClr>
    </dgm:fillClrLst>
    <dgm:linClrLst meth="repeat">
      <a:schemeClr val="accent3">
        <a:shade val="80000"/>
      </a:schemeClr>
    </dgm:linClrLst>
    <dgm:effectClrLst/>
    <dgm:txLinClrLst/>
    <dgm:txFillClrLst meth="repeat">
      <a:schemeClr val="lt1"/>
    </dgm:txFillClrLst>
    <dgm:txEffectClrLst/>
  </dgm:styleLbl>
  <dgm:styleLbl name="bgImgPlace1">
    <dgm:fillClrLst meth="repeat">
      <a:schemeClr val="accent3">
        <a:tint val="40000"/>
      </a:schemeClr>
    </dgm:fillClrLst>
    <dgm:linClrLst meth="repeat">
      <a:schemeClr val="accent3">
        <a:shade val="80000"/>
      </a:schemeClr>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meth="repeat">
      <a:schemeClr val="dk1"/>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meth="repeat">
      <a:schemeClr val="dk1"/>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meth="repeat">
      <a:schemeClr val="dk1"/>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dgm:linClrLst>
    <dgm:effectClrLst/>
    <dgm:txLinClrLst/>
    <dgm:txFillClrLst meth="repeat">
      <a:schemeClr val="tx1"/>
    </dgm:txFillClrLst>
    <dgm:txEffectClrLst/>
  </dgm:styleLbl>
  <dgm:styleLbl name="asst0">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dgm:txEffectClrLst/>
  </dgm:styleLbl>
  <dgm:styleLbl name="parChTrans2D2">
    <dgm:fillClrLst meth="repeat">
      <a:schemeClr val="accent3"/>
    </dgm:fillClrLst>
    <dgm:linClrLst meth="repeat">
      <a:schemeClr val="accent3"/>
    </dgm:linClrLst>
    <dgm:effectClrLst/>
    <dgm:txLinClrLst/>
    <dgm:txFillClrLst/>
    <dgm:txEffectClrLst/>
  </dgm:styleLbl>
  <dgm:styleLbl name="parChTrans2D3">
    <dgm:fillClrLst meth="repeat">
      <a:schemeClr val="accent3"/>
    </dgm:fillClrLst>
    <dgm:linClrLst meth="repeat">
      <a:schemeClr val="accent3"/>
    </dgm:linClrLst>
    <dgm:effectClrLst/>
    <dgm:txLinClrLst/>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conFg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align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trAlignAcc1">
    <dgm:fillClrLst meth="repeat">
      <a:schemeClr val="accent3">
        <a:alpha val="40000"/>
        <a:tint val="40000"/>
      </a:schemeClr>
    </dgm:fillClrLst>
    <dgm:linClrLst meth="repeat">
      <a:schemeClr val="accent3"/>
    </dgm:linClrLst>
    <dgm:effectClrLst/>
    <dgm:txLinClrLst/>
    <dgm:txFillClrLst meth="repeat">
      <a:schemeClr val="dk1"/>
    </dgm:txFillClrLst>
    <dgm:txEffectClrLst/>
  </dgm:styleLbl>
  <dgm:styleLbl name="bg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3">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3">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3">
        <a:alpha val="90000"/>
      </a:schemeClr>
    </dgm:linClrLst>
    <dgm:effectClrLst/>
    <dgm:txLinClrLst/>
    <dgm:txFillClrLst meth="repeat">
      <a:schemeClr val="dk1"/>
    </dgm:txFillClrLst>
    <dgm:txEffectClrLst/>
  </dgm:styleLbl>
  <dgm:styleLbl name="fgAcc0">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fgAcc2">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fgAcc3">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fgAcc4">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accent2_1">
  <dgm:title val=""/>
  <dgm:desc val=""/>
  <dgm:catLst>
    <dgm:cat type="accent2" pri="11100"/>
  </dgm:catLst>
  <dgm:styleLbl name="node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2">
        <a:shade val="80000"/>
      </a:schemeClr>
    </dgm:linClrLst>
    <dgm:effectClrLst/>
    <dgm:txLinClrLst/>
    <dgm:txFillClrLst/>
    <dgm:txEffectClrLst/>
  </dgm:styleLbl>
  <dgm:styleLbl name="node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f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align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b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asst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dgm:txEffectClrLst/>
  </dgm:styleLbl>
  <dgm:styleLbl name="parChTrans2D2">
    <dgm:fillClrLst meth="repeat">
      <a:schemeClr val="accent2"/>
    </dgm:fillClrLst>
    <dgm:linClrLst meth="repeat">
      <a:schemeClr val="accent2"/>
    </dgm:linClrLst>
    <dgm:effectClrLst/>
    <dgm:txLinClrLst/>
    <dgm:txFillClrLst/>
    <dgm:txEffectClrLst/>
  </dgm:styleLbl>
  <dgm:styleLbl name="parChTrans2D3">
    <dgm:fillClrLst meth="repeat">
      <a:schemeClr val="accent2"/>
    </dgm:fillClrLst>
    <dgm:linClrLst meth="repeat">
      <a:schemeClr val="accent2"/>
    </dgm:linClrLst>
    <dgm:effectClrLst/>
    <dgm:txLinClrLst/>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con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align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trAlignAcc1">
    <dgm:fillClrLst meth="repeat">
      <a:schemeClr val="accent2">
        <a:alpha val="40000"/>
        <a:tint val="40000"/>
      </a:schemeClr>
    </dgm:fillClrLst>
    <dgm:linClrLst meth="repeat">
      <a:schemeClr val="accent2"/>
    </dgm:linClrLst>
    <dgm:effectClrLst/>
    <dgm:txLinClrLst/>
    <dgm:txFillClrLst meth="repeat">
      <a:schemeClr val="dk1"/>
    </dgm:txFillClrLst>
    <dgm:txEffectClrLst/>
  </dgm:styleLbl>
  <dgm:styleLbl name="b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fgAcc0">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2">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3">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4">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FE10259A-EB90-4BE6-BC48-99E487FBB093}" type="doc">
      <dgm:prSet loTypeId="urn:diagrams.loki3.com/VaryingWidthList" loCatId="list" qsTypeId="urn:microsoft.com/office/officeart/2005/8/quickstyle/simple1" qsCatId="simple" csTypeId="urn:microsoft.com/office/officeart/2005/8/colors/accent1_2" csCatId="accent1" phldr="1"/>
      <dgm:spPr/>
      <dgm:t>
        <a:bodyPr/>
        <a:lstStyle/>
        <a:p>
          <a:endParaRPr lang="en-GB"/>
        </a:p>
      </dgm:t>
    </dgm:pt>
    <dgm:pt modelId="{F38B4198-50C7-4CE9-A798-E5F5DC006023}">
      <dgm:prSet phldrT="[Text]" custT="1"/>
      <dgm:spPr>
        <a:solidFill>
          <a:schemeClr val="tx1"/>
        </a:solidFill>
      </dgm:spPr>
      <dgm:t>
        <a:bodyPr/>
        <a:lstStyle/>
        <a:p>
          <a:r>
            <a:rPr lang="en-GB" sz="2400" dirty="0" smtClean="0"/>
            <a:t>Promoting antimicrobial stewardship</a:t>
          </a:r>
          <a:endParaRPr lang="en-GB" sz="2400" dirty="0"/>
        </a:p>
      </dgm:t>
    </dgm:pt>
    <dgm:pt modelId="{514A2BBC-D969-42D3-AC26-A71926FA8DDB}" type="parTrans" cxnId="{2F80A723-81A4-42D2-9C14-4B7DCE0CB714}">
      <dgm:prSet/>
      <dgm:spPr/>
      <dgm:t>
        <a:bodyPr/>
        <a:lstStyle/>
        <a:p>
          <a:endParaRPr lang="en-GB" sz="1600"/>
        </a:p>
      </dgm:t>
    </dgm:pt>
    <dgm:pt modelId="{41A434CA-2241-4101-8F8A-67DFCF7EACB3}" type="sibTrans" cxnId="{2F80A723-81A4-42D2-9C14-4B7DCE0CB714}">
      <dgm:prSet/>
      <dgm:spPr/>
      <dgm:t>
        <a:bodyPr/>
        <a:lstStyle/>
        <a:p>
          <a:endParaRPr lang="en-GB" sz="1600"/>
        </a:p>
      </dgm:t>
    </dgm:pt>
    <dgm:pt modelId="{0FF1A493-4D9D-4C0D-A5BC-7947F61653F1}">
      <dgm:prSet phldrT="[Text]" custT="1"/>
      <dgm:spPr>
        <a:solidFill>
          <a:schemeClr val="tx1"/>
        </a:solidFill>
      </dgm:spPr>
      <dgm:t>
        <a:bodyPr/>
        <a:lstStyle/>
        <a:p>
          <a:r>
            <a:rPr lang="en-GB" sz="2400" dirty="0" smtClean="0"/>
            <a:t>Embedding digital systems to enhance our clinical services</a:t>
          </a:r>
          <a:endParaRPr lang="en-GB" sz="2400" dirty="0"/>
        </a:p>
      </dgm:t>
    </dgm:pt>
    <dgm:pt modelId="{CFB7604D-5935-429F-9E77-311FE1034F0A}" type="parTrans" cxnId="{4637DC37-67F1-4182-AB8B-021AE1664B64}">
      <dgm:prSet/>
      <dgm:spPr/>
      <dgm:t>
        <a:bodyPr/>
        <a:lstStyle/>
        <a:p>
          <a:endParaRPr lang="en-GB" sz="1600"/>
        </a:p>
      </dgm:t>
    </dgm:pt>
    <dgm:pt modelId="{0F22BD5F-216D-4D64-8097-8D1A18DAD11C}" type="sibTrans" cxnId="{4637DC37-67F1-4182-AB8B-021AE1664B64}">
      <dgm:prSet/>
      <dgm:spPr/>
      <dgm:t>
        <a:bodyPr/>
        <a:lstStyle/>
        <a:p>
          <a:endParaRPr lang="en-GB" sz="1600"/>
        </a:p>
      </dgm:t>
    </dgm:pt>
    <dgm:pt modelId="{EA1E50E0-E6A2-4172-9109-75AE45FDCA8B}">
      <dgm:prSet phldrT="[Text]" custT="1"/>
      <dgm:spPr>
        <a:solidFill>
          <a:schemeClr val="tx1"/>
        </a:solidFill>
      </dgm:spPr>
      <dgm:t>
        <a:bodyPr/>
        <a:lstStyle/>
        <a:p>
          <a:r>
            <a:rPr lang="en-GB" sz="2400" dirty="0" smtClean="0"/>
            <a:t>Preventing SSI</a:t>
          </a:r>
          <a:endParaRPr lang="en-GB" sz="2400" dirty="0"/>
        </a:p>
      </dgm:t>
    </dgm:pt>
    <dgm:pt modelId="{1C6E82E5-E1EF-4984-9DF9-697430005068}" type="parTrans" cxnId="{B4C86EEA-E7B2-46FE-A381-BF83F00C2558}">
      <dgm:prSet/>
      <dgm:spPr/>
      <dgm:t>
        <a:bodyPr/>
        <a:lstStyle/>
        <a:p>
          <a:endParaRPr lang="en-GB" sz="1600"/>
        </a:p>
      </dgm:t>
    </dgm:pt>
    <dgm:pt modelId="{2B6CA1D2-7FF8-4F86-97BE-E219359CF907}" type="sibTrans" cxnId="{B4C86EEA-E7B2-46FE-A381-BF83F00C2558}">
      <dgm:prSet/>
      <dgm:spPr/>
      <dgm:t>
        <a:bodyPr/>
        <a:lstStyle/>
        <a:p>
          <a:endParaRPr lang="en-GB" sz="1600"/>
        </a:p>
      </dgm:t>
    </dgm:pt>
    <dgm:pt modelId="{BB4CA931-248E-46AD-BC43-EDCE35354AF9}">
      <dgm:prSet phldrT="[Text]" custT="1"/>
      <dgm:spPr>
        <a:solidFill>
          <a:schemeClr val="tx1"/>
        </a:solidFill>
      </dgm:spPr>
      <dgm:t>
        <a:bodyPr/>
        <a:lstStyle/>
        <a:p>
          <a:r>
            <a:rPr lang="en-GB" sz="2400" dirty="0" smtClean="0"/>
            <a:t>Preventing the transmission of SARS-CoV-2 in our hospitals</a:t>
          </a:r>
          <a:endParaRPr lang="en-GB" sz="2400" dirty="0"/>
        </a:p>
      </dgm:t>
    </dgm:pt>
    <dgm:pt modelId="{DCDDDD24-5641-48DA-B9FF-C41116B4D445}" type="parTrans" cxnId="{1C51A93B-D554-463C-914C-A89B4537F664}">
      <dgm:prSet/>
      <dgm:spPr/>
      <dgm:t>
        <a:bodyPr/>
        <a:lstStyle/>
        <a:p>
          <a:endParaRPr lang="en-GB" sz="1600"/>
        </a:p>
      </dgm:t>
    </dgm:pt>
    <dgm:pt modelId="{2462BA90-1431-465A-A5C6-3616793E7817}" type="sibTrans" cxnId="{1C51A93B-D554-463C-914C-A89B4537F664}">
      <dgm:prSet/>
      <dgm:spPr/>
      <dgm:t>
        <a:bodyPr/>
        <a:lstStyle/>
        <a:p>
          <a:endParaRPr lang="en-GB" sz="1600"/>
        </a:p>
      </dgm:t>
    </dgm:pt>
    <dgm:pt modelId="{B082E0FE-275C-4CE6-BFD0-CEF3F318795B}">
      <dgm:prSet phldrT="[Text]" custT="1"/>
      <dgm:spPr>
        <a:solidFill>
          <a:schemeClr val="tx1"/>
        </a:solidFill>
      </dgm:spPr>
      <dgm:t>
        <a:bodyPr/>
        <a:lstStyle/>
        <a:p>
          <a:r>
            <a:rPr lang="en-GB" sz="2400" dirty="0" smtClean="0"/>
            <a:t>Preventing Gram-negative bloodstream infection</a:t>
          </a:r>
          <a:endParaRPr lang="en-GB" sz="2400" dirty="0"/>
        </a:p>
      </dgm:t>
    </dgm:pt>
    <dgm:pt modelId="{2F9308A8-F846-4BA9-B581-641F71584E05}" type="parTrans" cxnId="{BA9EEAD1-AF2D-4FE5-B0B2-6A43EA48CBCF}">
      <dgm:prSet/>
      <dgm:spPr/>
      <dgm:t>
        <a:bodyPr/>
        <a:lstStyle/>
        <a:p>
          <a:endParaRPr lang="en-GB" sz="1600"/>
        </a:p>
      </dgm:t>
    </dgm:pt>
    <dgm:pt modelId="{106C455E-816B-4267-8366-5B487C8391DE}" type="sibTrans" cxnId="{BA9EEAD1-AF2D-4FE5-B0B2-6A43EA48CBCF}">
      <dgm:prSet/>
      <dgm:spPr/>
      <dgm:t>
        <a:bodyPr/>
        <a:lstStyle/>
        <a:p>
          <a:endParaRPr lang="en-GB" sz="1600"/>
        </a:p>
      </dgm:t>
    </dgm:pt>
    <dgm:pt modelId="{1D595C6F-2AAE-477E-AE43-61E1B37F540E}" type="pres">
      <dgm:prSet presAssocID="{FE10259A-EB90-4BE6-BC48-99E487FBB093}" presName="Name0" presStyleCnt="0">
        <dgm:presLayoutVars>
          <dgm:resizeHandles/>
        </dgm:presLayoutVars>
      </dgm:prSet>
      <dgm:spPr/>
      <dgm:t>
        <a:bodyPr/>
        <a:lstStyle/>
        <a:p>
          <a:endParaRPr lang="en-GB"/>
        </a:p>
      </dgm:t>
    </dgm:pt>
    <dgm:pt modelId="{1932E1A4-000D-41F1-9A40-408530E5B3A9}" type="pres">
      <dgm:prSet presAssocID="{F38B4198-50C7-4CE9-A798-E5F5DC006023}" presName="text" presStyleLbl="node1" presStyleIdx="0" presStyleCnt="5">
        <dgm:presLayoutVars>
          <dgm:bulletEnabled val="1"/>
        </dgm:presLayoutVars>
      </dgm:prSet>
      <dgm:spPr/>
      <dgm:t>
        <a:bodyPr/>
        <a:lstStyle/>
        <a:p>
          <a:endParaRPr lang="en-GB"/>
        </a:p>
      </dgm:t>
    </dgm:pt>
    <dgm:pt modelId="{DA755126-6A9D-4917-9A82-C86458AAE519}" type="pres">
      <dgm:prSet presAssocID="{41A434CA-2241-4101-8F8A-67DFCF7EACB3}" presName="space" presStyleCnt="0"/>
      <dgm:spPr/>
    </dgm:pt>
    <dgm:pt modelId="{C1CA02B4-CA5E-4A1A-BFFD-74602DA98207}" type="pres">
      <dgm:prSet presAssocID="{0FF1A493-4D9D-4C0D-A5BC-7947F61653F1}" presName="text" presStyleLbl="node1" presStyleIdx="1" presStyleCnt="5">
        <dgm:presLayoutVars>
          <dgm:bulletEnabled val="1"/>
        </dgm:presLayoutVars>
      </dgm:prSet>
      <dgm:spPr/>
      <dgm:t>
        <a:bodyPr/>
        <a:lstStyle/>
        <a:p>
          <a:endParaRPr lang="en-GB"/>
        </a:p>
      </dgm:t>
    </dgm:pt>
    <dgm:pt modelId="{10D99774-F159-4A45-94E9-A82E532080FA}" type="pres">
      <dgm:prSet presAssocID="{0F22BD5F-216D-4D64-8097-8D1A18DAD11C}" presName="space" presStyleCnt="0"/>
      <dgm:spPr/>
    </dgm:pt>
    <dgm:pt modelId="{2B00D9FC-E4C2-483D-8D07-072A5C07B15A}" type="pres">
      <dgm:prSet presAssocID="{B082E0FE-275C-4CE6-BFD0-CEF3F318795B}" presName="text" presStyleLbl="node1" presStyleIdx="2" presStyleCnt="5">
        <dgm:presLayoutVars>
          <dgm:bulletEnabled val="1"/>
        </dgm:presLayoutVars>
      </dgm:prSet>
      <dgm:spPr/>
      <dgm:t>
        <a:bodyPr/>
        <a:lstStyle/>
        <a:p>
          <a:endParaRPr lang="en-GB"/>
        </a:p>
      </dgm:t>
    </dgm:pt>
    <dgm:pt modelId="{EBDC22CA-7A74-4DE8-8DCD-64EA45732587}" type="pres">
      <dgm:prSet presAssocID="{106C455E-816B-4267-8366-5B487C8391DE}" presName="space" presStyleCnt="0"/>
      <dgm:spPr/>
    </dgm:pt>
    <dgm:pt modelId="{C3B447CE-801C-47CA-9F83-5F770D3DB2A4}" type="pres">
      <dgm:prSet presAssocID="{EA1E50E0-E6A2-4172-9109-75AE45FDCA8B}" presName="text" presStyleLbl="node1" presStyleIdx="3" presStyleCnt="5">
        <dgm:presLayoutVars>
          <dgm:bulletEnabled val="1"/>
        </dgm:presLayoutVars>
      </dgm:prSet>
      <dgm:spPr/>
      <dgm:t>
        <a:bodyPr/>
        <a:lstStyle/>
        <a:p>
          <a:endParaRPr lang="en-GB"/>
        </a:p>
      </dgm:t>
    </dgm:pt>
    <dgm:pt modelId="{AB9F0C17-0291-4604-9EAF-834CDDCDD6C9}" type="pres">
      <dgm:prSet presAssocID="{2B6CA1D2-7FF8-4F86-97BE-E219359CF907}" presName="space" presStyleCnt="0"/>
      <dgm:spPr/>
    </dgm:pt>
    <dgm:pt modelId="{FBDE024A-77F0-4C98-A8EE-9BA7E1ABC58F}" type="pres">
      <dgm:prSet presAssocID="{BB4CA931-248E-46AD-BC43-EDCE35354AF9}" presName="text" presStyleLbl="node1" presStyleIdx="4" presStyleCnt="5">
        <dgm:presLayoutVars>
          <dgm:bulletEnabled val="1"/>
        </dgm:presLayoutVars>
      </dgm:prSet>
      <dgm:spPr/>
      <dgm:t>
        <a:bodyPr/>
        <a:lstStyle/>
        <a:p>
          <a:endParaRPr lang="en-GB"/>
        </a:p>
      </dgm:t>
    </dgm:pt>
  </dgm:ptLst>
  <dgm:cxnLst>
    <dgm:cxn modelId="{1C51A93B-D554-463C-914C-A89B4537F664}" srcId="{FE10259A-EB90-4BE6-BC48-99E487FBB093}" destId="{BB4CA931-248E-46AD-BC43-EDCE35354AF9}" srcOrd="4" destOrd="0" parTransId="{DCDDDD24-5641-48DA-B9FF-C41116B4D445}" sibTransId="{2462BA90-1431-465A-A5C6-3616793E7817}"/>
    <dgm:cxn modelId="{2F80A723-81A4-42D2-9C14-4B7DCE0CB714}" srcId="{FE10259A-EB90-4BE6-BC48-99E487FBB093}" destId="{F38B4198-50C7-4CE9-A798-E5F5DC006023}" srcOrd="0" destOrd="0" parTransId="{514A2BBC-D969-42D3-AC26-A71926FA8DDB}" sibTransId="{41A434CA-2241-4101-8F8A-67DFCF7EACB3}"/>
    <dgm:cxn modelId="{7A83A35F-FD14-4652-866C-4AE6652E2E7F}" type="presOf" srcId="{EA1E50E0-E6A2-4172-9109-75AE45FDCA8B}" destId="{C3B447CE-801C-47CA-9F83-5F770D3DB2A4}" srcOrd="0" destOrd="0" presId="urn:diagrams.loki3.com/VaryingWidthList"/>
    <dgm:cxn modelId="{3E07BD95-FFDC-42B8-9CC0-57E6BE791FFC}" type="presOf" srcId="{0FF1A493-4D9D-4C0D-A5BC-7947F61653F1}" destId="{C1CA02B4-CA5E-4A1A-BFFD-74602DA98207}" srcOrd="0" destOrd="0" presId="urn:diagrams.loki3.com/VaryingWidthList"/>
    <dgm:cxn modelId="{BA9EEAD1-AF2D-4FE5-B0B2-6A43EA48CBCF}" srcId="{FE10259A-EB90-4BE6-BC48-99E487FBB093}" destId="{B082E0FE-275C-4CE6-BFD0-CEF3F318795B}" srcOrd="2" destOrd="0" parTransId="{2F9308A8-F846-4BA9-B581-641F71584E05}" sibTransId="{106C455E-816B-4267-8366-5B487C8391DE}"/>
    <dgm:cxn modelId="{465D78A7-7C96-4362-8378-8F65943CDA41}" type="presOf" srcId="{F38B4198-50C7-4CE9-A798-E5F5DC006023}" destId="{1932E1A4-000D-41F1-9A40-408530E5B3A9}" srcOrd="0" destOrd="0" presId="urn:diagrams.loki3.com/VaryingWidthList"/>
    <dgm:cxn modelId="{FB8036D9-5783-4884-A659-41658B10120C}" type="presOf" srcId="{BB4CA931-248E-46AD-BC43-EDCE35354AF9}" destId="{FBDE024A-77F0-4C98-A8EE-9BA7E1ABC58F}" srcOrd="0" destOrd="0" presId="urn:diagrams.loki3.com/VaryingWidthList"/>
    <dgm:cxn modelId="{B4C86EEA-E7B2-46FE-A381-BF83F00C2558}" srcId="{FE10259A-EB90-4BE6-BC48-99E487FBB093}" destId="{EA1E50E0-E6A2-4172-9109-75AE45FDCA8B}" srcOrd="3" destOrd="0" parTransId="{1C6E82E5-E1EF-4984-9DF9-697430005068}" sibTransId="{2B6CA1D2-7FF8-4F86-97BE-E219359CF907}"/>
    <dgm:cxn modelId="{4637DC37-67F1-4182-AB8B-021AE1664B64}" srcId="{FE10259A-EB90-4BE6-BC48-99E487FBB093}" destId="{0FF1A493-4D9D-4C0D-A5BC-7947F61653F1}" srcOrd="1" destOrd="0" parTransId="{CFB7604D-5935-429F-9E77-311FE1034F0A}" sibTransId="{0F22BD5F-216D-4D64-8097-8D1A18DAD11C}"/>
    <dgm:cxn modelId="{42AE2B86-CB69-406E-B3F9-01CA754D7B22}" type="presOf" srcId="{FE10259A-EB90-4BE6-BC48-99E487FBB093}" destId="{1D595C6F-2AAE-477E-AE43-61E1B37F540E}" srcOrd="0" destOrd="0" presId="urn:diagrams.loki3.com/VaryingWidthList"/>
    <dgm:cxn modelId="{751B4519-99B8-49EE-A0AD-F6FEB5A11454}" type="presOf" srcId="{B082E0FE-275C-4CE6-BFD0-CEF3F318795B}" destId="{2B00D9FC-E4C2-483D-8D07-072A5C07B15A}" srcOrd="0" destOrd="0" presId="urn:diagrams.loki3.com/VaryingWidthList"/>
    <dgm:cxn modelId="{9020353F-6894-4B60-866A-E3D66FE59F54}" type="presParOf" srcId="{1D595C6F-2AAE-477E-AE43-61E1B37F540E}" destId="{1932E1A4-000D-41F1-9A40-408530E5B3A9}" srcOrd="0" destOrd="0" presId="urn:diagrams.loki3.com/VaryingWidthList"/>
    <dgm:cxn modelId="{A8757080-F368-4B16-B823-B69C8B1B6FA6}" type="presParOf" srcId="{1D595C6F-2AAE-477E-AE43-61E1B37F540E}" destId="{DA755126-6A9D-4917-9A82-C86458AAE519}" srcOrd="1" destOrd="0" presId="urn:diagrams.loki3.com/VaryingWidthList"/>
    <dgm:cxn modelId="{8E70F5BB-FAE3-4048-AA08-F365A889A1F8}" type="presParOf" srcId="{1D595C6F-2AAE-477E-AE43-61E1B37F540E}" destId="{C1CA02B4-CA5E-4A1A-BFFD-74602DA98207}" srcOrd="2" destOrd="0" presId="urn:diagrams.loki3.com/VaryingWidthList"/>
    <dgm:cxn modelId="{3BA975AE-0F19-49C8-A91B-6254AE905431}" type="presParOf" srcId="{1D595C6F-2AAE-477E-AE43-61E1B37F540E}" destId="{10D99774-F159-4A45-94E9-A82E532080FA}" srcOrd="3" destOrd="0" presId="urn:diagrams.loki3.com/VaryingWidthList"/>
    <dgm:cxn modelId="{2DAF3CA1-56DE-4BC7-8B47-88A48F9A53B9}" type="presParOf" srcId="{1D595C6F-2AAE-477E-AE43-61E1B37F540E}" destId="{2B00D9FC-E4C2-483D-8D07-072A5C07B15A}" srcOrd="4" destOrd="0" presId="urn:diagrams.loki3.com/VaryingWidthList"/>
    <dgm:cxn modelId="{2D3FE82D-0648-4DE1-B3F9-27A8BCCB69B1}" type="presParOf" srcId="{1D595C6F-2AAE-477E-AE43-61E1B37F540E}" destId="{EBDC22CA-7A74-4DE8-8DCD-64EA45732587}" srcOrd="5" destOrd="0" presId="urn:diagrams.loki3.com/VaryingWidthList"/>
    <dgm:cxn modelId="{BCC9FF5B-7BE4-4905-90B2-0528A8C0D014}" type="presParOf" srcId="{1D595C6F-2AAE-477E-AE43-61E1B37F540E}" destId="{C3B447CE-801C-47CA-9F83-5F770D3DB2A4}" srcOrd="6" destOrd="0" presId="urn:diagrams.loki3.com/VaryingWidthList"/>
    <dgm:cxn modelId="{A37674E9-8DA5-4288-AEB7-BB40B45F92A2}" type="presParOf" srcId="{1D595C6F-2AAE-477E-AE43-61E1B37F540E}" destId="{AB9F0C17-0291-4604-9EAF-834CDDCDD6C9}" srcOrd="7" destOrd="0" presId="urn:diagrams.loki3.com/VaryingWidthList"/>
    <dgm:cxn modelId="{D47DD6D8-F4D0-4DC8-BFE1-D06B8E19506E}" type="presParOf" srcId="{1D595C6F-2AAE-477E-AE43-61E1B37F540E}" destId="{FBDE024A-77F0-4C98-A8EE-9BA7E1ABC58F}" srcOrd="8" destOrd="0" presId="urn:diagrams.loki3.com/VaryingWidth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FE10259A-EB90-4BE6-BC48-99E487FBB093}" type="doc">
      <dgm:prSet loTypeId="urn:diagrams.loki3.com/VaryingWidthList" loCatId="list" qsTypeId="urn:microsoft.com/office/officeart/2005/8/quickstyle/simple1" qsCatId="simple" csTypeId="urn:microsoft.com/office/officeart/2005/8/colors/accent1_2" csCatId="accent1" phldr="1"/>
      <dgm:spPr/>
      <dgm:t>
        <a:bodyPr/>
        <a:lstStyle/>
        <a:p>
          <a:endParaRPr lang="en-GB"/>
        </a:p>
      </dgm:t>
    </dgm:pt>
    <dgm:pt modelId="{F38B4198-50C7-4CE9-A798-E5F5DC006023}">
      <dgm:prSet phldrT="[Text]" custT="1"/>
      <dgm:spPr>
        <a:noFill/>
        <a:ln>
          <a:solidFill>
            <a:schemeClr val="tx1"/>
          </a:solidFill>
        </a:ln>
      </dgm:spPr>
      <dgm:t>
        <a:bodyPr/>
        <a:lstStyle/>
        <a:p>
          <a:r>
            <a:rPr lang="en-GB" sz="2400" dirty="0" smtClean="0">
              <a:solidFill>
                <a:schemeClr val="tx1"/>
              </a:solidFill>
            </a:rPr>
            <a:t>Promoting antimicrobial stewardship</a:t>
          </a:r>
          <a:endParaRPr lang="en-GB" sz="2400" dirty="0">
            <a:solidFill>
              <a:schemeClr val="tx1"/>
            </a:solidFill>
          </a:endParaRPr>
        </a:p>
      </dgm:t>
    </dgm:pt>
    <dgm:pt modelId="{514A2BBC-D969-42D3-AC26-A71926FA8DDB}" type="parTrans" cxnId="{2F80A723-81A4-42D2-9C14-4B7DCE0CB714}">
      <dgm:prSet/>
      <dgm:spPr/>
      <dgm:t>
        <a:bodyPr/>
        <a:lstStyle/>
        <a:p>
          <a:endParaRPr lang="en-GB" sz="1600"/>
        </a:p>
      </dgm:t>
    </dgm:pt>
    <dgm:pt modelId="{41A434CA-2241-4101-8F8A-67DFCF7EACB3}" type="sibTrans" cxnId="{2F80A723-81A4-42D2-9C14-4B7DCE0CB714}">
      <dgm:prSet/>
      <dgm:spPr/>
      <dgm:t>
        <a:bodyPr/>
        <a:lstStyle/>
        <a:p>
          <a:endParaRPr lang="en-GB" sz="1600"/>
        </a:p>
      </dgm:t>
    </dgm:pt>
    <dgm:pt modelId="{0FF1A493-4D9D-4C0D-A5BC-7947F61653F1}">
      <dgm:prSet phldrT="[Text]" custT="1"/>
      <dgm:spPr>
        <a:solidFill>
          <a:schemeClr val="tx1"/>
        </a:solidFill>
      </dgm:spPr>
      <dgm:t>
        <a:bodyPr/>
        <a:lstStyle/>
        <a:p>
          <a:r>
            <a:rPr lang="en-GB" sz="2400" dirty="0" smtClean="0"/>
            <a:t>Embedding digital systems to enhance our clinical services</a:t>
          </a:r>
          <a:endParaRPr lang="en-GB" sz="2400" dirty="0"/>
        </a:p>
      </dgm:t>
    </dgm:pt>
    <dgm:pt modelId="{CFB7604D-5935-429F-9E77-311FE1034F0A}" type="parTrans" cxnId="{4637DC37-67F1-4182-AB8B-021AE1664B64}">
      <dgm:prSet/>
      <dgm:spPr/>
      <dgm:t>
        <a:bodyPr/>
        <a:lstStyle/>
        <a:p>
          <a:endParaRPr lang="en-GB" sz="1600"/>
        </a:p>
      </dgm:t>
    </dgm:pt>
    <dgm:pt modelId="{0F22BD5F-216D-4D64-8097-8D1A18DAD11C}" type="sibTrans" cxnId="{4637DC37-67F1-4182-AB8B-021AE1664B64}">
      <dgm:prSet/>
      <dgm:spPr/>
      <dgm:t>
        <a:bodyPr/>
        <a:lstStyle/>
        <a:p>
          <a:endParaRPr lang="en-GB" sz="1600"/>
        </a:p>
      </dgm:t>
    </dgm:pt>
    <dgm:pt modelId="{EA1E50E0-E6A2-4172-9109-75AE45FDCA8B}">
      <dgm:prSet phldrT="[Text]" custT="1"/>
      <dgm:spPr>
        <a:solidFill>
          <a:schemeClr val="tx1"/>
        </a:solidFill>
      </dgm:spPr>
      <dgm:t>
        <a:bodyPr/>
        <a:lstStyle/>
        <a:p>
          <a:r>
            <a:rPr lang="en-GB" sz="2400" dirty="0" smtClean="0"/>
            <a:t>Preventing SSI</a:t>
          </a:r>
          <a:endParaRPr lang="en-GB" sz="2400" dirty="0"/>
        </a:p>
      </dgm:t>
    </dgm:pt>
    <dgm:pt modelId="{1C6E82E5-E1EF-4984-9DF9-697430005068}" type="parTrans" cxnId="{B4C86EEA-E7B2-46FE-A381-BF83F00C2558}">
      <dgm:prSet/>
      <dgm:spPr/>
      <dgm:t>
        <a:bodyPr/>
        <a:lstStyle/>
        <a:p>
          <a:endParaRPr lang="en-GB" sz="1600"/>
        </a:p>
      </dgm:t>
    </dgm:pt>
    <dgm:pt modelId="{2B6CA1D2-7FF8-4F86-97BE-E219359CF907}" type="sibTrans" cxnId="{B4C86EEA-E7B2-46FE-A381-BF83F00C2558}">
      <dgm:prSet/>
      <dgm:spPr/>
      <dgm:t>
        <a:bodyPr/>
        <a:lstStyle/>
        <a:p>
          <a:endParaRPr lang="en-GB" sz="1600"/>
        </a:p>
      </dgm:t>
    </dgm:pt>
    <dgm:pt modelId="{BB4CA931-248E-46AD-BC43-EDCE35354AF9}">
      <dgm:prSet phldrT="[Text]" custT="1"/>
      <dgm:spPr>
        <a:solidFill>
          <a:schemeClr val="tx1"/>
        </a:solidFill>
      </dgm:spPr>
      <dgm:t>
        <a:bodyPr/>
        <a:lstStyle/>
        <a:p>
          <a:r>
            <a:rPr lang="en-GB" sz="2400" dirty="0" smtClean="0"/>
            <a:t>Preventing the transmission of SARS-CoV-2 in our hospitals</a:t>
          </a:r>
          <a:endParaRPr lang="en-GB" sz="2400" dirty="0"/>
        </a:p>
      </dgm:t>
    </dgm:pt>
    <dgm:pt modelId="{DCDDDD24-5641-48DA-B9FF-C41116B4D445}" type="parTrans" cxnId="{1C51A93B-D554-463C-914C-A89B4537F664}">
      <dgm:prSet/>
      <dgm:spPr/>
      <dgm:t>
        <a:bodyPr/>
        <a:lstStyle/>
        <a:p>
          <a:endParaRPr lang="en-GB" sz="1600"/>
        </a:p>
      </dgm:t>
    </dgm:pt>
    <dgm:pt modelId="{2462BA90-1431-465A-A5C6-3616793E7817}" type="sibTrans" cxnId="{1C51A93B-D554-463C-914C-A89B4537F664}">
      <dgm:prSet/>
      <dgm:spPr/>
      <dgm:t>
        <a:bodyPr/>
        <a:lstStyle/>
        <a:p>
          <a:endParaRPr lang="en-GB" sz="1600"/>
        </a:p>
      </dgm:t>
    </dgm:pt>
    <dgm:pt modelId="{B082E0FE-275C-4CE6-BFD0-CEF3F318795B}">
      <dgm:prSet phldrT="[Text]" custT="1"/>
      <dgm:spPr>
        <a:solidFill>
          <a:schemeClr val="tx1"/>
        </a:solidFill>
      </dgm:spPr>
      <dgm:t>
        <a:bodyPr/>
        <a:lstStyle/>
        <a:p>
          <a:r>
            <a:rPr lang="en-GB" sz="2400" dirty="0" smtClean="0"/>
            <a:t>Preventing Gram-negative bloodstream infection</a:t>
          </a:r>
          <a:endParaRPr lang="en-GB" sz="2400" dirty="0"/>
        </a:p>
      </dgm:t>
    </dgm:pt>
    <dgm:pt modelId="{2F9308A8-F846-4BA9-B581-641F71584E05}" type="parTrans" cxnId="{BA9EEAD1-AF2D-4FE5-B0B2-6A43EA48CBCF}">
      <dgm:prSet/>
      <dgm:spPr/>
      <dgm:t>
        <a:bodyPr/>
        <a:lstStyle/>
        <a:p>
          <a:endParaRPr lang="en-GB" sz="1600"/>
        </a:p>
      </dgm:t>
    </dgm:pt>
    <dgm:pt modelId="{106C455E-816B-4267-8366-5B487C8391DE}" type="sibTrans" cxnId="{BA9EEAD1-AF2D-4FE5-B0B2-6A43EA48CBCF}">
      <dgm:prSet/>
      <dgm:spPr/>
      <dgm:t>
        <a:bodyPr/>
        <a:lstStyle/>
        <a:p>
          <a:endParaRPr lang="en-GB" sz="1600"/>
        </a:p>
      </dgm:t>
    </dgm:pt>
    <dgm:pt modelId="{1D595C6F-2AAE-477E-AE43-61E1B37F540E}" type="pres">
      <dgm:prSet presAssocID="{FE10259A-EB90-4BE6-BC48-99E487FBB093}" presName="Name0" presStyleCnt="0">
        <dgm:presLayoutVars>
          <dgm:resizeHandles/>
        </dgm:presLayoutVars>
      </dgm:prSet>
      <dgm:spPr/>
      <dgm:t>
        <a:bodyPr/>
        <a:lstStyle/>
        <a:p>
          <a:endParaRPr lang="en-GB"/>
        </a:p>
      </dgm:t>
    </dgm:pt>
    <dgm:pt modelId="{1932E1A4-000D-41F1-9A40-408530E5B3A9}" type="pres">
      <dgm:prSet presAssocID="{F38B4198-50C7-4CE9-A798-E5F5DC006023}" presName="text" presStyleLbl="node1" presStyleIdx="0" presStyleCnt="5">
        <dgm:presLayoutVars>
          <dgm:bulletEnabled val="1"/>
        </dgm:presLayoutVars>
      </dgm:prSet>
      <dgm:spPr/>
      <dgm:t>
        <a:bodyPr/>
        <a:lstStyle/>
        <a:p>
          <a:endParaRPr lang="en-GB"/>
        </a:p>
      </dgm:t>
    </dgm:pt>
    <dgm:pt modelId="{DA755126-6A9D-4917-9A82-C86458AAE519}" type="pres">
      <dgm:prSet presAssocID="{41A434CA-2241-4101-8F8A-67DFCF7EACB3}" presName="space" presStyleCnt="0"/>
      <dgm:spPr/>
    </dgm:pt>
    <dgm:pt modelId="{C1CA02B4-CA5E-4A1A-BFFD-74602DA98207}" type="pres">
      <dgm:prSet presAssocID="{0FF1A493-4D9D-4C0D-A5BC-7947F61653F1}" presName="text" presStyleLbl="node1" presStyleIdx="1" presStyleCnt="5">
        <dgm:presLayoutVars>
          <dgm:bulletEnabled val="1"/>
        </dgm:presLayoutVars>
      </dgm:prSet>
      <dgm:spPr/>
      <dgm:t>
        <a:bodyPr/>
        <a:lstStyle/>
        <a:p>
          <a:endParaRPr lang="en-GB"/>
        </a:p>
      </dgm:t>
    </dgm:pt>
    <dgm:pt modelId="{10D99774-F159-4A45-94E9-A82E532080FA}" type="pres">
      <dgm:prSet presAssocID="{0F22BD5F-216D-4D64-8097-8D1A18DAD11C}" presName="space" presStyleCnt="0"/>
      <dgm:spPr/>
    </dgm:pt>
    <dgm:pt modelId="{2B00D9FC-E4C2-483D-8D07-072A5C07B15A}" type="pres">
      <dgm:prSet presAssocID="{B082E0FE-275C-4CE6-BFD0-CEF3F318795B}" presName="text" presStyleLbl="node1" presStyleIdx="2" presStyleCnt="5">
        <dgm:presLayoutVars>
          <dgm:bulletEnabled val="1"/>
        </dgm:presLayoutVars>
      </dgm:prSet>
      <dgm:spPr/>
      <dgm:t>
        <a:bodyPr/>
        <a:lstStyle/>
        <a:p>
          <a:endParaRPr lang="en-GB"/>
        </a:p>
      </dgm:t>
    </dgm:pt>
    <dgm:pt modelId="{EBDC22CA-7A74-4DE8-8DCD-64EA45732587}" type="pres">
      <dgm:prSet presAssocID="{106C455E-816B-4267-8366-5B487C8391DE}" presName="space" presStyleCnt="0"/>
      <dgm:spPr/>
    </dgm:pt>
    <dgm:pt modelId="{C3B447CE-801C-47CA-9F83-5F770D3DB2A4}" type="pres">
      <dgm:prSet presAssocID="{EA1E50E0-E6A2-4172-9109-75AE45FDCA8B}" presName="text" presStyleLbl="node1" presStyleIdx="3" presStyleCnt="5">
        <dgm:presLayoutVars>
          <dgm:bulletEnabled val="1"/>
        </dgm:presLayoutVars>
      </dgm:prSet>
      <dgm:spPr/>
      <dgm:t>
        <a:bodyPr/>
        <a:lstStyle/>
        <a:p>
          <a:endParaRPr lang="en-GB"/>
        </a:p>
      </dgm:t>
    </dgm:pt>
    <dgm:pt modelId="{AB9F0C17-0291-4604-9EAF-834CDDCDD6C9}" type="pres">
      <dgm:prSet presAssocID="{2B6CA1D2-7FF8-4F86-97BE-E219359CF907}" presName="space" presStyleCnt="0"/>
      <dgm:spPr/>
    </dgm:pt>
    <dgm:pt modelId="{FBDE024A-77F0-4C98-A8EE-9BA7E1ABC58F}" type="pres">
      <dgm:prSet presAssocID="{BB4CA931-248E-46AD-BC43-EDCE35354AF9}" presName="text" presStyleLbl="node1" presStyleIdx="4" presStyleCnt="5">
        <dgm:presLayoutVars>
          <dgm:bulletEnabled val="1"/>
        </dgm:presLayoutVars>
      </dgm:prSet>
      <dgm:spPr/>
      <dgm:t>
        <a:bodyPr/>
        <a:lstStyle/>
        <a:p>
          <a:endParaRPr lang="en-GB"/>
        </a:p>
      </dgm:t>
    </dgm:pt>
  </dgm:ptLst>
  <dgm:cxnLst>
    <dgm:cxn modelId="{1C51A93B-D554-463C-914C-A89B4537F664}" srcId="{FE10259A-EB90-4BE6-BC48-99E487FBB093}" destId="{BB4CA931-248E-46AD-BC43-EDCE35354AF9}" srcOrd="4" destOrd="0" parTransId="{DCDDDD24-5641-48DA-B9FF-C41116B4D445}" sibTransId="{2462BA90-1431-465A-A5C6-3616793E7817}"/>
    <dgm:cxn modelId="{2F80A723-81A4-42D2-9C14-4B7DCE0CB714}" srcId="{FE10259A-EB90-4BE6-BC48-99E487FBB093}" destId="{F38B4198-50C7-4CE9-A798-E5F5DC006023}" srcOrd="0" destOrd="0" parTransId="{514A2BBC-D969-42D3-AC26-A71926FA8DDB}" sibTransId="{41A434CA-2241-4101-8F8A-67DFCF7EACB3}"/>
    <dgm:cxn modelId="{DDB256B5-1D50-461C-9B35-65C42E53A89A}" type="presOf" srcId="{EA1E50E0-E6A2-4172-9109-75AE45FDCA8B}" destId="{C3B447CE-801C-47CA-9F83-5F770D3DB2A4}" srcOrd="0" destOrd="0" presId="urn:diagrams.loki3.com/VaryingWidthList"/>
    <dgm:cxn modelId="{BA9EEAD1-AF2D-4FE5-B0B2-6A43EA48CBCF}" srcId="{FE10259A-EB90-4BE6-BC48-99E487FBB093}" destId="{B082E0FE-275C-4CE6-BFD0-CEF3F318795B}" srcOrd="2" destOrd="0" parTransId="{2F9308A8-F846-4BA9-B581-641F71584E05}" sibTransId="{106C455E-816B-4267-8366-5B487C8391DE}"/>
    <dgm:cxn modelId="{CB9BD7C6-F592-4B85-92AA-C4D2330608D9}" type="presOf" srcId="{F38B4198-50C7-4CE9-A798-E5F5DC006023}" destId="{1932E1A4-000D-41F1-9A40-408530E5B3A9}" srcOrd="0" destOrd="0" presId="urn:diagrams.loki3.com/VaryingWidthList"/>
    <dgm:cxn modelId="{D91DCB50-C090-4085-AA3F-244F20A6B40C}" type="presOf" srcId="{0FF1A493-4D9D-4C0D-A5BC-7947F61653F1}" destId="{C1CA02B4-CA5E-4A1A-BFFD-74602DA98207}" srcOrd="0" destOrd="0" presId="urn:diagrams.loki3.com/VaryingWidthList"/>
    <dgm:cxn modelId="{B4C86EEA-E7B2-46FE-A381-BF83F00C2558}" srcId="{FE10259A-EB90-4BE6-BC48-99E487FBB093}" destId="{EA1E50E0-E6A2-4172-9109-75AE45FDCA8B}" srcOrd="3" destOrd="0" parTransId="{1C6E82E5-E1EF-4984-9DF9-697430005068}" sibTransId="{2B6CA1D2-7FF8-4F86-97BE-E219359CF907}"/>
    <dgm:cxn modelId="{4637DC37-67F1-4182-AB8B-021AE1664B64}" srcId="{FE10259A-EB90-4BE6-BC48-99E487FBB093}" destId="{0FF1A493-4D9D-4C0D-A5BC-7947F61653F1}" srcOrd="1" destOrd="0" parTransId="{CFB7604D-5935-429F-9E77-311FE1034F0A}" sibTransId="{0F22BD5F-216D-4D64-8097-8D1A18DAD11C}"/>
    <dgm:cxn modelId="{59128898-DAED-4CB0-B56A-A10DACD236B5}" type="presOf" srcId="{FE10259A-EB90-4BE6-BC48-99E487FBB093}" destId="{1D595C6F-2AAE-477E-AE43-61E1B37F540E}" srcOrd="0" destOrd="0" presId="urn:diagrams.loki3.com/VaryingWidthList"/>
    <dgm:cxn modelId="{7568275B-EB1F-44B7-8340-6B7EF2EB4E84}" type="presOf" srcId="{BB4CA931-248E-46AD-BC43-EDCE35354AF9}" destId="{FBDE024A-77F0-4C98-A8EE-9BA7E1ABC58F}" srcOrd="0" destOrd="0" presId="urn:diagrams.loki3.com/VaryingWidthList"/>
    <dgm:cxn modelId="{C2E35F15-0295-44D0-8040-EC456465B85F}" type="presOf" srcId="{B082E0FE-275C-4CE6-BFD0-CEF3F318795B}" destId="{2B00D9FC-E4C2-483D-8D07-072A5C07B15A}" srcOrd="0" destOrd="0" presId="urn:diagrams.loki3.com/VaryingWidthList"/>
    <dgm:cxn modelId="{2DFA0E5E-2132-407C-8BEB-0BDC75D0102F}" type="presParOf" srcId="{1D595C6F-2AAE-477E-AE43-61E1B37F540E}" destId="{1932E1A4-000D-41F1-9A40-408530E5B3A9}" srcOrd="0" destOrd="0" presId="urn:diagrams.loki3.com/VaryingWidthList"/>
    <dgm:cxn modelId="{AABA94C9-726E-4C99-BEC2-2698773940F4}" type="presParOf" srcId="{1D595C6F-2AAE-477E-AE43-61E1B37F540E}" destId="{DA755126-6A9D-4917-9A82-C86458AAE519}" srcOrd="1" destOrd="0" presId="urn:diagrams.loki3.com/VaryingWidthList"/>
    <dgm:cxn modelId="{17B8E744-090B-45AE-A186-9E44D9CC8022}" type="presParOf" srcId="{1D595C6F-2AAE-477E-AE43-61E1B37F540E}" destId="{C1CA02B4-CA5E-4A1A-BFFD-74602DA98207}" srcOrd="2" destOrd="0" presId="urn:diagrams.loki3.com/VaryingWidthList"/>
    <dgm:cxn modelId="{162F0E27-03FF-424E-8B23-643178820C95}" type="presParOf" srcId="{1D595C6F-2AAE-477E-AE43-61E1B37F540E}" destId="{10D99774-F159-4A45-94E9-A82E532080FA}" srcOrd="3" destOrd="0" presId="urn:diagrams.loki3.com/VaryingWidthList"/>
    <dgm:cxn modelId="{DFCF2401-1E93-40FE-BEA8-70FB0501F706}" type="presParOf" srcId="{1D595C6F-2AAE-477E-AE43-61E1B37F540E}" destId="{2B00D9FC-E4C2-483D-8D07-072A5C07B15A}" srcOrd="4" destOrd="0" presId="urn:diagrams.loki3.com/VaryingWidthList"/>
    <dgm:cxn modelId="{50B7D727-173D-4651-82C9-0CFDD08A3C3D}" type="presParOf" srcId="{1D595C6F-2AAE-477E-AE43-61E1B37F540E}" destId="{EBDC22CA-7A74-4DE8-8DCD-64EA45732587}" srcOrd="5" destOrd="0" presId="urn:diagrams.loki3.com/VaryingWidthList"/>
    <dgm:cxn modelId="{01E45530-21D2-4D75-84C7-92E207707712}" type="presParOf" srcId="{1D595C6F-2AAE-477E-AE43-61E1B37F540E}" destId="{C3B447CE-801C-47CA-9F83-5F770D3DB2A4}" srcOrd="6" destOrd="0" presId="urn:diagrams.loki3.com/VaryingWidthList"/>
    <dgm:cxn modelId="{A52EE728-DD1F-4E4D-98B0-04D1B694A49D}" type="presParOf" srcId="{1D595C6F-2AAE-477E-AE43-61E1B37F540E}" destId="{AB9F0C17-0291-4604-9EAF-834CDDCDD6C9}" srcOrd="7" destOrd="0" presId="urn:diagrams.loki3.com/VaryingWidthList"/>
    <dgm:cxn modelId="{2155FAA8-AAD0-4031-BA90-27CBE172E26D}" type="presParOf" srcId="{1D595C6F-2AAE-477E-AE43-61E1B37F540E}" destId="{FBDE024A-77F0-4C98-A8EE-9BA7E1ABC58F}" srcOrd="8" destOrd="0" presId="urn:diagrams.loki3.com/VaryingWidth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D1E2E2B7-E315-4A5A-A7C8-8F28C979F3D9}" type="doc">
      <dgm:prSet loTypeId="urn:microsoft.com/office/officeart/2005/8/layout/chevron1" loCatId="process" qsTypeId="urn:microsoft.com/office/officeart/2005/8/quickstyle/3d1" qsCatId="3D" csTypeId="urn:microsoft.com/office/officeart/2005/8/colors/colorful1" csCatId="colorful" phldr="1"/>
      <dgm:spPr/>
    </dgm:pt>
    <dgm:pt modelId="{6BB1D909-0C1A-4023-83D7-ECA9CEE0BBE7}">
      <dgm:prSet phldrT="[Text]"/>
      <dgm:spPr/>
      <dgm:t>
        <a:bodyPr/>
        <a:lstStyle/>
        <a:p>
          <a:r>
            <a:rPr lang="en-GB" dirty="0" err="1" smtClean="0">
              <a:latin typeface="Arial" pitchFamily="34" charset="0"/>
              <a:cs typeface="Arial" pitchFamily="34" charset="0"/>
            </a:rPr>
            <a:t>Enterobacterales</a:t>
          </a:r>
          <a:endParaRPr lang="en-GB" dirty="0">
            <a:latin typeface="Arial" pitchFamily="34" charset="0"/>
            <a:cs typeface="Arial" pitchFamily="34" charset="0"/>
          </a:endParaRPr>
        </a:p>
      </dgm:t>
    </dgm:pt>
    <dgm:pt modelId="{7A65F58B-26CA-410E-AEC9-7E441FA53319}" type="parTrans" cxnId="{07082DB3-D0D8-4905-9FDB-CEC22E8A8030}">
      <dgm:prSet/>
      <dgm:spPr/>
      <dgm:t>
        <a:bodyPr/>
        <a:lstStyle/>
        <a:p>
          <a:endParaRPr lang="en-GB">
            <a:latin typeface="Arial" pitchFamily="34" charset="0"/>
            <a:cs typeface="Arial" pitchFamily="34" charset="0"/>
          </a:endParaRPr>
        </a:p>
      </dgm:t>
    </dgm:pt>
    <dgm:pt modelId="{B858D1AA-C943-4889-9071-BCF703FA717D}" type="sibTrans" cxnId="{07082DB3-D0D8-4905-9FDB-CEC22E8A8030}">
      <dgm:prSet/>
      <dgm:spPr/>
      <dgm:t>
        <a:bodyPr/>
        <a:lstStyle/>
        <a:p>
          <a:endParaRPr lang="en-GB">
            <a:latin typeface="Arial" pitchFamily="34" charset="0"/>
            <a:cs typeface="Arial" pitchFamily="34" charset="0"/>
          </a:endParaRPr>
        </a:p>
      </dgm:t>
    </dgm:pt>
    <dgm:pt modelId="{67C834F1-97F9-47AA-9E7D-3B1D00E7BC2D}">
      <dgm:prSet phldrT="[Text]" custT="1"/>
      <dgm:spPr/>
      <dgm:t>
        <a:bodyPr/>
        <a:lstStyle/>
        <a:p>
          <a:r>
            <a:rPr lang="en-GB" sz="3200" dirty="0" smtClean="0">
              <a:latin typeface="Arial" pitchFamily="34" charset="0"/>
              <a:cs typeface="Arial" pitchFamily="34" charset="0"/>
            </a:rPr>
            <a:t>ESBLs</a:t>
          </a:r>
          <a:endParaRPr lang="en-GB" sz="3200" dirty="0">
            <a:latin typeface="Arial" pitchFamily="34" charset="0"/>
            <a:cs typeface="Arial" pitchFamily="34" charset="0"/>
          </a:endParaRPr>
        </a:p>
      </dgm:t>
    </dgm:pt>
    <dgm:pt modelId="{F38F2345-DA56-4F3B-B0B2-302D6AA1622C}" type="parTrans" cxnId="{1C91974A-F581-4046-AE76-6ACB4ADE5FA6}">
      <dgm:prSet/>
      <dgm:spPr/>
      <dgm:t>
        <a:bodyPr/>
        <a:lstStyle/>
        <a:p>
          <a:endParaRPr lang="en-GB">
            <a:latin typeface="Arial" pitchFamily="34" charset="0"/>
            <a:cs typeface="Arial" pitchFamily="34" charset="0"/>
          </a:endParaRPr>
        </a:p>
      </dgm:t>
    </dgm:pt>
    <dgm:pt modelId="{978A63AF-0C48-4305-8E0A-91F07E0624B2}" type="sibTrans" cxnId="{1C91974A-F581-4046-AE76-6ACB4ADE5FA6}">
      <dgm:prSet/>
      <dgm:spPr/>
      <dgm:t>
        <a:bodyPr/>
        <a:lstStyle/>
        <a:p>
          <a:endParaRPr lang="en-GB">
            <a:latin typeface="Arial" pitchFamily="34" charset="0"/>
            <a:cs typeface="Arial" pitchFamily="34" charset="0"/>
          </a:endParaRPr>
        </a:p>
      </dgm:t>
    </dgm:pt>
    <dgm:pt modelId="{83B04FCC-76AF-4FBC-87CE-12B6B2AA6D3B}">
      <dgm:prSet phldrT="[Text]" custT="1"/>
      <dgm:spPr/>
      <dgm:t>
        <a:bodyPr/>
        <a:lstStyle/>
        <a:p>
          <a:r>
            <a:rPr lang="en-GB" sz="4800" dirty="0" smtClean="0">
              <a:latin typeface="Arial" pitchFamily="34" charset="0"/>
              <a:cs typeface="Arial" pitchFamily="34" charset="0"/>
            </a:rPr>
            <a:t>CPE</a:t>
          </a:r>
          <a:endParaRPr lang="en-GB" sz="4800" dirty="0">
            <a:latin typeface="Arial" pitchFamily="34" charset="0"/>
            <a:cs typeface="Arial" pitchFamily="34" charset="0"/>
          </a:endParaRPr>
        </a:p>
      </dgm:t>
    </dgm:pt>
    <dgm:pt modelId="{CF309340-8652-462A-AA3C-1FB871E11E9A}" type="parTrans" cxnId="{CF976951-58D7-4B56-9BA6-276854382416}">
      <dgm:prSet/>
      <dgm:spPr/>
      <dgm:t>
        <a:bodyPr/>
        <a:lstStyle/>
        <a:p>
          <a:endParaRPr lang="en-GB">
            <a:latin typeface="Arial" pitchFamily="34" charset="0"/>
            <a:cs typeface="Arial" pitchFamily="34" charset="0"/>
          </a:endParaRPr>
        </a:p>
      </dgm:t>
    </dgm:pt>
    <dgm:pt modelId="{ABC77BC9-6564-4B9B-8A68-85A19F203C1A}" type="sibTrans" cxnId="{CF976951-58D7-4B56-9BA6-276854382416}">
      <dgm:prSet/>
      <dgm:spPr/>
      <dgm:t>
        <a:bodyPr/>
        <a:lstStyle/>
        <a:p>
          <a:endParaRPr lang="en-GB">
            <a:latin typeface="Arial" pitchFamily="34" charset="0"/>
            <a:cs typeface="Arial" pitchFamily="34" charset="0"/>
          </a:endParaRPr>
        </a:p>
      </dgm:t>
    </dgm:pt>
    <dgm:pt modelId="{2B095EDB-1A80-4FE2-89D0-E0A04215BF78}" type="pres">
      <dgm:prSet presAssocID="{D1E2E2B7-E315-4A5A-A7C8-8F28C979F3D9}" presName="Name0" presStyleCnt="0">
        <dgm:presLayoutVars>
          <dgm:dir/>
          <dgm:animLvl val="lvl"/>
          <dgm:resizeHandles val="exact"/>
        </dgm:presLayoutVars>
      </dgm:prSet>
      <dgm:spPr/>
    </dgm:pt>
    <dgm:pt modelId="{1148AD56-9CD3-4DB2-A287-09542366576D}" type="pres">
      <dgm:prSet presAssocID="{6BB1D909-0C1A-4023-83D7-ECA9CEE0BBE7}" presName="parTxOnly" presStyleLbl="node1" presStyleIdx="0" presStyleCnt="3">
        <dgm:presLayoutVars>
          <dgm:chMax val="0"/>
          <dgm:chPref val="0"/>
          <dgm:bulletEnabled val="1"/>
        </dgm:presLayoutVars>
      </dgm:prSet>
      <dgm:spPr/>
      <dgm:t>
        <a:bodyPr/>
        <a:lstStyle/>
        <a:p>
          <a:endParaRPr lang="en-GB"/>
        </a:p>
      </dgm:t>
    </dgm:pt>
    <dgm:pt modelId="{09999D73-ABEB-4981-AB1F-AE9ED1E90B32}" type="pres">
      <dgm:prSet presAssocID="{B858D1AA-C943-4889-9071-BCF703FA717D}" presName="parTxOnlySpace" presStyleCnt="0"/>
      <dgm:spPr/>
    </dgm:pt>
    <dgm:pt modelId="{AE4291AF-8402-44D5-9A1D-E024563B0AFB}" type="pres">
      <dgm:prSet presAssocID="{67C834F1-97F9-47AA-9E7D-3B1D00E7BC2D}" presName="parTxOnly" presStyleLbl="node1" presStyleIdx="1" presStyleCnt="3">
        <dgm:presLayoutVars>
          <dgm:chMax val="0"/>
          <dgm:chPref val="0"/>
          <dgm:bulletEnabled val="1"/>
        </dgm:presLayoutVars>
      </dgm:prSet>
      <dgm:spPr/>
      <dgm:t>
        <a:bodyPr/>
        <a:lstStyle/>
        <a:p>
          <a:endParaRPr lang="en-GB"/>
        </a:p>
      </dgm:t>
    </dgm:pt>
    <dgm:pt modelId="{6D919C40-FF88-4917-9604-5AC279160C21}" type="pres">
      <dgm:prSet presAssocID="{978A63AF-0C48-4305-8E0A-91F07E0624B2}" presName="parTxOnlySpace" presStyleCnt="0"/>
      <dgm:spPr/>
    </dgm:pt>
    <dgm:pt modelId="{A1988E90-6B49-49EC-BFB6-09E5476A57DE}" type="pres">
      <dgm:prSet presAssocID="{83B04FCC-76AF-4FBC-87CE-12B6B2AA6D3B}" presName="parTxOnly" presStyleLbl="node1" presStyleIdx="2" presStyleCnt="3">
        <dgm:presLayoutVars>
          <dgm:chMax val="0"/>
          <dgm:chPref val="0"/>
          <dgm:bulletEnabled val="1"/>
        </dgm:presLayoutVars>
      </dgm:prSet>
      <dgm:spPr/>
      <dgm:t>
        <a:bodyPr/>
        <a:lstStyle/>
        <a:p>
          <a:endParaRPr lang="en-GB"/>
        </a:p>
      </dgm:t>
    </dgm:pt>
  </dgm:ptLst>
  <dgm:cxnLst>
    <dgm:cxn modelId="{1C6F3768-FF96-4ABF-B97C-B6BA9A2B3688}" type="presOf" srcId="{D1E2E2B7-E315-4A5A-A7C8-8F28C979F3D9}" destId="{2B095EDB-1A80-4FE2-89D0-E0A04215BF78}" srcOrd="0" destOrd="0" presId="urn:microsoft.com/office/officeart/2005/8/layout/chevron1"/>
    <dgm:cxn modelId="{07082DB3-D0D8-4905-9FDB-CEC22E8A8030}" srcId="{D1E2E2B7-E315-4A5A-A7C8-8F28C979F3D9}" destId="{6BB1D909-0C1A-4023-83D7-ECA9CEE0BBE7}" srcOrd="0" destOrd="0" parTransId="{7A65F58B-26CA-410E-AEC9-7E441FA53319}" sibTransId="{B858D1AA-C943-4889-9071-BCF703FA717D}"/>
    <dgm:cxn modelId="{629F30A7-6036-4A33-BF7C-BD89252DC766}" type="presOf" srcId="{83B04FCC-76AF-4FBC-87CE-12B6B2AA6D3B}" destId="{A1988E90-6B49-49EC-BFB6-09E5476A57DE}" srcOrd="0" destOrd="0" presId="urn:microsoft.com/office/officeart/2005/8/layout/chevron1"/>
    <dgm:cxn modelId="{57D35EDE-DBCA-4A79-9CD9-7E533B0069F5}" type="presOf" srcId="{6BB1D909-0C1A-4023-83D7-ECA9CEE0BBE7}" destId="{1148AD56-9CD3-4DB2-A287-09542366576D}" srcOrd="0" destOrd="0" presId="urn:microsoft.com/office/officeart/2005/8/layout/chevron1"/>
    <dgm:cxn modelId="{441BCD51-410E-4EF6-ABD9-A445D8CA1FA6}" type="presOf" srcId="{67C834F1-97F9-47AA-9E7D-3B1D00E7BC2D}" destId="{AE4291AF-8402-44D5-9A1D-E024563B0AFB}" srcOrd="0" destOrd="0" presId="urn:microsoft.com/office/officeart/2005/8/layout/chevron1"/>
    <dgm:cxn modelId="{CF976951-58D7-4B56-9BA6-276854382416}" srcId="{D1E2E2B7-E315-4A5A-A7C8-8F28C979F3D9}" destId="{83B04FCC-76AF-4FBC-87CE-12B6B2AA6D3B}" srcOrd="2" destOrd="0" parTransId="{CF309340-8652-462A-AA3C-1FB871E11E9A}" sibTransId="{ABC77BC9-6564-4B9B-8A68-85A19F203C1A}"/>
    <dgm:cxn modelId="{1C91974A-F581-4046-AE76-6ACB4ADE5FA6}" srcId="{D1E2E2B7-E315-4A5A-A7C8-8F28C979F3D9}" destId="{67C834F1-97F9-47AA-9E7D-3B1D00E7BC2D}" srcOrd="1" destOrd="0" parTransId="{F38F2345-DA56-4F3B-B0B2-302D6AA1622C}" sibTransId="{978A63AF-0C48-4305-8E0A-91F07E0624B2}"/>
    <dgm:cxn modelId="{3445A1A3-C828-4900-8826-7295954E5684}" type="presParOf" srcId="{2B095EDB-1A80-4FE2-89D0-E0A04215BF78}" destId="{1148AD56-9CD3-4DB2-A287-09542366576D}" srcOrd="0" destOrd="0" presId="urn:microsoft.com/office/officeart/2005/8/layout/chevron1"/>
    <dgm:cxn modelId="{25BA4B52-FD2B-4D03-A183-4BE70ADD683B}" type="presParOf" srcId="{2B095EDB-1A80-4FE2-89D0-E0A04215BF78}" destId="{09999D73-ABEB-4981-AB1F-AE9ED1E90B32}" srcOrd="1" destOrd="0" presId="urn:microsoft.com/office/officeart/2005/8/layout/chevron1"/>
    <dgm:cxn modelId="{6A271097-CEDD-41A4-BA35-5BD652578999}" type="presParOf" srcId="{2B095EDB-1A80-4FE2-89D0-E0A04215BF78}" destId="{AE4291AF-8402-44D5-9A1D-E024563B0AFB}" srcOrd="2" destOrd="0" presId="urn:microsoft.com/office/officeart/2005/8/layout/chevron1"/>
    <dgm:cxn modelId="{89F1C93E-EDB4-4334-9093-1EC639D6C8FE}" type="presParOf" srcId="{2B095EDB-1A80-4FE2-89D0-E0A04215BF78}" destId="{6D919C40-FF88-4917-9604-5AC279160C21}" srcOrd="3" destOrd="0" presId="urn:microsoft.com/office/officeart/2005/8/layout/chevron1"/>
    <dgm:cxn modelId="{37F1BFC7-E814-4079-ABB2-CB201BF346E0}" type="presParOf" srcId="{2B095EDB-1A80-4FE2-89D0-E0A04215BF78}" destId="{A1988E90-6B49-49EC-BFB6-09E5476A57DE}" srcOrd="4" destOrd="0" presId="urn:microsoft.com/office/officeart/2005/8/layout/chevron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238FCACB-DA03-44AE-ACBB-144816471DE5}" type="doc">
      <dgm:prSet loTypeId="urn:microsoft.com/office/officeart/2005/8/layout/radial5" loCatId="cycle" qsTypeId="urn:microsoft.com/office/officeart/2005/8/quickstyle/simple2" qsCatId="simple" csTypeId="urn:microsoft.com/office/officeart/2005/8/colors/colorful2" csCatId="colorful" phldr="1"/>
      <dgm:spPr/>
      <dgm:t>
        <a:bodyPr/>
        <a:lstStyle/>
        <a:p>
          <a:endParaRPr lang="en-GB"/>
        </a:p>
      </dgm:t>
    </dgm:pt>
    <dgm:pt modelId="{349340CD-929D-4D9C-ABB1-DD80B36249FF}">
      <dgm:prSet phldrT="[Text]"/>
      <dgm:spPr/>
      <dgm:t>
        <a:bodyPr/>
        <a:lstStyle/>
        <a:p>
          <a:r>
            <a:rPr lang="en-GB" dirty="0" smtClean="0">
              <a:latin typeface="Arial Narrow" pitchFamily="34" charset="0"/>
            </a:rPr>
            <a:t>CPE</a:t>
          </a:r>
          <a:endParaRPr lang="en-GB" dirty="0">
            <a:latin typeface="Arial Narrow" pitchFamily="34" charset="0"/>
          </a:endParaRPr>
        </a:p>
      </dgm:t>
    </dgm:pt>
    <dgm:pt modelId="{69545F10-3597-4403-8B1C-1BA70DF96522}" type="parTrans" cxnId="{237ED626-6254-4A37-B1E9-AFDFA1924D9C}">
      <dgm:prSet/>
      <dgm:spPr/>
      <dgm:t>
        <a:bodyPr/>
        <a:lstStyle/>
        <a:p>
          <a:endParaRPr lang="en-GB">
            <a:latin typeface="Arial Narrow" pitchFamily="34" charset="0"/>
          </a:endParaRPr>
        </a:p>
      </dgm:t>
    </dgm:pt>
    <dgm:pt modelId="{FB52F08F-F50E-45F4-A6CA-5020F647A769}" type="sibTrans" cxnId="{237ED626-6254-4A37-B1E9-AFDFA1924D9C}">
      <dgm:prSet/>
      <dgm:spPr/>
      <dgm:t>
        <a:bodyPr/>
        <a:lstStyle/>
        <a:p>
          <a:endParaRPr lang="en-GB">
            <a:latin typeface="Arial Narrow" pitchFamily="34" charset="0"/>
          </a:endParaRPr>
        </a:p>
      </dgm:t>
    </dgm:pt>
    <dgm:pt modelId="{6C679E0E-1FCE-4A4E-8D4C-68F1E8D50D7D}">
      <dgm:prSet phldrT="[Text]"/>
      <dgm:spPr/>
      <dgm:t>
        <a:bodyPr/>
        <a:lstStyle/>
        <a:p>
          <a:r>
            <a:rPr lang="en-GB" dirty="0" smtClean="0">
              <a:latin typeface="Arial Narrow" pitchFamily="34" charset="0"/>
            </a:rPr>
            <a:t>Rapid spread</a:t>
          </a:r>
          <a:endParaRPr lang="en-GB" dirty="0">
            <a:latin typeface="Arial Narrow" pitchFamily="34" charset="0"/>
          </a:endParaRPr>
        </a:p>
      </dgm:t>
    </dgm:pt>
    <dgm:pt modelId="{098BD2AC-3D07-4EF3-895D-D66F7557C0AF}" type="parTrans" cxnId="{E7AE5C0C-F583-4584-902B-B2895BF9D9E3}">
      <dgm:prSet/>
      <dgm:spPr/>
      <dgm:t>
        <a:bodyPr/>
        <a:lstStyle/>
        <a:p>
          <a:endParaRPr lang="en-GB">
            <a:latin typeface="Arial Narrow" pitchFamily="34" charset="0"/>
          </a:endParaRPr>
        </a:p>
      </dgm:t>
    </dgm:pt>
    <dgm:pt modelId="{6624810E-D71B-4D78-84D2-7AA7F7508DDD}" type="sibTrans" cxnId="{E7AE5C0C-F583-4584-902B-B2895BF9D9E3}">
      <dgm:prSet/>
      <dgm:spPr/>
      <dgm:t>
        <a:bodyPr/>
        <a:lstStyle/>
        <a:p>
          <a:endParaRPr lang="en-GB">
            <a:latin typeface="Arial Narrow" pitchFamily="34" charset="0"/>
          </a:endParaRPr>
        </a:p>
      </dgm:t>
    </dgm:pt>
    <dgm:pt modelId="{B2957E52-211C-468C-A60A-20F853336C99}">
      <dgm:prSet phldrT="[Text]"/>
      <dgm:spPr/>
      <dgm:t>
        <a:bodyPr/>
        <a:lstStyle/>
        <a:p>
          <a:r>
            <a:rPr lang="en-GB" dirty="0" smtClean="0">
              <a:latin typeface="Arial Narrow" pitchFamily="34" charset="0"/>
            </a:rPr>
            <a:t>Clinical impact</a:t>
          </a:r>
          <a:endParaRPr lang="en-GB" dirty="0">
            <a:latin typeface="Arial Narrow" pitchFamily="34" charset="0"/>
          </a:endParaRPr>
        </a:p>
      </dgm:t>
    </dgm:pt>
    <dgm:pt modelId="{96ADD433-11AE-4FBF-8418-2199EA883495}" type="parTrans" cxnId="{EAFCF069-7EC2-4AD3-9318-106A2C5F32B9}">
      <dgm:prSet/>
      <dgm:spPr/>
      <dgm:t>
        <a:bodyPr/>
        <a:lstStyle/>
        <a:p>
          <a:endParaRPr lang="en-GB">
            <a:latin typeface="Arial Narrow" pitchFamily="34" charset="0"/>
          </a:endParaRPr>
        </a:p>
      </dgm:t>
    </dgm:pt>
    <dgm:pt modelId="{F2A43A6B-1E7C-4955-9AD6-A5D8A068A700}" type="sibTrans" cxnId="{EAFCF069-7EC2-4AD3-9318-106A2C5F32B9}">
      <dgm:prSet/>
      <dgm:spPr/>
      <dgm:t>
        <a:bodyPr/>
        <a:lstStyle/>
        <a:p>
          <a:endParaRPr lang="en-GB">
            <a:latin typeface="Arial Narrow" pitchFamily="34" charset="0"/>
          </a:endParaRPr>
        </a:p>
      </dgm:t>
    </dgm:pt>
    <dgm:pt modelId="{D61B750F-4F98-4204-83FF-A03CC69A7389}">
      <dgm:prSet phldrT="[Text]" custT="1"/>
      <dgm:spPr/>
      <dgm:t>
        <a:bodyPr/>
        <a:lstStyle/>
        <a:p>
          <a:r>
            <a:rPr lang="en-GB" sz="4000" dirty="0" smtClean="0">
              <a:latin typeface="Arial Narrow" pitchFamily="34" charset="0"/>
            </a:rPr>
            <a:t>£</a:t>
          </a:r>
          <a:endParaRPr lang="en-GB" sz="4000" dirty="0">
            <a:latin typeface="Arial Narrow" pitchFamily="34" charset="0"/>
          </a:endParaRPr>
        </a:p>
      </dgm:t>
    </dgm:pt>
    <dgm:pt modelId="{707B75EE-7E95-4A9F-8CCA-EA161A56DDDE}" type="parTrans" cxnId="{BB83CAE8-CC8D-45E9-AB4F-5A98E798D63D}">
      <dgm:prSet/>
      <dgm:spPr/>
      <dgm:t>
        <a:bodyPr/>
        <a:lstStyle/>
        <a:p>
          <a:endParaRPr lang="en-GB"/>
        </a:p>
      </dgm:t>
    </dgm:pt>
    <dgm:pt modelId="{FF48E5AC-8F6E-4D6D-952B-8E095F6A7E0B}" type="sibTrans" cxnId="{BB83CAE8-CC8D-45E9-AB4F-5A98E798D63D}">
      <dgm:prSet/>
      <dgm:spPr/>
      <dgm:t>
        <a:bodyPr/>
        <a:lstStyle/>
        <a:p>
          <a:endParaRPr lang="en-GB"/>
        </a:p>
      </dgm:t>
    </dgm:pt>
    <dgm:pt modelId="{A090F42C-58C0-4561-A0F6-A228FD1AB439}">
      <dgm:prSet phldrT="[Text]"/>
      <dgm:spPr/>
      <dgm:t>
        <a:bodyPr/>
        <a:lstStyle/>
        <a:p>
          <a:r>
            <a:rPr lang="en-GB" dirty="0" smtClean="0">
              <a:latin typeface="Arial Narrow" pitchFamily="34" charset="0"/>
            </a:rPr>
            <a:t>AMR</a:t>
          </a:r>
          <a:endParaRPr lang="en-GB" dirty="0">
            <a:latin typeface="Arial Narrow" pitchFamily="34" charset="0"/>
          </a:endParaRPr>
        </a:p>
      </dgm:t>
    </dgm:pt>
    <dgm:pt modelId="{427A9379-C539-4105-96B1-9FED4FE6C482}" type="sibTrans" cxnId="{507F0760-4248-48F3-A8A9-CBCC03E59358}">
      <dgm:prSet/>
      <dgm:spPr/>
      <dgm:t>
        <a:bodyPr/>
        <a:lstStyle/>
        <a:p>
          <a:endParaRPr lang="en-GB">
            <a:latin typeface="Arial Narrow" pitchFamily="34" charset="0"/>
          </a:endParaRPr>
        </a:p>
      </dgm:t>
    </dgm:pt>
    <dgm:pt modelId="{C0E1EF24-1421-45E2-AD83-578228B5C810}" type="parTrans" cxnId="{507F0760-4248-48F3-A8A9-CBCC03E59358}">
      <dgm:prSet/>
      <dgm:spPr/>
      <dgm:t>
        <a:bodyPr/>
        <a:lstStyle/>
        <a:p>
          <a:endParaRPr lang="en-GB">
            <a:latin typeface="Arial Narrow" pitchFamily="34" charset="0"/>
          </a:endParaRPr>
        </a:p>
      </dgm:t>
    </dgm:pt>
    <dgm:pt modelId="{70EC019E-4BB8-466C-ABB0-4E3661239DFF}" type="pres">
      <dgm:prSet presAssocID="{238FCACB-DA03-44AE-ACBB-144816471DE5}" presName="Name0" presStyleCnt="0">
        <dgm:presLayoutVars>
          <dgm:chMax val="1"/>
          <dgm:dir/>
          <dgm:animLvl val="ctr"/>
          <dgm:resizeHandles val="exact"/>
        </dgm:presLayoutVars>
      </dgm:prSet>
      <dgm:spPr/>
      <dgm:t>
        <a:bodyPr/>
        <a:lstStyle/>
        <a:p>
          <a:endParaRPr lang="en-US"/>
        </a:p>
      </dgm:t>
    </dgm:pt>
    <dgm:pt modelId="{148841F0-0C2C-415A-AB92-65B3F889A5EF}" type="pres">
      <dgm:prSet presAssocID="{349340CD-929D-4D9C-ABB1-DD80B36249FF}" presName="centerShape" presStyleLbl="node0" presStyleIdx="0" presStyleCnt="1" custScaleX="124533" custScaleY="124533"/>
      <dgm:spPr/>
      <dgm:t>
        <a:bodyPr/>
        <a:lstStyle/>
        <a:p>
          <a:endParaRPr lang="en-GB"/>
        </a:p>
      </dgm:t>
    </dgm:pt>
    <dgm:pt modelId="{A61E8F51-48C4-48F8-BDFF-02D0C55F264B}" type="pres">
      <dgm:prSet presAssocID="{098BD2AC-3D07-4EF3-895D-D66F7557C0AF}" presName="parTrans" presStyleLbl="sibTrans2D1" presStyleIdx="0" presStyleCnt="4" custAng="10800000"/>
      <dgm:spPr/>
      <dgm:t>
        <a:bodyPr/>
        <a:lstStyle/>
        <a:p>
          <a:endParaRPr lang="en-US"/>
        </a:p>
      </dgm:t>
    </dgm:pt>
    <dgm:pt modelId="{F3B4B682-0D5D-4453-B1F6-EBF819BDD89D}" type="pres">
      <dgm:prSet presAssocID="{098BD2AC-3D07-4EF3-895D-D66F7557C0AF}" presName="connectorText" presStyleLbl="sibTrans2D1" presStyleIdx="0" presStyleCnt="4"/>
      <dgm:spPr/>
      <dgm:t>
        <a:bodyPr/>
        <a:lstStyle/>
        <a:p>
          <a:endParaRPr lang="en-US"/>
        </a:p>
      </dgm:t>
    </dgm:pt>
    <dgm:pt modelId="{DE5D8C6D-10C7-4D16-9E78-9CBC436C480A}" type="pres">
      <dgm:prSet presAssocID="{6C679E0E-1FCE-4A4E-8D4C-68F1E8D50D7D}" presName="node" presStyleLbl="node1" presStyleIdx="0" presStyleCnt="4" custScaleX="110800" custScaleY="110800">
        <dgm:presLayoutVars>
          <dgm:bulletEnabled val="1"/>
        </dgm:presLayoutVars>
      </dgm:prSet>
      <dgm:spPr/>
      <dgm:t>
        <a:bodyPr/>
        <a:lstStyle/>
        <a:p>
          <a:endParaRPr lang="en-GB"/>
        </a:p>
      </dgm:t>
    </dgm:pt>
    <dgm:pt modelId="{4A146A5C-8B17-42FF-89C4-1A60FF237838}" type="pres">
      <dgm:prSet presAssocID="{707B75EE-7E95-4A9F-8CCA-EA161A56DDDE}" presName="parTrans" presStyleLbl="sibTrans2D1" presStyleIdx="1" presStyleCnt="4" custAng="10800000"/>
      <dgm:spPr/>
      <dgm:t>
        <a:bodyPr/>
        <a:lstStyle/>
        <a:p>
          <a:endParaRPr lang="en-GB"/>
        </a:p>
      </dgm:t>
    </dgm:pt>
    <dgm:pt modelId="{BA37113A-E5DF-4298-A2B1-33840B4BAD09}" type="pres">
      <dgm:prSet presAssocID="{707B75EE-7E95-4A9F-8CCA-EA161A56DDDE}" presName="connectorText" presStyleLbl="sibTrans2D1" presStyleIdx="1" presStyleCnt="4"/>
      <dgm:spPr/>
      <dgm:t>
        <a:bodyPr/>
        <a:lstStyle/>
        <a:p>
          <a:endParaRPr lang="en-GB"/>
        </a:p>
      </dgm:t>
    </dgm:pt>
    <dgm:pt modelId="{16425385-EEB9-4814-9F30-1162A0EF1DE3}" type="pres">
      <dgm:prSet presAssocID="{D61B750F-4F98-4204-83FF-A03CC69A7389}" presName="node" presStyleLbl="node1" presStyleIdx="1" presStyleCnt="4" custScaleX="110800" custScaleY="110800">
        <dgm:presLayoutVars>
          <dgm:bulletEnabled val="1"/>
        </dgm:presLayoutVars>
      </dgm:prSet>
      <dgm:spPr/>
      <dgm:t>
        <a:bodyPr/>
        <a:lstStyle/>
        <a:p>
          <a:endParaRPr lang="en-GB"/>
        </a:p>
      </dgm:t>
    </dgm:pt>
    <dgm:pt modelId="{3B14EC59-4F7C-4F23-B926-A426B6FDE079}" type="pres">
      <dgm:prSet presAssocID="{C0E1EF24-1421-45E2-AD83-578228B5C810}" presName="parTrans" presStyleLbl="sibTrans2D1" presStyleIdx="2" presStyleCnt="4" custAng="11268742"/>
      <dgm:spPr/>
      <dgm:t>
        <a:bodyPr/>
        <a:lstStyle/>
        <a:p>
          <a:endParaRPr lang="en-US"/>
        </a:p>
      </dgm:t>
    </dgm:pt>
    <dgm:pt modelId="{A08253EC-9785-475A-88C5-CC0880644B7F}" type="pres">
      <dgm:prSet presAssocID="{C0E1EF24-1421-45E2-AD83-578228B5C810}" presName="connectorText" presStyleLbl="sibTrans2D1" presStyleIdx="2" presStyleCnt="4"/>
      <dgm:spPr/>
      <dgm:t>
        <a:bodyPr/>
        <a:lstStyle/>
        <a:p>
          <a:endParaRPr lang="en-US"/>
        </a:p>
      </dgm:t>
    </dgm:pt>
    <dgm:pt modelId="{E124437D-1D4A-450B-A96C-2DB5B8C07FDC}" type="pres">
      <dgm:prSet presAssocID="{A090F42C-58C0-4561-A0F6-A228FD1AB439}" presName="node" presStyleLbl="node1" presStyleIdx="2" presStyleCnt="4" custScaleX="110979" custScaleY="110979" custRadScaleRad="100000" custRadScaleInc="-29">
        <dgm:presLayoutVars>
          <dgm:bulletEnabled val="1"/>
        </dgm:presLayoutVars>
      </dgm:prSet>
      <dgm:spPr/>
      <dgm:t>
        <a:bodyPr/>
        <a:lstStyle/>
        <a:p>
          <a:endParaRPr lang="en-US"/>
        </a:p>
      </dgm:t>
    </dgm:pt>
    <dgm:pt modelId="{A98F29DD-4A04-487F-9E0B-EB826DCBEC3D}" type="pres">
      <dgm:prSet presAssocID="{96ADD433-11AE-4FBF-8418-2199EA883495}" presName="parTrans" presStyleLbl="sibTrans2D1" presStyleIdx="3" presStyleCnt="4" custAng="10847534"/>
      <dgm:spPr/>
      <dgm:t>
        <a:bodyPr/>
        <a:lstStyle/>
        <a:p>
          <a:endParaRPr lang="en-US"/>
        </a:p>
      </dgm:t>
    </dgm:pt>
    <dgm:pt modelId="{54795DC6-9E4E-4015-A734-B3B288562276}" type="pres">
      <dgm:prSet presAssocID="{96ADD433-11AE-4FBF-8418-2199EA883495}" presName="connectorText" presStyleLbl="sibTrans2D1" presStyleIdx="3" presStyleCnt="4"/>
      <dgm:spPr/>
      <dgm:t>
        <a:bodyPr/>
        <a:lstStyle/>
        <a:p>
          <a:endParaRPr lang="en-US"/>
        </a:p>
      </dgm:t>
    </dgm:pt>
    <dgm:pt modelId="{2C350BD0-8C51-4826-A99A-CDEF12055937}" type="pres">
      <dgm:prSet presAssocID="{B2957E52-211C-468C-A60A-20F853336C99}" presName="node" presStyleLbl="node1" presStyleIdx="3" presStyleCnt="4" custScaleX="114573" custScaleY="114573">
        <dgm:presLayoutVars>
          <dgm:bulletEnabled val="1"/>
        </dgm:presLayoutVars>
      </dgm:prSet>
      <dgm:spPr/>
      <dgm:t>
        <a:bodyPr/>
        <a:lstStyle/>
        <a:p>
          <a:endParaRPr lang="en-US"/>
        </a:p>
      </dgm:t>
    </dgm:pt>
  </dgm:ptLst>
  <dgm:cxnLst>
    <dgm:cxn modelId="{E7A46BF6-D78E-4B26-9B3D-A68C068A0213}" type="presOf" srcId="{C0E1EF24-1421-45E2-AD83-578228B5C810}" destId="{A08253EC-9785-475A-88C5-CC0880644B7F}" srcOrd="1" destOrd="0" presId="urn:microsoft.com/office/officeart/2005/8/layout/radial5"/>
    <dgm:cxn modelId="{237ED626-6254-4A37-B1E9-AFDFA1924D9C}" srcId="{238FCACB-DA03-44AE-ACBB-144816471DE5}" destId="{349340CD-929D-4D9C-ABB1-DD80B36249FF}" srcOrd="0" destOrd="0" parTransId="{69545F10-3597-4403-8B1C-1BA70DF96522}" sibTransId="{FB52F08F-F50E-45F4-A6CA-5020F647A769}"/>
    <dgm:cxn modelId="{EAFCF069-7EC2-4AD3-9318-106A2C5F32B9}" srcId="{349340CD-929D-4D9C-ABB1-DD80B36249FF}" destId="{B2957E52-211C-468C-A60A-20F853336C99}" srcOrd="3" destOrd="0" parTransId="{96ADD433-11AE-4FBF-8418-2199EA883495}" sibTransId="{F2A43A6B-1E7C-4955-9AD6-A5D8A068A700}"/>
    <dgm:cxn modelId="{DBD41B6B-C2C3-4B7A-A573-9B08D7A4F178}" type="presOf" srcId="{6C679E0E-1FCE-4A4E-8D4C-68F1E8D50D7D}" destId="{DE5D8C6D-10C7-4D16-9E78-9CBC436C480A}" srcOrd="0" destOrd="0" presId="urn:microsoft.com/office/officeart/2005/8/layout/radial5"/>
    <dgm:cxn modelId="{40450655-8959-48D9-868F-DA471610CF0D}" type="presOf" srcId="{96ADD433-11AE-4FBF-8418-2199EA883495}" destId="{54795DC6-9E4E-4015-A734-B3B288562276}" srcOrd="1" destOrd="0" presId="urn:microsoft.com/office/officeart/2005/8/layout/radial5"/>
    <dgm:cxn modelId="{E7AE5C0C-F583-4584-902B-B2895BF9D9E3}" srcId="{349340CD-929D-4D9C-ABB1-DD80B36249FF}" destId="{6C679E0E-1FCE-4A4E-8D4C-68F1E8D50D7D}" srcOrd="0" destOrd="0" parTransId="{098BD2AC-3D07-4EF3-895D-D66F7557C0AF}" sibTransId="{6624810E-D71B-4D78-84D2-7AA7F7508DDD}"/>
    <dgm:cxn modelId="{63484102-7052-4619-991D-53F42CEB337C}" type="presOf" srcId="{D61B750F-4F98-4204-83FF-A03CC69A7389}" destId="{16425385-EEB9-4814-9F30-1162A0EF1DE3}" srcOrd="0" destOrd="0" presId="urn:microsoft.com/office/officeart/2005/8/layout/radial5"/>
    <dgm:cxn modelId="{F4FAA760-19A4-4AAA-A411-0F52AF8A0AD1}" type="presOf" srcId="{098BD2AC-3D07-4EF3-895D-D66F7557C0AF}" destId="{F3B4B682-0D5D-4453-B1F6-EBF819BDD89D}" srcOrd="1" destOrd="0" presId="urn:microsoft.com/office/officeart/2005/8/layout/radial5"/>
    <dgm:cxn modelId="{BB83CAE8-CC8D-45E9-AB4F-5A98E798D63D}" srcId="{349340CD-929D-4D9C-ABB1-DD80B36249FF}" destId="{D61B750F-4F98-4204-83FF-A03CC69A7389}" srcOrd="1" destOrd="0" parTransId="{707B75EE-7E95-4A9F-8CCA-EA161A56DDDE}" sibTransId="{FF48E5AC-8F6E-4D6D-952B-8E095F6A7E0B}"/>
    <dgm:cxn modelId="{9DA60E24-0988-47A3-9492-3494D8857FBA}" type="presOf" srcId="{098BD2AC-3D07-4EF3-895D-D66F7557C0AF}" destId="{A61E8F51-48C4-48F8-BDFF-02D0C55F264B}" srcOrd="0" destOrd="0" presId="urn:microsoft.com/office/officeart/2005/8/layout/radial5"/>
    <dgm:cxn modelId="{3013FE95-E128-4848-B483-9A2FC18A5C3D}" type="presOf" srcId="{B2957E52-211C-468C-A60A-20F853336C99}" destId="{2C350BD0-8C51-4826-A99A-CDEF12055937}" srcOrd="0" destOrd="0" presId="urn:microsoft.com/office/officeart/2005/8/layout/radial5"/>
    <dgm:cxn modelId="{402B1C4A-AD54-4B0D-A7C7-ABC437922718}" type="presOf" srcId="{A090F42C-58C0-4561-A0F6-A228FD1AB439}" destId="{E124437D-1D4A-450B-A96C-2DB5B8C07FDC}" srcOrd="0" destOrd="0" presId="urn:microsoft.com/office/officeart/2005/8/layout/radial5"/>
    <dgm:cxn modelId="{EFB54AA0-FF74-418E-9816-A1F0AFF58906}" type="presOf" srcId="{96ADD433-11AE-4FBF-8418-2199EA883495}" destId="{A98F29DD-4A04-487F-9E0B-EB826DCBEC3D}" srcOrd="0" destOrd="0" presId="urn:microsoft.com/office/officeart/2005/8/layout/radial5"/>
    <dgm:cxn modelId="{C0B11884-6D0B-4471-988E-E28C522D76BF}" type="presOf" srcId="{238FCACB-DA03-44AE-ACBB-144816471DE5}" destId="{70EC019E-4BB8-466C-ABB0-4E3661239DFF}" srcOrd="0" destOrd="0" presId="urn:microsoft.com/office/officeart/2005/8/layout/radial5"/>
    <dgm:cxn modelId="{1A0D29E3-5AE7-4018-9C48-E52C3AEE9CF7}" type="presOf" srcId="{707B75EE-7E95-4A9F-8CCA-EA161A56DDDE}" destId="{4A146A5C-8B17-42FF-89C4-1A60FF237838}" srcOrd="0" destOrd="0" presId="urn:microsoft.com/office/officeart/2005/8/layout/radial5"/>
    <dgm:cxn modelId="{CF6EBED2-63DF-4696-9260-BD5B078B3AE5}" type="presOf" srcId="{349340CD-929D-4D9C-ABB1-DD80B36249FF}" destId="{148841F0-0C2C-415A-AB92-65B3F889A5EF}" srcOrd="0" destOrd="0" presId="urn:microsoft.com/office/officeart/2005/8/layout/radial5"/>
    <dgm:cxn modelId="{96AFE8E2-74B5-49CA-9DD7-1475CE6CAC7C}" type="presOf" srcId="{707B75EE-7E95-4A9F-8CCA-EA161A56DDDE}" destId="{BA37113A-E5DF-4298-A2B1-33840B4BAD09}" srcOrd="1" destOrd="0" presId="urn:microsoft.com/office/officeart/2005/8/layout/radial5"/>
    <dgm:cxn modelId="{507F0760-4248-48F3-A8A9-CBCC03E59358}" srcId="{349340CD-929D-4D9C-ABB1-DD80B36249FF}" destId="{A090F42C-58C0-4561-A0F6-A228FD1AB439}" srcOrd="2" destOrd="0" parTransId="{C0E1EF24-1421-45E2-AD83-578228B5C810}" sibTransId="{427A9379-C539-4105-96B1-9FED4FE6C482}"/>
    <dgm:cxn modelId="{E14A5C86-87A1-4FDB-8B15-9F16F1905591}" type="presOf" srcId="{C0E1EF24-1421-45E2-AD83-578228B5C810}" destId="{3B14EC59-4F7C-4F23-B926-A426B6FDE079}" srcOrd="0" destOrd="0" presId="urn:microsoft.com/office/officeart/2005/8/layout/radial5"/>
    <dgm:cxn modelId="{9C37AC6A-F393-4518-B827-681A64F02AA4}" type="presParOf" srcId="{70EC019E-4BB8-466C-ABB0-4E3661239DFF}" destId="{148841F0-0C2C-415A-AB92-65B3F889A5EF}" srcOrd="0" destOrd="0" presId="urn:microsoft.com/office/officeart/2005/8/layout/radial5"/>
    <dgm:cxn modelId="{CD02D0D5-CCBC-45E9-BFB4-79296DC0F5ED}" type="presParOf" srcId="{70EC019E-4BB8-466C-ABB0-4E3661239DFF}" destId="{A61E8F51-48C4-48F8-BDFF-02D0C55F264B}" srcOrd="1" destOrd="0" presId="urn:microsoft.com/office/officeart/2005/8/layout/radial5"/>
    <dgm:cxn modelId="{BB27770B-0087-4BD3-9B3C-FAB6BEB55A2D}" type="presParOf" srcId="{A61E8F51-48C4-48F8-BDFF-02D0C55F264B}" destId="{F3B4B682-0D5D-4453-B1F6-EBF819BDD89D}" srcOrd="0" destOrd="0" presId="urn:microsoft.com/office/officeart/2005/8/layout/radial5"/>
    <dgm:cxn modelId="{635A8A84-FF9F-4ACC-AD59-615CAEC21124}" type="presParOf" srcId="{70EC019E-4BB8-466C-ABB0-4E3661239DFF}" destId="{DE5D8C6D-10C7-4D16-9E78-9CBC436C480A}" srcOrd="2" destOrd="0" presId="urn:microsoft.com/office/officeart/2005/8/layout/radial5"/>
    <dgm:cxn modelId="{7B507A26-1D71-4CCA-87B6-80F95C64A098}" type="presParOf" srcId="{70EC019E-4BB8-466C-ABB0-4E3661239DFF}" destId="{4A146A5C-8B17-42FF-89C4-1A60FF237838}" srcOrd="3" destOrd="0" presId="urn:microsoft.com/office/officeart/2005/8/layout/radial5"/>
    <dgm:cxn modelId="{BB95FF90-1C43-49DC-9F2F-7ECFC24A1FDF}" type="presParOf" srcId="{4A146A5C-8B17-42FF-89C4-1A60FF237838}" destId="{BA37113A-E5DF-4298-A2B1-33840B4BAD09}" srcOrd="0" destOrd="0" presId="urn:microsoft.com/office/officeart/2005/8/layout/radial5"/>
    <dgm:cxn modelId="{196519AF-52B0-4D9A-9BE1-93B9D9798A81}" type="presParOf" srcId="{70EC019E-4BB8-466C-ABB0-4E3661239DFF}" destId="{16425385-EEB9-4814-9F30-1162A0EF1DE3}" srcOrd="4" destOrd="0" presId="urn:microsoft.com/office/officeart/2005/8/layout/radial5"/>
    <dgm:cxn modelId="{72056D36-31B8-4DF9-A796-A52BA9D441E8}" type="presParOf" srcId="{70EC019E-4BB8-466C-ABB0-4E3661239DFF}" destId="{3B14EC59-4F7C-4F23-B926-A426B6FDE079}" srcOrd="5" destOrd="0" presId="urn:microsoft.com/office/officeart/2005/8/layout/radial5"/>
    <dgm:cxn modelId="{4DBB558B-C959-4867-94DB-33255FCE5A8B}" type="presParOf" srcId="{3B14EC59-4F7C-4F23-B926-A426B6FDE079}" destId="{A08253EC-9785-475A-88C5-CC0880644B7F}" srcOrd="0" destOrd="0" presId="urn:microsoft.com/office/officeart/2005/8/layout/radial5"/>
    <dgm:cxn modelId="{3F398F95-C74B-43EB-BB1E-7EB5B4E5FCDE}" type="presParOf" srcId="{70EC019E-4BB8-466C-ABB0-4E3661239DFF}" destId="{E124437D-1D4A-450B-A96C-2DB5B8C07FDC}" srcOrd="6" destOrd="0" presId="urn:microsoft.com/office/officeart/2005/8/layout/radial5"/>
    <dgm:cxn modelId="{765C6522-9CDC-43FE-9CB8-1451CCCC0A62}" type="presParOf" srcId="{70EC019E-4BB8-466C-ABB0-4E3661239DFF}" destId="{A98F29DD-4A04-487F-9E0B-EB826DCBEC3D}" srcOrd="7" destOrd="0" presId="urn:microsoft.com/office/officeart/2005/8/layout/radial5"/>
    <dgm:cxn modelId="{27229643-81A8-4A43-81F5-8301764C34D9}" type="presParOf" srcId="{A98F29DD-4A04-487F-9E0B-EB826DCBEC3D}" destId="{54795DC6-9E4E-4015-A734-B3B288562276}" srcOrd="0" destOrd="0" presId="urn:microsoft.com/office/officeart/2005/8/layout/radial5"/>
    <dgm:cxn modelId="{4712EBFF-A020-4967-A3C8-C1CC9ABB7F15}" type="presParOf" srcId="{70EC019E-4BB8-466C-ABB0-4E3661239DFF}" destId="{2C350BD0-8C51-4826-A99A-CDEF12055937}" srcOrd="8" destOrd="0" presId="urn:microsoft.com/office/officeart/2005/8/layout/radial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DF69FFF3-DB4E-4D8B-8533-BC21E8675922}" type="doc">
      <dgm:prSet loTypeId="urn:microsoft.com/office/officeart/2005/8/layout/default" loCatId="list" qsTypeId="urn:microsoft.com/office/officeart/2005/8/quickstyle/simple2" qsCatId="simple" csTypeId="urn:microsoft.com/office/officeart/2005/8/colors/colorful1" csCatId="colorful" phldr="1"/>
      <dgm:spPr/>
      <dgm:t>
        <a:bodyPr/>
        <a:lstStyle/>
        <a:p>
          <a:endParaRPr lang="en-GB"/>
        </a:p>
      </dgm:t>
    </dgm:pt>
    <dgm:pt modelId="{F65EC334-8F83-4419-9A78-0D9DB73E234E}">
      <dgm:prSet phldrT="[Text]"/>
      <dgm:spPr/>
      <dgm:t>
        <a:bodyPr/>
        <a:lstStyle/>
        <a:p>
          <a:r>
            <a:rPr lang="en-GB" dirty="0" smtClean="0">
              <a:latin typeface="Arial" panose="020B0604020202020204" pitchFamily="34" charset="0"/>
              <a:cs typeface="Arial" panose="020B0604020202020204" pitchFamily="34" charset="0"/>
            </a:rPr>
            <a:t>Prevention is better than cure</a:t>
          </a:r>
          <a:endParaRPr lang="en-GB" dirty="0">
            <a:latin typeface="Arial" panose="020B0604020202020204" pitchFamily="34" charset="0"/>
            <a:cs typeface="Arial" panose="020B0604020202020204" pitchFamily="34" charset="0"/>
          </a:endParaRPr>
        </a:p>
      </dgm:t>
    </dgm:pt>
    <dgm:pt modelId="{05A850CB-D085-4607-90B6-5F3F8114F09D}" type="parTrans" cxnId="{1379AC26-0370-4CE7-9B94-3B822A7ABDA8}">
      <dgm:prSet/>
      <dgm:spPr/>
      <dgm:t>
        <a:bodyPr/>
        <a:lstStyle/>
        <a:p>
          <a:endParaRPr lang="en-GB">
            <a:latin typeface="Arial" panose="020B0604020202020204" pitchFamily="34" charset="0"/>
            <a:cs typeface="Arial" panose="020B0604020202020204" pitchFamily="34" charset="0"/>
          </a:endParaRPr>
        </a:p>
      </dgm:t>
    </dgm:pt>
    <dgm:pt modelId="{8D7DF0A4-5117-47D7-81E2-764DBBDD45DD}" type="sibTrans" cxnId="{1379AC26-0370-4CE7-9B94-3B822A7ABDA8}">
      <dgm:prSet/>
      <dgm:spPr/>
      <dgm:t>
        <a:bodyPr/>
        <a:lstStyle/>
        <a:p>
          <a:endParaRPr lang="en-GB">
            <a:latin typeface="Arial" panose="020B0604020202020204" pitchFamily="34" charset="0"/>
            <a:cs typeface="Arial" panose="020B0604020202020204" pitchFamily="34" charset="0"/>
          </a:endParaRPr>
        </a:p>
      </dgm:t>
    </dgm:pt>
    <dgm:pt modelId="{B8E5B0E5-88C4-4472-9B95-D00B0020B27E}">
      <dgm:prSet phldrT="[Text]"/>
      <dgm:spPr/>
      <dgm:t>
        <a:bodyPr/>
        <a:lstStyle/>
        <a:p>
          <a:r>
            <a:rPr lang="en-GB" dirty="0" smtClean="0">
              <a:latin typeface="Arial" panose="020B0604020202020204" pitchFamily="34" charset="0"/>
              <a:cs typeface="Arial" panose="020B0604020202020204" pitchFamily="34" charset="0"/>
            </a:rPr>
            <a:t>Reduced antibiotic use</a:t>
          </a:r>
          <a:endParaRPr lang="en-GB" dirty="0">
            <a:latin typeface="Arial" panose="020B0604020202020204" pitchFamily="34" charset="0"/>
            <a:cs typeface="Arial" panose="020B0604020202020204" pitchFamily="34" charset="0"/>
          </a:endParaRPr>
        </a:p>
      </dgm:t>
    </dgm:pt>
    <dgm:pt modelId="{72A418C1-9099-4015-A4FC-D7419970EA27}" type="parTrans" cxnId="{6CF09A8C-FCD3-40F3-AF62-BB69D8BAACD3}">
      <dgm:prSet/>
      <dgm:spPr/>
      <dgm:t>
        <a:bodyPr/>
        <a:lstStyle/>
        <a:p>
          <a:endParaRPr lang="en-GB">
            <a:latin typeface="Arial" panose="020B0604020202020204" pitchFamily="34" charset="0"/>
            <a:cs typeface="Arial" panose="020B0604020202020204" pitchFamily="34" charset="0"/>
          </a:endParaRPr>
        </a:p>
      </dgm:t>
    </dgm:pt>
    <dgm:pt modelId="{A21B7B14-C372-4A07-8F49-FE7AB6D569D6}" type="sibTrans" cxnId="{6CF09A8C-FCD3-40F3-AF62-BB69D8BAACD3}">
      <dgm:prSet/>
      <dgm:spPr/>
      <dgm:t>
        <a:bodyPr/>
        <a:lstStyle/>
        <a:p>
          <a:endParaRPr lang="en-GB">
            <a:latin typeface="Arial" panose="020B0604020202020204" pitchFamily="34" charset="0"/>
            <a:cs typeface="Arial" panose="020B0604020202020204" pitchFamily="34" charset="0"/>
          </a:endParaRPr>
        </a:p>
      </dgm:t>
    </dgm:pt>
    <dgm:pt modelId="{1EC1BEB5-EEA2-4987-B709-123F8C808826}">
      <dgm:prSet phldrT="[Text]"/>
      <dgm:spPr/>
      <dgm:t>
        <a:bodyPr/>
        <a:lstStyle/>
        <a:p>
          <a:r>
            <a:rPr lang="en-GB" dirty="0" smtClean="0">
              <a:latin typeface="Arial" panose="020B0604020202020204" pitchFamily="34" charset="0"/>
              <a:cs typeface="Arial" panose="020B0604020202020204" pitchFamily="34" charset="0"/>
            </a:rPr>
            <a:t>Improved diagnostics</a:t>
          </a:r>
          <a:endParaRPr lang="en-GB" dirty="0">
            <a:latin typeface="Arial" panose="020B0604020202020204" pitchFamily="34" charset="0"/>
            <a:cs typeface="Arial" panose="020B0604020202020204" pitchFamily="34" charset="0"/>
          </a:endParaRPr>
        </a:p>
      </dgm:t>
    </dgm:pt>
    <dgm:pt modelId="{7836760D-7418-44F2-B6A6-D3CB4F37F4B0}" type="parTrans" cxnId="{A0CAEEBF-9A0A-4DAD-BDDC-C1B4B915F582}">
      <dgm:prSet/>
      <dgm:spPr/>
      <dgm:t>
        <a:bodyPr/>
        <a:lstStyle/>
        <a:p>
          <a:endParaRPr lang="en-GB">
            <a:latin typeface="Arial" panose="020B0604020202020204" pitchFamily="34" charset="0"/>
            <a:cs typeface="Arial" panose="020B0604020202020204" pitchFamily="34" charset="0"/>
          </a:endParaRPr>
        </a:p>
      </dgm:t>
    </dgm:pt>
    <dgm:pt modelId="{2FCB3C8E-3910-4E1E-A0D7-24250869AAF0}" type="sibTrans" cxnId="{A0CAEEBF-9A0A-4DAD-BDDC-C1B4B915F582}">
      <dgm:prSet/>
      <dgm:spPr/>
      <dgm:t>
        <a:bodyPr/>
        <a:lstStyle/>
        <a:p>
          <a:endParaRPr lang="en-GB">
            <a:latin typeface="Arial" panose="020B0604020202020204" pitchFamily="34" charset="0"/>
            <a:cs typeface="Arial" panose="020B0604020202020204" pitchFamily="34" charset="0"/>
          </a:endParaRPr>
        </a:p>
      </dgm:t>
    </dgm:pt>
    <dgm:pt modelId="{4FCC6809-2469-4D61-B027-D3EC0CF0BE9C}">
      <dgm:prSet phldrT="[Text]"/>
      <dgm:spPr/>
      <dgm:t>
        <a:bodyPr/>
        <a:lstStyle/>
        <a:p>
          <a:r>
            <a:rPr lang="en-GB" dirty="0" smtClean="0">
              <a:latin typeface="Arial" panose="020B0604020202020204" pitchFamily="34" charset="0"/>
              <a:cs typeface="Arial" panose="020B0604020202020204" pitchFamily="34" charset="0"/>
            </a:rPr>
            <a:t>Surveillance for action</a:t>
          </a:r>
          <a:endParaRPr lang="en-GB" dirty="0">
            <a:latin typeface="Arial" panose="020B0604020202020204" pitchFamily="34" charset="0"/>
            <a:cs typeface="Arial" panose="020B0604020202020204" pitchFamily="34" charset="0"/>
          </a:endParaRPr>
        </a:p>
      </dgm:t>
    </dgm:pt>
    <dgm:pt modelId="{5AE1DA42-862A-44D0-9909-058AD0B8FD3B}" type="parTrans" cxnId="{075760F7-6CDB-4D23-9A3A-3A5CFA12B4D3}">
      <dgm:prSet/>
      <dgm:spPr/>
      <dgm:t>
        <a:bodyPr/>
        <a:lstStyle/>
        <a:p>
          <a:endParaRPr lang="en-GB">
            <a:latin typeface="Arial" panose="020B0604020202020204" pitchFamily="34" charset="0"/>
            <a:cs typeface="Arial" panose="020B0604020202020204" pitchFamily="34" charset="0"/>
          </a:endParaRPr>
        </a:p>
      </dgm:t>
    </dgm:pt>
    <dgm:pt modelId="{C99FB428-1D3F-415B-97D7-86C7F07F9CEE}" type="sibTrans" cxnId="{075760F7-6CDB-4D23-9A3A-3A5CFA12B4D3}">
      <dgm:prSet/>
      <dgm:spPr/>
      <dgm:t>
        <a:bodyPr/>
        <a:lstStyle/>
        <a:p>
          <a:endParaRPr lang="en-GB">
            <a:latin typeface="Arial" panose="020B0604020202020204" pitchFamily="34" charset="0"/>
            <a:cs typeface="Arial" panose="020B0604020202020204" pitchFamily="34" charset="0"/>
          </a:endParaRPr>
        </a:p>
      </dgm:t>
    </dgm:pt>
    <dgm:pt modelId="{7F16E269-9FB4-45E5-8C4B-549AED1E746D}">
      <dgm:prSet phldrT="[Text]"/>
      <dgm:spPr/>
      <dgm:t>
        <a:bodyPr/>
        <a:lstStyle/>
        <a:p>
          <a:r>
            <a:rPr lang="en-GB" dirty="0" err="1" smtClean="0">
              <a:latin typeface="Arial" panose="020B0604020202020204" pitchFamily="34" charset="0"/>
              <a:cs typeface="Arial" panose="020B0604020202020204" pitchFamily="34" charset="0"/>
            </a:rPr>
            <a:t>Phages</a:t>
          </a:r>
          <a:r>
            <a:rPr lang="en-GB" dirty="0" smtClean="0">
              <a:latin typeface="Arial" panose="020B0604020202020204" pitchFamily="34" charset="0"/>
              <a:cs typeface="Arial" panose="020B0604020202020204" pitchFamily="34" charset="0"/>
            </a:rPr>
            <a:t> and vaccines</a:t>
          </a:r>
          <a:endParaRPr lang="en-GB" dirty="0">
            <a:latin typeface="Arial" panose="020B0604020202020204" pitchFamily="34" charset="0"/>
            <a:cs typeface="Arial" panose="020B0604020202020204" pitchFamily="34" charset="0"/>
          </a:endParaRPr>
        </a:p>
      </dgm:t>
    </dgm:pt>
    <dgm:pt modelId="{FA5FFC71-7901-4A15-A962-840B18C55D1C}" type="parTrans" cxnId="{01E1A274-28BD-46C8-9508-347DE3D2CD32}">
      <dgm:prSet/>
      <dgm:spPr/>
      <dgm:t>
        <a:bodyPr/>
        <a:lstStyle/>
        <a:p>
          <a:endParaRPr lang="en-GB">
            <a:latin typeface="Arial" panose="020B0604020202020204" pitchFamily="34" charset="0"/>
            <a:cs typeface="Arial" panose="020B0604020202020204" pitchFamily="34" charset="0"/>
          </a:endParaRPr>
        </a:p>
      </dgm:t>
    </dgm:pt>
    <dgm:pt modelId="{537B1194-93C9-4613-9CC3-D8601F3862BE}" type="sibTrans" cxnId="{01E1A274-28BD-46C8-9508-347DE3D2CD32}">
      <dgm:prSet/>
      <dgm:spPr/>
      <dgm:t>
        <a:bodyPr/>
        <a:lstStyle/>
        <a:p>
          <a:endParaRPr lang="en-GB">
            <a:latin typeface="Arial" panose="020B0604020202020204" pitchFamily="34" charset="0"/>
            <a:cs typeface="Arial" panose="020B0604020202020204" pitchFamily="34" charset="0"/>
          </a:endParaRPr>
        </a:p>
      </dgm:t>
    </dgm:pt>
    <dgm:pt modelId="{0B141131-CAD1-4CEA-9DDF-6EEE65ED0471}">
      <dgm:prSet phldrT="[Text]"/>
      <dgm:spPr/>
      <dgm:t>
        <a:bodyPr/>
        <a:lstStyle/>
        <a:p>
          <a:r>
            <a:rPr lang="en-GB" dirty="0" smtClean="0">
              <a:latin typeface="Arial" panose="020B0604020202020204" pitchFamily="34" charset="0"/>
              <a:cs typeface="Arial" panose="020B0604020202020204" pitchFamily="34" charset="0"/>
            </a:rPr>
            <a:t>Highlight high cost of AMR</a:t>
          </a:r>
          <a:endParaRPr lang="en-GB" dirty="0">
            <a:latin typeface="Arial" panose="020B0604020202020204" pitchFamily="34" charset="0"/>
            <a:cs typeface="Arial" panose="020B0604020202020204" pitchFamily="34" charset="0"/>
          </a:endParaRPr>
        </a:p>
      </dgm:t>
    </dgm:pt>
    <dgm:pt modelId="{06705183-786C-42E2-B92C-8CB93F624912}" type="parTrans" cxnId="{E3D0EE4D-6316-492F-BAA7-796F130D946E}">
      <dgm:prSet/>
      <dgm:spPr/>
      <dgm:t>
        <a:bodyPr/>
        <a:lstStyle/>
        <a:p>
          <a:endParaRPr lang="en-GB">
            <a:latin typeface="Arial" panose="020B0604020202020204" pitchFamily="34" charset="0"/>
            <a:cs typeface="Arial" panose="020B0604020202020204" pitchFamily="34" charset="0"/>
          </a:endParaRPr>
        </a:p>
      </dgm:t>
    </dgm:pt>
    <dgm:pt modelId="{03E1F8D1-A75C-48DA-95DC-F3D08C5F7FCA}" type="sibTrans" cxnId="{E3D0EE4D-6316-492F-BAA7-796F130D946E}">
      <dgm:prSet/>
      <dgm:spPr/>
      <dgm:t>
        <a:bodyPr/>
        <a:lstStyle/>
        <a:p>
          <a:endParaRPr lang="en-GB">
            <a:latin typeface="Arial" panose="020B0604020202020204" pitchFamily="34" charset="0"/>
            <a:cs typeface="Arial" panose="020B0604020202020204" pitchFamily="34" charset="0"/>
          </a:endParaRPr>
        </a:p>
      </dgm:t>
    </dgm:pt>
    <dgm:pt modelId="{828BE242-6D4A-46F6-BA72-274DFB0C71CF}">
      <dgm:prSet phldrT="[Text]"/>
      <dgm:spPr/>
      <dgm:t>
        <a:bodyPr/>
        <a:lstStyle/>
        <a:p>
          <a:r>
            <a:rPr lang="en-GB" dirty="0" smtClean="0">
              <a:latin typeface="Arial" panose="020B0604020202020204" pitchFamily="34" charset="0"/>
              <a:cs typeface="Arial" panose="020B0604020202020204" pitchFamily="34" charset="0"/>
            </a:rPr>
            <a:t>New antibiotics</a:t>
          </a:r>
          <a:endParaRPr lang="en-GB" dirty="0">
            <a:latin typeface="Arial" panose="020B0604020202020204" pitchFamily="34" charset="0"/>
            <a:cs typeface="Arial" panose="020B0604020202020204" pitchFamily="34" charset="0"/>
          </a:endParaRPr>
        </a:p>
      </dgm:t>
    </dgm:pt>
    <dgm:pt modelId="{B009DB07-9DE2-4866-81DF-A1158A3A173C}" type="parTrans" cxnId="{8993C943-B04B-48A8-BB24-AE04AB0B51F4}">
      <dgm:prSet/>
      <dgm:spPr/>
      <dgm:t>
        <a:bodyPr/>
        <a:lstStyle/>
        <a:p>
          <a:endParaRPr lang="en-GB">
            <a:latin typeface="Arial" panose="020B0604020202020204" pitchFamily="34" charset="0"/>
            <a:cs typeface="Arial" panose="020B0604020202020204" pitchFamily="34" charset="0"/>
          </a:endParaRPr>
        </a:p>
      </dgm:t>
    </dgm:pt>
    <dgm:pt modelId="{8B0B396F-9A5F-4226-901D-DAA86DC77ACE}" type="sibTrans" cxnId="{8993C943-B04B-48A8-BB24-AE04AB0B51F4}">
      <dgm:prSet/>
      <dgm:spPr/>
      <dgm:t>
        <a:bodyPr/>
        <a:lstStyle/>
        <a:p>
          <a:endParaRPr lang="en-GB">
            <a:latin typeface="Arial" panose="020B0604020202020204" pitchFamily="34" charset="0"/>
            <a:cs typeface="Arial" panose="020B0604020202020204" pitchFamily="34" charset="0"/>
          </a:endParaRPr>
        </a:p>
      </dgm:t>
    </dgm:pt>
    <dgm:pt modelId="{6C07AE59-F3E2-4680-8070-A207075BF719}">
      <dgm:prSet phldrT="[Text]"/>
      <dgm:spPr/>
      <dgm:t>
        <a:bodyPr/>
        <a:lstStyle/>
        <a:p>
          <a:r>
            <a:rPr lang="en-GB" dirty="0" smtClean="0">
              <a:latin typeface="Arial" panose="020B0604020202020204" pitchFamily="34" charset="0"/>
              <a:cs typeface="Arial" panose="020B0604020202020204" pitchFamily="34" charset="0"/>
            </a:rPr>
            <a:t>Public awareness</a:t>
          </a:r>
          <a:endParaRPr lang="en-GB" dirty="0">
            <a:latin typeface="Arial" panose="020B0604020202020204" pitchFamily="34" charset="0"/>
            <a:cs typeface="Arial" panose="020B0604020202020204" pitchFamily="34" charset="0"/>
          </a:endParaRPr>
        </a:p>
      </dgm:t>
    </dgm:pt>
    <dgm:pt modelId="{53B091FD-C29F-45B1-B974-7EC5DE788C29}" type="parTrans" cxnId="{9D2A49FD-A252-4B1A-946B-15DE493C00F1}">
      <dgm:prSet/>
      <dgm:spPr/>
      <dgm:t>
        <a:bodyPr/>
        <a:lstStyle/>
        <a:p>
          <a:endParaRPr lang="en-GB">
            <a:latin typeface="Arial" panose="020B0604020202020204" pitchFamily="34" charset="0"/>
            <a:cs typeface="Arial" panose="020B0604020202020204" pitchFamily="34" charset="0"/>
          </a:endParaRPr>
        </a:p>
      </dgm:t>
    </dgm:pt>
    <dgm:pt modelId="{B3188C2A-B162-4780-A0DC-85A2E2635DF0}" type="sibTrans" cxnId="{9D2A49FD-A252-4B1A-946B-15DE493C00F1}">
      <dgm:prSet/>
      <dgm:spPr/>
      <dgm:t>
        <a:bodyPr/>
        <a:lstStyle/>
        <a:p>
          <a:endParaRPr lang="en-GB">
            <a:latin typeface="Arial" panose="020B0604020202020204" pitchFamily="34" charset="0"/>
            <a:cs typeface="Arial" panose="020B0604020202020204" pitchFamily="34" charset="0"/>
          </a:endParaRPr>
        </a:p>
      </dgm:t>
    </dgm:pt>
    <dgm:pt modelId="{99C152BD-1AAC-4049-9A6F-46E1D907C1FF}">
      <dgm:prSet phldrT="[Text]"/>
      <dgm:spPr/>
      <dgm:t>
        <a:bodyPr/>
        <a:lstStyle/>
        <a:p>
          <a:r>
            <a:rPr lang="en-GB" dirty="0" smtClean="0">
              <a:latin typeface="Arial" panose="020B0604020202020204" pitchFamily="34" charset="0"/>
              <a:cs typeface="Arial" panose="020B0604020202020204" pitchFamily="34" charset="0"/>
            </a:rPr>
            <a:t>Pay and recognition for AMR folk</a:t>
          </a:r>
          <a:endParaRPr lang="en-GB" dirty="0">
            <a:latin typeface="Arial" panose="020B0604020202020204" pitchFamily="34" charset="0"/>
            <a:cs typeface="Arial" panose="020B0604020202020204" pitchFamily="34" charset="0"/>
          </a:endParaRPr>
        </a:p>
      </dgm:t>
    </dgm:pt>
    <dgm:pt modelId="{DE7418B9-A54D-4CCA-B8D8-3C6A0FEA7BE7}" type="parTrans" cxnId="{F58D826F-12A7-474F-AFA9-A6FBFC2F3AD4}">
      <dgm:prSet/>
      <dgm:spPr/>
      <dgm:t>
        <a:bodyPr/>
        <a:lstStyle/>
        <a:p>
          <a:endParaRPr lang="en-GB">
            <a:latin typeface="Arial" panose="020B0604020202020204" pitchFamily="34" charset="0"/>
            <a:cs typeface="Arial" panose="020B0604020202020204" pitchFamily="34" charset="0"/>
          </a:endParaRPr>
        </a:p>
      </dgm:t>
    </dgm:pt>
    <dgm:pt modelId="{47FA0192-7FF0-43EF-8C90-B72491AFE2BA}" type="sibTrans" cxnId="{F58D826F-12A7-474F-AFA9-A6FBFC2F3AD4}">
      <dgm:prSet/>
      <dgm:spPr/>
      <dgm:t>
        <a:bodyPr/>
        <a:lstStyle/>
        <a:p>
          <a:endParaRPr lang="en-GB">
            <a:latin typeface="Arial" panose="020B0604020202020204" pitchFamily="34" charset="0"/>
            <a:cs typeface="Arial" panose="020B0604020202020204" pitchFamily="34" charset="0"/>
          </a:endParaRPr>
        </a:p>
      </dgm:t>
    </dgm:pt>
    <dgm:pt modelId="{6CED704A-EBCF-4515-8453-6D07A50A2A4A}" type="pres">
      <dgm:prSet presAssocID="{DF69FFF3-DB4E-4D8B-8533-BC21E8675922}" presName="diagram" presStyleCnt="0">
        <dgm:presLayoutVars>
          <dgm:dir/>
          <dgm:resizeHandles val="exact"/>
        </dgm:presLayoutVars>
      </dgm:prSet>
      <dgm:spPr/>
      <dgm:t>
        <a:bodyPr/>
        <a:lstStyle/>
        <a:p>
          <a:endParaRPr lang="en-GB"/>
        </a:p>
      </dgm:t>
    </dgm:pt>
    <dgm:pt modelId="{EEBBADD2-8DCF-4210-8E06-741F6EB1B5A2}" type="pres">
      <dgm:prSet presAssocID="{F65EC334-8F83-4419-9A78-0D9DB73E234E}" presName="node" presStyleLbl="node1" presStyleIdx="0" presStyleCnt="9">
        <dgm:presLayoutVars>
          <dgm:bulletEnabled val="1"/>
        </dgm:presLayoutVars>
      </dgm:prSet>
      <dgm:spPr/>
      <dgm:t>
        <a:bodyPr/>
        <a:lstStyle/>
        <a:p>
          <a:endParaRPr lang="en-GB"/>
        </a:p>
      </dgm:t>
    </dgm:pt>
    <dgm:pt modelId="{FCBF6014-A26A-480D-8199-D6F425C0F7B1}" type="pres">
      <dgm:prSet presAssocID="{8D7DF0A4-5117-47D7-81E2-764DBBDD45DD}" presName="sibTrans" presStyleCnt="0"/>
      <dgm:spPr/>
    </dgm:pt>
    <dgm:pt modelId="{E74C1619-6204-4B3E-B840-562E6EB49B94}" type="pres">
      <dgm:prSet presAssocID="{B8E5B0E5-88C4-4472-9B95-D00B0020B27E}" presName="node" presStyleLbl="node1" presStyleIdx="1" presStyleCnt="9">
        <dgm:presLayoutVars>
          <dgm:bulletEnabled val="1"/>
        </dgm:presLayoutVars>
      </dgm:prSet>
      <dgm:spPr/>
      <dgm:t>
        <a:bodyPr/>
        <a:lstStyle/>
        <a:p>
          <a:endParaRPr lang="en-GB"/>
        </a:p>
      </dgm:t>
    </dgm:pt>
    <dgm:pt modelId="{FF0D07A1-A14E-4E55-97AF-F70062307B75}" type="pres">
      <dgm:prSet presAssocID="{A21B7B14-C372-4A07-8F49-FE7AB6D569D6}" presName="sibTrans" presStyleCnt="0"/>
      <dgm:spPr/>
    </dgm:pt>
    <dgm:pt modelId="{4DB58CF2-9B5E-48A7-BE5A-08F1A57F8192}" type="pres">
      <dgm:prSet presAssocID="{1EC1BEB5-EEA2-4987-B709-123F8C808826}" presName="node" presStyleLbl="node1" presStyleIdx="2" presStyleCnt="9">
        <dgm:presLayoutVars>
          <dgm:bulletEnabled val="1"/>
        </dgm:presLayoutVars>
      </dgm:prSet>
      <dgm:spPr/>
      <dgm:t>
        <a:bodyPr/>
        <a:lstStyle/>
        <a:p>
          <a:endParaRPr lang="en-GB"/>
        </a:p>
      </dgm:t>
    </dgm:pt>
    <dgm:pt modelId="{53841E7C-4405-431B-AAE8-C61906DE1C96}" type="pres">
      <dgm:prSet presAssocID="{2FCB3C8E-3910-4E1E-A0D7-24250869AAF0}" presName="sibTrans" presStyleCnt="0"/>
      <dgm:spPr/>
    </dgm:pt>
    <dgm:pt modelId="{C26E38D8-B774-47AE-ADDD-CFE7FA38AD02}" type="pres">
      <dgm:prSet presAssocID="{4FCC6809-2469-4D61-B027-D3EC0CF0BE9C}" presName="node" presStyleLbl="node1" presStyleIdx="3" presStyleCnt="9">
        <dgm:presLayoutVars>
          <dgm:bulletEnabled val="1"/>
        </dgm:presLayoutVars>
      </dgm:prSet>
      <dgm:spPr/>
      <dgm:t>
        <a:bodyPr/>
        <a:lstStyle/>
        <a:p>
          <a:endParaRPr lang="en-GB"/>
        </a:p>
      </dgm:t>
    </dgm:pt>
    <dgm:pt modelId="{6D257923-55B5-488A-8BC0-B78B943B437B}" type="pres">
      <dgm:prSet presAssocID="{C99FB428-1D3F-415B-97D7-86C7F07F9CEE}" presName="sibTrans" presStyleCnt="0"/>
      <dgm:spPr/>
    </dgm:pt>
    <dgm:pt modelId="{6F82941C-C6B8-42F2-8311-B1B317B8F02E}" type="pres">
      <dgm:prSet presAssocID="{7F16E269-9FB4-45E5-8C4B-549AED1E746D}" presName="node" presStyleLbl="node1" presStyleIdx="4" presStyleCnt="9">
        <dgm:presLayoutVars>
          <dgm:bulletEnabled val="1"/>
        </dgm:presLayoutVars>
      </dgm:prSet>
      <dgm:spPr/>
      <dgm:t>
        <a:bodyPr/>
        <a:lstStyle/>
        <a:p>
          <a:endParaRPr lang="en-GB"/>
        </a:p>
      </dgm:t>
    </dgm:pt>
    <dgm:pt modelId="{079567FE-538A-445B-AF4A-C13B4DC76B7E}" type="pres">
      <dgm:prSet presAssocID="{537B1194-93C9-4613-9CC3-D8601F3862BE}" presName="sibTrans" presStyleCnt="0"/>
      <dgm:spPr/>
    </dgm:pt>
    <dgm:pt modelId="{92630893-453A-4C04-B2E9-15035EFFE5C4}" type="pres">
      <dgm:prSet presAssocID="{0B141131-CAD1-4CEA-9DDF-6EEE65ED0471}" presName="node" presStyleLbl="node1" presStyleIdx="5" presStyleCnt="9">
        <dgm:presLayoutVars>
          <dgm:bulletEnabled val="1"/>
        </dgm:presLayoutVars>
      </dgm:prSet>
      <dgm:spPr/>
      <dgm:t>
        <a:bodyPr/>
        <a:lstStyle/>
        <a:p>
          <a:endParaRPr lang="en-GB"/>
        </a:p>
      </dgm:t>
    </dgm:pt>
    <dgm:pt modelId="{EFD44728-CB67-4EAF-9C67-2601778A3072}" type="pres">
      <dgm:prSet presAssocID="{03E1F8D1-A75C-48DA-95DC-F3D08C5F7FCA}" presName="sibTrans" presStyleCnt="0"/>
      <dgm:spPr/>
    </dgm:pt>
    <dgm:pt modelId="{285AAD32-6525-4777-8341-7AE5CFD251E2}" type="pres">
      <dgm:prSet presAssocID="{828BE242-6D4A-46F6-BA72-274DFB0C71CF}" presName="node" presStyleLbl="node1" presStyleIdx="6" presStyleCnt="9">
        <dgm:presLayoutVars>
          <dgm:bulletEnabled val="1"/>
        </dgm:presLayoutVars>
      </dgm:prSet>
      <dgm:spPr/>
      <dgm:t>
        <a:bodyPr/>
        <a:lstStyle/>
        <a:p>
          <a:endParaRPr lang="en-GB"/>
        </a:p>
      </dgm:t>
    </dgm:pt>
    <dgm:pt modelId="{0F27135A-579C-43C8-8191-FA50F65B4A4A}" type="pres">
      <dgm:prSet presAssocID="{8B0B396F-9A5F-4226-901D-DAA86DC77ACE}" presName="sibTrans" presStyleCnt="0"/>
      <dgm:spPr/>
    </dgm:pt>
    <dgm:pt modelId="{18938B3D-4B38-4D29-8C39-34408B7B45FA}" type="pres">
      <dgm:prSet presAssocID="{6C07AE59-F3E2-4680-8070-A207075BF719}" presName="node" presStyleLbl="node1" presStyleIdx="7" presStyleCnt="9">
        <dgm:presLayoutVars>
          <dgm:bulletEnabled val="1"/>
        </dgm:presLayoutVars>
      </dgm:prSet>
      <dgm:spPr/>
      <dgm:t>
        <a:bodyPr/>
        <a:lstStyle/>
        <a:p>
          <a:endParaRPr lang="en-GB"/>
        </a:p>
      </dgm:t>
    </dgm:pt>
    <dgm:pt modelId="{EABCA162-9642-4E9F-A57F-2C109BB05E6D}" type="pres">
      <dgm:prSet presAssocID="{B3188C2A-B162-4780-A0DC-85A2E2635DF0}" presName="sibTrans" presStyleCnt="0"/>
      <dgm:spPr/>
    </dgm:pt>
    <dgm:pt modelId="{A629AF0D-AC77-4D74-8942-15DD6FE8183D}" type="pres">
      <dgm:prSet presAssocID="{99C152BD-1AAC-4049-9A6F-46E1D907C1FF}" presName="node" presStyleLbl="node1" presStyleIdx="8" presStyleCnt="9">
        <dgm:presLayoutVars>
          <dgm:bulletEnabled val="1"/>
        </dgm:presLayoutVars>
      </dgm:prSet>
      <dgm:spPr/>
      <dgm:t>
        <a:bodyPr/>
        <a:lstStyle/>
        <a:p>
          <a:endParaRPr lang="en-GB"/>
        </a:p>
      </dgm:t>
    </dgm:pt>
  </dgm:ptLst>
  <dgm:cxnLst>
    <dgm:cxn modelId="{075760F7-6CDB-4D23-9A3A-3A5CFA12B4D3}" srcId="{DF69FFF3-DB4E-4D8B-8533-BC21E8675922}" destId="{4FCC6809-2469-4D61-B027-D3EC0CF0BE9C}" srcOrd="3" destOrd="0" parTransId="{5AE1DA42-862A-44D0-9909-058AD0B8FD3B}" sibTransId="{C99FB428-1D3F-415B-97D7-86C7F07F9CEE}"/>
    <dgm:cxn modelId="{F58D826F-12A7-474F-AFA9-A6FBFC2F3AD4}" srcId="{DF69FFF3-DB4E-4D8B-8533-BC21E8675922}" destId="{99C152BD-1AAC-4049-9A6F-46E1D907C1FF}" srcOrd="8" destOrd="0" parTransId="{DE7418B9-A54D-4CCA-B8D8-3C6A0FEA7BE7}" sibTransId="{47FA0192-7FF0-43EF-8C90-B72491AFE2BA}"/>
    <dgm:cxn modelId="{47A5D4D2-20D8-4E72-A04B-519B6E9477A9}" type="presOf" srcId="{DF69FFF3-DB4E-4D8B-8533-BC21E8675922}" destId="{6CED704A-EBCF-4515-8453-6D07A50A2A4A}" srcOrd="0" destOrd="0" presId="urn:microsoft.com/office/officeart/2005/8/layout/default"/>
    <dgm:cxn modelId="{9D2A49FD-A252-4B1A-946B-15DE493C00F1}" srcId="{DF69FFF3-DB4E-4D8B-8533-BC21E8675922}" destId="{6C07AE59-F3E2-4680-8070-A207075BF719}" srcOrd="7" destOrd="0" parTransId="{53B091FD-C29F-45B1-B974-7EC5DE788C29}" sibTransId="{B3188C2A-B162-4780-A0DC-85A2E2635DF0}"/>
    <dgm:cxn modelId="{B006A834-BE47-4DAD-8D83-DA3802792CCB}" type="presOf" srcId="{7F16E269-9FB4-45E5-8C4B-549AED1E746D}" destId="{6F82941C-C6B8-42F2-8311-B1B317B8F02E}" srcOrd="0" destOrd="0" presId="urn:microsoft.com/office/officeart/2005/8/layout/default"/>
    <dgm:cxn modelId="{E9C5321C-6104-44C3-B36B-36473E1E8566}" type="presOf" srcId="{6C07AE59-F3E2-4680-8070-A207075BF719}" destId="{18938B3D-4B38-4D29-8C39-34408B7B45FA}" srcOrd="0" destOrd="0" presId="urn:microsoft.com/office/officeart/2005/8/layout/default"/>
    <dgm:cxn modelId="{6CF09A8C-FCD3-40F3-AF62-BB69D8BAACD3}" srcId="{DF69FFF3-DB4E-4D8B-8533-BC21E8675922}" destId="{B8E5B0E5-88C4-4472-9B95-D00B0020B27E}" srcOrd="1" destOrd="0" parTransId="{72A418C1-9099-4015-A4FC-D7419970EA27}" sibTransId="{A21B7B14-C372-4A07-8F49-FE7AB6D569D6}"/>
    <dgm:cxn modelId="{A0CAEEBF-9A0A-4DAD-BDDC-C1B4B915F582}" srcId="{DF69FFF3-DB4E-4D8B-8533-BC21E8675922}" destId="{1EC1BEB5-EEA2-4987-B709-123F8C808826}" srcOrd="2" destOrd="0" parTransId="{7836760D-7418-44F2-B6A6-D3CB4F37F4B0}" sibTransId="{2FCB3C8E-3910-4E1E-A0D7-24250869AAF0}"/>
    <dgm:cxn modelId="{8993C943-B04B-48A8-BB24-AE04AB0B51F4}" srcId="{DF69FFF3-DB4E-4D8B-8533-BC21E8675922}" destId="{828BE242-6D4A-46F6-BA72-274DFB0C71CF}" srcOrd="6" destOrd="0" parTransId="{B009DB07-9DE2-4866-81DF-A1158A3A173C}" sibTransId="{8B0B396F-9A5F-4226-901D-DAA86DC77ACE}"/>
    <dgm:cxn modelId="{3BD2465D-AD10-430E-BD66-8FAC1F038343}" type="presOf" srcId="{99C152BD-1AAC-4049-9A6F-46E1D907C1FF}" destId="{A629AF0D-AC77-4D74-8942-15DD6FE8183D}" srcOrd="0" destOrd="0" presId="urn:microsoft.com/office/officeart/2005/8/layout/default"/>
    <dgm:cxn modelId="{0DEBA74E-C3DF-491E-B375-FD9C31FBDC72}" type="presOf" srcId="{4FCC6809-2469-4D61-B027-D3EC0CF0BE9C}" destId="{C26E38D8-B774-47AE-ADDD-CFE7FA38AD02}" srcOrd="0" destOrd="0" presId="urn:microsoft.com/office/officeart/2005/8/layout/default"/>
    <dgm:cxn modelId="{D7AEF31A-8736-4F29-BB57-721BA72284E4}" type="presOf" srcId="{828BE242-6D4A-46F6-BA72-274DFB0C71CF}" destId="{285AAD32-6525-4777-8341-7AE5CFD251E2}" srcOrd="0" destOrd="0" presId="urn:microsoft.com/office/officeart/2005/8/layout/default"/>
    <dgm:cxn modelId="{1379AC26-0370-4CE7-9B94-3B822A7ABDA8}" srcId="{DF69FFF3-DB4E-4D8B-8533-BC21E8675922}" destId="{F65EC334-8F83-4419-9A78-0D9DB73E234E}" srcOrd="0" destOrd="0" parTransId="{05A850CB-D085-4607-90B6-5F3F8114F09D}" sibTransId="{8D7DF0A4-5117-47D7-81E2-764DBBDD45DD}"/>
    <dgm:cxn modelId="{F4B4FEDC-3DFF-4B62-AA4B-DD5ABE5897DE}" type="presOf" srcId="{F65EC334-8F83-4419-9A78-0D9DB73E234E}" destId="{EEBBADD2-8DCF-4210-8E06-741F6EB1B5A2}" srcOrd="0" destOrd="0" presId="urn:microsoft.com/office/officeart/2005/8/layout/default"/>
    <dgm:cxn modelId="{E66645B6-0733-495D-989D-99F59AD4FB2E}" type="presOf" srcId="{0B141131-CAD1-4CEA-9DDF-6EEE65ED0471}" destId="{92630893-453A-4C04-B2E9-15035EFFE5C4}" srcOrd="0" destOrd="0" presId="urn:microsoft.com/office/officeart/2005/8/layout/default"/>
    <dgm:cxn modelId="{E3D0EE4D-6316-492F-BAA7-796F130D946E}" srcId="{DF69FFF3-DB4E-4D8B-8533-BC21E8675922}" destId="{0B141131-CAD1-4CEA-9DDF-6EEE65ED0471}" srcOrd="5" destOrd="0" parTransId="{06705183-786C-42E2-B92C-8CB93F624912}" sibTransId="{03E1F8D1-A75C-48DA-95DC-F3D08C5F7FCA}"/>
    <dgm:cxn modelId="{9334859A-C7AD-4410-A0CD-EB8BD970590F}" type="presOf" srcId="{1EC1BEB5-EEA2-4987-B709-123F8C808826}" destId="{4DB58CF2-9B5E-48A7-BE5A-08F1A57F8192}" srcOrd="0" destOrd="0" presId="urn:microsoft.com/office/officeart/2005/8/layout/default"/>
    <dgm:cxn modelId="{01E1A274-28BD-46C8-9508-347DE3D2CD32}" srcId="{DF69FFF3-DB4E-4D8B-8533-BC21E8675922}" destId="{7F16E269-9FB4-45E5-8C4B-549AED1E746D}" srcOrd="4" destOrd="0" parTransId="{FA5FFC71-7901-4A15-A962-840B18C55D1C}" sibTransId="{537B1194-93C9-4613-9CC3-D8601F3862BE}"/>
    <dgm:cxn modelId="{FE26BC11-DF23-4210-A851-4FC6EAF3A95F}" type="presOf" srcId="{B8E5B0E5-88C4-4472-9B95-D00B0020B27E}" destId="{E74C1619-6204-4B3E-B840-562E6EB49B94}" srcOrd="0" destOrd="0" presId="urn:microsoft.com/office/officeart/2005/8/layout/default"/>
    <dgm:cxn modelId="{C918EE05-D095-456E-96B1-D2DE97E6BF61}" type="presParOf" srcId="{6CED704A-EBCF-4515-8453-6D07A50A2A4A}" destId="{EEBBADD2-8DCF-4210-8E06-741F6EB1B5A2}" srcOrd="0" destOrd="0" presId="urn:microsoft.com/office/officeart/2005/8/layout/default"/>
    <dgm:cxn modelId="{B36B2095-0757-4424-BCC7-DE16480F4D8D}" type="presParOf" srcId="{6CED704A-EBCF-4515-8453-6D07A50A2A4A}" destId="{FCBF6014-A26A-480D-8199-D6F425C0F7B1}" srcOrd="1" destOrd="0" presId="urn:microsoft.com/office/officeart/2005/8/layout/default"/>
    <dgm:cxn modelId="{1AFDE824-358A-46C6-9137-066EA14AE895}" type="presParOf" srcId="{6CED704A-EBCF-4515-8453-6D07A50A2A4A}" destId="{E74C1619-6204-4B3E-B840-562E6EB49B94}" srcOrd="2" destOrd="0" presId="urn:microsoft.com/office/officeart/2005/8/layout/default"/>
    <dgm:cxn modelId="{FFF67D61-51CF-46BA-971E-76CDFA53AAA2}" type="presParOf" srcId="{6CED704A-EBCF-4515-8453-6D07A50A2A4A}" destId="{FF0D07A1-A14E-4E55-97AF-F70062307B75}" srcOrd="3" destOrd="0" presId="urn:microsoft.com/office/officeart/2005/8/layout/default"/>
    <dgm:cxn modelId="{803040E0-79C8-47BA-A88E-8B57185B6EFD}" type="presParOf" srcId="{6CED704A-EBCF-4515-8453-6D07A50A2A4A}" destId="{4DB58CF2-9B5E-48A7-BE5A-08F1A57F8192}" srcOrd="4" destOrd="0" presId="urn:microsoft.com/office/officeart/2005/8/layout/default"/>
    <dgm:cxn modelId="{79ABD069-9C75-4A33-B555-11AB830D4F0C}" type="presParOf" srcId="{6CED704A-EBCF-4515-8453-6D07A50A2A4A}" destId="{53841E7C-4405-431B-AAE8-C61906DE1C96}" srcOrd="5" destOrd="0" presId="urn:microsoft.com/office/officeart/2005/8/layout/default"/>
    <dgm:cxn modelId="{072D4043-7535-4357-8EED-84FE33124514}" type="presParOf" srcId="{6CED704A-EBCF-4515-8453-6D07A50A2A4A}" destId="{C26E38D8-B774-47AE-ADDD-CFE7FA38AD02}" srcOrd="6" destOrd="0" presId="urn:microsoft.com/office/officeart/2005/8/layout/default"/>
    <dgm:cxn modelId="{C116C072-EABD-44A4-B0BE-CF588071B0D2}" type="presParOf" srcId="{6CED704A-EBCF-4515-8453-6D07A50A2A4A}" destId="{6D257923-55B5-488A-8BC0-B78B943B437B}" srcOrd="7" destOrd="0" presId="urn:microsoft.com/office/officeart/2005/8/layout/default"/>
    <dgm:cxn modelId="{89710468-0364-4516-9942-A4802AE98F48}" type="presParOf" srcId="{6CED704A-EBCF-4515-8453-6D07A50A2A4A}" destId="{6F82941C-C6B8-42F2-8311-B1B317B8F02E}" srcOrd="8" destOrd="0" presId="urn:microsoft.com/office/officeart/2005/8/layout/default"/>
    <dgm:cxn modelId="{3F0ABCDB-5F32-4621-B35E-D8BA97CE9B34}" type="presParOf" srcId="{6CED704A-EBCF-4515-8453-6D07A50A2A4A}" destId="{079567FE-538A-445B-AF4A-C13B4DC76B7E}" srcOrd="9" destOrd="0" presId="urn:microsoft.com/office/officeart/2005/8/layout/default"/>
    <dgm:cxn modelId="{1FAD2DFE-39D3-4D73-B010-700C804B58EE}" type="presParOf" srcId="{6CED704A-EBCF-4515-8453-6D07A50A2A4A}" destId="{92630893-453A-4C04-B2E9-15035EFFE5C4}" srcOrd="10" destOrd="0" presId="urn:microsoft.com/office/officeart/2005/8/layout/default"/>
    <dgm:cxn modelId="{910ADD0C-DD31-4175-BA53-2C7FF0CDEC21}" type="presParOf" srcId="{6CED704A-EBCF-4515-8453-6D07A50A2A4A}" destId="{EFD44728-CB67-4EAF-9C67-2601778A3072}" srcOrd="11" destOrd="0" presId="urn:microsoft.com/office/officeart/2005/8/layout/default"/>
    <dgm:cxn modelId="{37828EAF-80AC-4A3D-9909-0FC31A0D081E}" type="presParOf" srcId="{6CED704A-EBCF-4515-8453-6D07A50A2A4A}" destId="{285AAD32-6525-4777-8341-7AE5CFD251E2}" srcOrd="12" destOrd="0" presId="urn:microsoft.com/office/officeart/2005/8/layout/default"/>
    <dgm:cxn modelId="{89626CFF-AD69-4F79-A8D1-5971B8D5ADF0}" type="presParOf" srcId="{6CED704A-EBCF-4515-8453-6D07A50A2A4A}" destId="{0F27135A-579C-43C8-8191-FA50F65B4A4A}" srcOrd="13" destOrd="0" presId="urn:microsoft.com/office/officeart/2005/8/layout/default"/>
    <dgm:cxn modelId="{C812318B-54FE-4005-A546-C40BD75E0B17}" type="presParOf" srcId="{6CED704A-EBCF-4515-8453-6D07A50A2A4A}" destId="{18938B3D-4B38-4D29-8C39-34408B7B45FA}" srcOrd="14" destOrd="0" presId="urn:microsoft.com/office/officeart/2005/8/layout/default"/>
    <dgm:cxn modelId="{0FC050A5-2923-4D7B-9143-967990FE9A3D}" type="presParOf" srcId="{6CED704A-EBCF-4515-8453-6D07A50A2A4A}" destId="{EABCA162-9642-4E9F-A57F-2C109BB05E6D}" srcOrd="15" destOrd="0" presId="urn:microsoft.com/office/officeart/2005/8/layout/default"/>
    <dgm:cxn modelId="{7F625901-FAED-4CBF-B83F-66F4AA811122}" type="presParOf" srcId="{6CED704A-EBCF-4515-8453-6D07A50A2A4A}" destId="{A629AF0D-AC77-4D74-8942-15DD6FE8183D}" srcOrd="16" destOrd="0" presId="urn:microsoft.com/office/officeart/2005/8/layout/defaul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FE10259A-EB90-4BE6-BC48-99E487FBB093}" type="doc">
      <dgm:prSet loTypeId="urn:diagrams.loki3.com/VaryingWidthList" loCatId="list" qsTypeId="urn:microsoft.com/office/officeart/2005/8/quickstyle/simple1" qsCatId="simple" csTypeId="urn:microsoft.com/office/officeart/2005/8/colors/accent1_2" csCatId="accent1" phldr="1"/>
      <dgm:spPr/>
      <dgm:t>
        <a:bodyPr/>
        <a:lstStyle/>
        <a:p>
          <a:endParaRPr lang="en-GB"/>
        </a:p>
      </dgm:t>
    </dgm:pt>
    <dgm:pt modelId="{F38B4198-50C7-4CE9-A798-E5F5DC006023}">
      <dgm:prSet phldrT="[Text]" custT="1"/>
      <dgm:spPr>
        <a:solidFill>
          <a:schemeClr val="tx1"/>
        </a:solidFill>
      </dgm:spPr>
      <dgm:t>
        <a:bodyPr/>
        <a:lstStyle/>
        <a:p>
          <a:r>
            <a:rPr lang="en-GB" sz="2400" dirty="0" smtClean="0"/>
            <a:t>Promoting antimicrobial stewardship</a:t>
          </a:r>
          <a:endParaRPr lang="en-GB" sz="2400" dirty="0"/>
        </a:p>
      </dgm:t>
    </dgm:pt>
    <dgm:pt modelId="{514A2BBC-D969-42D3-AC26-A71926FA8DDB}" type="parTrans" cxnId="{2F80A723-81A4-42D2-9C14-4B7DCE0CB714}">
      <dgm:prSet/>
      <dgm:spPr/>
      <dgm:t>
        <a:bodyPr/>
        <a:lstStyle/>
        <a:p>
          <a:endParaRPr lang="en-GB" sz="1600"/>
        </a:p>
      </dgm:t>
    </dgm:pt>
    <dgm:pt modelId="{41A434CA-2241-4101-8F8A-67DFCF7EACB3}" type="sibTrans" cxnId="{2F80A723-81A4-42D2-9C14-4B7DCE0CB714}">
      <dgm:prSet/>
      <dgm:spPr/>
      <dgm:t>
        <a:bodyPr/>
        <a:lstStyle/>
        <a:p>
          <a:endParaRPr lang="en-GB" sz="1600"/>
        </a:p>
      </dgm:t>
    </dgm:pt>
    <dgm:pt modelId="{0FF1A493-4D9D-4C0D-A5BC-7947F61653F1}">
      <dgm:prSet phldrT="[Text]" custT="1"/>
      <dgm:spPr>
        <a:noFill/>
        <a:ln>
          <a:solidFill>
            <a:schemeClr val="tx1"/>
          </a:solidFill>
        </a:ln>
      </dgm:spPr>
      <dgm:t>
        <a:bodyPr/>
        <a:lstStyle/>
        <a:p>
          <a:r>
            <a:rPr lang="en-GB" sz="2400" dirty="0" smtClean="0">
              <a:solidFill>
                <a:schemeClr val="tx1"/>
              </a:solidFill>
            </a:rPr>
            <a:t>Embedding digital systems to enhance our clinical services</a:t>
          </a:r>
          <a:endParaRPr lang="en-GB" sz="2400" dirty="0">
            <a:solidFill>
              <a:schemeClr val="tx1"/>
            </a:solidFill>
          </a:endParaRPr>
        </a:p>
      </dgm:t>
    </dgm:pt>
    <dgm:pt modelId="{CFB7604D-5935-429F-9E77-311FE1034F0A}" type="parTrans" cxnId="{4637DC37-67F1-4182-AB8B-021AE1664B64}">
      <dgm:prSet/>
      <dgm:spPr/>
      <dgm:t>
        <a:bodyPr/>
        <a:lstStyle/>
        <a:p>
          <a:endParaRPr lang="en-GB" sz="1600"/>
        </a:p>
      </dgm:t>
    </dgm:pt>
    <dgm:pt modelId="{0F22BD5F-216D-4D64-8097-8D1A18DAD11C}" type="sibTrans" cxnId="{4637DC37-67F1-4182-AB8B-021AE1664B64}">
      <dgm:prSet/>
      <dgm:spPr/>
      <dgm:t>
        <a:bodyPr/>
        <a:lstStyle/>
        <a:p>
          <a:endParaRPr lang="en-GB" sz="1600"/>
        </a:p>
      </dgm:t>
    </dgm:pt>
    <dgm:pt modelId="{EA1E50E0-E6A2-4172-9109-75AE45FDCA8B}">
      <dgm:prSet phldrT="[Text]" custT="1"/>
      <dgm:spPr>
        <a:solidFill>
          <a:schemeClr val="tx1"/>
        </a:solidFill>
      </dgm:spPr>
      <dgm:t>
        <a:bodyPr/>
        <a:lstStyle/>
        <a:p>
          <a:r>
            <a:rPr lang="en-GB" sz="2400" dirty="0" smtClean="0"/>
            <a:t>Preventing SSI</a:t>
          </a:r>
          <a:endParaRPr lang="en-GB" sz="2400" dirty="0"/>
        </a:p>
      </dgm:t>
    </dgm:pt>
    <dgm:pt modelId="{1C6E82E5-E1EF-4984-9DF9-697430005068}" type="parTrans" cxnId="{B4C86EEA-E7B2-46FE-A381-BF83F00C2558}">
      <dgm:prSet/>
      <dgm:spPr/>
      <dgm:t>
        <a:bodyPr/>
        <a:lstStyle/>
        <a:p>
          <a:endParaRPr lang="en-GB" sz="1600"/>
        </a:p>
      </dgm:t>
    </dgm:pt>
    <dgm:pt modelId="{2B6CA1D2-7FF8-4F86-97BE-E219359CF907}" type="sibTrans" cxnId="{B4C86EEA-E7B2-46FE-A381-BF83F00C2558}">
      <dgm:prSet/>
      <dgm:spPr/>
      <dgm:t>
        <a:bodyPr/>
        <a:lstStyle/>
        <a:p>
          <a:endParaRPr lang="en-GB" sz="1600"/>
        </a:p>
      </dgm:t>
    </dgm:pt>
    <dgm:pt modelId="{BB4CA931-248E-46AD-BC43-EDCE35354AF9}">
      <dgm:prSet phldrT="[Text]" custT="1"/>
      <dgm:spPr>
        <a:solidFill>
          <a:schemeClr val="tx1"/>
        </a:solidFill>
      </dgm:spPr>
      <dgm:t>
        <a:bodyPr/>
        <a:lstStyle/>
        <a:p>
          <a:r>
            <a:rPr lang="en-GB" sz="2400" dirty="0" smtClean="0"/>
            <a:t>Preventing the transmission of SARS-CoV-2 in our hospitals</a:t>
          </a:r>
          <a:endParaRPr lang="en-GB" sz="2400" dirty="0"/>
        </a:p>
      </dgm:t>
    </dgm:pt>
    <dgm:pt modelId="{DCDDDD24-5641-48DA-B9FF-C41116B4D445}" type="parTrans" cxnId="{1C51A93B-D554-463C-914C-A89B4537F664}">
      <dgm:prSet/>
      <dgm:spPr/>
      <dgm:t>
        <a:bodyPr/>
        <a:lstStyle/>
        <a:p>
          <a:endParaRPr lang="en-GB" sz="1600"/>
        </a:p>
      </dgm:t>
    </dgm:pt>
    <dgm:pt modelId="{2462BA90-1431-465A-A5C6-3616793E7817}" type="sibTrans" cxnId="{1C51A93B-D554-463C-914C-A89B4537F664}">
      <dgm:prSet/>
      <dgm:spPr/>
      <dgm:t>
        <a:bodyPr/>
        <a:lstStyle/>
        <a:p>
          <a:endParaRPr lang="en-GB" sz="1600"/>
        </a:p>
      </dgm:t>
    </dgm:pt>
    <dgm:pt modelId="{B082E0FE-275C-4CE6-BFD0-CEF3F318795B}">
      <dgm:prSet phldrT="[Text]" custT="1"/>
      <dgm:spPr>
        <a:solidFill>
          <a:schemeClr val="tx1"/>
        </a:solidFill>
      </dgm:spPr>
      <dgm:t>
        <a:bodyPr/>
        <a:lstStyle/>
        <a:p>
          <a:r>
            <a:rPr lang="en-GB" sz="2400" dirty="0" smtClean="0"/>
            <a:t>Preventing Gram-negative bloodstream infection</a:t>
          </a:r>
          <a:endParaRPr lang="en-GB" sz="2400" dirty="0"/>
        </a:p>
      </dgm:t>
    </dgm:pt>
    <dgm:pt modelId="{2F9308A8-F846-4BA9-B581-641F71584E05}" type="parTrans" cxnId="{BA9EEAD1-AF2D-4FE5-B0B2-6A43EA48CBCF}">
      <dgm:prSet/>
      <dgm:spPr/>
      <dgm:t>
        <a:bodyPr/>
        <a:lstStyle/>
        <a:p>
          <a:endParaRPr lang="en-GB" sz="1600"/>
        </a:p>
      </dgm:t>
    </dgm:pt>
    <dgm:pt modelId="{106C455E-816B-4267-8366-5B487C8391DE}" type="sibTrans" cxnId="{BA9EEAD1-AF2D-4FE5-B0B2-6A43EA48CBCF}">
      <dgm:prSet/>
      <dgm:spPr/>
      <dgm:t>
        <a:bodyPr/>
        <a:lstStyle/>
        <a:p>
          <a:endParaRPr lang="en-GB" sz="1600"/>
        </a:p>
      </dgm:t>
    </dgm:pt>
    <dgm:pt modelId="{1D595C6F-2AAE-477E-AE43-61E1B37F540E}" type="pres">
      <dgm:prSet presAssocID="{FE10259A-EB90-4BE6-BC48-99E487FBB093}" presName="Name0" presStyleCnt="0">
        <dgm:presLayoutVars>
          <dgm:resizeHandles/>
        </dgm:presLayoutVars>
      </dgm:prSet>
      <dgm:spPr/>
      <dgm:t>
        <a:bodyPr/>
        <a:lstStyle/>
        <a:p>
          <a:endParaRPr lang="en-GB"/>
        </a:p>
      </dgm:t>
    </dgm:pt>
    <dgm:pt modelId="{1932E1A4-000D-41F1-9A40-408530E5B3A9}" type="pres">
      <dgm:prSet presAssocID="{F38B4198-50C7-4CE9-A798-E5F5DC006023}" presName="text" presStyleLbl="node1" presStyleIdx="0" presStyleCnt="5">
        <dgm:presLayoutVars>
          <dgm:bulletEnabled val="1"/>
        </dgm:presLayoutVars>
      </dgm:prSet>
      <dgm:spPr/>
      <dgm:t>
        <a:bodyPr/>
        <a:lstStyle/>
        <a:p>
          <a:endParaRPr lang="en-GB"/>
        </a:p>
      </dgm:t>
    </dgm:pt>
    <dgm:pt modelId="{DA755126-6A9D-4917-9A82-C86458AAE519}" type="pres">
      <dgm:prSet presAssocID="{41A434CA-2241-4101-8F8A-67DFCF7EACB3}" presName="space" presStyleCnt="0"/>
      <dgm:spPr/>
    </dgm:pt>
    <dgm:pt modelId="{C1CA02B4-CA5E-4A1A-BFFD-74602DA98207}" type="pres">
      <dgm:prSet presAssocID="{0FF1A493-4D9D-4C0D-A5BC-7947F61653F1}" presName="text" presStyleLbl="node1" presStyleIdx="1" presStyleCnt="5">
        <dgm:presLayoutVars>
          <dgm:bulletEnabled val="1"/>
        </dgm:presLayoutVars>
      </dgm:prSet>
      <dgm:spPr/>
      <dgm:t>
        <a:bodyPr/>
        <a:lstStyle/>
        <a:p>
          <a:endParaRPr lang="en-GB"/>
        </a:p>
      </dgm:t>
    </dgm:pt>
    <dgm:pt modelId="{10D99774-F159-4A45-94E9-A82E532080FA}" type="pres">
      <dgm:prSet presAssocID="{0F22BD5F-216D-4D64-8097-8D1A18DAD11C}" presName="space" presStyleCnt="0"/>
      <dgm:spPr/>
    </dgm:pt>
    <dgm:pt modelId="{2B00D9FC-E4C2-483D-8D07-072A5C07B15A}" type="pres">
      <dgm:prSet presAssocID="{B082E0FE-275C-4CE6-BFD0-CEF3F318795B}" presName="text" presStyleLbl="node1" presStyleIdx="2" presStyleCnt="5">
        <dgm:presLayoutVars>
          <dgm:bulletEnabled val="1"/>
        </dgm:presLayoutVars>
      </dgm:prSet>
      <dgm:spPr/>
      <dgm:t>
        <a:bodyPr/>
        <a:lstStyle/>
        <a:p>
          <a:endParaRPr lang="en-GB"/>
        </a:p>
      </dgm:t>
    </dgm:pt>
    <dgm:pt modelId="{EBDC22CA-7A74-4DE8-8DCD-64EA45732587}" type="pres">
      <dgm:prSet presAssocID="{106C455E-816B-4267-8366-5B487C8391DE}" presName="space" presStyleCnt="0"/>
      <dgm:spPr/>
    </dgm:pt>
    <dgm:pt modelId="{C3B447CE-801C-47CA-9F83-5F770D3DB2A4}" type="pres">
      <dgm:prSet presAssocID="{EA1E50E0-E6A2-4172-9109-75AE45FDCA8B}" presName="text" presStyleLbl="node1" presStyleIdx="3" presStyleCnt="5">
        <dgm:presLayoutVars>
          <dgm:bulletEnabled val="1"/>
        </dgm:presLayoutVars>
      </dgm:prSet>
      <dgm:spPr/>
      <dgm:t>
        <a:bodyPr/>
        <a:lstStyle/>
        <a:p>
          <a:endParaRPr lang="en-GB"/>
        </a:p>
      </dgm:t>
    </dgm:pt>
    <dgm:pt modelId="{AB9F0C17-0291-4604-9EAF-834CDDCDD6C9}" type="pres">
      <dgm:prSet presAssocID="{2B6CA1D2-7FF8-4F86-97BE-E219359CF907}" presName="space" presStyleCnt="0"/>
      <dgm:spPr/>
    </dgm:pt>
    <dgm:pt modelId="{FBDE024A-77F0-4C98-A8EE-9BA7E1ABC58F}" type="pres">
      <dgm:prSet presAssocID="{BB4CA931-248E-46AD-BC43-EDCE35354AF9}" presName="text" presStyleLbl="node1" presStyleIdx="4" presStyleCnt="5">
        <dgm:presLayoutVars>
          <dgm:bulletEnabled val="1"/>
        </dgm:presLayoutVars>
      </dgm:prSet>
      <dgm:spPr/>
      <dgm:t>
        <a:bodyPr/>
        <a:lstStyle/>
        <a:p>
          <a:endParaRPr lang="en-GB"/>
        </a:p>
      </dgm:t>
    </dgm:pt>
  </dgm:ptLst>
  <dgm:cxnLst>
    <dgm:cxn modelId="{1C51A93B-D554-463C-914C-A89B4537F664}" srcId="{FE10259A-EB90-4BE6-BC48-99E487FBB093}" destId="{BB4CA931-248E-46AD-BC43-EDCE35354AF9}" srcOrd="4" destOrd="0" parTransId="{DCDDDD24-5641-48DA-B9FF-C41116B4D445}" sibTransId="{2462BA90-1431-465A-A5C6-3616793E7817}"/>
    <dgm:cxn modelId="{253CED4D-8EC4-4B81-8508-9BC50C911F6B}" type="presOf" srcId="{F38B4198-50C7-4CE9-A798-E5F5DC006023}" destId="{1932E1A4-000D-41F1-9A40-408530E5B3A9}" srcOrd="0" destOrd="0" presId="urn:diagrams.loki3.com/VaryingWidthList"/>
    <dgm:cxn modelId="{13E52F15-A643-4DF2-8A46-68153EFE779B}" type="presOf" srcId="{0FF1A493-4D9D-4C0D-A5BC-7947F61653F1}" destId="{C1CA02B4-CA5E-4A1A-BFFD-74602DA98207}" srcOrd="0" destOrd="0" presId="urn:diagrams.loki3.com/VaryingWidthList"/>
    <dgm:cxn modelId="{2F80A723-81A4-42D2-9C14-4B7DCE0CB714}" srcId="{FE10259A-EB90-4BE6-BC48-99E487FBB093}" destId="{F38B4198-50C7-4CE9-A798-E5F5DC006023}" srcOrd="0" destOrd="0" parTransId="{514A2BBC-D969-42D3-AC26-A71926FA8DDB}" sibTransId="{41A434CA-2241-4101-8F8A-67DFCF7EACB3}"/>
    <dgm:cxn modelId="{D2BE8631-7A21-420B-8242-267BA290C981}" type="presOf" srcId="{EA1E50E0-E6A2-4172-9109-75AE45FDCA8B}" destId="{C3B447CE-801C-47CA-9F83-5F770D3DB2A4}" srcOrd="0" destOrd="0" presId="urn:diagrams.loki3.com/VaryingWidthList"/>
    <dgm:cxn modelId="{3E83E4C7-107C-4BA3-A712-BDDD73F0CACD}" type="presOf" srcId="{BB4CA931-248E-46AD-BC43-EDCE35354AF9}" destId="{FBDE024A-77F0-4C98-A8EE-9BA7E1ABC58F}" srcOrd="0" destOrd="0" presId="urn:diagrams.loki3.com/VaryingWidthList"/>
    <dgm:cxn modelId="{BA9EEAD1-AF2D-4FE5-B0B2-6A43EA48CBCF}" srcId="{FE10259A-EB90-4BE6-BC48-99E487FBB093}" destId="{B082E0FE-275C-4CE6-BFD0-CEF3F318795B}" srcOrd="2" destOrd="0" parTransId="{2F9308A8-F846-4BA9-B581-641F71584E05}" sibTransId="{106C455E-816B-4267-8366-5B487C8391DE}"/>
    <dgm:cxn modelId="{1ECE60E3-EACB-4FA6-93D2-C8376FAD6876}" type="presOf" srcId="{FE10259A-EB90-4BE6-BC48-99E487FBB093}" destId="{1D595C6F-2AAE-477E-AE43-61E1B37F540E}" srcOrd="0" destOrd="0" presId="urn:diagrams.loki3.com/VaryingWidthList"/>
    <dgm:cxn modelId="{0AC7264E-1879-4945-9146-9E267D949DCC}" type="presOf" srcId="{B082E0FE-275C-4CE6-BFD0-CEF3F318795B}" destId="{2B00D9FC-E4C2-483D-8D07-072A5C07B15A}" srcOrd="0" destOrd="0" presId="urn:diagrams.loki3.com/VaryingWidthList"/>
    <dgm:cxn modelId="{B4C86EEA-E7B2-46FE-A381-BF83F00C2558}" srcId="{FE10259A-EB90-4BE6-BC48-99E487FBB093}" destId="{EA1E50E0-E6A2-4172-9109-75AE45FDCA8B}" srcOrd="3" destOrd="0" parTransId="{1C6E82E5-E1EF-4984-9DF9-697430005068}" sibTransId="{2B6CA1D2-7FF8-4F86-97BE-E219359CF907}"/>
    <dgm:cxn modelId="{4637DC37-67F1-4182-AB8B-021AE1664B64}" srcId="{FE10259A-EB90-4BE6-BC48-99E487FBB093}" destId="{0FF1A493-4D9D-4C0D-A5BC-7947F61653F1}" srcOrd="1" destOrd="0" parTransId="{CFB7604D-5935-429F-9E77-311FE1034F0A}" sibTransId="{0F22BD5F-216D-4D64-8097-8D1A18DAD11C}"/>
    <dgm:cxn modelId="{C33DF5D5-8443-4D0F-A644-F9616AE0F67E}" type="presParOf" srcId="{1D595C6F-2AAE-477E-AE43-61E1B37F540E}" destId="{1932E1A4-000D-41F1-9A40-408530E5B3A9}" srcOrd="0" destOrd="0" presId="urn:diagrams.loki3.com/VaryingWidthList"/>
    <dgm:cxn modelId="{22F7A91A-1CB3-4F66-9306-00F7DE6A64AB}" type="presParOf" srcId="{1D595C6F-2AAE-477E-AE43-61E1B37F540E}" destId="{DA755126-6A9D-4917-9A82-C86458AAE519}" srcOrd="1" destOrd="0" presId="urn:diagrams.loki3.com/VaryingWidthList"/>
    <dgm:cxn modelId="{3B789CAC-1C18-4F17-9098-F96DAD127B25}" type="presParOf" srcId="{1D595C6F-2AAE-477E-AE43-61E1B37F540E}" destId="{C1CA02B4-CA5E-4A1A-BFFD-74602DA98207}" srcOrd="2" destOrd="0" presId="urn:diagrams.loki3.com/VaryingWidthList"/>
    <dgm:cxn modelId="{10AB8EF5-506E-469E-8B88-9DD6F1FAB686}" type="presParOf" srcId="{1D595C6F-2AAE-477E-AE43-61E1B37F540E}" destId="{10D99774-F159-4A45-94E9-A82E532080FA}" srcOrd="3" destOrd="0" presId="urn:diagrams.loki3.com/VaryingWidthList"/>
    <dgm:cxn modelId="{E400E10F-3136-4588-99F2-F2C0F7AD12A1}" type="presParOf" srcId="{1D595C6F-2AAE-477E-AE43-61E1B37F540E}" destId="{2B00D9FC-E4C2-483D-8D07-072A5C07B15A}" srcOrd="4" destOrd="0" presId="urn:diagrams.loki3.com/VaryingWidthList"/>
    <dgm:cxn modelId="{D7BC1031-2CA4-4025-993B-E24296A2B27C}" type="presParOf" srcId="{1D595C6F-2AAE-477E-AE43-61E1B37F540E}" destId="{EBDC22CA-7A74-4DE8-8DCD-64EA45732587}" srcOrd="5" destOrd="0" presId="urn:diagrams.loki3.com/VaryingWidthList"/>
    <dgm:cxn modelId="{F9390F94-AFE7-423A-A38A-C706F3FC3E59}" type="presParOf" srcId="{1D595C6F-2AAE-477E-AE43-61E1B37F540E}" destId="{C3B447CE-801C-47CA-9F83-5F770D3DB2A4}" srcOrd="6" destOrd="0" presId="urn:diagrams.loki3.com/VaryingWidthList"/>
    <dgm:cxn modelId="{868B44E0-491A-44CD-9108-435D9882BA03}" type="presParOf" srcId="{1D595C6F-2AAE-477E-AE43-61E1B37F540E}" destId="{AB9F0C17-0291-4604-9EAF-834CDDCDD6C9}" srcOrd="7" destOrd="0" presId="urn:diagrams.loki3.com/VaryingWidthList"/>
    <dgm:cxn modelId="{B94E056A-DB9C-4F74-8B28-B8D970DADC89}" type="presParOf" srcId="{1D595C6F-2AAE-477E-AE43-61E1B37F540E}" destId="{FBDE024A-77F0-4C98-A8EE-9BA7E1ABC58F}" srcOrd="8" destOrd="0" presId="urn:diagrams.loki3.com/VaryingWidth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FE10259A-EB90-4BE6-BC48-99E487FBB093}" type="doc">
      <dgm:prSet loTypeId="urn:diagrams.loki3.com/VaryingWidthList" loCatId="list" qsTypeId="urn:microsoft.com/office/officeart/2005/8/quickstyle/simple1" qsCatId="simple" csTypeId="urn:microsoft.com/office/officeart/2005/8/colors/accent1_2" csCatId="accent1" phldr="1"/>
      <dgm:spPr/>
      <dgm:t>
        <a:bodyPr/>
        <a:lstStyle/>
        <a:p>
          <a:endParaRPr lang="en-GB"/>
        </a:p>
      </dgm:t>
    </dgm:pt>
    <dgm:pt modelId="{F38B4198-50C7-4CE9-A798-E5F5DC006023}">
      <dgm:prSet phldrT="[Text]" custT="1"/>
      <dgm:spPr>
        <a:solidFill>
          <a:schemeClr val="tx1"/>
        </a:solidFill>
      </dgm:spPr>
      <dgm:t>
        <a:bodyPr/>
        <a:lstStyle/>
        <a:p>
          <a:r>
            <a:rPr lang="en-GB" sz="2400" dirty="0" smtClean="0"/>
            <a:t>Promoting antimicrobial stewardship</a:t>
          </a:r>
          <a:endParaRPr lang="en-GB" sz="2400" dirty="0"/>
        </a:p>
      </dgm:t>
    </dgm:pt>
    <dgm:pt modelId="{514A2BBC-D969-42D3-AC26-A71926FA8DDB}" type="parTrans" cxnId="{2F80A723-81A4-42D2-9C14-4B7DCE0CB714}">
      <dgm:prSet/>
      <dgm:spPr/>
      <dgm:t>
        <a:bodyPr/>
        <a:lstStyle/>
        <a:p>
          <a:endParaRPr lang="en-GB" sz="1600"/>
        </a:p>
      </dgm:t>
    </dgm:pt>
    <dgm:pt modelId="{41A434CA-2241-4101-8F8A-67DFCF7EACB3}" type="sibTrans" cxnId="{2F80A723-81A4-42D2-9C14-4B7DCE0CB714}">
      <dgm:prSet/>
      <dgm:spPr/>
      <dgm:t>
        <a:bodyPr/>
        <a:lstStyle/>
        <a:p>
          <a:endParaRPr lang="en-GB" sz="1600"/>
        </a:p>
      </dgm:t>
    </dgm:pt>
    <dgm:pt modelId="{0FF1A493-4D9D-4C0D-A5BC-7947F61653F1}">
      <dgm:prSet phldrT="[Text]" custT="1"/>
      <dgm:spPr>
        <a:solidFill>
          <a:schemeClr val="tx1"/>
        </a:solidFill>
      </dgm:spPr>
      <dgm:t>
        <a:bodyPr/>
        <a:lstStyle/>
        <a:p>
          <a:r>
            <a:rPr lang="en-GB" sz="2400" dirty="0" smtClean="0"/>
            <a:t>Embedding digital systems to enhance our clinical services</a:t>
          </a:r>
          <a:endParaRPr lang="en-GB" sz="2400" dirty="0"/>
        </a:p>
      </dgm:t>
    </dgm:pt>
    <dgm:pt modelId="{CFB7604D-5935-429F-9E77-311FE1034F0A}" type="parTrans" cxnId="{4637DC37-67F1-4182-AB8B-021AE1664B64}">
      <dgm:prSet/>
      <dgm:spPr/>
      <dgm:t>
        <a:bodyPr/>
        <a:lstStyle/>
        <a:p>
          <a:endParaRPr lang="en-GB" sz="1600"/>
        </a:p>
      </dgm:t>
    </dgm:pt>
    <dgm:pt modelId="{0F22BD5F-216D-4D64-8097-8D1A18DAD11C}" type="sibTrans" cxnId="{4637DC37-67F1-4182-AB8B-021AE1664B64}">
      <dgm:prSet/>
      <dgm:spPr/>
      <dgm:t>
        <a:bodyPr/>
        <a:lstStyle/>
        <a:p>
          <a:endParaRPr lang="en-GB" sz="1600"/>
        </a:p>
      </dgm:t>
    </dgm:pt>
    <dgm:pt modelId="{EA1E50E0-E6A2-4172-9109-75AE45FDCA8B}">
      <dgm:prSet phldrT="[Text]" custT="1"/>
      <dgm:spPr>
        <a:solidFill>
          <a:schemeClr val="tx1"/>
        </a:solidFill>
      </dgm:spPr>
      <dgm:t>
        <a:bodyPr/>
        <a:lstStyle/>
        <a:p>
          <a:r>
            <a:rPr lang="en-GB" sz="2400" dirty="0" smtClean="0"/>
            <a:t>Preventing SSI</a:t>
          </a:r>
          <a:endParaRPr lang="en-GB" sz="2400" dirty="0"/>
        </a:p>
      </dgm:t>
    </dgm:pt>
    <dgm:pt modelId="{1C6E82E5-E1EF-4984-9DF9-697430005068}" type="parTrans" cxnId="{B4C86EEA-E7B2-46FE-A381-BF83F00C2558}">
      <dgm:prSet/>
      <dgm:spPr/>
      <dgm:t>
        <a:bodyPr/>
        <a:lstStyle/>
        <a:p>
          <a:endParaRPr lang="en-GB" sz="1600"/>
        </a:p>
      </dgm:t>
    </dgm:pt>
    <dgm:pt modelId="{2B6CA1D2-7FF8-4F86-97BE-E219359CF907}" type="sibTrans" cxnId="{B4C86EEA-E7B2-46FE-A381-BF83F00C2558}">
      <dgm:prSet/>
      <dgm:spPr/>
      <dgm:t>
        <a:bodyPr/>
        <a:lstStyle/>
        <a:p>
          <a:endParaRPr lang="en-GB" sz="1600"/>
        </a:p>
      </dgm:t>
    </dgm:pt>
    <dgm:pt modelId="{BB4CA931-248E-46AD-BC43-EDCE35354AF9}">
      <dgm:prSet phldrT="[Text]" custT="1"/>
      <dgm:spPr>
        <a:solidFill>
          <a:schemeClr val="tx1"/>
        </a:solidFill>
      </dgm:spPr>
      <dgm:t>
        <a:bodyPr/>
        <a:lstStyle/>
        <a:p>
          <a:r>
            <a:rPr lang="en-GB" sz="2400" dirty="0" smtClean="0"/>
            <a:t>Preventing the transmission of SARS-CoV-2 in our hospitals</a:t>
          </a:r>
          <a:endParaRPr lang="en-GB" sz="2400" dirty="0"/>
        </a:p>
      </dgm:t>
    </dgm:pt>
    <dgm:pt modelId="{DCDDDD24-5641-48DA-B9FF-C41116B4D445}" type="parTrans" cxnId="{1C51A93B-D554-463C-914C-A89B4537F664}">
      <dgm:prSet/>
      <dgm:spPr/>
      <dgm:t>
        <a:bodyPr/>
        <a:lstStyle/>
        <a:p>
          <a:endParaRPr lang="en-GB" sz="1600"/>
        </a:p>
      </dgm:t>
    </dgm:pt>
    <dgm:pt modelId="{2462BA90-1431-465A-A5C6-3616793E7817}" type="sibTrans" cxnId="{1C51A93B-D554-463C-914C-A89B4537F664}">
      <dgm:prSet/>
      <dgm:spPr/>
      <dgm:t>
        <a:bodyPr/>
        <a:lstStyle/>
        <a:p>
          <a:endParaRPr lang="en-GB" sz="1600"/>
        </a:p>
      </dgm:t>
    </dgm:pt>
    <dgm:pt modelId="{B082E0FE-275C-4CE6-BFD0-CEF3F318795B}">
      <dgm:prSet phldrT="[Text]" custT="1"/>
      <dgm:spPr>
        <a:noFill/>
        <a:ln>
          <a:solidFill>
            <a:schemeClr val="tx1"/>
          </a:solidFill>
        </a:ln>
      </dgm:spPr>
      <dgm:t>
        <a:bodyPr/>
        <a:lstStyle/>
        <a:p>
          <a:r>
            <a:rPr lang="en-GB" sz="2400" dirty="0" smtClean="0">
              <a:solidFill>
                <a:schemeClr val="tx1"/>
              </a:solidFill>
            </a:rPr>
            <a:t>Preventing Gram-negative bloodstream infection</a:t>
          </a:r>
          <a:endParaRPr lang="en-GB" sz="2400" dirty="0">
            <a:solidFill>
              <a:schemeClr val="tx1"/>
            </a:solidFill>
          </a:endParaRPr>
        </a:p>
      </dgm:t>
    </dgm:pt>
    <dgm:pt modelId="{2F9308A8-F846-4BA9-B581-641F71584E05}" type="parTrans" cxnId="{BA9EEAD1-AF2D-4FE5-B0B2-6A43EA48CBCF}">
      <dgm:prSet/>
      <dgm:spPr/>
      <dgm:t>
        <a:bodyPr/>
        <a:lstStyle/>
        <a:p>
          <a:endParaRPr lang="en-GB" sz="1600"/>
        </a:p>
      </dgm:t>
    </dgm:pt>
    <dgm:pt modelId="{106C455E-816B-4267-8366-5B487C8391DE}" type="sibTrans" cxnId="{BA9EEAD1-AF2D-4FE5-B0B2-6A43EA48CBCF}">
      <dgm:prSet/>
      <dgm:spPr/>
      <dgm:t>
        <a:bodyPr/>
        <a:lstStyle/>
        <a:p>
          <a:endParaRPr lang="en-GB" sz="1600"/>
        </a:p>
      </dgm:t>
    </dgm:pt>
    <dgm:pt modelId="{1D595C6F-2AAE-477E-AE43-61E1B37F540E}" type="pres">
      <dgm:prSet presAssocID="{FE10259A-EB90-4BE6-BC48-99E487FBB093}" presName="Name0" presStyleCnt="0">
        <dgm:presLayoutVars>
          <dgm:resizeHandles/>
        </dgm:presLayoutVars>
      </dgm:prSet>
      <dgm:spPr/>
      <dgm:t>
        <a:bodyPr/>
        <a:lstStyle/>
        <a:p>
          <a:endParaRPr lang="en-GB"/>
        </a:p>
      </dgm:t>
    </dgm:pt>
    <dgm:pt modelId="{1932E1A4-000D-41F1-9A40-408530E5B3A9}" type="pres">
      <dgm:prSet presAssocID="{F38B4198-50C7-4CE9-A798-E5F5DC006023}" presName="text" presStyleLbl="node1" presStyleIdx="0" presStyleCnt="5">
        <dgm:presLayoutVars>
          <dgm:bulletEnabled val="1"/>
        </dgm:presLayoutVars>
      </dgm:prSet>
      <dgm:spPr/>
      <dgm:t>
        <a:bodyPr/>
        <a:lstStyle/>
        <a:p>
          <a:endParaRPr lang="en-GB"/>
        </a:p>
      </dgm:t>
    </dgm:pt>
    <dgm:pt modelId="{DA755126-6A9D-4917-9A82-C86458AAE519}" type="pres">
      <dgm:prSet presAssocID="{41A434CA-2241-4101-8F8A-67DFCF7EACB3}" presName="space" presStyleCnt="0"/>
      <dgm:spPr/>
    </dgm:pt>
    <dgm:pt modelId="{C1CA02B4-CA5E-4A1A-BFFD-74602DA98207}" type="pres">
      <dgm:prSet presAssocID="{0FF1A493-4D9D-4C0D-A5BC-7947F61653F1}" presName="text" presStyleLbl="node1" presStyleIdx="1" presStyleCnt="5">
        <dgm:presLayoutVars>
          <dgm:bulletEnabled val="1"/>
        </dgm:presLayoutVars>
      </dgm:prSet>
      <dgm:spPr/>
      <dgm:t>
        <a:bodyPr/>
        <a:lstStyle/>
        <a:p>
          <a:endParaRPr lang="en-GB"/>
        </a:p>
      </dgm:t>
    </dgm:pt>
    <dgm:pt modelId="{10D99774-F159-4A45-94E9-A82E532080FA}" type="pres">
      <dgm:prSet presAssocID="{0F22BD5F-216D-4D64-8097-8D1A18DAD11C}" presName="space" presStyleCnt="0"/>
      <dgm:spPr/>
    </dgm:pt>
    <dgm:pt modelId="{2B00D9FC-E4C2-483D-8D07-072A5C07B15A}" type="pres">
      <dgm:prSet presAssocID="{B082E0FE-275C-4CE6-BFD0-CEF3F318795B}" presName="text" presStyleLbl="node1" presStyleIdx="2" presStyleCnt="5">
        <dgm:presLayoutVars>
          <dgm:bulletEnabled val="1"/>
        </dgm:presLayoutVars>
      </dgm:prSet>
      <dgm:spPr/>
      <dgm:t>
        <a:bodyPr/>
        <a:lstStyle/>
        <a:p>
          <a:endParaRPr lang="en-GB"/>
        </a:p>
      </dgm:t>
    </dgm:pt>
    <dgm:pt modelId="{EBDC22CA-7A74-4DE8-8DCD-64EA45732587}" type="pres">
      <dgm:prSet presAssocID="{106C455E-816B-4267-8366-5B487C8391DE}" presName="space" presStyleCnt="0"/>
      <dgm:spPr/>
    </dgm:pt>
    <dgm:pt modelId="{C3B447CE-801C-47CA-9F83-5F770D3DB2A4}" type="pres">
      <dgm:prSet presAssocID="{EA1E50E0-E6A2-4172-9109-75AE45FDCA8B}" presName="text" presStyleLbl="node1" presStyleIdx="3" presStyleCnt="5">
        <dgm:presLayoutVars>
          <dgm:bulletEnabled val="1"/>
        </dgm:presLayoutVars>
      </dgm:prSet>
      <dgm:spPr/>
      <dgm:t>
        <a:bodyPr/>
        <a:lstStyle/>
        <a:p>
          <a:endParaRPr lang="en-GB"/>
        </a:p>
      </dgm:t>
    </dgm:pt>
    <dgm:pt modelId="{AB9F0C17-0291-4604-9EAF-834CDDCDD6C9}" type="pres">
      <dgm:prSet presAssocID="{2B6CA1D2-7FF8-4F86-97BE-E219359CF907}" presName="space" presStyleCnt="0"/>
      <dgm:spPr/>
    </dgm:pt>
    <dgm:pt modelId="{FBDE024A-77F0-4C98-A8EE-9BA7E1ABC58F}" type="pres">
      <dgm:prSet presAssocID="{BB4CA931-248E-46AD-BC43-EDCE35354AF9}" presName="text" presStyleLbl="node1" presStyleIdx="4" presStyleCnt="5">
        <dgm:presLayoutVars>
          <dgm:bulletEnabled val="1"/>
        </dgm:presLayoutVars>
      </dgm:prSet>
      <dgm:spPr/>
      <dgm:t>
        <a:bodyPr/>
        <a:lstStyle/>
        <a:p>
          <a:endParaRPr lang="en-GB"/>
        </a:p>
      </dgm:t>
    </dgm:pt>
  </dgm:ptLst>
  <dgm:cxnLst>
    <dgm:cxn modelId="{BA9EEAD1-AF2D-4FE5-B0B2-6A43EA48CBCF}" srcId="{FE10259A-EB90-4BE6-BC48-99E487FBB093}" destId="{B082E0FE-275C-4CE6-BFD0-CEF3F318795B}" srcOrd="2" destOrd="0" parTransId="{2F9308A8-F846-4BA9-B581-641F71584E05}" sibTransId="{106C455E-816B-4267-8366-5B487C8391DE}"/>
    <dgm:cxn modelId="{E8BB9C88-86FE-44C9-ACE8-267144F69A15}" type="presOf" srcId="{0FF1A493-4D9D-4C0D-A5BC-7947F61653F1}" destId="{C1CA02B4-CA5E-4A1A-BFFD-74602DA98207}" srcOrd="0" destOrd="0" presId="urn:diagrams.loki3.com/VaryingWidthList"/>
    <dgm:cxn modelId="{4637DC37-67F1-4182-AB8B-021AE1664B64}" srcId="{FE10259A-EB90-4BE6-BC48-99E487FBB093}" destId="{0FF1A493-4D9D-4C0D-A5BC-7947F61653F1}" srcOrd="1" destOrd="0" parTransId="{CFB7604D-5935-429F-9E77-311FE1034F0A}" sibTransId="{0F22BD5F-216D-4D64-8097-8D1A18DAD11C}"/>
    <dgm:cxn modelId="{2F80A723-81A4-42D2-9C14-4B7DCE0CB714}" srcId="{FE10259A-EB90-4BE6-BC48-99E487FBB093}" destId="{F38B4198-50C7-4CE9-A798-E5F5DC006023}" srcOrd="0" destOrd="0" parTransId="{514A2BBC-D969-42D3-AC26-A71926FA8DDB}" sibTransId="{41A434CA-2241-4101-8F8A-67DFCF7EACB3}"/>
    <dgm:cxn modelId="{FCF14F95-B5A1-466F-8051-63B0B61551EE}" type="presOf" srcId="{B082E0FE-275C-4CE6-BFD0-CEF3F318795B}" destId="{2B00D9FC-E4C2-483D-8D07-072A5C07B15A}" srcOrd="0" destOrd="0" presId="urn:diagrams.loki3.com/VaryingWidthList"/>
    <dgm:cxn modelId="{3E6EC522-AA6B-4211-8A6C-D14152F6891A}" type="presOf" srcId="{F38B4198-50C7-4CE9-A798-E5F5DC006023}" destId="{1932E1A4-000D-41F1-9A40-408530E5B3A9}" srcOrd="0" destOrd="0" presId="urn:diagrams.loki3.com/VaryingWidthList"/>
    <dgm:cxn modelId="{EED5407B-6958-4022-8571-1610CC9DA50F}" type="presOf" srcId="{EA1E50E0-E6A2-4172-9109-75AE45FDCA8B}" destId="{C3B447CE-801C-47CA-9F83-5F770D3DB2A4}" srcOrd="0" destOrd="0" presId="urn:diagrams.loki3.com/VaryingWidthList"/>
    <dgm:cxn modelId="{B4C86EEA-E7B2-46FE-A381-BF83F00C2558}" srcId="{FE10259A-EB90-4BE6-BC48-99E487FBB093}" destId="{EA1E50E0-E6A2-4172-9109-75AE45FDCA8B}" srcOrd="3" destOrd="0" parTransId="{1C6E82E5-E1EF-4984-9DF9-697430005068}" sibTransId="{2B6CA1D2-7FF8-4F86-97BE-E219359CF907}"/>
    <dgm:cxn modelId="{E5BC9017-BDCD-4827-B003-0A4626CC3E04}" type="presOf" srcId="{BB4CA931-248E-46AD-BC43-EDCE35354AF9}" destId="{FBDE024A-77F0-4C98-A8EE-9BA7E1ABC58F}" srcOrd="0" destOrd="0" presId="urn:diagrams.loki3.com/VaryingWidthList"/>
    <dgm:cxn modelId="{1C51A93B-D554-463C-914C-A89B4537F664}" srcId="{FE10259A-EB90-4BE6-BC48-99E487FBB093}" destId="{BB4CA931-248E-46AD-BC43-EDCE35354AF9}" srcOrd="4" destOrd="0" parTransId="{DCDDDD24-5641-48DA-B9FF-C41116B4D445}" sibTransId="{2462BA90-1431-465A-A5C6-3616793E7817}"/>
    <dgm:cxn modelId="{E87BD20F-7C20-4DF8-A3F1-2F256EFD29A7}" type="presOf" srcId="{FE10259A-EB90-4BE6-BC48-99E487FBB093}" destId="{1D595C6F-2AAE-477E-AE43-61E1B37F540E}" srcOrd="0" destOrd="0" presId="urn:diagrams.loki3.com/VaryingWidthList"/>
    <dgm:cxn modelId="{240CD0EC-632A-40EE-8611-5CC897F5CA5F}" type="presParOf" srcId="{1D595C6F-2AAE-477E-AE43-61E1B37F540E}" destId="{1932E1A4-000D-41F1-9A40-408530E5B3A9}" srcOrd="0" destOrd="0" presId="urn:diagrams.loki3.com/VaryingWidthList"/>
    <dgm:cxn modelId="{47741392-3006-40FD-A133-8D3199A63FE6}" type="presParOf" srcId="{1D595C6F-2AAE-477E-AE43-61E1B37F540E}" destId="{DA755126-6A9D-4917-9A82-C86458AAE519}" srcOrd="1" destOrd="0" presId="urn:diagrams.loki3.com/VaryingWidthList"/>
    <dgm:cxn modelId="{9ACC9028-7FA8-42C9-9FE4-0710078A07E4}" type="presParOf" srcId="{1D595C6F-2AAE-477E-AE43-61E1B37F540E}" destId="{C1CA02B4-CA5E-4A1A-BFFD-74602DA98207}" srcOrd="2" destOrd="0" presId="urn:diagrams.loki3.com/VaryingWidthList"/>
    <dgm:cxn modelId="{1C0DCB55-EFD9-408B-AB13-0AF75D8F2AB2}" type="presParOf" srcId="{1D595C6F-2AAE-477E-AE43-61E1B37F540E}" destId="{10D99774-F159-4A45-94E9-A82E532080FA}" srcOrd="3" destOrd="0" presId="urn:diagrams.loki3.com/VaryingWidthList"/>
    <dgm:cxn modelId="{FE93827E-D09A-4A23-BD23-5DEA3AEBB5BB}" type="presParOf" srcId="{1D595C6F-2AAE-477E-AE43-61E1B37F540E}" destId="{2B00D9FC-E4C2-483D-8D07-072A5C07B15A}" srcOrd="4" destOrd="0" presId="urn:diagrams.loki3.com/VaryingWidthList"/>
    <dgm:cxn modelId="{75EEF2BA-E434-4963-ADA6-BB626F2F1A3E}" type="presParOf" srcId="{1D595C6F-2AAE-477E-AE43-61E1B37F540E}" destId="{EBDC22CA-7A74-4DE8-8DCD-64EA45732587}" srcOrd="5" destOrd="0" presId="urn:diagrams.loki3.com/VaryingWidthList"/>
    <dgm:cxn modelId="{E0660667-DC1D-4C05-A225-EF5FFB5C3954}" type="presParOf" srcId="{1D595C6F-2AAE-477E-AE43-61E1B37F540E}" destId="{C3B447CE-801C-47CA-9F83-5F770D3DB2A4}" srcOrd="6" destOrd="0" presId="urn:diagrams.loki3.com/VaryingWidthList"/>
    <dgm:cxn modelId="{CACF40DE-60AE-43FB-AEB4-0DC2A6C5FC67}" type="presParOf" srcId="{1D595C6F-2AAE-477E-AE43-61E1B37F540E}" destId="{AB9F0C17-0291-4604-9EAF-834CDDCDD6C9}" srcOrd="7" destOrd="0" presId="urn:diagrams.loki3.com/VaryingWidthList"/>
    <dgm:cxn modelId="{36E8D162-B464-42E3-A9ED-AF42E75A31A3}" type="presParOf" srcId="{1D595C6F-2AAE-477E-AE43-61E1B37F540E}" destId="{FBDE024A-77F0-4C98-A8EE-9BA7E1ABC58F}" srcOrd="8" destOrd="0" presId="urn:diagrams.loki3.com/VaryingWidth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0099EC1F-98FE-4975-AEA0-1125AAC8E948}" type="doc">
      <dgm:prSet loTypeId="urn:microsoft.com/office/officeart/2005/8/layout/radial1" loCatId="cycle" qsTypeId="urn:microsoft.com/office/officeart/2005/8/quickstyle/simple1" qsCatId="simple" csTypeId="urn:microsoft.com/office/officeart/2005/8/colors/accent1_1" csCatId="accent1" phldr="1"/>
      <dgm:spPr/>
      <dgm:t>
        <a:bodyPr/>
        <a:lstStyle/>
        <a:p>
          <a:endParaRPr lang="en-GB"/>
        </a:p>
      </dgm:t>
    </dgm:pt>
    <dgm:pt modelId="{23FC7FB4-A4E0-40EB-978A-EBD1CDEE47D9}">
      <dgm:prSet phldrT="[Text]"/>
      <dgm:spPr/>
      <dgm:t>
        <a:bodyPr/>
        <a:lstStyle/>
        <a:p>
          <a:r>
            <a:rPr lang="en-GB" dirty="0" smtClean="0">
              <a:latin typeface="Arial" panose="020B0604020202020204" pitchFamily="34" charset="0"/>
              <a:cs typeface="Arial" panose="020B0604020202020204" pitchFamily="34" charset="0"/>
            </a:rPr>
            <a:t>Patient factors</a:t>
          </a:r>
          <a:endParaRPr lang="en-GB" dirty="0">
            <a:latin typeface="Arial" panose="020B0604020202020204" pitchFamily="34" charset="0"/>
            <a:cs typeface="Arial" panose="020B0604020202020204" pitchFamily="34" charset="0"/>
          </a:endParaRPr>
        </a:p>
      </dgm:t>
    </dgm:pt>
    <dgm:pt modelId="{B82975F6-C1A3-4035-95CC-4C0D54297CDB}" type="parTrans" cxnId="{BF89EA3E-7611-4444-9DCA-85BF89B00D87}">
      <dgm:prSet/>
      <dgm:spPr/>
      <dgm:t>
        <a:bodyPr/>
        <a:lstStyle/>
        <a:p>
          <a:endParaRPr lang="en-GB">
            <a:latin typeface="Arial" panose="020B0604020202020204" pitchFamily="34" charset="0"/>
            <a:cs typeface="Arial" panose="020B0604020202020204" pitchFamily="34" charset="0"/>
          </a:endParaRPr>
        </a:p>
      </dgm:t>
    </dgm:pt>
    <dgm:pt modelId="{214EDA6A-4134-43B9-BAF4-D28DB3E75299}" type="sibTrans" cxnId="{BF89EA3E-7611-4444-9DCA-85BF89B00D87}">
      <dgm:prSet/>
      <dgm:spPr/>
      <dgm:t>
        <a:bodyPr/>
        <a:lstStyle/>
        <a:p>
          <a:endParaRPr lang="en-GB">
            <a:latin typeface="Arial" panose="020B0604020202020204" pitchFamily="34" charset="0"/>
            <a:cs typeface="Arial" panose="020B0604020202020204" pitchFamily="34" charset="0"/>
          </a:endParaRPr>
        </a:p>
      </dgm:t>
    </dgm:pt>
    <dgm:pt modelId="{95FD4EEC-9163-4AD1-991D-736C129E5E10}">
      <dgm:prSet phldrT="[Text]"/>
      <dgm:spPr/>
      <dgm:t>
        <a:bodyPr/>
        <a:lstStyle/>
        <a:p>
          <a:r>
            <a:rPr lang="en-GB" dirty="0" smtClean="0">
              <a:latin typeface="Arial" panose="020B0604020202020204" pitchFamily="34" charset="0"/>
              <a:cs typeface="Arial" panose="020B0604020202020204" pitchFamily="34" charset="0"/>
            </a:rPr>
            <a:t>Devices</a:t>
          </a:r>
          <a:endParaRPr lang="en-GB" dirty="0">
            <a:latin typeface="Arial" panose="020B0604020202020204" pitchFamily="34" charset="0"/>
            <a:cs typeface="Arial" panose="020B0604020202020204" pitchFamily="34" charset="0"/>
          </a:endParaRPr>
        </a:p>
      </dgm:t>
    </dgm:pt>
    <dgm:pt modelId="{DD5BC9ED-1AFA-4FA7-8B34-260470C1297F}" type="parTrans" cxnId="{18E33EC5-5AD6-4E1E-8D5D-1DC9C3563C8A}">
      <dgm:prSet/>
      <dgm:spPr/>
      <dgm:t>
        <a:bodyPr/>
        <a:lstStyle/>
        <a:p>
          <a:endParaRPr lang="en-GB" dirty="0">
            <a:latin typeface="Arial" panose="020B0604020202020204" pitchFamily="34" charset="0"/>
            <a:cs typeface="Arial" panose="020B0604020202020204" pitchFamily="34" charset="0"/>
          </a:endParaRPr>
        </a:p>
      </dgm:t>
    </dgm:pt>
    <dgm:pt modelId="{77464B62-626C-4F49-8C69-7592B3F7B69B}" type="sibTrans" cxnId="{18E33EC5-5AD6-4E1E-8D5D-1DC9C3563C8A}">
      <dgm:prSet/>
      <dgm:spPr/>
      <dgm:t>
        <a:bodyPr/>
        <a:lstStyle/>
        <a:p>
          <a:endParaRPr lang="en-GB">
            <a:latin typeface="Arial" panose="020B0604020202020204" pitchFamily="34" charset="0"/>
            <a:cs typeface="Arial" panose="020B0604020202020204" pitchFamily="34" charset="0"/>
          </a:endParaRPr>
        </a:p>
      </dgm:t>
    </dgm:pt>
    <dgm:pt modelId="{1630DA40-C423-4E56-BB99-6271CD9CBC63}">
      <dgm:prSet phldrT="[Text]"/>
      <dgm:spPr/>
      <dgm:t>
        <a:bodyPr/>
        <a:lstStyle/>
        <a:p>
          <a:r>
            <a:rPr lang="en-GB" dirty="0" smtClean="0">
              <a:latin typeface="Arial" panose="020B0604020202020204" pitchFamily="34" charset="0"/>
              <a:cs typeface="Arial" panose="020B0604020202020204" pitchFamily="34" charset="0"/>
            </a:rPr>
            <a:t>AMR</a:t>
          </a:r>
          <a:endParaRPr lang="en-GB" dirty="0">
            <a:latin typeface="Arial" panose="020B0604020202020204" pitchFamily="34" charset="0"/>
            <a:cs typeface="Arial" panose="020B0604020202020204" pitchFamily="34" charset="0"/>
          </a:endParaRPr>
        </a:p>
      </dgm:t>
    </dgm:pt>
    <dgm:pt modelId="{0F76DCD5-D712-4E30-92A0-B46F94FAC810}" type="parTrans" cxnId="{47A57B71-57ED-47D4-9418-322E9EB9482E}">
      <dgm:prSet/>
      <dgm:spPr/>
      <dgm:t>
        <a:bodyPr/>
        <a:lstStyle/>
        <a:p>
          <a:endParaRPr lang="en-US"/>
        </a:p>
      </dgm:t>
    </dgm:pt>
    <dgm:pt modelId="{E3B4D745-803D-44F2-8784-31F5A194627C}" type="sibTrans" cxnId="{47A57B71-57ED-47D4-9418-322E9EB9482E}">
      <dgm:prSet/>
      <dgm:spPr/>
      <dgm:t>
        <a:bodyPr/>
        <a:lstStyle/>
        <a:p>
          <a:endParaRPr lang="en-US"/>
        </a:p>
      </dgm:t>
    </dgm:pt>
    <dgm:pt modelId="{3DD3B317-728E-423C-AA87-DDB59736F20F}">
      <dgm:prSet phldrT="[Text]"/>
      <dgm:spPr/>
      <dgm:t>
        <a:bodyPr/>
        <a:lstStyle/>
        <a:p>
          <a:r>
            <a:rPr lang="en-GB" dirty="0" smtClean="0">
              <a:latin typeface="Arial" panose="020B0604020202020204" pitchFamily="34" charset="0"/>
              <a:cs typeface="Arial" panose="020B0604020202020204" pitchFamily="34" charset="0"/>
            </a:rPr>
            <a:t>Surgery &amp; wounds</a:t>
          </a:r>
          <a:endParaRPr lang="en-GB" dirty="0">
            <a:latin typeface="Arial" panose="020B0604020202020204" pitchFamily="34" charset="0"/>
            <a:cs typeface="Arial" panose="020B0604020202020204" pitchFamily="34" charset="0"/>
          </a:endParaRPr>
        </a:p>
      </dgm:t>
    </dgm:pt>
    <dgm:pt modelId="{2106A093-9FF5-42C4-B517-B16FB03B1EE3}" type="parTrans" cxnId="{903445F9-B513-4556-8D58-1B12A74F6797}">
      <dgm:prSet/>
      <dgm:spPr/>
      <dgm:t>
        <a:bodyPr/>
        <a:lstStyle/>
        <a:p>
          <a:endParaRPr lang="en-US"/>
        </a:p>
      </dgm:t>
    </dgm:pt>
    <dgm:pt modelId="{F96B4674-0047-49DB-907C-499B024AC0D8}" type="sibTrans" cxnId="{903445F9-B513-4556-8D58-1B12A74F6797}">
      <dgm:prSet/>
      <dgm:spPr/>
      <dgm:t>
        <a:bodyPr/>
        <a:lstStyle/>
        <a:p>
          <a:endParaRPr lang="en-US"/>
        </a:p>
      </dgm:t>
    </dgm:pt>
    <dgm:pt modelId="{FDEEA5D0-ABBE-456E-9C93-4659323DE469}">
      <dgm:prSet phldrT="[Text]"/>
      <dgm:spPr/>
      <dgm:t>
        <a:bodyPr/>
        <a:lstStyle/>
        <a:p>
          <a:r>
            <a:rPr lang="en-GB" dirty="0" smtClean="0">
              <a:latin typeface="Arial" panose="020B0604020202020204" pitchFamily="34" charset="0"/>
              <a:cs typeface="Arial" panose="020B0604020202020204" pitchFamily="34" charset="0"/>
            </a:rPr>
            <a:t>High risk patients</a:t>
          </a:r>
          <a:endParaRPr lang="en-GB" dirty="0">
            <a:latin typeface="Arial" panose="020B0604020202020204" pitchFamily="34" charset="0"/>
            <a:cs typeface="Arial" panose="020B0604020202020204" pitchFamily="34" charset="0"/>
          </a:endParaRPr>
        </a:p>
      </dgm:t>
    </dgm:pt>
    <dgm:pt modelId="{BDA68638-6D49-4A52-BED7-9E657CEE05C9}" type="parTrans" cxnId="{EE697D81-47A6-4894-BC5C-4457BDB26328}">
      <dgm:prSet/>
      <dgm:spPr/>
      <dgm:t>
        <a:bodyPr/>
        <a:lstStyle/>
        <a:p>
          <a:endParaRPr lang="en-US"/>
        </a:p>
      </dgm:t>
    </dgm:pt>
    <dgm:pt modelId="{CF4D6998-D356-4DA6-81E8-31804CB2C97C}" type="sibTrans" cxnId="{EE697D81-47A6-4894-BC5C-4457BDB26328}">
      <dgm:prSet/>
      <dgm:spPr/>
      <dgm:t>
        <a:bodyPr/>
        <a:lstStyle/>
        <a:p>
          <a:endParaRPr lang="en-US"/>
        </a:p>
      </dgm:t>
    </dgm:pt>
    <dgm:pt modelId="{842379CF-B925-4D74-A992-06FA8A0048B1}">
      <dgm:prSet phldrT="[Text]"/>
      <dgm:spPr/>
      <dgm:t>
        <a:bodyPr/>
        <a:lstStyle/>
        <a:p>
          <a:r>
            <a:rPr lang="en-GB" dirty="0" smtClean="0">
              <a:latin typeface="Arial" panose="020B0604020202020204" pitchFamily="34" charset="0"/>
              <a:cs typeface="Arial" panose="020B0604020202020204" pitchFamily="34" charset="0"/>
            </a:rPr>
            <a:t>Hydration &amp; UTI</a:t>
          </a:r>
          <a:endParaRPr lang="en-GB" dirty="0">
            <a:latin typeface="Arial" panose="020B0604020202020204" pitchFamily="34" charset="0"/>
            <a:cs typeface="Arial" panose="020B0604020202020204" pitchFamily="34" charset="0"/>
          </a:endParaRPr>
        </a:p>
      </dgm:t>
    </dgm:pt>
    <dgm:pt modelId="{08B5E5FC-A3D0-4017-9C57-55782C4E33A4}" type="parTrans" cxnId="{5FF215BF-28C3-4C56-AC94-4EBB9EE5997A}">
      <dgm:prSet/>
      <dgm:spPr/>
      <dgm:t>
        <a:bodyPr/>
        <a:lstStyle/>
        <a:p>
          <a:endParaRPr lang="en-US"/>
        </a:p>
      </dgm:t>
    </dgm:pt>
    <dgm:pt modelId="{4D85DDC7-645A-4F46-80C0-16202154D939}" type="sibTrans" cxnId="{5FF215BF-28C3-4C56-AC94-4EBB9EE5997A}">
      <dgm:prSet/>
      <dgm:spPr/>
      <dgm:t>
        <a:bodyPr/>
        <a:lstStyle/>
        <a:p>
          <a:endParaRPr lang="en-US"/>
        </a:p>
      </dgm:t>
    </dgm:pt>
    <dgm:pt modelId="{8BF20580-852E-4C7A-8D72-10084E0CD8C1}" type="pres">
      <dgm:prSet presAssocID="{0099EC1F-98FE-4975-AEA0-1125AAC8E948}" presName="cycle" presStyleCnt="0">
        <dgm:presLayoutVars>
          <dgm:chMax val="1"/>
          <dgm:dir/>
          <dgm:animLvl val="ctr"/>
          <dgm:resizeHandles val="exact"/>
        </dgm:presLayoutVars>
      </dgm:prSet>
      <dgm:spPr/>
      <dgm:t>
        <a:bodyPr/>
        <a:lstStyle/>
        <a:p>
          <a:endParaRPr lang="en-GB"/>
        </a:p>
      </dgm:t>
    </dgm:pt>
    <dgm:pt modelId="{719672F0-9D5B-4BD3-840B-08B73BEDF2EB}" type="pres">
      <dgm:prSet presAssocID="{23FC7FB4-A4E0-40EB-978A-EBD1CDEE47D9}" presName="centerShape" presStyleLbl="node0" presStyleIdx="0" presStyleCnt="1"/>
      <dgm:spPr/>
      <dgm:t>
        <a:bodyPr/>
        <a:lstStyle/>
        <a:p>
          <a:endParaRPr lang="en-GB"/>
        </a:p>
      </dgm:t>
    </dgm:pt>
    <dgm:pt modelId="{05730118-2967-4D44-95D4-E4912E2AD65D}" type="pres">
      <dgm:prSet presAssocID="{DD5BC9ED-1AFA-4FA7-8B34-260470C1297F}" presName="Name9" presStyleLbl="parChTrans1D2" presStyleIdx="0" presStyleCnt="5"/>
      <dgm:spPr/>
      <dgm:t>
        <a:bodyPr/>
        <a:lstStyle/>
        <a:p>
          <a:endParaRPr lang="en-GB"/>
        </a:p>
      </dgm:t>
    </dgm:pt>
    <dgm:pt modelId="{2778067C-3BEA-4F0A-ADD9-2DDB5EE7B587}" type="pres">
      <dgm:prSet presAssocID="{DD5BC9ED-1AFA-4FA7-8B34-260470C1297F}" presName="connTx" presStyleLbl="parChTrans1D2" presStyleIdx="0" presStyleCnt="5"/>
      <dgm:spPr/>
      <dgm:t>
        <a:bodyPr/>
        <a:lstStyle/>
        <a:p>
          <a:endParaRPr lang="en-GB"/>
        </a:p>
      </dgm:t>
    </dgm:pt>
    <dgm:pt modelId="{FAAFABF1-BC53-4230-9797-A96C01F578D0}" type="pres">
      <dgm:prSet presAssocID="{95FD4EEC-9163-4AD1-991D-736C129E5E10}" presName="node" presStyleLbl="node1" presStyleIdx="0" presStyleCnt="5">
        <dgm:presLayoutVars>
          <dgm:bulletEnabled val="1"/>
        </dgm:presLayoutVars>
      </dgm:prSet>
      <dgm:spPr/>
      <dgm:t>
        <a:bodyPr/>
        <a:lstStyle/>
        <a:p>
          <a:endParaRPr lang="en-GB"/>
        </a:p>
      </dgm:t>
    </dgm:pt>
    <dgm:pt modelId="{C8CCFA92-F6CA-4BD3-B552-CF7B8900ECE6}" type="pres">
      <dgm:prSet presAssocID="{0F76DCD5-D712-4E30-92A0-B46F94FAC810}" presName="Name9" presStyleLbl="parChTrans1D2" presStyleIdx="1" presStyleCnt="5"/>
      <dgm:spPr/>
      <dgm:t>
        <a:bodyPr/>
        <a:lstStyle/>
        <a:p>
          <a:endParaRPr lang="en-US"/>
        </a:p>
      </dgm:t>
    </dgm:pt>
    <dgm:pt modelId="{1E67B21E-6DA3-4214-BF98-F0217DA797E9}" type="pres">
      <dgm:prSet presAssocID="{0F76DCD5-D712-4E30-92A0-B46F94FAC810}" presName="connTx" presStyleLbl="parChTrans1D2" presStyleIdx="1" presStyleCnt="5"/>
      <dgm:spPr/>
      <dgm:t>
        <a:bodyPr/>
        <a:lstStyle/>
        <a:p>
          <a:endParaRPr lang="en-US"/>
        </a:p>
      </dgm:t>
    </dgm:pt>
    <dgm:pt modelId="{B915919A-3809-4910-879F-88ED6E3A1607}" type="pres">
      <dgm:prSet presAssocID="{1630DA40-C423-4E56-BB99-6271CD9CBC63}" presName="node" presStyleLbl="node1" presStyleIdx="1" presStyleCnt="5">
        <dgm:presLayoutVars>
          <dgm:bulletEnabled val="1"/>
        </dgm:presLayoutVars>
      </dgm:prSet>
      <dgm:spPr/>
      <dgm:t>
        <a:bodyPr/>
        <a:lstStyle/>
        <a:p>
          <a:endParaRPr lang="en-US"/>
        </a:p>
      </dgm:t>
    </dgm:pt>
    <dgm:pt modelId="{014C9C97-ED19-41A0-8426-6DA10BE114A1}" type="pres">
      <dgm:prSet presAssocID="{2106A093-9FF5-42C4-B517-B16FB03B1EE3}" presName="Name9" presStyleLbl="parChTrans1D2" presStyleIdx="2" presStyleCnt="5"/>
      <dgm:spPr/>
      <dgm:t>
        <a:bodyPr/>
        <a:lstStyle/>
        <a:p>
          <a:endParaRPr lang="en-US"/>
        </a:p>
      </dgm:t>
    </dgm:pt>
    <dgm:pt modelId="{9C3CFFD4-B757-43A1-9915-9B74CAE8CEA5}" type="pres">
      <dgm:prSet presAssocID="{2106A093-9FF5-42C4-B517-B16FB03B1EE3}" presName="connTx" presStyleLbl="parChTrans1D2" presStyleIdx="2" presStyleCnt="5"/>
      <dgm:spPr/>
      <dgm:t>
        <a:bodyPr/>
        <a:lstStyle/>
        <a:p>
          <a:endParaRPr lang="en-US"/>
        </a:p>
      </dgm:t>
    </dgm:pt>
    <dgm:pt modelId="{5E023E7B-D6C4-44D8-87E0-B0DD7CB1F02E}" type="pres">
      <dgm:prSet presAssocID="{3DD3B317-728E-423C-AA87-DDB59736F20F}" presName="node" presStyleLbl="node1" presStyleIdx="2" presStyleCnt="5">
        <dgm:presLayoutVars>
          <dgm:bulletEnabled val="1"/>
        </dgm:presLayoutVars>
      </dgm:prSet>
      <dgm:spPr/>
      <dgm:t>
        <a:bodyPr/>
        <a:lstStyle/>
        <a:p>
          <a:endParaRPr lang="en-US"/>
        </a:p>
      </dgm:t>
    </dgm:pt>
    <dgm:pt modelId="{FDECD69B-4987-41D9-AC27-A1E162F6881B}" type="pres">
      <dgm:prSet presAssocID="{BDA68638-6D49-4A52-BED7-9E657CEE05C9}" presName="Name9" presStyleLbl="parChTrans1D2" presStyleIdx="3" presStyleCnt="5"/>
      <dgm:spPr/>
      <dgm:t>
        <a:bodyPr/>
        <a:lstStyle/>
        <a:p>
          <a:endParaRPr lang="en-US"/>
        </a:p>
      </dgm:t>
    </dgm:pt>
    <dgm:pt modelId="{6C5A5B2C-9EA5-4A0E-98D7-D9FF305B4C74}" type="pres">
      <dgm:prSet presAssocID="{BDA68638-6D49-4A52-BED7-9E657CEE05C9}" presName="connTx" presStyleLbl="parChTrans1D2" presStyleIdx="3" presStyleCnt="5"/>
      <dgm:spPr/>
      <dgm:t>
        <a:bodyPr/>
        <a:lstStyle/>
        <a:p>
          <a:endParaRPr lang="en-US"/>
        </a:p>
      </dgm:t>
    </dgm:pt>
    <dgm:pt modelId="{8E25E403-7CC4-4EED-8143-A29AEF499E5D}" type="pres">
      <dgm:prSet presAssocID="{FDEEA5D0-ABBE-456E-9C93-4659323DE469}" presName="node" presStyleLbl="node1" presStyleIdx="3" presStyleCnt="5">
        <dgm:presLayoutVars>
          <dgm:bulletEnabled val="1"/>
        </dgm:presLayoutVars>
      </dgm:prSet>
      <dgm:spPr/>
      <dgm:t>
        <a:bodyPr/>
        <a:lstStyle/>
        <a:p>
          <a:endParaRPr lang="en-US"/>
        </a:p>
      </dgm:t>
    </dgm:pt>
    <dgm:pt modelId="{EDF4E77B-9BD9-47D6-8E45-FA891B0A9FA1}" type="pres">
      <dgm:prSet presAssocID="{08B5E5FC-A3D0-4017-9C57-55782C4E33A4}" presName="Name9" presStyleLbl="parChTrans1D2" presStyleIdx="4" presStyleCnt="5"/>
      <dgm:spPr/>
      <dgm:t>
        <a:bodyPr/>
        <a:lstStyle/>
        <a:p>
          <a:endParaRPr lang="en-US"/>
        </a:p>
      </dgm:t>
    </dgm:pt>
    <dgm:pt modelId="{5A4F0986-7C73-46D0-BA06-C4E82EAA6B5F}" type="pres">
      <dgm:prSet presAssocID="{08B5E5FC-A3D0-4017-9C57-55782C4E33A4}" presName="connTx" presStyleLbl="parChTrans1D2" presStyleIdx="4" presStyleCnt="5"/>
      <dgm:spPr/>
      <dgm:t>
        <a:bodyPr/>
        <a:lstStyle/>
        <a:p>
          <a:endParaRPr lang="en-US"/>
        </a:p>
      </dgm:t>
    </dgm:pt>
    <dgm:pt modelId="{CC3A7064-B69F-4B74-B21D-A2AD477E4D8F}" type="pres">
      <dgm:prSet presAssocID="{842379CF-B925-4D74-A992-06FA8A0048B1}" presName="node" presStyleLbl="node1" presStyleIdx="4" presStyleCnt="5">
        <dgm:presLayoutVars>
          <dgm:bulletEnabled val="1"/>
        </dgm:presLayoutVars>
      </dgm:prSet>
      <dgm:spPr/>
      <dgm:t>
        <a:bodyPr/>
        <a:lstStyle/>
        <a:p>
          <a:endParaRPr lang="en-US"/>
        </a:p>
      </dgm:t>
    </dgm:pt>
  </dgm:ptLst>
  <dgm:cxnLst>
    <dgm:cxn modelId="{47A57B71-57ED-47D4-9418-322E9EB9482E}" srcId="{23FC7FB4-A4E0-40EB-978A-EBD1CDEE47D9}" destId="{1630DA40-C423-4E56-BB99-6271CD9CBC63}" srcOrd="1" destOrd="0" parTransId="{0F76DCD5-D712-4E30-92A0-B46F94FAC810}" sibTransId="{E3B4D745-803D-44F2-8784-31F5A194627C}"/>
    <dgm:cxn modelId="{67AA7904-DA2A-4DB3-A1B9-974F35B49C7F}" type="presOf" srcId="{3DD3B317-728E-423C-AA87-DDB59736F20F}" destId="{5E023E7B-D6C4-44D8-87E0-B0DD7CB1F02E}" srcOrd="0" destOrd="0" presId="urn:microsoft.com/office/officeart/2005/8/layout/radial1"/>
    <dgm:cxn modelId="{8FC0987F-6056-47EC-A809-EC44B630F6D3}" type="presOf" srcId="{DD5BC9ED-1AFA-4FA7-8B34-260470C1297F}" destId="{05730118-2967-4D44-95D4-E4912E2AD65D}" srcOrd="0" destOrd="0" presId="urn:microsoft.com/office/officeart/2005/8/layout/radial1"/>
    <dgm:cxn modelId="{EFDC2759-611E-400D-B79E-42C857144D70}" type="presOf" srcId="{95FD4EEC-9163-4AD1-991D-736C129E5E10}" destId="{FAAFABF1-BC53-4230-9797-A96C01F578D0}" srcOrd="0" destOrd="0" presId="urn:microsoft.com/office/officeart/2005/8/layout/radial1"/>
    <dgm:cxn modelId="{D741BE58-3AEA-45E7-B108-1F061CC42137}" type="presOf" srcId="{2106A093-9FF5-42C4-B517-B16FB03B1EE3}" destId="{014C9C97-ED19-41A0-8426-6DA10BE114A1}" srcOrd="0" destOrd="0" presId="urn:microsoft.com/office/officeart/2005/8/layout/radial1"/>
    <dgm:cxn modelId="{5FF215BF-28C3-4C56-AC94-4EBB9EE5997A}" srcId="{23FC7FB4-A4E0-40EB-978A-EBD1CDEE47D9}" destId="{842379CF-B925-4D74-A992-06FA8A0048B1}" srcOrd="4" destOrd="0" parTransId="{08B5E5FC-A3D0-4017-9C57-55782C4E33A4}" sibTransId="{4D85DDC7-645A-4F46-80C0-16202154D939}"/>
    <dgm:cxn modelId="{2496EDDA-1D43-4576-834E-243B3E7AD65A}" type="presOf" srcId="{0F76DCD5-D712-4E30-92A0-B46F94FAC810}" destId="{1E67B21E-6DA3-4214-BF98-F0217DA797E9}" srcOrd="1" destOrd="0" presId="urn:microsoft.com/office/officeart/2005/8/layout/radial1"/>
    <dgm:cxn modelId="{18E33EC5-5AD6-4E1E-8D5D-1DC9C3563C8A}" srcId="{23FC7FB4-A4E0-40EB-978A-EBD1CDEE47D9}" destId="{95FD4EEC-9163-4AD1-991D-736C129E5E10}" srcOrd="0" destOrd="0" parTransId="{DD5BC9ED-1AFA-4FA7-8B34-260470C1297F}" sibTransId="{77464B62-626C-4F49-8C69-7592B3F7B69B}"/>
    <dgm:cxn modelId="{37C0C57D-9D31-4B35-B9AD-B49D1095B7B5}" type="presOf" srcId="{08B5E5FC-A3D0-4017-9C57-55782C4E33A4}" destId="{5A4F0986-7C73-46D0-BA06-C4E82EAA6B5F}" srcOrd="1" destOrd="0" presId="urn:microsoft.com/office/officeart/2005/8/layout/radial1"/>
    <dgm:cxn modelId="{E49EB7C7-6293-448E-A475-4041CE47BD3C}" type="presOf" srcId="{FDEEA5D0-ABBE-456E-9C93-4659323DE469}" destId="{8E25E403-7CC4-4EED-8143-A29AEF499E5D}" srcOrd="0" destOrd="0" presId="urn:microsoft.com/office/officeart/2005/8/layout/radial1"/>
    <dgm:cxn modelId="{404D4EA3-F9C2-41C8-AAC2-4028D1777530}" type="presOf" srcId="{0F76DCD5-D712-4E30-92A0-B46F94FAC810}" destId="{C8CCFA92-F6CA-4BD3-B552-CF7B8900ECE6}" srcOrd="0" destOrd="0" presId="urn:microsoft.com/office/officeart/2005/8/layout/radial1"/>
    <dgm:cxn modelId="{1695BA0D-F5BF-4245-A225-798B96D1E8D5}" type="presOf" srcId="{0099EC1F-98FE-4975-AEA0-1125AAC8E948}" destId="{8BF20580-852E-4C7A-8D72-10084E0CD8C1}" srcOrd="0" destOrd="0" presId="urn:microsoft.com/office/officeart/2005/8/layout/radial1"/>
    <dgm:cxn modelId="{87225A1B-59ED-412D-81FF-D453171725BA}" type="presOf" srcId="{1630DA40-C423-4E56-BB99-6271CD9CBC63}" destId="{B915919A-3809-4910-879F-88ED6E3A1607}" srcOrd="0" destOrd="0" presId="urn:microsoft.com/office/officeart/2005/8/layout/radial1"/>
    <dgm:cxn modelId="{C3A85607-F88B-4B48-87C6-C950FC9B7B5B}" type="presOf" srcId="{DD5BC9ED-1AFA-4FA7-8B34-260470C1297F}" destId="{2778067C-3BEA-4F0A-ADD9-2DDB5EE7B587}" srcOrd="1" destOrd="0" presId="urn:microsoft.com/office/officeart/2005/8/layout/radial1"/>
    <dgm:cxn modelId="{E7C11BF9-48B9-47E5-9F3E-E87C5D3ED246}" type="presOf" srcId="{842379CF-B925-4D74-A992-06FA8A0048B1}" destId="{CC3A7064-B69F-4B74-B21D-A2AD477E4D8F}" srcOrd="0" destOrd="0" presId="urn:microsoft.com/office/officeart/2005/8/layout/radial1"/>
    <dgm:cxn modelId="{247532F3-4441-428D-BEB4-003A88886513}" type="presOf" srcId="{BDA68638-6D49-4A52-BED7-9E657CEE05C9}" destId="{6C5A5B2C-9EA5-4A0E-98D7-D9FF305B4C74}" srcOrd="1" destOrd="0" presId="urn:microsoft.com/office/officeart/2005/8/layout/radial1"/>
    <dgm:cxn modelId="{AEE91FCA-7BFB-45B5-8B54-1A9DBDF25518}" type="presOf" srcId="{BDA68638-6D49-4A52-BED7-9E657CEE05C9}" destId="{FDECD69B-4987-41D9-AC27-A1E162F6881B}" srcOrd="0" destOrd="0" presId="urn:microsoft.com/office/officeart/2005/8/layout/radial1"/>
    <dgm:cxn modelId="{903445F9-B513-4556-8D58-1B12A74F6797}" srcId="{23FC7FB4-A4E0-40EB-978A-EBD1CDEE47D9}" destId="{3DD3B317-728E-423C-AA87-DDB59736F20F}" srcOrd="2" destOrd="0" parTransId="{2106A093-9FF5-42C4-B517-B16FB03B1EE3}" sibTransId="{F96B4674-0047-49DB-907C-499B024AC0D8}"/>
    <dgm:cxn modelId="{EE697D81-47A6-4894-BC5C-4457BDB26328}" srcId="{23FC7FB4-A4E0-40EB-978A-EBD1CDEE47D9}" destId="{FDEEA5D0-ABBE-456E-9C93-4659323DE469}" srcOrd="3" destOrd="0" parTransId="{BDA68638-6D49-4A52-BED7-9E657CEE05C9}" sibTransId="{CF4D6998-D356-4DA6-81E8-31804CB2C97C}"/>
    <dgm:cxn modelId="{C1D6D4C4-DC6C-4389-812E-87B1C7BFC9C6}" type="presOf" srcId="{2106A093-9FF5-42C4-B517-B16FB03B1EE3}" destId="{9C3CFFD4-B757-43A1-9915-9B74CAE8CEA5}" srcOrd="1" destOrd="0" presId="urn:microsoft.com/office/officeart/2005/8/layout/radial1"/>
    <dgm:cxn modelId="{4229D2D4-A2EC-41AD-9C58-018EBBD6668C}" type="presOf" srcId="{08B5E5FC-A3D0-4017-9C57-55782C4E33A4}" destId="{EDF4E77B-9BD9-47D6-8E45-FA891B0A9FA1}" srcOrd="0" destOrd="0" presId="urn:microsoft.com/office/officeart/2005/8/layout/radial1"/>
    <dgm:cxn modelId="{6C208E69-EB33-4882-B309-901245EAAF5B}" type="presOf" srcId="{23FC7FB4-A4E0-40EB-978A-EBD1CDEE47D9}" destId="{719672F0-9D5B-4BD3-840B-08B73BEDF2EB}" srcOrd="0" destOrd="0" presId="urn:microsoft.com/office/officeart/2005/8/layout/radial1"/>
    <dgm:cxn modelId="{BF89EA3E-7611-4444-9DCA-85BF89B00D87}" srcId="{0099EC1F-98FE-4975-AEA0-1125AAC8E948}" destId="{23FC7FB4-A4E0-40EB-978A-EBD1CDEE47D9}" srcOrd="0" destOrd="0" parTransId="{B82975F6-C1A3-4035-95CC-4C0D54297CDB}" sibTransId="{214EDA6A-4134-43B9-BAF4-D28DB3E75299}"/>
    <dgm:cxn modelId="{4CF8B4A5-8404-4B66-A801-1F1B73DEDE96}" type="presParOf" srcId="{8BF20580-852E-4C7A-8D72-10084E0CD8C1}" destId="{719672F0-9D5B-4BD3-840B-08B73BEDF2EB}" srcOrd="0" destOrd="0" presId="urn:microsoft.com/office/officeart/2005/8/layout/radial1"/>
    <dgm:cxn modelId="{263BC923-7816-4553-BFD6-5A44CDFBFC8D}" type="presParOf" srcId="{8BF20580-852E-4C7A-8D72-10084E0CD8C1}" destId="{05730118-2967-4D44-95D4-E4912E2AD65D}" srcOrd="1" destOrd="0" presId="urn:microsoft.com/office/officeart/2005/8/layout/radial1"/>
    <dgm:cxn modelId="{D2FB90A1-9A07-40B1-AC88-DF81283BB35E}" type="presParOf" srcId="{05730118-2967-4D44-95D4-E4912E2AD65D}" destId="{2778067C-3BEA-4F0A-ADD9-2DDB5EE7B587}" srcOrd="0" destOrd="0" presId="urn:microsoft.com/office/officeart/2005/8/layout/radial1"/>
    <dgm:cxn modelId="{E8CE657A-6FBD-40DC-8C85-00E4769B4FC1}" type="presParOf" srcId="{8BF20580-852E-4C7A-8D72-10084E0CD8C1}" destId="{FAAFABF1-BC53-4230-9797-A96C01F578D0}" srcOrd="2" destOrd="0" presId="urn:microsoft.com/office/officeart/2005/8/layout/radial1"/>
    <dgm:cxn modelId="{4E553F65-8898-433E-B3A2-09417BEE790E}" type="presParOf" srcId="{8BF20580-852E-4C7A-8D72-10084E0CD8C1}" destId="{C8CCFA92-F6CA-4BD3-B552-CF7B8900ECE6}" srcOrd="3" destOrd="0" presId="urn:microsoft.com/office/officeart/2005/8/layout/radial1"/>
    <dgm:cxn modelId="{E4A2153A-9EF4-4A72-9C5F-D295566CB5F4}" type="presParOf" srcId="{C8CCFA92-F6CA-4BD3-B552-CF7B8900ECE6}" destId="{1E67B21E-6DA3-4214-BF98-F0217DA797E9}" srcOrd="0" destOrd="0" presId="urn:microsoft.com/office/officeart/2005/8/layout/radial1"/>
    <dgm:cxn modelId="{B7F28FE8-30A2-4C34-BB34-0E1DDCDC85E3}" type="presParOf" srcId="{8BF20580-852E-4C7A-8D72-10084E0CD8C1}" destId="{B915919A-3809-4910-879F-88ED6E3A1607}" srcOrd="4" destOrd="0" presId="urn:microsoft.com/office/officeart/2005/8/layout/radial1"/>
    <dgm:cxn modelId="{0391E5ED-76D5-477D-98BB-8CD82CE4DEE5}" type="presParOf" srcId="{8BF20580-852E-4C7A-8D72-10084E0CD8C1}" destId="{014C9C97-ED19-41A0-8426-6DA10BE114A1}" srcOrd="5" destOrd="0" presId="urn:microsoft.com/office/officeart/2005/8/layout/radial1"/>
    <dgm:cxn modelId="{0D546D4A-5C35-43D2-86BC-1DFA4D9A5948}" type="presParOf" srcId="{014C9C97-ED19-41A0-8426-6DA10BE114A1}" destId="{9C3CFFD4-B757-43A1-9915-9B74CAE8CEA5}" srcOrd="0" destOrd="0" presId="urn:microsoft.com/office/officeart/2005/8/layout/radial1"/>
    <dgm:cxn modelId="{7991C603-7BC2-4A6B-A8DE-62AD4E79B93C}" type="presParOf" srcId="{8BF20580-852E-4C7A-8D72-10084E0CD8C1}" destId="{5E023E7B-D6C4-44D8-87E0-B0DD7CB1F02E}" srcOrd="6" destOrd="0" presId="urn:microsoft.com/office/officeart/2005/8/layout/radial1"/>
    <dgm:cxn modelId="{06699B7D-159C-413C-8D37-36DA17F09DF5}" type="presParOf" srcId="{8BF20580-852E-4C7A-8D72-10084E0CD8C1}" destId="{FDECD69B-4987-41D9-AC27-A1E162F6881B}" srcOrd="7" destOrd="0" presId="urn:microsoft.com/office/officeart/2005/8/layout/radial1"/>
    <dgm:cxn modelId="{2CA85B50-5D8A-46E5-9943-1E602B598972}" type="presParOf" srcId="{FDECD69B-4987-41D9-AC27-A1E162F6881B}" destId="{6C5A5B2C-9EA5-4A0E-98D7-D9FF305B4C74}" srcOrd="0" destOrd="0" presId="urn:microsoft.com/office/officeart/2005/8/layout/radial1"/>
    <dgm:cxn modelId="{D7574AAE-33CD-4A63-96D2-BFC9117C3684}" type="presParOf" srcId="{8BF20580-852E-4C7A-8D72-10084E0CD8C1}" destId="{8E25E403-7CC4-4EED-8143-A29AEF499E5D}" srcOrd="8" destOrd="0" presId="urn:microsoft.com/office/officeart/2005/8/layout/radial1"/>
    <dgm:cxn modelId="{13B8AA46-6EB7-4329-8B4B-BD7EF1CEE2B0}" type="presParOf" srcId="{8BF20580-852E-4C7A-8D72-10084E0CD8C1}" destId="{EDF4E77B-9BD9-47D6-8E45-FA891B0A9FA1}" srcOrd="9" destOrd="0" presId="urn:microsoft.com/office/officeart/2005/8/layout/radial1"/>
    <dgm:cxn modelId="{2456B4D9-BE16-4BD6-A581-84F2951F4DC3}" type="presParOf" srcId="{EDF4E77B-9BD9-47D6-8E45-FA891B0A9FA1}" destId="{5A4F0986-7C73-46D0-BA06-C4E82EAA6B5F}" srcOrd="0" destOrd="0" presId="urn:microsoft.com/office/officeart/2005/8/layout/radial1"/>
    <dgm:cxn modelId="{1583ABF0-A663-416E-BC1F-52A0F01A684E}" type="presParOf" srcId="{8BF20580-852E-4C7A-8D72-10084E0CD8C1}" destId="{CC3A7064-B69F-4B74-B21D-A2AD477E4D8F}" srcOrd="10" destOrd="0" presId="urn:microsoft.com/office/officeart/2005/8/layout/radial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A186534C-4882-46CF-9D32-927B1E6487C4}" type="doc">
      <dgm:prSet loTypeId="urn:microsoft.com/office/officeart/2005/8/layout/default" loCatId="list" qsTypeId="urn:microsoft.com/office/officeart/2005/8/quickstyle/simple1" qsCatId="simple" csTypeId="urn:microsoft.com/office/officeart/2005/8/colors/accent3_1" csCatId="accent3" phldr="1"/>
      <dgm:spPr/>
      <dgm:t>
        <a:bodyPr/>
        <a:lstStyle/>
        <a:p>
          <a:endParaRPr lang="en-GB"/>
        </a:p>
      </dgm:t>
    </dgm:pt>
    <dgm:pt modelId="{813D4422-77F5-4E87-B4F8-6F82847F01DF}">
      <dgm:prSet phldrT="[Text]" custT="1"/>
      <dgm:spPr/>
      <dgm:t>
        <a:bodyPr/>
        <a:lstStyle/>
        <a:p>
          <a:r>
            <a:rPr lang="en-GB" sz="1400" dirty="0" smtClean="0">
              <a:latin typeface="Arial" panose="020B0604020202020204" pitchFamily="34" charset="0"/>
              <a:cs typeface="Arial" panose="020B0604020202020204" pitchFamily="34" charset="0"/>
            </a:rPr>
            <a:t>Lab testing</a:t>
          </a:r>
          <a:endParaRPr lang="en-GB" sz="1400" dirty="0">
            <a:latin typeface="Arial" panose="020B0604020202020204" pitchFamily="34" charset="0"/>
            <a:cs typeface="Arial" panose="020B0604020202020204" pitchFamily="34" charset="0"/>
          </a:endParaRPr>
        </a:p>
      </dgm:t>
    </dgm:pt>
    <dgm:pt modelId="{3C39B979-3656-4E92-8527-66A5488D35D5}" type="parTrans" cxnId="{06E9E14E-0E1A-488A-84F3-202EC95B3E48}">
      <dgm:prSet/>
      <dgm:spPr/>
      <dgm:t>
        <a:bodyPr/>
        <a:lstStyle/>
        <a:p>
          <a:endParaRPr lang="en-GB" sz="1400">
            <a:latin typeface="Arial" panose="020B0604020202020204" pitchFamily="34" charset="0"/>
            <a:cs typeface="Arial" panose="020B0604020202020204" pitchFamily="34" charset="0"/>
          </a:endParaRPr>
        </a:p>
      </dgm:t>
    </dgm:pt>
    <dgm:pt modelId="{C3AD9E03-4B9E-4834-B125-15DA51EB68C0}" type="sibTrans" cxnId="{06E9E14E-0E1A-488A-84F3-202EC95B3E48}">
      <dgm:prSet/>
      <dgm:spPr/>
      <dgm:t>
        <a:bodyPr/>
        <a:lstStyle/>
        <a:p>
          <a:endParaRPr lang="en-GB" sz="1400">
            <a:latin typeface="Arial" panose="020B0604020202020204" pitchFamily="34" charset="0"/>
            <a:cs typeface="Arial" panose="020B0604020202020204" pitchFamily="34" charset="0"/>
          </a:endParaRPr>
        </a:p>
      </dgm:t>
    </dgm:pt>
    <dgm:pt modelId="{1249242D-36B9-4532-A66A-1A960EE69A53}">
      <dgm:prSet phldrT="[Text]" custT="1"/>
      <dgm:spPr/>
      <dgm:t>
        <a:bodyPr/>
        <a:lstStyle/>
        <a:p>
          <a:r>
            <a:rPr lang="en-GB" sz="1400" dirty="0" smtClean="0">
              <a:latin typeface="Arial" panose="020B0604020202020204" pitchFamily="34" charset="0"/>
              <a:cs typeface="Arial" panose="020B0604020202020204" pitchFamily="34" charset="0"/>
            </a:rPr>
            <a:t>Patient sampling</a:t>
          </a:r>
          <a:endParaRPr lang="en-GB" sz="1400" dirty="0">
            <a:latin typeface="Arial" panose="020B0604020202020204" pitchFamily="34" charset="0"/>
            <a:cs typeface="Arial" panose="020B0604020202020204" pitchFamily="34" charset="0"/>
          </a:endParaRPr>
        </a:p>
      </dgm:t>
    </dgm:pt>
    <dgm:pt modelId="{78044D6C-E42F-4B5D-932A-E177023E7704}" type="parTrans" cxnId="{4EB82BCE-375F-4EF6-8EE4-C0968B8FABD4}">
      <dgm:prSet/>
      <dgm:spPr/>
      <dgm:t>
        <a:bodyPr/>
        <a:lstStyle/>
        <a:p>
          <a:endParaRPr lang="en-GB"/>
        </a:p>
      </dgm:t>
    </dgm:pt>
    <dgm:pt modelId="{9276A0EA-0C5C-461C-83B9-6E4461748472}" type="sibTrans" cxnId="{4EB82BCE-375F-4EF6-8EE4-C0968B8FABD4}">
      <dgm:prSet/>
      <dgm:spPr/>
      <dgm:t>
        <a:bodyPr/>
        <a:lstStyle/>
        <a:p>
          <a:endParaRPr lang="en-GB"/>
        </a:p>
      </dgm:t>
    </dgm:pt>
    <dgm:pt modelId="{D483C2E3-6484-4919-A59A-108FE2079858}">
      <dgm:prSet phldrT="[Text]" custT="1"/>
      <dgm:spPr/>
      <dgm:t>
        <a:bodyPr/>
        <a:lstStyle/>
        <a:p>
          <a:r>
            <a:rPr lang="en-GB" sz="1400" dirty="0" smtClean="0">
              <a:latin typeface="Arial" panose="020B0604020202020204" pitchFamily="34" charset="0"/>
              <a:cs typeface="Arial" panose="020B0604020202020204" pitchFamily="34" charset="0"/>
            </a:rPr>
            <a:t>Deprivation</a:t>
          </a:r>
          <a:endParaRPr lang="en-GB" sz="1400" dirty="0">
            <a:latin typeface="Arial" panose="020B0604020202020204" pitchFamily="34" charset="0"/>
            <a:cs typeface="Arial" panose="020B0604020202020204" pitchFamily="34" charset="0"/>
          </a:endParaRPr>
        </a:p>
      </dgm:t>
    </dgm:pt>
    <dgm:pt modelId="{FC5D0D58-1090-43CC-8948-AEEBE0D474E2}" type="parTrans" cxnId="{C59B6753-F2DC-472C-A3A8-B5D5FC0F4606}">
      <dgm:prSet/>
      <dgm:spPr/>
      <dgm:t>
        <a:bodyPr/>
        <a:lstStyle/>
        <a:p>
          <a:endParaRPr lang="en-US"/>
        </a:p>
      </dgm:t>
    </dgm:pt>
    <dgm:pt modelId="{C1FC160E-C96D-4CEC-9938-8433B3286C55}" type="sibTrans" cxnId="{C59B6753-F2DC-472C-A3A8-B5D5FC0F4606}">
      <dgm:prSet/>
      <dgm:spPr/>
      <dgm:t>
        <a:bodyPr/>
        <a:lstStyle/>
        <a:p>
          <a:endParaRPr lang="en-US"/>
        </a:p>
      </dgm:t>
    </dgm:pt>
    <dgm:pt modelId="{F8395BC9-0183-4A2E-852F-E842D0E387B0}">
      <dgm:prSet phldrT="[Text]" custT="1"/>
      <dgm:spPr/>
      <dgm:t>
        <a:bodyPr/>
        <a:lstStyle/>
        <a:p>
          <a:r>
            <a:rPr lang="en-GB" sz="1400" dirty="0" smtClean="0">
              <a:latin typeface="Arial" panose="020B0604020202020204" pitchFamily="34" charset="0"/>
              <a:cs typeface="Arial" panose="020B0604020202020204" pitchFamily="34" charset="0"/>
            </a:rPr>
            <a:t>Seasonal variation</a:t>
          </a:r>
          <a:endParaRPr lang="en-GB" sz="1400" dirty="0">
            <a:latin typeface="Arial" panose="020B0604020202020204" pitchFamily="34" charset="0"/>
            <a:cs typeface="Arial" panose="020B0604020202020204" pitchFamily="34" charset="0"/>
          </a:endParaRPr>
        </a:p>
      </dgm:t>
    </dgm:pt>
    <dgm:pt modelId="{DD464EA1-318A-4138-8BF2-D16112F61861}" type="parTrans" cxnId="{B8034C4C-25FB-4C78-87AA-72B02DE4577C}">
      <dgm:prSet/>
      <dgm:spPr/>
      <dgm:t>
        <a:bodyPr/>
        <a:lstStyle/>
        <a:p>
          <a:endParaRPr lang="en-US"/>
        </a:p>
      </dgm:t>
    </dgm:pt>
    <dgm:pt modelId="{2D1AB6D3-16B8-44F3-9F58-D39EBBD661F7}" type="sibTrans" cxnId="{B8034C4C-25FB-4C78-87AA-72B02DE4577C}">
      <dgm:prSet/>
      <dgm:spPr/>
      <dgm:t>
        <a:bodyPr/>
        <a:lstStyle/>
        <a:p>
          <a:endParaRPr lang="en-US"/>
        </a:p>
      </dgm:t>
    </dgm:pt>
    <dgm:pt modelId="{A5AE018C-A0AB-497D-A78B-6A5F66CA9764}" type="pres">
      <dgm:prSet presAssocID="{A186534C-4882-46CF-9D32-927B1E6487C4}" presName="diagram" presStyleCnt="0">
        <dgm:presLayoutVars>
          <dgm:dir/>
          <dgm:resizeHandles val="exact"/>
        </dgm:presLayoutVars>
      </dgm:prSet>
      <dgm:spPr/>
      <dgm:t>
        <a:bodyPr/>
        <a:lstStyle/>
        <a:p>
          <a:endParaRPr lang="en-GB"/>
        </a:p>
      </dgm:t>
    </dgm:pt>
    <dgm:pt modelId="{F83A1A17-5382-4422-BAC7-DB4115CC2C7E}" type="pres">
      <dgm:prSet presAssocID="{813D4422-77F5-4E87-B4F8-6F82847F01DF}" presName="node" presStyleLbl="node1" presStyleIdx="0" presStyleCnt="4">
        <dgm:presLayoutVars>
          <dgm:bulletEnabled val="1"/>
        </dgm:presLayoutVars>
      </dgm:prSet>
      <dgm:spPr/>
      <dgm:t>
        <a:bodyPr/>
        <a:lstStyle/>
        <a:p>
          <a:endParaRPr lang="en-GB"/>
        </a:p>
      </dgm:t>
    </dgm:pt>
    <dgm:pt modelId="{DB2D04A3-BCDC-4B9F-A8DF-C172EC896368}" type="pres">
      <dgm:prSet presAssocID="{C3AD9E03-4B9E-4834-B125-15DA51EB68C0}" presName="sibTrans" presStyleCnt="0"/>
      <dgm:spPr/>
    </dgm:pt>
    <dgm:pt modelId="{D74286C5-7A1B-4A05-81B8-933F48AF1DAD}" type="pres">
      <dgm:prSet presAssocID="{1249242D-36B9-4532-A66A-1A960EE69A53}" presName="node" presStyleLbl="node1" presStyleIdx="1" presStyleCnt="4">
        <dgm:presLayoutVars>
          <dgm:bulletEnabled val="1"/>
        </dgm:presLayoutVars>
      </dgm:prSet>
      <dgm:spPr/>
      <dgm:t>
        <a:bodyPr/>
        <a:lstStyle/>
        <a:p>
          <a:endParaRPr lang="en-GB"/>
        </a:p>
      </dgm:t>
    </dgm:pt>
    <dgm:pt modelId="{2D2BEA0D-0DD9-4068-8265-548F62F5FA2F}" type="pres">
      <dgm:prSet presAssocID="{9276A0EA-0C5C-461C-83B9-6E4461748472}" presName="sibTrans" presStyleCnt="0"/>
      <dgm:spPr/>
    </dgm:pt>
    <dgm:pt modelId="{DC56A25C-DBD5-4566-B58F-A19A46D292D6}" type="pres">
      <dgm:prSet presAssocID="{D483C2E3-6484-4919-A59A-108FE2079858}" presName="node" presStyleLbl="node1" presStyleIdx="2" presStyleCnt="4" custScaleX="111550">
        <dgm:presLayoutVars>
          <dgm:bulletEnabled val="1"/>
        </dgm:presLayoutVars>
      </dgm:prSet>
      <dgm:spPr/>
      <dgm:t>
        <a:bodyPr/>
        <a:lstStyle/>
        <a:p>
          <a:endParaRPr lang="en-US"/>
        </a:p>
      </dgm:t>
    </dgm:pt>
    <dgm:pt modelId="{FEB404B6-BE02-42AC-A0EC-3548CD6867FD}" type="pres">
      <dgm:prSet presAssocID="{C1FC160E-C96D-4CEC-9938-8433B3286C55}" presName="sibTrans" presStyleCnt="0"/>
      <dgm:spPr/>
    </dgm:pt>
    <dgm:pt modelId="{5FC0DAB7-1E59-4DD7-8817-469D098A71F5}" type="pres">
      <dgm:prSet presAssocID="{F8395BC9-0183-4A2E-852F-E842D0E387B0}" presName="node" presStyleLbl="node1" presStyleIdx="3" presStyleCnt="4" custLinFactNeighborY="9582">
        <dgm:presLayoutVars>
          <dgm:bulletEnabled val="1"/>
        </dgm:presLayoutVars>
      </dgm:prSet>
      <dgm:spPr/>
      <dgm:t>
        <a:bodyPr/>
        <a:lstStyle/>
        <a:p>
          <a:endParaRPr lang="en-US"/>
        </a:p>
      </dgm:t>
    </dgm:pt>
  </dgm:ptLst>
  <dgm:cxnLst>
    <dgm:cxn modelId="{B8034C4C-25FB-4C78-87AA-72B02DE4577C}" srcId="{A186534C-4882-46CF-9D32-927B1E6487C4}" destId="{F8395BC9-0183-4A2E-852F-E842D0E387B0}" srcOrd="3" destOrd="0" parTransId="{DD464EA1-318A-4138-8BF2-D16112F61861}" sibTransId="{2D1AB6D3-16B8-44F3-9F58-D39EBBD661F7}"/>
    <dgm:cxn modelId="{4EB82BCE-375F-4EF6-8EE4-C0968B8FABD4}" srcId="{A186534C-4882-46CF-9D32-927B1E6487C4}" destId="{1249242D-36B9-4532-A66A-1A960EE69A53}" srcOrd="1" destOrd="0" parTransId="{78044D6C-E42F-4B5D-932A-E177023E7704}" sibTransId="{9276A0EA-0C5C-461C-83B9-6E4461748472}"/>
    <dgm:cxn modelId="{22D0431B-3A82-4216-990A-6973FCA75B9D}" type="presOf" srcId="{813D4422-77F5-4E87-B4F8-6F82847F01DF}" destId="{F83A1A17-5382-4422-BAC7-DB4115CC2C7E}" srcOrd="0" destOrd="0" presId="urn:microsoft.com/office/officeart/2005/8/layout/default"/>
    <dgm:cxn modelId="{4AF4C551-2A9C-4BEF-BEED-7B35F089FFBD}" type="presOf" srcId="{1249242D-36B9-4532-A66A-1A960EE69A53}" destId="{D74286C5-7A1B-4A05-81B8-933F48AF1DAD}" srcOrd="0" destOrd="0" presId="urn:microsoft.com/office/officeart/2005/8/layout/default"/>
    <dgm:cxn modelId="{E18B7636-60E6-4B19-B3B8-57B71D10A5D3}" type="presOf" srcId="{A186534C-4882-46CF-9D32-927B1E6487C4}" destId="{A5AE018C-A0AB-497D-A78B-6A5F66CA9764}" srcOrd="0" destOrd="0" presId="urn:microsoft.com/office/officeart/2005/8/layout/default"/>
    <dgm:cxn modelId="{C59B6753-F2DC-472C-A3A8-B5D5FC0F4606}" srcId="{A186534C-4882-46CF-9D32-927B1E6487C4}" destId="{D483C2E3-6484-4919-A59A-108FE2079858}" srcOrd="2" destOrd="0" parTransId="{FC5D0D58-1090-43CC-8948-AEEBE0D474E2}" sibTransId="{C1FC160E-C96D-4CEC-9938-8433B3286C55}"/>
    <dgm:cxn modelId="{00F9F302-49A5-4041-B58C-0FB7B7BA9E07}" type="presOf" srcId="{D483C2E3-6484-4919-A59A-108FE2079858}" destId="{DC56A25C-DBD5-4566-B58F-A19A46D292D6}" srcOrd="0" destOrd="0" presId="urn:microsoft.com/office/officeart/2005/8/layout/default"/>
    <dgm:cxn modelId="{06E9E14E-0E1A-488A-84F3-202EC95B3E48}" srcId="{A186534C-4882-46CF-9D32-927B1E6487C4}" destId="{813D4422-77F5-4E87-B4F8-6F82847F01DF}" srcOrd="0" destOrd="0" parTransId="{3C39B979-3656-4E92-8527-66A5488D35D5}" sibTransId="{C3AD9E03-4B9E-4834-B125-15DA51EB68C0}"/>
    <dgm:cxn modelId="{E8CC2BBB-747C-4C48-A900-EC6752C2DB84}" type="presOf" srcId="{F8395BC9-0183-4A2E-852F-E842D0E387B0}" destId="{5FC0DAB7-1E59-4DD7-8817-469D098A71F5}" srcOrd="0" destOrd="0" presId="urn:microsoft.com/office/officeart/2005/8/layout/default"/>
    <dgm:cxn modelId="{2B66B17F-DDD9-4CE2-9EAD-0C03E07A95B1}" type="presParOf" srcId="{A5AE018C-A0AB-497D-A78B-6A5F66CA9764}" destId="{F83A1A17-5382-4422-BAC7-DB4115CC2C7E}" srcOrd="0" destOrd="0" presId="urn:microsoft.com/office/officeart/2005/8/layout/default"/>
    <dgm:cxn modelId="{84EC9232-3573-4DEA-8396-0E89B6FEDDEB}" type="presParOf" srcId="{A5AE018C-A0AB-497D-A78B-6A5F66CA9764}" destId="{DB2D04A3-BCDC-4B9F-A8DF-C172EC896368}" srcOrd="1" destOrd="0" presId="urn:microsoft.com/office/officeart/2005/8/layout/default"/>
    <dgm:cxn modelId="{CA123893-4C55-4E2E-9123-7D9337A6B5BD}" type="presParOf" srcId="{A5AE018C-A0AB-497D-A78B-6A5F66CA9764}" destId="{D74286C5-7A1B-4A05-81B8-933F48AF1DAD}" srcOrd="2" destOrd="0" presId="urn:microsoft.com/office/officeart/2005/8/layout/default"/>
    <dgm:cxn modelId="{95645D01-432A-47A8-B711-B61D70FC2EF4}" type="presParOf" srcId="{A5AE018C-A0AB-497D-A78B-6A5F66CA9764}" destId="{2D2BEA0D-0DD9-4068-8265-548F62F5FA2F}" srcOrd="3" destOrd="0" presId="urn:microsoft.com/office/officeart/2005/8/layout/default"/>
    <dgm:cxn modelId="{3A150B63-DBD2-4A67-9F35-B8D0C96F5B3E}" type="presParOf" srcId="{A5AE018C-A0AB-497D-A78B-6A5F66CA9764}" destId="{DC56A25C-DBD5-4566-B58F-A19A46D292D6}" srcOrd="4" destOrd="0" presId="urn:microsoft.com/office/officeart/2005/8/layout/default"/>
    <dgm:cxn modelId="{F4FAEE56-2791-460C-B303-54C935FC513C}" type="presParOf" srcId="{A5AE018C-A0AB-497D-A78B-6A5F66CA9764}" destId="{FEB404B6-BE02-42AC-A0EC-3548CD6867FD}" srcOrd="5" destOrd="0" presId="urn:microsoft.com/office/officeart/2005/8/layout/default"/>
    <dgm:cxn modelId="{56C37200-93A4-4DE5-A792-306F4BB42647}" type="presParOf" srcId="{A5AE018C-A0AB-497D-A78B-6A5F66CA9764}" destId="{5FC0DAB7-1E59-4DD7-8817-469D098A71F5}" srcOrd="6" destOrd="0" presId="urn:microsoft.com/office/officeart/2005/8/layout/default"/>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744B6E44-027D-4C05-884E-DDB9C6C716AE}" type="doc">
      <dgm:prSet loTypeId="urn:microsoft.com/office/officeart/2005/8/layout/hierarchy2" loCatId="hierarchy" qsTypeId="urn:microsoft.com/office/officeart/2005/8/quickstyle/simple1" qsCatId="simple" csTypeId="urn:microsoft.com/office/officeart/2005/8/colors/accent2_1" csCatId="accent2" phldr="1"/>
      <dgm:spPr>
        <a:scene3d>
          <a:camera prst="orthographicFront">
            <a:rot lat="0" lon="0" rev="0"/>
          </a:camera>
          <a:lightRig rig="threePt" dir="t"/>
        </a:scene3d>
      </dgm:spPr>
      <dgm:t>
        <a:bodyPr/>
        <a:lstStyle/>
        <a:p>
          <a:endParaRPr lang="en-GB"/>
        </a:p>
      </dgm:t>
    </dgm:pt>
    <dgm:pt modelId="{0CE62514-D613-4A9F-8FF5-33EEEAA36CFB}">
      <dgm:prSet phldrT="[Text]"/>
      <dgm:spPr/>
      <dgm:t>
        <a:bodyPr/>
        <a:lstStyle/>
        <a:p>
          <a:r>
            <a:rPr lang="en-GB" dirty="0" smtClean="0">
              <a:latin typeface="Arial" panose="020B0604020202020204" pitchFamily="34" charset="0"/>
              <a:cs typeface="Arial" panose="020B0604020202020204" pitchFamily="34" charset="0"/>
            </a:rPr>
            <a:t>Acquisition</a:t>
          </a:r>
          <a:endParaRPr lang="en-GB" dirty="0">
            <a:latin typeface="Arial" panose="020B0604020202020204" pitchFamily="34" charset="0"/>
            <a:cs typeface="Arial" panose="020B0604020202020204" pitchFamily="34" charset="0"/>
          </a:endParaRPr>
        </a:p>
      </dgm:t>
    </dgm:pt>
    <dgm:pt modelId="{3DFB30FC-60E9-4731-AA60-536D69BAC3E6}" type="parTrans" cxnId="{70E1C190-5B65-4714-A5B5-EB935EDC0DF8}">
      <dgm:prSet/>
      <dgm:spPr/>
      <dgm:t>
        <a:bodyPr/>
        <a:lstStyle/>
        <a:p>
          <a:endParaRPr lang="en-GB">
            <a:latin typeface="Arial" panose="020B0604020202020204" pitchFamily="34" charset="0"/>
            <a:cs typeface="Arial" panose="020B0604020202020204" pitchFamily="34" charset="0"/>
          </a:endParaRPr>
        </a:p>
      </dgm:t>
    </dgm:pt>
    <dgm:pt modelId="{CDE6DA70-2A63-456D-9D03-585846B01023}" type="sibTrans" cxnId="{70E1C190-5B65-4714-A5B5-EB935EDC0DF8}">
      <dgm:prSet/>
      <dgm:spPr/>
      <dgm:t>
        <a:bodyPr/>
        <a:lstStyle/>
        <a:p>
          <a:endParaRPr lang="en-GB">
            <a:latin typeface="Arial" panose="020B0604020202020204" pitchFamily="34" charset="0"/>
            <a:cs typeface="Arial" panose="020B0604020202020204" pitchFamily="34" charset="0"/>
          </a:endParaRPr>
        </a:p>
      </dgm:t>
    </dgm:pt>
    <dgm:pt modelId="{BE396377-6E54-474E-B6AA-BD8C9CFEA711}">
      <dgm:prSet phldrT="[Text]"/>
      <dgm:spPr/>
      <dgm:t>
        <a:bodyPr/>
        <a:lstStyle/>
        <a:p>
          <a:r>
            <a:rPr lang="en-GB" dirty="0" smtClean="0">
              <a:latin typeface="Arial" panose="020B0604020202020204" pitchFamily="34" charset="0"/>
              <a:cs typeface="Arial" panose="020B0604020202020204" pitchFamily="34" charset="0"/>
            </a:rPr>
            <a:t>Sources</a:t>
          </a:r>
          <a:endParaRPr lang="en-GB" dirty="0">
            <a:latin typeface="Arial" panose="020B0604020202020204" pitchFamily="34" charset="0"/>
            <a:cs typeface="Arial" panose="020B0604020202020204" pitchFamily="34" charset="0"/>
          </a:endParaRPr>
        </a:p>
      </dgm:t>
    </dgm:pt>
    <dgm:pt modelId="{CBA328E5-C634-4979-A773-28B01AAA5A08}" type="parTrans" cxnId="{C0FAAB06-3203-4FE3-AC80-233BCAA5EAEF}">
      <dgm:prSet/>
      <dgm:spPr/>
      <dgm:t>
        <a:bodyPr/>
        <a:lstStyle/>
        <a:p>
          <a:endParaRPr lang="en-GB" dirty="0">
            <a:latin typeface="Arial" panose="020B0604020202020204" pitchFamily="34" charset="0"/>
            <a:cs typeface="Arial" panose="020B0604020202020204" pitchFamily="34" charset="0"/>
          </a:endParaRPr>
        </a:p>
      </dgm:t>
    </dgm:pt>
    <dgm:pt modelId="{1C8BA219-8376-438B-BE31-059793EC19E3}" type="sibTrans" cxnId="{C0FAAB06-3203-4FE3-AC80-233BCAA5EAEF}">
      <dgm:prSet/>
      <dgm:spPr/>
      <dgm:t>
        <a:bodyPr/>
        <a:lstStyle/>
        <a:p>
          <a:endParaRPr lang="en-GB">
            <a:latin typeface="Arial" panose="020B0604020202020204" pitchFamily="34" charset="0"/>
            <a:cs typeface="Arial" panose="020B0604020202020204" pitchFamily="34" charset="0"/>
          </a:endParaRPr>
        </a:p>
      </dgm:t>
    </dgm:pt>
    <dgm:pt modelId="{D0EC48F1-0CED-4E1C-ABB4-4359F65AFD0A}">
      <dgm:prSet phldrT="[Text]"/>
      <dgm:spPr/>
      <dgm:t>
        <a:bodyPr/>
        <a:lstStyle/>
        <a:p>
          <a:r>
            <a:rPr lang="en-GB" dirty="0" smtClean="0">
              <a:latin typeface="Arial" panose="020B0604020202020204" pitchFamily="34" charset="0"/>
              <a:cs typeface="Arial" panose="020B0604020202020204" pitchFamily="34" charset="0"/>
            </a:rPr>
            <a:t>Humans</a:t>
          </a:r>
          <a:endParaRPr lang="en-GB" dirty="0">
            <a:latin typeface="Arial" panose="020B0604020202020204" pitchFamily="34" charset="0"/>
            <a:cs typeface="Arial" panose="020B0604020202020204" pitchFamily="34" charset="0"/>
          </a:endParaRPr>
        </a:p>
      </dgm:t>
    </dgm:pt>
    <dgm:pt modelId="{5DA0CD43-E28D-4106-BC54-08D621D50FFC}" type="parTrans" cxnId="{E91278EA-9FA5-4309-9363-5DB80FA6676D}">
      <dgm:prSet/>
      <dgm:spPr/>
      <dgm:t>
        <a:bodyPr/>
        <a:lstStyle/>
        <a:p>
          <a:endParaRPr lang="en-GB" dirty="0">
            <a:latin typeface="Arial" panose="020B0604020202020204" pitchFamily="34" charset="0"/>
            <a:cs typeface="Arial" panose="020B0604020202020204" pitchFamily="34" charset="0"/>
          </a:endParaRPr>
        </a:p>
      </dgm:t>
    </dgm:pt>
    <dgm:pt modelId="{63E1FFDA-178C-4AA4-BFA4-B8A9A2FE3042}" type="sibTrans" cxnId="{E91278EA-9FA5-4309-9363-5DB80FA6676D}">
      <dgm:prSet/>
      <dgm:spPr/>
      <dgm:t>
        <a:bodyPr/>
        <a:lstStyle/>
        <a:p>
          <a:endParaRPr lang="en-GB">
            <a:latin typeface="Arial" panose="020B0604020202020204" pitchFamily="34" charset="0"/>
            <a:cs typeface="Arial" panose="020B0604020202020204" pitchFamily="34" charset="0"/>
          </a:endParaRPr>
        </a:p>
      </dgm:t>
    </dgm:pt>
    <dgm:pt modelId="{CB43DD6D-1338-41CD-B89E-E34B6CD57CE6}">
      <dgm:prSet phldrT="[Text]"/>
      <dgm:spPr/>
      <dgm:t>
        <a:bodyPr/>
        <a:lstStyle/>
        <a:p>
          <a:r>
            <a:rPr lang="en-GB" dirty="0" smtClean="0">
              <a:latin typeface="Arial" panose="020B0604020202020204" pitchFamily="34" charset="0"/>
              <a:cs typeface="Arial" panose="020B0604020202020204" pitchFamily="34" charset="0"/>
            </a:rPr>
            <a:t>Transmission routes</a:t>
          </a:r>
          <a:endParaRPr lang="en-GB" dirty="0">
            <a:latin typeface="Arial" panose="020B0604020202020204" pitchFamily="34" charset="0"/>
            <a:cs typeface="Arial" panose="020B0604020202020204" pitchFamily="34" charset="0"/>
          </a:endParaRPr>
        </a:p>
      </dgm:t>
    </dgm:pt>
    <dgm:pt modelId="{A77A4018-0A7F-44D9-A8FF-7884E2C4AA0B}" type="parTrans" cxnId="{62984974-29A9-4444-94C3-20145957FD92}">
      <dgm:prSet/>
      <dgm:spPr/>
      <dgm:t>
        <a:bodyPr/>
        <a:lstStyle/>
        <a:p>
          <a:endParaRPr lang="en-GB" dirty="0">
            <a:latin typeface="Arial" panose="020B0604020202020204" pitchFamily="34" charset="0"/>
            <a:cs typeface="Arial" panose="020B0604020202020204" pitchFamily="34" charset="0"/>
          </a:endParaRPr>
        </a:p>
      </dgm:t>
    </dgm:pt>
    <dgm:pt modelId="{D3C21493-6353-44A6-B418-F25F0494B272}" type="sibTrans" cxnId="{62984974-29A9-4444-94C3-20145957FD92}">
      <dgm:prSet/>
      <dgm:spPr/>
      <dgm:t>
        <a:bodyPr/>
        <a:lstStyle/>
        <a:p>
          <a:endParaRPr lang="en-GB">
            <a:latin typeface="Arial" panose="020B0604020202020204" pitchFamily="34" charset="0"/>
            <a:cs typeface="Arial" panose="020B0604020202020204" pitchFamily="34" charset="0"/>
          </a:endParaRPr>
        </a:p>
      </dgm:t>
    </dgm:pt>
    <dgm:pt modelId="{500601E1-3D2B-49E1-9AA6-5F3A997D8545}">
      <dgm:prSet phldrT="[Text]"/>
      <dgm:spPr/>
      <dgm:t>
        <a:bodyPr/>
        <a:lstStyle/>
        <a:p>
          <a:r>
            <a:rPr lang="en-GB" dirty="0" smtClean="0">
              <a:latin typeface="Arial" panose="020B0604020202020204" pitchFamily="34" charset="0"/>
              <a:cs typeface="Arial" panose="020B0604020202020204" pitchFamily="34" charset="0"/>
            </a:rPr>
            <a:t>Hands</a:t>
          </a:r>
        </a:p>
      </dgm:t>
    </dgm:pt>
    <dgm:pt modelId="{4BB3D8C4-36FD-4CB3-81B2-D77C8B01FF10}" type="parTrans" cxnId="{284E28A6-8B00-470E-A98D-4E0BED6D4DD3}">
      <dgm:prSet/>
      <dgm:spPr/>
      <dgm:t>
        <a:bodyPr/>
        <a:lstStyle/>
        <a:p>
          <a:endParaRPr lang="en-GB" dirty="0">
            <a:latin typeface="Arial" panose="020B0604020202020204" pitchFamily="34" charset="0"/>
            <a:cs typeface="Arial" panose="020B0604020202020204" pitchFamily="34" charset="0"/>
          </a:endParaRPr>
        </a:p>
      </dgm:t>
    </dgm:pt>
    <dgm:pt modelId="{4E4D91E9-E519-4898-8B57-3D76EB1BBA9B}" type="sibTrans" cxnId="{284E28A6-8B00-470E-A98D-4E0BED6D4DD3}">
      <dgm:prSet/>
      <dgm:spPr/>
      <dgm:t>
        <a:bodyPr/>
        <a:lstStyle/>
        <a:p>
          <a:endParaRPr lang="en-GB">
            <a:latin typeface="Arial" panose="020B0604020202020204" pitchFamily="34" charset="0"/>
            <a:cs typeface="Arial" panose="020B0604020202020204" pitchFamily="34" charset="0"/>
          </a:endParaRPr>
        </a:p>
      </dgm:t>
    </dgm:pt>
    <dgm:pt modelId="{7EF8824D-0705-41C6-BE4D-1C446DAB1D6D}">
      <dgm:prSet phldrT="[Text]"/>
      <dgm:spPr/>
      <dgm:t>
        <a:bodyPr/>
        <a:lstStyle/>
        <a:p>
          <a:r>
            <a:rPr lang="en-GB" dirty="0" smtClean="0">
              <a:latin typeface="Arial" panose="020B0604020202020204" pitchFamily="34" charset="0"/>
              <a:cs typeface="Arial" panose="020B0604020202020204" pitchFamily="34" charset="0"/>
            </a:rPr>
            <a:t>Environment</a:t>
          </a:r>
        </a:p>
      </dgm:t>
    </dgm:pt>
    <dgm:pt modelId="{6EC0ACF3-CB54-42BB-8A32-D72550B41900}" type="parTrans" cxnId="{994A539B-8E29-476C-9565-D5706AC6C3F9}">
      <dgm:prSet/>
      <dgm:spPr/>
      <dgm:t>
        <a:bodyPr/>
        <a:lstStyle/>
        <a:p>
          <a:endParaRPr lang="en-GB" dirty="0">
            <a:latin typeface="Arial" panose="020B0604020202020204" pitchFamily="34" charset="0"/>
            <a:cs typeface="Arial" panose="020B0604020202020204" pitchFamily="34" charset="0"/>
          </a:endParaRPr>
        </a:p>
      </dgm:t>
    </dgm:pt>
    <dgm:pt modelId="{33B77276-1264-444F-BC02-4FC02A695A5C}" type="sibTrans" cxnId="{994A539B-8E29-476C-9565-D5706AC6C3F9}">
      <dgm:prSet/>
      <dgm:spPr/>
      <dgm:t>
        <a:bodyPr/>
        <a:lstStyle/>
        <a:p>
          <a:endParaRPr lang="en-GB">
            <a:latin typeface="Arial" panose="020B0604020202020204" pitchFamily="34" charset="0"/>
            <a:cs typeface="Arial" panose="020B0604020202020204" pitchFamily="34" charset="0"/>
          </a:endParaRPr>
        </a:p>
      </dgm:t>
    </dgm:pt>
    <dgm:pt modelId="{2AE41164-30EC-4D36-90A5-19D94D89E3C6}">
      <dgm:prSet phldrT="[Text]"/>
      <dgm:spPr/>
      <dgm:t>
        <a:bodyPr/>
        <a:lstStyle/>
        <a:p>
          <a:r>
            <a:rPr lang="en-GB" dirty="0" smtClean="0">
              <a:latin typeface="Arial" panose="020B0604020202020204" pitchFamily="34" charset="0"/>
              <a:cs typeface="Arial" panose="020B0604020202020204" pitchFamily="34" charset="0"/>
            </a:rPr>
            <a:t>Animals</a:t>
          </a:r>
          <a:endParaRPr lang="en-GB" dirty="0">
            <a:latin typeface="Arial" panose="020B0604020202020204" pitchFamily="34" charset="0"/>
            <a:cs typeface="Arial" panose="020B0604020202020204" pitchFamily="34" charset="0"/>
          </a:endParaRPr>
        </a:p>
      </dgm:t>
    </dgm:pt>
    <dgm:pt modelId="{60F89BCD-FEDB-486E-A805-8161E967DEC9}" type="parTrans" cxnId="{F8228403-8267-4F7E-B25A-6691446683ED}">
      <dgm:prSet/>
      <dgm:spPr/>
      <dgm:t>
        <a:bodyPr/>
        <a:lstStyle/>
        <a:p>
          <a:endParaRPr lang="en-GB" dirty="0">
            <a:latin typeface="Arial" panose="020B0604020202020204" pitchFamily="34" charset="0"/>
            <a:cs typeface="Arial" panose="020B0604020202020204" pitchFamily="34" charset="0"/>
          </a:endParaRPr>
        </a:p>
      </dgm:t>
    </dgm:pt>
    <dgm:pt modelId="{19171604-F5B1-4038-A411-B1BF46295867}" type="sibTrans" cxnId="{F8228403-8267-4F7E-B25A-6691446683ED}">
      <dgm:prSet/>
      <dgm:spPr/>
      <dgm:t>
        <a:bodyPr/>
        <a:lstStyle/>
        <a:p>
          <a:endParaRPr lang="en-GB">
            <a:latin typeface="Arial" panose="020B0604020202020204" pitchFamily="34" charset="0"/>
            <a:cs typeface="Arial" panose="020B0604020202020204" pitchFamily="34" charset="0"/>
          </a:endParaRPr>
        </a:p>
      </dgm:t>
    </dgm:pt>
    <dgm:pt modelId="{3F079E1B-4896-4D31-9A11-F7DA491AB7D6}">
      <dgm:prSet phldrT="[Text]"/>
      <dgm:spPr/>
      <dgm:t>
        <a:bodyPr/>
        <a:lstStyle/>
        <a:p>
          <a:r>
            <a:rPr lang="en-GB" dirty="0" smtClean="0">
              <a:latin typeface="Arial" panose="020B0604020202020204" pitchFamily="34" charset="0"/>
              <a:cs typeface="Arial" panose="020B0604020202020204" pitchFamily="34" charset="0"/>
            </a:rPr>
            <a:t>Food</a:t>
          </a:r>
          <a:endParaRPr lang="en-GB" dirty="0">
            <a:latin typeface="Arial" panose="020B0604020202020204" pitchFamily="34" charset="0"/>
            <a:cs typeface="Arial" panose="020B0604020202020204" pitchFamily="34" charset="0"/>
          </a:endParaRPr>
        </a:p>
      </dgm:t>
    </dgm:pt>
    <dgm:pt modelId="{171305B1-5A09-4642-B2B0-86C83BDF19A2}" type="parTrans" cxnId="{7CA0472E-D87F-4EFB-BEF0-7BCEECF6B924}">
      <dgm:prSet/>
      <dgm:spPr/>
      <dgm:t>
        <a:bodyPr/>
        <a:lstStyle/>
        <a:p>
          <a:endParaRPr lang="en-GB" dirty="0">
            <a:latin typeface="Arial" panose="020B0604020202020204" pitchFamily="34" charset="0"/>
            <a:cs typeface="Arial" panose="020B0604020202020204" pitchFamily="34" charset="0"/>
          </a:endParaRPr>
        </a:p>
      </dgm:t>
    </dgm:pt>
    <dgm:pt modelId="{5C2A0E76-39F2-494F-8DBE-7BFA42660CB3}" type="sibTrans" cxnId="{7CA0472E-D87F-4EFB-BEF0-7BCEECF6B924}">
      <dgm:prSet/>
      <dgm:spPr/>
      <dgm:t>
        <a:bodyPr/>
        <a:lstStyle/>
        <a:p>
          <a:endParaRPr lang="en-GB">
            <a:latin typeface="Arial" panose="020B0604020202020204" pitchFamily="34" charset="0"/>
            <a:cs typeface="Arial" panose="020B0604020202020204" pitchFamily="34" charset="0"/>
          </a:endParaRPr>
        </a:p>
      </dgm:t>
    </dgm:pt>
    <dgm:pt modelId="{1E61C23F-3BB6-4D78-912A-865CCC25EAE2}">
      <dgm:prSet phldrT="[Text]"/>
      <dgm:spPr/>
      <dgm:t>
        <a:bodyPr/>
        <a:lstStyle/>
        <a:p>
          <a:r>
            <a:rPr lang="en-GB" dirty="0" smtClean="0">
              <a:latin typeface="Arial" panose="020B0604020202020204" pitchFamily="34" charset="0"/>
              <a:cs typeface="Arial" panose="020B0604020202020204" pitchFamily="34" charset="0"/>
            </a:rPr>
            <a:t>Soil</a:t>
          </a:r>
          <a:endParaRPr lang="en-GB" dirty="0">
            <a:latin typeface="Arial" panose="020B0604020202020204" pitchFamily="34" charset="0"/>
            <a:cs typeface="Arial" panose="020B0604020202020204" pitchFamily="34" charset="0"/>
          </a:endParaRPr>
        </a:p>
      </dgm:t>
    </dgm:pt>
    <dgm:pt modelId="{000A2530-1CF3-4CD9-98AA-7B6079CD0417}" type="parTrans" cxnId="{B2583897-247F-47F2-B26C-0F3A8468570E}">
      <dgm:prSet/>
      <dgm:spPr/>
      <dgm:t>
        <a:bodyPr/>
        <a:lstStyle/>
        <a:p>
          <a:endParaRPr lang="en-GB" dirty="0">
            <a:latin typeface="Arial" panose="020B0604020202020204" pitchFamily="34" charset="0"/>
            <a:cs typeface="Arial" panose="020B0604020202020204" pitchFamily="34" charset="0"/>
          </a:endParaRPr>
        </a:p>
      </dgm:t>
    </dgm:pt>
    <dgm:pt modelId="{2BBF5E33-7947-411D-A2F8-AACDCCB485C1}" type="sibTrans" cxnId="{B2583897-247F-47F2-B26C-0F3A8468570E}">
      <dgm:prSet/>
      <dgm:spPr/>
      <dgm:t>
        <a:bodyPr/>
        <a:lstStyle/>
        <a:p>
          <a:endParaRPr lang="en-GB">
            <a:latin typeface="Arial" panose="020B0604020202020204" pitchFamily="34" charset="0"/>
            <a:cs typeface="Arial" panose="020B0604020202020204" pitchFamily="34" charset="0"/>
          </a:endParaRPr>
        </a:p>
      </dgm:t>
    </dgm:pt>
    <dgm:pt modelId="{457388F6-5E53-43BE-A5C0-51CA61EBF866}" type="pres">
      <dgm:prSet presAssocID="{744B6E44-027D-4C05-884E-DDB9C6C716AE}" presName="diagram" presStyleCnt="0">
        <dgm:presLayoutVars>
          <dgm:chPref val="1"/>
          <dgm:dir/>
          <dgm:animOne val="branch"/>
          <dgm:animLvl val="lvl"/>
          <dgm:resizeHandles val="exact"/>
        </dgm:presLayoutVars>
      </dgm:prSet>
      <dgm:spPr/>
      <dgm:t>
        <a:bodyPr/>
        <a:lstStyle/>
        <a:p>
          <a:endParaRPr lang="en-GB"/>
        </a:p>
      </dgm:t>
    </dgm:pt>
    <dgm:pt modelId="{D96A4483-8BE5-4889-ABDF-4FEA159DA5CC}" type="pres">
      <dgm:prSet presAssocID="{0CE62514-D613-4A9F-8FF5-33EEEAA36CFB}" presName="root1" presStyleCnt="0"/>
      <dgm:spPr/>
      <dgm:t>
        <a:bodyPr/>
        <a:lstStyle/>
        <a:p>
          <a:endParaRPr lang="en-GB"/>
        </a:p>
      </dgm:t>
    </dgm:pt>
    <dgm:pt modelId="{D3109716-536D-4F55-8D3F-94E4A494DC55}" type="pres">
      <dgm:prSet presAssocID="{0CE62514-D613-4A9F-8FF5-33EEEAA36CFB}" presName="LevelOneTextNode" presStyleLbl="node0" presStyleIdx="0" presStyleCnt="1">
        <dgm:presLayoutVars>
          <dgm:chPref val="3"/>
        </dgm:presLayoutVars>
      </dgm:prSet>
      <dgm:spPr/>
      <dgm:t>
        <a:bodyPr/>
        <a:lstStyle/>
        <a:p>
          <a:endParaRPr lang="en-GB"/>
        </a:p>
      </dgm:t>
    </dgm:pt>
    <dgm:pt modelId="{1EDF5B58-A1F4-437B-B01A-23ADDE1B99C6}" type="pres">
      <dgm:prSet presAssocID="{0CE62514-D613-4A9F-8FF5-33EEEAA36CFB}" presName="level2hierChild" presStyleCnt="0"/>
      <dgm:spPr/>
      <dgm:t>
        <a:bodyPr/>
        <a:lstStyle/>
        <a:p>
          <a:endParaRPr lang="en-GB"/>
        </a:p>
      </dgm:t>
    </dgm:pt>
    <dgm:pt modelId="{DC572B93-ACC4-42ED-ADB2-FC0E124C1C70}" type="pres">
      <dgm:prSet presAssocID="{CBA328E5-C634-4979-A773-28B01AAA5A08}" presName="conn2-1" presStyleLbl="parChTrans1D2" presStyleIdx="0" presStyleCnt="2"/>
      <dgm:spPr/>
      <dgm:t>
        <a:bodyPr/>
        <a:lstStyle/>
        <a:p>
          <a:endParaRPr lang="en-GB"/>
        </a:p>
      </dgm:t>
    </dgm:pt>
    <dgm:pt modelId="{BF9F69C9-89F0-4A91-854F-49DE3112834C}" type="pres">
      <dgm:prSet presAssocID="{CBA328E5-C634-4979-A773-28B01AAA5A08}" presName="connTx" presStyleLbl="parChTrans1D2" presStyleIdx="0" presStyleCnt="2"/>
      <dgm:spPr/>
      <dgm:t>
        <a:bodyPr/>
        <a:lstStyle/>
        <a:p>
          <a:endParaRPr lang="en-GB"/>
        </a:p>
      </dgm:t>
    </dgm:pt>
    <dgm:pt modelId="{1AAC1DC9-15E8-49D4-AB54-8FCDA83CC7D9}" type="pres">
      <dgm:prSet presAssocID="{BE396377-6E54-474E-B6AA-BD8C9CFEA711}" presName="root2" presStyleCnt="0"/>
      <dgm:spPr/>
      <dgm:t>
        <a:bodyPr/>
        <a:lstStyle/>
        <a:p>
          <a:endParaRPr lang="en-GB"/>
        </a:p>
      </dgm:t>
    </dgm:pt>
    <dgm:pt modelId="{753A5D17-CC2C-4ECE-8107-2AA807819AAA}" type="pres">
      <dgm:prSet presAssocID="{BE396377-6E54-474E-B6AA-BD8C9CFEA711}" presName="LevelTwoTextNode" presStyleLbl="node2" presStyleIdx="0" presStyleCnt="2">
        <dgm:presLayoutVars>
          <dgm:chPref val="3"/>
        </dgm:presLayoutVars>
      </dgm:prSet>
      <dgm:spPr/>
      <dgm:t>
        <a:bodyPr/>
        <a:lstStyle/>
        <a:p>
          <a:endParaRPr lang="en-GB"/>
        </a:p>
      </dgm:t>
    </dgm:pt>
    <dgm:pt modelId="{CE090664-0F53-4810-A891-3D45A927FF92}" type="pres">
      <dgm:prSet presAssocID="{BE396377-6E54-474E-B6AA-BD8C9CFEA711}" presName="level3hierChild" presStyleCnt="0"/>
      <dgm:spPr/>
      <dgm:t>
        <a:bodyPr/>
        <a:lstStyle/>
        <a:p>
          <a:endParaRPr lang="en-GB"/>
        </a:p>
      </dgm:t>
    </dgm:pt>
    <dgm:pt modelId="{2C59D2AA-4813-4ADF-A624-F5A8FE60B8D1}" type="pres">
      <dgm:prSet presAssocID="{5DA0CD43-E28D-4106-BC54-08D621D50FFC}" presName="conn2-1" presStyleLbl="parChTrans1D3" presStyleIdx="0" presStyleCnt="6"/>
      <dgm:spPr/>
      <dgm:t>
        <a:bodyPr/>
        <a:lstStyle/>
        <a:p>
          <a:endParaRPr lang="en-GB"/>
        </a:p>
      </dgm:t>
    </dgm:pt>
    <dgm:pt modelId="{5714AB63-FEA0-4AAB-9D8D-3F39D1FE7386}" type="pres">
      <dgm:prSet presAssocID="{5DA0CD43-E28D-4106-BC54-08D621D50FFC}" presName="connTx" presStyleLbl="parChTrans1D3" presStyleIdx="0" presStyleCnt="6"/>
      <dgm:spPr/>
      <dgm:t>
        <a:bodyPr/>
        <a:lstStyle/>
        <a:p>
          <a:endParaRPr lang="en-GB"/>
        </a:p>
      </dgm:t>
    </dgm:pt>
    <dgm:pt modelId="{3F30F46C-AFF6-4E26-9D2B-84DE431F8CE8}" type="pres">
      <dgm:prSet presAssocID="{D0EC48F1-0CED-4E1C-ABB4-4359F65AFD0A}" presName="root2" presStyleCnt="0"/>
      <dgm:spPr/>
      <dgm:t>
        <a:bodyPr/>
        <a:lstStyle/>
        <a:p>
          <a:endParaRPr lang="en-GB"/>
        </a:p>
      </dgm:t>
    </dgm:pt>
    <dgm:pt modelId="{B02452B2-7FD5-4869-BD3A-CE4371A7BEB3}" type="pres">
      <dgm:prSet presAssocID="{D0EC48F1-0CED-4E1C-ABB4-4359F65AFD0A}" presName="LevelTwoTextNode" presStyleLbl="node3" presStyleIdx="0" presStyleCnt="6">
        <dgm:presLayoutVars>
          <dgm:chPref val="3"/>
        </dgm:presLayoutVars>
      </dgm:prSet>
      <dgm:spPr/>
      <dgm:t>
        <a:bodyPr/>
        <a:lstStyle/>
        <a:p>
          <a:endParaRPr lang="en-GB"/>
        </a:p>
      </dgm:t>
    </dgm:pt>
    <dgm:pt modelId="{F837151E-780C-4745-8661-353FB5F38632}" type="pres">
      <dgm:prSet presAssocID="{D0EC48F1-0CED-4E1C-ABB4-4359F65AFD0A}" presName="level3hierChild" presStyleCnt="0"/>
      <dgm:spPr/>
      <dgm:t>
        <a:bodyPr/>
        <a:lstStyle/>
        <a:p>
          <a:endParaRPr lang="en-GB"/>
        </a:p>
      </dgm:t>
    </dgm:pt>
    <dgm:pt modelId="{AB70540C-FB2C-4D88-AD2E-D149D68CE41C}" type="pres">
      <dgm:prSet presAssocID="{60F89BCD-FEDB-486E-A805-8161E967DEC9}" presName="conn2-1" presStyleLbl="parChTrans1D3" presStyleIdx="1" presStyleCnt="6"/>
      <dgm:spPr/>
      <dgm:t>
        <a:bodyPr/>
        <a:lstStyle/>
        <a:p>
          <a:endParaRPr lang="en-GB"/>
        </a:p>
      </dgm:t>
    </dgm:pt>
    <dgm:pt modelId="{2A728619-CAD2-46F0-8238-8644F95990AF}" type="pres">
      <dgm:prSet presAssocID="{60F89BCD-FEDB-486E-A805-8161E967DEC9}" presName="connTx" presStyleLbl="parChTrans1D3" presStyleIdx="1" presStyleCnt="6"/>
      <dgm:spPr/>
      <dgm:t>
        <a:bodyPr/>
        <a:lstStyle/>
        <a:p>
          <a:endParaRPr lang="en-GB"/>
        </a:p>
      </dgm:t>
    </dgm:pt>
    <dgm:pt modelId="{E5BEFD8F-1A91-4E21-ACFF-1AA41D28120C}" type="pres">
      <dgm:prSet presAssocID="{2AE41164-30EC-4D36-90A5-19D94D89E3C6}" presName="root2" presStyleCnt="0"/>
      <dgm:spPr/>
      <dgm:t>
        <a:bodyPr/>
        <a:lstStyle/>
        <a:p>
          <a:endParaRPr lang="en-GB"/>
        </a:p>
      </dgm:t>
    </dgm:pt>
    <dgm:pt modelId="{3A8D3FD4-8E31-4959-83C6-5171A391709B}" type="pres">
      <dgm:prSet presAssocID="{2AE41164-30EC-4D36-90A5-19D94D89E3C6}" presName="LevelTwoTextNode" presStyleLbl="node3" presStyleIdx="1" presStyleCnt="6">
        <dgm:presLayoutVars>
          <dgm:chPref val="3"/>
        </dgm:presLayoutVars>
      </dgm:prSet>
      <dgm:spPr/>
      <dgm:t>
        <a:bodyPr/>
        <a:lstStyle/>
        <a:p>
          <a:endParaRPr lang="en-GB"/>
        </a:p>
      </dgm:t>
    </dgm:pt>
    <dgm:pt modelId="{AB3F2492-A875-40A7-B1FE-332AA2E4D047}" type="pres">
      <dgm:prSet presAssocID="{2AE41164-30EC-4D36-90A5-19D94D89E3C6}" presName="level3hierChild" presStyleCnt="0"/>
      <dgm:spPr/>
      <dgm:t>
        <a:bodyPr/>
        <a:lstStyle/>
        <a:p>
          <a:endParaRPr lang="en-GB"/>
        </a:p>
      </dgm:t>
    </dgm:pt>
    <dgm:pt modelId="{7E9DF222-6A1B-4051-B22C-76CCA1F27F78}" type="pres">
      <dgm:prSet presAssocID="{171305B1-5A09-4642-B2B0-86C83BDF19A2}" presName="conn2-1" presStyleLbl="parChTrans1D3" presStyleIdx="2" presStyleCnt="6"/>
      <dgm:spPr/>
      <dgm:t>
        <a:bodyPr/>
        <a:lstStyle/>
        <a:p>
          <a:endParaRPr lang="en-GB"/>
        </a:p>
      </dgm:t>
    </dgm:pt>
    <dgm:pt modelId="{846571EE-D2CB-4C26-A07F-C701542E97B6}" type="pres">
      <dgm:prSet presAssocID="{171305B1-5A09-4642-B2B0-86C83BDF19A2}" presName="connTx" presStyleLbl="parChTrans1D3" presStyleIdx="2" presStyleCnt="6"/>
      <dgm:spPr/>
      <dgm:t>
        <a:bodyPr/>
        <a:lstStyle/>
        <a:p>
          <a:endParaRPr lang="en-GB"/>
        </a:p>
      </dgm:t>
    </dgm:pt>
    <dgm:pt modelId="{9D3B0E98-E5AB-4143-B982-62D1AA82BC84}" type="pres">
      <dgm:prSet presAssocID="{3F079E1B-4896-4D31-9A11-F7DA491AB7D6}" presName="root2" presStyleCnt="0"/>
      <dgm:spPr/>
      <dgm:t>
        <a:bodyPr/>
        <a:lstStyle/>
        <a:p>
          <a:endParaRPr lang="en-GB"/>
        </a:p>
      </dgm:t>
    </dgm:pt>
    <dgm:pt modelId="{D2BBB8D1-6D25-4511-80C5-E875915742BA}" type="pres">
      <dgm:prSet presAssocID="{3F079E1B-4896-4D31-9A11-F7DA491AB7D6}" presName="LevelTwoTextNode" presStyleLbl="node3" presStyleIdx="2" presStyleCnt="6">
        <dgm:presLayoutVars>
          <dgm:chPref val="3"/>
        </dgm:presLayoutVars>
      </dgm:prSet>
      <dgm:spPr/>
      <dgm:t>
        <a:bodyPr/>
        <a:lstStyle/>
        <a:p>
          <a:endParaRPr lang="en-GB"/>
        </a:p>
      </dgm:t>
    </dgm:pt>
    <dgm:pt modelId="{0B6466D5-FDA5-4FD8-9311-6F77FE05F3D3}" type="pres">
      <dgm:prSet presAssocID="{3F079E1B-4896-4D31-9A11-F7DA491AB7D6}" presName="level3hierChild" presStyleCnt="0"/>
      <dgm:spPr/>
      <dgm:t>
        <a:bodyPr/>
        <a:lstStyle/>
        <a:p>
          <a:endParaRPr lang="en-GB"/>
        </a:p>
      </dgm:t>
    </dgm:pt>
    <dgm:pt modelId="{998451E0-BDA9-4C18-95A0-62DA1B210232}" type="pres">
      <dgm:prSet presAssocID="{000A2530-1CF3-4CD9-98AA-7B6079CD0417}" presName="conn2-1" presStyleLbl="parChTrans1D3" presStyleIdx="3" presStyleCnt="6"/>
      <dgm:spPr/>
      <dgm:t>
        <a:bodyPr/>
        <a:lstStyle/>
        <a:p>
          <a:endParaRPr lang="en-GB"/>
        </a:p>
      </dgm:t>
    </dgm:pt>
    <dgm:pt modelId="{16AA97AF-E1C0-47E7-9529-E92C2409D36C}" type="pres">
      <dgm:prSet presAssocID="{000A2530-1CF3-4CD9-98AA-7B6079CD0417}" presName="connTx" presStyleLbl="parChTrans1D3" presStyleIdx="3" presStyleCnt="6"/>
      <dgm:spPr/>
      <dgm:t>
        <a:bodyPr/>
        <a:lstStyle/>
        <a:p>
          <a:endParaRPr lang="en-GB"/>
        </a:p>
      </dgm:t>
    </dgm:pt>
    <dgm:pt modelId="{262F84F0-0BD3-4A9B-A536-8395C1334E40}" type="pres">
      <dgm:prSet presAssocID="{1E61C23F-3BB6-4D78-912A-865CCC25EAE2}" presName="root2" presStyleCnt="0"/>
      <dgm:spPr/>
      <dgm:t>
        <a:bodyPr/>
        <a:lstStyle/>
        <a:p>
          <a:endParaRPr lang="en-GB"/>
        </a:p>
      </dgm:t>
    </dgm:pt>
    <dgm:pt modelId="{9E22FACA-590D-483D-8E20-C876F44C407F}" type="pres">
      <dgm:prSet presAssocID="{1E61C23F-3BB6-4D78-912A-865CCC25EAE2}" presName="LevelTwoTextNode" presStyleLbl="node3" presStyleIdx="3" presStyleCnt="6">
        <dgm:presLayoutVars>
          <dgm:chPref val="3"/>
        </dgm:presLayoutVars>
      </dgm:prSet>
      <dgm:spPr/>
      <dgm:t>
        <a:bodyPr/>
        <a:lstStyle/>
        <a:p>
          <a:endParaRPr lang="en-GB"/>
        </a:p>
      </dgm:t>
    </dgm:pt>
    <dgm:pt modelId="{03C10578-AC82-4EA3-BD79-28F2A8695AEC}" type="pres">
      <dgm:prSet presAssocID="{1E61C23F-3BB6-4D78-912A-865CCC25EAE2}" presName="level3hierChild" presStyleCnt="0"/>
      <dgm:spPr/>
      <dgm:t>
        <a:bodyPr/>
        <a:lstStyle/>
        <a:p>
          <a:endParaRPr lang="en-GB"/>
        </a:p>
      </dgm:t>
    </dgm:pt>
    <dgm:pt modelId="{22B11B40-168A-4611-9017-96541EF55CA1}" type="pres">
      <dgm:prSet presAssocID="{A77A4018-0A7F-44D9-A8FF-7884E2C4AA0B}" presName="conn2-1" presStyleLbl="parChTrans1D2" presStyleIdx="1" presStyleCnt="2"/>
      <dgm:spPr/>
      <dgm:t>
        <a:bodyPr/>
        <a:lstStyle/>
        <a:p>
          <a:endParaRPr lang="en-GB"/>
        </a:p>
      </dgm:t>
    </dgm:pt>
    <dgm:pt modelId="{60BD379F-2D96-43CC-9627-EC243DBE351E}" type="pres">
      <dgm:prSet presAssocID="{A77A4018-0A7F-44D9-A8FF-7884E2C4AA0B}" presName="connTx" presStyleLbl="parChTrans1D2" presStyleIdx="1" presStyleCnt="2"/>
      <dgm:spPr/>
      <dgm:t>
        <a:bodyPr/>
        <a:lstStyle/>
        <a:p>
          <a:endParaRPr lang="en-GB"/>
        </a:p>
      </dgm:t>
    </dgm:pt>
    <dgm:pt modelId="{239FA445-B57D-40DC-85DC-60FCDF6374A9}" type="pres">
      <dgm:prSet presAssocID="{CB43DD6D-1338-41CD-B89E-E34B6CD57CE6}" presName="root2" presStyleCnt="0"/>
      <dgm:spPr/>
      <dgm:t>
        <a:bodyPr/>
        <a:lstStyle/>
        <a:p>
          <a:endParaRPr lang="en-GB"/>
        </a:p>
      </dgm:t>
    </dgm:pt>
    <dgm:pt modelId="{9A0A82B6-0746-49E4-B3A3-107A26EF446C}" type="pres">
      <dgm:prSet presAssocID="{CB43DD6D-1338-41CD-B89E-E34B6CD57CE6}" presName="LevelTwoTextNode" presStyleLbl="node2" presStyleIdx="1" presStyleCnt="2">
        <dgm:presLayoutVars>
          <dgm:chPref val="3"/>
        </dgm:presLayoutVars>
      </dgm:prSet>
      <dgm:spPr/>
      <dgm:t>
        <a:bodyPr/>
        <a:lstStyle/>
        <a:p>
          <a:endParaRPr lang="en-GB"/>
        </a:p>
      </dgm:t>
    </dgm:pt>
    <dgm:pt modelId="{20837807-05B7-432C-B33E-3ED444D09C0E}" type="pres">
      <dgm:prSet presAssocID="{CB43DD6D-1338-41CD-B89E-E34B6CD57CE6}" presName="level3hierChild" presStyleCnt="0"/>
      <dgm:spPr/>
      <dgm:t>
        <a:bodyPr/>
        <a:lstStyle/>
        <a:p>
          <a:endParaRPr lang="en-GB"/>
        </a:p>
      </dgm:t>
    </dgm:pt>
    <dgm:pt modelId="{A5298A19-F28F-4D55-AF14-664D7DDE3D4D}" type="pres">
      <dgm:prSet presAssocID="{4BB3D8C4-36FD-4CB3-81B2-D77C8B01FF10}" presName="conn2-1" presStyleLbl="parChTrans1D3" presStyleIdx="4" presStyleCnt="6"/>
      <dgm:spPr/>
      <dgm:t>
        <a:bodyPr/>
        <a:lstStyle/>
        <a:p>
          <a:endParaRPr lang="en-GB"/>
        </a:p>
      </dgm:t>
    </dgm:pt>
    <dgm:pt modelId="{9AE6084A-C001-4965-A2DC-666F6D368954}" type="pres">
      <dgm:prSet presAssocID="{4BB3D8C4-36FD-4CB3-81B2-D77C8B01FF10}" presName="connTx" presStyleLbl="parChTrans1D3" presStyleIdx="4" presStyleCnt="6"/>
      <dgm:spPr/>
      <dgm:t>
        <a:bodyPr/>
        <a:lstStyle/>
        <a:p>
          <a:endParaRPr lang="en-GB"/>
        </a:p>
      </dgm:t>
    </dgm:pt>
    <dgm:pt modelId="{256DEE41-88DF-42BE-8064-9C8499F887A7}" type="pres">
      <dgm:prSet presAssocID="{500601E1-3D2B-49E1-9AA6-5F3A997D8545}" presName="root2" presStyleCnt="0"/>
      <dgm:spPr/>
      <dgm:t>
        <a:bodyPr/>
        <a:lstStyle/>
        <a:p>
          <a:endParaRPr lang="en-GB"/>
        </a:p>
      </dgm:t>
    </dgm:pt>
    <dgm:pt modelId="{C36564EA-2771-48D6-9A00-A4368A4E1971}" type="pres">
      <dgm:prSet presAssocID="{500601E1-3D2B-49E1-9AA6-5F3A997D8545}" presName="LevelTwoTextNode" presStyleLbl="node3" presStyleIdx="4" presStyleCnt="6">
        <dgm:presLayoutVars>
          <dgm:chPref val="3"/>
        </dgm:presLayoutVars>
      </dgm:prSet>
      <dgm:spPr/>
      <dgm:t>
        <a:bodyPr/>
        <a:lstStyle/>
        <a:p>
          <a:endParaRPr lang="en-GB"/>
        </a:p>
      </dgm:t>
    </dgm:pt>
    <dgm:pt modelId="{1AD1AC1B-DEAE-437A-9722-D00F9CEDF762}" type="pres">
      <dgm:prSet presAssocID="{500601E1-3D2B-49E1-9AA6-5F3A997D8545}" presName="level3hierChild" presStyleCnt="0"/>
      <dgm:spPr/>
      <dgm:t>
        <a:bodyPr/>
        <a:lstStyle/>
        <a:p>
          <a:endParaRPr lang="en-GB"/>
        </a:p>
      </dgm:t>
    </dgm:pt>
    <dgm:pt modelId="{D477018F-1D04-485A-94B4-547CA6BD3FB8}" type="pres">
      <dgm:prSet presAssocID="{6EC0ACF3-CB54-42BB-8A32-D72550B41900}" presName="conn2-1" presStyleLbl="parChTrans1D3" presStyleIdx="5" presStyleCnt="6"/>
      <dgm:spPr/>
      <dgm:t>
        <a:bodyPr/>
        <a:lstStyle/>
        <a:p>
          <a:endParaRPr lang="en-GB"/>
        </a:p>
      </dgm:t>
    </dgm:pt>
    <dgm:pt modelId="{E9EC3E54-EA98-479D-82AC-BEA622A7F41E}" type="pres">
      <dgm:prSet presAssocID="{6EC0ACF3-CB54-42BB-8A32-D72550B41900}" presName="connTx" presStyleLbl="parChTrans1D3" presStyleIdx="5" presStyleCnt="6"/>
      <dgm:spPr/>
      <dgm:t>
        <a:bodyPr/>
        <a:lstStyle/>
        <a:p>
          <a:endParaRPr lang="en-GB"/>
        </a:p>
      </dgm:t>
    </dgm:pt>
    <dgm:pt modelId="{661973C1-0F2B-4B08-A30D-84600C20FE1D}" type="pres">
      <dgm:prSet presAssocID="{7EF8824D-0705-41C6-BE4D-1C446DAB1D6D}" presName="root2" presStyleCnt="0"/>
      <dgm:spPr/>
      <dgm:t>
        <a:bodyPr/>
        <a:lstStyle/>
        <a:p>
          <a:endParaRPr lang="en-GB"/>
        </a:p>
      </dgm:t>
    </dgm:pt>
    <dgm:pt modelId="{65A2CE93-175C-4E5D-8A0B-CFD884186552}" type="pres">
      <dgm:prSet presAssocID="{7EF8824D-0705-41C6-BE4D-1C446DAB1D6D}" presName="LevelTwoTextNode" presStyleLbl="node3" presStyleIdx="5" presStyleCnt="6">
        <dgm:presLayoutVars>
          <dgm:chPref val="3"/>
        </dgm:presLayoutVars>
      </dgm:prSet>
      <dgm:spPr/>
      <dgm:t>
        <a:bodyPr/>
        <a:lstStyle/>
        <a:p>
          <a:endParaRPr lang="en-GB"/>
        </a:p>
      </dgm:t>
    </dgm:pt>
    <dgm:pt modelId="{D4331EF7-16C2-46FB-AA71-9934A7EE1F03}" type="pres">
      <dgm:prSet presAssocID="{7EF8824D-0705-41C6-BE4D-1C446DAB1D6D}" presName="level3hierChild" presStyleCnt="0"/>
      <dgm:spPr/>
      <dgm:t>
        <a:bodyPr/>
        <a:lstStyle/>
        <a:p>
          <a:endParaRPr lang="en-GB"/>
        </a:p>
      </dgm:t>
    </dgm:pt>
  </dgm:ptLst>
  <dgm:cxnLst>
    <dgm:cxn modelId="{306AA72D-FAD6-4F24-B2AB-57514CD6B2F8}" type="presOf" srcId="{6EC0ACF3-CB54-42BB-8A32-D72550B41900}" destId="{D477018F-1D04-485A-94B4-547CA6BD3FB8}" srcOrd="0" destOrd="0" presId="urn:microsoft.com/office/officeart/2005/8/layout/hierarchy2"/>
    <dgm:cxn modelId="{B2583897-247F-47F2-B26C-0F3A8468570E}" srcId="{BE396377-6E54-474E-B6AA-BD8C9CFEA711}" destId="{1E61C23F-3BB6-4D78-912A-865CCC25EAE2}" srcOrd="3" destOrd="0" parTransId="{000A2530-1CF3-4CD9-98AA-7B6079CD0417}" sibTransId="{2BBF5E33-7947-411D-A2F8-AACDCCB485C1}"/>
    <dgm:cxn modelId="{DAB14378-B011-43F3-BE30-453D913CD225}" type="presOf" srcId="{171305B1-5A09-4642-B2B0-86C83BDF19A2}" destId="{846571EE-D2CB-4C26-A07F-C701542E97B6}" srcOrd="1" destOrd="0" presId="urn:microsoft.com/office/officeart/2005/8/layout/hierarchy2"/>
    <dgm:cxn modelId="{8C7A7656-9FCF-4A38-A947-BC1AB22C30A3}" type="presOf" srcId="{A77A4018-0A7F-44D9-A8FF-7884E2C4AA0B}" destId="{60BD379F-2D96-43CC-9627-EC243DBE351E}" srcOrd="1" destOrd="0" presId="urn:microsoft.com/office/officeart/2005/8/layout/hierarchy2"/>
    <dgm:cxn modelId="{37531809-F7CF-4511-A28F-964C61A5EA7E}" type="presOf" srcId="{4BB3D8C4-36FD-4CB3-81B2-D77C8B01FF10}" destId="{9AE6084A-C001-4965-A2DC-666F6D368954}" srcOrd="1" destOrd="0" presId="urn:microsoft.com/office/officeart/2005/8/layout/hierarchy2"/>
    <dgm:cxn modelId="{B8A1EA7B-2F1D-4AAB-8A77-4FB47D96DF64}" type="presOf" srcId="{744B6E44-027D-4C05-884E-DDB9C6C716AE}" destId="{457388F6-5E53-43BE-A5C0-51CA61EBF866}" srcOrd="0" destOrd="0" presId="urn:microsoft.com/office/officeart/2005/8/layout/hierarchy2"/>
    <dgm:cxn modelId="{09D295BD-1C09-4D1E-9C65-6F18B9863202}" type="presOf" srcId="{5DA0CD43-E28D-4106-BC54-08D621D50FFC}" destId="{5714AB63-FEA0-4AAB-9D8D-3F39D1FE7386}" srcOrd="1" destOrd="0" presId="urn:microsoft.com/office/officeart/2005/8/layout/hierarchy2"/>
    <dgm:cxn modelId="{DC7EBCA2-4655-4012-B2E8-DFA5724165EC}" type="presOf" srcId="{171305B1-5A09-4642-B2B0-86C83BDF19A2}" destId="{7E9DF222-6A1B-4051-B22C-76CCA1F27F78}" srcOrd="0" destOrd="0" presId="urn:microsoft.com/office/officeart/2005/8/layout/hierarchy2"/>
    <dgm:cxn modelId="{7B598B12-375A-474F-8A6A-628DB401347B}" type="presOf" srcId="{6EC0ACF3-CB54-42BB-8A32-D72550B41900}" destId="{E9EC3E54-EA98-479D-82AC-BEA622A7F41E}" srcOrd="1" destOrd="0" presId="urn:microsoft.com/office/officeart/2005/8/layout/hierarchy2"/>
    <dgm:cxn modelId="{994A539B-8E29-476C-9565-D5706AC6C3F9}" srcId="{CB43DD6D-1338-41CD-B89E-E34B6CD57CE6}" destId="{7EF8824D-0705-41C6-BE4D-1C446DAB1D6D}" srcOrd="1" destOrd="0" parTransId="{6EC0ACF3-CB54-42BB-8A32-D72550B41900}" sibTransId="{33B77276-1264-444F-BC02-4FC02A695A5C}"/>
    <dgm:cxn modelId="{6B1E38F2-EE0F-44EC-8A9D-51FDAC68A4E3}" type="presOf" srcId="{1E61C23F-3BB6-4D78-912A-865CCC25EAE2}" destId="{9E22FACA-590D-483D-8E20-C876F44C407F}" srcOrd="0" destOrd="0" presId="urn:microsoft.com/office/officeart/2005/8/layout/hierarchy2"/>
    <dgm:cxn modelId="{C8B9D076-DF22-48A3-9068-F52919CB455C}" type="presOf" srcId="{CBA328E5-C634-4979-A773-28B01AAA5A08}" destId="{BF9F69C9-89F0-4A91-854F-49DE3112834C}" srcOrd="1" destOrd="0" presId="urn:microsoft.com/office/officeart/2005/8/layout/hierarchy2"/>
    <dgm:cxn modelId="{C76EB620-C4E6-41B0-A5E9-D11C0E07B6D9}" type="presOf" srcId="{2AE41164-30EC-4D36-90A5-19D94D89E3C6}" destId="{3A8D3FD4-8E31-4959-83C6-5171A391709B}" srcOrd="0" destOrd="0" presId="urn:microsoft.com/office/officeart/2005/8/layout/hierarchy2"/>
    <dgm:cxn modelId="{706CE0C4-B3BA-465B-B611-67488942A50E}" type="presOf" srcId="{4BB3D8C4-36FD-4CB3-81B2-D77C8B01FF10}" destId="{A5298A19-F28F-4D55-AF14-664D7DDE3D4D}" srcOrd="0" destOrd="0" presId="urn:microsoft.com/office/officeart/2005/8/layout/hierarchy2"/>
    <dgm:cxn modelId="{B654A253-A71F-491A-9658-4C98E654A995}" type="presOf" srcId="{60F89BCD-FEDB-486E-A805-8161E967DEC9}" destId="{2A728619-CAD2-46F0-8238-8644F95990AF}" srcOrd="1" destOrd="0" presId="urn:microsoft.com/office/officeart/2005/8/layout/hierarchy2"/>
    <dgm:cxn modelId="{317BEBAA-FAAA-44E4-8816-E2EAB8A4AE65}" type="presOf" srcId="{A77A4018-0A7F-44D9-A8FF-7884E2C4AA0B}" destId="{22B11B40-168A-4611-9017-96541EF55CA1}" srcOrd="0" destOrd="0" presId="urn:microsoft.com/office/officeart/2005/8/layout/hierarchy2"/>
    <dgm:cxn modelId="{F8228403-8267-4F7E-B25A-6691446683ED}" srcId="{BE396377-6E54-474E-B6AA-BD8C9CFEA711}" destId="{2AE41164-30EC-4D36-90A5-19D94D89E3C6}" srcOrd="1" destOrd="0" parTransId="{60F89BCD-FEDB-486E-A805-8161E967DEC9}" sibTransId="{19171604-F5B1-4038-A411-B1BF46295867}"/>
    <dgm:cxn modelId="{70E1C190-5B65-4714-A5B5-EB935EDC0DF8}" srcId="{744B6E44-027D-4C05-884E-DDB9C6C716AE}" destId="{0CE62514-D613-4A9F-8FF5-33EEEAA36CFB}" srcOrd="0" destOrd="0" parTransId="{3DFB30FC-60E9-4731-AA60-536D69BAC3E6}" sibTransId="{CDE6DA70-2A63-456D-9D03-585846B01023}"/>
    <dgm:cxn modelId="{D1BE676C-6F11-4084-8C7E-E0A0A1156AD6}" type="presOf" srcId="{0CE62514-D613-4A9F-8FF5-33EEEAA36CFB}" destId="{D3109716-536D-4F55-8D3F-94E4A494DC55}" srcOrd="0" destOrd="0" presId="urn:microsoft.com/office/officeart/2005/8/layout/hierarchy2"/>
    <dgm:cxn modelId="{9B5730B2-1B97-4442-A87B-6379AFEA65F5}" type="presOf" srcId="{000A2530-1CF3-4CD9-98AA-7B6079CD0417}" destId="{998451E0-BDA9-4C18-95A0-62DA1B210232}" srcOrd="0" destOrd="0" presId="urn:microsoft.com/office/officeart/2005/8/layout/hierarchy2"/>
    <dgm:cxn modelId="{EF93F3F6-787A-43E9-955B-B0FD491C1EC9}" type="presOf" srcId="{CB43DD6D-1338-41CD-B89E-E34B6CD57CE6}" destId="{9A0A82B6-0746-49E4-B3A3-107A26EF446C}" srcOrd="0" destOrd="0" presId="urn:microsoft.com/office/officeart/2005/8/layout/hierarchy2"/>
    <dgm:cxn modelId="{C0FAAB06-3203-4FE3-AC80-233BCAA5EAEF}" srcId="{0CE62514-D613-4A9F-8FF5-33EEEAA36CFB}" destId="{BE396377-6E54-474E-B6AA-BD8C9CFEA711}" srcOrd="0" destOrd="0" parTransId="{CBA328E5-C634-4979-A773-28B01AAA5A08}" sibTransId="{1C8BA219-8376-438B-BE31-059793EC19E3}"/>
    <dgm:cxn modelId="{30DC0BAF-A8CA-4200-8561-1FEC836FA29D}" type="presOf" srcId="{60F89BCD-FEDB-486E-A805-8161E967DEC9}" destId="{AB70540C-FB2C-4D88-AD2E-D149D68CE41C}" srcOrd="0" destOrd="0" presId="urn:microsoft.com/office/officeart/2005/8/layout/hierarchy2"/>
    <dgm:cxn modelId="{4FEC6E56-5BED-42F1-BB3C-B470DEC821F7}" type="presOf" srcId="{500601E1-3D2B-49E1-9AA6-5F3A997D8545}" destId="{C36564EA-2771-48D6-9A00-A4368A4E1971}" srcOrd="0" destOrd="0" presId="urn:microsoft.com/office/officeart/2005/8/layout/hierarchy2"/>
    <dgm:cxn modelId="{E4166AA9-9AF7-4327-85F2-F005B19DA858}" type="presOf" srcId="{7EF8824D-0705-41C6-BE4D-1C446DAB1D6D}" destId="{65A2CE93-175C-4E5D-8A0B-CFD884186552}" srcOrd="0" destOrd="0" presId="urn:microsoft.com/office/officeart/2005/8/layout/hierarchy2"/>
    <dgm:cxn modelId="{412135D6-8B7D-40C6-9454-CB8FBB844CCB}" type="presOf" srcId="{3F079E1B-4896-4D31-9A11-F7DA491AB7D6}" destId="{D2BBB8D1-6D25-4511-80C5-E875915742BA}" srcOrd="0" destOrd="0" presId="urn:microsoft.com/office/officeart/2005/8/layout/hierarchy2"/>
    <dgm:cxn modelId="{D377A047-E00C-4752-AD40-AE82A3B4A8CF}" type="presOf" srcId="{D0EC48F1-0CED-4E1C-ABB4-4359F65AFD0A}" destId="{B02452B2-7FD5-4869-BD3A-CE4371A7BEB3}" srcOrd="0" destOrd="0" presId="urn:microsoft.com/office/officeart/2005/8/layout/hierarchy2"/>
    <dgm:cxn modelId="{284E28A6-8B00-470E-A98D-4E0BED6D4DD3}" srcId="{CB43DD6D-1338-41CD-B89E-E34B6CD57CE6}" destId="{500601E1-3D2B-49E1-9AA6-5F3A997D8545}" srcOrd="0" destOrd="0" parTransId="{4BB3D8C4-36FD-4CB3-81B2-D77C8B01FF10}" sibTransId="{4E4D91E9-E519-4898-8B57-3D76EB1BBA9B}"/>
    <dgm:cxn modelId="{E91278EA-9FA5-4309-9363-5DB80FA6676D}" srcId="{BE396377-6E54-474E-B6AA-BD8C9CFEA711}" destId="{D0EC48F1-0CED-4E1C-ABB4-4359F65AFD0A}" srcOrd="0" destOrd="0" parTransId="{5DA0CD43-E28D-4106-BC54-08D621D50FFC}" sibTransId="{63E1FFDA-178C-4AA4-BFA4-B8A9A2FE3042}"/>
    <dgm:cxn modelId="{B00290B6-FC47-46CE-9754-9E3DFAB859C1}" type="presOf" srcId="{BE396377-6E54-474E-B6AA-BD8C9CFEA711}" destId="{753A5D17-CC2C-4ECE-8107-2AA807819AAA}" srcOrd="0" destOrd="0" presId="urn:microsoft.com/office/officeart/2005/8/layout/hierarchy2"/>
    <dgm:cxn modelId="{7CA0472E-D87F-4EFB-BEF0-7BCEECF6B924}" srcId="{BE396377-6E54-474E-B6AA-BD8C9CFEA711}" destId="{3F079E1B-4896-4D31-9A11-F7DA491AB7D6}" srcOrd="2" destOrd="0" parTransId="{171305B1-5A09-4642-B2B0-86C83BDF19A2}" sibTransId="{5C2A0E76-39F2-494F-8DBE-7BFA42660CB3}"/>
    <dgm:cxn modelId="{07891383-411D-466F-8FE6-F06CB36F096C}" type="presOf" srcId="{CBA328E5-C634-4979-A773-28B01AAA5A08}" destId="{DC572B93-ACC4-42ED-ADB2-FC0E124C1C70}" srcOrd="0" destOrd="0" presId="urn:microsoft.com/office/officeart/2005/8/layout/hierarchy2"/>
    <dgm:cxn modelId="{4E02E5E7-1A9A-4B15-96D6-B21497770955}" type="presOf" srcId="{5DA0CD43-E28D-4106-BC54-08D621D50FFC}" destId="{2C59D2AA-4813-4ADF-A624-F5A8FE60B8D1}" srcOrd="0" destOrd="0" presId="urn:microsoft.com/office/officeart/2005/8/layout/hierarchy2"/>
    <dgm:cxn modelId="{E7CE3CB7-2D64-448A-87BD-5804EA32CD24}" type="presOf" srcId="{000A2530-1CF3-4CD9-98AA-7B6079CD0417}" destId="{16AA97AF-E1C0-47E7-9529-E92C2409D36C}" srcOrd="1" destOrd="0" presId="urn:microsoft.com/office/officeart/2005/8/layout/hierarchy2"/>
    <dgm:cxn modelId="{62984974-29A9-4444-94C3-20145957FD92}" srcId="{0CE62514-D613-4A9F-8FF5-33EEEAA36CFB}" destId="{CB43DD6D-1338-41CD-B89E-E34B6CD57CE6}" srcOrd="1" destOrd="0" parTransId="{A77A4018-0A7F-44D9-A8FF-7884E2C4AA0B}" sibTransId="{D3C21493-6353-44A6-B418-F25F0494B272}"/>
    <dgm:cxn modelId="{1AA674DE-53BB-42ED-B79E-D8ACFC39BCDC}" type="presParOf" srcId="{457388F6-5E53-43BE-A5C0-51CA61EBF866}" destId="{D96A4483-8BE5-4889-ABDF-4FEA159DA5CC}" srcOrd="0" destOrd="0" presId="urn:microsoft.com/office/officeart/2005/8/layout/hierarchy2"/>
    <dgm:cxn modelId="{DE419D4F-B551-44D3-BF71-3C3CAE7DD48E}" type="presParOf" srcId="{D96A4483-8BE5-4889-ABDF-4FEA159DA5CC}" destId="{D3109716-536D-4F55-8D3F-94E4A494DC55}" srcOrd="0" destOrd="0" presId="urn:microsoft.com/office/officeart/2005/8/layout/hierarchy2"/>
    <dgm:cxn modelId="{2A673256-FEA0-47BD-B89A-EB29FC3A9E93}" type="presParOf" srcId="{D96A4483-8BE5-4889-ABDF-4FEA159DA5CC}" destId="{1EDF5B58-A1F4-437B-B01A-23ADDE1B99C6}" srcOrd="1" destOrd="0" presId="urn:microsoft.com/office/officeart/2005/8/layout/hierarchy2"/>
    <dgm:cxn modelId="{840228BD-50BF-4180-A311-4AE84AB1AD9F}" type="presParOf" srcId="{1EDF5B58-A1F4-437B-B01A-23ADDE1B99C6}" destId="{DC572B93-ACC4-42ED-ADB2-FC0E124C1C70}" srcOrd="0" destOrd="0" presId="urn:microsoft.com/office/officeart/2005/8/layout/hierarchy2"/>
    <dgm:cxn modelId="{83A7CAB8-2D14-4CD2-8913-A0DF45C7AFFF}" type="presParOf" srcId="{DC572B93-ACC4-42ED-ADB2-FC0E124C1C70}" destId="{BF9F69C9-89F0-4A91-854F-49DE3112834C}" srcOrd="0" destOrd="0" presId="urn:microsoft.com/office/officeart/2005/8/layout/hierarchy2"/>
    <dgm:cxn modelId="{2F2154A6-8689-439A-87B9-982C7B4502F2}" type="presParOf" srcId="{1EDF5B58-A1F4-437B-B01A-23ADDE1B99C6}" destId="{1AAC1DC9-15E8-49D4-AB54-8FCDA83CC7D9}" srcOrd="1" destOrd="0" presId="urn:microsoft.com/office/officeart/2005/8/layout/hierarchy2"/>
    <dgm:cxn modelId="{2A995471-561C-4C00-99E4-6BF565FA37BE}" type="presParOf" srcId="{1AAC1DC9-15E8-49D4-AB54-8FCDA83CC7D9}" destId="{753A5D17-CC2C-4ECE-8107-2AA807819AAA}" srcOrd="0" destOrd="0" presId="urn:microsoft.com/office/officeart/2005/8/layout/hierarchy2"/>
    <dgm:cxn modelId="{38055342-26DE-4276-AAF8-42CFB40A317F}" type="presParOf" srcId="{1AAC1DC9-15E8-49D4-AB54-8FCDA83CC7D9}" destId="{CE090664-0F53-4810-A891-3D45A927FF92}" srcOrd="1" destOrd="0" presId="urn:microsoft.com/office/officeart/2005/8/layout/hierarchy2"/>
    <dgm:cxn modelId="{BF33D952-1D96-4C72-9979-9D7CC023062F}" type="presParOf" srcId="{CE090664-0F53-4810-A891-3D45A927FF92}" destId="{2C59D2AA-4813-4ADF-A624-F5A8FE60B8D1}" srcOrd="0" destOrd="0" presId="urn:microsoft.com/office/officeart/2005/8/layout/hierarchy2"/>
    <dgm:cxn modelId="{114B58DF-1217-4D26-B47C-98143828436D}" type="presParOf" srcId="{2C59D2AA-4813-4ADF-A624-F5A8FE60B8D1}" destId="{5714AB63-FEA0-4AAB-9D8D-3F39D1FE7386}" srcOrd="0" destOrd="0" presId="urn:microsoft.com/office/officeart/2005/8/layout/hierarchy2"/>
    <dgm:cxn modelId="{BFD7C19D-973D-4000-8814-C61704C2CC9A}" type="presParOf" srcId="{CE090664-0F53-4810-A891-3D45A927FF92}" destId="{3F30F46C-AFF6-4E26-9D2B-84DE431F8CE8}" srcOrd="1" destOrd="0" presId="urn:microsoft.com/office/officeart/2005/8/layout/hierarchy2"/>
    <dgm:cxn modelId="{E5E3453A-B2D8-4D04-B34D-6C699A3DE9E7}" type="presParOf" srcId="{3F30F46C-AFF6-4E26-9D2B-84DE431F8CE8}" destId="{B02452B2-7FD5-4869-BD3A-CE4371A7BEB3}" srcOrd="0" destOrd="0" presId="urn:microsoft.com/office/officeart/2005/8/layout/hierarchy2"/>
    <dgm:cxn modelId="{202CD930-72E8-4431-8D16-560B7EC96382}" type="presParOf" srcId="{3F30F46C-AFF6-4E26-9D2B-84DE431F8CE8}" destId="{F837151E-780C-4745-8661-353FB5F38632}" srcOrd="1" destOrd="0" presId="urn:microsoft.com/office/officeart/2005/8/layout/hierarchy2"/>
    <dgm:cxn modelId="{801E208F-866C-43E7-A914-91EBC0FF2B8E}" type="presParOf" srcId="{CE090664-0F53-4810-A891-3D45A927FF92}" destId="{AB70540C-FB2C-4D88-AD2E-D149D68CE41C}" srcOrd="2" destOrd="0" presId="urn:microsoft.com/office/officeart/2005/8/layout/hierarchy2"/>
    <dgm:cxn modelId="{CB260305-AFFC-4D60-B7B9-7140128E6B48}" type="presParOf" srcId="{AB70540C-FB2C-4D88-AD2E-D149D68CE41C}" destId="{2A728619-CAD2-46F0-8238-8644F95990AF}" srcOrd="0" destOrd="0" presId="urn:microsoft.com/office/officeart/2005/8/layout/hierarchy2"/>
    <dgm:cxn modelId="{23C33E26-564E-4E7D-AFA9-E4A49CD7B9E9}" type="presParOf" srcId="{CE090664-0F53-4810-A891-3D45A927FF92}" destId="{E5BEFD8F-1A91-4E21-ACFF-1AA41D28120C}" srcOrd="3" destOrd="0" presId="urn:microsoft.com/office/officeart/2005/8/layout/hierarchy2"/>
    <dgm:cxn modelId="{02756F58-5E32-4520-A7F5-B652C270849F}" type="presParOf" srcId="{E5BEFD8F-1A91-4E21-ACFF-1AA41D28120C}" destId="{3A8D3FD4-8E31-4959-83C6-5171A391709B}" srcOrd="0" destOrd="0" presId="urn:microsoft.com/office/officeart/2005/8/layout/hierarchy2"/>
    <dgm:cxn modelId="{CB14FBDB-47A3-4C7F-9553-B86CDF5F0AD0}" type="presParOf" srcId="{E5BEFD8F-1A91-4E21-ACFF-1AA41D28120C}" destId="{AB3F2492-A875-40A7-B1FE-332AA2E4D047}" srcOrd="1" destOrd="0" presId="urn:microsoft.com/office/officeart/2005/8/layout/hierarchy2"/>
    <dgm:cxn modelId="{083D6C46-A59C-494D-8F4F-C1F0D94A7033}" type="presParOf" srcId="{CE090664-0F53-4810-A891-3D45A927FF92}" destId="{7E9DF222-6A1B-4051-B22C-76CCA1F27F78}" srcOrd="4" destOrd="0" presId="urn:microsoft.com/office/officeart/2005/8/layout/hierarchy2"/>
    <dgm:cxn modelId="{F73CDF3D-FB81-48F2-920C-BEB3D741E89C}" type="presParOf" srcId="{7E9DF222-6A1B-4051-B22C-76CCA1F27F78}" destId="{846571EE-D2CB-4C26-A07F-C701542E97B6}" srcOrd="0" destOrd="0" presId="urn:microsoft.com/office/officeart/2005/8/layout/hierarchy2"/>
    <dgm:cxn modelId="{33535480-39BB-4F7F-83EA-C040304BF81F}" type="presParOf" srcId="{CE090664-0F53-4810-A891-3D45A927FF92}" destId="{9D3B0E98-E5AB-4143-B982-62D1AA82BC84}" srcOrd="5" destOrd="0" presId="urn:microsoft.com/office/officeart/2005/8/layout/hierarchy2"/>
    <dgm:cxn modelId="{AFC90AD6-A6F4-48F1-8853-EB6F7CA47CE7}" type="presParOf" srcId="{9D3B0E98-E5AB-4143-B982-62D1AA82BC84}" destId="{D2BBB8D1-6D25-4511-80C5-E875915742BA}" srcOrd="0" destOrd="0" presId="urn:microsoft.com/office/officeart/2005/8/layout/hierarchy2"/>
    <dgm:cxn modelId="{37956659-3EBF-4209-BDF6-3570E43F7360}" type="presParOf" srcId="{9D3B0E98-E5AB-4143-B982-62D1AA82BC84}" destId="{0B6466D5-FDA5-4FD8-9311-6F77FE05F3D3}" srcOrd="1" destOrd="0" presId="urn:microsoft.com/office/officeart/2005/8/layout/hierarchy2"/>
    <dgm:cxn modelId="{ED41E6FD-E7AA-43D7-9D78-4DEC7608A055}" type="presParOf" srcId="{CE090664-0F53-4810-A891-3D45A927FF92}" destId="{998451E0-BDA9-4C18-95A0-62DA1B210232}" srcOrd="6" destOrd="0" presId="urn:microsoft.com/office/officeart/2005/8/layout/hierarchy2"/>
    <dgm:cxn modelId="{46B51535-E85F-4CC6-BDD1-EE8A2AF34274}" type="presParOf" srcId="{998451E0-BDA9-4C18-95A0-62DA1B210232}" destId="{16AA97AF-E1C0-47E7-9529-E92C2409D36C}" srcOrd="0" destOrd="0" presId="urn:microsoft.com/office/officeart/2005/8/layout/hierarchy2"/>
    <dgm:cxn modelId="{1CDC4943-997F-4DA3-A309-812D268E5DDD}" type="presParOf" srcId="{CE090664-0F53-4810-A891-3D45A927FF92}" destId="{262F84F0-0BD3-4A9B-A536-8395C1334E40}" srcOrd="7" destOrd="0" presId="urn:microsoft.com/office/officeart/2005/8/layout/hierarchy2"/>
    <dgm:cxn modelId="{C5FFE9EC-DAB7-409B-BCC4-7352893E6E27}" type="presParOf" srcId="{262F84F0-0BD3-4A9B-A536-8395C1334E40}" destId="{9E22FACA-590D-483D-8E20-C876F44C407F}" srcOrd="0" destOrd="0" presId="urn:microsoft.com/office/officeart/2005/8/layout/hierarchy2"/>
    <dgm:cxn modelId="{586B26B2-0E30-4D2D-BD8D-263906FC457F}" type="presParOf" srcId="{262F84F0-0BD3-4A9B-A536-8395C1334E40}" destId="{03C10578-AC82-4EA3-BD79-28F2A8695AEC}" srcOrd="1" destOrd="0" presId="urn:microsoft.com/office/officeart/2005/8/layout/hierarchy2"/>
    <dgm:cxn modelId="{589BBBC1-6E1E-4D93-A090-CEF09A75861E}" type="presParOf" srcId="{1EDF5B58-A1F4-437B-B01A-23ADDE1B99C6}" destId="{22B11B40-168A-4611-9017-96541EF55CA1}" srcOrd="2" destOrd="0" presId="urn:microsoft.com/office/officeart/2005/8/layout/hierarchy2"/>
    <dgm:cxn modelId="{175E4290-460E-4B29-890E-66B2A1AD2155}" type="presParOf" srcId="{22B11B40-168A-4611-9017-96541EF55CA1}" destId="{60BD379F-2D96-43CC-9627-EC243DBE351E}" srcOrd="0" destOrd="0" presId="urn:microsoft.com/office/officeart/2005/8/layout/hierarchy2"/>
    <dgm:cxn modelId="{A630AE3F-824E-447E-9EED-30D1C93B4797}" type="presParOf" srcId="{1EDF5B58-A1F4-437B-B01A-23ADDE1B99C6}" destId="{239FA445-B57D-40DC-85DC-60FCDF6374A9}" srcOrd="3" destOrd="0" presId="urn:microsoft.com/office/officeart/2005/8/layout/hierarchy2"/>
    <dgm:cxn modelId="{B289045F-B7B2-415F-B3BD-E7B972FC041A}" type="presParOf" srcId="{239FA445-B57D-40DC-85DC-60FCDF6374A9}" destId="{9A0A82B6-0746-49E4-B3A3-107A26EF446C}" srcOrd="0" destOrd="0" presId="urn:microsoft.com/office/officeart/2005/8/layout/hierarchy2"/>
    <dgm:cxn modelId="{F3D39FF8-54F9-4FAA-B696-537FDDF2FF98}" type="presParOf" srcId="{239FA445-B57D-40DC-85DC-60FCDF6374A9}" destId="{20837807-05B7-432C-B33E-3ED444D09C0E}" srcOrd="1" destOrd="0" presId="urn:microsoft.com/office/officeart/2005/8/layout/hierarchy2"/>
    <dgm:cxn modelId="{222F6A80-7E25-4ACD-9000-114ADBC255F0}" type="presParOf" srcId="{20837807-05B7-432C-B33E-3ED444D09C0E}" destId="{A5298A19-F28F-4D55-AF14-664D7DDE3D4D}" srcOrd="0" destOrd="0" presId="urn:microsoft.com/office/officeart/2005/8/layout/hierarchy2"/>
    <dgm:cxn modelId="{5603028E-FF72-4EBD-8EBD-AB5E75B39BB9}" type="presParOf" srcId="{A5298A19-F28F-4D55-AF14-664D7DDE3D4D}" destId="{9AE6084A-C001-4965-A2DC-666F6D368954}" srcOrd="0" destOrd="0" presId="urn:microsoft.com/office/officeart/2005/8/layout/hierarchy2"/>
    <dgm:cxn modelId="{9002AA24-1E78-477B-8D02-4EF075E76F50}" type="presParOf" srcId="{20837807-05B7-432C-B33E-3ED444D09C0E}" destId="{256DEE41-88DF-42BE-8064-9C8499F887A7}" srcOrd="1" destOrd="0" presId="urn:microsoft.com/office/officeart/2005/8/layout/hierarchy2"/>
    <dgm:cxn modelId="{0D7F5943-F671-4E17-9DCF-E4F05B925354}" type="presParOf" srcId="{256DEE41-88DF-42BE-8064-9C8499F887A7}" destId="{C36564EA-2771-48D6-9A00-A4368A4E1971}" srcOrd="0" destOrd="0" presId="urn:microsoft.com/office/officeart/2005/8/layout/hierarchy2"/>
    <dgm:cxn modelId="{EC135986-580B-4888-B48C-C6F03EC272E3}" type="presParOf" srcId="{256DEE41-88DF-42BE-8064-9C8499F887A7}" destId="{1AD1AC1B-DEAE-437A-9722-D00F9CEDF762}" srcOrd="1" destOrd="0" presId="urn:microsoft.com/office/officeart/2005/8/layout/hierarchy2"/>
    <dgm:cxn modelId="{FB3C1C26-C96A-40D4-A876-619788D47C9C}" type="presParOf" srcId="{20837807-05B7-432C-B33E-3ED444D09C0E}" destId="{D477018F-1D04-485A-94B4-547CA6BD3FB8}" srcOrd="2" destOrd="0" presId="urn:microsoft.com/office/officeart/2005/8/layout/hierarchy2"/>
    <dgm:cxn modelId="{106DAF73-AA6E-48EE-A9A6-454148219F76}" type="presParOf" srcId="{D477018F-1D04-485A-94B4-547CA6BD3FB8}" destId="{E9EC3E54-EA98-479D-82AC-BEA622A7F41E}" srcOrd="0" destOrd="0" presId="urn:microsoft.com/office/officeart/2005/8/layout/hierarchy2"/>
    <dgm:cxn modelId="{3328FF87-0F37-43DF-B1A5-766D272C72F6}" type="presParOf" srcId="{20837807-05B7-432C-B33E-3ED444D09C0E}" destId="{661973C1-0F2B-4B08-A30D-84600C20FE1D}" srcOrd="3" destOrd="0" presId="urn:microsoft.com/office/officeart/2005/8/layout/hierarchy2"/>
    <dgm:cxn modelId="{5858A155-B544-40F3-9346-4C185FD1A263}" type="presParOf" srcId="{661973C1-0F2B-4B08-A30D-84600C20FE1D}" destId="{65A2CE93-175C-4E5D-8A0B-CFD884186552}" srcOrd="0" destOrd="0" presId="urn:microsoft.com/office/officeart/2005/8/layout/hierarchy2"/>
    <dgm:cxn modelId="{39D56664-9BEB-438C-8265-145AB324A974}" type="presParOf" srcId="{661973C1-0F2B-4B08-A30D-84600C20FE1D}" destId="{D4331EF7-16C2-46FB-AA71-9934A7EE1F03}" srcOrd="1" destOrd="0" presId="urn:microsoft.com/office/officeart/2005/8/layout/hierarchy2"/>
  </dgm:cxnLst>
  <dgm:bg/>
  <dgm:whole/>
  <dgm:extLst>
    <a:ext uri="http://schemas.microsoft.com/office/drawing/2008/diagram">
      <dsp:dataModelExt xmlns:dsp="http://schemas.microsoft.com/office/drawing/2008/diagram" relId="rId1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78782D8A-C8A3-494D-88A2-6C8CF23329F0}" type="doc">
      <dgm:prSet loTypeId="urn:microsoft.com/office/officeart/2008/layout/HorizontalMultiLevelHierarchy" loCatId="hierarchy" qsTypeId="urn:microsoft.com/office/officeart/2005/8/quickstyle/simple1" qsCatId="simple" csTypeId="urn:microsoft.com/office/officeart/2005/8/colors/colorful5" csCatId="colorful" phldr="1"/>
      <dgm:spPr/>
      <dgm:t>
        <a:bodyPr/>
        <a:lstStyle/>
        <a:p>
          <a:endParaRPr lang="en-US"/>
        </a:p>
      </dgm:t>
    </dgm:pt>
    <dgm:pt modelId="{6205AD03-7820-4C79-BFFC-7DE0494B002E}">
      <dgm:prSet phldrT="[Text]" custT="1"/>
      <dgm:spPr/>
      <dgm:t>
        <a:bodyPr/>
        <a:lstStyle/>
        <a:p>
          <a:r>
            <a:rPr lang="en-US" sz="900" dirty="0" smtClean="0">
              <a:latin typeface="Arial" panose="020B0604020202020204" pitchFamily="34" charset="0"/>
              <a:cs typeface="Arial" panose="020B0604020202020204" pitchFamily="34" charset="0"/>
            </a:rPr>
            <a:t>Reduce GNBSI (</a:t>
          </a:r>
          <a:r>
            <a:rPr lang="en-US" sz="900" i="1" dirty="0" smtClean="0">
              <a:latin typeface="Arial" panose="020B0604020202020204" pitchFamily="34" charset="0"/>
              <a:cs typeface="Arial" panose="020B0604020202020204" pitchFamily="34" charset="0"/>
            </a:rPr>
            <a:t>E. coli </a:t>
          </a:r>
          <a:r>
            <a:rPr lang="en-US" sz="900" i="0" dirty="0" smtClean="0">
              <a:latin typeface="Arial" panose="020B0604020202020204" pitchFamily="34" charset="0"/>
              <a:cs typeface="Arial" panose="020B0604020202020204" pitchFamily="34" charset="0"/>
            </a:rPr>
            <a:t>BSI)</a:t>
          </a:r>
          <a:endParaRPr lang="en-US" sz="900" dirty="0">
            <a:latin typeface="Arial" panose="020B0604020202020204" pitchFamily="34" charset="0"/>
            <a:cs typeface="Arial" panose="020B0604020202020204" pitchFamily="34" charset="0"/>
          </a:endParaRPr>
        </a:p>
      </dgm:t>
    </dgm:pt>
    <dgm:pt modelId="{3ED99FE5-B9D7-416B-8EDA-51F0D4FB8F7E}" type="parTrans" cxnId="{CA13CFAF-BE14-47FA-90EB-26D30A551EF6}">
      <dgm:prSet/>
      <dgm:spPr/>
      <dgm:t>
        <a:bodyPr/>
        <a:lstStyle/>
        <a:p>
          <a:endParaRPr lang="en-US" sz="900">
            <a:latin typeface="Arial" panose="020B0604020202020204" pitchFamily="34" charset="0"/>
            <a:cs typeface="Arial" panose="020B0604020202020204" pitchFamily="34" charset="0"/>
          </a:endParaRPr>
        </a:p>
      </dgm:t>
    </dgm:pt>
    <dgm:pt modelId="{8300EA77-6D23-4AF6-A434-8602F6985DCC}" type="sibTrans" cxnId="{CA13CFAF-BE14-47FA-90EB-26D30A551EF6}">
      <dgm:prSet/>
      <dgm:spPr/>
      <dgm:t>
        <a:bodyPr/>
        <a:lstStyle/>
        <a:p>
          <a:endParaRPr lang="en-US" sz="900">
            <a:latin typeface="Arial" panose="020B0604020202020204" pitchFamily="34" charset="0"/>
            <a:cs typeface="Arial" panose="020B0604020202020204" pitchFamily="34" charset="0"/>
          </a:endParaRPr>
        </a:p>
      </dgm:t>
    </dgm:pt>
    <dgm:pt modelId="{B97EFED9-8ADD-4BDC-9FF4-9A4ADA373D43}">
      <dgm:prSet phldrT="[Text]" custT="1"/>
      <dgm:spPr/>
      <dgm:t>
        <a:bodyPr/>
        <a:lstStyle/>
        <a:p>
          <a:r>
            <a:rPr lang="en-US" sz="900" dirty="0" smtClean="0">
              <a:latin typeface="Arial" panose="020B0604020202020204" pitchFamily="34" charset="0"/>
              <a:cs typeface="Arial" panose="020B0604020202020204" pitchFamily="34" charset="0"/>
            </a:rPr>
            <a:t>Enhanced epidemiology / intelligence</a:t>
          </a:r>
          <a:endParaRPr lang="en-US" sz="900" dirty="0">
            <a:latin typeface="Arial" panose="020B0604020202020204" pitchFamily="34" charset="0"/>
            <a:cs typeface="Arial" panose="020B0604020202020204" pitchFamily="34" charset="0"/>
          </a:endParaRPr>
        </a:p>
      </dgm:t>
    </dgm:pt>
    <dgm:pt modelId="{881F953A-1885-4D68-84A4-D5523BB30FB8}" type="parTrans" cxnId="{5A49995A-F303-4378-AD46-C2CB326E34F9}">
      <dgm:prSet custT="1"/>
      <dgm:spPr/>
      <dgm:t>
        <a:bodyPr/>
        <a:lstStyle/>
        <a:p>
          <a:endParaRPr lang="en-US" sz="900">
            <a:latin typeface="Arial" panose="020B0604020202020204" pitchFamily="34" charset="0"/>
            <a:cs typeface="Arial" panose="020B0604020202020204" pitchFamily="34" charset="0"/>
          </a:endParaRPr>
        </a:p>
      </dgm:t>
    </dgm:pt>
    <dgm:pt modelId="{E7196F45-ED99-4613-9A7D-689D1D3671C1}" type="sibTrans" cxnId="{5A49995A-F303-4378-AD46-C2CB326E34F9}">
      <dgm:prSet/>
      <dgm:spPr/>
      <dgm:t>
        <a:bodyPr/>
        <a:lstStyle/>
        <a:p>
          <a:endParaRPr lang="en-US" sz="900">
            <a:latin typeface="Arial" panose="020B0604020202020204" pitchFamily="34" charset="0"/>
            <a:cs typeface="Arial" panose="020B0604020202020204" pitchFamily="34" charset="0"/>
          </a:endParaRPr>
        </a:p>
      </dgm:t>
    </dgm:pt>
    <dgm:pt modelId="{4F48D18A-1793-41B9-9CA1-88E46F98A026}">
      <dgm:prSet phldrT="[Text]" custT="1"/>
      <dgm:spPr/>
      <dgm:t>
        <a:bodyPr/>
        <a:lstStyle/>
        <a:p>
          <a:r>
            <a:rPr lang="en-US" sz="900" dirty="0" smtClean="0">
              <a:latin typeface="Arial" panose="020B0604020202020204" pitchFamily="34" charset="0"/>
              <a:cs typeface="Arial" panose="020B0604020202020204" pitchFamily="34" charset="0"/>
            </a:rPr>
            <a:t>Enhanced reporting to PHE</a:t>
          </a:r>
          <a:endParaRPr lang="en-US" sz="900" dirty="0">
            <a:latin typeface="Arial" panose="020B0604020202020204" pitchFamily="34" charset="0"/>
            <a:cs typeface="Arial" panose="020B0604020202020204" pitchFamily="34" charset="0"/>
          </a:endParaRPr>
        </a:p>
      </dgm:t>
    </dgm:pt>
    <dgm:pt modelId="{B863DB69-FF40-4DFE-BD00-2B04964FC16D}" type="parTrans" cxnId="{8A3A3939-8C85-4E3D-980F-04F482AE928E}">
      <dgm:prSet custT="1"/>
      <dgm:spPr/>
      <dgm:t>
        <a:bodyPr/>
        <a:lstStyle/>
        <a:p>
          <a:endParaRPr lang="en-US" sz="900">
            <a:latin typeface="Arial" panose="020B0604020202020204" pitchFamily="34" charset="0"/>
            <a:cs typeface="Arial" panose="020B0604020202020204" pitchFamily="34" charset="0"/>
          </a:endParaRPr>
        </a:p>
      </dgm:t>
    </dgm:pt>
    <dgm:pt modelId="{0492CAA7-5482-45B7-A0A4-E9A5CEF40C4A}" type="sibTrans" cxnId="{8A3A3939-8C85-4E3D-980F-04F482AE928E}">
      <dgm:prSet/>
      <dgm:spPr/>
      <dgm:t>
        <a:bodyPr/>
        <a:lstStyle/>
        <a:p>
          <a:endParaRPr lang="en-US" sz="900">
            <a:latin typeface="Arial" panose="020B0604020202020204" pitchFamily="34" charset="0"/>
            <a:cs typeface="Arial" panose="020B0604020202020204" pitchFamily="34" charset="0"/>
          </a:endParaRPr>
        </a:p>
      </dgm:t>
    </dgm:pt>
    <dgm:pt modelId="{D08B8964-EFEC-428F-8684-B400048BCA7A}">
      <dgm:prSet phldrT="[Text]" custT="1"/>
      <dgm:spPr/>
      <dgm:t>
        <a:bodyPr/>
        <a:lstStyle/>
        <a:p>
          <a:r>
            <a:rPr lang="en-US" sz="900" dirty="0" smtClean="0">
              <a:latin typeface="Arial" panose="020B0604020202020204" pitchFamily="34" charset="0"/>
              <a:cs typeface="Arial" panose="020B0604020202020204" pitchFamily="34" charset="0"/>
            </a:rPr>
            <a:t>Prevent UTI / CAUTI</a:t>
          </a:r>
        </a:p>
      </dgm:t>
    </dgm:pt>
    <dgm:pt modelId="{2E7B3940-25DE-4FB5-8782-7BF2C19A1FB6}" type="parTrans" cxnId="{16796009-0364-4CB7-89B2-65418EB0CD9C}">
      <dgm:prSet custT="1"/>
      <dgm:spPr/>
      <dgm:t>
        <a:bodyPr/>
        <a:lstStyle/>
        <a:p>
          <a:endParaRPr lang="en-US" sz="900">
            <a:latin typeface="Arial" panose="020B0604020202020204" pitchFamily="34" charset="0"/>
            <a:cs typeface="Arial" panose="020B0604020202020204" pitchFamily="34" charset="0"/>
          </a:endParaRPr>
        </a:p>
      </dgm:t>
    </dgm:pt>
    <dgm:pt modelId="{2C76B7A6-A02C-47E4-96D8-5658CB8A7A9A}" type="sibTrans" cxnId="{16796009-0364-4CB7-89B2-65418EB0CD9C}">
      <dgm:prSet/>
      <dgm:spPr/>
      <dgm:t>
        <a:bodyPr/>
        <a:lstStyle/>
        <a:p>
          <a:endParaRPr lang="en-US" sz="900">
            <a:latin typeface="Arial" panose="020B0604020202020204" pitchFamily="34" charset="0"/>
            <a:cs typeface="Arial" panose="020B0604020202020204" pitchFamily="34" charset="0"/>
          </a:endParaRPr>
        </a:p>
      </dgm:t>
    </dgm:pt>
    <dgm:pt modelId="{681248EC-21E9-459A-B420-284B7226FA22}">
      <dgm:prSet phldrT="[Text]" custT="1"/>
      <dgm:spPr/>
      <dgm:t>
        <a:bodyPr/>
        <a:lstStyle/>
        <a:p>
          <a:r>
            <a:rPr lang="en-US" sz="900" dirty="0" smtClean="0">
              <a:latin typeface="Arial" panose="020B0604020202020204" pitchFamily="34" charset="0"/>
              <a:cs typeface="Arial" panose="020B0604020202020204" pitchFamily="34" charset="0"/>
            </a:rPr>
            <a:t>Monthly MDT review of HA E. coli BSI to scrutinize sources and identify learning</a:t>
          </a:r>
          <a:endParaRPr lang="en-US" sz="900" dirty="0">
            <a:latin typeface="Arial" panose="020B0604020202020204" pitchFamily="34" charset="0"/>
            <a:cs typeface="Arial" panose="020B0604020202020204" pitchFamily="34" charset="0"/>
          </a:endParaRPr>
        </a:p>
      </dgm:t>
    </dgm:pt>
    <dgm:pt modelId="{DAC3A7A5-199C-483E-AA36-F736A774BE03}" type="parTrans" cxnId="{A4EB3A16-57C7-41CD-B8BD-1A7D99A23D4A}">
      <dgm:prSet custT="1"/>
      <dgm:spPr/>
      <dgm:t>
        <a:bodyPr/>
        <a:lstStyle/>
        <a:p>
          <a:endParaRPr lang="en-US" sz="900">
            <a:latin typeface="Arial" panose="020B0604020202020204" pitchFamily="34" charset="0"/>
            <a:cs typeface="Arial" panose="020B0604020202020204" pitchFamily="34" charset="0"/>
          </a:endParaRPr>
        </a:p>
      </dgm:t>
    </dgm:pt>
    <dgm:pt modelId="{3C1E63EA-F0AC-45DC-8881-745C2779DD70}" type="sibTrans" cxnId="{A4EB3A16-57C7-41CD-B8BD-1A7D99A23D4A}">
      <dgm:prSet/>
      <dgm:spPr/>
      <dgm:t>
        <a:bodyPr/>
        <a:lstStyle/>
        <a:p>
          <a:endParaRPr lang="en-US" sz="900">
            <a:latin typeface="Arial" panose="020B0604020202020204" pitchFamily="34" charset="0"/>
            <a:cs typeface="Arial" panose="020B0604020202020204" pitchFamily="34" charset="0"/>
          </a:endParaRPr>
        </a:p>
      </dgm:t>
    </dgm:pt>
    <dgm:pt modelId="{3F476225-1D7E-40BB-830E-2B0F6803DED3}">
      <dgm:prSet phldrT="[Text]" custT="1"/>
      <dgm:spPr/>
      <dgm:t>
        <a:bodyPr/>
        <a:lstStyle/>
        <a:p>
          <a:r>
            <a:rPr lang="en-GB" sz="900" dirty="0" smtClean="0">
              <a:latin typeface="Arial" panose="020B0604020202020204" pitchFamily="34" charset="0"/>
              <a:ea typeface="Times New Roman" panose="02020603050405020304" pitchFamily="18" charset="0"/>
              <a:cs typeface="Arial" panose="020B0604020202020204" pitchFamily="34" charset="0"/>
            </a:rPr>
            <a:t>Interventions in specialist high-risk patient groups (haematology, renal, NICU and post-surgical wards)</a:t>
          </a:r>
          <a:endParaRPr lang="en-US" sz="900" dirty="0" smtClean="0">
            <a:latin typeface="Arial" panose="020B0604020202020204" pitchFamily="34" charset="0"/>
            <a:cs typeface="Arial" panose="020B0604020202020204" pitchFamily="34" charset="0"/>
          </a:endParaRPr>
        </a:p>
      </dgm:t>
    </dgm:pt>
    <dgm:pt modelId="{0E573386-10DB-4B00-BFAD-AE56FD54FE80}" type="parTrans" cxnId="{A05AC7E2-A7EA-4FA8-A693-98738815AA21}">
      <dgm:prSet custT="1"/>
      <dgm:spPr/>
      <dgm:t>
        <a:bodyPr/>
        <a:lstStyle/>
        <a:p>
          <a:endParaRPr lang="en-US" sz="900">
            <a:latin typeface="Arial" panose="020B0604020202020204" pitchFamily="34" charset="0"/>
            <a:cs typeface="Arial" panose="020B0604020202020204" pitchFamily="34" charset="0"/>
          </a:endParaRPr>
        </a:p>
      </dgm:t>
    </dgm:pt>
    <dgm:pt modelId="{71820B3E-98E4-4C2E-8612-B4D006F3578A}" type="sibTrans" cxnId="{A05AC7E2-A7EA-4FA8-A693-98738815AA21}">
      <dgm:prSet/>
      <dgm:spPr/>
      <dgm:t>
        <a:bodyPr/>
        <a:lstStyle/>
        <a:p>
          <a:endParaRPr lang="en-US" sz="900">
            <a:latin typeface="Arial" panose="020B0604020202020204" pitchFamily="34" charset="0"/>
            <a:cs typeface="Arial" panose="020B0604020202020204" pitchFamily="34" charset="0"/>
          </a:endParaRPr>
        </a:p>
      </dgm:t>
    </dgm:pt>
    <dgm:pt modelId="{19EE6F85-7013-41F2-AE44-EA6CF14975A3}">
      <dgm:prSet phldrT="[Text]" custT="1"/>
      <dgm:spPr/>
      <dgm:t>
        <a:bodyPr/>
        <a:lstStyle/>
        <a:p>
          <a:r>
            <a:rPr lang="en-US" sz="900" dirty="0" err="1" smtClean="0">
              <a:latin typeface="Arial" panose="020B0604020202020204" pitchFamily="34" charset="0"/>
              <a:cs typeface="Arial" panose="020B0604020202020204" pitchFamily="34" charset="0"/>
            </a:rPr>
            <a:t>Optimising</a:t>
          </a:r>
          <a:r>
            <a:rPr lang="en-US" sz="900" dirty="0" smtClean="0">
              <a:latin typeface="Arial" panose="020B0604020202020204" pitchFamily="34" charset="0"/>
              <a:cs typeface="Arial" panose="020B0604020202020204" pitchFamily="34" charset="0"/>
            </a:rPr>
            <a:t> antimicrobial treatment of infection</a:t>
          </a:r>
        </a:p>
      </dgm:t>
    </dgm:pt>
    <dgm:pt modelId="{0D812FBC-6E39-4FED-A5D6-1767ACAD0965}" type="parTrans" cxnId="{00E283B7-7510-40C9-A37E-6B83EA648C35}">
      <dgm:prSet custT="1"/>
      <dgm:spPr/>
      <dgm:t>
        <a:bodyPr/>
        <a:lstStyle/>
        <a:p>
          <a:endParaRPr lang="en-US" sz="900">
            <a:latin typeface="Arial" panose="020B0604020202020204" pitchFamily="34" charset="0"/>
            <a:cs typeface="Arial" panose="020B0604020202020204" pitchFamily="34" charset="0"/>
          </a:endParaRPr>
        </a:p>
      </dgm:t>
    </dgm:pt>
    <dgm:pt modelId="{836D7CBA-BE92-44F4-B5D4-C554C9D967B8}" type="sibTrans" cxnId="{00E283B7-7510-40C9-A37E-6B83EA648C35}">
      <dgm:prSet/>
      <dgm:spPr/>
      <dgm:t>
        <a:bodyPr/>
        <a:lstStyle/>
        <a:p>
          <a:endParaRPr lang="en-US" sz="900">
            <a:latin typeface="Arial" panose="020B0604020202020204" pitchFamily="34" charset="0"/>
            <a:cs typeface="Arial" panose="020B0604020202020204" pitchFamily="34" charset="0"/>
          </a:endParaRPr>
        </a:p>
      </dgm:t>
    </dgm:pt>
    <dgm:pt modelId="{B06196A8-065E-44FB-87B6-24EB100C1885}">
      <dgm:prSet phldrT="[Text]" custT="1"/>
      <dgm:spPr/>
      <dgm:t>
        <a:bodyPr/>
        <a:lstStyle/>
        <a:p>
          <a:r>
            <a:rPr lang="en-US" sz="900" dirty="0" smtClean="0">
              <a:latin typeface="Arial" panose="020B0604020202020204" pitchFamily="34" charset="0"/>
              <a:cs typeface="Arial" panose="020B0604020202020204" pitchFamily="34" charset="0"/>
            </a:rPr>
            <a:t>Improving the identification and management of sepsis</a:t>
          </a:r>
        </a:p>
      </dgm:t>
    </dgm:pt>
    <dgm:pt modelId="{C833DDAF-4C53-4699-8289-27EBA6F084C0}" type="parTrans" cxnId="{F8222518-8D84-42AB-8E5F-700BDEDDBFF5}">
      <dgm:prSet custT="1"/>
      <dgm:spPr/>
      <dgm:t>
        <a:bodyPr/>
        <a:lstStyle/>
        <a:p>
          <a:endParaRPr lang="en-US" sz="900">
            <a:latin typeface="Arial" panose="020B0604020202020204" pitchFamily="34" charset="0"/>
            <a:cs typeface="Arial" panose="020B0604020202020204" pitchFamily="34" charset="0"/>
          </a:endParaRPr>
        </a:p>
      </dgm:t>
    </dgm:pt>
    <dgm:pt modelId="{89751C78-EF5C-48D6-B52F-8BDBE7B8F9C1}" type="sibTrans" cxnId="{F8222518-8D84-42AB-8E5F-700BDEDDBFF5}">
      <dgm:prSet/>
      <dgm:spPr/>
      <dgm:t>
        <a:bodyPr/>
        <a:lstStyle/>
        <a:p>
          <a:endParaRPr lang="en-US" sz="900">
            <a:latin typeface="Arial" panose="020B0604020202020204" pitchFamily="34" charset="0"/>
            <a:cs typeface="Arial" panose="020B0604020202020204" pitchFamily="34" charset="0"/>
          </a:endParaRPr>
        </a:p>
      </dgm:t>
    </dgm:pt>
    <dgm:pt modelId="{AD641E29-19E3-4800-A3C1-9F79D7FFCE0F}">
      <dgm:prSet phldrT="[Text]" custT="1"/>
      <dgm:spPr/>
      <dgm:t>
        <a:bodyPr/>
        <a:lstStyle/>
        <a:p>
          <a:r>
            <a:rPr lang="en-US" sz="900" dirty="0" smtClean="0">
              <a:latin typeface="Arial" panose="020B0604020202020204" pitchFamily="34" charset="0"/>
              <a:cs typeface="Arial" panose="020B0604020202020204" pitchFamily="34" charset="0"/>
            </a:rPr>
            <a:t>Regular review of local antibiotic susceptibility and treatment guidelines</a:t>
          </a:r>
        </a:p>
      </dgm:t>
    </dgm:pt>
    <dgm:pt modelId="{3A863344-FB12-461E-B8DA-065C643C8B22}" type="parTrans" cxnId="{6BA36CF3-A2E0-493D-AC44-9051E0A7EADB}">
      <dgm:prSet custT="1"/>
      <dgm:spPr/>
      <dgm:t>
        <a:bodyPr/>
        <a:lstStyle/>
        <a:p>
          <a:endParaRPr lang="en-US" sz="900">
            <a:latin typeface="Arial" panose="020B0604020202020204" pitchFamily="34" charset="0"/>
            <a:cs typeface="Arial" panose="020B0604020202020204" pitchFamily="34" charset="0"/>
          </a:endParaRPr>
        </a:p>
      </dgm:t>
    </dgm:pt>
    <dgm:pt modelId="{7F3750A2-E8A0-40EA-9847-6B34C8DF5EA2}" type="sibTrans" cxnId="{6BA36CF3-A2E0-493D-AC44-9051E0A7EADB}">
      <dgm:prSet/>
      <dgm:spPr/>
      <dgm:t>
        <a:bodyPr/>
        <a:lstStyle/>
        <a:p>
          <a:endParaRPr lang="en-US" sz="900">
            <a:latin typeface="Arial" panose="020B0604020202020204" pitchFamily="34" charset="0"/>
            <a:cs typeface="Arial" panose="020B0604020202020204" pitchFamily="34" charset="0"/>
          </a:endParaRPr>
        </a:p>
      </dgm:t>
    </dgm:pt>
    <dgm:pt modelId="{BA769F55-21E8-4DD3-8FBE-737B5C23C854}">
      <dgm:prSet phldrT="[Text]" custT="1"/>
      <dgm:spPr/>
      <dgm:t>
        <a:bodyPr/>
        <a:lstStyle/>
        <a:p>
          <a:r>
            <a:rPr lang="en-US" sz="900" dirty="0" smtClean="0">
              <a:latin typeface="Arial" panose="020B0604020202020204" pitchFamily="34" charset="0"/>
              <a:cs typeface="Arial" panose="020B0604020202020204" pitchFamily="34" charset="0"/>
            </a:rPr>
            <a:t>Bi-annual PPS of antimicrobial prescribing indicators</a:t>
          </a:r>
        </a:p>
      </dgm:t>
    </dgm:pt>
    <dgm:pt modelId="{0763DAC6-EE30-4C61-A1A4-06C1224453BF}" type="parTrans" cxnId="{0BC9D450-1305-4B9A-AEC7-90F23EC042A5}">
      <dgm:prSet custT="1"/>
      <dgm:spPr/>
      <dgm:t>
        <a:bodyPr/>
        <a:lstStyle/>
        <a:p>
          <a:endParaRPr lang="en-US" sz="900">
            <a:latin typeface="Arial" panose="020B0604020202020204" pitchFamily="34" charset="0"/>
            <a:cs typeface="Arial" panose="020B0604020202020204" pitchFamily="34" charset="0"/>
          </a:endParaRPr>
        </a:p>
      </dgm:t>
    </dgm:pt>
    <dgm:pt modelId="{E6FA308F-40CE-4DB9-947E-117C86503BF8}" type="sibTrans" cxnId="{0BC9D450-1305-4B9A-AEC7-90F23EC042A5}">
      <dgm:prSet/>
      <dgm:spPr/>
      <dgm:t>
        <a:bodyPr/>
        <a:lstStyle/>
        <a:p>
          <a:endParaRPr lang="en-US" sz="900">
            <a:latin typeface="Arial" panose="020B0604020202020204" pitchFamily="34" charset="0"/>
            <a:cs typeface="Arial" panose="020B0604020202020204" pitchFamily="34" charset="0"/>
          </a:endParaRPr>
        </a:p>
      </dgm:t>
    </dgm:pt>
    <dgm:pt modelId="{9859A0B6-201B-421A-81CE-E04B445D276C}">
      <dgm:prSet phldrT="[Text]" custT="1"/>
      <dgm:spPr/>
      <dgm:t>
        <a:bodyPr/>
        <a:lstStyle/>
        <a:p>
          <a:r>
            <a:rPr lang="en-US" sz="900" dirty="0" smtClean="0">
              <a:latin typeface="Arial" panose="020B0604020202020204" pitchFamily="34" charset="0"/>
              <a:cs typeface="Arial" panose="020B0604020202020204" pitchFamily="34" charset="0"/>
            </a:rPr>
            <a:t>Support non-acute colleagues in reviewing CA </a:t>
          </a:r>
          <a:r>
            <a:rPr lang="en-US" sz="900" i="1" dirty="0" smtClean="0">
              <a:latin typeface="Arial" panose="020B0604020202020204" pitchFamily="34" charset="0"/>
              <a:cs typeface="Arial" panose="020B0604020202020204" pitchFamily="34" charset="0"/>
            </a:rPr>
            <a:t>E. coli </a:t>
          </a:r>
          <a:r>
            <a:rPr lang="en-US" sz="900" i="0" dirty="0" smtClean="0">
              <a:latin typeface="Arial" panose="020B0604020202020204" pitchFamily="34" charset="0"/>
              <a:cs typeface="Arial" panose="020B0604020202020204" pitchFamily="34" charset="0"/>
            </a:rPr>
            <a:t>BSI cases</a:t>
          </a:r>
          <a:endParaRPr lang="en-US" sz="900" dirty="0">
            <a:latin typeface="Arial" panose="020B0604020202020204" pitchFamily="34" charset="0"/>
            <a:cs typeface="Arial" panose="020B0604020202020204" pitchFamily="34" charset="0"/>
          </a:endParaRPr>
        </a:p>
      </dgm:t>
    </dgm:pt>
    <dgm:pt modelId="{E19DF01A-7EE1-4A75-8123-020991B2A331}" type="parTrans" cxnId="{CA0E9F32-5FEB-44EB-8958-EBC6D7CAA66E}">
      <dgm:prSet custT="1"/>
      <dgm:spPr/>
      <dgm:t>
        <a:bodyPr/>
        <a:lstStyle/>
        <a:p>
          <a:endParaRPr lang="en-US" sz="900">
            <a:latin typeface="Arial" panose="020B0604020202020204" pitchFamily="34" charset="0"/>
            <a:cs typeface="Arial" panose="020B0604020202020204" pitchFamily="34" charset="0"/>
          </a:endParaRPr>
        </a:p>
      </dgm:t>
    </dgm:pt>
    <dgm:pt modelId="{25A8DCFD-C933-47E3-8714-7434FAFD0188}" type="sibTrans" cxnId="{CA0E9F32-5FEB-44EB-8958-EBC6D7CAA66E}">
      <dgm:prSet/>
      <dgm:spPr/>
      <dgm:t>
        <a:bodyPr/>
        <a:lstStyle/>
        <a:p>
          <a:endParaRPr lang="en-US" sz="900">
            <a:latin typeface="Arial" panose="020B0604020202020204" pitchFamily="34" charset="0"/>
            <a:cs typeface="Arial" panose="020B0604020202020204" pitchFamily="34" charset="0"/>
          </a:endParaRPr>
        </a:p>
      </dgm:t>
    </dgm:pt>
    <dgm:pt modelId="{D36CCB1A-F02A-42F1-9671-ACCBB615B1DF}">
      <dgm:prSet phldrT="[Text]" custT="1"/>
      <dgm:spPr/>
      <dgm:t>
        <a:bodyPr/>
        <a:lstStyle/>
        <a:p>
          <a:r>
            <a:rPr lang="en-US" sz="900" dirty="0" smtClean="0">
              <a:latin typeface="Arial" panose="020B0604020202020204" pitchFamily="34" charset="0"/>
              <a:cs typeface="Arial" panose="020B0604020202020204" pitchFamily="34" charset="0"/>
            </a:rPr>
            <a:t>Applied research to share generalizable findings</a:t>
          </a:r>
          <a:endParaRPr lang="en-US" sz="900" dirty="0">
            <a:latin typeface="Arial" panose="020B0604020202020204" pitchFamily="34" charset="0"/>
            <a:cs typeface="Arial" panose="020B0604020202020204" pitchFamily="34" charset="0"/>
          </a:endParaRPr>
        </a:p>
      </dgm:t>
    </dgm:pt>
    <dgm:pt modelId="{951EA38E-A599-4756-B4AA-1A57C187FCEA}" type="parTrans" cxnId="{6957F815-2021-4ADA-9B5E-2D8A0B96CE2E}">
      <dgm:prSet custT="1"/>
      <dgm:spPr/>
      <dgm:t>
        <a:bodyPr/>
        <a:lstStyle/>
        <a:p>
          <a:endParaRPr lang="en-US" sz="900">
            <a:latin typeface="Arial" panose="020B0604020202020204" pitchFamily="34" charset="0"/>
            <a:cs typeface="Arial" panose="020B0604020202020204" pitchFamily="34" charset="0"/>
          </a:endParaRPr>
        </a:p>
      </dgm:t>
    </dgm:pt>
    <dgm:pt modelId="{D823D11A-324C-4992-AF64-CD935D8E63D7}" type="sibTrans" cxnId="{6957F815-2021-4ADA-9B5E-2D8A0B96CE2E}">
      <dgm:prSet/>
      <dgm:spPr/>
      <dgm:t>
        <a:bodyPr/>
        <a:lstStyle/>
        <a:p>
          <a:endParaRPr lang="en-US" sz="900">
            <a:latin typeface="Arial" panose="020B0604020202020204" pitchFamily="34" charset="0"/>
            <a:cs typeface="Arial" panose="020B0604020202020204" pitchFamily="34" charset="0"/>
          </a:endParaRPr>
        </a:p>
      </dgm:t>
    </dgm:pt>
    <dgm:pt modelId="{3ABDF457-6C5D-4732-9B62-7EC79AAF8126}">
      <dgm:prSet phldrT="[Text]" custT="1"/>
      <dgm:spPr/>
      <dgm:t>
        <a:bodyPr/>
        <a:lstStyle/>
        <a:p>
          <a:r>
            <a:rPr lang="en-US" sz="900" dirty="0" smtClean="0">
              <a:latin typeface="Arial" panose="020B0604020202020204" pitchFamily="34" charset="0"/>
              <a:cs typeface="Arial" panose="020B0604020202020204" pitchFamily="34" charset="0"/>
            </a:rPr>
            <a:t>Improve patient hydration</a:t>
          </a:r>
        </a:p>
      </dgm:t>
    </dgm:pt>
    <dgm:pt modelId="{1D229350-ABD9-41B6-A9AD-AA783B7D0857}" type="parTrans" cxnId="{AB17921F-D132-4C5E-BFF4-47DE82B015F9}">
      <dgm:prSet custT="1"/>
      <dgm:spPr/>
      <dgm:t>
        <a:bodyPr/>
        <a:lstStyle/>
        <a:p>
          <a:endParaRPr lang="en-US" sz="900">
            <a:latin typeface="Arial" panose="020B0604020202020204" pitchFamily="34" charset="0"/>
            <a:cs typeface="Arial" panose="020B0604020202020204" pitchFamily="34" charset="0"/>
          </a:endParaRPr>
        </a:p>
      </dgm:t>
    </dgm:pt>
    <dgm:pt modelId="{EE7760EA-94D1-4291-8991-AA494BE08B0E}" type="sibTrans" cxnId="{AB17921F-D132-4C5E-BFF4-47DE82B015F9}">
      <dgm:prSet/>
      <dgm:spPr/>
      <dgm:t>
        <a:bodyPr/>
        <a:lstStyle/>
        <a:p>
          <a:endParaRPr lang="en-US" sz="900">
            <a:latin typeface="Arial" panose="020B0604020202020204" pitchFamily="34" charset="0"/>
            <a:cs typeface="Arial" panose="020B0604020202020204" pitchFamily="34" charset="0"/>
          </a:endParaRPr>
        </a:p>
      </dgm:t>
    </dgm:pt>
    <dgm:pt modelId="{0E43DD21-7FE3-459D-A779-FAAB8151DF29}">
      <dgm:prSet phldrT="[Text]" custT="1"/>
      <dgm:spPr/>
      <dgm:t>
        <a:bodyPr/>
        <a:lstStyle/>
        <a:p>
          <a:r>
            <a:rPr lang="en-US" sz="900" smtClean="0">
              <a:latin typeface="Arial" panose="020B0604020202020204" pitchFamily="34" charset="0"/>
              <a:cs typeface="Arial" panose="020B0604020202020204" pitchFamily="34" charset="0"/>
            </a:rPr>
            <a:t>Oprimising </a:t>
          </a:r>
          <a:r>
            <a:rPr lang="en-US" sz="900" dirty="0" smtClean="0">
              <a:latin typeface="Arial" panose="020B0604020202020204" pitchFamily="34" charset="0"/>
              <a:cs typeface="Arial" panose="020B0604020202020204" pitchFamily="34" charset="0"/>
            </a:rPr>
            <a:t>urinary catheter utilization</a:t>
          </a:r>
        </a:p>
      </dgm:t>
    </dgm:pt>
    <dgm:pt modelId="{18D84145-840B-4803-B499-AD20205B0A9B}" type="parTrans" cxnId="{B207FB44-805C-47AE-BAE0-2675208B619B}">
      <dgm:prSet custT="1"/>
      <dgm:spPr/>
      <dgm:t>
        <a:bodyPr/>
        <a:lstStyle/>
        <a:p>
          <a:endParaRPr lang="en-US" sz="900">
            <a:latin typeface="Arial" panose="020B0604020202020204" pitchFamily="34" charset="0"/>
            <a:cs typeface="Arial" panose="020B0604020202020204" pitchFamily="34" charset="0"/>
          </a:endParaRPr>
        </a:p>
      </dgm:t>
    </dgm:pt>
    <dgm:pt modelId="{6239E4C1-FE8A-4445-96D4-653AB9380C83}" type="sibTrans" cxnId="{B207FB44-805C-47AE-BAE0-2675208B619B}">
      <dgm:prSet/>
      <dgm:spPr/>
      <dgm:t>
        <a:bodyPr/>
        <a:lstStyle/>
        <a:p>
          <a:endParaRPr lang="en-US" sz="900">
            <a:latin typeface="Arial" panose="020B0604020202020204" pitchFamily="34" charset="0"/>
            <a:cs typeface="Arial" panose="020B0604020202020204" pitchFamily="34" charset="0"/>
          </a:endParaRPr>
        </a:p>
      </dgm:t>
    </dgm:pt>
    <dgm:pt modelId="{F1115559-BA31-4251-B7D2-5C8F74C6BFE2}">
      <dgm:prSet phldrT="[Text]" custT="1"/>
      <dgm:spPr/>
      <dgm:t>
        <a:bodyPr/>
        <a:lstStyle/>
        <a:p>
          <a:r>
            <a:rPr lang="en-US" sz="900" dirty="0" smtClean="0">
              <a:latin typeface="Arial" panose="020B0604020202020204" pitchFamily="34" charset="0"/>
              <a:cs typeface="Arial" panose="020B0604020202020204" pitchFamily="34" charset="0"/>
            </a:rPr>
            <a:t>Collaborating in the </a:t>
          </a:r>
          <a:r>
            <a:rPr lang="en-US" sz="900" i="1" dirty="0" smtClean="0">
              <a:latin typeface="Arial" panose="020B0604020202020204" pitchFamily="34" charset="0"/>
              <a:cs typeface="Arial" panose="020B0604020202020204" pitchFamily="34" charset="0"/>
            </a:rPr>
            <a:t>E. coli </a:t>
          </a:r>
          <a:r>
            <a:rPr lang="en-US" sz="900" i="0" dirty="0" smtClean="0">
              <a:latin typeface="Arial" panose="020B0604020202020204" pitchFamily="34" charset="0"/>
              <a:cs typeface="Arial" panose="020B0604020202020204" pitchFamily="34" charset="0"/>
            </a:rPr>
            <a:t>cancer collaborative</a:t>
          </a:r>
          <a:endParaRPr lang="en-US" sz="900" dirty="0" smtClean="0">
            <a:latin typeface="Arial" panose="020B0604020202020204" pitchFamily="34" charset="0"/>
            <a:cs typeface="Arial" panose="020B0604020202020204" pitchFamily="34" charset="0"/>
          </a:endParaRPr>
        </a:p>
      </dgm:t>
    </dgm:pt>
    <dgm:pt modelId="{29508841-B876-4CBC-91D0-555C2BB365CE}" type="parTrans" cxnId="{EF4992F4-1EC0-425E-A8BB-31BD6ABEC2D0}">
      <dgm:prSet custT="1"/>
      <dgm:spPr/>
      <dgm:t>
        <a:bodyPr/>
        <a:lstStyle/>
        <a:p>
          <a:endParaRPr lang="en-US" sz="900">
            <a:latin typeface="Arial" panose="020B0604020202020204" pitchFamily="34" charset="0"/>
            <a:cs typeface="Arial" panose="020B0604020202020204" pitchFamily="34" charset="0"/>
          </a:endParaRPr>
        </a:p>
      </dgm:t>
    </dgm:pt>
    <dgm:pt modelId="{57AC5390-BF7B-4FF1-8C26-B7EA54AFED83}" type="sibTrans" cxnId="{EF4992F4-1EC0-425E-A8BB-31BD6ABEC2D0}">
      <dgm:prSet/>
      <dgm:spPr/>
      <dgm:t>
        <a:bodyPr/>
        <a:lstStyle/>
        <a:p>
          <a:endParaRPr lang="en-US" sz="900">
            <a:latin typeface="Arial" panose="020B0604020202020204" pitchFamily="34" charset="0"/>
            <a:cs typeface="Arial" panose="020B0604020202020204" pitchFamily="34" charset="0"/>
          </a:endParaRPr>
        </a:p>
      </dgm:t>
    </dgm:pt>
    <dgm:pt modelId="{804207D1-45D2-4122-8049-B9CE484869EF}">
      <dgm:prSet phldrT="[Text]" custT="1"/>
      <dgm:spPr/>
      <dgm:t>
        <a:bodyPr/>
        <a:lstStyle/>
        <a:p>
          <a:r>
            <a:rPr lang="en-US" sz="900" dirty="0" smtClean="0">
              <a:latin typeface="Arial" panose="020B0604020202020204" pitchFamily="34" charset="0"/>
              <a:cs typeface="Arial" panose="020B0604020202020204" pitchFamily="34" charset="0"/>
            </a:rPr>
            <a:t>HCAI / AMR CQUIN on lower UTI</a:t>
          </a:r>
        </a:p>
      </dgm:t>
    </dgm:pt>
    <dgm:pt modelId="{9D4A6A8D-BEF4-415C-A5D5-ABD894737EF8}" type="parTrans" cxnId="{5953E741-7D44-496D-8E9C-0496861BAD48}">
      <dgm:prSet custT="1"/>
      <dgm:spPr/>
      <dgm:t>
        <a:bodyPr/>
        <a:lstStyle/>
        <a:p>
          <a:endParaRPr lang="en-US" sz="900">
            <a:latin typeface="Arial" panose="020B0604020202020204" pitchFamily="34" charset="0"/>
            <a:cs typeface="Arial" panose="020B0604020202020204" pitchFamily="34" charset="0"/>
          </a:endParaRPr>
        </a:p>
      </dgm:t>
    </dgm:pt>
    <dgm:pt modelId="{056DB7F4-DEE2-4824-9911-2AAB4183B197}" type="sibTrans" cxnId="{5953E741-7D44-496D-8E9C-0496861BAD48}">
      <dgm:prSet/>
      <dgm:spPr/>
      <dgm:t>
        <a:bodyPr/>
        <a:lstStyle/>
        <a:p>
          <a:endParaRPr lang="en-US" sz="900">
            <a:latin typeface="Arial" panose="020B0604020202020204" pitchFamily="34" charset="0"/>
            <a:cs typeface="Arial" panose="020B0604020202020204" pitchFamily="34" charset="0"/>
          </a:endParaRPr>
        </a:p>
      </dgm:t>
    </dgm:pt>
    <dgm:pt modelId="{0883730C-E3C5-4406-ACF7-7FBC21B29849}" type="pres">
      <dgm:prSet presAssocID="{78782D8A-C8A3-494D-88A2-6C8CF23329F0}" presName="Name0" presStyleCnt="0">
        <dgm:presLayoutVars>
          <dgm:chPref val="1"/>
          <dgm:dir/>
          <dgm:animOne val="branch"/>
          <dgm:animLvl val="lvl"/>
          <dgm:resizeHandles val="exact"/>
        </dgm:presLayoutVars>
      </dgm:prSet>
      <dgm:spPr/>
      <dgm:t>
        <a:bodyPr/>
        <a:lstStyle/>
        <a:p>
          <a:endParaRPr lang="en-US"/>
        </a:p>
      </dgm:t>
    </dgm:pt>
    <dgm:pt modelId="{4927B57B-32DC-45B8-8E43-8391BB2CF83F}" type="pres">
      <dgm:prSet presAssocID="{6205AD03-7820-4C79-BFFC-7DE0494B002E}" presName="root1" presStyleCnt="0"/>
      <dgm:spPr/>
    </dgm:pt>
    <dgm:pt modelId="{D02A2FFD-E5EB-41FE-9FD8-20BDCEFFE111}" type="pres">
      <dgm:prSet presAssocID="{6205AD03-7820-4C79-BFFC-7DE0494B002E}" presName="LevelOneTextNode" presStyleLbl="node0" presStyleIdx="0" presStyleCnt="1">
        <dgm:presLayoutVars>
          <dgm:chPref val="3"/>
        </dgm:presLayoutVars>
      </dgm:prSet>
      <dgm:spPr/>
      <dgm:t>
        <a:bodyPr/>
        <a:lstStyle/>
        <a:p>
          <a:endParaRPr lang="en-US"/>
        </a:p>
      </dgm:t>
    </dgm:pt>
    <dgm:pt modelId="{C6BC73E4-97A7-4A1C-9879-DF4193E2C707}" type="pres">
      <dgm:prSet presAssocID="{6205AD03-7820-4C79-BFFC-7DE0494B002E}" presName="level2hierChild" presStyleCnt="0"/>
      <dgm:spPr/>
    </dgm:pt>
    <dgm:pt modelId="{010E794D-3EB8-478D-A817-BA4BA5D80F37}" type="pres">
      <dgm:prSet presAssocID="{881F953A-1885-4D68-84A4-D5523BB30FB8}" presName="conn2-1" presStyleLbl="parChTrans1D2" presStyleIdx="0" presStyleCnt="4"/>
      <dgm:spPr/>
      <dgm:t>
        <a:bodyPr/>
        <a:lstStyle/>
        <a:p>
          <a:endParaRPr lang="en-US"/>
        </a:p>
      </dgm:t>
    </dgm:pt>
    <dgm:pt modelId="{74EB7872-2641-4C4E-91FC-859841B5C853}" type="pres">
      <dgm:prSet presAssocID="{881F953A-1885-4D68-84A4-D5523BB30FB8}" presName="connTx" presStyleLbl="parChTrans1D2" presStyleIdx="0" presStyleCnt="4"/>
      <dgm:spPr/>
      <dgm:t>
        <a:bodyPr/>
        <a:lstStyle/>
        <a:p>
          <a:endParaRPr lang="en-US"/>
        </a:p>
      </dgm:t>
    </dgm:pt>
    <dgm:pt modelId="{62E14889-84F6-4558-AD40-69A8CAD3D153}" type="pres">
      <dgm:prSet presAssocID="{B97EFED9-8ADD-4BDC-9FF4-9A4ADA373D43}" presName="root2" presStyleCnt="0"/>
      <dgm:spPr/>
    </dgm:pt>
    <dgm:pt modelId="{132F09DF-322C-4D62-AECB-724E84C732F5}" type="pres">
      <dgm:prSet presAssocID="{B97EFED9-8ADD-4BDC-9FF4-9A4ADA373D43}" presName="LevelTwoTextNode" presStyleLbl="node2" presStyleIdx="0" presStyleCnt="4" custScaleX="212649">
        <dgm:presLayoutVars>
          <dgm:chPref val="3"/>
        </dgm:presLayoutVars>
      </dgm:prSet>
      <dgm:spPr/>
      <dgm:t>
        <a:bodyPr/>
        <a:lstStyle/>
        <a:p>
          <a:endParaRPr lang="en-US"/>
        </a:p>
      </dgm:t>
    </dgm:pt>
    <dgm:pt modelId="{AD72A71A-85D5-40FB-8829-0C787ABC5E57}" type="pres">
      <dgm:prSet presAssocID="{B97EFED9-8ADD-4BDC-9FF4-9A4ADA373D43}" presName="level3hierChild" presStyleCnt="0"/>
      <dgm:spPr/>
    </dgm:pt>
    <dgm:pt modelId="{4B8387CE-A952-4BFC-BD30-C2393EB8CC59}" type="pres">
      <dgm:prSet presAssocID="{B863DB69-FF40-4DFE-BD00-2B04964FC16D}" presName="conn2-1" presStyleLbl="parChTrans1D3" presStyleIdx="0" presStyleCnt="11"/>
      <dgm:spPr/>
      <dgm:t>
        <a:bodyPr/>
        <a:lstStyle/>
        <a:p>
          <a:endParaRPr lang="en-US"/>
        </a:p>
      </dgm:t>
    </dgm:pt>
    <dgm:pt modelId="{B99DA00C-6FE6-477F-9CEF-5B0F43598333}" type="pres">
      <dgm:prSet presAssocID="{B863DB69-FF40-4DFE-BD00-2B04964FC16D}" presName="connTx" presStyleLbl="parChTrans1D3" presStyleIdx="0" presStyleCnt="11"/>
      <dgm:spPr/>
      <dgm:t>
        <a:bodyPr/>
        <a:lstStyle/>
        <a:p>
          <a:endParaRPr lang="en-US"/>
        </a:p>
      </dgm:t>
    </dgm:pt>
    <dgm:pt modelId="{03F4FCCB-6753-4E7B-A88B-8203F89FA1B6}" type="pres">
      <dgm:prSet presAssocID="{4F48D18A-1793-41B9-9CA1-88E46F98A026}" presName="root2" presStyleCnt="0"/>
      <dgm:spPr/>
    </dgm:pt>
    <dgm:pt modelId="{4C33D85E-7DA3-4B8C-894C-A144DB611390}" type="pres">
      <dgm:prSet presAssocID="{4F48D18A-1793-41B9-9CA1-88E46F98A026}" presName="LevelTwoTextNode" presStyleLbl="node3" presStyleIdx="0" presStyleCnt="11" custScaleX="220105">
        <dgm:presLayoutVars>
          <dgm:chPref val="3"/>
        </dgm:presLayoutVars>
      </dgm:prSet>
      <dgm:spPr/>
      <dgm:t>
        <a:bodyPr/>
        <a:lstStyle/>
        <a:p>
          <a:endParaRPr lang="en-US"/>
        </a:p>
      </dgm:t>
    </dgm:pt>
    <dgm:pt modelId="{04A981E8-F93C-4328-B4BE-B8D9F28FDF02}" type="pres">
      <dgm:prSet presAssocID="{4F48D18A-1793-41B9-9CA1-88E46F98A026}" presName="level3hierChild" presStyleCnt="0"/>
      <dgm:spPr/>
    </dgm:pt>
    <dgm:pt modelId="{877C7053-94E3-46C3-AD66-D073761F334E}" type="pres">
      <dgm:prSet presAssocID="{DAC3A7A5-199C-483E-AA36-F736A774BE03}" presName="conn2-1" presStyleLbl="parChTrans1D3" presStyleIdx="1" presStyleCnt="11"/>
      <dgm:spPr/>
      <dgm:t>
        <a:bodyPr/>
        <a:lstStyle/>
        <a:p>
          <a:endParaRPr lang="en-US"/>
        </a:p>
      </dgm:t>
    </dgm:pt>
    <dgm:pt modelId="{86FC9B04-0F3F-4712-BF56-15B7F012867A}" type="pres">
      <dgm:prSet presAssocID="{DAC3A7A5-199C-483E-AA36-F736A774BE03}" presName="connTx" presStyleLbl="parChTrans1D3" presStyleIdx="1" presStyleCnt="11"/>
      <dgm:spPr/>
      <dgm:t>
        <a:bodyPr/>
        <a:lstStyle/>
        <a:p>
          <a:endParaRPr lang="en-US"/>
        </a:p>
      </dgm:t>
    </dgm:pt>
    <dgm:pt modelId="{C4899547-53D2-4A4F-803A-36B813B7EEB9}" type="pres">
      <dgm:prSet presAssocID="{681248EC-21E9-459A-B420-284B7226FA22}" presName="root2" presStyleCnt="0"/>
      <dgm:spPr/>
    </dgm:pt>
    <dgm:pt modelId="{ECBD5D9A-5071-436C-9F9C-A98A78ED9CEB}" type="pres">
      <dgm:prSet presAssocID="{681248EC-21E9-459A-B420-284B7226FA22}" presName="LevelTwoTextNode" presStyleLbl="node3" presStyleIdx="1" presStyleCnt="11" custScaleX="220105">
        <dgm:presLayoutVars>
          <dgm:chPref val="3"/>
        </dgm:presLayoutVars>
      </dgm:prSet>
      <dgm:spPr/>
      <dgm:t>
        <a:bodyPr/>
        <a:lstStyle/>
        <a:p>
          <a:endParaRPr lang="en-US"/>
        </a:p>
      </dgm:t>
    </dgm:pt>
    <dgm:pt modelId="{C0E89FE4-6C10-4C7B-AA5B-28ACFD64C8A2}" type="pres">
      <dgm:prSet presAssocID="{681248EC-21E9-459A-B420-284B7226FA22}" presName="level3hierChild" presStyleCnt="0"/>
      <dgm:spPr/>
    </dgm:pt>
    <dgm:pt modelId="{BBC778B0-13C1-49B3-BFFF-7A2A30B9F08B}" type="pres">
      <dgm:prSet presAssocID="{E19DF01A-7EE1-4A75-8123-020991B2A331}" presName="conn2-1" presStyleLbl="parChTrans1D3" presStyleIdx="2" presStyleCnt="11"/>
      <dgm:spPr/>
      <dgm:t>
        <a:bodyPr/>
        <a:lstStyle/>
        <a:p>
          <a:endParaRPr lang="en-US"/>
        </a:p>
      </dgm:t>
    </dgm:pt>
    <dgm:pt modelId="{97692522-48AE-4D3E-9E95-27658AD335CC}" type="pres">
      <dgm:prSet presAssocID="{E19DF01A-7EE1-4A75-8123-020991B2A331}" presName="connTx" presStyleLbl="parChTrans1D3" presStyleIdx="2" presStyleCnt="11"/>
      <dgm:spPr/>
      <dgm:t>
        <a:bodyPr/>
        <a:lstStyle/>
        <a:p>
          <a:endParaRPr lang="en-US"/>
        </a:p>
      </dgm:t>
    </dgm:pt>
    <dgm:pt modelId="{B330723D-907E-4D37-BACD-6D0C7ABA52F1}" type="pres">
      <dgm:prSet presAssocID="{9859A0B6-201B-421A-81CE-E04B445D276C}" presName="root2" presStyleCnt="0"/>
      <dgm:spPr/>
    </dgm:pt>
    <dgm:pt modelId="{A7723DDB-BB73-40A9-BDDA-3BDFA9DB8D0A}" type="pres">
      <dgm:prSet presAssocID="{9859A0B6-201B-421A-81CE-E04B445D276C}" presName="LevelTwoTextNode" presStyleLbl="node3" presStyleIdx="2" presStyleCnt="11" custScaleX="220105">
        <dgm:presLayoutVars>
          <dgm:chPref val="3"/>
        </dgm:presLayoutVars>
      </dgm:prSet>
      <dgm:spPr/>
      <dgm:t>
        <a:bodyPr/>
        <a:lstStyle/>
        <a:p>
          <a:endParaRPr lang="en-US"/>
        </a:p>
      </dgm:t>
    </dgm:pt>
    <dgm:pt modelId="{B001941E-BA67-4B56-8364-1347CF82E1A6}" type="pres">
      <dgm:prSet presAssocID="{9859A0B6-201B-421A-81CE-E04B445D276C}" presName="level3hierChild" presStyleCnt="0"/>
      <dgm:spPr/>
    </dgm:pt>
    <dgm:pt modelId="{9631A547-8F66-4B10-A8F7-B7DA70D1B2DA}" type="pres">
      <dgm:prSet presAssocID="{951EA38E-A599-4756-B4AA-1A57C187FCEA}" presName="conn2-1" presStyleLbl="parChTrans1D3" presStyleIdx="3" presStyleCnt="11"/>
      <dgm:spPr/>
      <dgm:t>
        <a:bodyPr/>
        <a:lstStyle/>
        <a:p>
          <a:endParaRPr lang="en-US"/>
        </a:p>
      </dgm:t>
    </dgm:pt>
    <dgm:pt modelId="{DBA83AD8-C73F-4B67-84BD-E519BC621D9D}" type="pres">
      <dgm:prSet presAssocID="{951EA38E-A599-4756-B4AA-1A57C187FCEA}" presName="connTx" presStyleLbl="parChTrans1D3" presStyleIdx="3" presStyleCnt="11"/>
      <dgm:spPr/>
      <dgm:t>
        <a:bodyPr/>
        <a:lstStyle/>
        <a:p>
          <a:endParaRPr lang="en-US"/>
        </a:p>
      </dgm:t>
    </dgm:pt>
    <dgm:pt modelId="{8593715D-1DB4-4581-97B2-7F8A52288C97}" type="pres">
      <dgm:prSet presAssocID="{D36CCB1A-F02A-42F1-9671-ACCBB615B1DF}" presName="root2" presStyleCnt="0"/>
      <dgm:spPr/>
    </dgm:pt>
    <dgm:pt modelId="{DB37D1EB-AE90-4A5F-94D6-6EE459DE45A2}" type="pres">
      <dgm:prSet presAssocID="{D36CCB1A-F02A-42F1-9671-ACCBB615B1DF}" presName="LevelTwoTextNode" presStyleLbl="node3" presStyleIdx="3" presStyleCnt="11" custScaleX="220105">
        <dgm:presLayoutVars>
          <dgm:chPref val="3"/>
        </dgm:presLayoutVars>
      </dgm:prSet>
      <dgm:spPr/>
      <dgm:t>
        <a:bodyPr/>
        <a:lstStyle/>
        <a:p>
          <a:endParaRPr lang="en-US"/>
        </a:p>
      </dgm:t>
    </dgm:pt>
    <dgm:pt modelId="{C6534EC6-3794-4E3E-867A-C8511A5FBDE4}" type="pres">
      <dgm:prSet presAssocID="{D36CCB1A-F02A-42F1-9671-ACCBB615B1DF}" presName="level3hierChild" presStyleCnt="0"/>
      <dgm:spPr/>
    </dgm:pt>
    <dgm:pt modelId="{3718B948-AE20-41A8-9E7B-A095C2EE2CCC}" type="pres">
      <dgm:prSet presAssocID="{2E7B3940-25DE-4FB5-8782-7BF2C19A1FB6}" presName="conn2-1" presStyleLbl="parChTrans1D2" presStyleIdx="1" presStyleCnt="4"/>
      <dgm:spPr/>
      <dgm:t>
        <a:bodyPr/>
        <a:lstStyle/>
        <a:p>
          <a:endParaRPr lang="en-US"/>
        </a:p>
      </dgm:t>
    </dgm:pt>
    <dgm:pt modelId="{BD7E8C6E-F3A3-446A-A584-0416E52CF941}" type="pres">
      <dgm:prSet presAssocID="{2E7B3940-25DE-4FB5-8782-7BF2C19A1FB6}" presName="connTx" presStyleLbl="parChTrans1D2" presStyleIdx="1" presStyleCnt="4"/>
      <dgm:spPr/>
      <dgm:t>
        <a:bodyPr/>
        <a:lstStyle/>
        <a:p>
          <a:endParaRPr lang="en-US"/>
        </a:p>
      </dgm:t>
    </dgm:pt>
    <dgm:pt modelId="{E380A8CE-DB6B-4306-AED5-0CFA385CF700}" type="pres">
      <dgm:prSet presAssocID="{D08B8964-EFEC-428F-8684-B400048BCA7A}" presName="root2" presStyleCnt="0"/>
      <dgm:spPr/>
    </dgm:pt>
    <dgm:pt modelId="{11882B74-6B36-48AD-AC39-E08B454FD60A}" type="pres">
      <dgm:prSet presAssocID="{D08B8964-EFEC-428F-8684-B400048BCA7A}" presName="LevelTwoTextNode" presStyleLbl="node2" presStyleIdx="1" presStyleCnt="4" custScaleX="212649">
        <dgm:presLayoutVars>
          <dgm:chPref val="3"/>
        </dgm:presLayoutVars>
      </dgm:prSet>
      <dgm:spPr/>
      <dgm:t>
        <a:bodyPr/>
        <a:lstStyle/>
        <a:p>
          <a:endParaRPr lang="en-US"/>
        </a:p>
      </dgm:t>
    </dgm:pt>
    <dgm:pt modelId="{3280E35A-F688-48F1-A74A-644E20E383CC}" type="pres">
      <dgm:prSet presAssocID="{D08B8964-EFEC-428F-8684-B400048BCA7A}" presName="level3hierChild" presStyleCnt="0"/>
      <dgm:spPr/>
    </dgm:pt>
    <dgm:pt modelId="{3A29AB3E-BD5E-417E-8F76-4CFA7AFA7BAB}" type="pres">
      <dgm:prSet presAssocID="{18D84145-840B-4803-B499-AD20205B0A9B}" presName="conn2-1" presStyleLbl="parChTrans1D3" presStyleIdx="4" presStyleCnt="11"/>
      <dgm:spPr/>
      <dgm:t>
        <a:bodyPr/>
        <a:lstStyle/>
        <a:p>
          <a:endParaRPr lang="en-US"/>
        </a:p>
      </dgm:t>
    </dgm:pt>
    <dgm:pt modelId="{DE2F3862-B956-47A6-955D-773CBD1D0CE7}" type="pres">
      <dgm:prSet presAssocID="{18D84145-840B-4803-B499-AD20205B0A9B}" presName="connTx" presStyleLbl="parChTrans1D3" presStyleIdx="4" presStyleCnt="11"/>
      <dgm:spPr/>
      <dgm:t>
        <a:bodyPr/>
        <a:lstStyle/>
        <a:p>
          <a:endParaRPr lang="en-US"/>
        </a:p>
      </dgm:t>
    </dgm:pt>
    <dgm:pt modelId="{11482F06-5D70-47C3-A790-79D70CF26D55}" type="pres">
      <dgm:prSet presAssocID="{0E43DD21-7FE3-459D-A779-FAAB8151DF29}" presName="root2" presStyleCnt="0"/>
      <dgm:spPr/>
    </dgm:pt>
    <dgm:pt modelId="{ED7C9ED2-3794-4EF0-871F-4E271552B30F}" type="pres">
      <dgm:prSet presAssocID="{0E43DD21-7FE3-459D-A779-FAAB8151DF29}" presName="LevelTwoTextNode" presStyleLbl="node3" presStyleIdx="4" presStyleCnt="11" custScaleX="220105">
        <dgm:presLayoutVars>
          <dgm:chPref val="3"/>
        </dgm:presLayoutVars>
      </dgm:prSet>
      <dgm:spPr/>
      <dgm:t>
        <a:bodyPr/>
        <a:lstStyle/>
        <a:p>
          <a:endParaRPr lang="en-US"/>
        </a:p>
      </dgm:t>
    </dgm:pt>
    <dgm:pt modelId="{F61E8E3D-2C54-4C5E-B02B-2CCC96A7847C}" type="pres">
      <dgm:prSet presAssocID="{0E43DD21-7FE3-459D-A779-FAAB8151DF29}" presName="level3hierChild" presStyleCnt="0"/>
      <dgm:spPr/>
    </dgm:pt>
    <dgm:pt modelId="{6C29CE30-1195-499A-8751-0B7940856A74}" type="pres">
      <dgm:prSet presAssocID="{1D229350-ABD9-41B6-A9AD-AA783B7D0857}" presName="conn2-1" presStyleLbl="parChTrans1D3" presStyleIdx="5" presStyleCnt="11"/>
      <dgm:spPr/>
      <dgm:t>
        <a:bodyPr/>
        <a:lstStyle/>
        <a:p>
          <a:endParaRPr lang="en-US"/>
        </a:p>
      </dgm:t>
    </dgm:pt>
    <dgm:pt modelId="{7493DC5F-C40B-40A3-87AA-E0B5B2CE2022}" type="pres">
      <dgm:prSet presAssocID="{1D229350-ABD9-41B6-A9AD-AA783B7D0857}" presName="connTx" presStyleLbl="parChTrans1D3" presStyleIdx="5" presStyleCnt="11"/>
      <dgm:spPr/>
      <dgm:t>
        <a:bodyPr/>
        <a:lstStyle/>
        <a:p>
          <a:endParaRPr lang="en-US"/>
        </a:p>
      </dgm:t>
    </dgm:pt>
    <dgm:pt modelId="{17E22EA6-282F-495B-850D-ACC196BE1F93}" type="pres">
      <dgm:prSet presAssocID="{3ABDF457-6C5D-4732-9B62-7EC79AAF8126}" presName="root2" presStyleCnt="0"/>
      <dgm:spPr/>
    </dgm:pt>
    <dgm:pt modelId="{8A0E4EA2-E59E-4B7A-8EFF-B08EAF518C1F}" type="pres">
      <dgm:prSet presAssocID="{3ABDF457-6C5D-4732-9B62-7EC79AAF8126}" presName="LevelTwoTextNode" presStyleLbl="node3" presStyleIdx="5" presStyleCnt="11" custScaleX="220105">
        <dgm:presLayoutVars>
          <dgm:chPref val="3"/>
        </dgm:presLayoutVars>
      </dgm:prSet>
      <dgm:spPr/>
      <dgm:t>
        <a:bodyPr/>
        <a:lstStyle/>
        <a:p>
          <a:endParaRPr lang="en-US"/>
        </a:p>
      </dgm:t>
    </dgm:pt>
    <dgm:pt modelId="{E3B0D009-75A5-405A-8E5E-D37E48B6AB98}" type="pres">
      <dgm:prSet presAssocID="{3ABDF457-6C5D-4732-9B62-7EC79AAF8126}" presName="level3hierChild" presStyleCnt="0"/>
      <dgm:spPr/>
    </dgm:pt>
    <dgm:pt modelId="{B940078D-5A3C-4D43-B258-5975F32E44E2}" type="pres">
      <dgm:prSet presAssocID="{0E573386-10DB-4B00-BFAD-AE56FD54FE80}" presName="conn2-1" presStyleLbl="parChTrans1D2" presStyleIdx="2" presStyleCnt="4"/>
      <dgm:spPr/>
      <dgm:t>
        <a:bodyPr/>
        <a:lstStyle/>
        <a:p>
          <a:endParaRPr lang="en-US"/>
        </a:p>
      </dgm:t>
    </dgm:pt>
    <dgm:pt modelId="{1C00DDFC-15FD-4B9F-8CA0-1385EBFF47F3}" type="pres">
      <dgm:prSet presAssocID="{0E573386-10DB-4B00-BFAD-AE56FD54FE80}" presName="connTx" presStyleLbl="parChTrans1D2" presStyleIdx="2" presStyleCnt="4"/>
      <dgm:spPr/>
      <dgm:t>
        <a:bodyPr/>
        <a:lstStyle/>
        <a:p>
          <a:endParaRPr lang="en-US"/>
        </a:p>
      </dgm:t>
    </dgm:pt>
    <dgm:pt modelId="{EF6B4F5B-91B5-4191-9A6E-E81DAE1CB8A2}" type="pres">
      <dgm:prSet presAssocID="{3F476225-1D7E-40BB-830E-2B0F6803DED3}" presName="root2" presStyleCnt="0"/>
      <dgm:spPr/>
    </dgm:pt>
    <dgm:pt modelId="{CCCBDB08-C94A-4EF9-BB52-D3576615B7DB}" type="pres">
      <dgm:prSet presAssocID="{3F476225-1D7E-40BB-830E-2B0F6803DED3}" presName="LevelTwoTextNode" presStyleLbl="node2" presStyleIdx="2" presStyleCnt="4" custScaleX="212649" custScaleY="178725">
        <dgm:presLayoutVars>
          <dgm:chPref val="3"/>
        </dgm:presLayoutVars>
      </dgm:prSet>
      <dgm:spPr/>
      <dgm:t>
        <a:bodyPr/>
        <a:lstStyle/>
        <a:p>
          <a:endParaRPr lang="en-US"/>
        </a:p>
      </dgm:t>
    </dgm:pt>
    <dgm:pt modelId="{1CEC7D77-41BD-4805-AC2A-8D403BEEBB53}" type="pres">
      <dgm:prSet presAssocID="{3F476225-1D7E-40BB-830E-2B0F6803DED3}" presName="level3hierChild" presStyleCnt="0"/>
      <dgm:spPr/>
    </dgm:pt>
    <dgm:pt modelId="{9ABED1F5-73C2-4D86-B138-D295A079447E}" type="pres">
      <dgm:prSet presAssocID="{29508841-B876-4CBC-91D0-555C2BB365CE}" presName="conn2-1" presStyleLbl="parChTrans1D3" presStyleIdx="6" presStyleCnt="11"/>
      <dgm:spPr/>
      <dgm:t>
        <a:bodyPr/>
        <a:lstStyle/>
        <a:p>
          <a:endParaRPr lang="en-US"/>
        </a:p>
      </dgm:t>
    </dgm:pt>
    <dgm:pt modelId="{25A56373-B513-41D4-B120-A37D4E60B288}" type="pres">
      <dgm:prSet presAssocID="{29508841-B876-4CBC-91D0-555C2BB365CE}" presName="connTx" presStyleLbl="parChTrans1D3" presStyleIdx="6" presStyleCnt="11"/>
      <dgm:spPr/>
      <dgm:t>
        <a:bodyPr/>
        <a:lstStyle/>
        <a:p>
          <a:endParaRPr lang="en-US"/>
        </a:p>
      </dgm:t>
    </dgm:pt>
    <dgm:pt modelId="{91A9E8C3-AC1D-45B5-9CDD-184D81DCD9A3}" type="pres">
      <dgm:prSet presAssocID="{F1115559-BA31-4251-B7D2-5C8F74C6BFE2}" presName="root2" presStyleCnt="0"/>
      <dgm:spPr/>
    </dgm:pt>
    <dgm:pt modelId="{B4F6B569-1DF3-4188-8A5D-EE4613E10CD5}" type="pres">
      <dgm:prSet presAssocID="{F1115559-BA31-4251-B7D2-5C8F74C6BFE2}" presName="LevelTwoTextNode" presStyleLbl="node3" presStyleIdx="6" presStyleCnt="11" custScaleX="220105">
        <dgm:presLayoutVars>
          <dgm:chPref val="3"/>
        </dgm:presLayoutVars>
      </dgm:prSet>
      <dgm:spPr/>
      <dgm:t>
        <a:bodyPr/>
        <a:lstStyle/>
        <a:p>
          <a:endParaRPr lang="en-US"/>
        </a:p>
      </dgm:t>
    </dgm:pt>
    <dgm:pt modelId="{14689370-B84F-4CE6-AD3C-2CCB36945D2C}" type="pres">
      <dgm:prSet presAssocID="{F1115559-BA31-4251-B7D2-5C8F74C6BFE2}" presName="level3hierChild" presStyleCnt="0"/>
      <dgm:spPr/>
    </dgm:pt>
    <dgm:pt modelId="{F3A8B886-BE49-4767-B7E7-7948F1DA5B38}" type="pres">
      <dgm:prSet presAssocID="{0D812FBC-6E39-4FED-A5D6-1767ACAD0965}" presName="conn2-1" presStyleLbl="parChTrans1D2" presStyleIdx="3" presStyleCnt="4"/>
      <dgm:spPr/>
      <dgm:t>
        <a:bodyPr/>
        <a:lstStyle/>
        <a:p>
          <a:endParaRPr lang="en-US"/>
        </a:p>
      </dgm:t>
    </dgm:pt>
    <dgm:pt modelId="{20077E07-74AD-45BA-B826-2109DDF5BE56}" type="pres">
      <dgm:prSet presAssocID="{0D812FBC-6E39-4FED-A5D6-1767ACAD0965}" presName="connTx" presStyleLbl="parChTrans1D2" presStyleIdx="3" presStyleCnt="4"/>
      <dgm:spPr/>
      <dgm:t>
        <a:bodyPr/>
        <a:lstStyle/>
        <a:p>
          <a:endParaRPr lang="en-US"/>
        </a:p>
      </dgm:t>
    </dgm:pt>
    <dgm:pt modelId="{108DBFB9-BB38-461E-9873-DD2ED5637BC4}" type="pres">
      <dgm:prSet presAssocID="{19EE6F85-7013-41F2-AE44-EA6CF14975A3}" presName="root2" presStyleCnt="0"/>
      <dgm:spPr/>
    </dgm:pt>
    <dgm:pt modelId="{EED800F8-17F2-401A-BBF3-B219800B7FC2}" type="pres">
      <dgm:prSet presAssocID="{19EE6F85-7013-41F2-AE44-EA6CF14975A3}" presName="LevelTwoTextNode" presStyleLbl="node2" presStyleIdx="3" presStyleCnt="4" custScaleX="212649">
        <dgm:presLayoutVars>
          <dgm:chPref val="3"/>
        </dgm:presLayoutVars>
      </dgm:prSet>
      <dgm:spPr/>
      <dgm:t>
        <a:bodyPr/>
        <a:lstStyle/>
        <a:p>
          <a:endParaRPr lang="en-US"/>
        </a:p>
      </dgm:t>
    </dgm:pt>
    <dgm:pt modelId="{83BFE9E6-3028-49E8-9A92-4CB05E36BA58}" type="pres">
      <dgm:prSet presAssocID="{19EE6F85-7013-41F2-AE44-EA6CF14975A3}" presName="level3hierChild" presStyleCnt="0"/>
      <dgm:spPr/>
    </dgm:pt>
    <dgm:pt modelId="{B4641B11-DA22-414B-BE1D-51DAC9651D3B}" type="pres">
      <dgm:prSet presAssocID="{C833DDAF-4C53-4699-8289-27EBA6F084C0}" presName="conn2-1" presStyleLbl="parChTrans1D3" presStyleIdx="7" presStyleCnt="11"/>
      <dgm:spPr/>
      <dgm:t>
        <a:bodyPr/>
        <a:lstStyle/>
        <a:p>
          <a:endParaRPr lang="en-US"/>
        </a:p>
      </dgm:t>
    </dgm:pt>
    <dgm:pt modelId="{BAAB367D-18DA-480C-A65D-25078ABA7451}" type="pres">
      <dgm:prSet presAssocID="{C833DDAF-4C53-4699-8289-27EBA6F084C0}" presName="connTx" presStyleLbl="parChTrans1D3" presStyleIdx="7" presStyleCnt="11"/>
      <dgm:spPr/>
      <dgm:t>
        <a:bodyPr/>
        <a:lstStyle/>
        <a:p>
          <a:endParaRPr lang="en-US"/>
        </a:p>
      </dgm:t>
    </dgm:pt>
    <dgm:pt modelId="{D159F1B1-3AD0-475A-A931-71341F47F609}" type="pres">
      <dgm:prSet presAssocID="{B06196A8-065E-44FB-87B6-24EB100C1885}" presName="root2" presStyleCnt="0"/>
      <dgm:spPr/>
    </dgm:pt>
    <dgm:pt modelId="{5F934676-4E64-4EC3-A10E-C33DB4346115}" type="pres">
      <dgm:prSet presAssocID="{B06196A8-065E-44FB-87B6-24EB100C1885}" presName="LevelTwoTextNode" presStyleLbl="node3" presStyleIdx="7" presStyleCnt="11" custScaleX="220105">
        <dgm:presLayoutVars>
          <dgm:chPref val="3"/>
        </dgm:presLayoutVars>
      </dgm:prSet>
      <dgm:spPr/>
      <dgm:t>
        <a:bodyPr/>
        <a:lstStyle/>
        <a:p>
          <a:endParaRPr lang="en-US"/>
        </a:p>
      </dgm:t>
    </dgm:pt>
    <dgm:pt modelId="{041B3383-E7D5-407D-B1DD-9602E2BB6F4E}" type="pres">
      <dgm:prSet presAssocID="{B06196A8-065E-44FB-87B6-24EB100C1885}" presName="level3hierChild" presStyleCnt="0"/>
      <dgm:spPr/>
    </dgm:pt>
    <dgm:pt modelId="{930F618E-2F5E-444A-ADF3-52C61799EE3E}" type="pres">
      <dgm:prSet presAssocID="{3A863344-FB12-461E-B8DA-065C643C8B22}" presName="conn2-1" presStyleLbl="parChTrans1D3" presStyleIdx="8" presStyleCnt="11"/>
      <dgm:spPr/>
      <dgm:t>
        <a:bodyPr/>
        <a:lstStyle/>
        <a:p>
          <a:endParaRPr lang="en-US"/>
        </a:p>
      </dgm:t>
    </dgm:pt>
    <dgm:pt modelId="{487CE78A-394B-4336-BDF8-6E0EB71AADBA}" type="pres">
      <dgm:prSet presAssocID="{3A863344-FB12-461E-B8DA-065C643C8B22}" presName="connTx" presStyleLbl="parChTrans1D3" presStyleIdx="8" presStyleCnt="11"/>
      <dgm:spPr/>
      <dgm:t>
        <a:bodyPr/>
        <a:lstStyle/>
        <a:p>
          <a:endParaRPr lang="en-US"/>
        </a:p>
      </dgm:t>
    </dgm:pt>
    <dgm:pt modelId="{BED758CE-205A-45CD-987E-C22E6C1CBF63}" type="pres">
      <dgm:prSet presAssocID="{AD641E29-19E3-4800-A3C1-9F79D7FFCE0F}" presName="root2" presStyleCnt="0"/>
      <dgm:spPr/>
    </dgm:pt>
    <dgm:pt modelId="{5005C0CB-EB1F-4EF6-A7F9-5C06A5AA7E40}" type="pres">
      <dgm:prSet presAssocID="{AD641E29-19E3-4800-A3C1-9F79D7FFCE0F}" presName="LevelTwoTextNode" presStyleLbl="node3" presStyleIdx="8" presStyleCnt="11" custScaleX="220105">
        <dgm:presLayoutVars>
          <dgm:chPref val="3"/>
        </dgm:presLayoutVars>
      </dgm:prSet>
      <dgm:spPr/>
      <dgm:t>
        <a:bodyPr/>
        <a:lstStyle/>
        <a:p>
          <a:endParaRPr lang="en-US"/>
        </a:p>
      </dgm:t>
    </dgm:pt>
    <dgm:pt modelId="{65407938-E174-4D12-B088-67306096B761}" type="pres">
      <dgm:prSet presAssocID="{AD641E29-19E3-4800-A3C1-9F79D7FFCE0F}" presName="level3hierChild" presStyleCnt="0"/>
      <dgm:spPr/>
    </dgm:pt>
    <dgm:pt modelId="{E37225BD-F38E-43A5-B60C-2A2F38FDC7F9}" type="pres">
      <dgm:prSet presAssocID="{0763DAC6-EE30-4C61-A1A4-06C1224453BF}" presName="conn2-1" presStyleLbl="parChTrans1D3" presStyleIdx="9" presStyleCnt="11"/>
      <dgm:spPr/>
      <dgm:t>
        <a:bodyPr/>
        <a:lstStyle/>
        <a:p>
          <a:endParaRPr lang="en-US"/>
        </a:p>
      </dgm:t>
    </dgm:pt>
    <dgm:pt modelId="{0E98740E-AC73-4220-AD27-E7B794921CF2}" type="pres">
      <dgm:prSet presAssocID="{0763DAC6-EE30-4C61-A1A4-06C1224453BF}" presName="connTx" presStyleLbl="parChTrans1D3" presStyleIdx="9" presStyleCnt="11"/>
      <dgm:spPr/>
      <dgm:t>
        <a:bodyPr/>
        <a:lstStyle/>
        <a:p>
          <a:endParaRPr lang="en-US"/>
        </a:p>
      </dgm:t>
    </dgm:pt>
    <dgm:pt modelId="{60579B92-6B69-4231-A32E-986A093B4BC8}" type="pres">
      <dgm:prSet presAssocID="{BA769F55-21E8-4DD3-8FBE-737B5C23C854}" presName="root2" presStyleCnt="0"/>
      <dgm:spPr/>
    </dgm:pt>
    <dgm:pt modelId="{2644AD50-4E6B-4690-8C34-7E7B048958AD}" type="pres">
      <dgm:prSet presAssocID="{BA769F55-21E8-4DD3-8FBE-737B5C23C854}" presName="LevelTwoTextNode" presStyleLbl="node3" presStyleIdx="9" presStyleCnt="11" custScaleX="220105">
        <dgm:presLayoutVars>
          <dgm:chPref val="3"/>
        </dgm:presLayoutVars>
      </dgm:prSet>
      <dgm:spPr/>
      <dgm:t>
        <a:bodyPr/>
        <a:lstStyle/>
        <a:p>
          <a:endParaRPr lang="en-US"/>
        </a:p>
      </dgm:t>
    </dgm:pt>
    <dgm:pt modelId="{23074F62-0D2F-4883-B772-F876AF5C1EC3}" type="pres">
      <dgm:prSet presAssocID="{BA769F55-21E8-4DD3-8FBE-737B5C23C854}" presName="level3hierChild" presStyleCnt="0"/>
      <dgm:spPr/>
    </dgm:pt>
    <dgm:pt modelId="{AAB223B0-C6DD-4C80-83E8-0E88CF2E94B2}" type="pres">
      <dgm:prSet presAssocID="{9D4A6A8D-BEF4-415C-A5D5-ABD894737EF8}" presName="conn2-1" presStyleLbl="parChTrans1D3" presStyleIdx="10" presStyleCnt="11"/>
      <dgm:spPr/>
      <dgm:t>
        <a:bodyPr/>
        <a:lstStyle/>
        <a:p>
          <a:endParaRPr lang="en-US"/>
        </a:p>
      </dgm:t>
    </dgm:pt>
    <dgm:pt modelId="{5EB8D1FD-AC61-44A2-B0A3-831CA94603AD}" type="pres">
      <dgm:prSet presAssocID="{9D4A6A8D-BEF4-415C-A5D5-ABD894737EF8}" presName="connTx" presStyleLbl="parChTrans1D3" presStyleIdx="10" presStyleCnt="11"/>
      <dgm:spPr/>
      <dgm:t>
        <a:bodyPr/>
        <a:lstStyle/>
        <a:p>
          <a:endParaRPr lang="en-US"/>
        </a:p>
      </dgm:t>
    </dgm:pt>
    <dgm:pt modelId="{2DCAF857-1CBA-4C9E-A20B-B9646D341840}" type="pres">
      <dgm:prSet presAssocID="{804207D1-45D2-4122-8049-B9CE484869EF}" presName="root2" presStyleCnt="0"/>
      <dgm:spPr/>
    </dgm:pt>
    <dgm:pt modelId="{32DAB213-6E8D-4190-A686-A76B74965A35}" type="pres">
      <dgm:prSet presAssocID="{804207D1-45D2-4122-8049-B9CE484869EF}" presName="LevelTwoTextNode" presStyleLbl="node3" presStyleIdx="10" presStyleCnt="11" custScaleX="220105">
        <dgm:presLayoutVars>
          <dgm:chPref val="3"/>
        </dgm:presLayoutVars>
      </dgm:prSet>
      <dgm:spPr/>
      <dgm:t>
        <a:bodyPr/>
        <a:lstStyle/>
        <a:p>
          <a:endParaRPr lang="en-US"/>
        </a:p>
      </dgm:t>
    </dgm:pt>
    <dgm:pt modelId="{239DEBC4-8099-49B2-9111-CD2FAB052BCA}" type="pres">
      <dgm:prSet presAssocID="{804207D1-45D2-4122-8049-B9CE484869EF}" presName="level3hierChild" presStyleCnt="0"/>
      <dgm:spPr/>
    </dgm:pt>
  </dgm:ptLst>
  <dgm:cxnLst>
    <dgm:cxn modelId="{CA0E9F32-5FEB-44EB-8958-EBC6D7CAA66E}" srcId="{B97EFED9-8ADD-4BDC-9FF4-9A4ADA373D43}" destId="{9859A0B6-201B-421A-81CE-E04B445D276C}" srcOrd="2" destOrd="0" parTransId="{E19DF01A-7EE1-4A75-8123-020991B2A331}" sibTransId="{25A8DCFD-C933-47E3-8714-7434FAFD0188}"/>
    <dgm:cxn modelId="{16796009-0364-4CB7-89B2-65418EB0CD9C}" srcId="{6205AD03-7820-4C79-BFFC-7DE0494B002E}" destId="{D08B8964-EFEC-428F-8684-B400048BCA7A}" srcOrd="1" destOrd="0" parTransId="{2E7B3940-25DE-4FB5-8782-7BF2C19A1FB6}" sibTransId="{2C76B7A6-A02C-47E4-96D8-5658CB8A7A9A}"/>
    <dgm:cxn modelId="{F1035BE9-7561-4D20-86FD-90719D175581}" type="presOf" srcId="{1D229350-ABD9-41B6-A9AD-AA783B7D0857}" destId="{6C29CE30-1195-499A-8751-0B7940856A74}" srcOrd="0" destOrd="0" presId="urn:microsoft.com/office/officeart/2008/layout/HorizontalMultiLevelHierarchy"/>
    <dgm:cxn modelId="{AB6EC6AC-AC62-4EA7-A4F4-F1687F4740C6}" type="presOf" srcId="{3ABDF457-6C5D-4732-9B62-7EC79AAF8126}" destId="{8A0E4EA2-E59E-4B7A-8EFF-B08EAF518C1F}" srcOrd="0" destOrd="0" presId="urn:microsoft.com/office/officeart/2008/layout/HorizontalMultiLevelHierarchy"/>
    <dgm:cxn modelId="{5A49995A-F303-4378-AD46-C2CB326E34F9}" srcId="{6205AD03-7820-4C79-BFFC-7DE0494B002E}" destId="{B97EFED9-8ADD-4BDC-9FF4-9A4ADA373D43}" srcOrd="0" destOrd="0" parTransId="{881F953A-1885-4D68-84A4-D5523BB30FB8}" sibTransId="{E7196F45-ED99-4613-9A7D-689D1D3671C1}"/>
    <dgm:cxn modelId="{FE045BEC-BB76-4FF9-A854-8CCDD63CEEAB}" type="presOf" srcId="{F1115559-BA31-4251-B7D2-5C8F74C6BFE2}" destId="{B4F6B569-1DF3-4188-8A5D-EE4613E10CD5}" srcOrd="0" destOrd="0" presId="urn:microsoft.com/office/officeart/2008/layout/HorizontalMultiLevelHierarchy"/>
    <dgm:cxn modelId="{43197FC7-6420-4569-B33D-30B9E48E2D43}" type="presOf" srcId="{9D4A6A8D-BEF4-415C-A5D5-ABD894737EF8}" destId="{AAB223B0-C6DD-4C80-83E8-0E88CF2E94B2}" srcOrd="0" destOrd="0" presId="urn:microsoft.com/office/officeart/2008/layout/HorizontalMultiLevelHierarchy"/>
    <dgm:cxn modelId="{A413402F-1ADD-4018-8792-6FE523DE17CB}" type="presOf" srcId="{881F953A-1885-4D68-84A4-D5523BB30FB8}" destId="{74EB7872-2641-4C4E-91FC-859841B5C853}" srcOrd="1" destOrd="0" presId="urn:microsoft.com/office/officeart/2008/layout/HorizontalMultiLevelHierarchy"/>
    <dgm:cxn modelId="{A81056E1-BA57-4A25-9D14-D43BA0F12DD6}" type="presOf" srcId="{18D84145-840B-4803-B499-AD20205B0A9B}" destId="{DE2F3862-B956-47A6-955D-773CBD1D0CE7}" srcOrd="1" destOrd="0" presId="urn:microsoft.com/office/officeart/2008/layout/HorizontalMultiLevelHierarchy"/>
    <dgm:cxn modelId="{0C766A1D-D82D-4A4E-8042-8BFE6A00610F}" type="presOf" srcId="{3A863344-FB12-461E-B8DA-065C643C8B22}" destId="{930F618E-2F5E-444A-ADF3-52C61799EE3E}" srcOrd="0" destOrd="0" presId="urn:microsoft.com/office/officeart/2008/layout/HorizontalMultiLevelHierarchy"/>
    <dgm:cxn modelId="{1720A04A-1D2D-452F-8B10-FF481002F32B}" type="presOf" srcId="{951EA38E-A599-4756-B4AA-1A57C187FCEA}" destId="{9631A547-8F66-4B10-A8F7-B7DA70D1B2DA}" srcOrd="0" destOrd="0" presId="urn:microsoft.com/office/officeart/2008/layout/HorizontalMultiLevelHierarchy"/>
    <dgm:cxn modelId="{49C60F5D-F42E-4D5F-88B0-679C6939D36C}" type="presOf" srcId="{804207D1-45D2-4122-8049-B9CE484869EF}" destId="{32DAB213-6E8D-4190-A686-A76B74965A35}" srcOrd="0" destOrd="0" presId="urn:microsoft.com/office/officeart/2008/layout/HorizontalMultiLevelHierarchy"/>
    <dgm:cxn modelId="{58C581E9-AB31-4175-BC87-67FE0ADBE94D}" type="presOf" srcId="{78782D8A-C8A3-494D-88A2-6C8CF23329F0}" destId="{0883730C-E3C5-4406-ACF7-7FBC21B29849}" srcOrd="0" destOrd="0" presId="urn:microsoft.com/office/officeart/2008/layout/HorizontalMultiLevelHierarchy"/>
    <dgm:cxn modelId="{0F9A6D52-2FC0-4D27-B78D-C33C273B259D}" type="presOf" srcId="{DAC3A7A5-199C-483E-AA36-F736A774BE03}" destId="{86FC9B04-0F3F-4712-BF56-15B7F012867A}" srcOrd="1" destOrd="0" presId="urn:microsoft.com/office/officeart/2008/layout/HorizontalMultiLevelHierarchy"/>
    <dgm:cxn modelId="{F8222518-8D84-42AB-8E5F-700BDEDDBFF5}" srcId="{19EE6F85-7013-41F2-AE44-EA6CF14975A3}" destId="{B06196A8-065E-44FB-87B6-24EB100C1885}" srcOrd="0" destOrd="0" parTransId="{C833DDAF-4C53-4699-8289-27EBA6F084C0}" sibTransId="{89751C78-EF5C-48D6-B52F-8BDBE7B8F9C1}"/>
    <dgm:cxn modelId="{CA13CFAF-BE14-47FA-90EB-26D30A551EF6}" srcId="{78782D8A-C8A3-494D-88A2-6C8CF23329F0}" destId="{6205AD03-7820-4C79-BFFC-7DE0494B002E}" srcOrd="0" destOrd="0" parTransId="{3ED99FE5-B9D7-416B-8EDA-51F0D4FB8F7E}" sibTransId="{8300EA77-6D23-4AF6-A434-8602F6985DCC}"/>
    <dgm:cxn modelId="{8CBD50DC-1C20-48E3-9477-BDB4F03C33E0}" type="presOf" srcId="{6205AD03-7820-4C79-BFFC-7DE0494B002E}" destId="{D02A2FFD-E5EB-41FE-9FD8-20BDCEFFE111}" srcOrd="0" destOrd="0" presId="urn:microsoft.com/office/officeart/2008/layout/HorizontalMultiLevelHierarchy"/>
    <dgm:cxn modelId="{00E283B7-7510-40C9-A37E-6B83EA648C35}" srcId="{6205AD03-7820-4C79-BFFC-7DE0494B002E}" destId="{19EE6F85-7013-41F2-AE44-EA6CF14975A3}" srcOrd="3" destOrd="0" parTransId="{0D812FBC-6E39-4FED-A5D6-1767ACAD0965}" sibTransId="{836D7CBA-BE92-44F4-B5D4-C554C9D967B8}"/>
    <dgm:cxn modelId="{E7341BF5-1A31-4FB7-BAD3-0DC0A006C954}" type="presOf" srcId="{B97EFED9-8ADD-4BDC-9FF4-9A4ADA373D43}" destId="{132F09DF-322C-4D62-AECB-724E84C732F5}" srcOrd="0" destOrd="0" presId="urn:microsoft.com/office/officeart/2008/layout/HorizontalMultiLevelHierarchy"/>
    <dgm:cxn modelId="{B2D6CDDA-81E6-4B42-9F13-2616F82F03C4}" type="presOf" srcId="{18D84145-840B-4803-B499-AD20205B0A9B}" destId="{3A29AB3E-BD5E-417E-8F76-4CFA7AFA7BAB}" srcOrd="0" destOrd="0" presId="urn:microsoft.com/office/officeart/2008/layout/HorizontalMultiLevelHierarchy"/>
    <dgm:cxn modelId="{31446479-7226-4650-9BC4-5074C1601803}" type="presOf" srcId="{951EA38E-A599-4756-B4AA-1A57C187FCEA}" destId="{DBA83AD8-C73F-4B67-84BD-E519BC621D9D}" srcOrd="1" destOrd="0" presId="urn:microsoft.com/office/officeart/2008/layout/HorizontalMultiLevelHierarchy"/>
    <dgm:cxn modelId="{3F3F1FD0-D854-4948-A9D5-F0D08F29EF87}" type="presOf" srcId="{AD641E29-19E3-4800-A3C1-9F79D7FFCE0F}" destId="{5005C0CB-EB1F-4EF6-A7F9-5C06A5AA7E40}" srcOrd="0" destOrd="0" presId="urn:microsoft.com/office/officeart/2008/layout/HorizontalMultiLevelHierarchy"/>
    <dgm:cxn modelId="{D06A15A8-9AB6-4BCB-806A-FBF69487A08D}" type="presOf" srcId="{0E573386-10DB-4B00-BFAD-AE56FD54FE80}" destId="{B940078D-5A3C-4D43-B258-5975F32E44E2}" srcOrd="0" destOrd="0" presId="urn:microsoft.com/office/officeart/2008/layout/HorizontalMultiLevelHierarchy"/>
    <dgm:cxn modelId="{C31F98A8-EC9D-4772-97BB-6111734D8454}" type="presOf" srcId="{3F476225-1D7E-40BB-830E-2B0F6803DED3}" destId="{CCCBDB08-C94A-4EF9-BB52-D3576615B7DB}" srcOrd="0" destOrd="0" presId="urn:microsoft.com/office/officeart/2008/layout/HorizontalMultiLevelHierarchy"/>
    <dgm:cxn modelId="{B221B4C1-A1E1-4532-80B0-82A964FA4B50}" type="presOf" srcId="{3A863344-FB12-461E-B8DA-065C643C8B22}" destId="{487CE78A-394B-4336-BDF8-6E0EB71AADBA}" srcOrd="1" destOrd="0" presId="urn:microsoft.com/office/officeart/2008/layout/HorizontalMultiLevelHierarchy"/>
    <dgm:cxn modelId="{7F97ACB9-DF23-412D-AA93-464C3508B8AF}" type="presOf" srcId="{DAC3A7A5-199C-483E-AA36-F736A774BE03}" destId="{877C7053-94E3-46C3-AD66-D073761F334E}" srcOrd="0" destOrd="0" presId="urn:microsoft.com/office/officeart/2008/layout/HorizontalMultiLevelHierarchy"/>
    <dgm:cxn modelId="{13DEBE95-BEF6-473B-AA6E-1DA0357F0650}" type="presOf" srcId="{D08B8964-EFEC-428F-8684-B400048BCA7A}" destId="{11882B74-6B36-48AD-AC39-E08B454FD60A}" srcOrd="0" destOrd="0" presId="urn:microsoft.com/office/officeart/2008/layout/HorizontalMultiLevelHierarchy"/>
    <dgm:cxn modelId="{EF4992F4-1EC0-425E-A8BB-31BD6ABEC2D0}" srcId="{3F476225-1D7E-40BB-830E-2B0F6803DED3}" destId="{F1115559-BA31-4251-B7D2-5C8F74C6BFE2}" srcOrd="0" destOrd="0" parTransId="{29508841-B876-4CBC-91D0-555C2BB365CE}" sibTransId="{57AC5390-BF7B-4FF1-8C26-B7EA54AFED83}"/>
    <dgm:cxn modelId="{1553C77C-08A8-48A1-A616-14E4A25B06B4}" type="presOf" srcId="{B06196A8-065E-44FB-87B6-24EB100C1885}" destId="{5F934676-4E64-4EC3-A10E-C33DB4346115}" srcOrd="0" destOrd="0" presId="urn:microsoft.com/office/officeart/2008/layout/HorizontalMultiLevelHierarchy"/>
    <dgm:cxn modelId="{792661C3-E4C7-4D78-8C40-6A7ED37DA179}" type="presOf" srcId="{2E7B3940-25DE-4FB5-8782-7BF2C19A1FB6}" destId="{BD7E8C6E-F3A3-446A-A584-0416E52CF941}" srcOrd="1" destOrd="0" presId="urn:microsoft.com/office/officeart/2008/layout/HorizontalMultiLevelHierarchy"/>
    <dgm:cxn modelId="{AD742ABB-B97D-4F2F-A357-FA7A2F389C02}" type="presOf" srcId="{D36CCB1A-F02A-42F1-9671-ACCBB615B1DF}" destId="{DB37D1EB-AE90-4A5F-94D6-6EE459DE45A2}" srcOrd="0" destOrd="0" presId="urn:microsoft.com/office/officeart/2008/layout/HorizontalMultiLevelHierarchy"/>
    <dgm:cxn modelId="{A05AC7E2-A7EA-4FA8-A693-98738815AA21}" srcId="{6205AD03-7820-4C79-BFFC-7DE0494B002E}" destId="{3F476225-1D7E-40BB-830E-2B0F6803DED3}" srcOrd="2" destOrd="0" parTransId="{0E573386-10DB-4B00-BFAD-AE56FD54FE80}" sibTransId="{71820B3E-98E4-4C2E-8612-B4D006F3578A}"/>
    <dgm:cxn modelId="{5CA0B0AE-254A-45BD-B507-74D0FE614B9B}" type="presOf" srcId="{E19DF01A-7EE1-4A75-8123-020991B2A331}" destId="{97692522-48AE-4D3E-9E95-27658AD335CC}" srcOrd="1" destOrd="0" presId="urn:microsoft.com/office/officeart/2008/layout/HorizontalMultiLevelHierarchy"/>
    <dgm:cxn modelId="{5417E06E-1571-4CA9-BCDA-721F4F0C4A9E}" type="presOf" srcId="{0763DAC6-EE30-4C61-A1A4-06C1224453BF}" destId="{0E98740E-AC73-4220-AD27-E7B794921CF2}" srcOrd="1" destOrd="0" presId="urn:microsoft.com/office/officeart/2008/layout/HorizontalMultiLevelHierarchy"/>
    <dgm:cxn modelId="{26AE8DD8-2818-4A71-B124-01590EC8F47F}" type="presOf" srcId="{0E573386-10DB-4B00-BFAD-AE56FD54FE80}" destId="{1C00DDFC-15FD-4B9F-8CA0-1385EBFF47F3}" srcOrd="1" destOrd="0" presId="urn:microsoft.com/office/officeart/2008/layout/HorizontalMultiLevelHierarchy"/>
    <dgm:cxn modelId="{B207FB44-805C-47AE-BAE0-2675208B619B}" srcId="{D08B8964-EFEC-428F-8684-B400048BCA7A}" destId="{0E43DD21-7FE3-459D-A779-FAAB8151DF29}" srcOrd="0" destOrd="0" parTransId="{18D84145-840B-4803-B499-AD20205B0A9B}" sibTransId="{6239E4C1-FE8A-4445-96D4-653AB9380C83}"/>
    <dgm:cxn modelId="{9A30FEB6-D2B0-4FC4-A97F-6AAEFB9F0072}" type="presOf" srcId="{C833DDAF-4C53-4699-8289-27EBA6F084C0}" destId="{BAAB367D-18DA-480C-A65D-25078ABA7451}" srcOrd="1" destOrd="0" presId="urn:microsoft.com/office/officeart/2008/layout/HorizontalMultiLevelHierarchy"/>
    <dgm:cxn modelId="{B36F43F9-2878-42AF-9BC2-DE4972AC9232}" type="presOf" srcId="{9859A0B6-201B-421A-81CE-E04B445D276C}" destId="{A7723DDB-BB73-40A9-BDDA-3BDFA9DB8D0A}" srcOrd="0" destOrd="0" presId="urn:microsoft.com/office/officeart/2008/layout/HorizontalMultiLevelHierarchy"/>
    <dgm:cxn modelId="{A4EB3A16-57C7-41CD-B8BD-1A7D99A23D4A}" srcId="{B97EFED9-8ADD-4BDC-9FF4-9A4ADA373D43}" destId="{681248EC-21E9-459A-B420-284B7226FA22}" srcOrd="1" destOrd="0" parTransId="{DAC3A7A5-199C-483E-AA36-F736A774BE03}" sibTransId="{3C1E63EA-F0AC-45DC-8881-745C2779DD70}"/>
    <dgm:cxn modelId="{6BA36CF3-A2E0-493D-AC44-9051E0A7EADB}" srcId="{19EE6F85-7013-41F2-AE44-EA6CF14975A3}" destId="{AD641E29-19E3-4800-A3C1-9F79D7FFCE0F}" srcOrd="1" destOrd="0" parTransId="{3A863344-FB12-461E-B8DA-065C643C8B22}" sibTransId="{7F3750A2-E8A0-40EA-9847-6B34C8DF5EA2}"/>
    <dgm:cxn modelId="{609DB35F-1FDB-4D51-93F2-77C8A96925E1}" type="presOf" srcId="{0D812FBC-6E39-4FED-A5D6-1767ACAD0965}" destId="{F3A8B886-BE49-4767-B7E7-7948F1DA5B38}" srcOrd="0" destOrd="0" presId="urn:microsoft.com/office/officeart/2008/layout/HorizontalMultiLevelHierarchy"/>
    <dgm:cxn modelId="{8A3A3939-8C85-4E3D-980F-04F482AE928E}" srcId="{B97EFED9-8ADD-4BDC-9FF4-9A4ADA373D43}" destId="{4F48D18A-1793-41B9-9CA1-88E46F98A026}" srcOrd="0" destOrd="0" parTransId="{B863DB69-FF40-4DFE-BD00-2B04964FC16D}" sibTransId="{0492CAA7-5482-45B7-A0A4-E9A5CEF40C4A}"/>
    <dgm:cxn modelId="{8F96C1F9-CC81-407B-A4D6-DFFD3984B1D8}" type="presOf" srcId="{29508841-B876-4CBC-91D0-555C2BB365CE}" destId="{9ABED1F5-73C2-4D86-B138-D295A079447E}" srcOrd="0" destOrd="0" presId="urn:microsoft.com/office/officeart/2008/layout/HorizontalMultiLevelHierarchy"/>
    <dgm:cxn modelId="{4177C446-2F19-4F59-A6EC-A224C044E354}" type="presOf" srcId="{4F48D18A-1793-41B9-9CA1-88E46F98A026}" destId="{4C33D85E-7DA3-4B8C-894C-A144DB611390}" srcOrd="0" destOrd="0" presId="urn:microsoft.com/office/officeart/2008/layout/HorizontalMultiLevelHierarchy"/>
    <dgm:cxn modelId="{E87F759F-5197-4077-A429-F4654C853959}" type="presOf" srcId="{19EE6F85-7013-41F2-AE44-EA6CF14975A3}" destId="{EED800F8-17F2-401A-BBF3-B219800B7FC2}" srcOrd="0" destOrd="0" presId="urn:microsoft.com/office/officeart/2008/layout/HorizontalMultiLevelHierarchy"/>
    <dgm:cxn modelId="{0A33F611-FC45-4A3E-B3C9-7DD0FCDAAA2F}" type="presOf" srcId="{881F953A-1885-4D68-84A4-D5523BB30FB8}" destId="{010E794D-3EB8-478D-A817-BA4BA5D80F37}" srcOrd="0" destOrd="0" presId="urn:microsoft.com/office/officeart/2008/layout/HorizontalMultiLevelHierarchy"/>
    <dgm:cxn modelId="{4F89B069-7002-4128-9EAE-C6396A4B6B90}" type="presOf" srcId="{1D229350-ABD9-41B6-A9AD-AA783B7D0857}" destId="{7493DC5F-C40B-40A3-87AA-E0B5B2CE2022}" srcOrd="1" destOrd="0" presId="urn:microsoft.com/office/officeart/2008/layout/HorizontalMultiLevelHierarchy"/>
    <dgm:cxn modelId="{B0E6C4FA-7C3D-4EED-8838-7E741E89F6C8}" type="presOf" srcId="{9D4A6A8D-BEF4-415C-A5D5-ABD894737EF8}" destId="{5EB8D1FD-AC61-44A2-B0A3-831CA94603AD}" srcOrd="1" destOrd="0" presId="urn:microsoft.com/office/officeart/2008/layout/HorizontalMultiLevelHierarchy"/>
    <dgm:cxn modelId="{6957F815-2021-4ADA-9B5E-2D8A0B96CE2E}" srcId="{B97EFED9-8ADD-4BDC-9FF4-9A4ADA373D43}" destId="{D36CCB1A-F02A-42F1-9671-ACCBB615B1DF}" srcOrd="3" destOrd="0" parTransId="{951EA38E-A599-4756-B4AA-1A57C187FCEA}" sibTransId="{D823D11A-324C-4992-AF64-CD935D8E63D7}"/>
    <dgm:cxn modelId="{718B0496-971C-4356-BDDB-77FCE4A08F72}" type="presOf" srcId="{B863DB69-FF40-4DFE-BD00-2B04964FC16D}" destId="{4B8387CE-A952-4BFC-BD30-C2393EB8CC59}" srcOrd="0" destOrd="0" presId="urn:microsoft.com/office/officeart/2008/layout/HorizontalMultiLevelHierarchy"/>
    <dgm:cxn modelId="{006B04F2-BB29-48BF-83A0-21DC42387EC4}" type="presOf" srcId="{C833DDAF-4C53-4699-8289-27EBA6F084C0}" destId="{B4641B11-DA22-414B-BE1D-51DAC9651D3B}" srcOrd="0" destOrd="0" presId="urn:microsoft.com/office/officeart/2008/layout/HorizontalMultiLevelHierarchy"/>
    <dgm:cxn modelId="{FD6497F9-69DA-45AE-A54F-195D77F51CCC}" type="presOf" srcId="{0D812FBC-6E39-4FED-A5D6-1767ACAD0965}" destId="{20077E07-74AD-45BA-B826-2109DDF5BE56}" srcOrd="1" destOrd="0" presId="urn:microsoft.com/office/officeart/2008/layout/HorizontalMultiLevelHierarchy"/>
    <dgm:cxn modelId="{AB17921F-D132-4C5E-BFF4-47DE82B015F9}" srcId="{D08B8964-EFEC-428F-8684-B400048BCA7A}" destId="{3ABDF457-6C5D-4732-9B62-7EC79AAF8126}" srcOrd="1" destOrd="0" parTransId="{1D229350-ABD9-41B6-A9AD-AA783B7D0857}" sibTransId="{EE7760EA-94D1-4291-8991-AA494BE08B0E}"/>
    <dgm:cxn modelId="{A66FECD7-9C81-4543-9AEB-B911CE0E5129}" type="presOf" srcId="{B863DB69-FF40-4DFE-BD00-2B04964FC16D}" destId="{B99DA00C-6FE6-477F-9CEF-5B0F43598333}" srcOrd="1" destOrd="0" presId="urn:microsoft.com/office/officeart/2008/layout/HorizontalMultiLevelHierarchy"/>
    <dgm:cxn modelId="{05884C2B-6266-4D5D-A999-CFD4E4BBAA6E}" type="presOf" srcId="{0763DAC6-EE30-4C61-A1A4-06C1224453BF}" destId="{E37225BD-F38E-43A5-B60C-2A2F38FDC7F9}" srcOrd="0" destOrd="0" presId="urn:microsoft.com/office/officeart/2008/layout/HorizontalMultiLevelHierarchy"/>
    <dgm:cxn modelId="{0BC9D450-1305-4B9A-AEC7-90F23EC042A5}" srcId="{19EE6F85-7013-41F2-AE44-EA6CF14975A3}" destId="{BA769F55-21E8-4DD3-8FBE-737B5C23C854}" srcOrd="2" destOrd="0" parTransId="{0763DAC6-EE30-4C61-A1A4-06C1224453BF}" sibTransId="{E6FA308F-40CE-4DB9-947E-117C86503BF8}"/>
    <dgm:cxn modelId="{5953E741-7D44-496D-8E9C-0496861BAD48}" srcId="{19EE6F85-7013-41F2-AE44-EA6CF14975A3}" destId="{804207D1-45D2-4122-8049-B9CE484869EF}" srcOrd="3" destOrd="0" parTransId="{9D4A6A8D-BEF4-415C-A5D5-ABD894737EF8}" sibTransId="{056DB7F4-DEE2-4824-9911-2AAB4183B197}"/>
    <dgm:cxn modelId="{176ABED7-9F80-4993-ABFD-D6D64B750436}" type="presOf" srcId="{681248EC-21E9-459A-B420-284B7226FA22}" destId="{ECBD5D9A-5071-436C-9F9C-A98A78ED9CEB}" srcOrd="0" destOrd="0" presId="urn:microsoft.com/office/officeart/2008/layout/HorizontalMultiLevelHierarchy"/>
    <dgm:cxn modelId="{34DC6A9B-B2FF-4AB8-932B-71EDB33B08D9}" type="presOf" srcId="{BA769F55-21E8-4DD3-8FBE-737B5C23C854}" destId="{2644AD50-4E6B-4690-8C34-7E7B048958AD}" srcOrd="0" destOrd="0" presId="urn:microsoft.com/office/officeart/2008/layout/HorizontalMultiLevelHierarchy"/>
    <dgm:cxn modelId="{F2FF236B-55B7-426C-9820-D503074C1AF2}" type="presOf" srcId="{2E7B3940-25DE-4FB5-8782-7BF2C19A1FB6}" destId="{3718B948-AE20-41A8-9E7B-A095C2EE2CCC}" srcOrd="0" destOrd="0" presId="urn:microsoft.com/office/officeart/2008/layout/HorizontalMultiLevelHierarchy"/>
    <dgm:cxn modelId="{175C41EE-FD30-4816-8AF0-0D12C0F2D593}" type="presOf" srcId="{29508841-B876-4CBC-91D0-555C2BB365CE}" destId="{25A56373-B513-41D4-B120-A37D4E60B288}" srcOrd="1" destOrd="0" presId="urn:microsoft.com/office/officeart/2008/layout/HorizontalMultiLevelHierarchy"/>
    <dgm:cxn modelId="{283DD1B8-CC50-498B-8AB2-7486DDA28F94}" type="presOf" srcId="{E19DF01A-7EE1-4A75-8123-020991B2A331}" destId="{BBC778B0-13C1-49B3-BFFF-7A2A30B9F08B}" srcOrd="0" destOrd="0" presId="urn:microsoft.com/office/officeart/2008/layout/HorizontalMultiLevelHierarchy"/>
    <dgm:cxn modelId="{E62F0211-0508-414F-8C9D-3A5FCA263CEC}" type="presOf" srcId="{0E43DD21-7FE3-459D-A779-FAAB8151DF29}" destId="{ED7C9ED2-3794-4EF0-871F-4E271552B30F}" srcOrd="0" destOrd="0" presId="urn:microsoft.com/office/officeart/2008/layout/HorizontalMultiLevelHierarchy"/>
    <dgm:cxn modelId="{C44D7BCD-DD96-40E2-9825-EBE190298757}" type="presParOf" srcId="{0883730C-E3C5-4406-ACF7-7FBC21B29849}" destId="{4927B57B-32DC-45B8-8E43-8391BB2CF83F}" srcOrd="0" destOrd="0" presId="urn:microsoft.com/office/officeart/2008/layout/HorizontalMultiLevelHierarchy"/>
    <dgm:cxn modelId="{350F015D-3042-4DD4-9C18-49E4F5E4237C}" type="presParOf" srcId="{4927B57B-32DC-45B8-8E43-8391BB2CF83F}" destId="{D02A2FFD-E5EB-41FE-9FD8-20BDCEFFE111}" srcOrd="0" destOrd="0" presId="urn:microsoft.com/office/officeart/2008/layout/HorizontalMultiLevelHierarchy"/>
    <dgm:cxn modelId="{8B127897-7196-4EC7-A60F-BA3BE4BF7763}" type="presParOf" srcId="{4927B57B-32DC-45B8-8E43-8391BB2CF83F}" destId="{C6BC73E4-97A7-4A1C-9879-DF4193E2C707}" srcOrd="1" destOrd="0" presId="urn:microsoft.com/office/officeart/2008/layout/HorizontalMultiLevelHierarchy"/>
    <dgm:cxn modelId="{F2B28B6B-0712-4EF2-ABB4-FA8B2DBE5B80}" type="presParOf" srcId="{C6BC73E4-97A7-4A1C-9879-DF4193E2C707}" destId="{010E794D-3EB8-478D-A817-BA4BA5D80F37}" srcOrd="0" destOrd="0" presId="urn:microsoft.com/office/officeart/2008/layout/HorizontalMultiLevelHierarchy"/>
    <dgm:cxn modelId="{8A4DACE5-CF31-48C9-B240-7F21332CBCC8}" type="presParOf" srcId="{010E794D-3EB8-478D-A817-BA4BA5D80F37}" destId="{74EB7872-2641-4C4E-91FC-859841B5C853}" srcOrd="0" destOrd="0" presId="urn:microsoft.com/office/officeart/2008/layout/HorizontalMultiLevelHierarchy"/>
    <dgm:cxn modelId="{D11747C3-4AF0-4413-B6B0-76D8FF785F70}" type="presParOf" srcId="{C6BC73E4-97A7-4A1C-9879-DF4193E2C707}" destId="{62E14889-84F6-4558-AD40-69A8CAD3D153}" srcOrd="1" destOrd="0" presId="urn:microsoft.com/office/officeart/2008/layout/HorizontalMultiLevelHierarchy"/>
    <dgm:cxn modelId="{C57E9522-D13A-411E-BCD7-28430D6296FE}" type="presParOf" srcId="{62E14889-84F6-4558-AD40-69A8CAD3D153}" destId="{132F09DF-322C-4D62-AECB-724E84C732F5}" srcOrd="0" destOrd="0" presId="urn:microsoft.com/office/officeart/2008/layout/HorizontalMultiLevelHierarchy"/>
    <dgm:cxn modelId="{A909520A-3DEE-43B1-AF40-B6670ADA425B}" type="presParOf" srcId="{62E14889-84F6-4558-AD40-69A8CAD3D153}" destId="{AD72A71A-85D5-40FB-8829-0C787ABC5E57}" srcOrd="1" destOrd="0" presId="urn:microsoft.com/office/officeart/2008/layout/HorizontalMultiLevelHierarchy"/>
    <dgm:cxn modelId="{D8FD5439-637F-4934-A684-5C130F0032A3}" type="presParOf" srcId="{AD72A71A-85D5-40FB-8829-0C787ABC5E57}" destId="{4B8387CE-A952-4BFC-BD30-C2393EB8CC59}" srcOrd="0" destOrd="0" presId="urn:microsoft.com/office/officeart/2008/layout/HorizontalMultiLevelHierarchy"/>
    <dgm:cxn modelId="{C2212725-7C06-42F5-8BB8-8212E75F669A}" type="presParOf" srcId="{4B8387CE-A952-4BFC-BD30-C2393EB8CC59}" destId="{B99DA00C-6FE6-477F-9CEF-5B0F43598333}" srcOrd="0" destOrd="0" presId="urn:microsoft.com/office/officeart/2008/layout/HorizontalMultiLevelHierarchy"/>
    <dgm:cxn modelId="{1793F3BE-3351-4180-8E67-5C58ADAE63EF}" type="presParOf" srcId="{AD72A71A-85D5-40FB-8829-0C787ABC5E57}" destId="{03F4FCCB-6753-4E7B-A88B-8203F89FA1B6}" srcOrd="1" destOrd="0" presId="urn:microsoft.com/office/officeart/2008/layout/HorizontalMultiLevelHierarchy"/>
    <dgm:cxn modelId="{4E78C75E-B783-46A3-B202-10AF0ACF3E83}" type="presParOf" srcId="{03F4FCCB-6753-4E7B-A88B-8203F89FA1B6}" destId="{4C33D85E-7DA3-4B8C-894C-A144DB611390}" srcOrd="0" destOrd="0" presId="urn:microsoft.com/office/officeart/2008/layout/HorizontalMultiLevelHierarchy"/>
    <dgm:cxn modelId="{CB2F5BE8-6973-4442-9082-75037E9F1D85}" type="presParOf" srcId="{03F4FCCB-6753-4E7B-A88B-8203F89FA1B6}" destId="{04A981E8-F93C-4328-B4BE-B8D9F28FDF02}" srcOrd="1" destOrd="0" presId="urn:microsoft.com/office/officeart/2008/layout/HorizontalMultiLevelHierarchy"/>
    <dgm:cxn modelId="{06609FE7-738E-48AA-A2E1-A357206BA3FB}" type="presParOf" srcId="{AD72A71A-85D5-40FB-8829-0C787ABC5E57}" destId="{877C7053-94E3-46C3-AD66-D073761F334E}" srcOrd="2" destOrd="0" presId="urn:microsoft.com/office/officeart/2008/layout/HorizontalMultiLevelHierarchy"/>
    <dgm:cxn modelId="{A8487EB8-9E4F-42E0-B754-2D0F9C71E350}" type="presParOf" srcId="{877C7053-94E3-46C3-AD66-D073761F334E}" destId="{86FC9B04-0F3F-4712-BF56-15B7F012867A}" srcOrd="0" destOrd="0" presId="urn:microsoft.com/office/officeart/2008/layout/HorizontalMultiLevelHierarchy"/>
    <dgm:cxn modelId="{7D031CED-A1D6-4EAF-A3C9-14C11FCEE741}" type="presParOf" srcId="{AD72A71A-85D5-40FB-8829-0C787ABC5E57}" destId="{C4899547-53D2-4A4F-803A-36B813B7EEB9}" srcOrd="3" destOrd="0" presId="urn:microsoft.com/office/officeart/2008/layout/HorizontalMultiLevelHierarchy"/>
    <dgm:cxn modelId="{E912F303-F846-40F1-9A0F-4A358B6277DB}" type="presParOf" srcId="{C4899547-53D2-4A4F-803A-36B813B7EEB9}" destId="{ECBD5D9A-5071-436C-9F9C-A98A78ED9CEB}" srcOrd="0" destOrd="0" presId="urn:microsoft.com/office/officeart/2008/layout/HorizontalMultiLevelHierarchy"/>
    <dgm:cxn modelId="{E7BB7546-3BFF-47D4-AEBB-DC150EB1DE22}" type="presParOf" srcId="{C4899547-53D2-4A4F-803A-36B813B7EEB9}" destId="{C0E89FE4-6C10-4C7B-AA5B-28ACFD64C8A2}" srcOrd="1" destOrd="0" presId="urn:microsoft.com/office/officeart/2008/layout/HorizontalMultiLevelHierarchy"/>
    <dgm:cxn modelId="{99595D8D-27EB-44EA-9D13-3630C9D0A9D8}" type="presParOf" srcId="{AD72A71A-85D5-40FB-8829-0C787ABC5E57}" destId="{BBC778B0-13C1-49B3-BFFF-7A2A30B9F08B}" srcOrd="4" destOrd="0" presId="urn:microsoft.com/office/officeart/2008/layout/HorizontalMultiLevelHierarchy"/>
    <dgm:cxn modelId="{8637C367-D38A-46C5-B4CF-57C3A7374547}" type="presParOf" srcId="{BBC778B0-13C1-49B3-BFFF-7A2A30B9F08B}" destId="{97692522-48AE-4D3E-9E95-27658AD335CC}" srcOrd="0" destOrd="0" presId="urn:microsoft.com/office/officeart/2008/layout/HorizontalMultiLevelHierarchy"/>
    <dgm:cxn modelId="{D80BD5B3-34EC-4B8B-9513-519E3D1C28CC}" type="presParOf" srcId="{AD72A71A-85D5-40FB-8829-0C787ABC5E57}" destId="{B330723D-907E-4D37-BACD-6D0C7ABA52F1}" srcOrd="5" destOrd="0" presId="urn:microsoft.com/office/officeart/2008/layout/HorizontalMultiLevelHierarchy"/>
    <dgm:cxn modelId="{9769D742-1E32-4A52-B400-E640D0FB47C5}" type="presParOf" srcId="{B330723D-907E-4D37-BACD-6D0C7ABA52F1}" destId="{A7723DDB-BB73-40A9-BDDA-3BDFA9DB8D0A}" srcOrd="0" destOrd="0" presId="urn:microsoft.com/office/officeart/2008/layout/HorizontalMultiLevelHierarchy"/>
    <dgm:cxn modelId="{52D40E7B-55C6-426D-9779-ACD7AF9B8812}" type="presParOf" srcId="{B330723D-907E-4D37-BACD-6D0C7ABA52F1}" destId="{B001941E-BA67-4B56-8364-1347CF82E1A6}" srcOrd="1" destOrd="0" presId="urn:microsoft.com/office/officeart/2008/layout/HorizontalMultiLevelHierarchy"/>
    <dgm:cxn modelId="{DB1B4B6A-6A28-480D-BA9C-3F17AC0DF0A0}" type="presParOf" srcId="{AD72A71A-85D5-40FB-8829-0C787ABC5E57}" destId="{9631A547-8F66-4B10-A8F7-B7DA70D1B2DA}" srcOrd="6" destOrd="0" presId="urn:microsoft.com/office/officeart/2008/layout/HorizontalMultiLevelHierarchy"/>
    <dgm:cxn modelId="{711E64E2-49F8-4AF0-89B2-1B1511B7DB2B}" type="presParOf" srcId="{9631A547-8F66-4B10-A8F7-B7DA70D1B2DA}" destId="{DBA83AD8-C73F-4B67-84BD-E519BC621D9D}" srcOrd="0" destOrd="0" presId="urn:microsoft.com/office/officeart/2008/layout/HorizontalMultiLevelHierarchy"/>
    <dgm:cxn modelId="{FAF409ED-C1A4-4068-A7DC-E8D91ECDCF88}" type="presParOf" srcId="{AD72A71A-85D5-40FB-8829-0C787ABC5E57}" destId="{8593715D-1DB4-4581-97B2-7F8A52288C97}" srcOrd="7" destOrd="0" presId="urn:microsoft.com/office/officeart/2008/layout/HorizontalMultiLevelHierarchy"/>
    <dgm:cxn modelId="{605082F7-8AD7-445E-B506-B70DC68C7C42}" type="presParOf" srcId="{8593715D-1DB4-4581-97B2-7F8A52288C97}" destId="{DB37D1EB-AE90-4A5F-94D6-6EE459DE45A2}" srcOrd="0" destOrd="0" presId="urn:microsoft.com/office/officeart/2008/layout/HorizontalMultiLevelHierarchy"/>
    <dgm:cxn modelId="{0452124D-7FC7-41C0-AA43-1C77D1A45C20}" type="presParOf" srcId="{8593715D-1DB4-4581-97B2-7F8A52288C97}" destId="{C6534EC6-3794-4E3E-867A-C8511A5FBDE4}" srcOrd="1" destOrd="0" presId="urn:microsoft.com/office/officeart/2008/layout/HorizontalMultiLevelHierarchy"/>
    <dgm:cxn modelId="{7E53EEAA-49E0-41E0-92DA-BBF396AEE236}" type="presParOf" srcId="{C6BC73E4-97A7-4A1C-9879-DF4193E2C707}" destId="{3718B948-AE20-41A8-9E7B-A095C2EE2CCC}" srcOrd="2" destOrd="0" presId="urn:microsoft.com/office/officeart/2008/layout/HorizontalMultiLevelHierarchy"/>
    <dgm:cxn modelId="{F9CF9F7E-82C3-4B38-9C8D-DAA43E83BDF2}" type="presParOf" srcId="{3718B948-AE20-41A8-9E7B-A095C2EE2CCC}" destId="{BD7E8C6E-F3A3-446A-A584-0416E52CF941}" srcOrd="0" destOrd="0" presId="urn:microsoft.com/office/officeart/2008/layout/HorizontalMultiLevelHierarchy"/>
    <dgm:cxn modelId="{66FEBFB3-984C-40AF-B789-74B3910996F3}" type="presParOf" srcId="{C6BC73E4-97A7-4A1C-9879-DF4193E2C707}" destId="{E380A8CE-DB6B-4306-AED5-0CFA385CF700}" srcOrd="3" destOrd="0" presId="urn:microsoft.com/office/officeart/2008/layout/HorizontalMultiLevelHierarchy"/>
    <dgm:cxn modelId="{F5962943-1FA5-4A17-A9D6-05CF111700E5}" type="presParOf" srcId="{E380A8CE-DB6B-4306-AED5-0CFA385CF700}" destId="{11882B74-6B36-48AD-AC39-E08B454FD60A}" srcOrd="0" destOrd="0" presId="urn:microsoft.com/office/officeart/2008/layout/HorizontalMultiLevelHierarchy"/>
    <dgm:cxn modelId="{7D5B84BB-4EC7-444B-AEC4-1B05D58B03E8}" type="presParOf" srcId="{E380A8CE-DB6B-4306-AED5-0CFA385CF700}" destId="{3280E35A-F688-48F1-A74A-644E20E383CC}" srcOrd="1" destOrd="0" presId="urn:microsoft.com/office/officeart/2008/layout/HorizontalMultiLevelHierarchy"/>
    <dgm:cxn modelId="{23802DD3-1D4D-4D5E-A311-060FA5B05FE2}" type="presParOf" srcId="{3280E35A-F688-48F1-A74A-644E20E383CC}" destId="{3A29AB3E-BD5E-417E-8F76-4CFA7AFA7BAB}" srcOrd="0" destOrd="0" presId="urn:microsoft.com/office/officeart/2008/layout/HorizontalMultiLevelHierarchy"/>
    <dgm:cxn modelId="{6AA1C200-07C1-4F53-BF6B-319C36E92898}" type="presParOf" srcId="{3A29AB3E-BD5E-417E-8F76-4CFA7AFA7BAB}" destId="{DE2F3862-B956-47A6-955D-773CBD1D0CE7}" srcOrd="0" destOrd="0" presId="urn:microsoft.com/office/officeart/2008/layout/HorizontalMultiLevelHierarchy"/>
    <dgm:cxn modelId="{8499ECE4-D8B4-48AF-B0EE-3E4D4EFE1B1B}" type="presParOf" srcId="{3280E35A-F688-48F1-A74A-644E20E383CC}" destId="{11482F06-5D70-47C3-A790-79D70CF26D55}" srcOrd="1" destOrd="0" presId="urn:microsoft.com/office/officeart/2008/layout/HorizontalMultiLevelHierarchy"/>
    <dgm:cxn modelId="{322BBBF9-90B9-41E8-8527-30475D5884A9}" type="presParOf" srcId="{11482F06-5D70-47C3-A790-79D70CF26D55}" destId="{ED7C9ED2-3794-4EF0-871F-4E271552B30F}" srcOrd="0" destOrd="0" presId="urn:microsoft.com/office/officeart/2008/layout/HorizontalMultiLevelHierarchy"/>
    <dgm:cxn modelId="{05A5B1CF-03AF-4D3A-B7D2-52BC76638D98}" type="presParOf" srcId="{11482F06-5D70-47C3-A790-79D70CF26D55}" destId="{F61E8E3D-2C54-4C5E-B02B-2CCC96A7847C}" srcOrd="1" destOrd="0" presId="urn:microsoft.com/office/officeart/2008/layout/HorizontalMultiLevelHierarchy"/>
    <dgm:cxn modelId="{69008D5D-0B57-44AC-ABBE-3B4EF92DC703}" type="presParOf" srcId="{3280E35A-F688-48F1-A74A-644E20E383CC}" destId="{6C29CE30-1195-499A-8751-0B7940856A74}" srcOrd="2" destOrd="0" presId="urn:microsoft.com/office/officeart/2008/layout/HorizontalMultiLevelHierarchy"/>
    <dgm:cxn modelId="{C0E0DF36-4FBF-4232-B49C-CF029D7F3E67}" type="presParOf" srcId="{6C29CE30-1195-499A-8751-0B7940856A74}" destId="{7493DC5F-C40B-40A3-87AA-E0B5B2CE2022}" srcOrd="0" destOrd="0" presId="urn:microsoft.com/office/officeart/2008/layout/HorizontalMultiLevelHierarchy"/>
    <dgm:cxn modelId="{78B3E804-351D-47D2-AA12-8420C8455F4E}" type="presParOf" srcId="{3280E35A-F688-48F1-A74A-644E20E383CC}" destId="{17E22EA6-282F-495B-850D-ACC196BE1F93}" srcOrd="3" destOrd="0" presId="urn:microsoft.com/office/officeart/2008/layout/HorizontalMultiLevelHierarchy"/>
    <dgm:cxn modelId="{DA8EF17C-D81F-4002-8327-93116B4B574C}" type="presParOf" srcId="{17E22EA6-282F-495B-850D-ACC196BE1F93}" destId="{8A0E4EA2-E59E-4B7A-8EFF-B08EAF518C1F}" srcOrd="0" destOrd="0" presId="urn:microsoft.com/office/officeart/2008/layout/HorizontalMultiLevelHierarchy"/>
    <dgm:cxn modelId="{8AD3FDF6-B4D6-43F0-8BAC-1E19240A26A6}" type="presParOf" srcId="{17E22EA6-282F-495B-850D-ACC196BE1F93}" destId="{E3B0D009-75A5-405A-8E5E-D37E48B6AB98}" srcOrd="1" destOrd="0" presId="urn:microsoft.com/office/officeart/2008/layout/HorizontalMultiLevelHierarchy"/>
    <dgm:cxn modelId="{8C80046A-307E-4973-84F5-5C208FAE1123}" type="presParOf" srcId="{C6BC73E4-97A7-4A1C-9879-DF4193E2C707}" destId="{B940078D-5A3C-4D43-B258-5975F32E44E2}" srcOrd="4" destOrd="0" presId="urn:microsoft.com/office/officeart/2008/layout/HorizontalMultiLevelHierarchy"/>
    <dgm:cxn modelId="{24598FD5-1BD6-4DBC-9A62-72490DCC8D2C}" type="presParOf" srcId="{B940078D-5A3C-4D43-B258-5975F32E44E2}" destId="{1C00DDFC-15FD-4B9F-8CA0-1385EBFF47F3}" srcOrd="0" destOrd="0" presId="urn:microsoft.com/office/officeart/2008/layout/HorizontalMultiLevelHierarchy"/>
    <dgm:cxn modelId="{8A4B6124-F709-4AEE-962B-8585BC76F003}" type="presParOf" srcId="{C6BC73E4-97A7-4A1C-9879-DF4193E2C707}" destId="{EF6B4F5B-91B5-4191-9A6E-E81DAE1CB8A2}" srcOrd="5" destOrd="0" presId="urn:microsoft.com/office/officeart/2008/layout/HorizontalMultiLevelHierarchy"/>
    <dgm:cxn modelId="{48A57AA4-4C3C-4E11-827F-D885D4769566}" type="presParOf" srcId="{EF6B4F5B-91B5-4191-9A6E-E81DAE1CB8A2}" destId="{CCCBDB08-C94A-4EF9-BB52-D3576615B7DB}" srcOrd="0" destOrd="0" presId="urn:microsoft.com/office/officeart/2008/layout/HorizontalMultiLevelHierarchy"/>
    <dgm:cxn modelId="{A9A81167-F721-43D1-94C8-48BA297D6AD7}" type="presParOf" srcId="{EF6B4F5B-91B5-4191-9A6E-E81DAE1CB8A2}" destId="{1CEC7D77-41BD-4805-AC2A-8D403BEEBB53}" srcOrd="1" destOrd="0" presId="urn:microsoft.com/office/officeart/2008/layout/HorizontalMultiLevelHierarchy"/>
    <dgm:cxn modelId="{6054ABBC-CD19-469B-B42B-CC55BF61F5D7}" type="presParOf" srcId="{1CEC7D77-41BD-4805-AC2A-8D403BEEBB53}" destId="{9ABED1F5-73C2-4D86-B138-D295A079447E}" srcOrd="0" destOrd="0" presId="urn:microsoft.com/office/officeart/2008/layout/HorizontalMultiLevelHierarchy"/>
    <dgm:cxn modelId="{6E7CB2AD-1280-4566-8D2E-CF38DE534B78}" type="presParOf" srcId="{9ABED1F5-73C2-4D86-B138-D295A079447E}" destId="{25A56373-B513-41D4-B120-A37D4E60B288}" srcOrd="0" destOrd="0" presId="urn:microsoft.com/office/officeart/2008/layout/HorizontalMultiLevelHierarchy"/>
    <dgm:cxn modelId="{B65529DB-ABE1-4C70-B87D-A73C7FAED3FB}" type="presParOf" srcId="{1CEC7D77-41BD-4805-AC2A-8D403BEEBB53}" destId="{91A9E8C3-AC1D-45B5-9CDD-184D81DCD9A3}" srcOrd="1" destOrd="0" presId="urn:microsoft.com/office/officeart/2008/layout/HorizontalMultiLevelHierarchy"/>
    <dgm:cxn modelId="{EC0AC356-8540-4782-8057-85C396FCD847}" type="presParOf" srcId="{91A9E8C3-AC1D-45B5-9CDD-184D81DCD9A3}" destId="{B4F6B569-1DF3-4188-8A5D-EE4613E10CD5}" srcOrd="0" destOrd="0" presId="urn:microsoft.com/office/officeart/2008/layout/HorizontalMultiLevelHierarchy"/>
    <dgm:cxn modelId="{FA8A59C3-F825-404B-8379-7E09E5CD586E}" type="presParOf" srcId="{91A9E8C3-AC1D-45B5-9CDD-184D81DCD9A3}" destId="{14689370-B84F-4CE6-AD3C-2CCB36945D2C}" srcOrd="1" destOrd="0" presId="urn:microsoft.com/office/officeart/2008/layout/HorizontalMultiLevelHierarchy"/>
    <dgm:cxn modelId="{CE9CB23B-82B6-4834-B6DD-8A71BB07933C}" type="presParOf" srcId="{C6BC73E4-97A7-4A1C-9879-DF4193E2C707}" destId="{F3A8B886-BE49-4767-B7E7-7948F1DA5B38}" srcOrd="6" destOrd="0" presId="urn:microsoft.com/office/officeart/2008/layout/HorizontalMultiLevelHierarchy"/>
    <dgm:cxn modelId="{C722F9D1-7EA1-4B59-9D01-718392DF0E7D}" type="presParOf" srcId="{F3A8B886-BE49-4767-B7E7-7948F1DA5B38}" destId="{20077E07-74AD-45BA-B826-2109DDF5BE56}" srcOrd="0" destOrd="0" presId="urn:microsoft.com/office/officeart/2008/layout/HorizontalMultiLevelHierarchy"/>
    <dgm:cxn modelId="{D2C50F07-D49B-4912-B9B3-757CD8A85275}" type="presParOf" srcId="{C6BC73E4-97A7-4A1C-9879-DF4193E2C707}" destId="{108DBFB9-BB38-461E-9873-DD2ED5637BC4}" srcOrd="7" destOrd="0" presId="urn:microsoft.com/office/officeart/2008/layout/HorizontalMultiLevelHierarchy"/>
    <dgm:cxn modelId="{936A3D9B-EB9F-4344-9917-B1B55BCCA6AF}" type="presParOf" srcId="{108DBFB9-BB38-461E-9873-DD2ED5637BC4}" destId="{EED800F8-17F2-401A-BBF3-B219800B7FC2}" srcOrd="0" destOrd="0" presId="urn:microsoft.com/office/officeart/2008/layout/HorizontalMultiLevelHierarchy"/>
    <dgm:cxn modelId="{59F49708-75BE-4BA0-88E2-EB57D0A33B0E}" type="presParOf" srcId="{108DBFB9-BB38-461E-9873-DD2ED5637BC4}" destId="{83BFE9E6-3028-49E8-9A92-4CB05E36BA58}" srcOrd="1" destOrd="0" presId="urn:microsoft.com/office/officeart/2008/layout/HorizontalMultiLevelHierarchy"/>
    <dgm:cxn modelId="{AD823314-9A5A-4320-A6C9-2E0D19D5DEC3}" type="presParOf" srcId="{83BFE9E6-3028-49E8-9A92-4CB05E36BA58}" destId="{B4641B11-DA22-414B-BE1D-51DAC9651D3B}" srcOrd="0" destOrd="0" presId="urn:microsoft.com/office/officeart/2008/layout/HorizontalMultiLevelHierarchy"/>
    <dgm:cxn modelId="{B8CC67BC-1AC5-428E-95CC-2E7063A06A30}" type="presParOf" srcId="{B4641B11-DA22-414B-BE1D-51DAC9651D3B}" destId="{BAAB367D-18DA-480C-A65D-25078ABA7451}" srcOrd="0" destOrd="0" presId="urn:microsoft.com/office/officeart/2008/layout/HorizontalMultiLevelHierarchy"/>
    <dgm:cxn modelId="{043F0B93-19DD-4061-A06E-071572EFC4A1}" type="presParOf" srcId="{83BFE9E6-3028-49E8-9A92-4CB05E36BA58}" destId="{D159F1B1-3AD0-475A-A931-71341F47F609}" srcOrd="1" destOrd="0" presId="urn:microsoft.com/office/officeart/2008/layout/HorizontalMultiLevelHierarchy"/>
    <dgm:cxn modelId="{276D35BF-137A-4A7F-A3A4-8467E01B6218}" type="presParOf" srcId="{D159F1B1-3AD0-475A-A931-71341F47F609}" destId="{5F934676-4E64-4EC3-A10E-C33DB4346115}" srcOrd="0" destOrd="0" presId="urn:microsoft.com/office/officeart/2008/layout/HorizontalMultiLevelHierarchy"/>
    <dgm:cxn modelId="{51B5B6DF-0B3E-4D02-B7FA-5BC805764BC2}" type="presParOf" srcId="{D159F1B1-3AD0-475A-A931-71341F47F609}" destId="{041B3383-E7D5-407D-B1DD-9602E2BB6F4E}" srcOrd="1" destOrd="0" presId="urn:microsoft.com/office/officeart/2008/layout/HorizontalMultiLevelHierarchy"/>
    <dgm:cxn modelId="{E61F7C76-4AEC-4EAC-8796-8A673CB77F3E}" type="presParOf" srcId="{83BFE9E6-3028-49E8-9A92-4CB05E36BA58}" destId="{930F618E-2F5E-444A-ADF3-52C61799EE3E}" srcOrd="2" destOrd="0" presId="urn:microsoft.com/office/officeart/2008/layout/HorizontalMultiLevelHierarchy"/>
    <dgm:cxn modelId="{4D15D2EF-DC86-43DB-9D16-304B5363BF8D}" type="presParOf" srcId="{930F618E-2F5E-444A-ADF3-52C61799EE3E}" destId="{487CE78A-394B-4336-BDF8-6E0EB71AADBA}" srcOrd="0" destOrd="0" presId="urn:microsoft.com/office/officeart/2008/layout/HorizontalMultiLevelHierarchy"/>
    <dgm:cxn modelId="{4A1DAF93-F9C5-4D62-AADE-E0DC31E04349}" type="presParOf" srcId="{83BFE9E6-3028-49E8-9A92-4CB05E36BA58}" destId="{BED758CE-205A-45CD-987E-C22E6C1CBF63}" srcOrd="3" destOrd="0" presId="urn:microsoft.com/office/officeart/2008/layout/HorizontalMultiLevelHierarchy"/>
    <dgm:cxn modelId="{C94B7642-7B5F-484C-9DFD-F9DF571FEC61}" type="presParOf" srcId="{BED758CE-205A-45CD-987E-C22E6C1CBF63}" destId="{5005C0CB-EB1F-4EF6-A7F9-5C06A5AA7E40}" srcOrd="0" destOrd="0" presId="urn:microsoft.com/office/officeart/2008/layout/HorizontalMultiLevelHierarchy"/>
    <dgm:cxn modelId="{81BF2FCD-E8E9-4E1B-A8CB-9681334D6A13}" type="presParOf" srcId="{BED758CE-205A-45CD-987E-C22E6C1CBF63}" destId="{65407938-E174-4D12-B088-67306096B761}" srcOrd="1" destOrd="0" presId="urn:microsoft.com/office/officeart/2008/layout/HorizontalMultiLevelHierarchy"/>
    <dgm:cxn modelId="{D4C7BC73-20E2-4519-A0B5-9F6F2FE9A6FF}" type="presParOf" srcId="{83BFE9E6-3028-49E8-9A92-4CB05E36BA58}" destId="{E37225BD-F38E-43A5-B60C-2A2F38FDC7F9}" srcOrd="4" destOrd="0" presId="urn:microsoft.com/office/officeart/2008/layout/HorizontalMultiLevelHierarchy"/>
    <dgm:cxn modelId="{AA10F582-CEB0-4AD6-A134-5970C6A76CAA}" type="presParOf" srcId="{E37225BD-F38E-43A5-B60C-2A2F38FDC7F9}" destId="{0E98740E-AC73-4220-AD27-E7B794921CF2}" srcOrd="0" destOrd="0" presId="urn:microsoft.com/office/officeart/2008/layout/HorizontalMultiLevelHierarchy"/>
    <dgm:cxn modelId="{7248F056-50C7-4D72-944A-6EE47CCF9652}" type="presParOf" srcId="{83BFE9E6-3028-49E8-9A92-4CB05E36BA58}" destId="{60579B92-6B69-4231-A32E-986A093B4BC8}" srcOrd="5" destOrd="0" presId="urn:microsoft.com/office/officeart/2008/layout/HorizontalMultiLevelHierarchy"/>
    <dgm:cxn modelId="{30FFD246-A307-4169-A2CD-2B0811539127}" type="presParOf" srcId="{60579B92-6B69-4231-A32E-986A093B4BC8}" destId="{2644AD50-4E6B-4690-8C34-7E7B048958AD}" srcOrd="0" destOrd="0" presId="urn:microsoft.com/office/officeart/2008/layout/HorizontalMultiLevelHierarchy"/>
    <dgm:cxn modelId="{CC1FDB0F-09EA-4B79-8043-26824B1BEC7E}" type="presParOf" srcId="{60579B92-6B69-4231-A32E-986A093B4BC8}" destId="{23074F62-0D2F-4883-B772-F876AF5C1EC3}" srcOrd="1" destOrd="0" presId="urn:microsoft.com/office/officeart/2008/layout/HorizontalMultiLevelHierarchy"/>
    <dgm:cxn modelId="{5D683EAB-61BD-4382-8108-20D49C385F9F}" type="presParOf" srcId="{83BFE9E6-3028-49E8-9A92-4CB05E36BA58}" destId="{AAB223B0-C6DD-4C80-83E8-0E88CF2E94B2}" srcOrd="6" destOrd="0" presId="urn:microsoft.com/office/officeart/2008/layout/HorizontalMultiLevelHierarchy"/>
    <dgm:cxn modelId="{DDC14FAB-6CC7-4D64-863D-7967D7C5F572}" type="presParOf" srcId="{AAB223B0-C6DD-4C80-83E8-0E88CF2E94B2}" destId="{5EB8D1FD-AC61-44A2-B0A3-831CA94603AD}" srcOrd="0" destOrd="0" presId="urn:microsoft.com/office/officeart/2008/layout/HorizontalMultiLevelHierarchy"/>
    <dgm:cxn modelId="{6BC2D42C-00BB-4308-B94C-531E23B56380}" type="presParOf" srcId="{83BFE9E6-3028-49E8-9A92-4CB05E36BA58}" destId="{2DCAF857-1CBA-4C9E-A20B-B9646D341840}" srcOrd="7" destOrd="0" presId="urn:microsoft.com/office/officeart/2008/layout/HorizontalMultiLevelHierarchy"/>
    <dgm:cxn modelId="{14DF568B-DB81-43DD-B822-C2BFD9E5B36B}" type="presParOf" srcId="{2DCAF857-1CBA-4C9E-A20B-B9646D341840}" destId="{32DAB213-6E8D-4190-A686-A76B74965A35}" srcOrd="0" destOrd="0" presId="urn:microsoft.com/office/officeart/2008/layout/HorizontalMultiLevelHierarchy"/>
    <dgm:cxn modelId="{2B2C87C9-A69E-4D67-842E-A044F4000467}" type="presParOf" srcId="{2DCAF857-1CBA-4C9E-A20B-B9646D341840}" destId="{239DEBC4-8099-49B2-9111-CD2FAB052BCA}" srcOrd="1" destOrd="0" presId="urn:microsoft.com/office/officeart/2008/layout/HorizontalMultiLevelHierarchy"/>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2.xml><?xml version="1.0" encoding="utf-8"?>
<dgm:dataModel xmlns:dgm="http://schemas.openxmlformats.org/drawingml/2006/diagram" xmlns:a="http://schemas.openxmlformats.org/drawingml/2006/main">
  <dgm:ptLst>
    <dgm:pt modelId="{FE10259A-EB90-4BE6-BC48-99E487FBB093}" type="doc">
      <dgm:prSet loTypeId="urn:diagrams.loki3.com/VaryingWidthList" loCatId="list" qsTypeId="urn:microsoft.com/office/officeart/2005/8/quickstyle/simple1" qsCatId="simple" csTypeId="urn:microsoft.com/office/officeart/2005/8/colors/accent1_2" csCatId="accent1" phldr="1"/>
      <dgm:spPr/>
      <dgm:t>
        <a:bodyPr/>
        <a:lstStyle/>
        <a:p>
          <a:endParaRPr lang="en-GB"/>
        </a:p>
      </dgm:t>
    </dgm:pt>
    <dgm:pt modelId="{F38B4198-50C7-4CE9-A798-E5F5DC006023}">
      <dgm:prSet phldrT="[Text]" custT="1"/>
      <dgm:spPr>
        <a:solidFill>
          <a:schemeClr val="tx1"/>
        </a:solidFill>
      </dgm:spPr>
      <dgm:t>
        <a:bodyPr/>
        <a:lstStyle/>
        <a:p>
          <a:r>
            <a:rPr lang="en-GB" sz="2400" dirty="0" smtClean="0"/>
            <a:t>Promoting antimicrobial stewardship</a:t>
          </a:r>
          <a:endParaRPr lang="en-GB" sz="2400" dirty="0"/>
        </a:p>
      </dgm:t>
    </dgm:pt>
    <dgm:pt modelId="{514A2BBC-D969-42D3-AC26-A71926FA8DDB}" type="parTrans" cxnId="{2F80A723-81A4-42D2-9C14-4B7DCE0CB714}">
      <dgm:prSet/>
      <dgm:spPr/>
      <dgm:t>
        <a:bodyPr/>
        <a:lstStyle/>
        <a:p>
          <a:endParaRPr lang="en-GB" sz="1600"/>
        </a:p>
      </dgm:t>
    </dgm:pt>
    <dgm:pt modelId="{41A434CA-2241-4101-8F8A-67DFCF7EACB3}" type="sibTrans" cxnId="{2F80A723-81A4-42D2-9C14-4B7DCE0CB714}">
      <dgm:prSet/>
      <dgm:spPr/>
      <dgm:t>
        <a:bodyPr/>
        <a:lstStyle/>
        <a:p>
          <a:endParaRPr lang="en-GB" sz="1600"/>
        </a:p>
      </dgm:t>
    </dgm:pt>
    <dgm:pt modelId="{0FF1A493-4D9D-4C0D-A5BC-7947F61653F1}">
      <dgm:prSet phldrT="[Text]" custT="1"/>
      <dgm:spPr>
        <a:solidFill>
          <a:schemeClr val="tx1"/>
        </a:solidFill>
      </dgm:spPr>
      <dgm:t>
        <a:bodyPr/>
        <a:lstStyle/>
        <a:p>
          <a:r>
            <a:rPr lang="en-GB" sz="2400" dirty="0" smtClean="0"/>
            <a:t>Embedding digital systems to enhance our clinical services</a:t>
          </a:r>
          <a:endParaRPr lang="en-GB" sz="2400" dirty="0"/>
        </a:p>
      </dgm:t>
    </dgm:pt>
    <dgm:pt modelId="{CFB7604D-5935-429F-9E77-311FE1034F0A}" type="parTrans" cxnId="{4637DC37-67F1-4182-AB8B-021AE1664B64}">
      <dgm:prSet/>
      <dgm:spPr/>
      <dgm:t>
        <a:bodyPr/>
        <a:lstStyle/>
        <a:p>
          <a:endParaRPr lang="en-GB" sz="1600"/>
        </a:p>
      </dgm:t>
    </dgm:pt>
    <dgm:pt modelId="{0F22BD5F-216D-4D64-8097-8D1A18DAD11C}" type="sibTrans" cxnId="{4637DC37-67F1-4182-AB8B-021AE1664B64}">
      <dgm:prSet/>
      <dgm:spPr/>
      <dgm:t>
        <a:bodyPr/>
        <a:lstStyle/>
        <a:p>
          <a:endParaRPr lang="en-GB" sz="1600"/>
        </a:p>
      </dgm:t>
    </dgm:pt>
    <dgm:pt modelId="{EA1E50E0-E6A2-4172-9109-75AE45FDCA8B}">
      <dgm:prSet phldrT="[Text]" custT="1"/>
      <dgm:spPr>
        <a:noFill/>
        <a:ln>
          <a:solidFill>
            <a:schemeClr val="tx1"/>
          </a:solidFill>
        </a:ln>
      </dgm:spPr>
      <dgm:t>
        <a:bodyPr/>
        <a:lstStyle/>
        <a:p>
          <a:r>
            <a:rPr lang="en-GB" sz="2400" dirty="0" smtClean="0">
              <a:solidFill>
                <a:schemeClr val="tx1"/>
              </a:solidFill>
            </a:rPr>
            <a:t>Preventing SSI</a:t>
          </a:r>
          <a:endParaRPr lang="en-GB" sz="2400" dirty="0">
            <a:solidFill>
              <a:schemeClr val="tx1"/>
            </a:solidFill>
          </a:endParaRPr>
        </a:p>
      </dgm:t>
    </dgm:pt>
    <dgm:pt modelId="{1C6E82E5-E1EF-4984-9DF9-697430005068}" type="parTrans" cxnId="{B4C86EEA-E7B2-46FE-A381-BF83F00C2558}">
      <dgm:prSet/>
      <dgm:spPr/>
      <dgm:t>
        <a:bodyPr/>
        <a:lstStyle/>
        <a:p>
          <a:endParaRPr lang="en-GB" sz="1600"/>
        </a:p>
      </dgm:t>
    </dgm:pt>
    <dgm:pt modelId="{2B6CA1D2-7FF8-4F86-97BE-E219359CF907}" type="sibTrans" cxnId="{B4C86EEA-E7B2-46FE-A381-BF83F00C2558}">
      <dgm:prSet/>
      <dgm:spPr/>
      <dgm:t>
        <a:bodyPr/>
        <a:lstStyle/>
        <a:p>
          <a:endParaRPr lang="en-GB" sz="1600"/>
        </a:p>
      </dgm:t>
    </dgm:pt>
    <dgm:pt modelId="{BB4CA931-248E-46AD-BC43-EDCE35354AF9}">
      <dgm:prSet phldrT="[Text]" custT="1"/>
      <dgm:spPr>
        <a:solidFill>
          <a:schemeClr val="tx1"/>
        </a:solidFill>
      </dgm:spPr>
      <dgm:t>
        <a:bodyPr/>
        <a:lstStyle/>
        <a:p>
          <a:r>
            <a:rPr lang="en-GB" sz="2400" dirty="0" smtClean="0"/>
            <a:t>Preventing the transmission of SARS-CoV-2 in our hospitals</a:t>
          </a:r>
          <a:endParaRPr lang="en-GB" sz="2400" dirty="0"/>
        </a:p>
      </dgm:t>
    </dgm:pt>
    <dgm:pt modelId="{DCDDDD24-5641-48DA-B9FF-C41116B4D445}" type="parTrans" cxnId="{1C51A93B-D554-463C-914C-A89B4537F664}">
      <dgm:prSet/>
      <dgm:spPr/>
      <dgm:t>
        <a:bodyPr/>
        <a:lstStyle/>
        <a:p>
          <a:endParaRPr lang="en-GB" sz="1600"/>
        </a:p>
      </dgm:t>
    </dgm:pt>
    <dgm:pt modelId="{2462BA90-1431-465A-A5C6-3616793E7817}" type="sibTrans" cxnId="{1C51A93B-D554-463C-914C-A89B4537F664}">
      <dgm:prSet/>
      <dgm:spPr/>
      <dgm:t>
        <a:bodyPr/>
        <a:lstStyle/>
        <a:p>
          <a:endParaRPr lang="en-GB" sz="1600"/>
        </a:p>
      </dgm:t>
    </dgm:pt>
    <dgm:pt modelId="{B082E0FE-275C-4CE6-BFD0-CEF3F318795B}">
      <dgm:prSet phldrT="[Text]" custT="1"/>
      <dgm:spPr>
        <a:solidFill>
          <a:schemeClr val="tx1"/>
        </a:solidFill>
      </dgm:spPr>
      <dgm:t>
        <a:bodyPr/>
        <a:lstStyle/>
        <a:p>
          <a:r>
            <a:rPr lang="en-GB" sz="2400" dirty="0" smtClean="0"/>
            <a:t>Preventing Gram-negative bloodstream infection</a:t>
          </a:r>
          <a:endParaRPr lang="en-GB" sz="2400" dirty="0"/>
        </a:p>
      </dgm:t>
    </dgm:pt>
    <dgm:pt modelId="{2F9308A8-F846-4BA9-B581-641F71584E05}" type="parTrans" cxnId="{BA9EEAD1-AF2D-4FE5-B0B2-6A43EA48CBCF}">
      <dgm:prSet/>
      <dgm:spPr/>
      <dgm:t>
        <a:bodyPr/>
        <a:lstStyle/>
        <a:p>
          <a:endParaRPr lang="en-GB" sz="1600"/>
        </a:p>
      </dgm:t>
    </dgm:pt>
    <dgm:pt modelId="{106C455E-816B-4267-8366-5B487C8391DE}" type="sibTrans" cxnId="{BA9EEAD1-AF2D-4FE5-B0B2-6A43EA48CBCF}">
      <dgm:prSet/>
      <dgm:spPr/>
      <dgm:t>
        <a:bodyPr/>
        <a:lstStyle/>
        <a:p>
          <a:endParaRPr lang="en-GB" sz="1600"/>
        </a:p>
      </dgm:t>
    </dgm:pt>
    <dgm:pt modelId="{1D595C6F-2AAE-477E-AE43-61E1B37F540E}" type="pres">
      <dgm:prSet presAssocID="{FE10259A-EB90-4BE6-BC48-99E487FBB093}" presName="Name0" presStyleCnt="0">
        <dgm:presLayoutVars>
          <dgm:resizeHandles/>
        </dgm:presLayoutVars>
      </dgm:prSet>
      <dgm:spPr/>
      <dgm:t>
        <a:bodyPr/>
        <a:lstStyle/>
        <a:p>
          <a:endParaRPr lang="en-GB"/>
        </a:p>
      </dgm:t>
    </dgm:pt>
    <dgm:pt modelId="{1932E1A4-000D-41F1-9A40-408530E5B3A9}" type="pres">
      <dgm:prSet presAssocID="{F38B4198-50C7-4CE9-A798-E5F5DC006023}" presName="text" presStyleLbl="node1" presStyleIdx="0" presStyleCnt="5">
        <dgm:presLayoutVars>
          <dgm:bulletEnabled val="1"/>
        </dgm:presLayoutVars>
      </dgm:prSet>
      <dgm:spPr/>
      <dgm:t>
        <a:bodyPr/>
        <a:lstStyle/>
        <a:p>
          <a:endParaRPr lang="en-GB"/>
        </a:p>
      </dgm:t>
    </dgm:pt>
    <dgm:pt modelId="{DA755126-6A9D-4917-9A82-C86458AAE519}" type="pres">
      <dgm:prSet presAssocID="{41A434CA-2241-4101-8F8A-67DFCF7EACB3}" presName="space" presStyleCnt="0"/>
      <dgm:spPr/>
    </dgm:pt>
    <dgm:pt modelId="{C1CA02B4-CA5E-4A1A-BFFD-74602DA98207}" type="pres">
      <dgm:prSet presAssocID="{0FF1A493-4D9D-4C0D-A5BC-7947F61653F1}" presName="text" presStyleLbl="node1" presStyleIdx="1" presStyleCnt="5">
        <dgm:presLayoutVars>
          <dgm:bulletEnabled val="1"/>
        </dgm:presLayoutVars>
      </dgm:prSet>
      <dgm:spPr/>
      <dgm:t>
        <a:bodyPr/>
        <a:lstStyle/>
        <a:p>
          <a:endParaRPr lang="en-GB"/>
        </a:p>
      </dgm:t>
    </dgm:pt>
    <dgm:pt modelId="{10D99774-F159-4A45-94E9-A82E532080FA}" type="pres">
      <dgm:prSet presAssocID="{0F22BD5F-216D-4D64-8097-8D1A18DAD11C}" presName="space" presStyleCnt="0"/>
      <dgm:spPr/>
    </dgm:pt>
    <dgm:pt modelId="{2B00D9FC-E4C2-483D-8D07-072A5C07B15A}" type="pres">
      <dgm:prSet presAssocID="{B082E0FE-275C-4CE6-BFD0-CEF3F318795B}" presName="text" presStyleLbl="node1" presStyleIdx="2" presStyleCnt="5">
        <dgm:presLayoutVars>
          <dgm:bulletEnabled val="1"/>
        </dgm:presLayoutVars>
      </dgm:prSet>
      <dgm:spPr/>
      <dgm:t>
        <a:bodyPr/>
        <a:lstStyle/>
        <a:p>
          <a:endParaRPr lang="en-GB"/>
        </a:p>
      </dgm:t>
    </dgm:pt>
    <dgm:pt modelId="{EBDC22CA-7A74-4DE8-8DCD-64EA45732587}" type="pres">
      <dgm:prSet presAssocID="{106C455E-816B-4267-8366-5B487C8391DE}" presName="space" presStyleCnt="0"/>
      <dgm:spPr/>
    </dgm:pt>
    <dgm:pt modelId="{C3B447CE-801C-47CA-9F83-5F770D3DB2A4}" type="pres">
      <dgm:prSet presAssocID="{EA1E50E0-E6A2-4172-9109-75AE45FDCA8B}" presName="text" presStyleLbl="node1" presStyleIdx="3" presStyleCnt="5">
        <dgm:presLayoutVars>
          <dgm:bulletEnabled val="1"/>
        </dgm:presLayoutVars>
      </dgm:prSet>
      <dgm:spPr/>
      <dgm:t>
        <a:bodyPr/>
        <a:lstStyle/>
        <a:p>
          <a:endParaRPr lang="en-GB"/>
        </a:p>
      </dgm:t>
    </dgm:pt>
    <dgm:pt modelId="{AB9F0C17-0291-4604-9EAF-834CDDCDD6C9}" type="pres">
      <dgm:prSet presAssocID="{2B6CA1D2-7FF8-4F86-97BE-E219359CF907}" presName="space" presStyleCnt="0"/>
      <dgm:spPr/>
    </dgm:pt>
    <dgm:pt modelId="{FBDE024A-77F0-4C98-A8EE-9BA7E1ABC58F}" type="pres">
      <dgm:prSet presAssocID="{BB4CA931-248E-46AD-BC43-EDCE35354AF9}" presName="text" presStyleLbl="node1" presStyleIdx="4" presStyleCnt="5">
        <dgm:presLayoutVars>
          <dgm:bulletEnabled val="1"/>
        </dgm:presLayoutVars>
      </dgm:prSet>
      <dgm:spPr/>
      <dgm:t>
        <a:bodyPr/>
        <a:lstStyle/>
        <a:p>
          <a:endParaRPr lang="en-GB"/>
        </a:p>
      </dgm:t>
    </dgm:pt>
  </dgm:ptLst>
  <dgm:cxnLst>
    <dgm:cxn modelId="{BA9EEAD1-AF2D-4FE5-B0B2-6A43EA48CBCF}" srcId="{FE10259A-EB90-4BE6-BC48-99E487FBB093}" destId="{B082E0FE-275C-4CE6-BFD0-CEF3F318795B}" srcOrd="2" destOrd="0" parTransId="{2F9308A8-F846-4BA9-B581-641F71584E05}" sibTransId="{106C455E-816B-4267-8366-5B487C8391DE}"/>
    <dgm:cxn modelId="{4637DC37-67F1-4182-AB8B-021AE1664B64}" srcId="{FE10259A-EB90-4BE6-BC48-99E487FBB093}" destId="{0FF1A493-4D9D-4C0D-A5BC-7947F61653F1}" srcOrd="1" destOrd="0" parTransId="{CFB7604D-5935-429F-9E77-311FE1034F0A}" sibTransId="{0F22BD5F-216D-4D64-8097-8D1A18DAD11C}"/>
    <dgm:cxn modelId="{2F80A723-81A4-42D2-9C14-4B7DCE0CB714}" srcId="{FE10259A-EB90-4BE6-BC48-99E487FBB093}" destId="{F38B4198-50C7-4CE9-A798-E5F5DC006023}" srcOrd="0" destOrd="0" parTransId="{514A2BBC-D969-42D3-AC26-A71926FA8DDB}" sibTransId="{41A434CA-2241-4101-8F8A-67DFCF7EACB3}"/>
    <dgm:cxn modelId="{22E8CA41-7701-484E-B0C1-F92C5B17A97E}" type="presOf" srcId="{F38B4198-50C7-4CE9-A798-E5F5DC006023}" destId="{1932E1A4-000D-41F1-9A40-408530E5B3A9}" srcOrd="0" destOrd="0" presId="urn:diagrams.loki3.com/VaryingWidthList"/>
    <dgm:cxn modelId="{B4C86EEA-E7B2-46FE-A381-BF83F00C2558}" srcId="{FE10259A-EB90-4BE6-BC48-99E487FBB093}" destId="{EA1E50E0-E6A2-4172-9109-75AE45FDCA8B}" srcOrd="3" destOrd="0" parTransId="{1C6E82E5-E1EF-4984-9DF9-697430005068}" sibTransId="{2B6CA1D2-7FF8-4F86-97BE-E219359CF907}"/>
    <dgm:cxn modelId="{789DBC02-BA29-4277-B95F-DCA025930297}" type="presOf" srcId="{0FF1A493-4D9D-4C0D-A5BC-7947F61653F1}" destId="{C1CA02B4-CA5E-4A1A-BFFD-74602DA98207}" srcOrd="0" destOrd="0" presId="urn:diagrams.loki3.com/VaryingWidthList"/>
    <dgm:cxn modelId="{11A0F05A-ADF4-4D93-8ED6-DD68313D2F96}" type="presOf" srcId="{BB4CA931-248E-46AD-BC43-EDCE35354AF9}" destId="{FBDE024A-77F0-4C98-A8EE-9BA7E1ABC58F}" srcOrd="0" destOrd="0" presId="urn:diagrams.loki3.com/VaryingWidthList"/>
    <dgm:cxn modelId="{DBBDB460-6F9B-4DE0-A881-09E2F53D981C}" type="presOf" srcId="{B082E0FE-275C-4CE6-BFD0-CEF3F318795B}" destId="{2B00D9FC-E4C2-483D-8D07-072A5C07B15A}" srcOrd="0" destOrd="0" presId="urn:diagrams.loki3.com/VaryingWidthList"/>
    <dgm:cxn modelId="{079482B8-F81F-4E69-900D-9F85542CD475}" type="presOf" srcId="{EA1E50E0-E6A2-4172-9109-75AE45FDCA8B}" destId="{C3B447CE-801C-47CA-9F83-5F770D3DB2A4}" srcOrd="0" destOrd="0" presId="urn:diagrams.loki3.com/VaryingWidthList"/>
    <dgm:cxn modelId="{1C51A93B-D554-463C-914C-A89B4537F664}" srcId="{FE10259A-EB90-4BE6-BC48-99E487FBB093}" destId="{BB4CA931-248E-46AD-BC43-EDCE35354AF9}" srcOrd="4" destOrd="0" parTransId="{DCDDDD24-5641-48DA-B9FF-C41116B4D445}" sibTransId="{2462BA90-1431-465A-A5C6-3616793E7817}"/>
    <dgm:cxn modelId="{B84E8C0F-3501-45EB-97AB-2229DCEB30C4}" type="presOf" srcId="{FE10259A-EB90-4BE6-BC48-99E487FBB093}" destId="{1D595C6F-2AAE-477E-AE43-61E1B37F540E}" srcOrd="0" destOrd="0" presId="urn:diagrams.loki3.com/VaryingWidthList"/>
    <dgm:cxn modelId="{6C759391-FE96-4056-9F52-A1184E75B76F}" type="presParOf" srcId="{1D595C6F-2AAE-477E-AE43-61E1B37F540E}" destId="{1932E1A4-000D-41F1-9A40-408530E5B3A9}" srcOrd="0" destOrd="0" presId="urn:diagrams.loki3.com/VaryingWidthList"/>
    <dgm:cxn modelId="{E167EDFE-244F-4464-A038-A2BC58E59B18}" type="presParOf" srcId="{1D595C6F-2AAE-477E-AE43-61E1B37F540E}" destId="{DA755126-6A9D-4917-9A82-C86458AAE519}" srcOrd="1" destOrd="0" presId="urn:diagrams.loki3.com/VaryingWidthList"/>
    <dgm:cxn modelId="{463DB072-7D7B-4AFC-BEB5-9F11DF4B28DE}" type="presParOf" srcId="{1D595C6F-2AAE-477E-AE43-61E1B37F540E}" destId="{C1CA02B4-CA5E-4A1A-BFFD-74602DA98207}" srcOrd="2" destOrd="0" presId="urn:diagrams.loki3.com/VaryingWidthList"/>
    <dgm:cxn modelId="{59ADBC27-1AA1-4526-B9CA-C1FFAF83D35B}" type="presParOf" srcId="{1D595C6F-2AAE-477E-AE43-61E1B37F540E}" destId="{10D99774-F159-4A45-94E9-A82E532080FA}" srcOrd="3" destOrd="0" presId="urn:diagrams.loki3.com/VaryingWidthList"/>
    <dgm:cxn modelId="{E4E8EBDB-FD08-491A-A7CF-268B8587EFC1}" type="presParOf" srcId="{1D595C6F-2AAE-477E-AE43-61E1B37F540E}" destId="{2B00D9FC-E4C2-483D-8D07-072A5C07B15A}" srcOrd="4" destOrd="0" presId="urn:diagrams.loki3.com/VaryingWidthList"/>
    <dgm:cxn modelId="{04875BA6-07DA-4A0A-8DC0-34C7CD6FA90A}" type="presParOf" srcId="{1D595C6F-2AAE-477E-AE43-61E1B37F540E}" destId="{EBDC22CA-7A74-4DE8-8DCD-64EA45732587}" srcOrd="5" destOrd="0" presId="urn:diagrams.loki3.com/VaryingWidthList"/>
    <dgm:cxn modelId="{F3D24AC4-9CA9-4076-9815-425566EF0176}" type="presParOf" srcId="{1D595C6F-2AAE-477E-AE43-61E1B37F540E}" destId="{C3B447CE-801C-47CA-9F83-5F770D3DB2A4}" srcOrd="6" destOrd="0" presId="urn:diagrams.loki3.com/VaryingWidthList"/>
    <dgm:cxn modelId="{2904D488-E7F3-4FF1-B12C-959CFE3DC655}" type="presParOf" srcId="{1D595C6F-2AAE-477E-AE43-61E1B37F540E}" destId="{AB9F0C17-0291-4604-9EAF-834CDDCDD6C9}" srcOrd="7" destOrd="0" presId="urn:diagrams.loki3.com/VaryingWidthList"/>
    <dgm:cxn modelId="{72DC6869-3563-4C32-8AF4-9C5B1C0D4D10}" type="presParOf" srcId="{1D595C6F-2AAE-477E-AE43-61E1B37F540E}" destId="{FBDE024A-77F0-4C98-A8EE-9BA7E1ABC58F}" srcOrd="8" destOrd="0" presId="urn:diagrams.loki3.com/VaryingWidth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3.xml><?xml version="1.0" encoding="utf-8"?>
<dgm:dataModel xmlns:dgm="http://schemas.openxmlformats.org/drawingml/2006/diagram" xmlns:a="http://schemas.openxmlformats.org/drawingml/2006/main">
  <dgm:ptLst>
    <dgm:pt modelId="{E609C51E-3BD4-434D-97D2-CCC95B02FDDD}" type="doc">
      <dgm:prSet loTypeId="urn:microsoft.com/office/officeart/2005/8/layout/radial1" loCatId="cycle" qsTypeId="urn:microsoft.com/office/officeart/2005/8/quickstyle/simple1" qsCatId="simple" csTypeId="urn:microsoft.com/office/officeart/2005/8/colors/accent1_2" csCatId="accent1" phldr="1"/>
      <dgm:spPr/>
      <dgm:t>
        <a:bodyPr/>
        <a:lstStyle/>
        <a:p>
          <a:endParaRPr lang="en-GB"/>
        </a:p>
      </dgm:t>
    </dgm:pt>
    <dgm:pt modelId="{2F206842-1D82-4A90-9017-C278CDC3023E}">
      <dgm:prSet phldrT="[Text]"/>
      <dgm:spPr/>
      <dgm:t>
        <a:bodyPr/>
        <a:lstStyle/>
        <a:p>
          <a:r>
            <a:rPr lang="en-GB" dirty="0" smtClean="0"/>
            <a:t>SSI</a:t>
          </a:r>
          <a:endParaRPr lang="en-GB" dirty="0"/>
        </a:p>
      </dgm:t>
    </dgm:pt>
    <dgm:pt modelId="{34A2F60D-C700-4501-89F2-67B47F9235DB}" type="parTrans" cxnId="{9283A8F7-301F-40B7-B8B0-E5967EC9FB99}">
      <dgm:prSet/>
      <dgm:spPr/>
      <dgm:t>
        <a:bodyPr/>
        <a:lstStyle/>
        <a:p>
          <a:endParaRPr lang="en-GB"/>
        </a:p>
      </dgm:t>
    </dgm:pt>
    <dgm:pt modelId="{DF34990B-5BF4-4388-881F-4934A746A829}" type="sibTrans" cxnId="{9283A8F7-301F-40B7-B8B0-E5967EC9FB99}">
      <dgm:prSet/>
      <dgm:spPr/>
      <dgm:t>
        <a:bodyPr/>
        <a:lstStyle/>
        <a:p>
          <a:endParaRPr lang="en-GB"/>
        </a:p>
      </dgm:t>
    </dgm:pt>
    <dgm:pt modelId="{24F707D2-49B1-400E-8AA4-8604C48D9F8A}">
      <dgm:prSet phldrT="[Text]"/>
      <dgm:spPr/>
      <dgm:t>
        <a:bodyPr/>
        <a:lstStyle/>
        <a:p>
          <a:r>
            <a:rPr lang="en-GB" dirty="0" smtClean="0"/>
            <a:t>Patient experience</a:t>
          </a:r>
          <a:endParaRPr lang="en-GB" dirty="0"/>
        </a:p>
      </dgm:t>
    </dgm:pt>
    <dgm:pt modelId="{5B754939-4912-42C8-B7C0-F7BEA82090C6}" type="parTrans" cxnId="{ED33E6DB-AA37-451B-ACF2-BB6CE53D9B2C}">
      <dgm:prSet/>
      <dgm:spPr/>
      <dgm:t>
        <a:bodyPr/>
        <a:lstStyle/>
        <a:p>
          <a:endParaRPr lang="en-GB"/>
        </a:p>
      </dgm:t>
    </dgm:pt>
    <dgm:pt modelId="{80441CC6-3144-4712-A815-E7DD766B589B}" type="sibTrans" cxnId="{ED33E6DB-AA37-451B-ACF2-BB6CE53D9B2C}">
      <dgm:prSet/>
      <dgm:spPr/>
      <dgm:t>
        <a:bodyPr/>
        <a:lstStyle/>
        <a:p>
          <a:endParaRPr lang="en-GB"/>
        </a:p>
      </dgm:t>
    </dgm:pt>
    <dgm:pt modelId="{575C8FBD-4CE9-4563-A3EE-E32B51BE0E7A}">
      <dgm:prSet phldrT="[Text]"/>
      <dgm:spPr/>
      <dgm:t>
        <a:bodyPr/>
        <a:lstStyle/>
        <a:p>
          <a:r>
            <a:rPr lang="en-GB" dirty="0" smtClean="0"/>
            <a:t>Costs</a:t>
          </a:r>
          <a:endParaRPr lang="en-GB" dirty="0"/>
        </a:p>
      </dgm:t>
    </dgm:pt>
    <dgm:pt modelId="{6493432C-4EBA-4A39-B3A6-220333FFD2E5}" type="parTrans" cxnId="{EBFE0172-2334-4568-B1F3-A928E4136D2B}">
      <dgm:prSet/>
      <dgm:spPr/>
      <dgm:t>
        <a:bodyPr/>
        <a:lstStyle/>
        <a:p>
          <a:endParaRPr lang="en-GB"/>
        </a:p>
      </dgm:t>
    </dgm:pt>
    <dgm:pt modelId="{892E630E-0A6D-4AC8-B679-DBA240F91360}" type="sibTrans" cxnId="{EBFE0172-2334-4568-B1F3-A928E4136D2B}">
      <dgm:prSet/>
      <dgm:spPr/>
      <dgm:t>
        <a:bodyPr/>
        <a:lstStyle/>
        <a:p>
          <a:endParaRPr lang="en-GB"/>
        </a:p>
      </dgm:t>
    </dgm:pt>
    <dgm:pt modelId="{551C06B2-B7B3-4EC8-A800-60EAC19CB3BB}">
      <dgm:prSet phldrT="[Text]"/>
      <dgm:spPr/>
      <dgm:t>
        <a:bodyPr/>
        <a:lstStyle/>
        <a:p>
          <a:r>
            <a:rPr lang="en-GB" dirty="0" smtClean="0"/>
            <a:t>Reputation/ patient choice</a:t>
          </a:r>
          <a:endParaRPr lang="en-GB" dirty="0"/>
        </a:p>
      </dgm:t>
    </dgm:pt>
    <dgm:pt modelId="{A30E5615-DB71-4CC1-9F49-8AEC4E0C983E}" type="parTrans" cxnId="{D3D1FA15-26CA-4995-9F46-7536C3AE8E2F}">
      <dgm:prSet/>
      <dgm:spPr/>
      <dgm:t>
        <a:bodyPr/>
        <a:lstStyle/>
        <a:p>
          <a:endParaRPr lang="en-GB"/>
        </a:p>
      </dgm:t>
    </dgm:pt>
    <dgm:pt modelId="{4BDE4604-8AA0-48AA-A990-5D436B14FD14}" type="sibTrans" cxnId="{D3D1FA15-26CA-4995-9F46-7536C3AE8E2F}">
      <dgm:prSet/>
      <dgm:spPr/>
      <dgm:t>
        <a:bodyPr/>
        <a:lstStyle/>
        <a:p>
          <a:endParaRPr lang="en-GB"/>
        </a:p>
      </dgm:t>
    </dgm:pt>
    <dgm:pt modelId="{3B622896-631D-4B69-A973-C73C20E39663}">
      <dgm:prSet phldrT="[Text]"/>
      <dgm:spPr/>
      <dgm:t>
        <a:bodyPr/>
        <a:lstStyle/>
        <a:p>
          <a:r>
            <a:rPr lang="en-GB" dirty="0" smtClean="0"/>
            <a:t>Antimicrobial resistance</a:t>
          </a:r>
          <a:endParaRPr lang="en-GB" dirty="0"/>
        </a:p>
      </dgm:t>
    </dgm:pt>
    <dgm:pt modelId="{594CD42C-23C0-4DC9-B3AD-A6D2D955B45E}" type="parTrans" cxnId="{6DB4B085-B9C8-45E6-8439-CE5F65BF5509}">
      <dgm:prSet/>
      <dgm:spPr/>
      <dgm:t>
        <a:bodyPr/>
        <a:lstStyle/>
        <a:p>
          <a:endParaRPr lang="en-GB"/>
        </a:p>
      </dgm:t>
    </dgm:pt>
    <dgm:pt modelId="{CFB471C0-215B-4647-970E-D1A3BACDD575}" type="sibTrans" cxnId="{6DB4B085-B9C8-45E6-8439-CE5F65BF5509}">
      <dgm:prSet/>
      <dgm:spPr/>
      <dgm:t>
        <a:bodyPr/>
        <a:lstStyle/>
        <a:p>
          <a:endParaRPr lang="en-GB"/>
        </a:p>
      </dgm:t>
    </dgm:pt>
    <dgm:pt modelId="{02DF9A85-4E8A-4CB8-AEF2-233B053C8A46}" type="pres">
      <dgm:prSet presAssocID="{E609C51E-3BD4-434D-97D2-CCC95B02FDDD}" presName="cycle" presStyleCnt="0">
        <dgm:presLayoutVars>
          <dgm:chMax val="1"/>
          <dgm:dir/>
          <dgm:animLvl val="ctr"/>
          <dgm:resizeHandles val="exact"/>
        </dgm:presLayoutVars>
      </dgm:prSet>
      <dgm:spPr/>
      <dgm:t>
        <a:bodyPr/>
        <a:lstStyle/>
        <a:p>
          <a:endParaRPr lang="en-GB"/>
        </a:p>
      </dgm:t>
    </dgm:pt>
    <dgm:pt modelId="{3638E0C1-EB65-4735-9F79-8D473C87F49D}" type="pres">
      <dgm:prSet presAssocID="{2F206842-1D82-4A90-9017-C278CDC3023E}" presName="centerShape" presStyleLbl="node0" presStyleIdx="0" presStyleCnt="1"/>
      <dgm:spPr/>
      <dgm:t>
        <a:bodyPr/>
        <a:lstStyle/>
        <a:p>
          <a:endParaRPr lang="en-GB"/>
        </a:p>
      </dgm:t>
    </dgm:pt>
    <dgm:pt modelId="{1D7638B0-8B85-41FC-BBAB-AD39A55C8FC4}" type="pres">
      <dgm:prSet presAssocID="{5B754939-4912-42C8-B7C0-F7BEA82090C6}" presName="Name9" presStyleLbl="parChTrans1D2" presStyleIdx="0" presStyleCnt="4"/>
      <dgm:spPr/>
      <dgm:t>
        <a:bodyPr/>
        <a:lstStyle/>
        <a:p>
          <a:endParaRPr lang="en-GB"/>
        </a:p>
      </dgm:t>
    </dgm:pt>
    <dgm:pt modelId="{4B617050-FF95-4083-9CAD-424C19D714E3}" type="pres">
      <dgm:prSet presAssocID="{5B754939-4912-42C8-B7C0-F7BEA82090C6}" presName="connTx" presStyleLbl="parChTrans1D2" presStyleIdx="0" presStyleCnt="4"/>
      <dgm:spPr/>
      <dgm:t>
        <a:bodyPr/>
        <a:lstStyle/>
        <a:p>
          <a:endParaRPr lang="en-GB"/>
        </a:p>
      </dgm:t>
    </dgm:pt>
    <dgm:pt modelId="{6BA96584-C39A-4662-82FA-96C9C6CEDCB3}" type="pres">
      <dgm:prSet presAssocID="{24F707D2-49B1-400E-8AA4-8604C48D9F8A}" presName="node" presStyleLbl="node1" presStyleIdx="0" presStyleCnt="4">
        <dgm:presLayoutVars>
          <dgm:bulletEnabled val="1"/>
        </dgm:presLayoutVars>
      </dgm:prSet>
      <dgm:spPr/>
      <dgm:t>
        <a:bodyPr/>
        <a:lstStyle/>
        <a:p>
          <a:endParaRPr lang="en-GB"/>
        </a:p>
      </dgm:t>
    </dgm:pt>
    <dgm:pt modelId="{BAFAE0D5-D20D-4F3D-8DA3-2C039E6A4E6C}" type="pres">
      <dgm:prSet presAssocID="{6493432C-4EBA-4A39-B3A6-220333FFD2E5}" presName="Name9" presStyleLbl="parChTrans1D2" presStyleIdx="1" presStyleCnt="4"/>
      <dgm:spPr/>
      <dgm:t>
        <a:bodyPr/>
        <a:lstStyle/>
        <a:p>
          <a:endParaRPr lang="en-GB"/>
        </a:p>
      </dgm:t>
    </dgm:pt>
    <dgm:pt modelId="{85D6917D-F7D0-4EB1-B78E-F8E63AEADF90}" type="pres">
      <dgm:prSet presAssocID="{6493432C-4EBA-4A39-B3A6-220333FFD2E5}" presName="connTx" presStyleLbl="parChTrans1D2" presStyleIdx="1" presStyleCnt="4"/>
      <dgm:spPr/>
      <dgm:t>
        <a:bodyPr/>
        <a:lstStyle/>
        <a:p>
          <a:endParaRPr lang="en-GB"/>
        </a:p>
      </dgm:t>
    </dgm:pt>
    <dgm:pt modelId="{20CE572B-C9A9-4525-80BC-535FE759F4A7}" type="pres">
      <dgm:prSet presAssocID="{575C8FBD-4CE9-4563-A3EE-E32B51BE0E7A}" presName="node" presStyleLbl="node1" presStyleIdx="1" presStyleCnt="4">
        <dgm:presLayoutVars>
          <dgm:bulletEnabled val="1"/>
        </dgm:presLayoutVars>
      </dgm:prSet>
      <dgm:spPr/>
      <dgm:t>
        <a:bodyPr/>
        <a:lstStyle/>
        <a:p>
          <a:endParaRPr lang="en-GB"/>
        </a:p>
      </dgm:t>
    </dgm:pt>
    <dgm:pt modelId="{7C502EB8-AE62-4B53-A917-A0F9898C5CC3}" type="pres">
      <dgm:prSet presAssocID="{A30E5615-DB71-4CC1-9F49-8AEC4E0C983E}" presName="Name9" presStyleLbl="parChTrans1D2" presStyleIdx="2" presStyleCnt="4"/>
      <dgm:spPr/>
      <dgm:t>
        <a:bodyPr/>
        <a:lstStyle/>
        <a:p>
          <a:endParaRPr lang="en-GB"/>
        </a:p>
      </dgm:t>
    </dgm:pt>
    <dgm:pt modelId="{BEB012BA-A152-41DF-B3CE-ED4F804E0E0D}" type="pres">
      <dgm:prSet presAssocID="{A30E5615-DB71-4CC1-9F49-8AEC4E0C983E}" presName="connTx" presStyleLbl="parChTrans1D2" presStyleIdx="2" presStyleCnt="4"/>
      <dgm:spPr/>
      <dgm:t>
        <a:bodyPr/>
        <a:lstStyle/>
        <a:p>
          <a:endParaRPr lang="en-GB"/>
        </a:p>
      </dgm:t>
    </dgm:pt>
    <dgm:pt modelId="{BB8613AE-020F-49AF-AC77-AE7C8B3DD033}" type="pres">
      <dgm:prSet presAssocID="{551C06B2-B7B3-4EC8-A800-60EAC19CB3BB}" presName="node" presStyleLbl="node1" presStyleIdx="2" presStyleCnt="4">
        <dgm:presLayoutVars>
          <dgm:bulletEnabled val="1"/>
        </dgm:presLayoutVars>
      </dgm:prSet>
      <dgm:spPr/>
      <dgm:t>
        <a:bodyPr/>
        <a:lstStyle/>
        <a:p>
          <a:endParaRPr lang="en-GB"/>
        </a:p>
      </dgm:t>
    </dgm:pt>
    <dgm:pt modelId="{241E23EF-1D50-420B-99CC-D23589B4AE93}" type="pres">
      <dgm:prSet presAssocID="{594CD42C-23C0-4DC9-B3AD-A6D2D955B45E}" presName="Name9" presStyleLbl="parChTrans1D2" presStyleIdx="3" presStyleCnt="4"/>
      <dgm:spPr/>
      <dgm:t>
        <a:bodyPr/>
        <a:lstStyle/>
        <a:p>
          <a:endParaRPr lang="en-GB"/>
        </a:p>
      </dgm:t>
    </dgm:pt>
    <dgm:pt modelId="{E8E39895-8087-4763-996D-BF921246AD59}" type="pres">
      <dgm:prSet presAssocID="{594CD42C-23C0-4DC9-B3AD-A6D2D955B45E}" presName="connTx" presStyleLbl="parChTrans1D2" presStyleIdx="3" presStyleCnt="4"/>
      <dgm:spPr/>
      <dgm:t>
        <a:bodyPr/>
        <a:lstStyle/>
        <a:p>
          <a:endParaRPr lang="en-GB"/>
        </a:p>
      </dgm:t>
    </dgm:pt>
    <dgm:pt modelId="{EF0FA484-7254-45D9-ADCD-3D8502C7FD62}" type="pres">
      <dgm:prSet presAssocID="{3B622896-631D-4B69-A973-C73C20E39663}" presName="node" presStyleLbl="node1" presStyleIdx="3" presStyleCnt="4">
        <dgm:presLayoutVars>
          <dgm:bulletEnabled val="1"/>
        </dgm:presLayoutVars>
      </dgm:prSet>
      <dgm:spPr/>
      <dgm:t>
        <a:bodyPr/>
        <a:lstStyle/>
        <a:p>
          <a:endParaRPr lang="en-GB"/>
        </a:p>
      </dgm:t>
    </dgm:pt>
  </dgm:ptLst>
  <dgm:cxnLst>
    <dgm:cxn modelId="{F4FE94A5-0536-42D0-99A7-5766910727B9}" type="presOf" srcId="{594CD42C-23C0-4DC9-B3AD-A6D2D955B45E}" destId="{241E23EF-1D50-420B-99CC-D23589B4AE93}" srcOrd="0" destOrd="0" presId="urn:microsoft.com/office/officeart/2005/8/layout/radial1"/>
    <dgm:cxn modelId="{DFF4E652-7C27-4132-84F4-A81D726E30ED}" type="presOf" srcId="{3B622896-631D-4B69-A973-C73C20E39663}" destId="{EF0FA484-7254-45D9-ADCD-3D8502C7FD62}" srcOrd="0" destOrd="0" presId="urn:microsoft.com/office/officeart/2005/8/layout/radial1"/>
    <dgm:cxn modelId="{D3D1FA15-26CA-4995-9F46-7536C3AE8E2F}" srcId="{2F206842-1D82-4A90-9017-C278CDC3023E}" destId="{551C06B2-B7B3-4EC8-A800-60EAC19CB3BB}" srcOrd="2" destOrd="0" parTransId="{A30E5615-DB71-4CC1-9F49-8AEC4E0C983E}" sibTransId="{4BDE4604-8AA0-48AA-A990-5D436B14FD14}"/>
    <dgm:cxn modelId="{9283A8F7-301F-40B7-B8B0-E5967EC9FB99}" srcId="{E609C51E-3BD4-434D-97D2-CCC95B02FDDD}" destId="{2F206842-1D82-4A90-9017-C278CDC3023E}" srcOrd="0" destOrd="0" parTransId="{34A2F60D-C700-4501-89F2-67B47F9235DB}" sibTransId="{DF34990B-5BF4-4388-881F-4934A746A829}"/>
    <dgm:cxn modelId="{ED33E6DB-AA37-451B-ACF2-BB6CE53D9B2C}" srcId="{2F206842-1D82-4A90-9017-C278CDC3023E}" destId="{24F707D2-49B1-400E-8AA4-8604C48D9F8A}" srcOrd="0" destOrd="0" parTransId="{5B754939-4912-42C8-B7C0-F7BEA82090C6}" sibTransId="{80441CC6-3144-4712-A815-E7DD766B589B}"/>
    <dgm:cxn modelId="{E429C718-9727-49EA-8008-239647C9F2EB}" type="presOf" srcId="{A30E5615-DB71-4CC1-9F49-8AEC4E0C983E}" destId="{7C502EB8-AE62-4B53-A917-A0F9898C5CC3}" srcOrd="0" destOrd="0" presId="urn:microsoft.com/office/officeart/2005/8/layout/radial1"/>
    <dgm:cxn modelId="{CC0AE458-37B7-4EB3-930C-3C2236D6C10E}" type="presOf" srcId="{5B754939-4912-42C8-B7C0-F7BEA82090C6}" destId="{4B617050-FF95-4083-9CAD-424C19D714E3}" srcOrd="1" destOrd="0" presId="urn:microsoft.com/office/officeart/2005/8/layout/radial1"/>
    <dgm:cxn modelId="{DE638046-D1E4-4096-BA30-A953CDDAF2E2}" type="presOf" srcId="{575C8FBD-4CE9-4563-A3EE-E32B51BE0E7A}" destId="{20CE572B-C9A9-4525-80BC-535FE759F4A7}" srcOrd="0" destOrd="0" presId="urn:microsoft.com/office/officeart/2005/8/layout/radial1"/>
    <dgm:cxn modelId="{F177184D-A34B-42C1-9D42-25FAB5DEBC90}" type="presOf" srcId="{E609C51E-3BD4-434D-97D2-CCC95B02FDDD}" destId="{02DF9A85-4E8A-4CB8-AEF2-233B053C8A46}" srcOrd="0" destOrd="0" presId="urn:microsoft.com/office/officeart/2005/8/layout/radial1"/>
    <dgm:cxn modelId="{6EE29D24-76E3-4D35-B316-110DC6D3EDF3}" type="presOf" srcId="{6493432C-4EBA-4A39-B3A6-220333FFD2E5}" destId="{BAFAE0D5-D20D-4F3D-8DA3-2C039E6A4E6C}" srcOrd="0" destOrd="0" presId="urn:microsoft.com/office/officeart/2005/8/layout/radial1"/>
    <dgm:cxn modelId="{600FFBBD-8DE0-47AA-AD15-F138A27984E2}" type="presOf" srcId="{2F206842-1D82-4A90-9017-C278CDC3023E}" destId="{3638E0C1-EB65-4735-9F79-8D473C87F49D}" srcOrd="0" destOrd="0" presId="urn:microsoft.com/office/officeart/2005/8/layout/radial1"/>
    <dgm:cxn modelId="{6DB4B085-B9C8-45E6-8439-CE5F65BF5509}" srcId="{2F206842-1D82-4A90-9017-C278CDC3023E}" destId="{3B622896-631D-4B69-A973-C73C20E39663}" srcOrd="3" destOrd="0" parTransId="{594CD42C-23C0-4DC9-B3AD-A6D2D955B45E}" sibTransId="{CFB471C0-215B-4647-970E-D1A3BACDD575}"/>
    <dgm:cxn modelId="{07D73685-796F-4D39-B099-570318E879A0}" type="presOf" srcId="{594CD42C-23C0-4DC9-B3AD-A6D2D955B45E}" destId="{E8E39895-8087-4763-996D-BF921246AD59}" srcOrd="1" destOrd="0" presId="urn:microsoft.com/office/officeart/2005/8/layout/radial1"/>
    <dgm:cxn modelId="{2EC52377-543B-43F1-A99F-E3294E2A626B}" type="presOf" srcId="{24F707D2-49B1-400E-8AA4-8604C48D9F8A}" destId="{6BA96584-C39A-4662-82FA-96C9C6CEDCB3}" srcOrd="0" destOrd="0" presId="urn:microsoft.com/office/officeart/2005/8/layout/radial1"/>
    <dgm:cxn modelId="{EBFE0172-2334-4568-B1F3-A928E4136D2B}" srcId="{2F206842-1D82-4A90-9017-C278CDC3023E}" destId="{575C8FBD-4CE9-4563-A3EE-E32B51BE0E7A}" srcOrd="1" destOrd="0" parTransId="{6493432C-4EBA-4A39-B3A6-220333FFD2E5}" sibTransId="{892E630E-0A6D-4AC8-B679-DBA240F91360}"/>
    <dgm:cxn modelId="{E47DBBF8-C89E-46FE-A7B4-C1262017F181}" type="presOf" srcId="{6493432C-4EBA-4A39-B3A6-220333FFD2E5}" destId="{85D6917D-F7D0-4EB1-B78E-F8E63AEADF90}" srcOrd="1" destOrd="0" presId="urn:microsoft.com/office/officeart/2005/8/layout/radial1"/>
    <dgm:cxn modelId="{9CBEEE91-236F-40BC-9C46-8BAD31E306D9}" type="presOf" srcId="{A30E5615-DB71-4CC1-9F49-8AEC4E0C983E}" destId="{BEB012BA-A152-41DF-B3CE-ED4F804E0E0D}" srcOrd="1" destOrd="0" presId="urn:microsoft.com/office/officeart/2005/8/layout/radial1"/>
    <dgm:cxn modelId="{3C650D05-0465-419F-93DF-78E3EAE72E88}" type="presOf" srcId="{551C06B2-B7B3-4EC8-A800-60EAC19CB3BB}" destId="{BB8613AE-020F-49AF-AC77-AE7C8B3DD033}" srcOrd="0" destOrd="0" presId="urn:microsoft.com/office/officeart/2005/8/layout/radial1"/>
    <dgm:cxn modelId="{747D35EE-BA61-47D1-8E85-3099008CEFDF}" type="presOf" srcId="{5B754939-4912-42C8-B7C0-F7BEA82090C6}" destId="{1D7638B0-8B85-41FC-BBAB-AD39A55C8FC4}" srcOrd="0" destOrd="0" presId="urn:microsoft.com/office/officeart/2005/8/layout/radial1"/>
    <dgm:cxn modelId="{A9EB283D-F462-4B0C-9F15-80AC99D25C12}" type="presParOf" srcId="{02DF9A85-4E8A-4CB8-AEF2-233B053C8A46}" destId="{3638E0C1-EB65-4735-9F79-8D473C87F49D}" srcOrd="0" destOrd="0" presId="urn:microsoft.com/office/officeart/2005/8/layout/radial1"/>
    <dgm:cxn modelId="{453F3C51-D676-46F7-8387-9BB1A8B8178C}" type="presParOf" srcId="{02DF9A85-4E8A-4CB8-AEF2-233B053C8A46}" destId="{1D7638B0-8B85-41FC-BBAB-AD39A55C8FC4}" srcOrd="1" destOrd="0" presId="urn:microsoft.com/office/officeart/2005/8/layout/radial1"/>
    <dgm:cxn modelId="{B54FAD81-C5BB-4C45-825D-10EB2E553251}" type="presParOf" srcId="{1D7638B0-8B85-41FC-BBAB-AD39A55C8FC4}" destId="{4B617050-FF95-4083-9CAD-424C19D714E3}" srcOrd="0" destOrd="0" presId="urn:microsoft.com/office/officeart/2005/8/layout/radial1"/>
    <dgm:cxn modelId="{3B4B3FB9-91DB-49E2-A56D-1361220583DF}" type="presParOf" srcId="{02DF9A85-4E8A-4CB8-AEF2-233B053C8A46}" destId="{6BA96584-C39A-4662-82FA-96C9C6CEDCB3}" srcOrd="2" destOrd="0" presId="urn:microsoft.com/office/officeart/2005/8/layout/radial1"/>
    <dgm:cxn modelId="{AB5305A1-8880-4298-829D-026BF40A4210}" type="presParOf" srcId="{02DF9A85-4E8A-4CB8-AEF2-233B053C8A46}" destId="{BAFAE0D5-D20D-4F3D-8DA3-2C039E6A4E6C}" srcOrd="3" destOrd="0" presId="urn:microsoft.com/office/officeart/2005/8/layout/radial1"/>
    <dgm:cxn modelId="{A1C33C91-C7D9-440D-A29F-B53993385E64}" type="presParOf" srcId="{BAFAE0D5-D20D-4F3D-8DA3-2C039E6A4E6C}" destId="{85D6917D-F7D0-4EB1-B78E-F8E63AEADF90}" srcOrd="0" destOrd="0" presId="urn:microsoft.com/office/officeart/2005/8/layout/radial1"/>
    <dgm:cxn modelId="{EA9F63E6-E958-4D71-9FA8-1FC460C00C1D}" type="presParOf" srcId="{02DF9A85-4E8A-4CB8-AEF2-233B053C8A46}" destId="{20CE572B-C9A9-4525-80BC-535FE759F4A7}" srcOrd="4" destOrd="0" presId="urn:microsoft.com/office/officeart/2005/8/layout/radial1"/>
    <dgm:cxn modelId="{6FF27EEA-448C-4A19-BF56-08EFC6B74A82}" type="presParOf" srcId="{02DF9A85-4E8A-4CB8-AEF2-233B053C8A46}" destId="{7C502EB8-AE62-4B53-A917-A0F9898C5CC3}" srcOrd="5" destOrd="0" presId="urn:microsoft.com/office/officeart/2005/8/layout/radial1"/>
    <dgm:cxn modelId="{ADB01BF8-5B41-450E-B426-1F567918F497}" type="presParOf" srcId="{7C502EB8-AE62-4B53-A917-A0F9898C5CC3}" destId="{BEB012BA-A152-41DF-B3CE-ED4F804E0E0D}" srcOrd="0" destOrd="0" presId="urn:microsoft.com/office/officeart/2005/8/layout/radial1"/>
    <dgm:cxn modelId="{7CC64572-99FF-4F65-8F2A-50513A66B412}" type="presParOf" srcId="{02DF9A85-4E8A-4CB8-AEF2-233B053C8A46}" destId="{BB8613AE-020F-49AF-AC77-AE7C8B3DD033}" srcOrd="6" destOrd="0" presId="urn:microsoft.com/office/officeart/2005/8/layout/radial1"/>
    <dgm:cxn modelId="{25C9919D-0C63-41A4-90FA-678E5C76C2D2}" type="presParOf" srcId="{02DF9A85-4E8A-4CB8-AEF2-233B053C8A46}" destId="{241E23EF-1D50-420B-99CC-D23589B4AE93}" srcOrd="7" destOrd="0" presId="urn:microsoft.com/office/officeart/2005/8/layout/radial1"/>
    <dgm:cxn modelId="{E3EB015A-8E80-42DF-BA82-CA0CF4A513FD}" type="presParOf" srcId="{241E23EF-1D50-420B-99CC-D23589B4AE93}" destId="{E8E39895-8087-4763-996D-BF921246AD59}" srcOrd="0" destOrd="0" presId="urn:microsoft.com/office/officeart/2005/8/layout/radial1"/>
    <dgm:cxn modelId="{F72B2454-A5CC-4FB0-8F88-5C0879EED62B}" type="presParOf" srcId="{02DF9A85-4E8A-4CB8-AEF2-233B053C8A46}" destId="{EF0FA484-7254-45D9-ADCD-3D8502C7FD62}" srcOrd="8" destOrd="0" presId="urn:microsoft.com/office/officeart/2005/8/layout/radial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4.xml><?xml version="1.0" encoding="utf-8"?>
<dgm:dataModel xmlns:dgm="http://schemas.openxmlformats.org/drawingml/2006/diagram" xmlns:a="http://schemas.openxmlformats.org/drawingml/2006/main">
  <dgm:ptLst>
    <dgm:pt modelId="{D36AB5F0-0711-4D71-B283-18C96E0876DD}" type="doc">
      <dgm:prSet loTypeId="urn:microsoft.com/office/officeart/2005/8/layout/hierarchy1" loCatId="hierarchy" qsTypeId="urn:microsoft.com/office/officeart/2005/8/quickstyle/simple1" qsCatId="simple" csTypeId="urn:microsoft.com/office/officeart/2005/8/colors/accent1_2" csCatId="accent1" phldr="1"/>
      <dgm:spPr/>
      <dgm:t>
        <a:bodyPr/>
        <a:lstStyle/>
        <a:p>
          <a:endParaRPr lang="en-GB"/>
        </a:p>
      </dgm:t>
    </dgm:pt>
    <dgm:pt modelId="{ABEA1F94-89CB-4EDA-9CEC-A33BCCF31529}">
      <dgm:prSet phldrT="[Text]" custT="1"/>
      <dgm:spPr/>
      <dgm:t>
        <a:bodyPr/>
        <a:lstStyle/>
        <a:p>
          <a:r>
            <a:rPr lang="en-GB" sz="1100" dirty="0" smtClean="0"/>
            <a:t>Direct costs</a:t>
          </a:r>
          <a:endParaRPr lang="en-GB" sz="1100" dirty="0"/>
        </a:p>
      </dgm:t>
    </dgm:pt>
    <dgm:pt modelId="{B2AF943B-0BDF-47A0-9188-9DD665C6EE65}" type="parTrans" cxnId="{D8374191-31D1-41C2-8C42-B7A32987F8A8}">
      <dgm:prSet/>
      <dgm:spPr/>
      <dgm:t>
        <a:bodyPr/>
        <a:lstStyle/>
        <a:p>
          <a:endParaRPr lang="en-GB" sz="4000"/>
        </a:p>
      </dgm:t>
    </dgm:pt>
    <dgm:pt modelId="{6C86A80C-CC76-4F84-9C03-AEC1EA47E31A}" type="sibTrans" cxnId="{D8374191-31D1-41C2-8C42-B7A32987F8A8}">
      <dgm:prSet/>
      <dgm:spPr/>
      <dgm:t>
        <a:bodyPr/>
        <a:lstStyle/>
        <a:p>
          <a:endParaRPr lang="en-GB" sz="4000"/>
        </a:p>
      </dgm:t>
    </dgm:pt>
    <dgm:pt modelId="{656B6269-ABDC-4BF7-9156-DB7A02B8C53F}">
      <dgm:prSet phldrT="[Text]" custT="1"/>
      <dgm:spPr>
        <a:solidFill>
          <a:schemeClr val="accent6">
            <a:lumMod val="40000"/>
            <a:lumOff val="60000"/>
            <a:alpha val="90000"/>
          </a:schemeClr>
        </a:solidFill>
      </dgm:spPr>
      <dgm:t>
        <a:bodyPr/>
        <a:lstStyle/>
        <a:p>
          <a:r>
            <a:rPr lang="en-GB" sz="1100" dirty="0" smtClean="0"/>
            <a:t>Indirect costs</a:t>
          </a:r>
          <a:endParaRPr lang="en-GB" sz="1100" dirty="0"/>
        </a:p>
      </dgm:t>
    </dgm:pt>
    <dgm:pt modelId="{5BCF1641-D264-43D7-B375-FDBCB46C3817}" type="parTrans" cxnId="{9D691585-521A-4676-9618-1FE081E682F9}">
      <dgm:prSet/>
      <dgm:spPr/>
      <dgm:t>
        <a:bodyPr/>
        <a:lstStyle/>
        <a:p>
          <a:endParaRPr lang="en-GB" sz="4000"/>
        </a:p>
      </dgm:t>
    </dgm:pt>
    <dgm:pt modelId="{430B6380-B16D-47EB-831C-737DA1E0AE2A}" type="sibTrans" cxnId="{9D691585-521A-4676-9618-1FE081E682F9}">
      <dgm:prSet/>
      <dgm:spPr/>
      <dgm:t>
        <a:bodyPr/>
        <a:lstStyle/>
        <a:p>
          <a:endParaRPr lang="en-GB" sz="4000"/>
        </a:p>
      </dgm:t>
    </dgm:pt>
    <dgm:pt modelId="{AC5D6DCF-CBDA-49E6-B115-8141843676B5}">
      <dgm:prSet custT="1"/>
      <dgm:spPr/>
      <dgm:t>
        <a:bodyPr/>
        <a:lstStyle/>
        <a:p>
          <a:r>
            <a:rPr lang="en-GB" sz="1100" dirty="0" smtClean="0"/>
            <a:t>ICU stay</a:t>
          </a:r>
        </a:p>
      </dgm:t>
    </dgm:pt>
    <dgm:pt modelId="{5979CF9F-FCE7-41E6-85A8-7E78270234CC}" type="parTrans" cxnId="{3B9FE9DC-A829-4EE4-8FD5-9F8D699BA3D5}">
      <dgm:prSet/>
      <dgm:spPr/>
      <dgm:t>
        <a:bodyPr/>
        <a:lstStyle/>
        <a:p>
          <a:endParaRPr lang="en-GB" sz="4000"/>
        </a:p>
      </dgm:t>
    </dgm:pt>
    <dgm:pt modelId="{7400048F-ACCD-4EA1-9267-634A7F611ECC}" type="sibTrans" cxnId="{3B9FE9DC-A829-4EE4-8FD5-9F8D699BA3D5}">
      <dgm:prSet/>
      <dgm:spPr/>
      <dgm:t>
        <a:bodyPr/>
        <a:lstStyle/>
        <a:p>
          <a:endParaRPr lang="en-GB" sz="4000"/>
        </a:p>
      </dgm:t>
    </dgm:pt>
    <dgm:pt modelId="{D57A54D9-D21B-45C0-AB1D-E63C79D78AB3}">
      <dgm:prSet custT="1"/>
      <dgm:spPr/>
      <dgm:t>
        <a:bodyPr/>
        <a:lstStyle/>
        <a:p>
          <a:r>
            <a:rPr lang="en-GB" sz="1100" dirty="0" smtClean="0"/>
            <a:t>Repeated surgery</a:t>
          </a:r>
        </a:p>
      </dgm:t>
    </dgm:pt>
    <dgm:pt modelId="{40CE1434-BAB8-4E45-8D5A-9529919C9E67}" type="parTrans" cxnId="{AF15AE21-E814-4862-AAD7-3EE60D7157FD}">
      <dgm:prSet/>
      <dgm:spPr/>
      <dgm:t>
        <a:bodyPr/>
        <a:lstStyle/>
        <a:p>
          <a:endParaRPr lang="en-GB" sz="4000"/>
        </a:p>
      </dgm:t>
    </dgm:pt>
    <dgm:pt modelId="{22235AAB-891B-4C3C-87D3-74D834D36B1F}" type="sibTrans" cxnId="{AF15AE21-E814-4862-AAD7-3EE60D7157FD}">
      <dgm:prSet/>
      <dgm:spPr/>
      <dgm:t>
        <a:bodyPr/>
        <a:lstStyle/>
        <a:p>
          <a:endParaRPr lang="en-GB" sz="4000"/>
        </a:p>
      </dgm:t>
    </dgm:pt>
    <dgm:pt modelId="{7D210B40-2ED2-4448-B4A2-464008B5F268}">
      <dgm:prSet custT="1"/>
      <dgm:spPr/>
      <dgm:t>
        <a:bodyPr/>
        <a:lstStyle/>
        <a:p>
          <a:r>
            <a:rPr lang="en-GB" sz="1100" dirty="0" smtClean="0"/>
            <a:t>Hospital readmission</a:t>
          </a:r>
        </a:p>
      </dgm:t>
    </dgm:pt>
    <dgm:pt modelId="{258364A2-8CA6-4F2C-8295-8B3912B532FC}" type="parTrans" cxnId="{406D6682-3E5E-46FC-91E9-3B63F8F5F0BF}">
      <dgm:prSet/>
      <dgm:spPr/>
      <dgm:t>
        <a:bodyPr/>
        <a:lstStyle/>
        <a:p>
          <a:endParaRPr lang="en-GB" sz="4000"/>
        </a:p>
      </dgm:t>
    </dgm:pt>
    <dgm:pt modelId="{EB41F35A-21F7-46E8-A674-6AAA3B333367}" type="sibTrans" cxnId="{406D6682-3E5E-46FC-91E9-3B63F8F5F0BF}">
      <dgm:prSet/>
      <dgm:spPr/>
      <dgm:t>
        <a:bodyPr/>
        <a:lstStyle/>
        <a:p>
          <a:endParaRPr lang="en-GB" sz="4000"/>
        </a:p>
      </dgm:t>
    </dgm:pt>
    <dgm:pt modelId="{D35B829F-ADF8-4700-A6A6-3C3D0E05F9A4}">
      <dgm:prSet custT="1"/>
      <dgm:spPr/>
      <dgm:t>
        <a:bodyPr/>
        <a:lstStyle/>
        <a:p>
          <a:r>
            <a:rPr lang="en-GB" sz="1100" dirty="0" smtClean="0"/>
            <a:t>Medical costs</a:t>
          </a:r>
        </a:p>
      </dgm:t>
    </dgm:pt>
    <dgm:pt modelId="{91BAB3BA-94A6-49B1-B2D7-1A3E2EE134CD}" type="parTrans" cxnId="{298E537F-B70A-4323-8AD4-01E3061024A2}">
      <dgm:prSet/>
      <dgm:spPr/>
      <dgm:t>
        <a:bodyPr/>
        <a:lstStyle/>
        <a:p>
          <a:endParaRPr lang="en-GB" sz="4000"/>
        </a:p>
      </dgm:t>
    </dgm:pt>
    <dgm:pt modelId="{13561D89-44E3-4309-9AEB-277C7B5F7C78}" type="sibTrans" cxnId="{298E537F-B70A-4323-8AD4-01E3061024A2}">
      <dgm:prSet/>
      <dgm:spPr/>
      <dgm:t>
        <a:bodyPr/>
        <a:lstStyle/>
        <a:p>
          <a:endParaRPr lang="en-GB" sz="4000"/>
        </a:p>
      </dgm:t>
    </dgm:pt>
    <dgm:pt modelId="{B7FF2F4C-E8D3-43DA-B43D-9CC8B6E1C713}">
      <dgm:prSet custT="1"/>
      <dgm:spPr/>
      <dgm:t>
        <a:bodyPr/>
        <a:lstStyle/>
        <a:p>
          <a:r>
            <a:rPr lang="en-GB" sz="1100" dirty="0" smtClean="0"/>
            <a:t>Investigation/diagnostics</a:t>
          </a:r>
        </a:p>
      </dgm:t>
    </dgm:pt>
    <dgm:pt modelId="{61A3A941-0E21-4101-B1DD-1A4D828D2719}" type="parTrans" cxnId="{A869A481-B689-4F60-9BA5-D792A08CA675}">
      <dgm:prSet/>
      <dgm:spPr/>
      <dgm:t>
        <a:bodyPr/>
        <a:lstStyle/>
        <a:p>
          <a:endParaRPr lang="en-GB" sz="4000"/>
        </a:p>
      </dgm:t>
    </dgm:pt>
    <dgm:pt modelId="{B9B359AE-6537-4F2E-A96F-1C28CF0F0D57}" type="sibTrans" cxnId="{A869A481-B689-4F60-9BA5-D792A08CA675}">
      <dgm:prSet/>
      <dgm:spPr/>
      <dgm:t>
        <a:bodyPr/>
        <a:lstStyle/>
        <a:p>
          <a:endParaRPr lang="en-GB" sz="4000"/>
        </a:p>
      </dgm:t>
    </dgm:pt>
    <dgm:pt modelId="{38417F6D-CC01-49D2-9669-1032DCEE7B5B}">
      <dgm:prSet custT="1"/>
      <dgm:spPr/>
      <dgm:t>
        <a:bodyPr/>
        <a:lstStyle/>
        <a:p>
          <a:r>
            <a:rPr lang="en-GB" sz="1100" dirty="0" smtClean="0"/>
            <a:t>Staff time</a:t>
          </a:r>
        </a:p>
      </dgm:t>
    </dgm:pt>
    <dgm:pt modelId="{77CF4069-1A5E-4D90-86E3-E9B209E9B643}" type="parTrans" cxnId="{5672C149-CD1E-4039-B931-3C5BA5454F22}">
      <dgm:prSet/>
      <dgm:spPr/>
      <dgm:t>
        <a:bodyPr/>
        <a:lstStyle/>
        <a:p>
          <a:endParaRPr lang="en-GB" sz="4000"/>
        </a:p>
      </dgm:t>
    </dgm:pt>
    <dgm:pt modelId="{196FF3E7-FEE1-48AC-B77B-2F544930E5FC}" type="sibTrans" cxnId="{5672C149-CD1E-4039-B931-3C5BA5454F22}">
      <dgm:prSet/>
      <dgm:spPr/>
      <dgm:t>
        <a:bodyPr/>
        <a:lstStyle/>
        <a:p>
          <a:endParaRPr lang="en-GB" sz="4000"/>
        </a:p>
      </dgm:t>
    </dgm:pt>
    <dgm:pt modelId="{62B2155A-CB6B-4E09-9ED8-59BBE3DDCF8F}">
      <dgm:prSet custT="1"/>
      <dgm:spPr/>
      <dgm:t>
        <a:bodyPr/>
        <a:lstStyle/>
        <a:p>
          <a:r>
            <a:rPr lang="en-GB" sz="1100" dirty="0" smtClean="0"/>
            <a:t>Hospital overheads </a:t>
          </a:r>
        </a:p>
      </dgm:t>
    </dgm:pt>
    <dgm:pt modelId="{ECE12880-36DD-4D50-9258-F604DBB11AB8}" type="parTrans" cxnId="{0777BA40-BAFA-4F30-9C99-61FBAB0DA920}">
      <dgm:prSet/>
      <dgm:spPr/>
      <dgm:t>
        <a:bodyPr/>
        <a:lstStyle/>
        <a:p>
          <a:endParaRPr lang="en-GB" sz="4000"/>
        </a:p>
      </dgm:t>
    </dgm:pt>
    <dgm:pt modelId="{2D8587E4-0FCA-4975-9F82-CAFC39A59F49}" type="sibTrans" cxnId="{0777BA40-BAFA-4F30-9C99-61FBAB0DA920}">
      <dgm:prSet/>
      <dgm:spPr/>
      <dgm:t>
        <a:bodyPr/>
        <a:lstStyle/>
        <a:p>
          <a:endParaRPr lang="en-GB" sz="4000"/>
        </a:p>
      </dgm:t>
    </dgm:pt>
    <dgm:pt modelId="{8188C5CF-C274-40E8-A27F-2776E699C910}">
      <dgm:prSet custT="1"/>
      <dgm:spPr/>
      <dgm:t>
        <a:bodyPr/>
        <a:lstStyle/>
        <a:p>
          <a:r>
            <a:rPr lang="en-GB" sz="1100" dirty="0" smtClean="0"/>
            <a:t>Antibiotics</a:t>
          </a:r>
        </a:p>
      </dgm:t>
    </dgm:pt>
    <dgm:pt modelId="{F8943B5F-6802-47E6-A1C2-A32026C50457}" type="parTrans" cxnId="{AB9498EC-9D29-4B80-8605-806F878862D2}">
      <dgm:prSet/>
      <dgm:spPr/>
      <dgm:t>
        <a:bodyPr/>
        <a:lstStyle/>
        <a:p>
          <a:endParaRPr lang="en-GB" sz="4000"/>
        </a:p>
      </dgm:t>
    </dgm:pt>
    <dgm:pt modelId="{91D24FB6-9276-4FB8-978B-43959CA7295D}" type="sibTrans" cxnId="{AB9498EC-9D29-4B80-8605-806F878862D2}">
      <dgm:prSet/>
      <dgm:spPr/>
      <dgm:t>
        <a:bodyPr/>
        <a:lstStyle/>
        <a:p>
          <a:endParaRPr lang="en-GB" sz="4000"/>
        </a:p>
      </dgm:t>
    </dgm:pt>
    <dgm:pt modelId="{585ED2FB-3A3B-4183-B692-5E37C85FAAAA}">
      <dgm:prSet phldrT="[Text]" custT="1"/>
      <dgm:spPr/>
      <dgm:t>
        <a:bodyPr/>
        <a:lstStyle/>
        <a:p>
          <a:r>
            <a:rPr lang="en-GB" sz="1100" smtClean="0"/>
            <a:t>Increased </a:t>
          </a:r>
          <a:r>
            <a:rPr lang="en-GB" sz="1100" dirty="0" smtClean="0"/>
            <a:t>length of stay</a:t>
          </a:r>
          <a:endParaRPr lang="en-GB" sz="1100" dirty="0"/>
        </a:p>
      </dgm:t>
    </dgm:pt>
    <dgm:pt modelId="{3AF7081B-3765-49E7-ACAF-6B724E259195}" type="parTrans" cxnId="{97EAA08B-FEDA-44E9-B72B-22037FBB71A0}">
      <dgm:prSet/>
      <dgm:spPr/>
      <dgm:t>
        <a:bodyPr/>
        <a:lstStyle/>
        <a:p>
          <a:endParaRPr lang="en-GB" sz="4000"/>
        </a:p>
      </dgm:t>
    </dgm:pt>
    <dgm:pt modelId="{CADB608C-00D4-4B41-9D2D-02A6F9EF664D}" type="sibTrans" cxnId="{97EAA08B-FEDA-44E9-B72B-22037FBB71A0}">
      <dgm:prSet/>
      <dgm:spPr/>
      <dgm:t>
        <a:bodyPr/>
        <a:lstStyle/>
        <a:p>
          <a:endParaRPr lang="en-GB" sz="4000"/>
        </a:p>
      </dgm:t>
    </dgm:pt>
    <dgm:pt modelId="{8F282C53-E68D-4044-919A-2017E1048C56}">
      <dgm:prSet phldrT="[Text]" custT="1"/>
      <dgm:spPr>
        <a:solidFill>
          <a:schemeClr val="accent6">
            <a:lumMod val="40000"/>
            <a:lumOff val="60000"/>
            <a:alpha val="90000"/>
          </a:schemeClr>
        </a:solidFill>
      </dgm:spPr>
      <dgm:t>
        <a:bodyPr/>
        <a:lstStyle/>
        <a:p>
          <a:r>
            <a:rPr lang="en-GB" sz="1100" dirty="0" smtClean="0"/>
            <a:t>Morbidity &amp; mortality</a:t>
          </a:r>
          <a:endParaRPr lang="en-GB" sz="1100" dirty="0"/>
        </a:p>
      </dgm:t>
    </dgm:pt>
    <dgm:pt modelId="{B9B03B9C-83DE-42C3-8E6C-52A24957D2C2}" type="parTrans" cxnId="{976A6578-9821-4E62-8F00-0C37B04D360E}">
      <dgm:prSet/>
      <dgm:spPr/>
      <dgm:t>
        <a:bodyPr/>
        <a:lstStyle/>
        <a:p>
          <a:endParaRPr lang="en-GB" sz="4000"/>
        </a:p>
      </dgm:t>
    </dgm:pt>
    <dgm:pt modelId="{ACF7CB1A-DF61-4049-8D14-BC5927313D2F}" type="sibTrans" cxnId="{976A6578-9821-4E62-8F00-0C37B04D360E}">
      <dgm:prSet/>
      <dgm:spPr/>
      <dgm:t>
        <a:bodyPr/>
        <a:lstStyle/>
        <a:p>
          <a:endParaRPr lang="en-GB" sz="4000"/>
        </a:p>
      </dgm:t>
    </dgm:pt>
    <dgm:pt modelId="{BAA5F4F2-7246-40FA-9C57-28D539EF1C05}">
      <dgm:prSet custT="1"/>
      <dgm:spPr>
        <a:solidFill>
          <a:schemeClr val="accent6">
            <a:lumMod val="40000"/>
            <a:lumOff val="60000"/>
            <a:alpha val="90000"/>
          </a:schemeClr>
        </a:solidFill>
      </dgm:spPr>
      <dgm:t>
        <a:bodyPr/>
        <a:lstStyle/>
        <a:p>
          <a:r>
            <a:rPr lang="en-GB" sz="1100" smtClean="0"/>
            <a:t>Decrease in quality of life</a:t>
          </a:r>
          <a:endParaRPr lang="en-GB" sz="1100" dirty="0" smtClean="0"/>
        </a:p>
      </dgm:t>
    </dgm:pt>
    <dgm:pt modelId="{5B58BCCE-6022-4F3A-B329-457F313E0AFC}" type="parTrans" cxnId="{49C95A39-FB2A-41A1-831E-F886EDD01008}">
      <dgm:prSet/>
      <dgm:spPr/>
      <dgm:t>
        <a:bodyPr/>
        <a:lstStyle/>
        <a:p>
          <a:endParaRPr lang="en-GB" sz="4000"/>
        </a:p>
      </dgm:t>
    </dgm:pt>
    <dgm:pt modelId="{0D1E77DD-E4BA-4FFC-88A7-AFD65004F2BA}" type="sibTrans" cxnId="{49C95A39-FB2A-41A1-831E-F886EDD01008}">
      <dgm:prSet/>
      <dgm:spPr/>
      <dgm:t>
        <a:bodyPr/>
        <a:lstStyle/>
        <a:p>
          <a:endParaRPr lang="en-GB" sz="4000"/>
        </a:p>
      </dgm:t>
    </dgm:pt>
    <dgm:pt modelId="{316167D6-1BD4-4AB1-8CF7-89984142F54B}">
      <dgm:prSet custT="1"/>
      <dgm:spPr>
        <a:solidFill>
          <a:schemeClr val="accent6">
            <a:lumMod val="40000"/>
            <a:lumOff val="60000"/>
            <a:alpha val="90000"/>
          </a:schemeClr>
        </a:solidFill>
      </dgm:spPr>
      <dgm:t>
        <a:bodyPr/>
        <a:lstStyle/>
        <a:p>
          <a:r>
            <a:rPr lang="en-GB" sz="1100" dirty="0" smtClean="0"/>
            <a:t>Loss of earnings</a:t>
          </a:r>
          <a:endParaRPr lang="en-GB" sz="1100" dirty="0"/>
        </a:p>
      </dgm:t>
    </dgm:pt>
    <dgm:pt modelId="{D688B987-0238-45D9-ABF5-A4DA27EC9961}" type="parTrans" cxnId="{BD44D998-9117-4CC1-87CD-1B366D96B0FE}">
      <dgm:prSet/>
      <dgm:spPr/>
      <dgm:t>
        <a:bodyPr/>
        <a:lstStyle/>
        <a:p>
          <a:endParaRPr lang="en-GB" sz="4000"/>
        </a:p>
      </dgm:t>
    </dgm:pt>
    <dgm:pt modelId="{15ECFB0E-93EA-4805-B88D-BC81F7D3E5C4}" type="sibTrans" cxnId="{BD44D998-9117-4CC1-87CD-1B366D96B0FE}">
      <dgm:prSet/>
      <dgm:spPr/>
      <dgm:t>
        <a:bodyPr/>
        <a:lstStyle/>
        <a:p>
          <a:endParaRPr lang="en-GB" sz="4000"/>
        </a:p>
      </dgm:t>
    </dgm:pt>
    <dgm:pt modelId="{614EB477-0E19-4395-8C1D-7B41AD1C537E}" type="pres">
      <dgm:prSet presAssocID="{D36AB5F0-0711-4D71-B283-18C96E0876DD}" presName="hierChild1" presStyleCnt="0">
        <dgm:presLayoutVars>
          <dgm:chPref val="1"/>
          <dgm:dir/>
          <dgm:animOne val="branch"/>
          <dgm:animLvl val="lvl"/>
          <dgm:resizeHandles/>
        </dgm:presLayoutVars>
      </dgm:prSet>
      <dgm:spPr/>
      <dgm:t>
        <a:bodyPr/>
        <a:lstStyle/>
        <a:p>
          <a:endParaRPr lang="en-GB"/>
        </a:p>
      </dgm:t>
    </dgm:pt>
    <dgm:pt modelId="{0FE0A1A2-3468-4EED-B591-B0E57256B5C5}" type="pres">
      <dgm:prSet presAssocID="{ABEA1F94-89CB-4EDA-9CEC-A33BCCF31529}" presName="hierRoot1" presStyleCnt="0"/>
      <dgm:spPr/>
    </dgm:pt>
    <dgm:pt modelId="{0496FD26-3543-435D-ABE6-23207529A0C4}" type="pres">
      <dgm:prSet presAssocID="{ABEA1F94-89CB-4EDA-9CEC-A33BCCF31529}" presName="composite" presStyleCnt="0"/>
      <dgm:spPr/>
    </dgm:pt>
    <dgm:pt modelId="{A7123978-CF2A-489B-A764-5DF7D575AF43}" type="pres">
      <dgm:prSet presAssocID="{ABEA1F94-89CB-4EDA-9CEC-A33BCCF31529}" presName="background" presStyleLbl="node0" presStyleIdx="0" presStyleCnt="2"/>
      <dgm:spPr/>
    </dgm:pt>
    <dgm:pt modelId="{489A6510-2E73-41D4-9F0D-E5C7289A0903}" type="pres">
      <dgm:prSet presAssocID="{ABEA1F94-89CB-4EDA-9CEC-A33BCCF31529}" presName="text" presStyleLbl="fgAcc0" presStyleIdx="0" presStyleCnt="2">
        <dgm:presLayoutVars>
          <dgm:chPref val="3"/>
        </dgm:presLayoutVars>
      </dgm:prSet>
      <dgm:spPr/>
      <dgm:t>
        <a:bodyPr/>
        <a:lstStyle/>
        <a:p>
          <a:endParaRPr lang="en-GB"/>
        </a:p>
      </dgm:t>
    </dgm:pt>
    <dgm:pt modelId="{B2248BAE-8781-4387-B038-9613F1103C19}" type="pres">
      <dgm:prSet presAssocID="{ABEA1F94-89CB-4EDA-9CEC-A33BCCF31529}" presName="hierChild2" presStyleCnt="0"/>
      <dgm:spPr/>
    </dgm:pt>
    <dgm:pt modelId="{BFD107ED-8E67-46FC-B3CF-78B4ED8F09C9}" type="pres">
      <dgm:prSet presAssocID="{3AF7081B-3765-49E7-ACAF-6B724E259195}" presName="Name10" presStyleLbl="parChTrans1D2" presStyleIdx="0" presStyleCnt="8"/>
      <dgm:spPr/>
      <dgm:t>
        <a:bodyPr/>
        <a:lstStyle/>
        <a:p>
          <a:endParaRPr lang="en-GB"/>
        </a:p>
      </dgm:t>
    </dgm:pt>
    <dgm:pt modelId="{58F057AB-E57D-45CC-9FC2-FA88CC715CB3}" type="pres">
      <dgm:prSet presAssocID="{585ED2FB-3A3B-4183-B692-5E37C85FAAAA}" presName="hierRoot2" presStyleCnt="0"/>
      <dgm:spPr/>
    </dgm:pt>
    <dgm:pt modelId="{D612A59E-10C9-4AE5-86DC-6B846DA1DBEA}" type="pres">
      <dgm:prSet presAssocID="{585ED2FB-3A3B-4183-B692-5E37C85FAAAA}" presName="composite2" presStyleCnt="0"/>
      <dgm:spPr/>
    </dgm:pt>
    <dgm:pt modelId="{3111258B-FB8C-420E-9B8A-92F9A1C58E65}" type="pres">
      <dgm:prSet presAssocID="{585ED2FB-3A3B-4183-B692-5E37C85FAAAA}" presName="background2" presStyleLbl="node2" presStyleIdx="0" presStyleCnt="8"/>
      <dgm:spPr/>
    </dgm:pt>
    <dgm:pt modelId="{2CAD6265-7EE4-45C9-A4B7-178FCF98776E}" type="pres">
      <dgm:prSet presAssocID="{585ED2FB-3A3B-4183-B692-5E37C85FAAAA}" presName="text2" presStyleLbl="fgAcc2" presStyleIdx="0" presStyleCnt="8">
        <dgm:presLayoutVars>
          <dgm:chPref val="3"/>
        </dgm:presLayoutVars>
      </dgm:prSet>
      <dgm:spPr/>
      <dgm:t>
        <a:bodyPr/>
        <a:lstStyle/>
        <a:p>
          <a:endParaRPr lang="en-GB"/>
        </a:p>
      </dgm:t>
    </dgm:pt>
    <dgm:pt modelId="{6DF8EA93-E333-4215-8F09-AD2922B65DE5}" type="pres">
      <dgm:prSet presAssocID="{585ED2FB-3A3B-4183-B692-5E37C85FAAAA}" presName="hierChild3" presStyleCnt="0"/>
      <dgm:spPr/>
    </dgm:pt>
    <dgm:pt modelId="{0203C837-B31F-445E-A2CE-2E297F02268B}" type="pres">
      <dgm:prSet presAssocID="{5979CF9F-FCE7-41E6-85A8-7E78270234CC}" presName="Name10" presStyleLbl="parChTrans1D2" presStyleIdx="1" presStyleCnt="8"/>
      <dgm:spPr/>
      <dgm:t>
        <a:bodyPr/>
        <a:lstStyle/>
        <a:p>
          <a:endParaRPr lang="en-GB"/>
        </a:p>
      </dgm:t>
    </dgm:pt>
    <dgm:pt modelId="{D3876BFC-81E2-44EE-B1D6-8B069448F92B}" type="pres">
      <dgm:prSet presAssocID="{AC5D6DCF-CBDA-49E6-B115-8141843676B5}" presName="hierRoot2" presStyleCnt="0"/>
      <dgm:spPr/>
    </dgm:pt>
    <dgm:pt modelId="{2B784B9C-165B-4633-82D5-6432CA7346B9}" type="pres">
      <dgm:prSet presAssocID="{AC5D6DCF-CBDA-49E6-B115-8141843676B5}" presName="composite2" presStyleCnt="0"/>
      <dgm:spPr/>
    </dgm:pt>
    <dgm:pt modelId="{3C468A79-2D4A-4261-9D90-F42AA2C488A8}" type="pres">
      <dgm:prSet presAssocID="{AC5D6DCF-CBDA-49E6-B115-8141843676B5}" presName="background2" presStyleLbl="node2" presStyleIdx="1" presStyleCnt="8"/>
      <dgm:spPr/>
    </dgm:pt>
    <dgm:pt modelId="{6F5846FF-70CC-49D3-B11E-5AA5E1983C08}" type="pres">
      <dgm:prSet presAssocID="{AC5D6DCF-CBDA-49E6-B115-8141843676B5}" presName="text2" presStyleLbl="fgAcc2" presStyleIdx="1" presStyleCnt="8">
        <dgm:presLayoutVars>
          <dgm:chPref val="3"/>
        </dgm:presLayoutVars>
      </dgm:prSet>
      <dgm:spPr/>
      <dgm:t>
        <a:bodyPr/>
        <a:lstStyle/>
        <a:p>
          <a:endParaRPr lang="en-GB"/>
        </a:p>
      </dgm:t>
    </dgm:pt>
    <dgm:pt modelId="{BB91AF7C-6424-48E8-894D-0FB9F144354E}" type="pres">
      <dgm:prSet presAssocID="{AC5D6DCF-CBDA-49E6-B115-8141843676B5}" presName="hierChild3" presStyleCnt="0"/>
      <dgm:spPr/>
    </dgm:pt>
    <dgm:pt modelId="{A27B03F6-4FF7-4ADD-AAA6-357539D212AF}" type="pres">
      <dgm:prSet presAssocID="{40CE1434-BAB8-4E45-8D5A-9529919C9E67}" presName="Name10" presStyleLbl="parChTrans1D2" presStyleIdx="2" presStyleCnt="8"/>
      <dgm:spPr/>
      <dgm:t>
        <a:bodyPr/>
        <a:lstStyle/>
        <a:p>
          <a:endParaRPr lang="en-GB"/>
        </a:p>
      </dgm:t>
    </dgm:pt>
    <dgm:pt modelId="{5F934012-6625-4878-88C4-5FE6C661D2CF}" type="pres">
      <dgm:prSet presAssocID="{D57A54D9-D21B-45C0-AB1D-E63C79D78AB3}" presName="hierRoot2" presStyleCnt="0"/>
      <dgm:spPr/>
    </dgm:pt>
    <dgm:pt modelId="{C3061E27-82E7-4929-A095-289E77034108}" type="pres">
      <dgm:prSet presAssocID="{D57A54D9-D21B-45C0-AB1D-E63C79D78AB3}" presName="composite2" presStyleCnt="0"/>
      <dgm:spPr/>
    </dgm:pt>
    <dgm:pt modelId="{3FECE371-0BF3-475E-B405-8355F01FB5B5}" type="pres">
      <dgm:prSet presAssocID="{D57A54D9-D21B-45C0-AB1D-E63C79D78AB3}" presName="background2" presStyleLbl="node2" presStyleIdx="2" presStyleCnt="8"/>
      <dgm:spPr/>
    </dgm:pt>
    <dgm:pt modelId="{F581B378-DC6A-4A2A-91A1-449E9263DC62}" type="pres">
      <dgm:prSet presAssocID="{D57A54D9-D21B-45C0-AB1D-E63C79D78AB3}" presName="text2" presStyleLbl="fgAcc2" presStyleIdx="2" presStyleCnt="8">
        <dgm:presLayoutVars>
          <dgm:chPref val="3"/>
        </dgm:presLayoutVars>
      </dgm:prSet>
      <dgm:spPr/>
      <dgm:t>
        <a:bodyPr/>
        <a:lstStyle/>
        <a:p>
          <a:endParaRPr lang="en-GB"/>
        </a:p>
      </dgm:t>
    </dgm:pt>
    <dgm:pt modelId="{4D95EFA6-2AA3-4343-82ED-4630BC779394}" type="pres">
      <dgm:prSet presAssocID="{D57A54D9-D21B-45C0-AB1D-E63C79D78AB3}" presName="hierChild3" presStyleCnt="0"/>
      <dgm:spPr/>
    </dgm:pt>
    <dgm:pt modelId="{BCC11F8A-04F5-482B-81D3-599256A90E37}" type="pres">
      <dgm:prSet presAssocID="{258364A2-8CA6-4F2C-8295-8B3912B532FC}" presName="Name10" presStyleLbl="parChTrans1D2" presStyleIdx="3" presStyleCnt="8"/>
      <dgm:spPr/>
      <dgm:t>
        <a:bodyPr/>
        <a:lstStyle/>
        <a:p>
          <a:endParaRPr lang="en-GB"/>
        </a:p>
      </dgm:t>
    </dgm:pt>
    <dgm:pt modelId="{0266F53C-CCA3-41B0-9CD5-B0D60F8C36E9}" type="pres">
      <dgm:prSet presAssocID="{7D210B40-2ED2-4448-B4A2-464008B5F268}" presName="hierRoot2" presStyleCnt="0"/>
      <dgm:spPr/>
    </dgm:pt>
    <dgm:pt modelId="{C3072BE4-AEEB-4728-9938-FCD4CA574854}" type="pres">
      <dgm:prSet presAssocID="{7D210B40-2ED2-4448-B4A2-464008B5F268}" presName="composite2" presStyleCnt="0"/>
      <dgm:spPr/>
    </dgm:pt>
    <dgm:pt modelId="{C7854422-446F-4026-80A6-DD9EB108298A}" type="pres">
      <dgm:prSet presAssocID="{7D210B40-2ED2-4448-B4A2-464008B5F268}" presName="background2" presStyleLbl="node2" presStyleIdx="3" presStyleCnt="8"/>
      <dgm:spPr/>
    </dgm:pt>
    <dgm:pt modelId="{3A7AE455-C076-4357-B6AA-8365461112E8}" type="pres">
      <dgm:prSet presAssocID="{7D210B40-2ED2-4448-B4A2-464008B5F268}" presName="text2" presStyleLbl="fgAcc2" presStyleIdx="3" presStyleCnt="8">
        <dgm:presLayoutVars>
          <dgm:chPref val="3"/>
        </dgm:presLayoutVars>
      </dgm:prSet>
      <dgm:spPr/>
      <dgm:t>
        <a:bodyPr/>
        <a:lstStyle/>
        <a:p>
          <a:endParaRPr lang="en-GB"/>
        </a:p>
      </dgm:t>
    </dgm:pt>
    <dgm:pt modelId="{11693F40-46A7-4A45-A78A-A44F41E85A76}" type="pres">
      <dgm:prSet presAssocID="{7D210B40-2ED2-4448-B4A2-464008B5F268}" presName="hierChild3" presStyleCnt="0"/>
      <dgm:spPr/>
    </dgm:pt>
    <dgm:pt modelId="{FB540491-8749-426A-8EBF-B1FB5B0A597A}" type="pres">
      <dgm:prSet presAssocID="{91BAB3BA-94A6-49B1-B2D7-1A3E2EE134CD}" presName="Name10" presStyleLbl="parChTrans1D2" presStyleIdx="4" presStyleCnt="8"/>
      <dgm:spPr/>
      <dgm:t>
        <a:bodyPr/>
        <a:lstStyle/>
        <a:p>
          <a:endParaRPr lang="en-GB"/>
        </a:p>
      </dgm:t>
    </dgm:pt>
    <dgm:pt modelId="{4C33D079-43EA-43B3-99C7-71FE548B22F3}" type="pres">
      <dgm:prSet presAssocID="{D35B829F-ADF8-4700-A6A6-3C3D0E05F9A4}" presName="hierRoot2" presStyleCnt="0"/>
      <dgm:spPr/>
    </dgm:pt>
    <dgm:pt modelId="{EE76F18E-FAAE-4B07-9C60-997BF2B80E65}" type="pres">
      <dgm:prSet presAssocID="{D35B829F-ADF8-4700-A6A6-3C3D0E05F9A4}" presName="composite2" presStyleCnt="0"/>
      <dgm:spPr/>
    </dgm:pt>
    <dgm:pt modelId="{A1F17165-124F-4F50-BC01-D2C7DEA70D4B}" type="pres">
      <dgm:prSet presAssocID="{D35B829F-ADF8-4700-A6A6-3C3D0E05F9A4}" presName="background2" presStyleLbl="node2" presStyleIdx="4" presStyleCnt="8"/>
      <dgm:spPr/>
    </dgm:pt>
    <dgm:pt modelId="{28657AC6-76AD-4E8D-BC94-39EF90CA5C0F}" type="pres">
      <dgm:prSet presAssocID="{D35B829F-ADF8-4700-A6A6-3C3D0E05F9A4}" presName="text2" presStyleLbl="fgAcc2" presStyleIdx="4" presStyleCnt="8">
        <dgm:presLayoutVars>
          <dgm:chPref val="3"/>
        </dgm:presLayoutVars>
      </dgm:prSet>
      <dgm:spPr/>
      <dgm:t>
        <a:bodyPr/>
        <a:lstStyle/>
        <a:p>
          <a:endParaRPr lang="en-GB"/>
        </a:p>
      </dgm:t>
    </dgm:pt>
    <dgm:pt modelId="{9529E64B-60E8-4F87-9BEF-539F3B1F7263}" type="pres">
      <dgm:prSet presAssocID="{D35B829F-ADF8-4700-A6A6-3C3D0E05F9A4}" presName="hierChild3" presStyleCnt="0"/>
      <dgm:spPr/>
    </dgm:pt>
    <dgm:pt modelId="{E290DA5D-20BA-4885-9FDF-24ECB5917AC3}" type="pres">
      <dgm:prSet presAssocID="{61A3A941-0E21-4101-B1DD-1A4D828D2719}" presName="Name17" presStyleLbl="parChTrans1D3" presStyleIdx="0" presStyleCnt="4"/>
      <dgm:spPr/>
      <dgm:t>
        <a:bodyPr/>
        <a:lstStyle/>
        <a:p>
          <a:endParaRPr lang="en-GB"/>
        </a:p>
      </dgm:t>
    </dgm:pt>
    <dgm:pt modelId="{2EAE88EA-ADA2-432E-A697-3CA526286D7A}" type="pres">
      <dgm:prSet presAssocID="{B7FF2F4C-E8D3-43DA-B43D-9CC8B6E1C713}" presName="hierRoot3" presStyleCnt="0"/>
      <dgm:spPr/>
    </dgm:pt>
    <dgm:pt modelId="{EAF1FE38-9867-4BE3-B960-6D6561EEB599}" type="pres">
      <dgm:prSet presAssocID="{B7FF2F4C-E8D3-43DA-B43D-9CC8B6E1C713}" presName="composite3" presStyleCnt="0"/>
      <dgm:spPr/>
    </dgm:pt>
    <dgm:pt modelId="{E8E7BA8F-3820-4E1A-A1D3-9700EC116664}" type="pres">
      <dgm:prSet presAssocID="{B7FF2F4C-E8D3-43DA-B43D-9CC8B6E1C713}" presName="background3" presStyleLbl="node3" presStyleIdx="0" presStyleCnt="4"/>
      <dgm:spPr/>
    </dgm:pt>
    <dgm:pt modelId="{B92ECC76-1055-4E75-9BFB-6862C30B053E}" type="pres">
      <dgm:prSet presAssocID="{B7FF2F4C-E8D3-43DA-B43D-9CC8B6E1C713}" presName="text3" presStyleLbl="fgAcc3" presStyleIdx="0" presStyleCnt="4">
        <dgm:presLayoutVars>
          <dgm:chPref val="3"/>
        </dgm:presLayoutVars>
      </dgm:prSet>
      <dgm:spPr/>
      <dgm:t>
        <a:bodyPr/>
        <a:lstStyle/>
        <a:p>
          <a:endParaRPr lang="en-GB"/>
        </a:p>
      </dgm:t>
    </dgm:pt>
    <dgm:pt modelId="{C96AF231-21C7-4290-8797-8BEE046E0433}" type="pres">
      <dgm:prSet presAssocID="{B7FF2F4C-E8D3-43DA-B43D-9CC8B6E1C713}" presName="hierChild4" presStyleCnt="0"/>
      <dgm:spPr/>
    </dgm:pt>
    <dgm:pt modelId="{82DFC9CF-0B02-41B3-8C6C-AC103EB1412F}" type="pres">
      <dgm:prSet presAssocID="{77CF4069-1A5E-4D90-86E3-E9B209E9B643}" presName="Name17" presStyleLbl="parChTrans1D3" presStyleIdx="1" presStyleCnt="4"/>
      <dgm:spPr/>
      <dgm:t>
        <a:bodyPr/>
        <a:lstStyle/>
        <a:p>
          <a:endParaRPr lang="en-GB"/>
        </a:p>
      </dgm:t>
    </dgm:pt>
    <dgm:pt modelId="{297BFDF3-BDDF-45C6-866D-25FF6D810B75}" type="pres">
      <dgm:prSet presAssocID="{38417F6D-CC01-49D2-9669-1032DCEE7B5B}" presName="hierRoot3" presStyleCnt="0"/>
      <dgm:spPr/>
    </dgm:pt>
    <dgm:pt modelId="{7FB96A6A-4A9C-434D-8A36-8E91792C07C2}" type="pres">
      <dgm:prSet presAssocID="{38417F6D-CC01-49D2-9669-1032DCEE7B5B}" presName="composite3" presStyleCnt="0"/>
      <dgm:spPr/>
    </dgm:pt>
    <dgm:pt modelId="{FCA57D58-B43A-4D63-89D1-BD806DA78F77}" type="pres">
      <dgm:prSet presAssocID="{38417F6D-CC01-49D2-9669-1032DCEE7B5B}" presName="background3" presStyleLbl="node3" presStyleIdx="1" presStyleCnt="4"/>
      <dgm:spPr/>
    </dgm:pt>
    <dgm:pt modelId="{C14A545F-E91C-4C05-AFC4-95DB6931DEB6}" type="pres">
      <dgm:prSet presAssocID="{38417F6D-CC01-49D2-9669-1032DCEE7B5B}" presName="text3" presStyleLbl="fgAcc3" presStyleIdx="1" presStyleCnt="4">
        <dgm:presLayoutVars>
          <dgm:chPref val="3"/>
        </dgm:presLayoutVars>
      </dgm:prSet>
      <dgm:spPr/>
      <dgm:t>
        <a:bodyPr/>
        <a:lstStyle/>
        <a:p>
          <a:endParaRPr lang="en-GB"/>
        </a:p>
      </dgm:t>
    </dgm:pt>
    <dgm:pt modelId="{F20A3BA1-D2D9-4180-BF7C-D2DA739B2F9C}" type="pres">
      <dgm:prSet presAssocID="{38417F6D-CC01-49D2-9669-1032DCEE7B5B}" presName="hierChild4" presStyleCnt="0"/>
      <dgm:spPr/>
    </dgm:pt>
    <dgm:pt modelId="{74A97774-04D8-417A-B9BB-874BBB0309C0}" type="pres">
      <dgm:prSet presAssocID="{ECE12880-36DD-4D50-9258-F604DBB11AB8}" presName="Name17" presStyleLbl="parChTrans1D3" presStyleIdx="2" presStyleCnt="4"/>
      <dgm:spPr/>
      <dgm:t>
        <a:bodyPr/>
        <a:lstStyle/>
        <a:p>
          <a:endParaRPr lang="en-GB"/>
        </a:p>
      </dgm:t>
    </dgm:pt>
    <dgm:pt modelId="{753C75D0-B20C-492E-A906-FEB728245F4B}" type="pres">
      <dgm:prSet presAssocID="{62B2155A-CB6B-4E09-9ED8-59BBE3DDCF8F}" presName="hierRoot3" presStyleCnt="0"/>
      <dgm:spPr/>
    </dgm:pt>
    <dgm:pt modelId="{A2076D52-E3E8-4796-B43E-BE7364207C34}" type="pres">
      <dgm:prSet presAssocID="{62B2155A-CB6B-4E09-9ED8-59BBE3DDCF8F}" presName="composite3" presStyleCnt="0"/>
      <dgm:spPr/>
    </dgm:pt>
    <dgm:pt modelId="{7E3757A0-7C76-43FA-98DD-960EA3337EB8}" type="pres">
      <dgm:prSet presAssocID="{62B2155A-CB6B-4E09-9ED8-59BBE3DDCF8F}" presName="background3" presStyleLbl="node3" presStyleIdx="2" presStyleCnt="4"/>
      <dgm:spPr/>
    </dgm:pt>
    <dgm:pt modelId="{22827AF5-C33C-4087-8F91-A565B4849933}" type="pres">
      <dgm:prSet presAssocID="{62B2155A-CB6B-4E09-9ED8-59BBE3DDCF8F}" presName="text3" presStyleLbl="fgAcc3" presStyleIdx="2" presStyleCnt="4">
        <dgm:presLayoutVars>
          <dgm:chPref val="3"/>
        </dgm:presLayoutVars>
      </dgm:prSet>
      <dgm:spPr/>
      <dgm:t>
        <a:bodyPr/>
        <a:lstStyle/>
        <a:p>
          <a:endParaRPr lang="en-GB"/>
        </a:p>
      </dgm:t>
    </dgm:pt>
    <dgm:pt modelId="{43B231B8-D2B0-4D66-A8AA-70A16E3E30C9}" type="pres">
      <dgm:prSet presAssocID="{62B2155A-CB6B-4E09-9ED8-59BBE3DDCF8F}" presName="hierChild4" presStyleCnt="0"/>
      <dgm:spPr/>
    </dgm:pt>
    <dgm:pt modelId="{47BA4CE7-B095-4259-8126-0AA9CA561B18}" type="pres">
      <dgm:prSet presAssocID="{F8943B5F-6802-47E6-A1C2-A32026C50457}" presName="Name17" presStyleLbl="parChTrans1D3" presStyleIdx="3" presStyleCnt="4"/>
      <dgm:spPr/>
      <dgm:t>
        <a:bodyPr/>
        <a:lstStyle/>
        <a:p>
          <a:endParaRPr lang="en-GB"/>
        </a:p>
      </dgm:t>
    </dgm:pt>
    <dgm:pt modelId="{7D690A0D-785F-4C69-91DA-84727D43A52B}" type="pres">
      <dgm:prSet presAssocID="{8188C5CF-C274-40E8-A27F-2776E699C910}" presName="hierRoot3" presStyleCnt="0"/>
      <dgm:spPr/>
    </dgm:pt>
    <dgm:pt modelId="{0CF7A99D-237A-49E0-9857-F739E0C160E3}" type="pres">
      <dgm:prSet presAssocID="{8188C5CF-C274-40E8-A27F-2776E699C910}" presName="composite3" presStyleCnt="0"/>
      <dgm:spPr/>
    </dgm:pt>
    <dgm:pt modelId="{3BBE2A61-291F-4595-BC43-2248CFA02753}" type="pres">
      <dgm:prSet presAssocID="{8188C5CF-C274-40E8-A27F-2776E699C910}" presName="background3" presStyleLbl="node3" presStyleIdx="3" presStyleCnt="4"/>
      <dgm:spPr/>
    </dgm:pt>
    <dgm:pt modelId="{F1D1256C-268E-4E70-8C7B-DD5F9B3C4568}" type="pres">
      <dgm:prSet presAssocID="{8188C5CF-C274-40E8-A27F-2776E699C910}" presName="text3" presStyleLbl="fgAcc3" presStyleIdx="3" presStyleCnt="4">
        <dgm:presLayoutVars>
          <dgm:chPref val="3"/>
        </dgm:presLayoutVars>
      </dgm:prSet>
      <dgm:spPr/>
      <dgm:t>
        <a:bodyPr/>
        <a:lstStyle/>
        <a:p>
          <a:endParaRPr lang="en-GB"/>
        </a:p>
      </dgm:t>
    </dgm:pt>
    <dgm:pt modelId="{8FA9F349-AA49-4A5D-B6FB-AED4D8E66119}" type="pres">
      <dgm:prSet presAssocID="{8188C5CF-C274-40E8-A27F-2776E699C910}" presName="hierChild4" presStyleCnt="0"/>
      <dgm:spPr/>
    </dgm:pt>
    <dgm:pt modelId="{7B5F92B0-DC3D-4825-B719-E6DFE1E424D6}" type="pres">
      <dgm:prSet presAssocID="{656B6269-ABDC-4BF7-9156-DB7A02B8C53F}" presName="hierRoot1" presStyleCnt="0"/>
      <dgm:spPr/>
    </dgm:pt>
    <dgm:pt modelId="{17B3A713-D297-446A-AD2C-A9F7F719F328}" type="pres">
      <dgm:prSet presAssocID="{656B6269-ABDC-4BF7-9156-DB7A02B8C53F}" presName="composite" presStyleCnt="0"/>
      <dgm:spPr/>
    </dgm:pt>
    <dgm:pt modelId="{9348EBC3-2F2C-4074-B8A4-B27F9B3CA90D}" type="pres">
      <dgm:prSet presAssocID="{656B6269-ABDC-4BF7-9156-DB7A02B8C53F}" presName="background" presStyleLbl="node0" presStyleIdx="1" presStyleCnt="2"/>
      <dgm:spPr/>
    </dgm:pt>
    <dgm:pt modelId="{A609A5CD-0EE6-4CED-A37E-305AA5E48127}" type="pres">
      <dgm:prSet presAssocID="{656B6269-ABDC-4BF7-9156-DB7A02B8C53F}" presName="text" presStyleLbl="fgAcc0" presStyleIdx="1" presStyleCnt="2">
        <dgm:presLayoutVars>
          <dgm:chPref val="3"/>
        </dgm:presLayoutVars>
      </dgm:prSet>
      <dgm:spPr/>
      <dgm:t>
        <a:bodyPr/>
        <a:lstStyle/>
        <a:p>
          <a:endParaRPr lang="en-GB"/>
        </a:p>
      </dgm:t>
    </dgm:pt>
    <dgm:pt modelId="{7C2FDDC9-FF4B-47DE-9C7C-E91EFC97D85C}" type="pres">
      <dgm:prSet presAssocID="{656B6269-ABDC-4BF7-9156-DB7A02B8C53F}" presName="hierChild2" presStyleCnt="0"/>
      <dgm:spPr/>
    </dgm:pt>
    <dgm:pt modelId="{F0E20616-5F3C-4496-96CA-7DC40B5462D2}" type="pres">
      <dgm:prSet presAssocID="{B9B03B9C-83DE-42C3-8E6C-52A24957D2C2}" presName="Name10" presStyleLbl="parChTrans1D2" presStyleIdx="5" presStyleCnt="8"/>
      <dgm:spPr/>
      <dgm:t>
        <a:bodyPr/>
        <a:lstStyle/>
        <a:p>
          <a:endParaRPr lang="en-GB"/>
        </a:p>
      </dgm:t>
    </dgm:pt>
    <dgm:pt modelId="{0957B26D-B7A0-4C7F-8BB4-5BC6F80CEAD3}" type="pres">
      <dgm:prSet presAssocID="{8F282C53-E68D-4044-919A-2017E1048C56}" presName="hierRoot2" presStyleCnt="0"/>
      <dgm:spPr/>
    </dgm:pt>
    <dgm:pt modelId="{A750B1BA-AFA6-4BAA-A73C-A4072D349314}" type="pres">
      <dgm:prSet presAssocID="{8F282C53-E68D-4044-919A-2017E1048C56}" presName="composite2" presStyleCnt="0"/>
      <dgm:spPr/>
    </dgm:pt>
    <dgm:pt modelId="{46D96EC6-C975-4ADD-81FC-D5E56D7929B9}" type="pres">
      <dgm:prSet presAssocID="{8F282C53-E68D-4044-919A-2017E1048C56}" presName="background2" presStyleLbl="node2" presStyleIdx="5" presStyleCnt="8"/>
      <dgm:spPr/>
    </dgm:pt>
    <dgm:pt modelId="{DB3D045D-1E50-484C-9A19-6A6364B217F8}" type="pres">
      <dgm:prSet presAssocID="{8F282C53-E68D-4044-919A-2017E1048C56}" presName="text2" presStyleLbl="fgAcc2" presStyleIdx="5" presStyleCnt="8">
        <dgm:presLayoutVars>
          <dgm:chPref val="3"/>
        </dgm:presLayoutVars>
      </dgm:prSet>
      <dgm:spPr/>
      <dgm:t>
        <a:bodyPr/>
        <a:lstStyle/>
        <a:p>
          <a:endParaRPr lang="en-GB"/>
        </a:p>
      </dgm:t>
    </dgm:pt>
    <dgm:pt modelId="{677E7687-E19C-4423-8018-60619D9F2CEF}" type="pres">
      <dgm:prSet presAssocID="{8F282C53-E68D-4044-919A-2017E1048C56}" presName="hierChild3" presStyleCnt="0"/>
      <dgm:spPr/>
    </dgm:pt>
    <dgm:pt modelId="{61A3FFBB-E381-4164-9541-CF7EE93ADC96}" type="pres">
      <dgm:prSet presAssocID="{5B58BCCE-6022-4F3A-B329-457F313E0AFC}" presName="Name10" presStyleLbl="parChTrans1D2" presStyleIdx="6" presStyleCnt="8"/>
      <dgm:spPr/>
      <dgm:t>
        <a:bodyPr/>
        <a:lstStyle/>
        <a:p>
          <a:endParaRPr lang="en-GB"/>
        </a:p>
      </dgm:t>
    </dgm:pt>
    <dgm:pt modelId="{1739B422-F55E-4DAB-A275-EB9BB68EFEE9}" type="pres">
      <dgm:prSet presAssocID="{BAA5F4F2-7246-40FA-9C57-28D539EF1C05}" presName="hierRoot2" presStyleCnt="0"/>
      <dgm:spPr/>
    </dgm:pt>
    <dgm:pt modelId="{9EB82AD9-B03F-42B8-91BB-37BB443886A2}" type="pres">
      <dgm:prSet presAssocID="{BAA5F4F2-7246-40FA-9C57-28D539EF1C05}" presName="composite2" presStyleCnt="0"/>
      <dgm:spPr/>
    </dgm:pt>
    <dgm:pt modelId="{7F44BFCF-1DB7-4A55-B12B-32F1D1520EC1}" type="pres">
      <dgm:prSet presAssocID="{BAA5F4F2-7246-40FA-9C57-28D539EF1C05}" presName="background2" presStyleLbl="node2" presStyleIdx="6" presStyleCnt="8"/>
      <dgm:spPr/>
    </dgm:pt>
    <dgm:pt modelId="{B9A0E95E-9839-4EED-86C9-FF424E608C78}" type="pres">
      <dgm:prSet presAssocID="{BAA5F4F2-7246-40FA-9C57-28D539EF1C05}" presName="text2" presStyleLbl="fgAcc2" presStyleIdx="6" presStyleCnt="8">
        <dgm:presLayoutVars>
          <dgm:chPref val="3"/>
        </dgm:presLayoutVars>
      </dgm:prSet>
      <dgm:spPr/>
      <dgm:t>
        <a:bodyPr/>
        <a:lstStyle/>
        <a:p>
          <a:endParaRPr lang="en-GB"/>
        </a:p>
      </dgm:t>
    </dgm:pt>
    <dgm:pt modelId="{A9E6A914-5D7A-47AF-A580-26711B08ADB8}" type="pres">
      <dgm:prSet presAssocID="{BAA5F4F2-7246-40FA-9C57-28D539EF1C05}" presName="hierChild3" presStyleCnt="0"/>
      <dgm:spPr/>
    </dgm:pt>
    <dgm:pt modelId="{38CC415C-FAC5-4C8D-9D81-7E59EDE60001}" type="pres">
      <dgm:prSet presAssocID="{D688B987-0238-45D9-ABF5-A4DA27EC9961}" presName="Name10" presStyleLbl="parChTrans1D2" presStyleIdx="7" presStyleCnt="8"/>
      <dgm:spPr/>
      <dgm:t>
        <a:bodyPr/>
        <a:lstStyle/>
        <a:p>
          <a:endParaRPr lang="en-GB"/>
        </a:p>
      </dgm:t>
    </dgm:pt>
    <dgm:pt modelId="{73AD49DC-4B02-438C-A53A-BC37B5E62BC3}" type="pres">
      <dgm:prSet presAssocID="{316167D6-1BD4-4AB1-8CF7-89984142F54B}" presName="hierRoot2" presStyleCnt="0"/>
      <dgm:spPr/>
    </dgm:pt>
    <dgm:pt modelId="{B91D37FB-36A4-4432-8A98-3B3495256937}" type="pres">
      <dgm:prSet presAssocID="{316167D6-1BD4-4AB1-8CF7-89984142F54B}" presName="composite2" presStyleCnt="0"/>
      <dgm:spPr/>
    </dgm:pt>
    <dgm:pt modelId="{69B00632-A718-47DA-8ED8-5DA84AD51384}" type="pres">
      <dgm:prSet presAssocID="{316167D6-1BD4-4AB1-8CF7-89984142F54B}" presName="background2" presStyleLbl="node2" presStyleIdx="7" presStyleCnt="8"/>
      <dgm:spPr/>
    </dgm:pt>
    <dgm:pt modelId="{B603C8F8-7B6C-448C-BD75-3A0F5935CFC7}" type="pres">
      <dgm:prSet presAssocID="{316167D6-1BD4-4AB1-8CF7-89984142F54B}" presName="text2" presStyleLbl="fgAcc2" presStyleIdx="7" presStyleCnt="8">
        <dgm:presLayoutVars>
          <dgm:chPref val="3"/>
        </dgm:presLayoutVars>
      </dgm:prSet>
      <dgm:spPr/>
      <dgm:t>
        <a:bodyPr/>
        <a:lstStyle/>
        <a:p>
          <a:endParaRPr lang="en-GB"/>
        </a:p>
      </dgm:t>
    </dgm:pt>
    <dgm:pt modelId="{3072C87D-7F13-4F67-AD6B-69E925B322BA}" type="pres">
      <dgm:prSet presAssocID="{316167D6-1BD4-4AB1-8CF7-89984142F54B}" presName="hierChild3" presStyleCnt="0"/>
      <dgm:spPr/>
    </dgm:pt>
  </dgm:ptLst>
  <dgm:cxnLst>
    <dgm:cxn modelId="{831D20B3-F69F-4B45-9C25-ABCD40C76F45}" type="presOf" srcId="{3AF7081B-3765-49E7-ACAF-6B724E259195}" destId="{BFD107ED-8E67-46FC-B3CF-78B4ED8F09C9}" srcOrd="0" destOrd="0" presId="urn:microsoft.com/office/officeart/2005/8/layout/hierarchy1"/>
    <dgm:cxn modelId="{AB9498EC-9D29-4B80-8605-806F878862D2}" srcId="{D35B829F-ADF8-4700-A6A6-3C3D0E05F9A4}" destId="{8188C5CF-C274-40E8-A27F-2776E699C910}" srcOrd="3" destOrd="0" parTransId="{F8943B5F-6802-47E6-A1C2-A32026C50457}" sibTransId="{91D24FB6-9276-4FB8-978B-43959CA7295D}"/>
    <dgm:cxn modelId="{0777BA40-BAFA-4F30-9C99-61FBAB0DA920}" srcId="{D35B829F-ADF8-4700-A6A6-3C3D0E05F9A4}" destId="{62B2155A-CB6B-4E09-9ED8-59BBE3DDCF8F}" srcOrd="2" destOrd="0" parTransId="{ECE12880-36DD-4D50-9258-F604DBB11AB8}" sibTransId="{2D8587E4-0FCA-4975-9F82-CAFC39A59F49}"/>
    <dgm:cxn modelId="{D615BEA1-339F-467F-B62D-146F89FD14C5}" type="presOf" srcId="{D36AB5F0-0711-4D71-B283-18C96E0876DD}" destId="{614EB477-0E19-4395-8C1D-7B41AD1C537E}" srcOrd="0" destOrd="0" presId="urn:microsoft.com/office/officeart/2005/8/layout/hierarchy1"/>
    <dgm:cxn modelId="{1E0A9A1E-1B9E-4FB5-8801-3E9D73EC5A51}" type="presOf" srcId="{D57A54D9-D21B-45C0-AB1D-E63C79D78AB3}" destId="{F581B378-DC6A-4A2A-91A1-449E9263DC62}" srcOrd="0" destOrd="0" presId="urn:microsoft.com/office/officeart/2005/8/layout/hierarchy1"/>
    <dgm:cxn modelId="{49C95A39-FB2A-41A1-831E-F886EDD01008}" srcId="{656B6269-ABDC-4BF7-9156-DB7A02B8C53F}" destId="{BAA5F4F2-7246-40FA-9C57-28D539EF1C05}" srcOrd="1" destOrd="0" parTransId="{5B58BCCE-6022-4F3A-B329-457F313E0AFC}" sibTransId="{0D1E77DD-E4BA-4FFC-88A7-AFD65004F2BA}"/>
    <dgm:cxn modelId="{5B08AA2A-7DCF-4E14-B8B6-A97D4FBCD471}" type="presOf" srcId="{316167D6-1BD4-4AB1-8CF7-89984142F54B}" destId="{B603C8F8-7B6C-448C-BD75-3A0F5935CFC7}" srcOrd="0" destOrd="0" presId="urn:microsoft.com/office/officeart/2005/8/layout/hierarchy1"/>
    <dgm:cxn modelId="{9D691585-521A-4676-9618-1FE081E682F9}" srcId="{D36AB5F0-0711-4D71-B283-18C96E0876DD}" destId="{656B6269-ABDC-4BF7-9156-DB7A02B8C53F}" srcOrd="1" destOrd="0" parTransId="{5BCF1641-D264-43D7-B375-FDBCB46C3817}" sibTransId="{430B6380-B16D-47EB-831C-737DA1E0AE2A}"/>
    <dgm:cxn modelId="{406D6682-3E5E-46FC-91E9-3B63F8F5F0BF}" srcId="{ABEA1F94-89CB-4EDA-9CEC-A33BCCF31529}" destId="{7D210B40-2ED2-4448-B4A2-464008B5F268}" srcOrd="3" destOrd="0" parTransId="{258364A2-8CA6-4F2C-8295-8B3912B532FC}" sibTransId="{EB41F35A-21F7-46E8-A674-6AAA3B333367}"/>
    <dgm:cxn modelId="{97EAA08B-FEDA-44E9-B72B-22037FBB71A0}" srcId="{ABEA1F94-89CB-4EDA-9CEC-A33BCCF31529}" destId="{585ED2FB-3A3B-4183-B692-5E37C85FAAAA}" srcOrd="0" destOrd="0" parTransId="{3AF7081B-3765-49E7-ACAF-6B724E259195}" sibTransId="{CADB608C-00D4-4B41-9D2D-02A6F9EF664D}"/>
    <dgm:cxn modelId="{D8374191-31D1-41C2-8C42-B7A32987F8A8}" srcId="{D36AB5F0-0711-4D71-B283-18C96E0876DD}" destId="{ABEA1F94-89CB-4EDA-9CEC-A33BCCF31529}" srcOrd="0" destOrd="0" parTransId="{B2AF943B-0BDF-47A0-9188-9DD665C6EE65}" sibTransId="{6C86A80C-CC76-4F84-9C03-AEC1EA47E31A}"/>
    <dgm:cxn modelId="{CDE05220-E55F-4FB4-BE25-FC4B5D799F04}" type="presOf" srcId="{8188C5CF-C274-40E8-A27F-2776E699C910}" destId="{F1D1256C-268E-4E70-8C7B-DD5F9B3C4568}" srcOrd="0" destOrd="0" presId="urn:microsoft.com/office/officeart/2005/8/layout/hierarchy1"/>
    <dgm:cxn modelId="{E9D24683-387D-4E42-B97C-C583C6B1C628}" type="presOf" srcId="{61A3A941-0E21-4101-B1DD-1A4D828D2719}" destId="{E290DA5D-20BA-4885-9FDF-24ECB5917AC3}" srcOrd="0" destOrd="0" presId="urn:microsoft.com/office/officeart/2005/8/layout/hierarchy1"/>
    <dgm:cxn modelId="{B2A32C0F-A24B-42CB-A386-D930697B72BF}" type="presOf" srcId="{ABEA1F94-89CB-4EDA-9CEC-A33BCCF31529}" destId="{489A6510-2E73-41D4-9F0D-E5C7289A0903}" srcOrd="0" destOrd="0" presId="urn:microsoft.com/office/officeart/2005/8/layout/hierarchy1"/>
    <dgm:cxn modelId="{976A6578-9821-4E62-8F00-0C37B04D360E}" srcId="{656B6269-ABDC-4BF7-9156-DB7A02B8C53F}" destId="{8F282C53-E68D-4044-919A-2017E1048C56}" srcOrd="0" destOrd="0" parTransId="{B9B03B9C-83DE-42C3-8E6C-52A24957D2C2}" sibTransId="{ACF7CB1A-DF61-4049-8D14-BC5927313D2F}"/>
    <dgm:cxn modelId="{CBE085FE-8B1C-4D93-8D74-5700D1375087}" type="presOf" srcId="{40CE1434-BAB8-4E45-8D5A-9529919C9E67}" destId="{A27B03F6-4FF7-4ADD-AAA6-357539D212AF}" srcOrd="0" destOrd="0" presId="urn:microsoft.com/office/officeart/2005/8/layout/hierarchy1"/>
    <dgm:cxn modelId="{298E537F-B70A-4323-8AD4-01E3061024A2}" srcId="{ABEA1F94-89CB-4EDA-9CEC-A33BCCF31529}" destId="{D35B829F-ADF8-4700-A6A6-3C3D0E05F9A4}" srcOrd="4" destOrd="0" parTransId="{91BAB3BA-94A6-49B1-B2D7-1A3E2EE134CD}" sibTransId="{13561D89-44E3-4309-9AEB-277C7B5F7C78}"/>
    <dgm:cxn modelId="{279C3401-99E2-42EF-9B89-5B8F52C9946A}" type="presOf" srcId="{91BAB3BA-94A6-49B1-B2D7-1A3E2EE134CD}" destId="{FB540491-8749-426A-8EBF-B1FB5B0A597A}" srcOrd="0" destOrd="0" presId="urn:microsoft.com/office/officeart/2005/8/layout/hierarchy1"/>
    <dgm:cxn modelId="{216194D2-59B3-4EA8-BD53-30BE0292B3D1}" type="presOf" srcId="{F8943B5F-6802-47E6-A1C2-A32026C50457}" destId="{47BA4CE7-B095-4259-8126-0AA9CA561B18}" srcOrd="0" destOrd="0" presId="urn:microsoft.com/office/officeart/2005/8/layout/hierarchy1"/>
    <dgm:cxn modelId="{AABA7B0B-AC1F-40B4-99B6-67B283E548FF}" type="presOf" srcId="{AC5D6DCF-CBDA-49E6-B115-8141843676B5}" destId="{6F5846FF-70CC-49D3-B11E-5AA5E1983C08}" srcOrd="0" destOrd="0" presId="urn:microsoft.com/office/officeart/2005/8/layout/hierarchy1"/>
    <dgm:cxn modelId="{7433D40C-AA48-4231-85E0-EDDB5C3762F6}" type="presOf" srcId="{D688B987-0238-45D9-ABF5-A4DA27EC9961}" destId="{38CC415C-FAC5-4C8D-9D81-7E59EDE60001}" srcOrd="0" destOrd="0" presId="urn:microsoft.com/office/officeart/2005/8/layout/hierarchy1"/>
    <dgm:cxn modelId="{0E044500-8C9C-489F-BD5B-3B5BA6A340D7}" type="presOf" srcId="{B9B03B9C-83DE-42C3-8E6C-52A24957D2C2}" destId="{F0E20616-5F3C-4496-96CA-7DC40B5462D2}" srcOrd="0" destOrd="0" presId="urn:microsoft.com/office/officeart/2005/8/layout/hierarchy1"/>
    <dgm:cxn modelId="{3E92890E-5CD8-4866-AC83-8D5FA6E15EF0}" type="presOf" srcId="{656B6269-ABDC-4BF7-9156-DB7A02B8C53F}" destId="{A609A5CD-0EE6-4CED-A37E-305AA5E48127}" srcOrd="0" destOrd="0" presId="urn:microsoft.com/office/officeart/2005/8/layout/hierarchy1"/>
    <dgm:cxn modelId="{F7A2D448-2294-436C-B8A2-5714BE845BE8}" type="presOf" srcId="{62B2155A-CB6B-4E09-9ED8-59BBE3DDCF8F}" destId="{22827AF5-C33C-4087-8F91-A565B4849933}" srcOrd="0" destOrd="0" presId="urn:microsoft.com/office/officeart/2005/8/layout/hierarchy1"/>
    <dgm:cxn modelId="{38CF8BC3-2750-4B67-8AB8-28DB81FD9FDF}" type="presOf" srcId="{5979CF9F-FCE7-41E6-85A8-7E78270234CC}" destId="{0203C837-B31F-445E-A2CE-2E297F02268B}" srcOrd="0" destOrd="0" presId="urn:microsoft.com/office/officeart/2005/8/layout/hierarchy1"/>
    <dgm:cxn modelId="{120299AD-3811-4A48-8825-680D6759C010}" type="presOf" srcId="{D35B829F-ADF8-4700-A6A6-3C3D0E05F9A4}" destId="{28657AC6-76AD-4E8D-BC94-39EF90CA5C0F}" srcOrd="0" destOrd="0" presId="urn:microsoft.com/office/officeart/2005/8/layout/hierarchy1"/>
    <dgm:cxn modelId="{87D58424-E70B-457F-B642-35A8F022AD63}" type="presOf" srcId="{BAA5F4F2-7246-40FA-9C57-28D539EF1C05}" destId="{B9A0E95E-9839-4EED-86C9-FF424E608C78}" srcOrd="0" destOrd="0" presId="urn:microsoft.com/office/officeart/2005/8/layout/hierarchy1"/>
    <dgm:cxn modelId="{3B9FE9DC-A829-4EE4-8FD5-9F8D699BA3D5}" srcId="{ABEA1F94-89CB-4EDA-9CEC-A33BCCF31529}" destId="{AC5D6DCF-CBDA-49E6-B115-8141843676B5}" srcOrd="1" destOrd="0" parTransId="{5979CF9F-FCE7-41E6-85A8-7E78270234CC}" sibTransId="{7400048F-ACCD-4EA1-9267-634A7F611ECC}"/>
    <dgm:cxn modelId="{867BBF7F-5CCE-4179-9672-D386D4D1FC30}" type="presOf" srcId="{585ED2FB-3A3B-4183-B692-5E37C85FAAAA}" destId="{2CAD6265-7EE4-45C9-A4B7-178FCF98776E}" srcOrd="0" destOrd="0" presId="urn:microsoft.com/office/officeart/2005/8/layout/hierarchy1"/>
    <dgm:cxn modelId="{BD44D998-9117-4CC1-87CD-1B366D96B0FE}" srcId="{656B6269-ABDC-4BF7-9156-DB7A02B8C53F}" destId="{316167D6-1BD4-4AB1-8CF7-89984142F54B}" srcOrd="2" destOrd="0" parTransId="{D688B987-0238-45D9-ABF5-A4DA27EC9961}" sibTransId="{15ECFB0E-93EA-4805-B88D-BC81F7D3E5C4}"/>
    <dgm:cxn modelId="{6CB084CA-8CA3-4A8E-9445-846E87CED7E6}" type="presOf" srcId="{5B58BCCE-6022-4F3A-B329-457F313E0AFC}" destId="{61A3FFBB-E381-4164-9541-CF7EE93ADC96}" srcOrd="0" destOrd="0" presId="urn:microsoft.com/office/officeart/2005/8/layout/hierarchy1"/>
    <dgm:cxn modelId="{070D3592-4B46-4B7A-B66F-5ACD0E0BD3A6}" type="presOf" srcId="{258364A2-8CA6-4F2C-8295-8B3912B532FC}" destId="{BCC11F8A-04F5-482B-81D3-599256A90E37}" srcOrd="0" destOrd="0" presId="urn:microsoft.com/office/officeart/2005/8/layout/hierarchy1"/>
    <dgm:cxn modelId="{F7E8365D-3180-4D0B-99DD-22C694D13628}" type="presOf" srcId="{38417F6D-CC01-49D2-9669-1032DCEE7B5B}" destId="{C14A545F-E91C-4C05-AFC4-95DB6931DEB6}" srcOrd="0" destOrd="0" presId="urn:microsoft.com/office/officeart/2005/8/layout/hierarchy1"/>
    <dgm:cxn modelId="{A2078165-90CB-485F-951E-E1FD005C69F3}" type="presOf" srcId="{7D210B40-2ED2-4448-B4A2-464008B5F268}" destId="{3A7AE455-C076-4357-B6AA-8365461112E8}" srcOrd="0" destOrd="0" presId="urn:microsoft.com/office/officeart/2005/8/layout/hierarchy1"/>
    <dgm:cxn modelId="{5672C149-CD1E-4039-B931-3C5BA5454F22}" srcId="{D35B829F-ADF8-4700-A6A6-3C3D0E05F9A4}" destId="{38417F6D-CC01-49D2-9669-1032DCEE7B5B}" srcOrd="1" destOrd="0" parTransId="{77CF4069-1A5E-4D90-86E3-E9B209E9B643}" sibTransId="{196FF3E7-FEE1-48AC-B77B-2F544930E5FC}"/>
    <dgm:cxn modelId="{94C50DCD-8C14-414D-8379-5FA3474F8296}" type="presOf" srcId="{8F282C53-E68D-4044-919A-2017E1048C56}" destId="{DB3D045D-1E50-484C-9A19-6A6364B217F8}" srcOrd="0" destOrd="0" presId="urn:microsoft.com/office/officeart/2005/8/layout/hierarchy1"/>
    <dgm:cxn modelId="{AF15AE21-E814-4862-AAD7-3EE60D7157FD}" srcId="{ABEA1F94-89CB-4EDA-9CEC-A33BCCF31529}" destId="{D57A54D9-D21B-45C0-AB1D-E63C79D78AB3}" srcOrd="2" destOrd="0" parTransId="{40CE1434-BAB8-4E45-8D5A-9529919C9E67}" sibTransId="{22235AAB-891B-4C3C-87D3-74D834D36B1F}"/>
    <dgm:cxn modelId="{95EFF76F-80F6-4292-98CC-0F1148A5A41E}" type="presOf" srcId="{B7FF2F4C-E8D3-43DA-B43D-9CC8B6E1C713}" destId="{B92ECC76-1055-4E75-9BFB-6862C30B053E}" srcOrd="0" destOrd="0" presId="urn:microsoft.com/office/officeart/2005/8/layout/hierarchy1"/>
    <dgm:cxn modelId="{9C15F1A2-615C-4197-8FD3-940D56D7EDDF}" type="presOf" srcId="{ECE12880-36DD-4D50-9258-F604DBB11AB8}" destId="{74A97774-04D8-417A-B9BB-874BBB0309C0}" srcOrd="0" destOrd="0" presId="urn:microsoft.com/office/officeart/2005/8/layout/hierarchy1"/>
    <dgm:cxn modelId="{F8C2ECC6-9497-4F4A-8288-0A5F42BC62ED}" type="presOf" srcId="{77CF4069-1A5E-4D90-86E3-E9B209E9B643}" destId="{82DFC9CF-0B02-41B3-8C6C-AC103EB1412F}" srcOrd="0" destOrd="0" presId="urn:microsoft.com/office/officeart/2005/8/layout/hierarchy1"/>
    <dgm:cxn modelId="{A869A481-B689-4F60-9BA5-D792A08CA675}" srcId="{D35B829F-ADF8-4700-A6A6-3C3D0E05F9A4}" destId="{B7FF2F4C-E8D3-43DA-B43D-9CC8B6E1C713}" srcOrd="0" destOrd="0" parTransId="{61A3A941-0E21-4101-B1DD-1A4D828D2719}" sibTransId="{B9B359AE-6537-4F2E-A96F-1C28CF0F0D57}"/>
    <dgm:cxn modelId="{624E336B-1E55-4B5E-AE13-63D628C94F9C}" type="presParOf" srcId="{614EB477-0E19-4395-8C1D-7B41AD1C537E}" destId="{0FE0A1A2-3468-4EED-B591-B0E57256B5C5}" srcOrd="0" destOrd="0" presId="urn:microsoft.com/office/officeart/2005/8/layout/hierarchy1"/>
    <dgm:cxn modelId="{96C202F1-15AE-4DDC-97EA-87DA7CCF2C54}" type="presParOf" srcId="{0FE0A1A2-3468-4EED-B591-B0E57256B5C5}" destId="{0496FD26-3543-435D-ABE6-23207529A0C4}" srcOrd="0" destOrd="0" presId="urn:microsoft.com/office/officeart/2005/8/layout/hierarchy1"/>
    <dgm:cxn modelId="{4AC8EECD-5126-4298-9EB3-9BF9A1598E0D}" type="presParOf" srcId="{0496FD26-3543-435D-ABE6-23207529A0C4}" destId="{A7123978-CF2A-489B-A764-5DF7D575AF43}" srcOrd="0" destOrd="0" presId="urn:microsoft.com/office/officeart/2005/8/layout/hierarchy1"/>
    <dgm:cxn modelId="{6621B2AA-B02A-496A-9A05-0E776FA9CF64}" type="presParOf" srcId="{0496FD26-3543-435D-ABE6-23207529A0C4}" destId="{489A6510-2E73-41D4-9F0D-E5C7289A0903}" srcOrd="1" destOrd="0" presId="urn:microsoft.com/office/officeart/2005/8/layout/hierarchy1"/>
    <dgm:cxn modelId="{0AF41256-81F6-4383-BD0B-45F1431DE7BD}" type="presParOf" srcId="{0FE0A1A2-3468-4EED-B591-B0E57256B5C5}" destId="{B2248BAE-8781-4387-B038-9613F1103C19}" srcOrd="1" destOrd="0" presId="urn:microsoft.com/office/officeart/2005/8/layout/hierarchy1"/>
    <dgm:cxn modelId="{B8A37158-2CDA-463C-A30F-2F3DB5486A2F}" type="presParOf" srcId="{B2248BAE-8781-4387-B038-9613F1103C19}" destId="{BFD107ED-8E67-46FC-B3CF-78B4ED8F09C9}" srcOrd="0" destOrd="0" presId="urn:microsoft.com/office/officeart/2005/8/layout/hierarchy1"/>
    <dgm:cxn modelId="{ADA5E9BE-30FD-4EDB-9933-6C778E1A63F3}" type="presParOf" srcId="{B2248BAE-8781-4387-B038-9613F1103C19}" destId="{58F057AB-E57D-45CC-9FC2-FA88CC715CB3}" srcOrd="1" destOrd="0" presId="urn:microsoft.com/office/officeart/2005/8/layout/hierarchy1"/>
    <dgm:cxn modelId="{D9423954-5E04-4BBF-A1A0-BD4D7068876C}" type="presParOf" srcId="{58F057AB-E57D-45CC-9FC2-FA88CC715CB3}" destId="{D612A59E-10C9-4AE5-86DC-6B846DA1DBEA}" srcOrd="0" destOrd="0" presId="urn:microsoft.com/office/officeart/2005/8/layout/hierarchy1"/>
    <dgm:cxn modelId="{A9EDD10D-0320-4696-AAA6-E93EC526AA05}" type="presParOf" srcId="{D612A59E-10C9-4AE5-86DC-6B846DA1DBEA}" destId="{3111258B-FB8C-420E-9B8A-92F9A1C58E65}" srcOrd="0" destOrd="0" presId="urn:microsoft.com/office/officeart/2005/8/layout/hierarchy1"/>
    <dgm:cxn modelId="{5B254B6C-9676-4A91-87F4-2270813D28D3}" type="presParOf" srcId="{D612A59E-10C9-4AE5-86DC-6B846DA1DBEA}" destId="{2CAD6265-7EE4-45C9-A4B7-178FCF98776E}" srcOrd="1" destOrd="0" presId="urn:microsoft.com/office/officeart/2005/8/layout/hierarchy1"/>
    <dgm:cxn modelId="{07E28D2E-59C6-4C9A-98E4-539F652F608B}" type="presParOf" srcId="{58F057AB-E57D-45CC-9FC2-FA88CC715CB3}" destId="{6DF8EA93-E333-4215-8F09-AD2922B65DE5}" srcOrd="1" destOrd="0" presId="urn:microsoft.com/office/officeart/2005/8/layout/hierarchy1"/>
    <dgm:cxn modelId="{A6D4D8B5-E066-42B9-AC57-A5C884E70646}" type="presParOf" srcId="{B2248BAE-8781-4387-B038-9613F1103C19}" destId="{0203C837-B31F-445E-A2CE-2E297F02268B}" srcOrd="2" destOrd="0" presId="urn:microsoft.com/office/officeart/2005/8/layout/hierarchy1"/>
    <dgm:cxn modelId="{29318BBF-1D88-4514-820C-3262B8C70FEF}" type="presParOf" srcId="{B2248BAE-8781-4387-B038-9613F1103C19}" destId="{D3876BFC-81E2-44EE-B1D6-8B069448F92B}" srcOrd="3" destOrd="0" presId="urn:microsoft.com/office/officeart/2005/8/layout/hierarchy1"/>
    <dgm:cxn modelId="{8C247A06-C5A6-4D0C-81B6-BEE017B25690}" type="presParOf" srcId="{D3876BFC-81E2-44EE-B1D6-8B069448F92B}" destId="{2B784B9C-165B-4633-82D5-6432CA7346B9}" srcOrd="0" destOrd="0" presId="urn:microsoft.com/office/officeart/2005/8/layout/hierarchy1"/>
    <dgm:cxn modelId="{C5ADAA9B-8C39-4627-87E8-34076F98EF65}" type="presParOf" srcId="{2B784B9C-165B-4633-82D5-6432CA7346B9}" destId="{3C468A79-2D4A-4261-9D90-F42AA2C488A8}" srcOrd="0" destOrd="0" presId="urn:microsoft.com/office/officeart/2005/8/layout/hierarchy1"/>
    <dgm:cxn modelId="{11F2FF6D-1B75-4167-8704-EE2A0C009E94}" type="presParOf" srcId="{2B784B9C-165B-4633-82D5-6432CA7346B9}" destId="{6F5846FF-70CC-49D3-B11E-5AA5E1983C08}" srcOrd="1" destOrd="0" presId="urn:microsoft.com/office/officeart/2005/8/layout/hierarchy1"/>
    <dgm:cxn modelId="{22195488-D81D-4840-A7C2-0811922BE463}" type="presParOf" srcId="{D3876BFC-81E2-44EE-B1D6-8B069448F92B}" destId="{BB91AF7C-6424-48E8-894D-0FB9F144354E}" srcOrd="1" destOrd="0" presId="urn:microsoft.com/office/officeart/2005/8/layout/hierarchy1"/>
    <dgm:cxn modelId="{CD3895EF-68B7-46FC-930D-F8478784DA20}" type="presParOf" srcId="{B2248BAE-8781-4387-B038-9613F1103C19}" destId="{A27B03F6-4FF7-4ADD-AAA6-357539D212AF}" srcOrd="4" destOrd="0" presId="urn:microsoft.com/office/officeart/2005/8/layout/hierarchy1"/>
    <dgm:cxn modelId="{194CBDD9-577B-487B-8BBF-6B16F8E97C9F}" type="presParOf" srcId="{B2248BAE-8781-4387-B038-9613F1103C19}" destId="{5F934012-6625-4878-88C4-5FE6C661D2CF}" srcOrd="5" destOrd="0" presId="urn:microsoft.com/office/officeart/2005/8/layout/hierarchy1"/>
    <dgm:cxn modelId="{D0FE0BB7-3943-4358-BD90-45522F6C54DC}" type="presParOf" srcId="{5F934012-6625-4878-88C4-5FE6C661D2CF}" destId="{C3061E27-82E7-4929-A095-289E77034108}" srcOrd="0" destOrd="0" presId="urn:microsoft.com/office/officeart/2005/8/layout/hierarchy1"/>
    <dgm:cxn modelId="{891EBDB8-CE7D-4B4D-A564-C5A339FA5F92}" type="presParOf" srcId="{C3061E27-82E7-4929-A095-289E77034108}" destId="{3FECE371-0BF3-475E-B405-8355F01FB5B5}" srcOrd="0" destOrd="0" presId="urn:microsoft.com/office/officeart/2005/8/layout/hierarchy1"/>
    <dgm:cxn modelId="{0E79BB80-B857-4B0B-92C5-6B1D5A398828}" type="presParOf" srcId="{C3061E27-82E7-4929-A095-289E77034108}" destId="{F581B378-DC6A-4A2A-91A1-449E9263DC62}" srcOrd="1" destOrd="0" presId="urn:microsoft.com/office/officeart/2005/8/layout/hierarchy1"/>
    <dgm:cxn modelId="{68391BFF-FB2A-41D3-8CCA-A32BDD4FA0BB}" type="presParOf" srcId="{5F934012-6625-4878-88C4-5FE6C661D2CF}" destId="{4D95EFA6-2AA3-4343-82ED-4630BC779394}" srcOrd="1" destOrd="0" presId="urn:microsoft.com/office/officeart/2005/8/layout/hierarchy1"/>
    <dgm:cxn modelId="{781D4DD8-9BF6-4157-AED0-7D11FFB98DC9}" type="presParOf" srcId="{B2248BAE-8781-4387-B038-9613F1103C19}" destId="{BCC11F8A-04F5-482B-81D3-599256A90E37}" srcOrd="6" destOrd="0" presId="urn:microsoft.com/office/officeart/2005/8/layout/hierarchy1"/>
    <dgm:cxn modelId="{DAECB379-7459-473D-A85C-11560B64750B}" type="presParOf" srcId="{B2248BAE-8781-4387-B038-9613F1103C19}" destId="{0266F53C-CCA3-41B0-9CD5-B0D60F8C36E9}" srcOrd="7" destOrd="0" presId="urn:microsoft.com/office/officeart/2005/8/layout/hierarchy1"/>
    <dgm:cxn modelId="{4AC84CDE-2278-46CD-9E9D-FA2415D58F23}" type="presParOf" srcId="{0266F53C-CCA3-41B0-9CD5-B0D60F8C36E9}" destId="{C3072BE4-AEEB-4728-9938-FCD4CA574854}" srcOrd="0" destOrd="0" presId="urn:microsoft.com/office/officeart/2005/8/layout/hierarchy1"/>
    <dgm:cxn modelId="{C994A9A8-0371-453F-A524-614EF684CA29}" type="presParOf" srcId="{C3072BE4-AEEB-4728-9938-FCD4CA574854}" destId="{C7854422-446F-4026-80A6-DD9EB108298A}" srcOrd="0" destOrd="0" presId="urn:microsoft.com/office/officeart/2005/8/layout/hierarchy1"/>
    <dgm:cxn modelId="{05CBA4C0-17B5-446B-B213-4F14ECCDD02C}" type="presParOf" srcId="{C3072BE4-AEEB-4728-9938-FCD4CA574854}" destId="{3A7AE455-C076-4357-B6AA-8365461112E8}" srcOrd="1" destOrd="0" presId="urn:microsoft.com/office/officeart/2005/8/layout/hierarchy1"/>
    <dgm:cxn modelId="{9B2F507D-2DC0-4F82-849D-D95FF65D6BE5}" type="presParOf" srcId="{0266F53C-CCA3-41B0-9CD5-B0D60F8C36E9}" destId="{11693F40-46A7-4A45-A78A-A44F41E85A76}" srcOrd="1" destOrd="0" presId="urn:microsoft.com/office/officeart/2005/8/layout/hierarchy1"/>
    <dgm:cxn modelId="{8D183DBD-99F5-4973-B5FB-60D021EF5F29}" type="presParOf" srcId="{B2248BAE-8781-4387-B038-9613F1103C19}" destId="{FB540491-8749-426A-8EBF-B1FB5B0A597A}" srcOrd="8" destOrd="0" presId="urn:microsoft.com/office/officeart/2005/8/layout/hierarchy1"/>
    <dgm:cxn modelId="{CB83FC73-2A99-402D-AB4E-FD5FF7BFF025}" type="presParOf" srcId="{B2248BAE-8781-4387-B038-9613F1103C19}" destId="{4C33D079-43EA-43B3-99C7-71FE548B22F3}" srcOrd="9" destOrd="0" presId="urn:microsoft.com/office/officeart/2005/8/layout/hierarchy1"/>
    <dgm:cxn modelId="{C5B3072D-D823-43A7-801C-60E86253153A}" type="presParOf" srcId="{4C33D079-43EA-43B3-99C7-71FE548B22F3}" destId="{EE76F18E-FAAE-4B07-9C60-997BF2B80E65}" srcOrd="0" destOrd="0" presId="urn:microsoft.com/office/officeart/2005/8/layout/hierarchy1"/>
    <dgm:cxn modelId="{65E391DF-7E69-4449-9BDD-ADAC43C45E72}" type="presParOf" srcId="{EE76F18E-FAAE-4B07-9C60-997BF2B80E65}" destId="{A1F17165-124F-4F50-BC01-D2C7DEA70D4B}" srcOrd="0" destOrd="0" presId="urn:microsoft.com/office/officeart/2005/8/layout/hierarchy1"/>
    <dgm:cxn modelId="{A1A1FDA8-C694-4DA9-9752-4C3FC89C082C}" type="presParOf" srcId="{EE76F18E-FAAE-4B07-9C60-997BF2B80E65}" destId="{28657AC6-76AD-4E8D-BC94-39EF90CA5C0F}" srcOrd="1" destOrd="0" presId="urn:microsoft.com/office/officeart/2005/8/layout/hierarchy1"/>
    <dgm:cxn modelId="{E3099E53-C57B-46CC-83CA-2BFCA2DD6774}" type="presParOf" srcId="{4C33D079-43EA-43B3-99C7-71FE548B22F3}" destId="{9529E64B-60E8-4F87-9BEF-539F3B1F7263}" srcOrd="1" destOrd="0" presId="urn:microsoft.com/office/officeart/2005/8/layout/hierarchy1"/>
    <dgm:cxn modelId="{AB763C15-A725-437A-B618-4857B8F96304}" type="presParOf" srcId="{9529E64B-60E8-4F87-9BEF-539F3B1F7263}" destId="{E290DA5D-20BA-4885-9FDF-24ECB5917AC3}" srcOrd="0" destOrd="0" presId="urn:microsoft.com/office/officeart/2005/8/layout/hierarchy1"/>
    <dgm:cxn modelId="{37BE8BC5-E009-4661-A06B-949E7EFE2783}" type="presParOf" srcId="{9529E64B-60E8-4F87-9BEF-539F3B1F7263}" destId="{2EAE88EA-ADA2-432E-A697-3CA526286D7A}" srcOrd="1" destOrd="0" presId="urn:microsoft.com/office/officeart/2005/8/layout/hierarchy1"/>
    <dgm:cxn modelId="{6D449FB0-7B24-473E-972A-92B408F7977A}" type="presParOf" srcId="{2EAE88EA-ADA2-432E-A697-3CA526286D7A}" destId="{EAF1FE38-9867-4BE3-B960-6D6561EEB599}" srcOrd="0" destOrd="0" presId="urn:microsoft.com/office/officeart/2005/8/layout/hierarchy1"/>
    <dgm:cxn modelId="{5A5E676F-892D-4588-85D7-51C3DA3AC053}" type="presParOf" srcId="{EAF1FE38-9867-4BE3-B960-6D6561EEB599}" destId="{E8E7BA8F-3820-4E1A-A1D3-9700EC116664}" srcOrd="0" destOrd="0" presId="urn:microsoft.com/office/officeart/2005/8/layout/hierarchy1"/>
    <dgm:cxn modelId="{6FB408A2-8EEF-4351-B690-FF8E380B5311}" type="presParOf" srcId="{EAF1FE38-9867-4BE3-B960-6D6561EEB599}" destId="{B92ECC76-1055-4E75-9BFB-6862C30B053E}" srcOrd="1" destOrd="0" presId="urn:microsoft.com/office/officeart/2005/8/layout/hierarchy1"/>
    <dgm:cxn modelId="{77431EAC-12C8-4BE4-AE17-1C8716794323}" type="presParOf" srcId="{2EAE88EA-ADA2-432E-A697-3CA526286D7A}" destId="{C96AF231-21C7-4290-8797-8BEE046E0433}" srcOrd="1" destOrd="0" presId="urn:microsoft.com/office/officeart/2005/8/layout/hierarchy1"/>
    <dgm:cxn modelId="{286A3BBD-47AD-42EC-AFB6-9905EF2FEACA}" type="presParOf" srcId="{9529E64B-60E8-4F87-9BEF-539F3B1F7263}" destId="{82DFC9CF-0B02-41B3-8C6C-AC103EB1412F}" srcOrd="2" destOrd="0" presId="urn:microsoft.com/office/officeart/2005/8/layout/hierarchy1"/>
    <dgm:cxn modelId="{D2FAEED1-7A7E-4CE5-9D88-D4DF11BC57C0}" type="presParOf" srcId="{9529E64B-60E8-4F87-9BEF-539F3B1F7263}" destId="{297BFDF3-BDDF-45C6-866D-25FF6D810B75}" srcOrd="3" destOrd="0" presId="urn:microsoft.com/office/officeart/2005/8/layout/hierarchy1"/>
    <dgm:cxn modelId="{C7D7D76D-FA67-41ED-B45E-A836C5415CF1}" type="presParOf" srcId="{297BFDF3-BDDF-45C6-866D-25FF6D810B75}" destId="{7FB96A6A-4A9C-434D-8A36-8E91792C07C2}" srcOrd="0" destOrd="0" presId="urn:microsoft.com/office/officeart/2005/8/layout/hierarchy1"/>
    <dgm:cxn modelId="{4BFD90A3-DD0F-421A-A119-6FABBA2E6936}" type="presParOf" srcId="{7FB96A6A-4A9C-434D-8A36-8E91792C07C2}" destId="{FCA57D58-B43A-4D63-89D1-BD806DA78F77}" srcOrd="0" destOrd="0" presId="urn:microsoft.com/office/officeart/2005/8/layout/hierarchy1"/>
    <dgm:cxn modelId="{4F7319FF-9489-40C0-B8C9-6C0953BE92CA}" type="presParOf" srcId="{7FB96A6A-4A9C-434D-8A36-8E91792C07C2}" destId="{C14A545F-E91C-4C05-AFC4-95DB6931DEB6}" srcOrd="1" destOrd="0" presId="urn:microsoft.com/office/officeart/2005/8/layout/hierarchy1"/>
    <dgm:cxn modelId="{6AED49A1-A648-4137-9280-8B740B83E651}" type="presParOf" srcId="{297BFDF3-BDDF-45C6-866D-25FF6D810B75}" destId="{F20A3BA1-D2D9-4180-BF7C-D2DA739B2F9C}" srcOrd="1" destOrd="0" presId="urn:microsoft.com/office/officeart/2005/8/layout/hierarchy1"/>
    <dgm:cxn modelId="{19B2428F-0362-495E-8624-665D084C02A8}" type="presParOf" srcId="{9529E64B-60E8-4F87-9BEF-539F3B1F7263}" destId="{74A97774-04D8-417A-B9BB-874BBB0309C0}" srcOrd="4" destOrd="0" presId="urn:microsoft.com/office/officeart/2005/8/layout/hierarchy1"/>
    <dgm:cxn modelId="{F8524D1E-4FD1-47A3-9718-9A8B9A83CC96}" type="presParOf" srcId="{9529E64B-60E8-4F87-9BEF-539F3B1F7263}" destId="{753C75D0-B20C-492E-A906-FEB728245F4B}" srcOrd="5" destOrd="0" presId="urn:microsoft.com/office/officeart/2005/8/layout/hierarchy1"/>
    <dgm:cxn modelId="{522B3CF9-3DE2-4E3C-9810-E893BE811ED8}" type="presParOf" srcId="{753C75D0-B20C-492E-A906-FEB728245F4B}" destId="{A2076D52-E3E8-4796-B43E-BE7364207C34}" srcOrd="0" destOrd="0" presId="urn:microsoft.com/office/officeart/2005/8/layout/hierarchy1"/>
    <dgm:cxn modelId="{ADFCE6DE-A793-4874-995C-0EF638391B75}" type="presParOf" srcId="{A2076D52-E3E8-4796-B43E-BE7364207C34}" destId="{7E3757A0-7C76-43FA-98DD-960EA3337EB8}" srcOrd="0" destOrd="0" presId="urn:microsoft.com/office/officeart/2005/8/layout/hierarchy1"/>
    <dgm:cxn modelId="{3910B0B9-E9E3-4251-A84A-0B742DF6715D}" type="presParOf" srcId="{A2076D52-E3E8-4796-B43E-BE7364207C34}" destId="{22827AF5-C33C-4087-8F91-A565B4849933}" srcOrd="1" destOrd="0" presId="urn:microsoft.com/office/officeart/2005/8/layout/hierarchy1"/>
    <dgm:cxn modelId="{E9BE840A-596B-4CBB-B410-7D6071FDD71E}" type="presParOf" srcId="{753C75D0-B20C-492E-A906-FEB728245F4B}" destId="{43B231B8-D2B0-4D66-A8AA-70A16E3E30C9}" srcOrd="1" destOrd="0" presId="urn:microsoft.com/office/officeart/2005/8/layout/hierarchy1"/>
    <dgm:cxn modelId="{0113D08F-8DA1-43D7-BEEC-B34EF7440E6A}" type="presParOf" srcId="{9529E64B-60E8-4F87-9BEF-539F3B1F7263}" destId="{47BA4CE7-B095-4259-8126-0AA9CA561B18}" srcOrd="6" destOrd="0" presId="urn:microsoft.com/office/officeart/2005/8/layout/hierarchy1"/>
    <dgm:cxn modelId="{AB43175C-4D75-43B5-9551-02F1533EBC61}" type="presParOf" srcId="{9529E64B-60E8-4F87-9BEF-539F3B1F7263}" destId="{7D690A0D-785F-4C69-91DA-84727D43A52B}" srcOrd="7" destOrd="0" presId="urn:microsoft.com/office/officeart/2005/8/layout/hierarchy1"/>
    <dgm:cxn modelId="{A49C3B46-9F20-4604-B087-5EAB43E55369}" type="presParOf" srcId="{7D690A0D-785F-4C69-91DA-84727D43A52B}" destId="{0CF7A99D-237A-49E0-9857-F739E0C160E3}" srcOrd="0" destOrd="0" presId="urn:microsoft.com/office/officeart/2005/8/layout/hierarchy1"/>
    <dgm:cxn modelId="{1EC55F52-4B5D-415F-964B-E8C8C0B46692}" type="presParOf" srcId="{0CF7A99D-237A-49E0-9857-F739E0C160E3}" destId="{3BBE2A61-291F-4595-BC43-2248CFA02753}" srcOrd="0" destOrd="0" presId="urn:microsoft.com/office/officeart/2005/8/layout/hierarchy1"/>
    <dgm:cxn modelId="{AE06119E-E445-4C4D-BCEE-4E2E30EA1C19}" type="presParOf" srcId="{0CF7A99D-237A-49E0-9857-F739E0C160E3}" destId="{F1D1256C-268E-4E70-8C7B-DD5F9B3C4568}" srcOrd="1" destOrd="0" presId="urn:microsoft.com/office/officeart/2005/8/layout/hierarchy1"/>
    <dgm:cxn modelId="{002E4BFA-1212-4AA9-B2EB-C3FF3517A73A}" type="presParOf" srcId="{7D690A0D-785F-4C69-91DA-84727D43A52B}" destId="{8FA9F349-AA49-4A5D-B6FB-AED4D8E66119}" srcOrd="1" destOrd="0" presId="urn:microsoft.com/office/officeart/2005/8/layout/hierarchy1"/>
    <dgm:cxn modelId="{C7BFA45F-B7F7-49AF-8530-993D73CFC0CD}" type="presParOf" srcId="{614EB477-0E19-4395-8C1D-7B41AD1C537E}" destId="{7B5F92B0-DC3D-4825-B719-E6DFE1E424D6}" srcOrd="1" destOrd="0" presId="urn:microsoft.com/office/officeart/2005/8/layout/hierarchy1"/>
    <dgm:cxn modelId="{23B32DD8-D5B6-4F26-8FC4-F794D3BADCE3}" type="presParOf" srcId="{7B5F92B0-DC3D-4825-B719-E6DFE1E424D6}" destId="{17B3A713-D297-446A-AD2C-A9F7F719F328}" srcOrd="0" destOrd="0" presId="urn:microsoft.com/office/officeart/2005/8/layout/hierarchy1"/>
    <dgm:cxn modelId="{8B1EBFBB-65BD-4ADD-B964-6AC4F5FCB10F}" type="presParOf" srcId="{17B3A713-D297-446A-AD2C-A9F7F719F328}" destId="{9348EBC3-2F2C-4074-B8A4-B27F9B3CA90D}" srcOrd="0" destOrd="0" presId="urn:microsoft.com/office/officeart/2005/8/layout/hierarchy1"/>
    <dgm:cxn modelId="{9B8F4E42-5098-4143-A955-3013BF923E11}" type="presParOf" srcId="{17B3A713-D297-446A-AD2C-A9F7F719F328}" destId="{A609A5CD-0EE6-4CED-A37E-305AA5E48127}" srcOrd="1" destOrd="0" presId="urn:microsoft.com/office/officeart/2005/8/layout/hierarchy1"/>
    <dgm:cxn modelId="{29E61C43-9D42-4B0E-AEC0-01231B67A61E}" type="presParOf" srcId="{7B5F92B0-DC3D-4825-B719-E6DFE1E424D6}" destId="{7C2FDDC9-FF4B-47DE-9C7C-E91EFC97D85C}" srcOrd="1" destOrd="0" presId="urn:microsoft.com/office/officeart/2005/8/layout/hierarchy1"/>
    <dgm:cxn modelId="{5DC75D31-E815-4477-9C16-89E969411ADD}" type="presParOf" srcId="{7C2FDDC9-FF4B-47DE-9C7C-E91EFC97D85C}" destId="{F0E20616-5F3C-4496-96CA-7DC40B5462D2}" srcOrd="0" destOrd="0" presId="urn:microsoft.com/office/officeart/2005/8/layout/hierarchy1"/>
    <dgm:cxn modelId="{CF52D272-912D-4604-BC5A-FF4433A49B8A}" type="presParOf" srcId="{7C2FDDC9-FF4B-47DE-9C7C-E91EFC97D85C}" destId="{0957B26D-B7A0-4C7F-8BB4-5BC6F80CEAD3}" srcOrd="1" destOrd="0" presId="urn:microsoft.com/office/officeart/2005/8/layout/hierarchy1"/>
    <dgm:cxn modelId="{1D607FA6-A784-43EE-A125-AB5FFA8AD3D1}" type="presParOf" srcId="{0957B26D-B7A0-4C7F-8BB4-5BC6F80CEAD3}" destId="{A750B1BA-AFA6-4BAA-A73C-A4072D349314}" srcOrd="0" destOrd="0" presId="urn:microsoft.com/office/officeart/2005/8/layout/hierarchy1"/>
    <dgm:cxn modelId="{98DE7793-18D5-4415-851A-B1C0A5B8AF9D}" type="presParOf" srcId="{A750B1BA-AFA6-4BAA-A73C-A4072D349314}" destId="{46D96EC6-C975-4ADD-81FC-D5E56D7929B9}" srcOrd="0" destOrd="0" presId="urn:microsoft.com/office/officeart/2005/8/layout/hierarchy1"/>
    <dgm:cxn modelId="{50E1B211-6175-4BF9-979E-148A8C6E67B7}" type="presParOf" srcId="{A750B1BA-AFA6-4BAA-A73C-A4072D349314}" destId="{DB3D045D-1E50-484C-9A19-6A6364B217F8}" srcOrd="1" destOrd="0" presId="urn:microsoft.com/office/officeart/2005/8/layout/hierarchy1"/>
    <dgm:cxn modelId="{355F5F09-E39C-4A57-B464-E933A61010B5}" type="presParOf" srcId="{0957B26D-B7A0-4C7F-8BB4-5BC6F80CEAD3}" destId="{677E7687-E19C-4423-8018-60619D9F2CEF}" srcOrd="1" destOrd="0" presId="urn:microsoft.com/office/officeart/2005/8/layout/hierarchy1"/>
    <dgm:cxn modelId="{49D1F18C-5EB9-4BBF-A1C9-13ED55F5D499}" type="presParOf" srcId="{7C2FDDC9-FF4B-47DE-9C7C-E91EFC97D85C}" destId="{61A3FFBB-E381-4164-9541-CF7EE93ADC96}" srcOrd="2" destOrd="0" presId="urn:microsoft.com/office/officeart/2005/8/layout/hierarchy1"/>
    <dgm:cxn modelId="{CFF4C78B-B1FD-425B-A1A9-4ED98D9189F1}" type="presParOf" srcId="{7C2FDDC9-FF4B-47DE-9C7C-E91EFC97D85C}" destId="{1739B422-F55E-4DAB-A275-EB9BB68EFEE9}" srcOrd="3" destOrd="0" presId="urn:microsoft.com/office/officeart/2005/8/layout/hierarchy1"/>
    <dgm:cxn modelId="{48E9D1C8-00FC-4929-A17C-DA4888BA4546}" type="presParOf" srcId="{1739B422-F55E-4DAB-A275-EB9BB68EFEE9}" destId="{9EB82AD9-B03F-42B8-91BB-37BB443886A2}" srcOrd="0" destOrd="0" presId="urn:microsoft.com/office/officeart/2005/8/layout/hierarchy1"/>
    <dgm:cxn modelId="{354D49C4-7033-48F5-81B9-9FDFB8DDB2BB}" type="presParOf" srcId="{9EB82AD9-B03F-42B8-91BB-37BB443886A2}" destId="{7F44BFCF-1DB7-4A55-B12B-32F1D1520EC1}" srcOrd="0" destOrd="0" presId="urn:microsoft.com/office/officeart/2005/8/layout/hierarchy1"/>
    <dgm:cxn modelId="{078BB86C-B0E7-4AA9-A3AF-437B4C1E6CD5}" type="presParOf" srcId="{9EB82AD9-B03F-42B8-91BB-37BB443886A2}" destId="{B9A0E95E-9839-4EED-86C9-FF424E608C78}" srcOrd="1" destOrd="0" presId="urn:microsoft.com/office/officeart/2005/8/layout/hierarchy1"/>
    <dgm:cxn modelId="{D99D0F06-6930-48BE-96DE-E0A5BA2694B0}" type="presParOf" srcId="{1739B422-F55E-4DAB-A275-EB9BB68EFEE9}" destId="{A9E6A914-5D7A-47AF-A580-26711B08ADB8}" srcOrd="1" destOrd="0" presId="urn:microsoft.com/office/officeart/2005/8/layout/hierarchy1"/>
    <dgm:cxn modelId="{4EC6C73C-2154-4C5B-B2CF-A977507B8E74}" type="presParOf" srcId="{7C2FDDC9-FF4B-47DE-9C7C-E91EFC97D85C}" destId="{38CC415C-FAC5-4C8D-9D81-7E59EDE60001}" srcOrd="4" destOrd="0" presId="urn:microsoft.com/office/officeart/2005/8/layout/hierarchy1"/>
    <dgm:cxn modelId="{1E3F1570-EAFF-4363-B1E6-D4D98D5F4CC5}" type="presParOf" srcId="{7C2FDDC9-FF4B-47DE-9C7C-E91EFC97D85C}" destId="{73AD49DC-4B02-438C-A53A-BC37B5E62BC3}" srcOrd="5" destOrd="0" presId="urn:microsoft.com/office/officeart/2005/8/layout/hierarchy1"/>
    <dgm:cxn modelId="{8EAA5C01-223F-411E-BA02-797545D679ED}" type="presParOf" srcId="{73AD49DC-4B02-438C-A53A-BC37B5E62BC3}" destId="{B91D37FB-36A4-4432-8A98-3B3495256937}" srcOrd="0" destOrd="0" presId="urn:microsoft.com/office/officeart/2005/8/layout/hierarchy1"/>
    <dgm:cxn modelId="{E977E81D-2784-468E-8495-3B0FB5B8408C}" type="presParOf" srcId="{B91D37FB-36A4-4432-8A98-3B3495256937}" destId="{69B00632-A718-47DA-8ED8-5DA84AD51384}" srcOrd="0" destOrd="0" presId="urn:microsoft.com/office/officeart/2005/8/layout/hierarchy1"/>
    <dgm:cxn modelId="{83572EAA-E8E1-4652-B8DA-C90749E039F5}" type="presParOf" srcId="{B91D37FB-36A4-4432-8A98-3B3495256937}" destId="{B603C8F8-7B6C-448C-BD75-3A0F5935CFC7}" srcOrd="1" destOrd="0" presId="urn:microsoft.com/office/officeart/2005/8/layout/hierarchy1"/>
    <dgm:cxn modelId="{1CB3EFE9-66F6-404A-AA3E-D20A1DD2EF62}" type="presParOf" srcId="{73AD49DC-4B02-438C-A53A-BC37B5E62BC3}" destId="{3072C87D-7F13-4F67-AD6B-69E925B322BA}" srcOrd="1" destOrd="0" presId="urn:microsoft.com/office/officeart/2005/8/layout/hierarchy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5.xml><?xml version="1.0" encoding="utf-8"?>
<dgm:dataModel xmlns:dgm="http://schemas.openxmlformats.org/drawingml/2006/diagram" xmlns:a="http://schemas.openxmlformats.org/drawingml/2006/main">
  <dgm:ptLst>
    <dgm:pt modelId="{FE10259A-EB90-4BE6-BC48-99E487FBB093}" type="doc">
      <dgm:prSet loTypeId="urn:diagrams.loki3.com/VaryingWidthList" loCatId="list" qsTypeId="urn:microsoft.com/office/officeart/2005/8/quickstyle/simple1" qsCatId="simple" csTypeId="urn:microsoft.com/office/officeart/2005/8/colors/accent1_2" csCatId="accent1" phldr="1"/>
      <dgm:spPr/>
      <dgm:t>
        <a:bodyPr/>
        <a:lstStyle/>
        <a:p>
          <a:endParaRPr lang="en-GB"/>
        </a:p>
      </dgm:t>
    </dgm:pt>
    <dgm:pt modelId="{F38B4198-50C7-4CE9-A798-E5F5DC006023}">
      <dgm:prSet phldrT="[Text]" custT="1"/>
      <dgm:spPr>
        <a:solidFill>
          <a:schemeClr val="tx1"/>
        </a:solidFill>
      </dgm:spPr>
      <dgm:t>
        <a:bodyPr/>
        <a:lstStyle/>
        <a:p>
          <a:r>
            <a:rPr lang="en-GB" sz="2400" dirty="0" smtClean="0"/>
            <a:t>Promoting antimicrobial stewardship</a:t>
          </a:r>
          <a:endParaRPr lang="en-GB" sz="2400" dirty="0"/>
        </a:p>
      </dgm:t>
    </dgm:pt>
    <dgm:pt modelId="{514A2BBC-D969-42D3-AC26-A71926FA8DDB}" type="parTrans" cxnId="{2F80A723-81A4-42D2-9C14-4B7DCE0CB714}">
      <dgm:prSet/>
      <dgm:spPr/>
      <dgm:t>
        <a:bodyPr/>
        <a:lstStyle/>
        <a:p>
          <a:endParaRPr lang="en-GB" sz="1600"/>
        </a:p>
      </dgm:t>
    </dgm:pt>
    <dgm:pt modelId="{41A434CA-2241-4101-8F8A-67DFCF7EACB3}" type="sibTrans" cxnId="{2F80A723-81A4-42D2-9C14-4B7DCE0CB714}">
      <dgm:prSet/>
      <dgm:spPr/>
      <dgm:t>
        <a:bodyPr/>
        <a:lstStyle/>
        <a:p>
          <a:endParaRPr lang="en-GB" sz="1600"/>
        </a:p>
      </dgm:t>
    </dgm:pt>
    <dgm:pt modelId="{0FF1A493-4D9D-4C0D-A5BC-7947F61653F1}">
      <dgm:prSet phldrT="[Text]" custT="1"/>
      <dgm:spPr>
        <a:solidFill>
          <a:schemeClr val="tx1"/>
        </a:solidFill>
      </dgm:spPr>
      <dgm:t>
        <a:bodyPr/>
        <a:lstStyle/>
        <a:p>
          <a:r>
            <a:rPr lang="en-GB" sz="2400" dirty="0" smtClean="0"/>
            <a:t>Embedding digital systems to enhance our clinical services</a:t>
          </a:r>
          <a:endParaRPr lang="en-GB" sz="2400" dirty="0"/>
        </a:p>
      </dgm:t>
    </dgm:pt>
    <dgm:pt modelId="{CFB7604D-5935-429F-9E77-311FE1034F0A}" type="parTrans" cxnId="{4637DC37-67F1-4182-AB8B-021AE1664B64}">
      <dgm:prSet/>
      <dgm:spPr/>
      <dgm:t>
        <a:bodyPr/>
        <a:lstStyle/>
        <a:p>
          <a:endParaRPr lang="en-GB" sz="1600"/>
        </a:p>
      </dgm:t>
    </dgm:pt>
    <dgm:pt modelId="{0F22BD5F-216D-4D64-8097-8D1A18DAD11C}" type="sibTrans" cxnId="{4637DC37-67F1-4182-AB8B-021AE1664B64}">
      <dgm:prSet/>
      <dgm:spPr/>
      <dgm:t>
        <a:bodyPr/>
        <a:lstStyle/>
        <a:p>
          <a:endParaRPr lang="en-GB" sz="1600"/>
        </a:p>
      </dgm:t>
    </dgm:pt>
    <dgm:pt modelId="{EA1E50E0-E6A2-4172-9109-75AE45FDCA8B}">
      <dgm:prSet phldrT="[Text]" custT="1"/>
      <dgm:spPr>
        <a:solidFill>
          <a:schemeClr val="tx1"/>
        </a:solidFill>
      </dgm:spPr>
      <dgm:t>
        <a:bodyPr/>
        <a:lstStyle/>
        <a:p>
          <a:r>
            <a:rPr lang="en-GB" sz="2400" dirty="0" smtClean="0"/>
            <a:t>Preventing SSI</a:t>
          </a:r>
          <a:endParaRPr lang="en-GB" sz="2400" dirty="0"/>
        </a:p>
      </dgm:t>
    </dgm:pt>
    <dgm:pt modelId="{1C6E82E5-E1EF-4984-9DF9-697430005068}" type="parTrans" cxnId="{B4C86EEA-E7B2-46FE-A381-BF83F00C2558}">
      <dgm:prSet/>
      <dgm:spPr/>
      <dgm:t>
        <a:bodyPr/>
        <a:lstStyle/>
        <a:p>
          <a:endParaRPr lang="en-GB" sz="1600"/>
        </a:p>
      </dgm:t>
    </dgm:pt>
    <dgm:pt modelId="{2B6CA1D2-7FF8-4F86-97BE-E219359CF907}" type="sibTrans" cxnId="{B4C86EEA-E7B2-46FE-A381-BF83F00C2558}">
      <dgm:prSet/>
      <dgm:spPr/>
      <dgm:t>
        <a:bodyPr/>
        <a:lstStyle/>
        <a:p>
          <a:endParaRPr lang="en-GB" sz="1600"/>
        </a:p>
      </dgm:t>
    </dgm:pt>
    <dgm:pt modelId="{BB4CA931-248E-46AD-BC43-EDCE35354AF9}">
      <dgm:prSet phldrT="[Text]" custT="1"/>
      <dgm:spPr>
        <a:noFill/>
        <a:ln>
          <a:solidFill>
            <a:schemeClr val="tx1"/>
          </a:solidFill>
        </a:ln>
      </dgm:spPr>
      <dgm:t>
        <a:bodyPr/>
        <a:lstStyle/>
        <a:p>
          <a:r>
            <a:rPr lang="en-GB" sz="2400" dirty="0" smtClean="0">
              <a:solidFill>
                <a:schemeClr val="tx1"/>
              </a:solidFill>
            </a:rPr>
            <a:t>Preventing the transmission of SARS-CoV-2 in our hospitals</a:t>
          </a:r>
          <a:endParaRPr lang="en-GB" sz="2400" dirty="0">
            <a:solidFill>
              <a:schemeClr val="tx1"/>
            </a:solidFill>
          </a:endParaRPr>
        </a:p>
      </dgm:t>
    </dgm:pt>
    <dgm:pt modelId="{DCDDDD24-5641-48DA-B9FF-C41116B4D445}" type="parTrans" cxnId="{1C51A93B-D554-463C-914C-A89B4537F664}">
      <dgm:prSet/>
      <dgm:spPr/>
      <dgm:t>
        <a:bodyPr/>
        <a:lstStyle/>
        <a:p>
          <a:endParaRPr lang="en-GB" sz="1600"/>
        </a:p>
      </dgm:t>
    </dgm:pt>
    <dgm:pt modelId="{2462BA90-1431-465A-A5C6-3616793E7817}" type="sibTrans" cxnId="{1C51A93B-D554-463C-914C-A89B4537F664}">
      <dgm:prSet/>
      <dgm:spPr/>
      <dgm:t>
        <a:bodyPr/>
        <a:lstStyle/>
        <a:p>
          <a:endParaRPr lang="en-GB" sz="1600"/>
        </a:p>
      </dgm:t>
    </dgm:pt>
    <dgm:pt modelId="{B082E0FE-275C-4CE6-BFD0-CEF3F318795B}">
      <dgm:prSet phldrT="[Text]" custT="1"/>
      <dgm:spPr>
        <a:solidFill>
          <a:schemeClr val="tx1"/>
        </a:solidFill>
      </dgm:spPr>
      <dgm:t>
        <a:bodyPr/>
        <a:lstStyle/>
        <a:p>
          <a:r>
            <a:rPr lang="en-GB" sz="2400" dirty="0" smtClean="0"/>
            <a:t>Preventing Gram-negative bloodstream infection</a:t>
          </a:r>
          <a:endParaRPr lang="en-GB" sz="2400" dirty="0"/>
        </a:p>
      </dgm:t>
    </dgm:pt>
    <dgm:pt modelId="{2F9308A8-F846-4BA9-B581-641F71584E05}" type="parTrans" cxnId="{BA9EEAD1-AF2D-4FE5-B0B2-6A43EA48CBCF}">
      <dgm:prSet/>
      <dgm:spPr/>
      <dgm:t>
        <a:bodyPr/>
        <a:lstStyle/>
        <a:p>
          <a:endParaRPr lang="en-GB" sz="1600"/>
        </a:p>
      </dgm:t>
    </dgm:pt>
    <dgm:pt modelId="{106C455E-816B-4267-8366-5B487C8391DE}" type="sibTrans" cxnId="{BA9EEAD1-AF2D-4FE5-B0B2-6A43EA48CBCF}">
      <dgm:prSet/>
      <dgm:spPr/>
      <dgm:t>
        <a:bodyPr/>
        <a:lstStyle/>
        <a:p>
          <a:endParaRPr lang="en-GB" sz="1600"/>
        </a:p>
      </dgm:t>
    </dgm:pt>
    <dgm:pt modelId="{1D595C6F-2AAE-477E-AE43-61E1B37F540E}" type="pres">
      <dgm:prSet presAssocID="{FE10259A-EB90-4BE6-BC48-99E487FBB093}" presName="Name0" presStyleCnt="0">
        <dgm:presLayoutVars>
          <dgm:resizeHandles/>
        </dgm:presLayoutVars>
      </dgm:prSet>
      <dgm:spPr/>
      <dgm:t>
        <a:bodyPr/>
        <a:lstStyle/>
        <a:p>
          <a:endParaRPr lang="en-GB"/>
        </a:p>
      </dgm:t>
    </dgm:pt>
    <dgm:pt modelId="{1932E1A4-000D-41F1-9A40-408530E5B3A9}" type="pres">
      <dgm:prSet presAssocID="{F38B4198-50C7-4CE9-A798-E5F5DC006023}" presName="text" presStyleLbl="node1" presStyleIdx="0" presStyleCnt="5">
        <dgm:presLayoutVars>
          <dgm:bulletEnabled val="1"/>
        </dgm:presLayoutVars>
      </dgm:prSet>
      <dgm:spPr/>
      <dgm:t>
        <a:bodyPr/>
        <a:lstStyle/>
        <a:p>
          <a:endParaRPr lang="en-GB"/>
        </a:p>
      </dgm:t>
    </dgm:pt>
    <dgm:pt modelId="{DA755126-6A9D-4917-9A82-C86458AAE519}" type="pres">
      <dgm:prSet presAssocID="{41A434CA-2241-4101-8F8A-67DFCF7EACB3}" presName="space" presStyleCnt="0"/>
      <dgm:spPr/>
    </dgm:pt>
    <dgm:pt modelId="{C1CA02B4-CA5E-4A1A-BFFD-74602DA98207}" type="pres">
      <dgm:prSet presAssocID="{0FF1A493-4D9D-4C0D-A5BC-7947F61653F1}" presName="text" presStyleLbl="node1" presStyleIdx="1" presStyleCnt="5">
        <dgm:presLayoutVars>
          <dgm:bulletEnabled val="1"/>
        </dgm:presLayoutVars>
      </dgm:prSet>
      <dgm:spPr/>
      <dgm:t>
        <a:bodyPr/>
        <a:lstStyle/>
        <a:p>
          <a:endParaRPr lang="en-GB"/>
        </a:p>
      </dgm:t>
    </dgm:pt>
    <dgm:pt modelId="{10D99774-F159-4A45-94E9-A82E532080FA}" type="pres">
      <dgm:prSet presAssocID="{0F22BD5F-216D-4D64-8097-8D1A18DAD11C}" presName="space" presStyleCnt="0"/>
      <dgm:spPr/>
    </dgm:pt>
    <dgm:pt modelId="{2B00D9FC-E4C2-483D-8D07-072A5C07B15A}" type="pres">
      <dgm:prSet presAssocID="{B082E0FE-275C-4CE6-BFD0-CEF3F318795B}" presName="text" presStyleLbl="node1" presStyleIdx="2" presStyleCnt="5">
        <dgm:presLayoutVars>
          <dgm:bulletEnabled val="1"/>
        </dgm:presLayoutVars>
      </dgm:prSet>
      <dgm:spPr/>
      <dgm:t>
        <a:bodyPr/>
        <a:lstStyle/>
        <a:p>
          <a:endParaRPr lang="en-GB"/>
        </a:p>
      </dgm:t>
    </dgm:pt>
    <dgm:pt modelId="{EBDC22CA-7A74-4DE8-8DCD-64EA45732587}" type="pres">
      <dgm:prSet presAssocID="{106C455E-816B-4267-8366-5B487C8391DE}" presName="space" presStyleCnt="0"/>
      <dgm:spPr/>
    </dgm:pt>
    <dgm:pt modelId="{C3B447CE-801C-47CA-9F83-5F770D3DB2A4}" type="pres">
      <dgm:prSet presAssocID="{EA1E50E0-E6A2-4172-9109-75AE45FDCA8B}" presName="text" presStyleLbl="node1" presStyleIdx="3" presStyleCnt="5">
        <dgm:presLayoutVars>
          <dgm:bulletEnabled val="1"/>
        </dgm:presLayoutVars>
      </dgm:prSet>
      <dgm:spPr/>
      <dgm:t>
        <a:bodyPr/>
        <a:lstStyle/>
        <a:p>
          <a:endParaRPr lang="en-GB"/>
        </a:p>
      </dgm:t>
    </dgm:pt>
    <dgm:pt modelId="{AB9F0C17-0291-4604-9EAF-834CDDCDD6C9}" type="pres">
      <dgm:prSet presAssocID="{2B6CA1D2-7FF8-4F86-97BE-E219359CF907}" presName="space" presStyleCnt="0"/>
      <dgm:spPr/>
    </dgm:pt>
    <dgm:pt modelId="{FBDE024A-77F0-4C98-A8EE-9BA7E1ABC58F}" type="pres">
      <dgm:prSet presAssocID="{BB4CA931-248E-46AD-BC43-EDCE35354AF9}" presName="text" presStyleLbl="node1" presStyleIdx="4" presStyleCnt="5">
        <dgm:presLayoutVars>
          <dgm:bulletEnabled val="1"/>
        </dgm:presLayoutVars>
      </dgm:prSet>
      <dgm:spPr/>
      <dgm:t>
        <a:bodyPr/>
        <a:lstStyle/>
        <a:p>
          <a:endParaRPr lang="en-GB"/>
        </a:p>
      </dgm:t>
    </dgm:pt>
  </dgm:ptLst>
  <dgm:cxnLst>
    <dgm:cxn modelId="{BA9EEAD1-AF2D-4FE5-B0B2-6A43EA48CBCF}" srcId="{FE10259A-EB90-4BE6-BC48-99E487FBB093}" destId="{B082E0FE-275C-4CE6-BFD0-CEF3F318795B}" srcOrd="2" destOrd="0" parTransId="{2F9308A8-F846-4BA9-B581-641F71584E05}" sibTransId="{106C455E-816B-4267-8366-5B487C8391DE}"/>
    <dgm:cxn modelId="{4637DC37-67F1-4182-AB8B-021AE1664B64}" srcId="{FE10259A-EB90-4BE6-BC48-99E487FBB093}" destId="{0FF1A493-4D9D-4C0D-A5BC-7947F61653F1}" srcOrd="1" destOrd="0" parTransId="{CFB7604D-5935-429F-9E77-311FE1034F0A}" sibTransId="{0F22BD5F-216D-4D64-8097-8D1A18DAD11C}"/>
    <dgm:cxn modelId="{2F80A723-81A4-42D2-9C14-4B7DCE0CB714}" srcId="{FE10259A-EB90-4BE6-BC48-99E487FBB093}" destId="{F38B4198-50C7-4CE9-A798-E5F5DC006023}" srcOrd="0" destOrd="0" parTransId="{514A2BBC-D969-42D3-AC26-A71926FA8DDB}" sibTransId="{41A434CA-2241-4101-8F8A-67DFCF7EACB3}"/>
    <dgm:cxn modelId="{B4C86EEA-E7B2-46FE-A381-BF83F00C2558}" srcId="{FE10259A-EB90-4BE6-BC48-99E487FBB093}" destId="{EA1E50E0-E6A2-4172-9109-75AE45FDCA8B}" srcOrd="3" destOrd="0" parTransId="{1C6E82E5-E1EF-4984-9DF9-697430005068}" sibTransId="{2B6CA1D2-7FF8-4F86-97BE-E219359CF907}"/>
    <dgm:cxn modelId="{A27D27D0-8E21-438F-8E96-D79ADA234AA5}" type="presOf" srcId="{BB4CA931-248E-46AD-BC43-EDCE35354AF9}" destId="{FBDE024A-77F0-4C98-A8EE-9BA7E1ABC58F}" srcOrd="0" destOrd="0" presId="urn:diagrams.loki3.com/VaryingWidthList"/>
    <dgm:cxn modelId="{C12DCED0-BCD7-4F55-A4F5-852E6BA7C07B}" type="presOf" srcId="{B082E0FE-275C-4CE6-BFD0-CEF3F318795B}" destId="{2B00D9FC-E4C2-483D-8D07-072A5C07B15A}" srcOrd="0" destOrd="0" presId="urn:diagrams.loki3.com/VaryingWidthList"/>
    <dgm:cxn modelId="{87C53E8B-641E-4DAF-9455-424E61EA4E5E}" type="presOf" srcId="{0FF1A493-4D9D-4C0D-A5BC-7947F61653F1}" destId="{C1CA02B4-CA5E-4A1A-BFFD-74602DA98207}" srcOrd="0" destOrd="0" presId="urn:diagrams.loki3.com/VaryingWidthList"/>
    <dgm:cxn modelId="{68C269A2-4211-4150-9C02-5F200BEE536E}" type="presOf" srcId="{F38B4198-50C7-4CE9-A798-E5F5DC006023}" destId="{1932E1A4-000D-41F1-9A40-408530E5B3A9}" srcOrd="0" destOrd="0" presId="urn:diagrams.loki3.com/VaryingWidthList"/>
    <dgm:cxn modelId="{EC7F618B-2D3D-449D-A930-A20B4241B68C}" type="presOf" srcId="{FE10259A-EB90-4BE6-BC48-99E487FBB093}" destId="{1D595C6F-2AAE-477E-AE43-61E1B37F540E}" srcOrd="0" destOrd="0" presId="urn:diagrams.loki3.com/VaryingWidthList"/>
    <dgm:cxn modelId="{1C51A93B-D554-463C-914C-A89B4537F664}" srcId="{FE10259A-EB90-4BE6-BC48-99E487FBB093}" destId="{BB4CA931-248E-46AD-BC43-EDCE35354AF9}" srcOrd="4" destOrd="0" parTransId="{DCDDDD24-5641-48DA-B9FF-C41116B4D445}" sibTransId="{2462BA90-1431-465A-A5C6-3616793E7817}"/>
    <dgm:cxn modelId="{8A816E1E-C60F-4F09-A8F2-0A5CED39F37F}" type="presOf" srcId="{EA1E50E0-E6A2-4172-9109-75AE45FDCA8B}" destId="{C3B447CE-801C-47CA-9F83-5F770D3DB2A4}" srcOrd="0" destOrd="0" presId="urn:diagrams.loki3.com/VaryingWidthList"/>
    <dgm:cxn modelId="{D54340FB-748A-4802-BEA4-4A5D2CF3E36A}" type="presParOf" srcId="{1D595C6F-2AAE-477E-AE43-61E1B37F540E}" destId="{1932E1A4-000D-41F1-9A40-408530E5B3A9}" srcOrd="0" destOrd="0" presId="urn:diagrams.loki3.com/VaryingWidthList"/>
    <dgm:cxn modelId="{C61BCD0F-E350-4642-A6D8-9CC3C6DEA93B}" type="presParOf" srcId="{1D595C6F-2AAE-477E-AE43-61E1B37F540E}" destId="{DA755126-6A9D-4917-9A82-C86458AAE519}" srcOrd="1" destOrd="0" presId="urn:diagrams.loki3.com/VaryingWidthList"/>
    <dgm:cxn modelId="{23B43A3D-71C8-40BE-8603-CF9DC78EDB90}" type="presParOf" srcId="{1D595C6F-2AAE-477E-AE43-61E1B37F540E}" destId="{C1CA02B4-CA5E-4A1A-BFFD-74602DA98207}" srcOrd="2" destOrd="0" presId="urn:diagrams.loki3.com/VaryingWidthList"/>
    <dgm:cxn modelId="{905AD0A2-0826-47BF-B61A-71DDB6003EFD}" type="presParOf" srcId="{1D595C6F-2AAE-477E-AE43-61E1B37F540E}" destId="{10D99774-F159-4A45-94E9-A82E532080FA}" srcOrd="3" destOrd="0" presId="urn:diagrams.loki3.com/VaryingWidthList"/>
    <dgm:cxn modelId="{5E0DE7C5-96E6-4500-88D6-4048875B0ABF}" type="presParOf" srcId="{1D595C6F-2AAE-477E-AE43-61E1B37F540E}" destId="{2B00D9FC-E4C2-483D-8D07-072A5C07B15A}" srcOrd="4" destOrd="0" presId="urn:diagrams.loki3.com/VaryingWidthList"/>
    <dgm:cxn modelId="{CFBE586E-F21F-435A-96B2-EA8A8E82574D}" type="presParOf" srcId="{1D595C6F-2AAE-477E-AE43-61E1B37F540E}" destId="{EBDC22CA-7A74-4DE8-8DCD-64EA45732587}" srcOrd="5" destOrd="0" presId="urn:diagrams.loki3.com/VaryingWidthList"/>
    <dgm:cxn modelId="{7FE5CE2C-CE4A-4323-A769-548DD963D7C5}" type="presParOf" srcId="{1D595C6F-2AAE-477E-AE43-61E1B37F540E}" destId="{C3B447CE-801C-47CA-9F83-5F770D3DB2A4}" srcOrd="6" destOrd="0" presId="urn:diagrams.loki3.com/VaryingWidthList"/>
    <dgm:cxn modelId="{3503BA7A-253D-4BF1-8BFC-213E406A9722}" type="presParOf" srcId="{1D595C6F-2AAE-477E-AE43-61E1B37F540E}" destId="{AB9F0C17-0291-4604-9EAF-834CDDCDD6C9}" srcOrd="7" destOrd="0" presId="urn:diagrams.loki3.com/VaryingWidthList"/>
    <dgm:cxn modelId="{753E162F-676A-4EC5-A1CC-18C74F4D67F2}" type="presParOf" srcId="{1D595C6F-2AAE-477E-AE43-61E1B37F540E}" destId="{FBDE024A-77F0-4C98-A8EE-9BA7E1ABC58F}" srcOrd="8" destOrd="0" presId="urn:diagrams.loki3.com/VaryingWidth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6.xml><?xml version="1.0" encoding="utf-8"?>
<dgm:dataModel xmlns:dgm="http://schemas.openxmlformats.org/drawingml/2006/diagram" xmlns:a="http://schemas.openxmlformats.org/drawingml/2006/main">
  <dgm:ptLst>
    <dgm:pt modelId="{AB417C5C-8C85-402A-B126-7A6A038A14B1}" type="doc">
      <dgm:prSet loTypeId="urn:microsoft.com/office/officeart/2005/8/layout/default" loCatId="list" qsTypeId="urn:microsoft.com/office/officeart/2005/8/quickstyle/simple1" qsCatId="simple" csTypeId="urn:microsoft.com/office/officeart/2005/8/colors/accent1_2" csCatId="accent1" phldr="1"/>
      <dgm:spPr/>
      <dgm:t>
        <a:bodyPr/>
        <a:lstStyle/>
        <a:p>
          <a:endParaRPr lang="en-US"/>
        </a:p>
      </dgm:t>
    </dgm:pt>
    <dgm:pt modelId="{B0FABB2A-7CD8-424D-A6A6-FB8D3AF3A917}">
      <dgm:prSet phldrT="[Text]"/>
      <dgm:spPr/>
      <dgm:t>
        <a:bodyPr/>
        <a:lstStyle/>
        <a:p>
          <a:r>
            <a:rPr lang="en-US" dirty="0" smtClean="0"/>
            <a:t>PPE</a:t>
          </a:r>
          <a:endParaRPr lang="en-US" dirty="0"/>
        </a:p>
      </dgm:t>
    </dgm:pt>
    <dgm:pt modelId="{0696B609-C2F2-4E6D-AB8E-0D66A3CDE834}" type="parTrans" cxnId="{9192A377-C625-428F-91F3-4524B59DF9B8}">
      <dgm:prSet/>
      <dgm:spPr/>
      <dgm:t>
        <a:bodyPr/>
        <a:lstStyle/>
        <a:p>
          <a:endParaRPr lang="en-US"/>
        </a:p>
      </dgm:t>
    </dgm:pt>
    <dgm:pt modelId="{E5AFE7C5-476B-4D1F-BE14-5B3A10687E63}" type="sibTrans" cxnId="{9192A377-C625-428F-91F3-4524B59DF9B8}">
      <dgm:prSet/>
      <dgm:spPr/>
      <dgm:t>
        <a:bodyPr/>
        <a:lstStyle/>
        <a:p>
          <a:endParaRPr lang="en-US"/>
        </a:p>
      </dgm:t>
    </dgm:pt>
    <dgm:pt modelId="{62993567-8983-4FA8-AF7E-93151ACDC0C8}">
      <dgm:prSet/>
      <dgm:spPr/>
      <dgm:t>
        <a:bodyPr/>
        <a:lstStyle/>
        <a:p>
          <a:r>
            <a:rPr lang="en-US" dirty="0" smtClean="0"/>
            <a:t>Transmission routes</a:t>
          </a:r>
          <a:endParaRPr lang="en-GB" dirty="0"/>
        </a:p>
      </dgm:t>
    </dgm:pt>
    <dgm:pt modelId="{8760557A-7313-4955-813F-0B06E8AF5763}" type="parTrans" cxnId="{A9D2134F-B40E-4B49-8C57-BB23396C23B9}">
      <dgm:prSet/>
      <dgm:spPr/>
      <dgm:t>
        <a:bodyPr/>
        <a:lstStyle/>
        <a:p>
          <a:endParaRPr lang="en-US"/>
        </a:p>
      </dgm:t>
    </dgm:pt>
    <dgm:pt modelId="{7252C7E7-65D0-478F-82AC-404B37CC10FB}" type="sibTrans" cxnId="{A9D2134F-B40E-4B49-8C57-BB23396C23B9}">
      <dgm:prSet/>
      <dgm:spPr/>
      <dgm:t>
        <a:bodyPr/>
        <a:lstStyle/>
        <a:p>
          <a:endParaRPr lang="en-US"/>
        </a:p>
      </dgm:t>
    </dgm:pt>
    <dgm:pt modelId="{95C0898F-6959-4038-B30F-3B228ED27F8F}">
      <dgm:prSet/>
      <dgm:spPr/>
      <dgm:t>
        <a:bodyPr/>
        <a:lstStyle/>
        <a:p>
          <a:r>
            <a:rPr lang="en-GB" dirty="0" smtClean="0"/>
            <a:t>Vaccination</a:t>
          </a:r>
          <a:endParaRPr lang="en-GB" dirty="0"/>
        </a:p>
      </dgm:t>
    </dgm:pt>
    <dgm:pt modelId="{2A2CE491-4341-4740-95CD-1AB50EB32397}" type="parTrans" cxnId="{DF6E0AE2-22DE-454D-ABF3-BD77F4DB28CE}">
      <dgm:prSet/>
      <dgm:spPr/>
      <dgm:t>
        <a:bodyPr/>
        <a:lstStyle/>
        <a:p>
          <a:endParaRPr lang="en-US"/>
        </a:p>
      </dgm:t>
    </dgm:pt>
    <dgm:pt modelId="{2D49190D-D063-43EC-82A7-6958795BB0D2}" type="sibTrans" cxnId="{DF6E0AE2-22DE-454D-ABF3-BD77F4DB28CE}">
      <dgm:prSet/>
      <dgm:spPr/>
      <dgm:t>
        <a:bodyPr/>
        <a:lstStyle/>
        <a:p>
          <a:endParaRPr lang="en-US"/>
        </a:p>
      </dgm:t>
    </dgm:pt>
    <dgm:pt modelId="{B41118EF-389B-4218-9354-8D96C6BD342E}">
      <dgm:prSet/>
      <dgm:spPr/>
      <dgm:t>
        <a:bodyPr/>
        <a:lstStyle/>
        <a:p>
          <a:r>
            <a:rPr lang="en-US" dirty="0" smtClean="0"/>
            <a:t>Organizational transformation</a:t>
          </a:r>
          <a:endParaRPr lang="en-GB" dirty="0"/>
        </a:p>
      </dgm:t>
    </dgm:pt>
    <dgm:pt modelId="{60B01CFA-2AE9-4EC7-8C7F-BBFD31F9C961}" type="parTrans" cxnId="{0D87C1B2-92B4-4A54-ACB2-D13E531AE24A}">
      <dgm:prSet/>
      <dgm:spPr/>
      <dgm:t>
        <a:bodyPr/>
        <a:lstStyle/>
        <a:p>
          <a:endParaRPr lang="en-US"/>
        </a:p>
      </dgm:t>
    </dgm:pt>
    <dgm:pt modelId="{8017D6ED-1A9A-45D0-9933-C9F4133E6120}" type="sibTrans" cxnId="{0D87C1B2-92B4-4A54-ACB2-D13E531AE24A}">
      <dgm:prSet/>
      <dgm:spPr/>
      <dgm:t>
        <a:bodyPr/>
        <a:lstStyle/>
        <a:p>
          <a:endParaRPr lang="en-US"/>
        </a:p>
      </dgm:t>
    </dgm:pt>
    <dgm:pt modelId="{A3800C91-3833-4EBC-8BBC-33BF3E8316ED}">
      <dgm:prSet/>
      <dgm:spPr/>
      <dgm:t>
        <a:bodyPr/>
        <a:lstStyle/>
        <a:p>
          <a:r>
            <a:rPr lang="en-US" dirty="0" smtClean="0"/>
            <a:t>Regulatory framework</a:t>
          </a:r>
          <a:endParaRPr lang="en-GB" dirty="0"/>
        </a:p>
      </dgm:t>
    </dgm:pt>
    <dgm:pt modelId="{CCA4E140-EF45-4478-AA25-B89FD075C7B6}" type="parTrans" cxnId="{5BEE8665-1DDF-47B0-BD05-12B2E62BE02A}">
      <dgm:prSet/>
      <dgm:spPr/>
      <dgm:t>
        <a:bodyPr/>
        <a:lstStyle/>
        <a:p>
          <a:endParaRPr lang="en-US"/>
        </a:p>
      </dgm:t>
    </dgm:pt>
    <dgm:pt modelId="{26866F81-9CC8-48CB-A872-C8ACA4EF75CC}" type="sibTrans" cxnId="{5BEE8665-1DDF-47B0-BD05-12B2E62BE02A}">
      <dgm:prSet/>
      <dgm:spPr/>
      <dgm:t>
        <a:bodyPr/>
        <a:lstStyle/>
        <a:p>
          <a:endParaRPr lang="en-US"/>
        </a:p>
      </dgm:t>
    </dgm:pt>
    <dgm:pt modelId="{B0CF10C5-461F-4020-B576-889397DB90B1}">
      <dgm:prSet/>
      <dgm:spPr/>
      <dgm:t>
        <a:bodyPr/>
        <a:lstStyle/>
        <a:p>
          <a:r>
            <a:rPr lang="en-US" dirty="0" smtClean="0"/>
            <a:t>Outbreaks</a:t>
          </a:r>
          <a:endParaRPr lang="en-GB" dirty="0"/>
        </a:p>
      </dgm:t>
    </dgm:pt>
    <dgm:pt modelId="{D2E89467-96F0-47DA-82D2-42A4AF629464}" type="parTrans" cxnId="{F2F1FAC2-BF43-41BE-A274-E7C5BF9788BE}">
      <dgm:prSet/>
      <dgm:spPr/>
      <dgm:t>
        <a:bodyPr/>
        <a:lstStyle/>
        <a:p>
          <a:endParaRPr lang="en-US"/>
        </a:p>
      </dgm:t>
    </dgm:pt>
    <dgm:pt modelId="{B1F7382C-72D2-4179-8851-26259576CB16}" type="sibTrans" cxnId="{F2F1FAC2-BF43-41BE-A274-E7C5BF9788BE}">
      <dgm:prSet/>
      <dgm:spPr/>
      <dgm:t>
        <a:bodyPr/>
        <a:lstStyle/>
        <a:p>
          <a:endParaRPr lang="en-US"/>
        </a:p>
      </dgm:t>
    </dgm:pt>
    <dgm:pt modelId="{EB6D7522-613A-4B1D-8C41-6BE0CF2A176F}">
      <dgm:prSet/>
      <dgm:spPr/>
      <dgm:t>
        <a:bodyPr/>
        <a:lstStyle/>
        <a:p>
          <a:r>
            <a:rPr lang="en-US" dirty="0" smtClean="0"/>
            <a:t>Non-COVID pathogens</a:t>
          </a:r>
          <a:endParaRPr lang="en-GB" dirty="0"/>
        </a:p>
      </dgm:t>
    </dgm:pt>
    <dgm:pt modelId="{C2A36AAE-580E-447A-A9EE-FF2D155BAB42}" type="parTrans" cxnId="{9A30D893-BA3F-42DE-96AC-8C16A2A213DD}">
      <dgm:prSet/>
      <dgm:spPr/>
      <dgm:t>
        <a:bodyPr/>
        <a:lstStyle/>
        <a:p>
          <a:endParaRPr lang="en-US"/>
        </a:p>
      </dgm:t>
    </dgm:pt>
    <dgm:pt modelId="{3EAE65E6-F2ED-4126-992E-5F15D38D045A}" type="sibTrans" cxnId="{9A30D893-BA3F-42DE-96AC-8C16A2A213DD}">
      <dgm:prSet/>
      <dgm:spPr/>
      <dgm:t>
        <a:bodyPr/>
        <a:lstStyle/>
        <a:p>
          <a:endParaRPr lang="en-US"/>
        </a:p>
      </dgm:t>
    </dgm:pt>
    <dgm:pt modelId="{C1B53853-4DD1-4C88-AD28-25304325E225}">
      <dgm:prSet/>
      <dgm:spPr/>
      <dgm:t>
        <a:bodyPr/>
        <a:lstStyle/>
        <a:p>
          <a:r>
            <a:rPr lang="en-US" dirty="0" smtClean="0"/>
            <a:t>Antimicrobial stewardship</a:t>
          </a:r>
          <a:endParaRPr lang="en-GB" dirty="0"/>
        </a:p>
      </dgm:t>
    </dgm:pt>
    <dgm:pt modelId="{0186EE5E-8CDD-493D-B5BD-1BBD3D807A57}" type="parTrans" cxnId="{0D946676-585A-4F8F-98D8-E2BE6656EBC3}">
      <dgm:prSet/>
      <dgm:spPr/>
      <dgm:t>
        <a:bodyPr/>
        <a:lstStyle/>
        <a:p>
          <a:endParaRPr lang="en-US"/>
        </a:p>
      </dgm:t>
    </dgm:pt>
    <dgm:pt modelId="{A6BC394C-BAD1-4C5D-8457-49E438BB397F}" type="sibTrans" cxnId="{0D946676-585A-4F8F-98D8-E2BE6656EBC3}">
      <dgm:prSet/>
      <dgm:spPr/>
      <dgm:t>
        <a:bodyPr/>
        <a:lstStyle/>
        <a:p>
          <a:endParaRPr lang="en-US"/>
        </a:p>
      </dgm:t>
    </dgm:pt>
    <dgm:pt modelId="{D89091DD-4F59-4338-84C4-9B6FDBAC8ECF}">
      <dgm:prSet/>
      <dgm:spPr/>
      <dgm:t>
        <a:bodyPr/>
        <a:lstStyle/>
        <a:p>
          <a:r>
            <a:rPr lang="en-US" dirty="0" smtClean="0"/>
            <a:t>Digital transformation</a:t>
          </a:r>
          <a:endParaRPr lang="en-GB" dirty="0"/>
        </a:p>
      </dgm:t>
    </dgm:pt>
    <dgm:pt modelId="{98B7512B-340C-4086-A57E-243B93839A97}" type="parTrans" cxnId="{A5929720-4E5C-4E98-8110-184219ED64B7}">
      <dgm:prSet/>
      <dgm:spPr/>
      <dgm:t>
        <a:bodyPr/>
        <a:lstStyle/>
        <a:p>
          <a:endParaRPr lang="en-US"/>
        </a:p>
      </dgm:t>
    </dgm:pt>
    <dgm:pt modelId="{9002D39E-F16E-4B78-8139-CB52E9E8DF99}" type="sibTrans" cxnId="{A5929720-4E5C-4E98-8110-184219ED64B7}">
      <dgm:prSet/>
      <dgm:spPr/>
      <dgm:t>
        <a:bodyPr/>
        <a:lstStyle/>
        <a:p>
          <a:endParaRPr lang="en-US"/>
        </a:p>
      </dgm:t>
    </dgm:pt>
    <dgm:pt modelId="{BB46E83F-ED3F-4462-BEB6-8CF349491DFE}">
      <dgm:prSet/>
      <dgm:spPr/>
      <dgm:t>
        <a:bodyPr/>
        <a:lstStyle/>
        <a:p>
          <a:r>
            <a:rPr lang="en-US" dirty="0" smtClean="0"/>
            <a:t>Applied research</a:t>
          </a:r>
          <a:endParaRPr lang="en-GB" dirty="0"/>
        </a:p>
      </dgm:t>
    </dgm:pt>
    <dgm:pt modelId="{95301B10-05BF-4494-8F81-FF5536118FBD}" type="parTrans" cxnId="{825DFAF8-1222-49E8-9A98-60217C955F82}">
      <dgm:prSet/>
      <dgm:spPr/>
      <dgm:t>
        <a:bodyPr/>
        <a:lstStyle/>
        <a:p>
          <a:endParaRPr lang="en-US"/>
        </a:p>
      </dgm:t>
    </dgm:pt>
    <dgm:pt modelId="{CD28E51F-6820-41B5-A9A3-03D3C262C013}" type="sibTrans" cxnId="{825DFAF8-1222-49E8-9A98-60217C955F82}">
      <dgm:prSet/>
      <dgm:spPr/>
      <dgm:t>
        <a:bodyPr/>
        <a:lstStyle/>
        <a:p>
          <a:endParaRPr lang="en-US"/>
        </a:p>
      </dgm:t>
    </dgm:pt>
    <dgm:pt modelId="{17166445-FD36-4868-8C43-C5673F17EC15}">
      <dgm:prSet/>
      <dgm:spPr/>
      <dgm:t>
        <a:bodyPr/>
        <a:lstStyle/>
        <a:p>
          <a:r>
            <a:rPr lang="en-US" smtClean="0"/>
            <a:t>Guidelines and policy development</a:t>
          </a:r>
          <a:endParaRPr lang="en-GB" dirty="0"/>
        </a:p>
      </dgm:t>
    </dgm:pt>
    <dgm:pt modelId="{950C711D-B761-45CD-9D54-1F82435AA983}" type="parTrans" cxnId="{2849346E-9977-431E-985E-5C1626FDE98F}">
      <dgm:prSet/>
      <dgm:spPr/>
      <dgm:t>
        <a:bodyPr/>
        <a:lstStyle/>
        <a:p>
          <a:endParaRPr lang="en-US"/>
        </a:p>
      </dgm:t>
    </dgm:pt>
    <dgm:pt modelId="{F6F13AA5-4D86-419A-B37F-75C00D05F18B}" type="sibTrans" cxnId="{2849346E-9977-431E-985E-5C1626FDE98F}">
      <dgm:prSet/>
      <dgm:spPr/>
      <dgm:t>
        <a:bodyPr/>
        <a:lstStyle/>
        <a:p>
          <a:endParaRPr lang="en-US"/>
        </a:p>
      </dgm:t>
    </dgm:pt>
    <dgm:pt modelId="{6DB55F0D-B284-48E4-A206-2CFFD3EF4D08}">
      <dgm:prSet/>
      <dgm:spPr/>
      <dgm:t>
        <a:bodyPr/>
        <a:lstStyle/>
        <a:p>
          <a:r>
            <a:rPr lang="en-GB" smtClean="0"/>
            <a:t>Testing </a:t>
          </a:r>
          <a:r>
            <a:rPr lang="en-GB" dirty="0" smtClean="0"/>
            <a:t>and laboratory factors</a:t>
          </a:r>
          <a:endParaRPr lang="en-GB" dirty="0"/>
        </a:p>
      </dgm:t>
    </dgm:pt>
    <dgm:pt modelId="{5A87AB3C-E32A-46E1-996A-A8261C8B95D6}" type="parTrans" cxnId="{8ACB1EEB-69AA-45E4-BDCA-42D40207E92B}">
      <dgm:prSet/>
      <dgm:spPr/>
      <dgm:t>
        <a:bodyPr/>
        <a:lstStyle/>
        <a:p>
          <a:endParaRPr lang="en-US"/>
        </a:p>
      </dgm:t>
    </dgm:pt>
    <dgm:pt modelId="{D4F6D91B-C8AE-4621-9D6A-96993E27ECDA}" type="sibTrans" cxnId="{8ACB1EEB-69AA-45E4-BDCA-42D40207E92B}">
      <dgm:prSet/>
      <dgm:spPr/>
      <dgm:t>
        <a:bodyPr/>
        <a:lstStyle/>
        <a:p>
          <a:endParaRPr lang="en-US"/>
        </a:p>
      </dgm:t>
    </dgm:pt>
    <dgm:pt modelId="{BE5860FC-7836-4AA6-B576-127149B729A8}" type="pres">
      <dgm:prSet presAssocID="{AB417C5C-8C85-402A-B126-7A6A038A14B1}" presName="diagram" presStyleCnt="0">
        <dgm:presLayoutVars>
          <dgm:dir/>
          <dgm:resizeHandles val="exact"/>
        </dgm:presLayoutVars>
      </dgm:prSet>
      <dgm:spPr/>
      <dgm:t>
        <a:bodyPr/>
        <a:lstStyle/>
        <a:p>
          <a:endParaRPr lang="en-US"/>
        </a:p>
      </dgm:t>
    </dgm:pt>
    <dgm:pt modelId="{68A2CDCA-1C7A-4ED9-A7AB-2FF770FBFC00}" type="pres">
      <dgm:prSet presAssocID="{B0FABB2A-7CD8-424D-A6A6-FB8D3AF3A917}" presName="node" presStyleLbl="node1" presStyleIdx="0" presStyleCnt="12">
        <dgm:presLayoutVars>
          <dgm:bulletEnabled val="1"/>
        </dgm:presLayoutVars>
      </dgm:prSet>
      <dgm:spPr/>
      <dgm:t>
        <a:bodyPr/>
        <a:lstStyle/>
        <a:p>
          <a:endParaRPr lang="en-US"/>
        </a:p>
      </dgm:t>
    </dgm:pt>
    <dgm:pt modelId="{973ECD42-C614-4423-AE1E-D100C73AD1BD}" type="pres">
      <dgm:prSet presAssocID="{E5AFE7C5-476B-4D1F-BE14-5B3A10687E63}" presName="sibTrans" presStyleCnt="0"/>
      <dgm:spPr/>
    </dgm:pt>
    <dgm:pt modelId="{E04A5EAF-BE25-485A-9998-BBAB1E5D3010}" type="pres">
      <dgm:prSet presAssocID="{62993567-8983-4FA8-AF7E-93151ACDC0C8}" presName="node" presStyleLbl="node1" presStyleIdx="1" presStyleCnt="12">
        <dgm:presLayoutVars>
          <dgm:bulletEnabled val="1"/>
        </dgm:presLayoutVars>
      </dgm:prSet>
      <dgm:spPr/>
      <dgm:t>
        <a:bodyPr/>
        <a:lstStyle/>
        <a:p>
          <a:endParaRPr lang="en-US"/>
        </a:p>
      </dgm:t>
    </dgm:pt>
    <dgm:pt modelId="{DB3EA8A0-711F-4C45-823C-BF61515D4F02}" type="pres">
      <dgm:prSet presAssocID="{7252C7E7-65D0-478F-82AC-404B37CC10FB}" presName="sibTrans" presStyleCnt="0"/>
      <dgm:spPr/>
    </dgm:pt>
    <dgm:pt modelId="{017AE501-8BD1-4393-A6EE-0E98BECE74EE}" type="pres">
      <dgm:prSet presAssocID="{6DB55F0D-B284-48E4-A206-2CFFD3EF4D08}" presName="node" presStyleLbl="node1" presStyleIdx="2" presStyleCnt="12">
        <dgm:presLayoutVars>
          <dgm:bulletEnabled val="1"/>
        </dgm:presLayoutVars>
      </dgm:prSet>
      <dgm:spPr/>
      <dgm:t>
        <a:bodyPr/>
        <a:lstStyle/>
        <a:p>
          <a:endParaRPr lang="en-US"/>
        </a:p>
      </dgm:t>
    </dgm:pt>
    <dgm:pt modelId="{BAF6C5E0-BC47-416C-B4EF-773159CAD6B6}" type="pres">
      <dgm:prSet presAssocID="{D4F6D91B-C8AE-4621-9D6A-96993E27ECDA}" presName="sibTrans" presStyleCnt="0"/>
      <dgm:spPr/>
    </dgm:pt>
    <dgm:pt modelId="{96E61585-96D5-401D-85B3-70214FAE8FDD}" type="pres">
      <dgm:prSet presAssocID="{95C0898F-6959-4038-B30F-3B228ED27F8F}" presName="node" presStyleLbl="node1" presStyleIdx="3" presStyleCnt="12">
        <dgm:presLayoutVars>
          <dgm:bulletEnabled val="1"/>
        </dgm:presLayoutVars>
      </dgm:prSet>
      <dgm:spPr/>
      <dgm:t>
        <a:bodyPr/>
        <a:lstStyle/>
        <a:p>
          <a:endParaRPr lang="en-US"/>
        </a:p>
      </dgm:t>
    </dgm:pt>
    <dgm:pt modelId="{08A45EA8-C24C-4A31-9F2C-1E5275BA7220}" type="pres">
      <dgm:prSet presAssocID="{2D49190D-D063-43EC-82A7-6958795BB0D2}" presName="sibTrans" presStyleCnt="0"/>
      <dgm:spPr/>
    </dgm:pt>
    <dgm:pt modelId="{F0F152B2-E43C-4505-8213-3E03447F4A67}" type="pres">
      <dgm:prSet presAssocID="{B41118EF-389B-4218-9354-8D96C6BD342E}" presName="node" presStyleLbl="node1" presStyleIdx="4" presStyleCnt="12">
        <dgm:presLayoutVars>
          <dgm:bulletEnabled val="1"/>
        </dgm:presLayoutVars>
      </dgm:prSet>
      <dgm:spPr/>
      <dgm:t>
        <a:bodyPr/>
        <a:lstStyle/>
        <a:p>
          <a:endParaRPr lang="en-US"/>
        </a:p>
      </dgm:t>
    </dgm:pt>
    <dgm:pt modelId="{AA96EFB4-D8E8-4566-980D-F743AE8D1A17}" type="pres">
      <dgm:prSet presAssocID="{8017D6ED-1A9A-45D0-9933-C9F4133E6120}" presName="sibTrans" presStyleCnt="0"/>
      <dgm:spPr/>
    </dgm:pt>
    <dgm:pt modelId="{98823ABF-126B-430A-97EB-0552A3CB6100}" type="pres">
      <dgm:prSet presAssocID="{17166445-FD36-4868-8C43-C5673F17EC15}" presName="node" presStyleLbl="node1" presStyleIdx="5" presStyleCnt="12">
        <dgm:presLayoutVars>
          <dgm:bulletEnabled val="1"/>
        </dgm:presLayoutVars>
      </dgm:prSet>
      <dgm:spPr/>
      <dgm:t>
        <a:bodyPr/>
        <a:lstStyle/>
        <a:p>
          <a:endParaRPr lang="en-US"/>
        </a:p>
      </dgm:t>
    </dgm:pt>
    <dgm:pt modelId="{BDE0E725-E634-4B1C-AF38-816AC53428CA}" type="pres">
      <dgm:prSet presAssocID="{F6F13AA5-4D86-419A-B37F-75C00D05F18B}" presName="sibTrans" presStyleCnt="0"/>
      <dgm:spPr/>
    </dgm:pt>
    <dgm:pt modelId="{604B5B76-FBF6-4636-9733-8C6D6D3F2A6B}" type="pres">
      <dgm:prSet presAssocID="{A3800C91-3833-4EBC-8BBC-33BF3E8316ED}" presName="node" presStyleLbl="node1" presStyleIdx="6" presStyleCnt="12">
        <dgm:presLayoutVars>
          <dgm:bulletEnabled val="1"/>
        </dgm:presLayoutVars>
      </dgm:prSet>
      <dgm:spPr/>
      <dgm:t>
        <a:bodyPr/>
        <a:lstStyle/>
        <a:p>
          <a:endParaRPr lang="en-US"/>
        </a:p>
      </dgm:t>
    </dgm:pt>
    <dgm:pt modelId="{AF2BB130-A5A4-44AF-BF6F-D23D179E7497}" type="pres">
      <dgm:prSet presAssocID="{26866F81-9CC8-48CB-A872-C8ACA4EF75CC}" presName="sibTrans" presStyleCnt="0"/>
      <dgm:spPr/>
    </dgm:pt>
    <dgm:pt modelId="{A0D03C9B-3457-487A-9A17-6AE6A9C39975}" type="pres">
      <dgm:prSet presAssocID="{B0CF10C5-461F-4020-B576-889397DB90B1}" presName="node" presStyleLbl="node1" presStyleIdx="7" presStyleCnt="12">
        <dgm:presLayoutVars>
          <dgm:bulletEnabled val="1"/>
        </dgm:presLayoutVars>
      </dgm:prSet>
      <dgm:spPr/>
      <dgm:t>
        <a:bodyPr/>
        <a:lstStyle/>
        <a:p>
          <a:endParaRPr lang="en-US"/>
        </a:p>
      </dgm:t>
    </dgm:pt>
    <dgm:pt modelId="{6125FD34-2822-4FAF-B30C-7AAC2E27411D}" type="pres">
      <dgm:prSet presAssocID="{B1F7382C-72D2-4179-8851-26259576CB16}" presName="sibTrans" presStyleCnt="0"/>
      <dgm:spPr/>
    </dgm:pt>
    <dgm:pt modelId="{5C9EFE56-FA16-4F4B-A2B3-ABFF1F7A82CF}" type="pres">
      <dgm:prSet presAssocID="{EB6D7522-613A-4B1D-8C41-6BE0CF2A176F}" presName="node" presStyleLbl="node1" presStyleIdx="8" presStyleCnt="12">
        <dgm:presLayoutVars>
          <dgm:bulletEnabled val="1"/>
        </dgm:presLayoutVars>
      </dgm:prSet>
      <dgm:spPr/>
      <dgm:t>
        <a:bodyPr/>
        <a:lstStyle/>
        <a:p>
          <a:endParaRPr lang="en-US"/>
        </a:p>
      </dgm:t>
    </dgm:pt>
    <dgm:pt modelId="{EDD32A97-B81F-459A-8525-A982B147F809}" type="pres">
      <dgm:prSet presAssocID="{3EAE65E6-F2ED-4126-992E-5F15D38D045A}" presName="sibTrans" presStyleCnt="0"/>
      <dgm:spPr/>
    </dgm:pt>
    <dgm:pt modelId="{37649BDA-78D1-4DD0-B5E7-3789EA3EAF06}" type="pres">
      <dgm:prSet presAssocID="{C1B53853-4DD1-4C88-AD28-25304325E225}" presName="node" presStyleLbl="node1" presStyleIdx="9" presStyleCnt="12">
        <dgm:presLayoutVars>
          <dgm:bulletEnabled val="1"/>
        </dgm:presLayoutVars>
      </dgm:prSet>
      <dgm:spPr/>
      <dgm:t>
        <a:bodyPr/>
        <a:lstStyle/>
        <a:p>
          <a:endParaRPr lang="en-US"/>
        </a:p>
      </dgm:t>
    </dgm:pt>
    <dgm:pt modelId="{FBACFEED-0466-493E-8999-94D705AA9A8D}" type="pres">
      <dgm:prSet presAssocID="{A6BC394C-BAD1-4C5D-8457-49E438BB397F}" presName="sibTrans" presStyleCnt="0"/>
      <dgm:spPr/>
    </dgm:pt>
    <dgm:pt modelId="{5B7C1D1C-3FDD-4EFF-B333-FEF7F47DC410}" type="pres">
      <dgm:prSet presAssocID="{D89091DD-4F59-4338-84C4-9B6FDBAC8ECF}" presName="node" presStyleLbl="node1" presStyleIdx="10" presStyleCnt="12">
        <dgm:presLayoutVars>
          <dgm:bulletEnabled val="1"/>
        </dgm:presLayoutVars>
      </dgm:prSet>
      <dgm:spPr/>
      <dgm:t>
        <a:bodyPr/>
        <a:lstStyle/>
        <a:p>
          <a:endParaRPr lang="en-US"/>
        </a:p>
      </dgm:t>
    </dgm:pt>
    <dgm:pt modelId="{D66E5FCE-BFEF-4240-AD84-E3C6EFDE3903}" type="pres">
      <dgm:prSet presAssocID="{9002D39E-F16E-4B78-8139-CB52E9E8DF99}" presName="sibTrans" presStyleCnt="0"/>
      <dgm:spPr/>
    </dgm:pt>
    <dgm:pt modelId="{DAAF500F-0114-4093-8941-07E463913C6F}" type="pres">
      <dgm:prSet presAssocID="{BB46E83F-ED3F-4462-BEB6-8CF349491DFE}" presName="node" presStyleLbl="node1" presStyleIdx="11" presStyleCnt="12">
        <dgm:presLayoutVars>
          <dgm:bulletEnabled val="1"/>
        </dgm:presLayoutVars>
      </dgm:prSet>
      <dgm:spPr/>
      <dgm:t>
        <a:bodyPr/>
        <a:lstStyle/>
        <a:p>
          <a:endParaRPr lang="en-US"/>
        </a:p>
      </dgm:t>
    </dgm:pt>
  </dgm:ptLst>
  <dgm:cxnLst>
    <dgm:cxn modelId="{7151F3DC-92E2-440A-B6F8-508261A5BF7E}" type="presOf" srcId="{B41118EF-389B-4218-9354-8D96C6BD342E}" destId="{F0F152B2-E43C-4505-8213-3E03447F4A67}" srcOrd="0" destOrd="0" presId="urn:microsoft.com/office/officeart/2005/8/layout/default"/>
    <dgm:cxn modelId="{CE6E21DB-A037-420F-A1EA-A72C9429731F}" type="presOf" srcId="{EB6D7522-613A-4B1D-8C41-6BE0CF2A176F}" destId="{5C9EFE56-FA16-4F4B-A2B3-ABFF1F7A82CF}" srcOrd="0" destOrd="0" presId="urn:microsoft.com/office/officeart/2005/8/layout/default"/>
    <dgm:cxn modelId="{F2F1FAC2-BF43-41BE-A274-E7C5BF9788BE}" srcId="{AB417C5C-8C85-402A-B126-7A6A038A14B1}" destId="{B0CF10C5-461F-4020-B576-889397DB90B1}" srcOrd="7" destOrd="0" parTransId="{D2E89467-96F0-47DA-82D2-42A4AF629464}" sibTransId="{B1F7382C-72D2-4179-8851-26259576CB16}"/>
    <dgm:cxn modelId="{9192A377-C625-428F-91F3-4524B59DF9B8}" srcId="{AB417C5C-8C85-402A-B126-7A6A038A14B1}" destId="{B0FABB2A-7CD8-424D-A6A6-FB8D3AF3A917}" srcOrd="0" destOrd="0" parTransId="{0696B609-C2F2-4E6D-AB8E-0D66A3CDE834}" sibTransId="{E5AFE7C5-476B-4D1F-BE14-5B3A10687E63}"/>
    <dgm:cxn modelId="{825DFAF8-1222-49E8-9A98-60217C955F82}" srcId="{AB417C5C-8C85-402A-B126-7A6A038A14B1}" destId="{BB46E83F-ED3F-4462-BEB6-8CF349491DFE}" srcOrd="11" destOrd="0" parTransId="{95301B10-05BF-4494-8F81-FF5536118FBD}" sibTransId="{CD28E51F-6820-41B5-A9A3-03D3C262C013}"/>
    <dgm:cxn modelId="{DF6E0AE2-22DE-454D-ABF3-BD77F4DB28CE}" srcId="{AB417C5C-8C85-402A-B126-7A6A038A14B1}" destId="{95C0898F-6959-4038-B30F-3B228ED27F8F}" srcOrd="3" destOrd="0" parTransId="{2A2CE491-4341-4740-95CD-1AB50EB32397}" sibTransId="{2D49190D-D063-43EC-82A7-6958795BB0D2}"/>
    <dgm:cxn modelId="{40166155-A76A-49BE-9232-EA8405E20387}" type="presOf" srcId="{B0FABB2A-7CD8-424D-A6A6-FB8D3AF3A917}" destId="{68A2CDCA-1C7A-4ED9-A7AB-2FF770FBFC00}" srcOrd="0" destOrd="0" presId="urn:microsoft.com/office/officeart/2005/8/layout/default"/>
    <dgm:cxn modelId="{8C0F2B52-27A3-4C14-B1A3-0BB3E008657F}" type="presOf" srcId="{17166445-FD36-4868-8C43-C5673F17EC15}" destId="{98823ABF-126B-430A-97EB-0552A3CB6100}" srcOrd="0" destOrd="0" presId="urn:microsoft.com/office/officeart/2005/8/layout/default"/>
    <dgm:cxn modelId="{31860644-1CAC-4CBB-9ECB-8886F8EAE54C}" type="presOf" srcId="{95C0898F-6959-4038-B30F-3B228ED27F8F}" destId="{96E61585-96D5-401D-85B3-70214FAE8FDD}" srcOrd="0" destOrd="0" presId="urn:microsoft.com/office/officeart/2005/8/layout/default"/>
    <dgm:cxn modelId="{0D946676-585A-4F8F-98D8-E2BE6656EBC3}" srcId="{AB417C5C-8C85-402A-B126-7A6A038A14B1}" destId="{C1B53853-4DD1-4C88-AD28-25304325E225}" srcOrd="9" destOrd="0" parTransId="{0186EE5E-8CDD-493D-B5BD-1BBD3D807A57}" sibTransId="{A6BC394C-BAD1-4C5D-8457-49E438BB397F}"/>
    <dgm:cxn modelId="{0A06467A-6081-4F0F-AFB3-F5F56B604D7D}" type="presOf" srcId="{A3800C91-3833-4EBC-8BBC-33BF3E8316ED}" destId="{604B5B76-FBF6-4636-9733-8C6D6D3F2A6B}" srcOrd="0" destOrd="0" presId="urn:microsoft.com/office/officeart/2005/8/layout/default"/>
    <dgm:cxn modelId="{A9D2134F-B40E-4B49-8C57-BB23396C23B9}" srcId="{AB417C5C-8C85-402A-B126-7A6A038A14B1}" destId="{62993567-8983-4FA8-AF7E-93151ACDC0C8}" srcOrd="1" destOrd="0" parTransId="{8760557A-7313-4955-813F-0B06E8AF5763}" sibTransId="{7252C7E7-65D0-478F-82AC-404B37CC10FB}"/>
    <dgm:cxn modelId="{639F7244-A5C7-4280-9E1E-4706C85F7908}" type="presOf" srcId="{C1B53853-4DD1-4C88-AD28-25304325E225}" destId="{37649BDA-78D1-4DD0-B5E7-3789EA3EAF06}" srcOrd="0" destOrd="0" presId="urn:microsoft.com/office/officeart/2005/8/layout/default"/>
    <dgm:cxn modelId="{9A30D893-BA3F-42DE-96AC-8C16A2A213DD}" srcId="{AB417C5C-8C85-402A-B126-7A6A038A14B1}" destId="{EB6D7522-613A-4B1D-8C41-6BE0CF2A176F}" srcOrd="8" destOrd="0" parTransId="{C2A36AAE-580E-447A-A9EE-FF2D155BAB42}" sibTransId="{3EAE65E6-F2ED-4126-992E-5F15D38D045A}"/>
    <dgm:cxn modelId="{0D87C1B2-92B4-4A54-ACB2-D13E531AE24A}" srcId="{AB417C5C-8C85-402A-B126-7A6A038A14B1}" destId="{B41118EF-389B-4218-9354-8D96C6BD342E}" srcOrd="4" destOrd="0" parTransId="{60B01CFA-2AE9-4EC7-8C7F-BBFD31F9C961}" sibTransId="{8017D6ED-1A9A-45D0-9933-C9F4133E6120}"/>
    <dgm:cxn modelId="{75AA9BDD-C2BB-4642-B850-FF1524445569}" type="presOf" srcId="{6DB55F0D-B284-48E4-A206-2CFFD3EF4D08}" destId="{017AE501-8BD1-4393-A6EE-0E98BECE74EE}" srcOrd="0" destOrd="0" presId="urn:microsoft.com/office/officeart/2005/8/layout/default"/>
    <dgm:cxn modelId="{6ABF5BD5-2BAE-4BE2-B1F5-19CF6BF43537}" type="presOf" srcId="{B0CF10C5-461F-4020-B576-889397DB90B1}" destId="{A0D03C9B-3457-487A-9A17-6AE6A9C39975}" srcOrd="0" destOrd="0" presId="urn:microsoft.com/office/officeart/2005/8/layout/default"/>
    <dgm:cxn modelId="{8ACB1EEB-69AA-45E4-BDCA-42D40207E92B}" srcId="{AB417C5C-8C85-402A-B126-7A6A038A14B1}" destId="{6DB55F0D-B284-48E4-A206-2CFFD3EF4D08}" srcOrd="2" destOrd="0" parTransId="{5A87AB3C-E32A-46E1-996A-A8261C8B95D6}" sibTransId="{D4F6D91B-C8AE-4621-9D6A-96993E27ECDA}"/>
    <dgm:cxn modelId="{2849346E-9977-431E-985E-5C1626FDE98F}" srcId="{AB417C5C-8C85-402A-B126-7A6A038A14B1}" destId="{17166445-FD36-4868-8C43-C5673F17EC15}" srcOrd="5" destOrd="0" parTransId="{950C711D-B761-45CD-9D54-1F82435AA983}" sibTransId="{F6F13AA5-4D86-419A-B37F-75C00D05F18B}"/>
    <dgm:cxn modelId="{191B4C9E-7515-43EB-B80A-8780C31E3B55}" type="presOf" srcId="{62993567-8983-4FA8-AF7E-93151ACDC0C8}" destId="{E04A5EAF-BE25-485A-9998-BBAB1E5D3010}" srcOrd="0" destOrd="0" presId="urn:microsoft.com/office/officeart/2005/8/layout/default"/>
    <dgm:cxn modelId="{8A88102F-D5FB-49DA-9A15-B373BB34DCE8}" type="presOf" srcId="{AB417C5C-8C85-402A-B126-7A6A038A14B1}" destId="{BE5860FC-7836-4AA6-B576-127149B729A8}" srcOrd="0" destOrd="0" presId="urn:microsoft.com/office/officeart/2005/8/layout/default"/>
    <dgm:cxn modelId="{A5929720-4E5C-4E98-8110-184219ED64B7}" srcId="{AB417C5C-8C85-402A-B126-7A6A038A14B1}" destId="{D89091DD-4F59-4338-84C4-9B6FDBAC8ECF}" srcOrd="10" destOrd="0" parTransId="{98B7512B-340C-4086-A57E-243B93839A97}" sibTransId="{9002D39E-F16E-4B78-8139-CB52E9E8DF99}"/>
    <dgm:cxn modelId="{9FBB78F6-EE6A-404A-A1D1-9A54897E01E9}" type="presOf" srcId="{BB46E83F-ED3F-4462-BEB6-8CF349491DFE}" destId="{DAAF500F-0114-4093-8941-07E463913C6F}" srcOrd="0" destOrd="0" presId="urn:microsoft.com/office/officeart/2005/8/layout/default"/>
    <dgm:cxn modelId="{5BEE8665-1DDF-47B0-BD05-12B2E62BE02A}" srcId="{AB417C5C-8C85-402A-B126-7A6A038A14B1}" destId="{A3800C91-3833-4EBC-8BBC-33BF3E8316ED}" srcOrd="6" destOrd="0" parTransId="{CCA4E140-EF45-4478-AA25-B89FD075C7B6}" sibTransId="{26866F81-9CC8-48CB-A872-C8ACA4EF75CC}"/>
    <dgm:cxn modelId="{A2D8896E-9AB7-48EC-A892-B0AB820A4AD9}" type="presOf" srcId="{D89091DD-4F59-4338-84C4-9B6FDBAC8ECF}" destId="{5B7C1D1C-3FDD-4EFF-B333-FEF7F47DC410}" srcOrd="0" destOrd="0" presId="urn:microsoft.com/office/officeart/2005/8/layout/default"/>
    <dgm:cxn modelId="{81CA5B33-0FE0-4372-8E56-B168B64A1673}" type="presParOf" srcId="{BE5860FC-7836-4AA6-B576-127149B729A8}" destId="{68A2CDCA-1C7A-4ED9-A7AB-2FF770FBFC00}" srcOrd="0" destOrd="0" presId="urn:microsoft.com/office/officeart/2005/8/layout/default"/>
    <dgm:cxn modelId="{CD2313E7-DF4A-43B7-9032-83D685FC0BA9}" type="presParOf" srcId="{BE5860FC-7836-4AA6-B576-127149B729A8}" destId="{973ECD42-C614-4423-AE1E-D100C73AD1BD}" srcOrd="1" destOrd="0" presId="urn:microsoft.com/office/officeart/2005/8/layout/default"/>
    <dgm:cxn modelId="{3483BB10-5E82-472E-94EC-189B4DFB115A}" type="presParOf" srcId="{BE5860FC-7836-4AA6-B576-127149B729A8}" destId="{E04A5EAF-BE25-485A-9998-BBAB1E5D3010}" srcOrd="2" destOrd="0" presId="urn:microsoft.com/office/officeart/2005/8/layout/default"/>
    <dgm:cxn modelId="{A61B1343-C6C7-4BB2-890F-3300C3B434AD}" type="presParOf" srcId="{BE5860FC-7836-4AA6-B576-127149B729A8}" destId="{DB3EA8A0-711F-4C45-823C-BF61515D4F02}" srcOrd="3" destOrd="0" presId="urn:microsoft.com/office/officeart/2005/8/layout/default"/>
    <dgm:cxn modelId="{57D0A4DC-FF40-4A9F-95EF-B93B723B760C}" type="presParOf" srcId="{BE5860FC-7836-4AA6-B576-127149B729A8}" destId="{017AE501-8BD1-4393-A6EE-0E98BECE74EE}" srcOrd="4" destOrd="0" presId="urn:microsoft.com/office/officeart/2005/8/layout/default"/>
    <dgm:cxn modelId="{E3A6BFF6-DCD7-4404-B95E-024EB49761A6}" type="presParOf" srcId="{BE5860FC-7836-4AA6-B576-127149B729A8}" destId="{BAF6C5E0-BC47-416C-B4EF-773159CAD6B6}" srcOrd="5" destOrd="0" presId="urn:microsoft.com/office/officeart/2005/8/layout/default"/>
    <dgm:cxn modelId="{DFF6065E-96C7-4422-9FDC-22B6EF6975BE}" type="presParOf" srcId="{BE5860FC-7836-4AA6-B576-127149B729A8}" destId="{96E61585-96D5-401D-85B3-70214FAE8FDD}" srcOrd="6" destOrd="0" presId="urn:microsoft.com/office/officeart/2005/8/layout/default"/>
    <dgm:cxn modelId="{C2682AE2-7706-4B6B-AA11-8621AC2D349F}" type="presParOf" srcId="{BE5860FC-7836-4AA6-B576-127149B729A8}" destId="{08A45EA8-C24C-4A31-9F2C-1E5275BA7220}" srcOrd="7" destOrd="0" presId="urn:microsoft.com/office/officeart/2005/8/layout/default"/>
    <dgm:cxn modelId="{93CFE29A-CCA8-4023-BCC0-F36E71294021}" type="presParOf" srcId="{BE5860FC-7836-4AA6-B576-127149B729A8}" destId="{F0F152B2-E43C-4505-8213-3E03447F4A67}" srcOrd="8" destOrd="0" presId="urn:microsoft.com/office/officeart/2005/8/layout/default"/>
    <dgm:cxn modelId="{7BC23630-1BD7-4E7B-904C-2D7AA5C194B1}" type="presParOf" srcId="{BE5860FC-7836-4AA6-B576-127149B729A8}" destId="{AA96EFB4-D8E8-4566-980D-F743AE8D1A17}" srcOrd="9" destOrd="0" presId="urn:microsoft.com/office/officeart/2005/8/layout/default"/>
    <dgm:cxn modelId="{6F66360E-F351-4D71-BD9F-1A26DA606477}" type="presParOf" srcId="{BE5860FC-7836-4AA6-B576-127149B729A8}" destId="{98823ABF-126B-430A-97EB-0552A3CB6100}" srcOrd="10" destOrd="0" presId="urn:microsoft.com/office/officeart/2005/8/layout/default"/>
    <dgm:cxn modelId="{6B773788-9584-4F58-AE66-4D9202590DFA}" type="presParOf" srcId="{BE5860FC-7836-4AA6-B576-127149B729A8}" destId="{BDE0E725-E634-4B1C-AF38-816AC53428CA}" srcOrd="11" destOrd="0" presId="urn:microsoft.com/office/officeart/2005/8/layout/default"/>
    <dgm:cxn modelId="{E56ACACE-B55D-4654-A0DA-B66B2A540714}" type="presParOf" srcId="{BE5860FC-7836-4AA6-B576-127149B729A8}" destId="{604B5B76-FBF6-4636-9733-8C6D6D3F2A6B}" srcOrd="12" destOrd="0" presId="urn:microsoft.com/office/officeart/2005/8/layout/default"/>
    <dgm:cxn modelId="{6ADF0270-CF94-44DA-8E65-4CFDF5A4F7B1}" type="presParOf" srcId="{BE5860FC-7836-4AA6-B576-127149B729A8}" destId="{AF2BB130-A5A4-44AF-BF6F-D23D179E7497}" srcOrd="13" destOrd="0" presId="urn:microsoft.com/office/officeart/2005/8/layout/default"/>
    <dgm:cxn modelId="{E134EF57-CC8F-4D83-B1E4-422548EEB859}" type="presParOf" srcId="{BE5860FC-7836-4AA6-B576-127149B729A8}" destId="{A0D03C9B-3457-487A-9A17-6AE6A9C39975}" srcOrd="14" destOrd="0" presId="urn:microsoft.com/office/officeart/2005/8/layout/default"/>
    <dgm:cxn modelId="{A00717FC-EBF5-437B-8018-43DF5412C41F}" type="presParOf" srcId="{BE5860FC-7836-4AA6-B576-127149B729A8}" destId="{6125FD34-2822-4FAF-B30C-7AAC2E27411D}" srcOrd="15" destOrd="0" presId="urn:microsoft.com/office/officeart/2005/8/layout/default"/>
    <dgm:cxn modelId="{805007C6-B1CE-4B06-93ED-76B85E0B5CA5}" type="presParOf" srcId="{BE5860FC-7836-4AA6-B576-127149B729A8}" destId="{5C9EFE56-FA16-4F4B-A2B3-ABFF1F7A82CF}" srcOrd="16" destOrd="0" presId="urn:microsoft.com/office/officeart/2005/8/layout/default"/>
    <dgm:cxn modelId="{AE272421-A42D-4B32-8758-CDED2072B0FA}" type="presParOf" srcId="{BE5860FC-7836-4AA6-B576-127149B729A8}" destId="{EDD32A97-B81F-459A-8525-A982B147F809}" srcOrd="17" destOrd="0" presId="urn:microsoft.com/office/officeart/2005/8/layout/default"/>
    <dgm:cxn modelId="{2E39B96B-9F6C-47EE-9564-7A31E4C0A0E3}" type="presParOf" srcId="{BE5860FC-7836-4AA6-B576-127149B729A8}" destId="{37649BDA-78D1-4DD0-B5E7-3789EA3EAF06}" srcOrd="18" destOrd="0" presId="urn:microsoft.com/office/officeart/2005/8/layout/default"/>
    <dgm:cxn modelId="{BF3A9D7E-1313-433E-8476-2B8A88536EC5}" type="presParOf" srcId="{BE5860FC-7836-4AA6-B576-127149B729A8}" destId="{FBACFEED-0466-493E-8999-94D705AA9A8D}" srcOrd="19" destOrd="0" presId="urn:microsoft.com/office/officeart/2005/8/layout/default"/>
    <dgm:cxn modelId="{75635807-1D8E-4CA9-BDAF-E951FD1757DB}" type="presParOf" srcId="{BE5860FC-7836-4AA6-B576-127149B729A8}" destId="{5B7C1D1C-3FDD-4EFF-B333-FEF7F47DC410}" srcOrd="20" destOrd="0" presId="urn:microsoft.com/office/officeart/2005/8/layout/default"/>
    <dgm:cxn modelId="{232CFD7F-8F8D-444B-A3BB-44C7354AA433}" type="presParOf" srcId="{BE5860FC-7836-4AA6-B576-127149B729A8}" destId="{D66E5FCE-BFEF-4240-AD84-E3C6EFDE3903}" srcOrd="21" destOrd="0" presId="urn:microsoft.com/office/officeart/2005/8/layout/default"/>
    <dgm:cxn modelId="{D4BE0BCD-E391-4E9A-814E-493CEA0B5D93}" type="presParOf" srcId="{BE5860FC-7836-4AA6-B576-127149B729A8}" destId="{DAAF500F-0114-4093-8941-07E463913C6F}" srcOrd="22"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7.xml><?xml version="1.0" encoding="utf-8"?>
<dgm:dataModel xmlns:dgm="http://schemas.openxmlformats.org/drawingml/2006/diagram" xmlns:a="http://schemas.openxmlformats.org/drawingml/2006/main">
  <dgm:ptLst>
    <dgm:pt modelId="{FE10259A-EB90-4BE6-BC48-99E487FBB093}" type="doc">
      <dgm:prSet loTypeId="urn:diagrams.loki3.com/VaryingWidthList" loCatId="list" qsTypeId="urn:microsoft.com/office/officeart/2005/8/quickstyle/simple1" qsCatId="simple" csTypeId="urn:microsoft.com/office/officeart/2005/8/colors/accent1_2" csCatId="accent1" phldr="1"/>
      <dgm:spPr/>
      <dgm:t>
        <a:bodyPr/>
        <a:lstStyle/>
        <a:p>
          <a:endParaRPr lang="en-GB"/>
        </a:p>
      </dgm:t>
    </dgm:pt>
    <dgm:pt modelId="{F38B4198-50C7-4CE9-A798-E5F5DC006023}">
      <dgm:prSet phldrT="[Text]" custT="1"/>
      <dgm:spPr>
        <a:solidFill>
          <a:schemeClr val="tx1"/>
        </a:solidFill>
      </dgm:spPr>
      <dgm:t>
        <a:bodyPr/>
        <a:lstStyle/>
        <a:p>
          <a:r>
            <a:rPr lang="en-GB" sz="2400" dirty="0" smtClean="0"/>
            <a:t>Promoting antimicrobial stewardship</a:t>
          </a:r>
          <a:endParaRPr lang="en-GB" sz="2400" dirty="0"/>
        </a:p>
      </dgm:t>
    </dgm:pt>
    <dgm:pt modelId="{514A2BBC-D969-42D3-AC26-A71926FA8DDB}" type="parTrans" cxnId="{2F80A723-81A4-42D2-9C14-4B7DCE0CB714}">
      <dgm:prSet/>
      <dgm:spPr/>
      <dgm:t>
        <a:bodyPr/>
        <a:lstStyle/>
        <a:p>
          <a:endParaRPr lang="en-GB" sz="1600"/>
        </a:p>
      </dgm:t>
    </dgm:pt>
    <dgm:pt modelId="{41A434CA-2241-4101-8F8A-67DFCF7EACB3}" type="sibTrans" cxnId="{2F80A723-81A4-42D2-9C14-4B7DCE0CB714}">
      <dgm:prSet/>
      <dgm:spPr/>
      <dgm:t>
        <a:bodyPr/>
        <a:lstStyle/>
        <a:p>
          <a:endParaRPr lang="en-GB" sz="1600"/>
        </a:p>
      </dgm:t>
    </dgm:pt>
    <dgm:pt modelId="{0FF1A493-4D9D-4C0D-A5BC-7947F61653F1}">
      <dgm:prSet phldrT="[Text]" custT="1"/>
      <dgm:spPr>
        <a:solidFill>
          <a:schemeClr val="tx1"/>
        </a:solidFill>
      </dgm:spPr>
      <dgm:t>
        <a:bodyPr/>
        <a:lstStyle/>
        <a:p>
          <a:r>
            <a:rPr lang="en-GB" sz="2400" dirty="0" smtClean="0"/>
            <a:t>Embedding digital systems to enhance our clinical services</a:t>
          </a:r>
          <a:endParaRPr lang="en-GB" sz="2400" dirty="0"/>
        </a:p>
      </dgm:t>
    </dgm:pt>
    <dgm:pt modelId="{CFB7604D-5935-429F-9E77-311FE1034F0A}" type="parTrans" cxnId="{4637DC37-67F1-4182-AB8B-021AE1664B64}">
      <dgm:prSet/>
      <dgm:spPr/>
      <dgm:t>
        <a:bodyPr/>
        <a:lstStyle/>
        <a:p>
          <a:endParaRPr lang="en-GB" sz="1600"/>
        </a:p>
      </dgm:t>
    </dgm:pt>
    <dgm:pt modelId="{0F22BD5F-216D-4D64-8097-8D1A18DAD11C}" type="sibTrans" cxnId="{4637DC37-67F1-4182-AB8B-021AE1664B64}">
      <dgm:prSet/>
      <dgm:spPr/>
      <dgm:t>
        <a:bodyPr/>
        <a:lstStyle/>
        <a:p>
          <a:endParaRPr lang="en-GB" sz="1600"/>
        </a:p>
      </dgm:t>
    </dgm:pt>
    <dgm:pt modelId="{EA1E50E0-E6A2-4172-9109-75AE45FDCA8B}">
      <dgm:prSet phldrT="[Text]" custT="1"/>
      <dgm:spPr>
        <a:solidFill>
          <a:schemeClr val="tx1"/>
        </a:solidFill>
      </dgm:spPr>
      <dgm:t>
        <a:bodyPr/>
        <a:lstStyle/>
        <a:p>
          <a:r>
            <a:rPr lang="en-GB" sz="2400" dirty="0" smtClean="0"/>
            <a:t>Preventing SSI</a:t>
          </a:r>
          <a:endParaRPr lang="en-GB" sz="2400" dirty="0"/>
        </a:p>
      </dgm:t>
    </dgm:pt>
    <dgm:pt modelId="{1C6E82E5-E1EF-4984-9DF9-697430005068}" type="parTrans" cxnId="{B4C86EEA-E7B2-46FE-A381-BF83F00C2558}">
      <dgm:prSet/>
      <dgm:spPr/>
      <dgm:t>
        <a:bodyPr/>
        <a:lstStyle/>
        <a:p>
          <a:endParaRPr lang="en-GB" sz="1600"/>
        </a:p>
      </dgm:t>
    </dgm:pt>
    <dgm:pt modelId="{2B6CA1D2-7FF8-4F86-97BE-E219359CF907}" type="sibTrans" cxnId="{B4C86EEA-E7B2-46FE-A381-BF83F00C2558}">
      <dgm:prSet/>
      <dgm:spPr/>
      <dgm:t>
        <a:bodyPr/>
        <a:lstStyle/>
        <a:p>
          <a:endParaRPr lang="en-GB" sz="1600"/>
        </a:p>
      </dgm:t>
    </dgm:pt>
    <dgm:pt modelId="{BB4CA931-248E-46AD-BC43-EDCE35354AF9}">
      <dgm:prSet phldrT="[Text]" custT="1"/>
      <dgm:spPr>
        <a:solidFill>
          <a:schemeClr val="tx1"/>
        </a:solidFill>
      </dgm:spPr>
      <dgm:t>
        <a:bodyPr/>
        <a:lstStyle/>
        <a:p>
          <a:r>
            <a:rPr lang="en-GB" sz="2400" dirty="0" smtClean="0"/>
            <a:t>Preventing the transmission of SARS-CoV-2 in our hospitals</a:t>
          </a:r>
          <a:endParaRPr lang="en-GB" sz="2400" dirty="0"/>
        </a:p>
      </dgm:t>
    </dgm:pt>
    <dgm:pt modelId="{DCDDDD24-5641-48DA-B9FF-C41116B4D445}" type="parTrans" cxnId="{1C51A93B-D554-463C-914C-A89B4537F664}">
      <dgm:prSet/>
      <dgm:spPr/>
      <dgm:t>
        <a:bodyPr/>
        <a:lstStyle/>
        <a:p>
          <a:endParaRPr lang="en-GB" sz="1600"/>
        </a:p>
      </dgm:t>
    </dgm:pt>
    <dgm:pt modelId="{2462BA90-1431-465A-A5C6-3616793E7817}" type="sibTrans" cxnId="{1C51A93B-D554-463C-914C-A89B4537F664}">
      <dgm:prSet/>
      <dgm:spPr/>
      <dgm:t>
        <a:bodyPr/>
        <a:lstStyle/>
        <a:p>
          <a:endParaRPr lang="en-GB" sz="1600"/>
        </a:p>
      </dgm:t>
    </dgm:pt>
    <dgm:pt modelId="{B082E0FE-275C-4CE6-BFD0-CEF3F318795B}">
      <dgm:prSet phldrT="[Text]" custT="1"/>
      <dgm:spPr>
        <a:solidFill>
          <a:schemeClr val="tx1"/>
        </a:solidFill>
      </dgm:spPr>
      <dgm:t>
        <a:bodyPr/>
        <a:lstStyle/>
        <a:p>
          <a:r>
            <a:rPr lang="en-GB" sz="2400" dirty="0" smtClean="0"/>
            <a:t>Preventing Gram-negative bloodstream infection</a:t>
          </a:r>
          <a:endParaRPr lang="en-GB" sz="2400" dirty="0"/>
        </a:p>
      </dgm:t>
    </dgm:pt>
    <dgm:pt modelId="{2F9308A8-F846-4BA9-B581-641F71584E05}" type="parTrans" cxnId="{BA9EEAD1-AF2D-4FE5-B0B2-6A43EA48CBCF}">
      <dgm:prSet/>
      <dgm:spPr/>
      <dgm:t>
        <a:bodyPr/>
        <a:lstStyle/>
        <a:p>
          <a:endParaRPr lang="en-GB" sz="1600"/>
        </a:p>
      </dgm:t>
    </dgm:pt>
    <dgm:pt modelId="{106C455E-816B-4267-8366-5B487C8391DE}" type="sibTrans" cxnId="{BA9EEAD1-AF2D-4FE5-B0B2-6A43EA48CBCF}">
      <dgm:prSet/>
      <dgm:spPr/>
      <dgm:t>
        <a:bodyPr/>
        <a:lstStyle/>
        <a:p>
          <a:endParaRPr lang="en-GB" sz="1600"/>
        </a:p>
      </dgm:t>
    </dgm:pt>
    <dgm:pt modelId="{1D595C6F-2AAE-477E-AE43-61E1B37F540E}" type="pres">
      <dgm:prSet presAssocID="{FE10259A-EB90-4BE6-BC48-99E487FBB093}" presName="Name0" presStyleCnt="0">
        <dgm:presLayoutVars>
          <dgm:resizeHandles/>
        </dgm:presLayoutVars>
      </dgm:prSet>
      <dgm:spPr/>
      <dgm:t>
        <a:bodyPr/>
        <a:lstStyle/>
        <a:p>
          <a:endParaRPr lang="en-GB"/>
        </a:p>
      </dgm:t>
    </dgm:pt>
    <dgm:pt modelId="{1932E1A4-000D-41F1-9A40-408530E5B3A9}" type="pres">
      <dgm:prSet presAssocID="{F38B4198-50C7-4CE9-A798-E5F5DC006023}" presName="text" presStyleLbl="node1" presStyleIdx="0" presStyleCnt="5">
        <dgm:presLayoutVars>
          <dgm:bulletEnabled val="1"/>
        </dgm:presLayoutVars>
      </dgm:prSet>
      <dgm:spPr/>
      <dgm:t>
        <a:bodyPr/>
        <a:lstStyle/>
        <a:p>
          <a:endParaRPr lang="en-GB"/>
        </a:p>
      </dgm:t>
    </dgm:pt>
    <dgm:pt modelId="{DA755126-6A9D-4917-9A82-C86458AAE519}" type="pres">
      <dgm:prSet presAssocID="{41A434CA-2241-4101-8F8A-67DFCF7EACB3}" presName="space" presStyleCnt="0"/>
      <dgm:spPr/>
    </dgm:pt>
    <dgm:pt modelId="{C1CA02B4-CA5E-4A1A-BFFD-74602DA98207}" type="pres">
      <dgm:prSet presAssocID="{0FF1A493-4D9D-4C0D-A5BC-7947F61653F1}" presName="text" presStyleLbl="node1" presStyleIdx="1" presStyleCnt="5">
        <dgm:presLayoutVars>
          <dgm:bulletEnabled val="1"/>
        </dgm:presLayoutVars>
      </dgm:prSet>
      <dgm:spPr/>
      <dgm:t>
        <a:bodyPr/>
        <a:lstStyle/>
        <a:p>
          <a:endParaRPr lang="en-GB"/>
        </a:p>
      </dgm:t>
    </dgm:pt>
    <dgm:pt modelId="{10D99774-F159-4A45-94E9-A82E532080FA}" type="pres">
      <dgm:prSet presAssocID="{0F22BD5F-216D-4D64-8097-8D1A18DAD11C}" presName="space" presStyleCnt="0"/>
      <dgm:spPr/>
    </dgm:pt>
    <dgm:pt modelId="{2B00D9FC-E4C2-483D-8D07-072A5C07B15A}" type="pres">
      <dgm:prSet presAssocID="{B082E0FE-275C-4CE6-BFD0-CEF3F318795B}" presName="text" presStyleLbl="node1" presStyleIdx="2" presStyleCnt="5">
        <dgm:presLayoutVars>
          <dgm:bulletEnabled val="1"/>
        </dgm:presLayoutVars>
      </dgm:prSet>
      <dgm:spPr/>
      <dgm:t>
        <a:bodyPr/>
        <a:lstStyle/>
        <a:p>
          <a:endParaRPr lang="en-GB"/>
        </a:p>
      </dgm:t>
    </dgm:pt>
    <dgm:pt modelId="{EBDC22CA-7A74-4DE8-8DCD-64EA45732587}" type="pres">
      <dgm:prSet presAssocID="{106C455E-816B-4267-8366-5B487C8391DE}" presName="space" presStyleCnt="0"/>
      <dgm:spPr/>
    </dgm:pt>
    <dgm:pt modelId="{C3B447CE-801C-47CA-9F83-5F770D3DB2A4}" type="pres">
      <dgm:prSet presAssocID="{EA1E50E0-E6A2-4172-9109-75AE45FDCA8B}" presName="text" presStyleLbl="node1" presStyleIdx="3" presStyleCnt="5">
        <dgm:presLayoutVars>
          <dgm:bulletEnabled val="1"/>
        </dgm:presLayoutVars>
      </dgm:prSet>
      <dgm:spPr/>
      <dgm:t>
        <a:bodyPr/>
        <a:lstStyle/>
        <a:p>
          <a:endParaRPr lang="en-GB"/>
        </a:p>
      </dgm:t>
    </dgm:pt>
    <dgm:pt modelId="{AB9F0C17-0291-4604-9EAF-834CDDCDD6C9}" type="pres">
      <dgm:prSet presAssocID="{2B6CA1D2-7FF8-4F86-97BE-E219359CF907}" presName="space" presStyleCnt="0"/>
      <dgm:spPr/>
    </dgm:pt>
    <dgm:pt modelId="{FBDE024A-77F0-4C98-A8EE-9BA7E1ABC58F}" type="pres">
      <dgm:prSet presAssocID="{BB4CA931-248E-46AD-BC43-EDCE35354AF9}" presName="text" presStyleLbl="node1" presStyleIdx="4" presStyleCnt="5">
        <dgm:presLayoutVars>
          <dgm:bulletEnabled val="1"/>
        </dgm:presLayoutVars>
      </dgm:prSet>
      <dgm:spPr/>
      <dgm:t>
        <a:bodyPr/>
        <a:lstStyle/>
        <a:p>
          <a:endParaRPr lang="en-GB"/>
        </a:p>
      </dgm:t>
    </dgm:pt>
  </dgm:ptLst>
  <dgm:cxnLst>
    <dgm:cxn modelId="{5FFC614D-0613-44EC-8CB5-7A12A5887BB1}" type="presOf" srcId="{0FF1A493-4D9D-4C0D-A5BC-7947F61653F1}" destId="{C1CA02B4-CA5E-4A1A-BFFD-74602DA98207}" srcOrd="0" destOrd="0" presId="urn:diagrams.loki3.com/VaryingWidthList"/>
    <dgm:cxn modelId="{BA9EEAD1-AF2D-4FE5-B0B2-6A43EA48CBCF}" srcId="{FE10259A-EB90-4BE6-BC48-99E487FBB093}" destId="{B082E0FE-275C-4CE6-BFD0-CEF3F318795B}" srcOrd="2" destOrd="0" parTransId="{2F9308A8-F846-4BA9-B581-641F71584E05}" sibTransId="{106C455E-816B-4267-8366-5B487C8391DE}"/>
    <dgm:cxn modelId="{4637DC37-67F1-4182-AB8B-021AE1664B64}" srcId="{FE10259A-EB90-4BE6-BC48-99E487FBB093}" destId="{0FF1A493-4D9D-4C0D-A5BC-7947F61653F1}" srcOrd="1" destOrd="0" parTransId="{CFB7604D-5935-429F-9E77-311FE1034F0A}" sibTransId="{0F22BD5F-216D-4D64-8097-8D1A18DAD11C}"/>
    <dgm:cxn modelId="{2F80A723-81A4-42D2-9C14-4B7DCE0CB714}" srcId="{FE10259A-EB90-4BE6-BC48-99E487FBB093}" destId="{F38B4198-50C7-4CE9-A798-E5F5DC006023}" srcOrd="0" destOrd="0" parTransId="{514A2BBC-D969-42D3-AC26-A71926FA8DDB}" sibTransId="{41A434CA-2241-4101-8F8A-67DFCF7EACB3}"/>
    <dgm:cxn modelId="{8C008798-D3D1-4DB6-A530-BFDDCEE1FF59}" type="presOf" srcId="{FE10259A-EB90-4BE6-BC48-99E487FBB093}" destId="{1D595C6F-2AAE-477E-AE43-61E1B37F540E}" srcOrd="0" destOrd="0" presId="urn:diagrams.loki3.com/VaryingWidthList"/>
    <dgm:cxn modelId="{31978877-7219-4D7D-91E9-251D0A8BADFB}" type="presOf" srcId="{B082E0FE-275C-4CE6-BFD0-CEF3F318795B}" destId="{2B00D9FC-E4C2-483D-8D07-072A5C07B15A}" srcOrd="0" destOrd="0" presId="urn:diagrams.loki3.com/VaryingWidthList"/>
    <dgm:cxn modelId="{D5A10286-FA31-4C6E-82F4-10C5C3934BE0}" type="presOf" srcId="{F38B4198-50C7-4CE9-A798-E5F5DC006023}" destId="{1932E1A4-000D-41F1-9A40-408530E5B3A9}" srcOrd="0" destOrd="0" presId="urn:diagrams.loki3.com/VaryingWidthList"/>
    <dgm:cxn modelId="{B4C86EEA-E7B2-46FE-A381-BF83F00C2558}" srcId="{FE10259A-EB90-4BE6-BC48-99E487FBB093}" destId="{EA1E50E0-E6A2-4172-9109-75AE45FDCA8B}" srcOrd="3" destOrd="0" parTransId="{1C6E82E5-E1EF-4984-9DF9-697430005068}" sibTransId="{2B6CA1D2-7FF8-4F86-97BE-E219359CF907}"/>
    <dgm:cxn modelId="{B85DF595-8397-4A07-8CBB-FF681CA9D772}" type="presOf" srcId="{EA1E50E0-E6A2-4172-9109-75AE45FDCA8B}" destId="{C3B447CE-801C-47CA-9F83-5F770D3DB2A4}" srcOrd="0" destOrd="0" presId="urn:diagrams.loki3.com/VaryingWidthList"/>
    <dgm:cxn modelId="{DAE265A0-E907-4B7E-A96A-A59A44DEE77C}" type="presOf" srcId="{BB4CA931-248E-46AD-BC43-EDCE35354AF9}" destId="{FBDE024A-77F0-4C98-A8EE-9BA7E1ABC58F}" srcOrd="0" destOrd="0" presId="urn:diagrams.loki3.com/VaryingWidthList"/>
    <dgm:cxn modelId="{1C51A93B-D554-463C-914C-A89B4537F664}" srcId="{FE10259A-EB90-4BE6-BC48-99E487FBB093}" destId="{BB4CA931-248E-46AD-BC43-EDCE35354AF9}" srcOrd="4" destOrd="0" parTransId="{DCDDDD24-5641-48DA-B9FF-C41116B4D445}" sibTransId="{2462BA90-1431-465A-A5C6-3616793E7817}"/>
    <dgm:cxn modelId="{095631C1-A105-451B-A798-CCD69430BB44}" type="presParOf" srcId="{1D595C6F-2AAE-477E-AE43-61E1B37F540E}" destId="{1932E1A4-000D-41F1-9A40-408530E5B3A9}" srcOrd="0" destOrd="0" presId="urn:diagrams.loki3.com/VaryingWidthList"/>
    <dgm:cxn modelId="{3E349E1C-5076-4A4C-9C1B-77376297C4C3}" type="presParOf" srcId="{1D595C6F-2AAE-477E-AE43-61E1B37F540E}" destId="{DA755126-6A9D-4917-9A82-C86458AAE519}" srcOrd="1" destOrd="0" presId="urn:diagrams.loki3.com/VaryingWidthList"/>
    <dgm:cxn modelId="{AA6883AF-9A18-45D3-9BEC-AF5B7A1DB984}" type="presParOf" srcId="{1D595C6F-2AAE-477E-AE43-61E1B37F540E}" destId="{C1CA02B4-CA5E-4A1A-BFFD-74602DA98207}" srcOrd="2" destOrd="0" presId="urn:diagrams.loki3.com/VaryingWidthList"/>
    <dgm:cxn modelId="{F9B1F99F-4715-459D-B783-1CC54741006B}" type="presParOf" srcId="{1D595C6F-2AAE-477E-AE43-61E1B37F540E}" destId="{10D99774-F159-4A45-94E9-A82E532080FA}" srcOrd="3" destOrd="0" presId="urn:diagrams.loki3.com/VaryingWidthList"/>
    <dgm:cxn modelId="{9AB0CC42-F825-4945-B683-70C9973F7175}" type="presParOf" srcId="{1D595C6F-2AAE-477E-AE43-61E1B37F540E}" destId="{2B00D9FC-E4C2-483D-8D07-072A5C07B15A}" srcOrd="4" destOrd="0" presId="urn:diagrams.loki3.com/VaryingWidthList"/>
    <dgm:cxn modelId="{4EDEAD7E-481A-4E52-8C3C-61678E8A1ECA}" type="presParOf" srcId="{1D595C6F-2AAE-477E-AE43-61E1B37F540E}" destId="{EBDC22CA-7A74-4DE8-8DCD-64EA45732587}" srcOrd="5" destOrd="0" presId="urn:diagrams.loki3.com/VaryingWidthList"/>
    <dgm:cxn modelId="{C1CC93CE-801C-4612-9E87-EB7D096C3A2A}" type="presParOf" srcId="{1D595C6F-2AAE-477E-AE43-61E1B37F540E}" destId="{C3B447CE-801C-47CA-9F83-5F770D3DB2A4}" srcOrd="6" destOrd="0" presId="urn:diagrams.loki3.com/VaryingWidthList"/>
    <dgm:cxn modelId="{BFF01D32-E950-43D9-A84E-E2B369FBAD04}" type="presParOf" srcId="{1D595C6F-2AAE-477E-AE43-61E1B37F540E}" destId="{AB9F0C17-0291-4604-9EAF-834CDDCDD6C9}" srcOrd="7" destOrd="0" presId="urn:diagrams.loki3.com/VaryingWidthList"/>
    <dgm:cxn modelId="{E233E687-0DEB-48DE-8F13-970232C156F0}" type="presParOf" srcId="{1D595C6F-2AAE-477E-AE43-61E1B37F540E}" destId="{FBDE024A-77F0-4C98-A8EE-9BA7E1ABC58F}" srcOrd="8" destOrd="0" presId="urn:diagrams.loki3.com/VaryingWidth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932E1A4-000D-41F1-9A40-408530E5B3A9}">
      <dsp:nvSpPr>
        <dsp:cNvPr id="0" name=""/>
        <dsp:cNvSpPr/>
      </dsp:nvSpPr>
      <dsp:spPr>
        <a:xfrm>
          <a:off x="2439455" y="1842"/>
          <a:ext cx="3330000" cy="805491"/>
        </a:xfrm>
        <a:prstGeom prst="rect">
          <a:avLst/>
        </a:prstGeom>
        <a:solidFill>
          <a:schemeClr val="tx1"/>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lvl="0" algn="ctr" defTabSz="1066800">
            <a:lnSpc>
              <a:spcPct val="90000"/>
            </a:lnSpc>
            <a:spcBef>
              <a:spcPct val="0"/>
            </a:spcBef>
            <a:spcAft>
              <a:spcPct val="35000"/>
            </a:spcAft>
          </a:pPr>
          <a:r>
            <a:rPr lang="en-GB" sz="2400" kern="1200" dirty="0" smtClean="0"/>
            <a:t>Promoting antimicrobial stewardship</a:t>
          </a:r>
          <a:endParaRPr lang="en-GB" sz="2400" kern="1200" dirty="0"/>
        </a:p>
      </dsp:txBody>
      <dsp:txXfrm>
        <a:off x="2439455" y="1842"/>
        <a:ext cx="3330000" cy="805491"/>
      </dsp:txXfrm>
    </dsp:sp>
    <dsp:sp modelId="{C1CA02B4-CA5E-4A1A-BFFD-74602DA98207}">
      <dsp:nvSpPr>
        <dsp:cNvPr id="0" name=""/>
        <dsp:cNvSpPr/>
      </dsp:nvSpPr>
      <dsp:spPr>
        <a:xfrm>
          <a:off x="2044972" y="847608"/>
          <a:ext cx="4118967" cy="805491"/>
        </a:xfrm>
        <a:prstGeom prst="rect">
          <a:avLst/>
        </a:prstGeom>
        <a:solidFill>
          <a:schemeClr val="tx1"/>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lvl="0" algn="ctr" defTabSz="1066800">
            <a:lnSpc>
              <a:spcPct val="90000"/>
            </a:lnSpc>
            <a:spcBef>
              <a:spcPct val="0"/>
            </a:spcBef>
            <a:spcAft>
              <a:spcPct val="35000"/>
            </a:spcAft>
          </a:pPr>
          <a:r>
            <a:rPr lang="en-GB" sz="2400" kern="1200" dirty="0" smtClean="0"/>
            <a:t>Embedding digital systems to enhance our clinical services</a:t>
          </a:r>
          <a:endParaRPr lang="en-GB" sz="2400" kern="1200" dirty="0"/>
        </a:p>
      </dsp:txBody>
      <dsp:txXfrm>
        <a:off x="2044972" y="847608"/>
        <a:ext cx="4118967" cy="805491"/>
      </dsp:txXfrm>
    </dsp:sp>
    <dsp:sp modelId="{2B00D9FC-E4C2-483D-8D07-072A5C07B15A}">
      <dsp:nvSpPr>
        <dsp:cNvPr id="0" name=""/>
        <dsp:cNvSpPr/>
      </dsp:nvSpPr>
      <dsp:spPr>
        <a:xfrm>
          <a:off x="2259456" y="1693374"/>
          <a:ext cx="3690000" cy="805491"/>
        </a:xfrm>
        <a:prstGeom prst="rect">
          <a:avLst/>
        </a:prstGeom>
        <a:solidFill>
          <a:schemeClr val="tx1"/>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lvl="0" algn="ctr" defTabSz="1066800">
            <a:lnSpc>
              <a:spcPct val="90000"/>
            </a:lnSpc>
            <a:spcBef>
              <a:spcPct val="0"/>
            </a:spcBef>
            <a:spcAft>
              <a:spcPct val="35000"/>
            </a:spcAft>
          </a:pPr>
          <a:r>
            <a:rPr lang="en-GB" sz="2400" kern="1200" dirty="0" smtClean="0"/>
            <a:t>Preventing Gram-negative bloodstream infection</a:t>
          </a:r>
          <a:endParaRPr lang="en-GB" sz="2400" kern="1200" dirty="0"/>
        </a:p>
      </dsp:txBody>
      <dsp:txXfrm>
        <a:off x="2259456" y="1693374"/>
        <a:ext cx="3690000" cy="805491"/>
      </dsp:txXfrm>
    </dsp:sp>
    <dsp:sp modelId="{C3B447CE-801C-47CA-9F83-5F770D3DB2A4}">
      <dsp:nvSpPr>
        <dsp:cNvPr id="0" name=""/>
        <dsp:cNvSpPr/>
      </dsp:nvSpPr>
      <dsp:spPr>
        <a:xfrm>
          <a:off x="3294455" y="2539140"/>
          <a:ext cx="1620000" cy="805491"/>
        </a:xfrm>
        <a:prstGeom prst="rect">
          <a:avLst/>
        </a:prstGeom>
        <a:solidFill>
          <a:schemeClr val="tx1"/>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lvl="0" algn="ctr" defTabSz="1066800">
            <a:lnSpc>
              <a:spcPct val="90000"/>
            </a:lnSpc>
            <a:spcBef>
              <a:spcPct val="0"/>
            </a:spcBef>
            <a:spcAft>
              <a:spcPct val="35000"/>
            </a:spcAft>
          </a:pPr>
          <a:r>
            <a:rPr lang="en-GB" sz="2400" kern="1200" dirty="0" smtClean="0"/>
            <a:t>Preventing SSI</a:t>
          </a:r>
          <a:endParaRPr lang="en-GB" sz="2400" kern="1200" dirty="0"/>
        </a:p>
      </dsp:txBody>
      <dsp:txXfrm>
        <a:off x="3294455" y="2539140"/>
        <a:ext cx="1620000" cy="805491"/>
      </dsp:txXfrm>
    </dsp:sp>
    <dsp:sp modelId="{FBDE024A-77F0-4C98-A8EE-9BA7E1ABC58F}">
      <dsp:nvSpPr>
        <dsp:cNvPr id="0" name=""/>
        <dsp:cNvSpPr/>
      </dsp:nvSpPr>
      <dsp:spPr>
        <a:xfrm>
          <a:off x="1989455" y="3384906"/>
          <a:ext cx="4230000" cy="805491"/>
        </a:xfrm>
        <a:prstGeom prst="rect">
          <a:avLst/>
        </a:prstGeom>
        <a:solidFill>
          <a:schemeClr val="tx1"/>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lvl="0" algn="ctr" defTabSz="1066800">
            <a:lnSpc>
              <a:spcPct val="90000"/>
            </a:lnSpc>
            <a:spcBef>
              <a:spcPct val="0"/>
            </a:spcBef>
            <a:spcAft>
              <a:spcPct val="35000"/>
            </a:spcAft>
          </a:pPr>
          <a:r>
            <a:rPr lang="en-GB" sz="2400" kern="1200" dirty="0" smtClean="0"/>
            <a:t>Preventing the transmission of SARS-CoV-2 in our hospitals</a:t>
          </a:r>
          <a:endParaRPr lang="en-GB" sz="2400" kern="1200" dirty="0"/>
        </a:p>
      </dsp:txBody>
      <dsp:txXfrm>
        <a:off x="1989455" y="3384906"/>
        <a:ext cx="4230000" cy="805491"/>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932E1A4-000D-41F1-9A40-408530E5B3A9}">
      <dsp:nvSpPr>
        <dsp:cNvPr id="0" name=""/>
        <dsp:cNvSpPr/>
      </dsp:nvSpPr>
      <dsp:spPr>
        <a:xfrm>
          <a:off x="2439455" y="1842"/>
          <a:ext cx="3330000" cy="805491"/>
        </a:xfrm>
        <a:prstGeom prst="rect">
          <a:avLst/>
        </a:prstGeom>
        <a:noFill/>
        <a:ln w="25400" cap="flat" cmpd="sng" algn="ctr">
          <a:solidFill>
            <a:schemeClr val="tx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lvl="0" algn="ctr" defTabSz="1066800">
            <a:lnSpc>
              <a:spcPct val="90000"/>
            </a:lnSpc>
            <a:spcBef>
              <a:spcPct val="0"/>
            </a:spcBef>
            <a:spcAft>
              <a:spcPct val="35000"/>
            </a:spcAft>
          </a:pPr>
          <a:r>
            <a:rPr lang="en-GB" sz="2400" kern="1200" dirty="0" smtClean="0">
              <a:solidFill>
                <a:schemeClr val="tx1"/>
              </a:solidFill>
            </a:rPr>
            <a:t>Promoting antimicrobial stewardship</a:t>
          </a:r>
          <a:endParaRPr lang="en-GB" sz="2400" kern="1200" dirty="0">
            <a:solidFill>
              <a:schemeClr val="tx1"/>
            </a:solidFill>
          </a:endParaRPr>
        </a:p>
      </dsp:txBody>
      <dsp:txXfrm>
        <a:off x="2439455" y="1842"/>
        <a:ext cx="3330000" cy="805491"/>
      </dsp:txXfrm>
    </dsp:sp>
    <dsp:sp modelId="{C1CA02B4-CA5E-4A1A-BFFD-74602DA98207}">
      <dsp:nvSpPr>
        <dsp:cNvPr id="0" name=""/>
        <dsp:cNvSpPr/>
      </dsp:nvSpPr>
      <dsp:spPr>
        <a:xfrm>
          <a:off x="2044972" y="847608"/>
          <a:ext cx="4118967" cy="805491"/>
        </a:xfrm>
        <a:prstGeom prst="rect">
          <a:avLst/>
        </a:prstGeom>
        <a:solidFill>
          <a:schemeClr val="tx1"/>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lvl="0" algn="ctr" defTabSz="1066800">
            <a:lnSpc>
              <a:spcPct val="90000"/>
            </a:lnSpc>
            <a:spcBef>
              <a:spcPct val="0"/>
            </a:spcBef>
            <a:spcAft>
              <a:spcPct val="35000"/>
            </a:spcAft>
          </a:pPr>
          <a:r>
            <a:rPr lang="en-GB" sz="2400" kern="1200" dirty="0" smtClean="0"/>
            <a:t>Embedding digital systems to enhance our clinical services</a:t>
          </a:r>
          <a:endParaRPr lang="en-GB" sz="2400" kern="1200" dirty="0"/>
        </a:p>
      </dsp:txBody>
      <dsp:txXfrm>
        <a:off x="2044972" y="847608"/>
        <a:ext cx="4118967" cy="805491"/>
      </dsp:txXfrm>
    </dsp:sp>
    <dsp:sp modelId="{2B00D9FC-E4C2-483D-8D07-072A5C07B15A}">
      <dsp:nvSpPr>
        <dsp:cNvPr id="0" name=""/>
        <dsp:cNvSpPr/>
      </dsp:nvSpPr>
      <dsp:spPr>
        <a:xfrm>
          <a:off x="2259456" y="1693374"/>
          <a:ext cx="3690000" cy="805491"/>
        </a:xfrm>
        <a:prstGeom prst="rect">
          <a:avLst/>
        </a:prstGeom>
        <a:solidFill>
          <a:schemeClr val="tx1"/>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lvl="0" algn="ctr" defTabSz="1066800">
            <a:lnSpc>
              <a:spcPct val="90000"/>
            </a:lnSpc>
            <a:spcBef>
              <a:spcPct val="0"/>
            </a:spcBef>
            <a:spcAft>
              <a:spcPct val="35000"/>
            </a:spcAft>
          </a:pPr>
          <a:r>
            <a:rPr lang="en-GB" sz="2400" kern="1200" dirty="0" smtClean="0"/>
            <a:t>Preventing Gram-negative bloodstream infection</a:t>
          </a:r>
          <a:endParaRPr lang="en-GB" sz="2400" kern="1200" dirty="0"/>
        </a:p>
      </dsp:txBody>
      <dsp:txXfrm>
        <a:off x="2259456" y="1693374"/>
        <a:ext cx="3690000" cy="805491"/>
      </dsp:txXfrm>
    </dsp:sp>
    <dsp:sp modelId="{C3B447CE-801C-47CA-9F83-5F770D3DB2A4}">
      <dsp:nvSpPr>
        <dsp:cNvPr id="0" name=""/>
        <dsp:cNvSpPr/>
      </dsp:nvSpPr>
      <dsp:spPr>
        <a:xfrm>
          <a:off x="3294455" y="2539140"/>
          <a:ext cx="1620000" cy="805491"/>
        </a:xfrm>
        <a:prstGeom prst="rect">
          <a:avLst/>
        </a:prstGeom>
        <a:solidFill>
          <a:schemeClr val="tx1"/>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lvl="0" algn="ctr" defTabSz="1066800">
            <a:lnSpc>
              <a:spcPct val="90000"/>
            </a:lnSpc>
            <a:spcBef>
              <a:spcPct val="0"/>
            </a:spcBef>
            <a:spcAft>
              <a:spcPct val="35000"/>
            </a:spcAft>
          </a:pPr>
          <a:r>
            <a:rPr lang="en-GB" sz="2400" kern="1200" dirty="0" smtClean="0"/>
            <a:t>Preventing SSI</a:t>
          </a:r>
          <a:endParaRPr lang="en-GB" sz="2400" kern="1200" dirty="0"/>
        </a:p>
      </dsp:txBody>
      <dsp:txXfrm>
        <a:off x="3294455" y="2539140"/>
        <a:ext cx="1620000" cy="805491"/>
      </dsp:txXfrm>
    </dsp:sp>
    <dsp:sp modelId="{FBDE024A-77F0-4C98-A8EE-9BA7E1ABC58F}">
      <dsp:nvSpPr>
        <dsp:cNvPr id="0" name=""/>
        <dsp:cNvSpPr/>
      </dsp:nvSpPr>
      <dsp:spPr>
        <a:xfrm>
          <a:off x="1989455" y="3384906"/>
          <a:ext cx="4230000" cy="805491"/>
        </a:xfrm>
        <a:prstGeom prst="rect">
          <a:avLst/>
        </a:prstGeom>
        <a:solidFill>
          <a:schemeClr val="tx1"/>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lvl="0" algn="ctr" defTabSz="1066800">
            <a:lnSpc>
              <a:spcPct val="90000"/>
            </a:lnSpc>
            <a:spcBef>
              <a:spcPct val="0"/>
            </a:spcBef>
            <a:spcAft>
              <a:spcPct val="35000"/>
            </a:spcAft>
          </a:pPr>
          <a:r>
            <a:rPr lang="en-GB" sz="2400" kern="1200" dirty="0" smtClean="0"/>
            <a:t>Preventing the transmission of SARS-CoV-2 in our hospitals</a:t>
          </a:r>
          <a:endParaRPr lang="en-GB" sz="2400" kern="1200" dirty="0"/>
        </a:p>
      </dsp:txBody>
      <dsp:txXfrm>
        <a:off x="1989455" y="3384906"/>
        <a:ext cx="4230000" cy="805491"/>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148AD56-9CD3-4DB2-A287-09542366576D}">
      <dsp:nvSpPr>
        <dsp:cNvPr id="0" name=""/>
        <dsp:cNvSpPr/>
      </dsp:nvSpPr>
      <dsp:spPr>
        <a:xfrm>
          <a:off x="2573" y="1209073"/>
          <a:ext cx="3135653" cy="1254261"/>
        </a:xfrm>
        <a:prstGeom prst="chevron">
          <a:avLst/>
        </a:prstGeom>
        <a:gradFill rotWithShape="0">
          <a:gsLst>
            <a:gs pos="0">
              <a:schemeClr val="accent2">
                <a:hueOff val="0"/>
                <a:satOff val="0"/>
                <a:lumOff val="0"/>
                <a:alphaOff val="0"/>
                <a:shade val="51000"/>
                <a:satMod val="130000"/>
              </a:schemeClr>
            </a:gs>
            <a:gs pos="80000">
              <a:schemeClr val="accent2">
                <a:hueOff val="0"/>
                <a:satOff val="0"/>
                <a:lumOff val="0"/>
                <a:alphaOff val="0"/>
                <a:shade val="93000"/>
                <a:satMod val="130000"/>
              </a:schemeClr>
            </a:gs>
            <a:gs pos="100000">
              <a:schemeClr val="accent2">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72009" tIns="24003" rIns="24003" bIns="24003" numCol="1" spcCol="1270" anchor="ctr" anchorCtr="0">
          <a:noAutofit/>
        </a:bodyPr>
        <a:lstStyle/>
        <a:p>
          <a:pPr lvl="0" algn="ctr" defTabSz="800100">
            <a:lnSpc>
              <a:spcPct val="90000"/>
            </a:lnSpc>
            <a:spcBef>
              <a:spcPct val="0"/>
            </a:spcBef>
            <a:spcAft>
              <a:spcPct val="35000"/>
            </a:spcAft>
          </a:pPr>
          <a:r>
            <a:rPr lang="en-GB" sz="1800" kern="1200" dirty="0" err="1" smtClean="0">
              <a:latin typeface="Arial" pitchFamily="34" charset="0"/>
              <a:cs typeface="Arial" pitchFamily="34" charset="0"/>
            </a:rPr>
            <a:t>Enterobacterales</a:t>
          </a:r>
          <a:endParaRPr lang="en-GB" sz="1800" kern="1200" dirty="0">
            <a:latin typeface="Arial" pitchFamily="34" charset="0"/>
            <a:cs typeface="Arial" pitchFamily="34" charset="0"/>
          </a:endParaRPr>
        </a:p>
      </dsp:txBody>
      <dsp:txXfrm>
        <a:off x="629704" y="1209073"/>
        <a:ext cx="1881392" cy="1254261"/>
      </dsp:txXfrm>
    </dsp:sp>
    <dsp:sp modelId="{AE4291AF-8402-44D5-9A1D-E024563B0AFB}">
      <dsp:nvSpPr>
        <dsp:cNvPr id="0" name=""/>
        <dsp:cNvSpPr/>
      </dsp:nvSpPr>
      <dsp:spPr>
        <a:xfrm>
          <a:off x="2824661" y="1209073"/>
          <a:ext cx="3135653" cy="1254261"/>
        </a:xfrm>
        <a:prstGeom prst="chevron">
          <a:avLst/>
        </a:prstGeom>
        <a:gradFill rotWithShape="0">
          <a:gsLst>
            <a:gs pos="0">
              <a:schemeClr val="accent3">
                <a:hueOff val="0"/>
                <a:satOff val="0"/>
                <a:lumOff val="0"/>
                <a:alphaOff val="0"/>
                <a:shade val="51000"/>
                <a:satMod val="130000"/>
              </a:schemeClr>
            </a:gs>
            <a:gs pos="80000">
              <a:schemeClr val="accent3">
                <a:hueOff val="0"/>
                <a:satOff val="0"/>
                <a:lumOff val="0"/>
                <a:alphaOff val="0"/>
                <a:shade val="93000"/>
                <a:satMod val="130000"/>
              </a:schemeClr>
            </a:gs>
            <a:gs pos="100000">
              <a:schemeClr val="accent3">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28016" tIns="42672" rIns="42672" bIns="42672" numCol="1" spcCol="1270" anchor="ctr" anchorCtr="0">
          <a:noAutofit/>
        </a:bodyPr>
        <a:lstStyle/>
        <a:p>
          <a:pPr lvl="0" algn="ctr" defTabSz="1422400">
            <a:lnSpc>
              <a:spcPct val="90000"/>
            </a:lnSpc>
            <a:spcBef>
              <a:spcPct val="0"/>
            </a:spcBef>
            <a:spcAft>
              <a:spcPct val="35000"/>
            </a:spcAft>
          </a:pPr>
          <a:r>
            <a:rPr lang="en-GB" sz="3200" kern="1200" dirty="0" smtClean="0">
              <a:latin typeface="Arial" pitchFamily="34" charset="0"/>
              <a:cs typeface="Arial" pitchFamily="34" charset="0"/>
            </a:rPr>
            <a:t>ESBLs</a:t>
          </a:r>
          <a:endParaRPr lang="en-GB" sz="3200" kern="1200" dirty="0">
            <a:latin typeface="Arial" pitchFamily="34" charset="0"/>
            <a:cs typeface="Arial" pitchFamily="34" charset="0"/>
          </a:endParaRPr>
        </a:p>
      </dsp:txBody>
      <dsp:txXfrm>
        <a:off x="3451792" y="1209073"/>
        <a:ext cx="1881392" cy="1254261"/>
      </dsp:txXfrm>
    </dsp:sp>
    <dsp:sp modelId="{A1988E90-6B49-49EC-BFB6-09E5476A57DE}">
      <dsp:nvSpPr>
        <dsp:cNvPr id="0" name=""/>
        <dsp:cNvSpPr/>
      </dsp:nvSpPr>
      <dsp:spPr>
        <a:xfrm>
          <a:off x="5646749" y="1209073"/>
          <a:ext cx="3135653" cy="1254261"/>
        </a:xfrm>
        <a:prstGeom prst="chevron">
          <a:avLst/>
        </a:prstGeom>
        <a:gradFill rotWithShape="0">
          <a:gsLst>
            <a:gs pos="0">
              <a:schemeClr val="accent4">
                <a:hueOff val="0"/>
                <a:satOff val="0"/>
                <a:lumOff val="0"/>
                <a:alphaOff val="0"/>
                <a:shade val="51000"/>
                <a:satMod val="130000"/>
              </a:schemeClr>
            </a:gs>
            <a:gs pos="80000">
              <a:schemeClr val="accent4">
                <a:hueOff val="0"/>
                <a:satOff val="0"/>
                <a:lumOff val="0"/>
                <a:alphaOff val="0"/>
                <a:shade val="93000"/>
                <a:satMod val="130000"/>
              </a:schemeClr>
            </a:gs>
            <a:gs pos="100000">
              <a:schemeClr val="accent4">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92024" tIns="64008" rIns="64008" bIns="64008" numCol="1" spcCol="1270" anchor="ctr" anchorCtr="0">
          <a:noAutofit/>
        </a:bodyPr>
        <a:lstStyle/>
        <a:p>
          <a:pPr lvl="0" algn="ctr" defTabSz="2133600">
            <a:lnSpc>
              <a:spcPct val="90000"/>
            </a:lnSpc>
            <a:spcBef>
              <a:spcPct val="0"/>
            </a:spcBef>
            <a:spcAft>
              <a:spcPct val="35000"/>
            </a:spcAft>
          </a:pPr>
          <a:r>
            <a:rPr lang="en-GB" sz="4800" kern="1200" dirty="0" smtClean="0">
              <a:latin typeface="Arial" pitchFamily="34" charset="0"/>
              <a:cs typeface="Arial" pitchFamily="34" charset="0"/>
            </a:rPr>
            <a:t>CPE</a:t>
          </a:r>
          <a:endParaRPr lang="en-GB" sz="4800" kern="1200" dirty="0">
            <a:latin typeface="Arial" pitchFamily="34" charset="0"/>
            <a:cs typeface="Arial" pitchFamily="34" charset="0"/>
          </a:endParaRPr>
        </a:p>
      </dsp:txBody>
      <dsp:txXfrm>
        <a:off x="6273880" y="1209073"/>
        <a:ext cx="1881392" cy="1254261"/>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48841F0-0C2C-415A-AB92-65B3F889A5EF}">
      <dsp:nvSpPr>
        <dsp:cNvPr id="0" name=""/>
        <dsp:cNvSpPr/>
      </dsp:nvSpPr>
      <dsp:spPr>
        <a:xfrm>
          <a:off x="3962062" y="1653696"/>
          <a:ext cx="1351492" cy="1351492"/>
        </a:xfrm>
        <a:prstGeom prst="ellipse">
          <a:avLst/>
        </a:prstGeom>
        <a:solidFill>
          <a:schemeClr val="accent1">
            <a:hueOff val="0"/>
            <a:satOff val="0"/>
            <a:lumOff val="0"/>
            <a:alphaOff val="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49530" tIns="49530" rIns="49530" bIns="49530" numCol="1" spcCol="1270" anchor="ctr" anchorCtr="0">
          <a:noAutofit/>
        </a:bodyPr>
        <a:lstStyle/>
        <a:p>
          <a:pPr lvl="0" algn="ctr" defTabSz="1733550">
            <a:lnSpc>
              <a:spcPct val="90000"/>
            </a:lnSpc>
            <a:spcBef>
              <a:spcPct val="0"/>
            </a:spcBef>
            <a:spcAft>
              <a:spcPct val="35000"/>
            </a:spcAft>
          </a:pPr>
          <a:r>
            <a:rPr lang="en-GB" sz="3900" kern="1200" dirty="0" smtClean="0">
              <a:latin typeface="Arial Narrow" pitchFamily="34" charset="0"/>
            </a:rPr>
            <a:t>CPE</a:t>
          </a:r>
          <a:endParaRPr lang="en-GB" sz="3900" kern="1200" dirty="0">
            <a:latin typeface="Arial Narrow" pitchFamily="34" charset="0"/>
          </a:endParaRPr>
        </a:p>
      </dsp:txBody>
      <dsp:txXfrm>
        <a:off x="4159983" y="1851617"/>
        <a:ext cx="955650" cy="955650"/>
      </dsp:txXfrm>
    </dsp:sp>
    <dsp:sp modelId="{A61E8F51-48C4-48F8-BDFF-02D0C55F264B}">
      <dsp:nvSpPr>
        <dsp:cNvPr id="0" name=""/>
        <dsp:cNvSpPr/>
      </dsp:nvSpPr>
      <dsp:spPr>
        <a:xfrm rot="5400000">
          <a:off x="4541935" y="1270093"/>
          <a:ext cx="191747" cy="416273"/>
        </a:xfrm>
        <a:prstGeom prst="rightArrow">
          <a:avLst>
            <a:gd name="adj1" fmla="val 60000"/>
            <a:gd name="adj2" fmla="val 50000"/>
          </a:avLst>
        </a:prstGeom>
        <a:solidFill>
          <a:schemeClr val="accent2">
            <a:hueOff val="0"/>
            <a:satOff val="0"/>
            <a:lumOff val="0"/>
            <a:alphaOff val="0"/>
          </a:schemeClr>
        </a:solidFill>
        <a:ln>
          <a:noFill/>
        </a:ln>
        <a:effectLst>
          <a:outerShdw blurRad="40000" dist="20000" dir="5400000" rotWithShape="0">
            <a:srgbClr val="000000">
              <a:alpha val="38000"/>
            </a:srgbClr>
          </a:outerShdw>
        </a:effectLst>
      </dsp:spPr>
      <dsp:style>
        <a:lnRef idx="0">
          <a:scrgbClr r="0" g="0" b="0"/>
        </a:lnRef>
        <a:fillRef idx="1">
          <a:scrgbClr r="0" g="0" b="0"/>
        </a:fillRef>
        <a:effectRef idx="1">
          <a:scrgbClr r="0" g="0" b="0"/>
        </a:effectRef>
        <a:fontRef idx="minor">
          <a:schemeClr val="lt1"/>
        </a:fontRef>
      </dsp:style>
      <dsp:txBody>
        <a:bodyPr spcFirstLastPara="0" vert="horz" wrap="square" lIns="0" tIns="0" rIns="0" bIns="0" numCol="1" spcCol="1270" anchor="ctr" anchorCtr="0">
          <a:noAutofit/>
        </a:bodyPr>
        <a:lstStyle/>
        <a:p>
          <a:pPr lvl="0" algn="ctr" defTabSz="844550">
            <a:lnSpc>
              <a:spcPct val="90000"/>
            </a:lnSpc>
            <a:spcBef>
              <a:spcPct val="0"/>
            </a:spcBef>
            <a:spcAft>
              <a:spcPct val="35000"/>
            </a:spcAft>
          </a:pPr>
          <a:endParaRPr lang="en-GB" sz="1900" kern="1200">
            <a:latin typeface="Arial Narrow" pitchFamily="34" charset="0"/>
          </a:endParaRPr>
        </a:p>
      </dsp:txBody>
      <dsp:txXfrm>
        <a:off x="4570697" y="1324586"/>
        <a:ext cx="134223" cy="249763"/>
      </dsp:txXfrm>
    </dsp:sp>
    <dsp:sp modelId="{DE5D8C6D-10C7-4D16-9E78-9CBC436C480A}">
      <dsp:nvSpPr>
        <dsp:cNvPr id="0" name=""/>
        <dsp:cNvSpPr/>
      </dsp:nvSpPr>
      <dsp:spPr>
        <a:xfrm>
          <a:off x="3959528" y="-64650"/>
          <a:ext cx="1356560" cy="1356560"/>
        </a:xfrm>
        <a:prstGeom prst="ellipse">
          <a:avLst/>
        </a:prstGeom>
        <a:solidFill>
          <a:schemeClr val="accent2">
            <a:hueOff val="0"/>
            <a:satOff val="0"/>
            <a:lumOff val="0"/>
            <a:alphaOff val="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33020" tIns="33020" rIns="33020" bIns="33020" numCol="1" spcCol="1270" anchor="ctr" anchorCtr="0">
          <a:noAutofit/>
        </a:bodyPr>
        <a:lstStyle/>
        <a:p>
          <a:pPr lvl="0" algn="ctr" defTabSz="1155700">
            <a:lnSpc>
              <a:spcPct val="90000"/>
            </a:lnSpc>
            <a:spcBef>
              <a:spcPct val="0"/>
            </a:spcBef>
            <a:spcAft>
              <a:spcPct val="35000"/>
            </a:spcAft>
          </a:pPr>
          <a:r>
            <a:rPr lang="en-GB" sz="2600" kern="1200" dirty="0" smtClean="0">
              <a:latin typeface="Arial Narrow" pitchFamily="34" charset="0"/>
            </a:rPr>
            <a:t>Rapid spread</a:t>
          </a:r>
          <a:endParaRPr lang="en-GB" sz="2600" kern="1200" dirty="0">
            <a:latin typeface="Arial Narrow" pitchFamily="34" charset="0"/>
          </a:endParaRPr>
        </a:p>
      </dsp:txBody>
      <dsp:txXfrm>
        <a:off x="4158192" y="134014"/>
        <a:ext cx="959232" cy="959232"/>
      </dsp:txXfrm>
    </dsp:sp>
    <dsp:sp modelId="{4A146A5C-8B17-42FF-89C4-1A60FF237838}">
      <dsp:nvSpPr>
        <dsp:cNvPr id="0" name=""/>
        <dsp:cNvSpPr/>
      </dsp:nvSpPr>
      <dsp:spPr>
        <a:xfrm rot="10800000">
          <a:off x="5393147" y="2121306"/>
          <a:ext cx="191747" cy="416273"/>
        </a:xfrm>
        <a:prstGeom prst="rightArrow">
          <a:avLst>
            <a:gd name="adj1" fmla="val 60000"/>
            <a:gd name="adj2" fmla="val 50000"/>
          </a:avLst>
        </a:prstGeom>
        <a:solidFill>
          <a:schemeClr val="accent2">
            <a:hueOff val="1560506"/>
            <a:satOff val="-1946"/>
            <a:lumOff val="458"/>
            <a:alphaOff val="0"/>
          </a:schemeClr>
        </a:solidFill>
        <a:ln>
          <a:noFill/>
        </a:ln>
        <a:effectLst>
          <a:outerShdw blurRad="40000" dist="20000" dir="5400000" rotWithShape="0">
            <a:srgbClr val="000000">
              <a:alpha val="38000"/>
            </a:srgbClr>
          </a:outerShdw>
        </a:effectLst>
      </dsp:spPr>
      <dsp:style>
        <a:lnRef idx="0">
          <a:scrgbClr r="0" g="0" b="0"/>
        </a:lnRef>
        <a:fillRef idx="1">
          <a:scrgbClr r="0" g="0" b="0"/>
        </a:fillRef>
        <a:effectRef idx="1">
          <a:scrgbClr r="0" g="0" b="0"/>
        </a:effectRef>
        <a:fontRef idx="minor">
          <a:schemeClr val="lt1"/>
        </a:fontRef>
      </dsp:style>
      <dsp:txBody>
        <a:bodyPr spcFirstLastPara="0" vert="horz" wrap="square" lIns="0" tIns="0" rIns="0" bIns="0" numCol="1" spcCol="1270" anchor="ctr" anchorCtr="0">
          <a:noAutofit/>
        </a:bodyPr>
        <a:lstStyle/>
        <a:p>
          <a:pPr lvl="0" algn="ctr" defTabSz="844550">
            <a:lnSpc>
              <a:spcPct val="90000"/>
            </a:lnSpc>
            <a:spcBef>
              <a:spcPct val="0"/>
            </a:spcBef>
            <a:spcAft>
              <a:spcPct val="35000"/>
            </a:spcAft>
          </a:pPr>
          <a:endParaRPr lang="en-GB" sz="1900" kern="1200"/>
        </a:p>
      </dsp:txBody>
      <dsp:txXfrm>
        <a:off x="5450671" y="2204561"/>
        <a:ext cx="134223" cy="249763"/>
      </dsp:txXfrm>
    </dsp:sp>
    <dsp:sp modelId="{16425385-EEB9-4814-9F30-1162A0EF1DE3}">
      <dsp:nvSpPr>
        <dsp:cNvPr id="0" name=""/>
        <dsp:cNvSpPr/>
      </dsp:nvSpPr>
      <dsp:spPr>
        <a:xfrm>
          <a:off x="5675341" y="1651162"/>
          <a:ext cx="1356560" cy="1356560"/>
        </a:xfrm>
        <a:prstGeom prst="ellipse">
          <a:avLst/>
        </a:prstGeom>
        <a:solidFill>
          <a:schemeClr val="accent2">
            <a:hueOff val="1560506"/>
            <a:satOff val="-1946"/>
            <a:lumOff val="458"/>
            <a:alphaOff val="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50800" tIns="50800" rIns="50800" bIns="50800" numCol="1" spcCol="1270" anchor="ctr" anchorCtr="0">
          <a:noAutofit/>
        </a:bodyPr>
        <a:lstStyle/>
        <a:p>
          <a:pPr lvl="0" algn="ctr" defTabSz="1778000">
            <a:lnSpc>
              <a:spcPct val="90000"/>
            </a:lnSpc>
            <a:spcBef>
              <a:spcPct val="0"/>
            </a:spcBef>
            <a:spcAft>
              <a:spcPct val="35000"/>
            </a:spcAft>
          </a:pPr>
          <a:r>
            <a:rPr lang="en-GB" sz="4000" kern="1200" dirty="0" smtClean="0">
              <a:latin typeface="Arial Narrow" pitchFamily="34" charset="0"/>
            </a:rPr>
            <a:t>£</a:t>
          </a:r>
          <a:endParaRPr lang="en-GB" sz="4000" kern="1200" dirty="0">
            <a:latin typeface="Arial Narrow" pitchFamily="34" charset="0"/>
          </a:endParaRPr>
        </a:p>
      </dsp:txBody>
      <dsp:txXfrm>
        <a:off x="5874005" y="1849826"/>
        <a:ext cx="959232" cy="959232"/>
      </dsp:txXfrm>
    </dsp:sp>
    <dsp:sp modelId="{3B14EC59-4F7C-4F23-B926-A426B6FDE079}">
      <dsp:nvSpPr>
        <dsp:cNvPr id="0" name=""/>
        <dsp:cNvSpPr/>
      </dsp:nvSpPr>
      <dsp:spPr>
        <a:xfrm rot="16667959">
          <a:off x="4542419" y="2971987"/>
          <a:ext cx="191166" cy="416273"/>
        </a:xfrm>
        <a:prstGeom prst="rightArrow">
          <a:avLst>
            <a:gd name="adj1" fmla="val 60000"/>
            <a:gd name="adj2" fmla="val 50000"/>
          </a:avLst>
        </a:prstGeom>
        <a:solidFill>
          <a:schemeClr val="accent2">
            <a:hueOff val="3121013"/>
            <a:satOff val="-3893"/>
            <a:lumOff val="915"/>
            <a:alphaOff val="0"/>
          </a:schemeClr>
        </a:solidFill>
        <a:ln>
          <a:noFill/>
        </a:ln>
        <a:effectLst>
          <a:outerShdw blurRad="40000" dist="20000" dir="5400000" rotWithShape="0">
            <a:srgbClr val="000000">
              <a:alpha val="38000"/>
            </a:srgbClr>
          </a:outerShdw>
        </a:effectLst>
      </dsp:spPr>
      <dsp:style>
        <a:lnRef idx="0">
          <a:scrgbClr r="0" g="0" b="0"/>
        </a:lnRef>
        <a:fillRef idx="1">
          <a:scrgbClr r="0" g="0" b="0"/>
        </a:fillRef>
        <a:effectRef idx="1">
          <a:scrgbClr r="0" g="0" b="0"/>
        </a:effectRef>
        <a:fontRef idx="minor">
          <a:schemeClr val="lt1"/>
        </a:fontRef>
      </dsp:style>
      <dsp:txBody>
        <a:bodyPr spcFirstLastPara="0" vert="horz" wrap="square" lIns="0" tIns="0" rIns="0" bIns="0" numCol="1" spcCol="1270" anchor="ctr" anchorCtr="0">
          <a:noAutofit/>
        </a:bodyPr>
        <a:lstStyle/>
        <a:p>
          <a:pPr lvl="0" algn="ctr" defTabSz="844550">
            <a:lnSpc>
              <a:spcPct val="90000"/>
            </a:lnSpc>
            <a:spcBef>
              <a:spcPct val="0"/>
            </a:spcBef>
            <a:spcAft>
              <a:spcPct val="35000"/>
            </a:spcAft>
          </a:pPr>
          <a:endParaRPr lang="en-GB" sz="1900" kern="1200">
            <a:latin typeface="Arial Narrow" pitchFamily="34" charset="0"/>
          </a:endParaRPr>
        </a:p>
      </dsp:txBody>
      <dsp:txXfrm>
        <a:off x="4567203" y="3083652"/>
        <a:ext cx="133816" cy="249763"/>
      </dsp:txXfrm>
    </dsp:sp>
    <dsp:sp modelId="{E124437D-1D4A-450B-A96C-2DB5B8C07FDC}">
      <dsp:nvSpPr>
        <dsp:cNvPr id="0" name=""/>
        <dsp:cNvSpPr/>
      </dsp:nvSpPr>
      <dsp:spPr>
        <a:xfrm>
          <a:off x="3958823" y="3365880"/>
          <a:ext cx="1358751" cy="1358751"/>
        </a:xfrm>
        <a:prstGeom prst="ellipse">
          <a:avLst/>
        </a:prstGeom>
        <a:solidFill>
          <a:schemeClr val="accent2">
            <a:hueOff val="3121013"/>
            <a:satOff val="-3893"/>
            <a:lumOff val="915"/>
            <a:alphaOff val="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33020" tIns="33020" rIns="33020" bIns="33020" numCol="1" spcCol="1270" anchor="ctr" anchorCtr="0">
          <a:noAutofit/>
        </a:bodyPr>
        <a:lstStyle/>
        <a:p>
          <a:pPr lvl="0" algn="ctr" defTabSz="1155700">
            <a:lnSpc>
              <a:spcPct val="90000"/>
            </a:lnSpc>
            <a:spcBef>
              <a:spcPct val="0"/>
            </a:spcBef>
            <a:spcAft>
              <a:spcPct val="35000"/>
            </a:spcAft>
          </a:pPr>
          <a:r>
            <a:rPr lang="en-GB" sz="2600" kern="1200" dirty="0" smtClean="0">
              <a:latin typeface="Arial Narrow" pitchFamily="34" charset="0"/>
            </a:rPr>
            <a:t>AMR</a:t>
          </a:r>
          <a:endParaRPr lang="en-GB" sz="2600" kern="1200" dirty="0">
            <a:latin typeface="Arial Narrow" pitchFamily="34" charset="0"/>
          </a:endParaRPr>
        </a:p>
      </dsp:txBody>
      <dsp:txXfrm>
        <a:off x="4157807" y="3564864"/>
        <a:ext cx="960783" cy="960783"/>
      </dsp:txXfrm>
    </dsp:sp>
    <dsp:sp modelId="{A98F29DD-4A04-487F-9E0B-EB826DCBEC3D}">
      <dsp:nvSpPr>
        <dsp:cNvPr id="0" name=""/>
        <dsp:cNvSpPr/>
      </dsp:nvSpPr>
      <dsp:spPr>
        <a:xfrm rot="47534">
          <a:off x="3708045" y="2121306"/>
          <a:ext cx="179505" cy="416273"/>
        </a:xfrm>
        <a:prstGeom prst="rightArrow">
          <a:avLst>
            <a:gd name="adj1" fmla="val 60000"/>
            <a:gd name="adj2" fmla="val 50000"/>
          </a:avLst>
        </a:prstGeom>
        <a:solidFill>
          <a:schemeClr val="accent2">
            <a:hueOff val="4681519"/>
            <a:satOff val="-5839"/>
            <a:lumOff val="1373"/>
            <a:alphaOff val="0"/>
          </a:schemeClr>
        </a:solidFill>
        <a:ln>
          <a:noFill/>
        </a:ln>
        <a:effectLst>
          <a:outerShdw blurRad="40000" dist="20000" dir="5400000" rotWithShape="0">
            <a:srgbClr val="000000">
              <a:alpha val="38000"/>
            </a:srgbClr>
          </a:outerShdw>
        </a:effectLst>
      </dsp:spPr>
      <dsp:style>
        <a:lnRef idx="0">
          <a:scrgbClr r="0" g="0" b="0"/>
        </a:lnRef>
        <a:fillRef idx="1">
          <a:scrgbClr r="0" g="0" b="0"/>
        </a:fillRef>
        <a:effectRef idx="1">
          <a:scrgbClr r="0" g="0" b="0"/>
        </a:effectRef>
        <a:fontRef idx="minor">
          <a:schemeClr val="lt1"/>
        </a:fontRef>
      </dsp:style>
      <dsp:txBody>
        <a:bodyPr spcFirstLastPara="0" vert="horz" wrap="square" lIns="0" tIns="0" rIns="0" bIns="0" numCol="1" spcCol="1270" anchor="ctr" anchorCtr="0">
          <a:noAutofit/>
        </a:bodyPr>
        <a:lstStyle/>
        <a:p>
          <a:pPr lvl="0" algn="ctr" defTabSz="844550">
            <a:lnSpc>
              <a:spcPct val="90000"/>
            </a:lnSpc>
            <a:spcBef>
              <a:spcPct val="0"/>
            </a:spcBef>
            <a:spcAft>
              <a:spcPct val="35000"/>
            </a:spcAft>
          </a:pPr>
          <a:endParaRPr lang="en-GB" sz="1900" kern="1200">
            <a:latin typeface="Arial Narrow" pitchFamily="34" charset="0"/>
          </a:endParaRPr>
        </a:p>
      </dsp:txBody>
      <dsp:txXfrm rot="10800000">
        <a:off x="3708048" y="2204189"/>
        <a:ext cx="125654" cy="249763"/>
      </dsp:txXfrm>
    </dsp:sp>
    <dsp:sp modelId="{2C350BD0-8C51-4826-A99A-CDEF12055937}">
      <dsp:nvSpPr>
        <dsp:cNvPr id="0" name=""/>
        <dsp:cNvSpPr/>
      </dsp:nvSpPr>
      <dsp:spPr>
        <a:xfrm>
          <a:off x="2220618" y="1628065"/>
          <a:ext cx="1402754" cy="1402754"/>
        </a:xfrm>
        <a:prstGeom prst="ellipse">
          <a:avLst/>
        </a:prstGeom>
        <a:solidFill>
          <a:schemeClr val="accent2">
            <a:hueOff val="4681519"/>
            <a:satOff val="-5839"/>
            <a:lumOff val="1373"/>
            <a:alphaOff val="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33020" tIns="33020" rIns="33020" bIns="33020" numCol="1" spcCol="1270" anchor="ctr" anchorCtr="0">
          <a:noAutofit/>
        </a:bodyPr>
        <a:lstStyle/>
        <a:p>
          <a:pPr lvl="0" algn="ctr" defTabSz="1155700">
            <a:lnSpc>
              <a:spcPct val="90000"/>
            </a:lnSpc>
            <a:spcBef>
              <a:spcPct val="0"/>
            </a:spcBef>
            <a:spcAft>
              <a:spcPct val="35000"/>
            </a:spcAft>
          </a:pPr>
          <a:r>
            <a:rPr lang="en-GB" sz="2600" kern="1200" dirty="0" smtClean="0">
              <a:latin typeface="Arial Narrow" pitchFamily="34" charset="0"/>
            </a:rPr>
            <a:t>Clinical impact</a:t>
          </a:r>
          <a:endParaRPr lang="en-GB" sz="2600" kern="1200" dirty="0">
            <a:latin typeface="Arial Narrow" pitchFamily="34" charset="0"/>
          </a:endParaRPr>
        </a:p>
      </dsp:txBody>
      <dsp:txXfrm>
        <a:off x="2426047" y="1833494"/>
        <a:ext cx="991896" cy="991896"/>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EBBADD2-8DCF-4210-8E06-741F6EB1B5A2}">
      <dsp:nvSpPr>
        <dsp:cNvPr id="0" name=""/>
        <dsp:cNvSpPr/>
      </dsp:nvSpPr>
      <dsp:spPr>
        <a:xfrm>
          <a:off x="0" y="126999"/>
          <a:ext cx="1904999" cy="1143000"/>
        </a:xfrm>
        <a:prstGeom prst="rect">
          <a:avLst/>
        </a:prstGeom>
        <a:solidFill>
          <a:schemeClr val="accent2">
            <a:hueOff val="0"/>
            <a:satOff val="0"/>
            <a:lumOff val="0"/>
            <a:alphaOff val="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91440" tIns="91440" rIns="91440" bIns="91440" numCol="1" spcCol="1270" anchor="ctr" anchorCtr="0">
          <a:noAutofit/>
        </a:bodyPr>
        <a:lstStyle/>
        <a:p>
          <a:pPr lvl="0" algn="ctr" defTabSz="1066800">
            <a:lnSpc>
              <a:spcPct val="90000"/>
            </a:lnSpc>
            <a:spcBef>
              <a:spcPct val="0"/>
            </a:spcBef>
            <a:spcAft>
              <a:spcPct val="35000"/>
            </a:spcAft>
          </a:pPr>
          <a:r>
            <a:rPr lang="en-GB" sz="2400" kern="1200" dirty="0" smtClean="0">
              <a:latin typeface="Arial" panose="020B0604020202020204" pitchFamily="34" charset="0"/>
              <a:cs typeface="Arial" panose="020B0604020202020204" pitchFamily="34" charset="0"/>
            </a:rPr>
            <a:t>Prevention is better than cure</a:t>
          </a:r>
          <a:endParaRPr lang="en-GB" sz="2400" kern="1200" dirty="0">
            <a:latin typeface="Arial" panose="020B0604020202020204" pitchFamily="34" charset="0"/>
            <a:cs typeface="Arial" panose="020B0604020202020204" pitchFamily="34" charset="0"/>
          </a:endParaRPr>
        </a:p>
      </dsp:txBody>
      <dsp:txXfrm>
        <a:off x="0" y="126999"/>
        <a:ext cx="1904999" cy="1143000"/>
      </dsp:txXfrm>
    </dsp:sp>
    <dsp:sp modelId="{E74C1619-6204-4B3E-B840-562E6EB49B94}">
      <dsp:nvSpPr>
        <dsp:cNvPr id="0" name=""/>
        <dsp:cNvSpPr/>
      </dsp:nvSpPr>
      <dsp:spPr>
        <a:xfrm>
          <a:off x="2095500" y="126999"/>
          <a:ext cx="1904999" cy="1143000"/>
        </a:xfrm>
        <a:prstGeom prst="rect">
          <a:avLst/>
        </a:prstGeom>
        <a:solidFill>
          <a:schemeClr val="accent3">
            <a:hueOff val="0"/>
            <a:satOff val="0"/>
            <a:lumOff val="0"/>
            <a:alphaOff val="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91440" tIns="91440" rIns="91440" bIns="91440" numCol="1" spcCol="1270" anchor="ctr" anchorCtr="0">
          <a:noAutofit/>
        </a:bodyPr>
        <a:lstStyle/>
        <a:p>
          <a:pPr lvl="0" algn="ctr" defTabSz="1066800">
            <a:lnSpc>
              <a:spcPct val="90000"/>
            </a:lnSpc>
            <a:spcBef>
              <a:spcPct val="0"/>
            </a:spcBef>
            <a:spcAft>
              <a:spcPct val="35000"/>
            </a:spcAft>
          </a:pPr>
          <a:r>
            <a:rPr lang="en-GB" sz="2400" kern="1200" dirty="0" smtClean="0">
              <a:latin typeface="Arial" panose="020B0604020202020204" pitchFamily="34" charset="0"/>
              <a:cs typeface="Arial" panose="020B0604020202020204" pitchFamily="34" charset="0"/>
            </a:rPr>
            <a:t>Reduced antibiotic use</a:t>
          </a:r>
          <a:endParaRPr lang="en-GB" sz="2400" kern="1200" dirty="0">
            <a:latin typeface="Arial" panose="020B0604020202020204" pitchFamily="34" charset="0"/>
            <a:cs typeface="Arial" panose="020B0604020202020204" pitchFamily="34" charset="0"/>
          </a:endParaRPr>
        </a:p>
      </dsp:txBody>
      <dsp:txXfrm>
        <a:off x="2095500" y="126999"/>
        <a:ext cx="1904999" cy="1143000"/>
      </dsp:txXfrm>
    </dsp:sp>
    <dsp:sp modelId="{4DB58CF2-9B5E-48A7-BE5A-08F1A57F8192}">
      <dsp:nvSpPr>
        <dsp:cNvPr id="0" name=""/>
        <dsp:cNvSpPr/>
      </dsp:nvSpPr>
      <dsp:spPr>
        <a:xfrm>
          <a:off x="4191000" y="126999"/>
          <a:ext cx="1904999" cy="1143000"/>
        </a:xfrm>
        <a:prstGeom prst="rect">
          <a:avLst/>
        </a:prstGeom>
        <a:solidFill>
          <a:schemeClr val="accent4">
            <a:hueOff val="0"/>
            <a:satOff val="0"/>
            <a:lumOff val="0"/>
            <a:alphaOff val="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91440" tIns="91440" rIns="91440" bIns="91440" numCol="1" spcCol="1270" anchor="ctr" anchorCtr="0">
          <a:noAutofit/>
        </a:bodyPr>
        <a:lstStyle/>
        <a:p>
          <a:pPr lvl="0" algn="ctr" defTabSz="1066800">
            <a:lnSpc>
              <a:spcPct val="90000"/>
            </a:lnSpc>
            <a:spcBef>
              <a:spcPct val="0"/>
            </a:spcBef>
            <a:spcAft>
              <a:spcPct val="35000"/>
            </a:spcAft>
          </a:pPr>
          <a:r>
            <a:rPr lang="en-GB" sz="2400" kern="1200" dirty="0" smtClean="0">
              <a:latin typeface="Arial" panose="020B0604020202020204" pitchFamily="34" charset="0"/>
              <a:cs typeface="Arial" panose="020B0604020202020204" pitchFamily="34" charset="0"/>
            </a:rPr>
            <a:t>Improved diagnostics</a:t>
          </a:r>
          <a:endParaRPr lang="en-GB" sz="2400" kern="1200" dirty="0">
            <a:latin typeface="Arial" panose="020B0604020202020204" pitchFamily="34" charset="0"/>
            <a:cs typeface="Arial" panose="020B0604020202020204" pitchFamily="34" charset="0"/>
          </a:endParaRPr>
        </a:p>
      </dsp:txBody>
      <dsp:txXfrm>
        <a:off x="4191000" y="126999"/>
        <a:ext cx="1904999" cy="1143000"/>
      </dsp:txXfrm>
    </dsp:sp>
    <dsp:sp modelId="{C26E38D8-B774-47AE-ADDD-CFE7FA38AD02}">
      <dsp:nvSpPr>
        <dsp:cNvPr id="0" name=""/>
        <dsp:cNvSpPr/>
      </dsp:nvSpPr>
      <dsp:spPr>
        <a:xfrm>
          <a:off x="0" y="1460500"/>
          <a:ext cx="1904999" cy="1143000"/>
        </a:xfrm>
        <a:prstGeom prst="rect">
          <a:avLst/>
        </a:prstGeom>
        <a:solidFill>
          <a:schemeClr val="accent5">
            <a:hueOff val="0"/>
            <a:satOff val="0"/>
            <a:lumOff val="0"/>
            <a:alphaOff val="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91440" tIns="91440" rIns="91440" bIns="91440" numCol="1" spcCol="1270" anchor="ctr" anchorCtr="0">
          <a:noAutofit/>
        </a:bodyPr>
        <a:lstStyle/>
        <a:p>
          <a:pPr lvl="0" algn="ctr" defTabSz="1066800">
            <a:lnSpc>
              <a:spcPct val="90000"/>
            </a:lnSpc>
            <a:spcBef>
              <a:spcPct val="0"/>
            </a:spcBef>
            <a:spcAft>
              <a:spcPct val="35000"/>
            </a:spcAft>
          </a:pPr>
          <a:r>
            <a:rPr lang="en-GB" sz="2400" kern="1200" dirty="0" smtClean="0">
              <a:latin typeface="Arial" panose="020B0604020202020204" pitchFamily="34" charset="0"/>
              <a:cs typeface="Arial" panose="020B0604020202020204" pitchFamily="34" charset="0"/>
            </a:rPr>
            <a:t>Surveillance for action</a:t>
          </a:r>
          <a:endParaRPr lang="en-GB" sz="2400" kern="1200" dirty="0">
            <a:latin typeface="Arial" panose="020B0604020202020204" pitchFamily="34" charset="0"/>
            <a:cs typeface="Arial" panose="020B0604020202020204" pitchFamily="34" charset="0"/>
          </a:endParaRPr>
        </a:p>
      </dsp:txBody>
      <dsp:txXfrm>
        <a:off x="0" y="1460500"/>
        <a:ext cx="1904999" cy="1143000"/>
      </dsp:txXfrm>
    </dsp:sp>
    <dsp:sp modelId="{6F82941C-C6B8-42F2-8311-B1B317B8F02E}">
      <dsp:nvSpPr>
        <dsp:cNvPr id="0" name=""/>
        <dsp:cNvSpPr/>
      </dsp:nvSpPr>
      <dsp:spPr>
        <a:xfrm>
          <a:off x="2095500" y="1460499"/>
          <a:ext cx="1904999" cy="1143000"/>
        </a:xfrm>
        <a:prstGeom prst="rect">
          <a:avLst/>
        </a:prstGeom>
        <a:solidFill>
          <a:schemeClr val="accent6">
            <a:hueOff val="0"/>
            <a:satOff val="0"/>
            <a:lumOff val="0"/>
            <a:alphaOff val="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91440" tIns="91440" rIns="91440" bIns="91440" numCol="1" spcCol="1270" anchor="ctr" anchorCtr="0">
          <a:noAutofit/>
        </a:bodyPr>
        <a:lstStyle/>
        <a:p>
          <a:pPr lvl="0" algn="ctr" defTabSz="1066800">
            <a:lnSpc>
              <a:spcPct val="90000"/>
            </a:lnSpc>
            <a:spcBef>
              <a:spcPct val="0"/>
            </a:spcBef>
            <a:spcAft>
              <a:spcPct val="35000"/>
            </a:spcAft>
          </a:pPr>
          <a:r>
            <a:rPr lang="en-GB" sz="2400" kern="1200" dirty="0" err="1" smtClean="0">
              <a:latin typeface="Arial" panose="020B0604020202020204" pitchFamily="34" charset="0"/>
              <a:cs typeface="Arial" panose="020B0604020202020204" pitchFamily="34" charset="0"/>
            </a:rPr>
            <a:t>Phages</a:t>
          </a:r>
          <a:r>
            <a:rPr lang="en-GB" sz="2400" kern="1200" dirty="0" smtClean="0">
              <a:latin typeface="Arial" panose="020B0604020202020204" pitchFamily="34" charset="0"/>
              <a:cs typeface="Arial" panose="020B0604020202020204" pitchFamily="34" charset="0"/>
            </a:rPr>
            <a:t> and vaccines</a:t>
          </a:r>
          <a:endParaRPr lang="en-GB" sz="2400" kern="1200" dirty="0">
            <a:latin typeface="Arial" panose="020B0604020202020204" pitchFamily="34" charset="0"/>
            <a:cs typeface="Arial" panose="020B0604020202020204" pitchFamily="34" charset="0"/>
          </a:endParaRPr>
        </a:p>
      </dsp:txBody>
      <dsp:txXfrm>
        <a:off x="2095500" y="1460499"/>
        <a:ext cx="1904999" cy="1143000"/>
      </dsp:txXfrm>
    </dsp:sp>
    <dsp:sp modelId="{92630893-453A-4C04-B2E9-15035EFFE5C4}">
      <dsp:nvSpPr>
        <dsp:cNvPr id="0" name=""/>
        <dsp:cNvSpPr/>
      </dsp:nvSpPr>
      <dsp:spPr>
        <a:xfrm>
          <a:off x="4191000" y="1460499"/>
          <a:ext cx="1904999" cy="1143000"/>
        </a:xfrm>
        <a:prstGeom prst="rect">
          <a:avLst/>
        </a:prstGeom>
        <a:solidFill>
          <a:schemeClr val="accent2">
            <a:hueOff val="0"/>
            <a:satOff val="0"/>
            <a:lumOff val="0"/>
            <a:alphaOff val="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91440" tIns="91440" rIns="91440" bIns="91440" numCol="1" spcCol="1270" anchor="ctr" anchorCtr="0">
          <a:noAutofit/>
        </a:bodyPr>
        <a:lstStyle/>
        <a:p>
          <a:pPr lvl="0" algn="ctr" defTabSz="1066800">
            <a:lnSpc>
              <a:spcPct val="90000"/>
            </a:lnSpc>
            <a:spcBef>
              <a:spcPct val="0"/>
            </a:spcBef>
            <a:spcAft>
              <a:spcPct val="35000"/>
            </a:spcAft>
          </a:pPr>
          <a:r>
            <a:rPr lang="en-GB" sz="2400" kern="1200" dirty="0" smtClean="0">
              <a:latin typeface="Arial" panose="020B0604020202020204" pitchFamily="34" charset="0"/>
              <a:cs typeface="Arial" panose="020B0604020202020204" pitchFamily="34" charset="0"/>
            </a:rPr>
            <a:t>Highlight high cost of AMR</a:t>
          </a:r>
          <a:endParaRPr lang="en-GB" sz="2400" kern="1200" dirty="0">
            <a:latin typeface="Arial" panose="020B0604020202020204" pitchFamily="34" charset="0"/>
            <a:cs typeface="Arial" panose="020B0604020202020204" pitchFamily="34" charset="0"/>
          </a:endParaRPr>
        </a:p>
      </dsp:txBody>
      <dsp:txXfrm>
        <a:off x="4191000" y="1460499"/>
        <a:ext cx="1904999" cy="1143000"/>
      </dsp:txXfrm>
    </dsp:sp>
    <dsp:sp modelId="{285AAD32-6525-4777-8341-7AE5CFD251E2}">
      <dsp:nvSpPr>
        <dsp:cNvPr id="0" name=""/>
        <dsp:cNvSpPr/>
      </dsp:nvSpPr>
      <dsp:spPr>
        <a:xfrm>
          <a:off x="0" y="2793999"/>
          <a:ext cx="1904999" cy="1143000"/>
        </a:xfrm>
        <a:prstGeom prst="rect">
          <a:avLst/>
        </a:prstGeom>
        <a:solidFill>
          <a:schemeClr val="accent3">
            <a:hueOff val="0"/>
            <a:satOff val="0"/>
            <a:lumOff val="0"/>
            <a:alphaOff val="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91440" tIns="91440" rIns="91440" bIns="91440" numCol="1" spcCol="1270" anchor="ctr" anchorCtr="0">
          <a:noAutofit/>
        </a:bodyPr>
        <a:lstStyle/>
        <a:p>
          <a:pPr lvl="0" algn="ctr" defTabSz="1066800">
            <a:lnSpc>
              <a:spcPct val="90000"/>
            </a:lnSpc>
            <a:spcBef>
              <a:spcPct val="0"/>
            </a:spcBef>
            <a:spcAft>
              <a:spcPct val="35000"/>
            </a:spcAft>
          </a:pPr>
          <a:r>
            <a:rPr lang="en-GB" sz="2400" kern="1200" dirty="0" smtClean="0">
              <a:latin typeface="Arial" panose="020B0604020202020204" pitchFamily="34" charset="0"/>
              <a:cs typeface="Arial" panose="020B0604020202020204" pitchFamily="34" charset="0"/>
            </a:rPr>
            <a:t>New antibiotics</a:t>
          </a:r>
          <a:endParaRPr lang="en-GB" sz="2400" kern="1200" dirty="0">
            <a:latin typeface="Arial" panose="020B0604020202020204" pitchFamily="34" charset="0"/>
            <a:cs typeface="Arial" panose="020B0604020202020204" pitchFamily="34" charset="0"/>
          </a:endParaRPr>
        </a:p>
      </dsp:txBody>
      <dsp:txXfrm>
        <a:off x="0" y="2793999"/>
        <a:ext cx="1904999" cy="1143000"/>
      </dsp:txXfrm>
    </dsp:sp>
    <dsp:sp modelId="{18938B3D-4B38-4D29-8C39-34408B7B45FA}">
      <dsp:nvSpPr>
        <dsp:cNvPr id="0" name=""/>
        <dsp:cNvSpPr/>
      </dsp:nvSpPr>
      <dsp:spPr>
        <a:xfrm>
          <a:off x="2095500" y="2793999"/>
          <a:ext cx="1904999" cy="1143000"/>
        </a:xfrm>
        <a:prstGeom prst="rect">
          <a:avLst/>
        </a:prstGeom>
        <a:solidFill>
          <a:schemeClr val="accent4">
            <a:hueOff val="0"/>
            <a:satOff val="0"/>
            <a:lumOff val="0"/>
            <a:alphaOff val="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91440" tIns="91440" rIns="91440" bIns="91440" numCol="1" spcCol="1270" anchor="ctr" anchorCtr="0">
          <a:noAutofit/>
        </a:bodyPr>
        <a:lstStyle/>
        <a:p>
          <a:pPr lvl="0" algn="ctr" defTabSz="1066800">
            <a:lnSpc>
              <a:spcPct val="90000"/>
            </a:lnSpc>
            <a:spcBef>
              <a:spcPct val="0"/>
            </a:spcBef>
            <a:spcAft>
              <a:spcPct val="35000"/>
            </a:spcAft>
          </a:pPr>
          <a:r>
            <a:rPr lang="en-GB" sz="2400" kern="1200" dirty="0" smtClean="0">
              <a:latin typeface="Arial" panose="020B0604020202020204" pitchFamily="34" charset="0"/>
              <a:cs typeface="Arial" panose="020B0604020202020204" pitchFamily="34" charset="0"/>
            </a:rPr>
            <a:t>Public awareness</a:t>
          </a:r>
          <a:endParaRPr lang="en-GB" sz="2400" kern="1200" dirty="0">
            <a:latin typeface="Arial" panose="020B0604020202020204" pitchFamily="34" charset="0"/>
            <a:cs typeface="Arial" panose="020B0604020202020204" pitchFamily="34" charset="0"/>
          </a:endParaRPr>
        </a:p>
      </dsp:txBody>
      <dsp:txXfrm>
        <a:off x="2095500" y="2793999"/>
        <a:ext cx="1904999" cy="1143000"/>
      </dsp:txXfrm>
    </dsp:sp>
    <dsp:sp modelId="{A629AF0D-AC77-4D74-8942-15DD6FE8183D}">
      <dsp:nvSpPr>
        <dsp:cNvPr id="0" name=""/>
        <dsp:cNvSpPr/>
      </dsp:nvSpPr>
      <dsp:spPr>
        <a:xfrm>
          <a:off x="4191000" y="2794000"/>
          <a:ext cx="1904999" cy="1143000"/>
        </a:xfrm>
        <a:prstGeom prst="rect">
          <a:avLst/>
        </a:prstGeom>
        <a:solidFill>
          <a:schemeClr val="accent5">
            <a:hueOff val="0"/>
            <a:satOff val="0"/>
            <a:lumOff val="0"/>
            <a:alphaOff val="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91440" tIns="91440" rIns="91440" bIns="91440" numCol="1" spcCol="1270" anchor="ctr" anchorCtr="0">
          <a:noAutofit/>
        </a:bodyPr>
        <a:lstStyle/>
        <a:p>
          <a:pPr lvl="0" algn="ctr" defTabSz="1066800">
            <a:lnSpc>
              <a:spcPct val="90000"/>
            </a:lnSpc>
            <a:spcBef>
              <a:spcPct val="0"/>
            </a:spcBef>
            <a:spcAft>
              <a:spcPct val="35000"/>
            </a:spcAft>
          </a:pPr>
          <a:r>
            <a:rPr lang="en-GB" sz="2400" kern="1200" dirty="0" smtClean="0">
              <a:latin typeface="Arial" panose="020B0604020202020204" pitchFamily="34" charset="0"/>
              <a:cs typeface="Arial" panose="020B0604020202020204" pitchFamily="34" charset="0"/>
            </a:rPr>
            <a:t>Pay and recognition for AMR folk</a:t>
          </a:r>
          <a:endParaRPr lang="en-GB" sz="2400" kern="1200" dirty="0">
            <a:latin typeface="Arial" panose="020B0604020202020204" pitchFamily="34" charset="0"/>
            <a:cs typeface="Arial" panose="020B0604020202020204" pitchFamily="34" charset="0"/>
          </a:endParaRPr>
        </a:p>
      </dsp:txBody>
      <dsp:txXfrm>
        <a:off x="4191000" y="2794000"/>
        <a:ext cx="1904999" cy="1143000"/>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932E1A4-000D-41F1-9A40-408530E5B3A9}">
      <dsp:nvSpPr>
        <dsp:cNvPr id="0" name=""/>
        <dsp:cNvSpPr/>
      </dsp:nvSpPr>
      <dsp:spPr>
        <a:xfrm>
          <a:off x="2439455" y="1842"/>
          <a:ext cx="3330000" cy="805491"/>
        </a:xfrm>
        <a:prstGeom prst="rect">
          <a:avLst/>
        </a:prstGeom>
        <a:solidFill>
          <a:schemeClr val="tx1"/>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lvl="0" algn="ctr" defTabSz="1066800">
            <a:lnSpc>
              <a:spcPct val="90000"/>
            </a:lnSpc>
            <a:spcBef>
              <a:spcPct val="0"/>
            </a:spcBef>
            <a:spcAft>
              <a:spcPct val="35000"/>
            </a:spcAft>
          </a:pPr>
          <a:r>
            <a:rPr lang="en-GB" sz="2400" kern="1200" dirty="0" smtClean="0"/>
            <a:t>Promoting antimicrobial stewardship</a:t>
          </a:r>
          <a:endParaRPr lang="en-GB" sz="2400" kern="1200" dirty="0"/>
        </a:p>
      </dsp:txBody>
      <dsp:txXfrm>
        <a:off x="2439455" y="1842"/>
        <a:ext cx="3330000" cy="805491"/>
      </dsp:txXfrm>
    </dsp:sp>
    <dsp:sp modelId="{C1CA02B4-CA5E-4A1A-BFFD-74602DA98207}">
      <dsp:nvSpPr>
        <dsp:cNvPr id="0" name=""/>
        <dsp:cNvSpPr/>
      </dsp:nvSpPr>
      <dsp:spPr>
        <a:xfrm>
          <a:off x="2044972" y="847608"/>
          <a:ext cx="4118967" cy="805491"/>
        </a:xfrm>
        <a:prstGeom prst="rect">
          <a:avLst/>
        </a:prstGeom>
        <a:noFill/>
        <a:ln w="25400" cap="flat" cmpd="sng" algn="ctr">
          <a:solidFill>
            <a:schemeClr val="tx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lvl="0" algn="ctr" defTabSz="1066800">
            <a:lnSpc>
              <a:spcPct val="90000"/>
            </a:lnSpc>
            <a:spcBef>
              <a:spcPct val="0"/>
            </a:spcBef>
            <a:spcAft>
              <a:spcPct val="35000"/>
            </a:spcAft>
          </a:pPr>
          <a:r>
            <a:rPr lang="en-GB" sz="2400" kern="1200" dirty="0" smtClean="0">
              <a:solidFill>
                <a:schemeClr val="tx1"/>
              </a:solidFill>
            </a:rPr>
            <a:t>Embedding digital systems to enhance our clinical services</a:t>
          </a:r>
          <a:endParaRPr lang="en-GB" sz="2400" kern="1200" dirty="0">
            <a:solidFill>
              <a:schemeClr val="tx1"/>
            </a:solidFill>
          </a:endParaRPr>
        </a:p>
      </dsp:txBody>
      <dsp:txXfrm>
        <a:off x="2044972" y="847608"/>
        <a:ext cx="4118967" cy="805491"/>
      </dsp:txXfrm>
    </dsp:sp>
    <dsp:sp modelId="{2B00D9FC-E4C2-483D-8D07-072A5C07B15A}">
      <dsp:nvSpPr>
        <dsp:cNvPr id="0" name=""/>
        <dsp:cNvSpPr/>
      </dsp:nvSpPr>
      <dsp:spPr>
        <a:xfrm>
          <a:off x="2259456" y="1693374"/>
          <a:ext cx="3690000" cy="805491"/>
        </a:xfrm>
        <a:prstGeom prst="rect">
          <a:avLst/>
        </a:prstGeom>
        <a:solidFill>
          <a:schemeClr val="tx1"/>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lvl="0" algn="ctr" defTabSz="1066800">
            <a:lnSpc>
              <a:spcPct val="90000"/>
            </a:lnSpc>
            <a:spcBef>
              <a:spcPct val="0"/>
            </a:spcBef>
            <a:spcAft>
              <a:spcPct val="35000"/>
            </a:spcAft>
          </a:pPr>
          <a:r>
            <a:rPr lang="en-GB" sz="2400" kern="1200" dirty="0" smtClean="0"/>
            <a:t>Preventing Gram-negative bloodstream infection</a:t>
          </a:r>
          <a:endParaRPr lang="en-GB" sz="2400" kern="1200" dirty="0"/>
        </a:p>
      </dsp:txBody>
      <dsp:txXfrm>
        <a:off x="2259456" y="1693374"/>
        <a:ext cx="3690000" cy="805491"/>
      </dsp:txXfrm>
    </dsp:sp>
    <dsp:sp modelId="{C3B447CE-801C-47CA-9F83-5F770D3DB2A4}">
      <dsp:nvSpPr>
        <dsp:cNvPr id="0" name=""/>
        <dsp:cNvSpPr/>
      </dsp:nvSpPr>
      <dsp:spPr>
        <a:xfrm>
          <a:off x="3294455" y="2539140"/>
          <a:ext cx="1620000" cy="805491"/>
        </a:xfrm>
        <a:prstGeom prst="rect">
          <a:avLst/>
        </a:prstGeom>
        <a:solidFill>
          <a:schemeClr val="tx1"/>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lvl="0" algn="ctr" defTabSz="1066800">
            <a:lnSpc>
              <a:spcPct val="90000"/>
            </a:lnSpc>
            <a:spcBef>
              <a:spcPct val="0"/>
            </a:spcBef>
            <a:spcAft>
              <a:spcPct val="35000"/>
            </a:spcAft>
          </a:pPr>
          <a:r>
            <a:rPr lang="en-GB" sz="2400" kern="1200" dirty="0" smtClean="0"/>
            <a:t>Preventing SSI</a:t>
          </a:r>
          <a:endParaRPr lang="en-GB" sz="2400" kern="1200" dirty="0"/>
        </a:p>
      </dsp:txBody>
      <dsp:txXfrm>
        <a:off x="3294455" y="2539140"/>
        <a:ext cx="1620000" cy="805491"/>
      </dsp:txXfrm>
    </dsp:sp>
    <dsp:sp modelId="{FBDE024A-77F0-4C98-A8EE-9BA7E1ABC58F}">
      <dsp:nvSpPr>
        <dsp:cNvPr id="0" name=""/>
        <dsp:cNvSpPr/>
      </dsp:nvSpPr>
      <dsp:spPr>
        <a:xfrm>
          <a:off x="1989455" y="3384906"/>
          <a:ext cx="4230000" cy="805491"/>
        </a:xfrm>
        <a:prstGeom prst="rect">
          <a:avLst/>
        </a:prstGeom>
        <a:solidFill>
          <a:schemeClr val="tx1"/>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lvl="0" algn="ctr" defTabSz="1066800">
            <a:lnSpc>
              <a:spcPct val="90000"/>
            </a:lnSpc>
            <a:spcBef>
              <a:spcPct val="0"/>
            </a:spcBef>
            <a:spcAft>
              <a:spcPct val="35000"/>
            </a:spcAft>
          </a:pPr>
          <a:r>
            <a:rPr lang="en-GB" sz="2400" kern="1200" dirty="0" smtClean="0"/>
            <a:t>Preventing the transmission of SARS-CoV-2 in our hospitals</a:t>
          </a:r>
          <a:endParaRPr lang="en-GB" sz="2400" kern="1200" dirty="0"/>
        </a:p>
      </dsp:txBody>
      <dsp:txXfrm>
        <a:off x="1989455" y="3384906"/>
        <a:ext cx="4230000" cy="805491"/>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932E1A4-000D-41F1-9A40-408530E5B3A9}">
      <dsp:nvSpPr>
        <dsp:cNvPr id="0" name=""/>
        <dsp:cNvSpPr/>
      </dsp:nvSpPr>
      <dsp:spPr>
        <a:xfrm>
          <a:off x="2439455" y="1842"/>
          <a:ext cx="3330000" cy="805491"/>
        </a:xfrm>
        <a:prstGeom prst="rect">
          <a:avLst/>
        </a:prstGeom>
        <a:solidFill>
          <a:schemeClr val="tx1"/>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lvl="0" algn="ctr" defTabSz="1066800">
            <a:lnSpc>
              <a:spcPct val="90000"/>
            </a:lnSpc>
            <a:spcBef>
              <a:spcPct val="0"/>
            </a:spcBef>
            <a:spcAft>
              <a:spcPct val="35000"/>
            </a:spcAft>
          </a:pPr>
          <a:r>
            <a:rPr lang="en-GB" sz="2400" kern="1200" dirty="0" smtClean="0"/>
            <a:t>Promoting antimicrobial stewardship</a:t>
          </a:r>
          <a:endParaRPr lang="en-GB" sz="2400" kern="1200" dirty="0"/>
        </a:p>
      </dsp:txBody>
      <dsp:txXfrm>
        <a:off x="2439455" y="1842"/>
        <a:ext cx="3330000" cy="805491"/>
      </dsp:txXfrm>
    </dsp:sp>
    <dsp:sp modelId="{C1CA02B4-CA5E-4A1A-BFFD-74602DA98207}">
      <dsp:nvSpPr>
        <dsp:cNvPr id="0" name=""/>
        <dsp:cNvSpPr/>
      </dsp:nvSpPr>
      <dsp:spPr>
        <a:xfrm>
          <a:off x="2044972" y="847608"/>
          <a:ext cx="4118967" cy="805491"/>
        </a:xfrm>
        <a:prstGeom prst="rect">
          <a:avLst/>
        </a:prstGeom>
        <a:solidFill>
          <a:schemeClr val="tx1"/>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lvl="0" algn="ctr" defTabSz="1066800">
            <a:lnSpc>
              <a:spcPct val="90000"/>
            </a:lnSpc>
            <a:spcBef>
              <a:spcPct val="0"/>
            </a:spcBef>
            <a:spcAft>
              <a:spcPct val="35000"/>
            </a:spcAft>
          </a:pPr>
          <a:r>
            <a:rPr lang="en-GB" sz="2400" kern="1200" dirty="0" smtClean="0"/>
            <a:t>Embedding digital systems to enhance our clinical services</a:t>
          </a:r>
          <a:endParaRPr lang="en-GB" sz="2400" kern="1200" dirty="0"/>
        </a:p>
      </dsp:txBody>
      <dsp:txXfrm>
        <a:off x="2044972" y="847608"/>
        <a:ext cx="4118967" cy="805491"/>
      </dsp:txXfrm>
    </dsp:sp>
    <dsp:sp modelId="{2B00D9FC-E4C2-483D-8D07-072A5C07B15A}">
      <dsp:nvSpPr>
        <dsp:cNvPr id="0" name=""/>
        <dsp:cNvSpPr/>
      </dsp:nvSpPr>
      <dsp:spPr>
        <a:xfrm>
          <a:off x="2259456" y="1693374"/>
          <a:ext cx="3690000" cy="805491"/>
        </a:xfrm>
        <a:prstGeom prst="rect">
          <a:avLst/>
        </a:prstGeom>
        <a:noFill/>
        <a:ln w="25400" cap="flat" cmpd="sng" algn="ctr">
          <a:solidFill>
            <a:schemeClr val="tx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lvl="0" algn="ctr" defTabSz="1066800">
            <a:lnSpc>
              <a:spcPct val="90000"/>
            </a:lnSpc>
            <a:spcBef>
              <a:spcPct val="0"/>
            </a:spcBef>
            <a:spcAft>
              <a:spcPct val="35000"/>
            </a:spcAft>
          </a:pPr>
          <a:r>
            <a:rPr lang="en-GB" sz="2400" kern="1200" dirty="0" smtClean="0">
              <a:solidFill>
                <a:schemeClr val="tx1"/>
              </a:solidFill>
            </a:rPr>
            <a:t>Preventing Gram-negative bloodstream infection</a:t>
          </a:r>
          <a:endParaRPr lang="en-GB" sz="2400" kern="1200" dirty="0">
            <a:solidFill>
              <a:schemeClr val="tx1"/>
            </a:solidFill>
          </a:endParaRPr>
        </a:p>
      </dsp:txBody>
      <dsp:txXfrm>
        <a:off x="2259456" y="1693374"/>
        <a:ext cx="3690000" cy="805491"/>
      </dsp:txXfrm>
    </dsp:sp>
    <dsp:sp modelId="{C3B447CE-801C-47CA-9F83-5F770D3DB2A4}">
      <dsp:nvSpPr>
        <dsp:cNvPr id="0" name=""/>
        <dsp:cNvSpPr/>
      </dsp:nvSpPr>
      <dsp:spPr>
        <a:xfrm>
          <a:off x="3294455" y="2539140"/>
          <a:ext cx="1620000" cy="805491"/>
        </a:xfrm>
        <a:prstGeom prst="rect">
          <a:avLst/>
        </a:prstGeom>
        <a:solidFill>
          <a:schemeClr val="tx1"/>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lvl="0" algn="ctr" defTabSz="1066800">
            <a:lnSpc>
              <a:spcPct val="90000"/>
            </a:lnSpc>
            <a:spcBef>
              <a:spcPct val="0"/>
            </a:spcBef>
            <a:spcAft>
              <a:spcPct val="35000"/>
            </a:spcAft>
          </a:pPr>
          <a:r>
            <a:rPr lang="en-GB" sz="2400" kern="1200" dirty="0" smtClean="0"/>
            <a:t>Preventing SSI</a:t>
          </a:r>
          <a:endParaRPr lang="en-GB" sz="2400" kern="1200" dirty="0"/>
        </a:p>
      </dsp:txBody>
      <dsp:txXfrm>
        <a:off x="3294455" y="2539140"/>
        <a:ext cx="1620000" cy="805491"/>
      </dsp:txXfrm>
    </dsp:sp>
    <dsp:sp modelId="{FBDE024A-77F0-4C98-A8EE-9BA7E1ABC58F}">
      <dsp:nvSpPr>
        <dsp:cNvPr id="0" name=""/>
        <dsp:cNvSpPr/>
      </dsp:nvSpPr>
      <dsp:spPr>
        <a:xfrm>
          <a:off x="1989455" y="3384906"/>
          <a:ext cx="4230000" cy="805491"/>
        </a:xfrm>
        <a:prstGeom prst="rect">
          <a:avLst/>
        </a:prstGeom>
        <a:solidFill>
          <a:schemeClr val="tx1"/>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lvl="0" algn="ctr" defTabSz="1066800">
            <a:lnSpc>
              <a:spcPct val="90000"/>
            </a:lnSpc>
            <a:spcBef>
              <a:spcPct val="0"/>
            </a:spcBef>
            <a:spcAft>
              <a:spcPct val="35000"/>
            </a:spcAft>
          </a:pPr>
          <a:r>
            <a:rPr lang="en-GB" sz="2400" kern="1200" dirty="0" smtClean="0"/>
            <a:t>Preventing the transmission of SARS-CoV-2 in our hospitals</a:t>
          </a:r>
          <a:endParaRPr lang="en-GB" sz="2400" kern="1200" dirty="0"/>
        </a:p>
      </dsp:txBody>
      <dsp:txXfrm>
        <a:off x="1989455" y="3384906"/>
        <a:ext cx="4230000" cy="805491"/>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19672F0-9D5B-4BD3-840B-08B73BEDF2EB}">
      <dsp:nvSpPr>
        <dsp:cNvPr id="0" name=""/>
        <dsp:cNvSpPr/>
      </dsp:nvSpPr>
      <dsp:spPr>
        <a:xfrm>
          <a:off x="1835251" y="1185345"/>
          <a:ext cx="901497" cy="901497"/>
        </a:xfrm>
        <a:prstGeom prst="ellipse">
          <a:avLst/>
        </a:prstGeom>
        <a:solidFill>
          <a:schemeClr val="lt1">
            <a:hueOff val="0"/>
            <a:satOff val="0"/>
            <a:lumOff val="0"/>
            <a:alphaOff val="0"/>
          </a:schemeClr>
        </a:solidFill>
        <a:ln w="25400" cap="flat" cmpd="sng" algn="ctr">
          <a:solidFill>
            <a:schemeClr val="accent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525" tIns="9525" rIns="9525" bIns="9525" numCol="1" spcCol="1270" anchor="ctr" anchorCtr="0">
          <a:noAutofit/>
        </a:bodyPr>
        <a:lstStyle/>
        <a:p>
          <a:pPr lvl="0" algn="ctr" defTabSz="666750">
            <a:lnSpc>
              <a:spcPct val="90000"/>
            </a:lnSpc>
            <a:spcBef>
              <a:spcPct val="0"/>
            </a:spcBef>
            <a:spcAft>
              <a:spcPct val="35000"/>
            </a:spcAft>
          </a:pPr>
          <a:r>
            <a:rPr lang="en-GB" sz="1500" kern="1200" dirty="0" smtClean="0">
              <a:latin typeface="Arial" panose="020B0604020202020204" pitchFamily="34" charset="0"/>
              <a:cs typeface="Arial" panose="020B0604020202020204" pitchFamily="34" charset="0"/>
            </a:rPr>
            <a:t>Patient factors</a:t>
          </a:r>
          <a:endParaRPr lang="en-GB" sz="1500" kern="1200" dirty="0">
            <a:latin typeface="Arial" panose="020B0604020202020204" pitchFamily="34" charset="0"/>
            <a:cs typeface="Arial" panose="020B0604020202020204" pitchFamily="34" charset="0"/>
          </a:endParaRPr>
        </a:p>
      </dsp:txBody>
      <dsp:txXfrm>
        <a:off x="1967272" y="1317366"/>
        <a:ext cx="637455" cy="637455"/>
      </dsp:txXfrm>
    </dsp:sp>
    <dsp:sp modelId="{05730118-2967-4D44-95D4-E4912E2AD65D}">
      <dsp:nvSpPr>
        <dsp:cNvPr id="0" name=""/>
        <dsp:cNvSpPr/>
      </dsp:nvSpPr>
      <dsp:spPr>
        <a:xfrm rot="16200000">
          <a:off x="2149813" y="1031413"/>
          <a:ext cx="272372" cy="35492"/>
        </a:xfrm>
        <a:custGeom>
          <a:avLst/>
          <a:gdLst/>
          <a:ahLst/>
          <a:cxnLst/>
          <a:rect l="0" t="0" r="0" b="0"/>
          <a:pathLst>
            <a:path>
              <a:moveTo>
                <a:pt x="0" y="17746"/>
              </a:moveTo>
              <a:lnTo>
                <a:pt x="272372" y="17746"/>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n-GB" sz="500" kern="1200" dirty="0">
            <a:latin typeface="Arial" panose="020B0604020202020204" pitchFamily="34" charset="0"/>
            <a:cs typeface="Arial" panose="020B0604020202020204" pitchFamily="34" charset="0"/>
          </a:endParaRPr>
        </a:p>
      </dsp:txBody>
      <dsp:txXfrm>
        <a:off x="2279190" y="1042350"/>
        <a:ext cx="13618" cy="13618"/>
      </dsp:txXfrm>
    </dsp:sp>
    <dsp:sp modelId="{FAAFABF1-BC53-4230-9797-A96C01F578D0}">
      <dsp:nvSpPr>
        <dsp:cNvPr id="0" name=""/>
        <dsp:cNvSpPr/>
      </dsp:nvSpPr>
      <dsp:spPr>
        <a:xfrm>
          <a:off x="1835251" y="11476"/>
          <a:ext cx="901497" cy="901497"/>
        </a:xfrm>
        <a:prstGeom prst="ellipse">
          <a:avLst/>
        </a:prstGeom>
        <a:solidFill>
          <a:schemeClr val="lt1">
            <a:hueOff val="0"/>
            <a:satOff val="0"/>
            <a:lumOff val="0"/>
            <a:alphaOff val="0"/>
          </a:schemeClr>
        </a:solidFill>
        <a:ln w="25400" cap="flat" cmpd="sng" algn="ctr">
          <a:solidFill>
            <a:schemeClr val="accent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985" tIns="6985" rIns="6985" bIns="6985" numCol="1" spcCol="1270" anchor="ctr" anchorCtr="0">
          <a:noAutofit/>
        </a:bodyPr>
        <a:lstStyle/>
        <a:p>
          <a:pPr lvl="0" algn="ctr" defTabSz="488950">
            <a:lnSpc>
              <a:spcPct val="90000"/>
            </a:lnSpc>
            <a:spcBef>
              <a:spcPct val="0"/>
            </a:spcBef>
            <a:spcAft>
              <a:spcPct val="35000"/>
            </a:spcAft>
          </a:pPr>
          <a:r>
            <a:rPr lang="en-GB" sz="1100" kern="1200" dirty="0" smtClean="0">
              <a:latin typeface="Arial" panose="020B0604020202020204" pitchFamily="34" charset="0"/>
              <a:cs typeface="Arial" panose="020B0604020202020204" pitchFamily="34" charset="0"/>
            </a:rPr>
            <a:t>Devices</a:t>
          </a:r>
          <a:endParaRPr lang="en-GB" sz="1100" kern="1200" dirty="0">
            <a:latin typeface="Arial" panose="020B0604020202020204" pitchFamily="34" charset="0"/>
            <a:cs typeface="Arial" panose="020B0604020202020204" pitchFamily="34" charset="0"/>
          </a:endParaRPr>
        </a:p>
      </dsp:txBody>
      <dsp:txXfrm>
        <a:off x="1967272" y="143497"/>
        <a:ext cx="637455" cy="637455"/>
      </dsp:txXfrm>
    </dsp:sp>
    <dsp:sp modelId="{C8CCFA92-F6CA-4BD3-B552-CF7B8900ECE6}">
      <dsp:nvSpPr>
        <dsp:cNvPr id="0" name=""/>
        <dsp:cNvSpPr/>
      </dsp:nvSpPr>
      <dsp:spPr>
        <a:xfrm rot="20520000">
          <a:off x="2708022" y="1436975"/>
          <a:ext cx="272372" cy="35492"/>
        </a:xfrm>
        <a:custGeom>
          <a:avLst/>
          <a:gdLst/>
          <a:ahLst/>
          <a:cxnLst/>
          <a:rect l="0" t="0" r="0" b="0"/>
          <a:pathLst>
            <a:path>
              <a:moveTo>
                <a:pt x="0" y="17746"/>
              </a:moveTo>
              <a:lnTo>
                <a:pt x="272372" y="17746"/>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n-US" sz="500" kern="1200"/>
        </a:p>
      </dsp:txBody>
      <dsp:txXfrm>
        <a:off x="2837398" y="1447912"/>
        <a:ext cx="13618" cy="13618"/>
      </dsp:txXfrm>
    </dsp:sp>
    <dsp:sp modelId="{B915919A-3809-4910-879F-88ED6E3A1607}">
      <dsp:nvSpPr>
        <dsp:cNvPr id="0" name=""/>
        <dsp:cNvSpPr/>
      </dsp:nvSpPr>
      <dsp:spPr>
        <a:xfrm>
          <a:off x="2951667" y="822600"/>
          <a:ext cx="901497" cy="901497"/>
        </a:xfrm>
        <a:prstGeom prst="ellipse">
          <a:avLst/>
        </a:prstGeom>
        <a:solidFill>
          <a:schemeClr val="lt1">
            <a:hueOff val="0"/>
            <a:satOff val="0"/>
            <a:lumOff val="0"/>
            <a:alphaOff val="0"/>
          </a:schemeClr>
        </a:solidFill>
        <a:ln w="25400" cap="flat" cmpd="sng" algn="ctr">
          <a:solidFill>
            <a:schemeClr val="accent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985" tIns="6985" rIns="6985" bIns="6985" numCol="1" spcCol="1270" anchor="ctr" anchorCtr="0">
          <a:noAutofit/>
        </a:bodyPr>
        <a:lstStyle/>
        <a:p>
          <a:pPr lvl="0" algn="ctr" defTabSz="488950">
            <a:lnSpc>
              <a:spcPct val="90000"/>
            </a:lnSpc>
            <a:spcBef>
              <a:spcPct val="0"/>
            </a:spcBef>
            <a:spcAft>
              <a:spcPct val="35000"/>
            </a:spcAft>
          </a:pPr>
          <a:r>
            <a:rPr lang="en-GB" sz="1100" kern="1200" dirty="0" smtClean="0">
              <a:latin typeface="Arial" panose="020B0604020202020204" pitchFamily="34" charset="0"/>
              <a:cs typeface="Arial" panose="020B0604020202020204" pitchFamily="34" charset="0"/>
            </a:rPr>
            <a:t>AMR</a:t>
          </a:r>
          <a:endParaRPr lang="en-GB" sz="1100" kern="1200" dirty="0">
            <a:latin typeface="Arial" panose="020B0604020202020204" pitchFamily="34" charset="0"/>
            <a:cs typeface="Arial" panose="020B0604020202020204" pitchFamily="34" charset="0"/>
          </a:endParaRPr>
        </a:p>
      </dsp:txBody>
      <dsp:txXfrm>
        <a:off x="3083688" y="954621"/>
        <a:ext cx="637455" cy="637455"/>
      </dsp:txXfrm>
    </dsp:sp>
    <dsp:sp modelId="{014C9C97-ED19-41A0-8426-6DA10BE114A1}">
      <dsp:nvSpPr>
        <dsp:cNvPr id="0" name=""/>
        <dsp:cNvSpPr/>
      </dsp:nvSpPr>
      <dsp:spPr>
        <a:xfrm rot="3240000">
          <a:off x="2494805" y="2093188"/>
          <a:ext cx="272372" cy="35492"/>
        </a:xfrm>
        <a:custGeom>
          <a:avLst/>
          <a:gdLst/>
          <a:ahLst/>
          <a:cxnLst/>
          <a:rect l="0" t="0" r="0" b="0"/>
          <a:pathLst>
            <a:path>
              <a:moveTo>
                <a:pt x="0" y="17746"/>
              </a:moveTo>
              <a:lnTo>
                <a:pt x="272372" y="17746"/>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n-US" sz="500" kern="1200"/>
        </a:p>
      </dsp:txBody>
      <dsp:txXfrm>
        <a:off x="2624182" y="2104125"/>
        <a:ext cx="13618" cy="13618"/>
      </dsp:txXfrm>
    </dsp:sp>
    <dsp:sp modelId="{5E023E7B-D6C4-44D8-87E0-B0DD7CB1F02E}">
      <dsp:nvSpPr>
        <dsp:cNvPr id="0" name=""/>
        <dsp:cNvSpPr/>
      </dsp:nvSpPr>
      <dsp:spPr>
        <a:xfrm>
          <a:off x="2525234" y="2135026"/>
          <a:ext cx="901497" cy="901497"/>
        </a:xfrm>
        <a:prstGeom prst="ellipse">
          <a:avLst/>
        </a:prstGeom>
        <a:solidFill>
          <a:schemeClr val="lt1">
            <a:hueOff val="0"/>
            <a:satOff val="0"/>
            <a:lumOff val="0"/>
            <a:alphaOff val="0"/>
          </a:schemeClr>
        </a:solidFill>
        <a:ln w="25400" cap="flat" cmpd="sng" algn="ctr">
          <a:solidFill>
            <a:schemeClr val="accent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985" tIns="6985" rIns="6985" bIns="6985" numCol="1" spcCol="1270" anchor="ctr" anchorCtr="0">
          <a:noAutofit/>
        </a:bodyPr>
        <a:lstStyle/>
        <a:p>
          <a:pPr lvl="0" algn="ctr" defTabSz="488950">
            <a:lnSpc>
              <a:spcPct val="90000"/>
            </a:lnSpc>
            <a:spcBef>
              <a:spcPct val="0"/>
            </a:spcBef>
            <a:spcAft>
              <a:spcPct val="35000"/>
            </a:spcAft>
          </a:pPr>
          <a:r>
            <a:rPr lang="en-GB" sz="1100" kern="1200" dirty="0" smtClean="0">
              <a:latin typeface="Arial" panose="020B0604020202020204" pitchFamily="34" charset="0"/>
              <a:cs typeface="Arial" panose="020B0604020202020204" pitchFamily="34" charset="0"/>
            </a:rPr>
            <a:t>Surgery &amp; wounds</a:t>
          </a:r>
          <a:endParaRPr lang="en-GB" sz="1100" kern="1200" dirty="0">
            <a:latin typeface="Arial" panose="020B0604020202020204" pitchFamily="34" charset="0"/>
            <a:cs typeface="Arial" panose="020B0604020202020204" pitchFamily="34" charset="0"/>
          </a:endParaRPr>
        </a:p>
      </dsp:txBody>
      <dsp:txXfrm>
        <a:off x="2657255" y="2267047"/>
        <a:ext cx="637455" cy="637455"/>
      </dsp:txXfrm>
    </dsp:sp>
    <dsp:sp modelId="{FDECD69B-4987-41D9-AC27-A1E162F6881B}">
      <dsp:nvSpPr>
        <dsp:cNvPr id="0" name=""/>
        <dsp:cNvSpPr/>
      </dsp:nvSpPr>
      <dsp:spPr>
        <a:xfrm rot="7560000">
          <a:off x="1804822" y="2093188"/>
          <a:ext cx="272372" cy="35492"/>
        </a:xfrm>
        <a:custGeom>
          <a:avLst/>
          <a:gdLst/>
          <a:ahLst/>
          <a:cxnLst/>
          <a:rect l="0" t="0" r="0" b="0"/>
          <a:pathLst>
            <a:path>
              <a:moveTo>
                <a:pt x="0" y="17746"/>
              </a:moveTo>
              <a:lnTo>
                <a:pt x="272372" y="17746"/>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n-US" sz="500" kern="1200"/>
        </a:p>
      </dsp:txBody>
      <dsp:txXfrm rot="10800000">
        <a:off x="1934199" y="2104125"/>
        <a:ext cx="13618" cy="13618"/>
      </dsp:txXfrm>
    </dsp:sp>
    <dsp:sp modelId="{8E25E403-7CC4-4EED-8143-A29AEF499E5D}">
      <dsp:nvSpPr>
        <dsp:cNvPr id="0" name=""/>
        <dsp:cNvSpPr/>
      </dsp:nvSpPr>
      <dsp:spPr>
        <a:xfrm>
          <a:off x="1145268" y="2135026"/>
          <a:ext cx="901497" cy="901497"/>
        </a:xfrm>
        <a:prstGeom prst="ellipse">
          <a:avLst/>
        </a:prstGeom>
        <a:solidFill>
          <a:schemeClr val="lt1">
            <a:hueOff val="0"/>
            <a:satOff val="0"/>
            <a:lumOff val="0"/>
            <a:alphaOff val="0"/>
          </a:schemeClr>
        </a:solidFill>
        <a:ln w="25400" cap="flat" cmpd="sng" algn="ctr">
          <a:solidFill>
            <a:schemeClr val="accent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985" tIns="6985" rIns="6985" bIns="6985" numCol="1" spcCol="1270" anchor="ctr" anchorCtr="0">
          <a:noAutofit/>
        </a:bodyPr>
        <a:lstStyle/>
        <a:p>
          <a:pPr lvl="0" algn="ctr" defTabSz="488950">
            <a:lnSpc>
              <a:spcPct val="90000"/>
            </a:lnSpc>
            <a:spcBef>
              <a:spcPct val="0"/>
            </a:spcBef>
            <a:spcAft>
              <a:spcPct val="35000"/>
            </a:spcAft>
          </a:pPr>
          <a:r>
            <a:rPr lang="en-GB" sz="1100" kern="1200" dirty="0" smtClean="0">
              <a:latin typeface="Arial" panose="020B0604020202020204" pitchFamily="34" charset="0"/>
              <a:cs typeface="Arial" panose="020B0604020202020204" pitchFamily="34" charset="0"/>
            </a:rPr>
            <a:t>High risk patients</a:t>
          </a:r>
          <a:endParaRPr lang="en-GB" sz="1100" kern="1200" dirty="0">
            <a:latin typeface="Arial" panose="020B0604020202020204" pitchFamily="34" charset="0"/>
            <a:cs typeface="Arial" panose="020B0604020202020204" pitchFamily="34" charset="0"/>
          </a:endParaRPr>
        </a:p>
      </dsp:txBody>
      <dsp:txXfrm>
        <a:off x="1277289" y="2267047"/>
        <a:ext cx="637455" cy="637455"/>
      </dsp:txXfrm>
    </dsp:sp>
    <dsp:sp modelId="{EDF4E77B-9BD9-47D6-8E45-FA891B0A9FA1}">
      <dsp:nvSpPr>
        <dsp:cNvPr id="0" name=""/>
        <dsp:cNvSpPr/>
      </dsp:nvSpPr>
      <dsp:spPr>
        <a:xfrm rot="11880000">
          <a:off x="1591605" y="1436975"/>
          <a:ext cx="272372" cy="35492"/>
        </a:xfrm>
        <a:custGeom>
          <a:avLst/>
          <a:gdLst/>
          <a:ahLst/>
          <a:cxnLst/>
          <a:rect l="0" t="0" r="0" b="0"/>
          <a:pathLst>
            <a:path>
              <a:moveTo>
                <a:pt x="0" y="17746"/>
              </a:moveTo>
              <a:lnTo>
                <a:pt x="272372" y="17746"/>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n-US" sz="500" kern="1200"/>
        </a:p>
      </dsp:txBody>
      <dsp:txXfrm rot="10800000">
        <a:off x="1720982" y="1447912"/>
        <a:ext cx="13618" cy="13618"/>
      </dsp:txXfrm>
    </dsp:sp>
    <dsp:sp modelId="{CC3A7064-B69F-4B74-B21D-A2AD477E4D8F}">
      <dsp:nvSpPr>
        <dsp:cNvPr id="0" name=""/>
        <dsp:cNvSpPr/>
      </dsp:nvSpPr>
      <dsp:spPr>
        <a:xfrm>
          <a:off x="718834" y="822600"/>
          <a:ext cx="901497" cy="901497"/>
        </a:xfrm>
        <a:prstGeom prst="ellipse">
          <a:avLst/>
        </a:prstGeom>
        <a:solidFill>
          <a:schemeClr val="lt1">
            <a:hueOff val="0"/>
            <a:satOff val="0"/>
            <a:lumOff val="0"/>
            <a:alphaOff val="0"/>
          </a:schemeClr>
        </a:solidFill>
        <a:ln w="25400" cap="flat" cmpd="sng" algn="ctr">
          <a:solidFill>
            <a:schemeClr val="accent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985" tIns="6985" rIns="6985" bIns="6985" numCol="1" spcCol="1270" anchor="ctr" anchorCtr="0">
          <a:noAutofit/>
        </a:bodyPr>
        <a:lstStyle/>
        <a:p>
          <a:pPr lvl="0" algn="ctr" defTabSz="488950">
            <a:lnSpc>
              <a:spcPct val="90000"/>
            </a:lnSpc>
            <a:spcBef>
              <a:spcPct val="0"/>
            </a:spcBef>
            <a:spcAft>
              <a:spcPct val="35000"/>
            </a:spcAft>
          </a:pPr>
          <a:r>
            <a:rPr lang="en-GB" sz="1100" kern="1200" dirty="0" smtClean="0">
              <a:latin typeface="Arial" panose="020B0604020202020204" pitchFamily="34" charset="0"/>
              <a:cs typeface="Arial" panose="020B0604020202020204" pitchFamily="34" charset="0"/>
            </a:rPr>
            <a:t>Hydration &amp; UTI</a:t>
          </a:r>
          <a:endParaRPr lang="en-GB" sz="1100" kern="1200" dirty="0">
            <a:latin typeface="Arial" panose="020B0604020202020204" pitchFamily="34" charset="0"/>
            <a:cs typeface="Arial" panose="020B0604020202020204" pitchFamily="34" charset="0"/>
          </a:endParaRPr>
        </a:p>
      </dsp:txBody>
      <dsp:txXfrm>
        <a:off x="850855" y="954621"/>
        <a:ext cx="637455" cy="637455"/>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83A1A17-5382-4422-BAC7-DB4115CC2C7E}">
      <dsp:nvSpPr>
        <dsp:cNvPr id="0" name=""/>
        <dsp:cNvSpPr/>
      </dsp:nvSpPr>
      <dsp:spPr>
        <a:xfrm>
          <a:off x="401110" y="154"/>
          <a:ext cx="944588" cy="566753"/>
        </a:xfrm>
        <a:prstGeom prst="rect">
          <a:avLst/>
        </a:prstGeom>
        <a:solidFill>
          <a:schemeClr val="lt1">
            <a:hueOff val="0"/>
            <a:satOff val="0"/>
            <a:lumOff val="0"/>
            <a:alphaOff val="0"/>
          </a:schemeClr>
        </a:solidFill>
        <a:ln w="25400" cap="flat" cmpd="sng" algn="ctr">
          <a:solidFill>
            <a:schemeClr val="accent3">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en-GB" sz="1400" kern="1200" dirty="0" smtClean="0">
              <a:latin typeface="Arial" panose="020B0604020202020204" pitchFamily="34" charset="0"/>
              <a:cs typeface="Arial" panose="020B0604020202020204" pitchFamily="34" charset="0"/>
            </a:rPr>
            <a:t>Lab testing</a:t>
          </a:r>
          <a:endParaRPr lang="en-GB" sz="1400" kern="1200" dirty="0">
            <a:latin typeface="Arial" panose="020B0604020202020204" pitchFamily="34" charset="0"/>
            <a:cs typeface="Arial" panose="020B0604020202020204" pitchFamily="34" charset="0"/>
          </a:endParaRPr>
        </a:p>
      </dsp:txBody>
      <dsp:txXfrm>
        <a:off x="401110" y="154"/>
        <a:ext cx="944588" cy="566753"/>
      </dsp:txXfrm>
    </dsp:sp>
    <dsp:sp modelId="{D74286C5-7A1B-4A05-81B8-933F48AF1DAD}">
      <dsp:nvSpPr>
        <dsp:cNvPr id="0" name=""/>
        <dsp:cNvSpPr/>
      </dsp:nvSpPr>
      <dsp:spPr>
        <a:xfrm>
          <a:off x="1440158" y="154"/>
          <a:ext cx="944588" cy="566753"/>
        </a:xfrm>
        <a:prstGeom prst="rect">
          <a:avLst/>
        </a:prstGeom>
        <a:solidFill>
          <a:schemeClr val="lt1">
            <a:hueOff val="0"/>
            <a:satOff val="0"/>
            <a:lumOff val="0"/>
            <a:alphaOff val="0"/>
          </a:schemeClr>
        </a:solidFill>
        <a:ln w="25400" cap="flat" cmpd="sng" algn="ctr">
          <a:solidFill>
            <a:schemeClr val="accent3">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en-GB" sz="1400" kern="1200" dirty="0" smtClean="0">
              <a:latin typeface="Arial" panose="020B0604020202020204" pitchFamily="34" charset="0"/>
              <a:cs typeface="Arial" panose="020B0604020202020204" pitchFamily="34" charset="0"/>
            </a:rPr>
            <a:t>Patient sampling</a:t>
          </a:r>
          <a:endParaRPr lang="en-GB" sz="1400" kern="1200" dirty="0">
            <a:latin typeface="Arial" panose="020B0604020202020204" pitchFamily="34" charset="0"/>
            <a:cs typeface="Arial" panose="020B0604020202020204" pitchFamily="34" charset="0"/>
          </a:endParaRPr>
        </a:p>
      </dsp:txBody>
      <dsp:txXfrm>
        <a:off x="1440158" y="154"/>
        <a:ext cx="944588" cy="566753"/>
      </dsp:txXfrm>
    </dsp:sp>
    <dsp:sp modelId="{DC56A25C-DBD5-4566-B58F-A19A46D292D6}">
      <dsp:nvSpPr>
        <dsp:cNvPr id="0" name=""/>
        <dsp:cNvSpPr/>
      </dsp:nvSpPr>
      <dsp:spPr>
        <a:xfrm>
          <a:off x="2479205" y="154"/>
          <a:ext cx="1053688" cy="566753"/>
        </a:xfrm>
        <a:prstGeom prst="rect">
          <a:avLst/>
        </a:prstGeom>
        <a:solidFill>
          <a:schemeClr val="lt1">
            <a:hueOff val="0"/>
            <a:satOff val="0"/>
            <a:lumOff val="0"/>
            <a:alphaOff val="0"/>
          </a:schemeClr>
        </a:solidFill>
        <a:ln w="25400" cap="flat" cmpd="sng" algn="ctr">
          <a:solidFill>
            <a:schemeClr val="accent3">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en-GB" sz="1400" kern="1200" dirty="0" smtClean="0">
              <a:latin typeface="Arial" panose="020B0604020202020204" pitchFamily="34" charset="0"/>
              <a:cs typeface="Arial" panose="020B0604020202020204" pitchFamily="34" charset="0"/>
            </a:rPr>
            <a:t>Deprivation</a:t>
          </a:r>
          <a:endParaRPr lang="en-GB" sz="1400" kern="1200" dirty="0">
            <a:latin typeface="Arial" panose="020B0604020202020204" pitchFamily="34" charset="0"/>
            <a:cs typeface="Arial" panose="020B0604020202020204" pitchFamily="34" charset="0"/>
          </a:endParaRPr>
        </a:p>
      </dsp:txBody>
      <dsp:txXfrm>
        <a:off x="2479205" y="154"/>
        <a:ext cx="1053688" cy="566753"/>
      </dsp:txXfrm>
    </dsp:sp>
    <dsp:sp modelId="{5FC0DAB7-1E59-4DD7-8817-469D098A71F5}">
      <dsp:nvSpPr>
        <dsp:cNvPr id="0" name=""/>
        <dsp:cNvSpPr/>
      </dsp:nvSpPr>
      <dsp:spPr>
        <a:xfrm>
          <a:off x="3627352" y="309"/>
          <a:ext cx="944588" cy="566753"/>
        </a:xfrm>
        <a:prstGeom prst="rect">
          <a:avLst/>
        </a:prstGeom>
        <a:solidFill>
          <a:schemeClr val="lt1">
            <a:hueOff val="0"/>
            <a:satOff val="0"/>
            <a:lumOff val="0"/>
            <a:alphaOff val="0"/>
          </a:schemeClr>
        </a:solidFill>
        <a:ln w="25400" cap="flat" cmpd="sng" algn="ctr">
          <a:solidFill>
            <a:schemeClr val="accent3">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en-GB" sz="1400" kern="1200" dirty="0" smtClean="0">
              <a:latin typeface="Arial" panose="020B0604020202020204" pitchFamily="34" charset="0"/>
              <a:cs typeface="Arial" panose="020B0604020202020204" pitchFamily="34" charset="0"/>
            </a:rPr>
            <a:t>Seasonal variation</a:t>
          </a:r>
          <a:endParaRPr lang="en-GB" sz="1400" kern="1200" dirty="0">
            <a:latin typeface="Arial" panose="020B0604020202020204" pitchFamily="34" charset="0"/>
            <a:cs typeface="Arial" panose="020B0604020202020204" pitchFamily="34" charset="0"/>
          </a:endParaRPr>
        </a:p>
      </dsp:txBody>
      <dsp:txXfrm>
        <a:off x="3627352" y="309"/>
        <a:ext cx="944588" cy="566753"/>
      </dsp:txXfrm>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3109716-536D-4F55-8D3F-94E4A494DC55}">
      <dsp:nvSpPr>
        <dsp:cNvPr id="0" name=""/>
        <dsp:cNvSpPr/>
      </dsp:nvSpPr>
      <dsp:spPr>
        <a:xfrm>
          <a:off x="572392" y="1557821"/>
          <a:ext cx="901898" cy="450949"/>
        </a:xfrm>
        <a:prstGeom prst="roundRect">
          <a:avLst>
            <a:gd name="adj" fmla="val 10000"/>
          </a:avLst>
        </a:prstGeom>
        <a:solidFill>
          <a:schemeClr val="lt1">
            <a:hueOff val="0"/>
            <a:satOff val="0"/>
            <a:lumOff val="0"/>
            <a:alphaOff val="0"/>
          </a:schemeClr>
        </a:solidFill>
        <a:ln w="25400" cap="flat" cmpd="sng" algn="ctr">
          <a:solidFill>
            <a:schemeClr val="accent2">
              <a:shade val="80000"/>
              <a:hueOff val="0"/>
              <a:satOff val="0"/>
              <a:lumOff val="0"/>
              <a:alphaOff val="0"/>
            </a:schemeClr>
          </a:solidFill>
          <a:prstDash val="solid"/>
        </a:ln>
        <a:effectLst/>
        <a:scene3d>
          <a:camera prst="orthographicFront">
            <a:rot lat="0" lon="0" rev="0"/>
          </a:camera>
          <a:lightRig rig="threePt" dir="t"/>
        </a:scene3d>
      </dsp:spPr>
      <dsp:style>
        <a:lnRef idx="2">
          <a:scrgbClr r="0" g="0" b="0"/>
        </a:lnRef>
        <a:fillRef idx="1">
          <a:scrgbClr r="0" g="0" b="0"/>
        </a:fillRef>
        <a:effectRef idx="0">
          <a:scrgbClr r="0" g="0" b="0"/>
        </a:effectRef>
        <a:fontRef idx="minor">
          <a:schemeClr val="lt1"/>
        </a:fontRef>
      </dsp:style>
      <dsp:txBody>
        <a:bodyPr spcFirstLastPara="0" vert="horz" wrap="square" lIns="6985" tIns="6985" rIns="6985" bIns="6985" numCol="1" spcCol="1270" anchor="ctr" anchorCtr="0">
          <a:noAutofit/>
        </a:bodyPr>
        <a:lstStyle/>
        <a:p>
          <a:pPr lvl="0" algn="ctr" defTabSz="488950">
            <a:lnSpc>
              <a:spcPct val="90000"/>
            </a:lnSpc>
            <a:spcBef>
              <a:spcPct val="0"/>
            </a:spcBef>
            <a:spcAft>
              <a:spcPct val="35000"/>
            </a:spcAft>
          </a:pPr>
          <a:r>
            <a:rPr lang="en-GB" sz="1100" kern="1200" dirty="0" smtClean="0">
              <a:latin typeface="Arial" panose="020B0604020202020204" pitchFamily="34" charset="0"/>
              <a:cs typeface="Arial" panose="020B0604020202020204" pitchFamily="34" charset="0"/>
            </a:rPr>
            <a:t>Acquisition</a:t>
          </a:r>
          <a:endParaRPr lang="en-GB" sz="1100" kern="1200" dirty="0">
            <a:latin typeface="Arial" panose="020B0604020202020204" pitchFamily="34" charset="0"/>
            <a:cs typeface="Arial" panose="020B0604020202020204" pitchFamily="34" charset="0"/>
          </a:endParaRPr>
        </a:p>
      </dsp:txBody>
      <dsp:txXfrm>
        <a:off x="585600" y="1571029"/>
        <a:ext cx="875482" cy="424533"/>
      </dsp:txXfrm>
    </dsp:sp>
    <dsp:sp modelId="{DC572B93-ACC4-42ED-ADB2-FC0E124C1C70}">
      <dsp:nvSpPr>
        <dsp:cNvPr id="0" name=""/>
        <dsp:cNvSpPr/>
      </dsp:nvSpPr>
      <dsp:spPr>
        <a:xfrm rot="17692822">
          <a:off x="1225935" y="1381036"/>
          <a:ext cx="857470" cy="26630"/>
        </a:xfrm>
        <a:custGeom>
          <a:avLst/>
          <a:gdLst/>
          <a:ahLst/>
          <a:cxnLst/>
          <a:rect l="0" t="0" r="0" b="0"/>
          <a:pathLst>
            <a:path>
              <a:moveTo>
                <a:pt x="0" y="13315"/>
              </a:moveTo>
              <a:lnTo>
                <a:pt x="857470" y="13315"/>
              </a:lnTo>
            </a:path>
          </a:pathLst>
        </a:custGeom>
        <a:noFill/>
        <a:ln w="25400" cap="flat" cmpd="sng" algn="ctr">
          <a:solidFill>
            <a:schemeClr val="accent2">
              <a:shade val="60000"/>
              <a:hueOff val="0"/>
              <a:satOff val="0"/>
              <a:lumOff val="0"/>
              <a:alphaOff val="0"/>
            </a:schemeClr>
          </a:solidFill>
          <a:prstDash val="solid"/>
        </a:ln>
        <a:effectLst/>
        <a:scene3d>
          <a:camera prst="orthographicFront">
            <a:rot lat="0" lon="0" rev="0"/>
          </a:camera>
          <a:lightRig rig="threePt" dir="t"/>
        </a:scene3d>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n-GB" sz="500" kern="1200" dirty="0">
            <a:latin typeface="Arial" panose="020B0604020202020204" pitchFamily="34" charset="0"/>
            <a:cs typeface="Arial" panose="020B0604020202020204" pitchFamily="34" charset="0"/>
          </a:endParaRPr>
        </a:p>
      </dsp:txBody>
      <dsp:txXfrm>
        <a:off x="1633234" y="1372915"/>
        <a:ext cx="42873" cy="42873"/>
      </dsp:txXfrm>
    </dsp:sp>
    <dsp:sp modelId="{753A5D17-CC2C-4ECE-8107-2AA807819AAA}">
      <dsp:nvSpPr>
        <dsp:cNvPr id="0" name=""/>
        <dsp:cNvSpPr/>
      </dsp:nvSpPr>
      <dsp:spPr>
        <a:xfrm>
          <a:off x="1835050" y="779933"/>
          <a:ext cx="901898" cy="450949"/>
        </a:xfrm>
        <a:prstGeom prst="roundRect">
          <a:avLst>
            <a:gd name="adj" fmla="val 10000"/>
          </a:avLst>
        </a:prstGeom>
        <a:solidFill>
          <a:schemeClr val="lt1">
            <a:hueOff val="0"/>
            <a:satOff val="0"/>
            <a:lumOff val="0"/>
            <a:alphaOff val="0"/>
          </a:schemeClr>
        </a:solidFill>
        <a:ln w="25400" cap="flat" cmpd="sng" algn="ctr">
          <a:solidFill>
            <a:schemeClr val="accent2">
              <a:shade val="80000"/>
              <a:hueOff val="0"/>
              <a:satOff val="0"/>
              <a:lumOff val="0"/>
              <a:alphaOff val="0"/>
            </a:schemeClr>
          </a:solidFill>
          <a:prstDash val="solid"/>
        </a:ln>
        <a:effectLst/>
        <a:scene3d>
          <a:camera prst="orthographicFront">
            <a:rot lat="0" lon="0" rev="0"/>
          </a:camera>
          <a:lightRig rig="threePt" dir="t"/>
        </a:scene3d>
      </dsp:spPr>
      <dsp:style>
        <a:lnRef idx="2">
          <a:scrgbClr r="0" g="0" b="0"/>
        </a:lnRef>
        <a:fillRef idx="1">
          <a:scrgbClr r="0" g="0" b="0"/>
        </a:fillRef>
        <a:effectRef idx="0">
          <a:scrgbClr r="0" g="0" b="0"/>
        </a:effectRef>
        <a:fontRef idx="minor">
          <a:schemeClr val="lt1"/>
        </a:fontRef>
      </dsp:style>
      <dsp:txBody>
        <a:bodyPr spcFirstLastPara="0" vert="horz" wrap="square" lIns="6985" tIns="6985" rIns="6985" bIns="6985" numCol="1" spcCol="1270" anchor="ctr" anchorCtr="0">
          <a:noAutofit/>
        </a:bodyPr>
        <a:lstStyle/>
        <a:p>
          <a:pPr lvl="0" algn="ctr" defTabSz="488950">
            <a:lnSpc>
              <a:spcPct val="90000"/>
            </a:lnSpc>
            <a:spcBef>
              <a:spcPct val="0"/>
            </a:spcBef>
            <a:spcAft>
              <a:spcPct val="35000"/>
            </a:spcAft>
          </a:pPr>
          <a:r>
            <a:rPr lang="en-GB" sz="1100" kern="1200" dirty="0" smtClean="0">
              <a:latin typeface="Arial" panose="020B0604020202020204" pitchFamily="34" charset="0"/>
              <a:cs typeface="Arial" panose="020B0604020202020204" pitchFamily="34" charset="0"/>
            </a:rPr>
            <a:t>Sources</a:t>
          </a:r>
          <a:endParaRPr lang="en-GB" sz="1100" kern="1200" dirty="0">
            <a:latin typeface="Arial" panose="020B0604020202020204" pitchFamily="34" charset="0"/>
            <a:cs typeface="Arial" panose="020B0604020202020204" pitchFamily="34" charset="0"/>
          </a:endParaRPr>
        </a:p>
      </dsp:txBody>
      <dsp:txXfrm>
        <a:off x="1848258" y="793141"/>
        <a:ext cx="875482" cy="424533"/>
      </dsp:txXfrm>
    </dsp:sp>
    <dsp:sp modelId="{2C59D2AA-4813-4ADF-A624-F5A8FE60B8D1}">
      <dsp:nvSpPr>
        <dsp:cNvPr id="0" name=""/>
        <dsp:cNvSpPr/>
      </dsp:nvSpPr>
      <dsp:spPr>
        <a:xfrm rot="17692822">
          <a:off x="2488593" y="603149"/>
          <a:ext cx="857470" cy="26630"/>
        </a:xfrm>
        <a:custGeom>
          <a:avLst/>
          <a:gdLst/>
          <a:ahLst/>
          <a:cxnLst/>
          <a:rect l="0" t="0" r="0" b="0"/>
          <a:pathLst>
            <a:path>
              <a:moveTo>
                <a:pt x="0" y="13315"/>
              </a:moveTo>
              <a:lnTo>
                <a:pt x="857470" y="13315"/>
              </a:lnTo>
            </a:path>
          </a:pathLst>
        </a:custGeom>
        <a:noFill/>
        <a:ln w="25400" cap="flat" cmpd="sng" algn="ctr">
          <a:solidFill>
            <a:schemeClr val="accent2">
              <a:shade val="80000"/>
              <a:hueOff val="0"/>
              <a:satOff val="0"/>
              <a:lumOff val="0"/>
              <a:alphaOff val="0"/>
            </a:schemeClr>
          </a:solidFill>
          <a:prstDash val="solid"/>
        </a:ln>
        <a:effectLst/>
        <a:scene3d>
          <a:camera prst="orthographicFront">
            <a:rot lat="0" lon="0" rev="0"/>
          </a:camera>
          <a:lightRig rig="threePt" dir="t"/>
        </a:scene3d>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n-GB" sz="500" kern="1200" dirty="0">
            <a:latin typeface="Arial" panose="020B0604020202020204" pitchFamily="34" charset="0"/>
            <a:cs typeface="Arial" panose="020B0604020202020204" pitchFamily="34" charset="0"/>
          </a:endParaRPr>
        </a:p>
      </dsp:txBody>
      <dsp:txXfrm>
        <a:off x="2895892" y="595027"/>
        <a:ext cx="42873" cy="42873"/>
      </dsp:txXfrm>
    </dsp:sp>
    <dsp:sp modelId="{B02452B2-7FD5-4869-BD3A-CE4371A7BEB3}">
      <dsp:nvSpPr>
        <dsp:cNvPr id="0" name=""/>
        <dsp:cNvSpPr/>
      </dsp:nvSpPr>
      <dsp:spPr>
        <a:xfrm>
          <a:off x="3097708" y="2046"/>
          <a:ext cx="901898" cy="450949"/>
        </a:xfrm>
        <a:prstGeom prst="roundRect">
          <a:avLst>
            <a:gd name="adj" fmla="val 10000"/>
          </a:avLst>
        </a:prstGeom>
        <a:solidFill>
          <a:schemeClr val="lt1">
            <a:hueOff val="0"/>
            <a:satOff val="0"/>
            <a:lumOff val="0"/>
            <a:alphaOff val="0"/>
          </a:schemeClr>
        </a:solidFill>
        <a:ln w="25400" cap="flat" cmpd="sng" algn="ctr">
          <a:solidFill>
            <a:schemeClr val="accent2">
              <a:shade val="80000"/>
              <a:hueOff val="0"/>
              <a:satOff val="0"/>
              <a:lumOff val="0"/>
              <a:alphaOff val="0"/>
            </a:schemeClr>
          </a:solidFill>
          <a:prstDash val="solid"/>
        </a:ln>
        <a:effectLst/>
        <a:scene3d>
          <a:camera prst="orthographicFront">
            <a:rot lat="0" lon="0" rev="0"/>
          </a:camera>
          <a:lightRig rig="threePt" dir="t"/>
        </a:scene3d>
      </dsp:spPr>
      <dsp:style>
        <a:lnRef idx="2">
          <a:scrgbClr r="0" g="0" b="0"/>
        </a:lnRef>
        <a:fillRef idx="1">
          <a:scrgbClr r="0" g="0" b="0"/>
        </a:fillRef>
        <a:effectRef idx="0">
          <a:scrgbClr r="0" g="0" b="0"/>
        </a:effectRef>
        <a:fontRef idx="minor">
          <a:schemeClr val="lt1"/>
        </a:fontRef>
      </dsp:style>
      <dsp:txBody>
        <a:bodyPr spcFirstLastPara="0" vert="horz" wrap="square" lIns="6985" tIns="6985" rIns="6985" bIns="6985" numCol="1" spcCol="1270" anchor="ctr" anchorCtr="0">
          <a:noAutofit/>
        </a:bodyPr>
        <a:lstStyle/>
        <a:p>
          <a:pPr lvl="0" algn="ctr" defTabSz="488950">
            <a:lnSpc>
              <a:spcPct val="90000"/>
            </a:lnSpc>
            <a:spcBef>
              <a:spcPct val="0"/>
            </a:spcBef>
            <a:spcAft>
              <a:spcPct val="35000"/>
            </a:spcAft>
          </a:pPr>
          <a:r>
            <a:rPr lang="en-GB" sz="1100" kern="1200" dirty="0" smtClean="0">
              <a:latin typeface="Arial" panose="020B0604020202020204" pitchFamily="34" charset="0"/>
              <a:cs typeface="Arial" panose="020B0604020202020204" pitchFamily="34" charset="0"/>
            </a:rPr>
            <a:t>Humans</a:t>
          </a:r>
          <a:endParaRPr lang="en-GB" sz="1100" kern="1200" dirty="0">
            <a:latin typeface="Arial" panose="020B0604020202020204" pitchFamily="34" charset="0"/>
            <a:cs typeface="Arial" panose="020B0604020202020204" pitchFamily="34" charset="0"/>
          </a:endParaRPr>
        </a:p>
      </dsp:txBody>
      <dsp:txXfrm>
        <a:off x="3110916" y="15254"/>
        <a:ext cx="875482" cy="424533"/>
      </dsp:txXfrm>
    </dsp:sp>
    <dsp:sp modelId="{AB70540C-FB2C-4D88-AD2E-D149D68CE41C}">
      <dsp:nvSpPr>
        <dsp:cNvPr id="0" name=""/>
        <dsp:cNvSpPr/>
      </dsp:nvSpPr>
      <dsp:spPr>
        <a:xfrm rot="19457599">
          <a:off x="2695190" y="862445"/>
          <a:ext cx="444276" cy="26630"/>
        </a:xfrm>
        <a:custGeom>
          <a:avLst/>
          <a:gdLst/>
          <a:ahLst/>
          <a:cxnLst/>
          <a:rect l="0" t="0" r="0" b="0"/>
          <a:pathLst>
            <a:path>
              <a:moveTo>
                <a:pt x="0" y="13315"/>
              </a:moveTo>
              <a:lnTo>
                <a:pt x="444276" y="13315"/>
              </a:lnTo>
            </a:path>
          </a:pathLst>
        </a:custGeom>
        <a:noFill/>
        <a:ln w="25400" cap="flat" cmpd="sng" algn="ctr">
          <a:solidFill>
            <a:schemeClr val="accent2">
              <a:shade val="80000"/>
              <a:hueOff val="0"/>
              <a:satOff val="0"/>
              <a:lumOff val="0"/>
              <a:alphaOff val="0"/>
            </a:schemeClr>
          </a:solidFill>
          <a:prstDash val="solid"/>
        </a:ln>
        <a:effectLst/>
        <a:scene3d>
          <a:camera prst="orthographicFront">
            <a:rot lat="0" lon="0" rev="0"/>
          </a:camera>
          <a:lightRig rig="threePt" dir="t"/>
        </a:scene3d>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n-GB" sz="500" kern="1200" dirty="0">
            <a:latin typeface="Arial" panose="020B0604020202020204" pitchFamily="34" charset="0"/>
            <a:cs typeface="Arial" panose="020B0604020202020204" pitchFamily="34" charset="0"/>
          </a:endParaRPr>
        </a:p>
      </dsp:txBody>
      <dsp:txXfrm>
        <a:off x="2906221" y="864653"/>
        <a:ext cx="22213" cy="22213"/>
      </dsp:txXfrm>
    </dsp:sp>
    <dsp:sp modelId="{3A8D3FD4-8E31-4959-83C6-5171A391709B}">
      <dsp:nvSpPr>
        <dsp:cNvPr id="0" name=""/>
        <dsp:cNvSpPr/>
      </dsp:nvSpPr>
      <dsp:spPr>
        <a:xfrm>
          <a:off x="3097708" y="520637"/>
          <a:ext cx="901898" cy="450949"/>
        </a:xfrm>
        <a:prstGeom prst="roundRect">
          <a:avLst>
            <a:gd name="adj" fmla="val 10000"/>
          </a:avLst>
        </a:prstGeom>
        <a:solidFill>
          <a:schemeClr val="lt1">
            <a:hueOff val="0"/>
            <a:satOff val="0"/>
            <a:lumOff val="0"/>
            <a:alphaOff val="0"/>
          </a:schemeClr>
        </a:solidFill>
        <a:ln w="25400" cap="flat" cmpd="sng" algn="ctr">
          <a:solidFill>
            <a:schemeClr val="accent2">
              <a:shade val="80000"/>
              <a:hueOff val="0"/>
              <a:satOff val="0"/>
              <a:lumOff val="0"/>
              <a:alphaOff val="0"/>
            </a:schemeClr>
          </a:solidFill>
          <a:prstDash val="solid"/>
        </a:ln>
        <a:effectLst/>
        <a:scene3d>
          <a:camera prst="orthographicFront">
            <a:rot lat="0" lon="0" rev="0"/>
          </a:camera>
          <a:lightRig rig="threePt" dir="t"/>
        </a:scene3d>
      </dsp:spPr>
      <dsp:style>
        <a:lnRef idx="2">
          <a:scrgbClr r="0" g="0" b="0"/>
        </a:lnRef>
        <a:fillRef idx="1">
          <a:scrgbClr r="0" g="0" b="0"/>
        </a:fillRef>
        <a:effectRef idx="0">
          <a:scrgbClr r="0" g="0" b="0"/>
        </a:effectRef>
        <a:fontRef idx="minor">
          <a:schemeClr val="lt1"/>
        </a:fontRef>
      </dsp:style>
      <dsp:txBody>
        <a:bodyPr spcFirstLastPara="0" vert="horz" wrap="square" lIns="6985" tIns="6985" rIns="6985" bIns="6985" numCol="1" spcCol="1270" anchor="ctr" anchorCtr="0">
          <a:noAutofit/>
        </a:bodyPr>
        <a:lstStyle/>
        <a:p>
          <a:pPr lvl="0" algn="ctr" defTabSz="488950">
            <a:lnSpc>
              <a:spcPct val="90000"/>
            </a:lnSpc>
            <a:spcBef>
              <a:spcPct val="0"/>
            </a:spcBef>
            <a:spcAft>
              <a:spcPct val="35000"/>
            </a:spcAft>
          </a:pPr>
          <a:r>
            <a:rPr lang="en-GB" sz="1100" kern="1200" dirty="0" smtClean="0">
              <a:latin typeface="Arial" panose="020B0604020202020204" pitchFamily="34" charset="0"/>
              <a:cs typeface="Arial" panose="020B0604020202020204" pitchFamily="34" charset="0"/>
            </a:rPr>
            <a:t>Animals</a:t>
          </a:r>
          <a:endParaRPr lang="en-GB" sz="1100" kern="1200" dirty="0">
            <a:latin typeface="Arial" panose="020B0604020202020204" pitchFamily="34" charset="0"/>
            <a:cs typeface="Arial" panose="020B0604020202020204" pitchFamily="34" charset="0"/>
          </a:endParaRPr>
        </a:p>
      </dsp:txBody>
      <dsp:txXfrm>
        <a:off x="3110916" y="533845"/>
        <a:ext cx="875482" cy="424533"/>
      </dsp:txXfrm>
    </dsp:sp>
    <dsp:sp modelId="{7E9DF222-6A1B-4051-B22C-76CCA1F27F78}">
      <dsp:nvSpPr>
        <dsp:cNvPr id="0" name=""/>
        <dsp:cNvSpPr/>
      </dsp:nvSpPr>
      <dsp:spPr>
        <a:xfrm rot="2142401">
          <a:off x="2695190" y="1121740"/>
          <a:ext cx="444276" cy="26630"/>
        </a:xfrm>
        <a:custGeom>
          <a:avLst/>
          <a:gdLst/>
          <a:ahLst/>
          <a:cxnLst/>
          <a:rect l="0" t="0" r="0" b="0"/>
          <a:pathLst>
            <a:path>
              <a:moveTo>
                <a:pt x="0" y="13315"/>
              </a:moveTo>
              <a:lnTo>
                <a:pt x="444276" y="13315"/>
              </a:lnTo>
            </a:path>
          </a:pathLst>
        </a:custGeom>
        <a:noFill/>
        <a:ln w="25400" cap="flat" cmpd="sng" algn="ctr">
          <a:solidFill>
            <a:schemeClr val="accent2">
              <a:shade val="80000"/>
              <a:hueOff val="0"/>
              <a:satOff val="0"/>
              <a:lumOff val="0"/>
              <a:alphaOff val="0"/>
            </a:schemeClr>
          </a:solidFill>
          <a:prstDash val="solid"/>
        </a:ln>
        <a:effectLst/>
        <a:scene3d>
          <a:camera prst="orthographicFront">
            <a:rot lat="0" lon="0" rev="0"/>
          </a:camera>
          <a:lightRig rig="threePt" dir="t"/>
        </a:scene3d>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n-GB" sz="500" kern="1200" dirty="0">
            <a:latin typeface="Arial" panose="020B0604020202020204" pitchFamily="34" charset="0"/>
            <a:cs typeface="Arial" panose="020B0604020202020204" pitchFamily="34" charset="0"/>
          </a:endParaRPr>
        </a:p>
      </dsp:txBody>
      <dsp:txXfrm>
        <a:off x="2906221" y="1123949"/>
        <a:ext cx="22213" cy="22213"/>
      </dsp:txXfrm>
    </dsp:sp>
    <dsp:sp modelId="{D2BBB8D1-6D25-4511-80C5-E875915742BA}">
      <dsp:nvSpPr>
        <dsp:cNvPr id="0" name=""/>
        <dsp:cNvSpPr/>
      </dsp:nvSpPr>
      <dsp:spPr>
        <a:xfrm>
          <a:off x="3097708" y="1039229"/>
          <a:ext cx="901898" cy="450949"/>
        </a:xfrm>
        <a:prstGeom prst="roundRect">
          <a:avLst>
            <a:gd name="adj" fmla="val 10000"/>
          </a:avLst>
        </a:prstGeom>
        <a:solidFill>
          <a:schemeClr val="lt1">
            <a:hueOff val="0"/>
            <a:satOff val="0"/>
            <a:lumOff val="0"/>
            <a:alphaOff val="0"/>
          </a:schemeClr>
        </a:solidFill>
        <a:ln w="25400" cap="flat" cmpd="sng" algn="ctr">
          <a:solidFill>
            <a:schemeClr val="accent2">
              <a:shade val="80000"/>
              <a:hueOff val="0"/>
              <a:satOff val="0"/>
              <a:lumOff val="0"/>
              <a:alphaOff val="0"/>
            </a:schemeClr>
          </a:solidFill>
          <a:prstDash val="solid"/>
        </a:ln>
        <a:effectLst/>
        <a:scene3d>
          <a:camera prst="orthographicFront">
            <a:rot lat="0" lon="0" rev="0"/>
          </a:camera>
          <a:lightRig rig="threePt" dir="t"/>
        </a:scene3d>
      </dsp:spPr>
      <dsp:style>
        <a:lnRef idx="2">
          <a:scrgbClr r="0" g="0" b="0"/>
        </a:lnRef>
        <a:fillRef idx="1">
          <a:scrgbClr r="0" g="0" b="0"/>
        </a:fillRef>
        <a:effectRef idx="0">
          <a:scrgbClr r="0" g="0" b="0"/>
        </a:effectRef>
        <a:fontRef idx="minor">
          <a:schemeClr val="lt1"/>
        </a:fontRef>
      </dsp:style>
      <dsp:txBody>
        <a:bodyPr spcFirstLastPara="0" vert="horz" wrap="square" lIns="6985" tIns="6985" rIns="6985" bIns="6985" numCol="1" spcCol="1270" anchor="ctr" anchorCtr="0">
          <a:noAutofit/>
        </a:bodyPr>
        <a:lstStyle/>
        <a:p>
          <a:pPr lvl="0" algn="ctr" defTabSz="488950">
            <a:lnSpc>
              <a:spcPct val="90000"/>
            </a:lnSpc>
            <a:spcBef>
              <a:spcPct val="0"/>
            </a:spcBef>
            <a:spcAft>
              <a:spcPct val="35000"/>
            </a:spcAft>
          </a:pPr>
          <a:r>
            <a:rPr lang="en-GB" sz="1100" kern="1200" dirty="0" smtClean="0">
              <a:latin typeface="Arial" panose="020B0604020202020204" pitchFamily="34" charset="0"/>
              <a:cs typeface="Arial" panose="020B0604020202020204" pitchFamily="34" charset="0"/>
            </a:rPr>
            <a:t>Food</a:t>
          </a:r>
          <a:endParaRPr lang="en-GB" sz="1100" kern="1200" dirty="0">
            <a:latin typeface="Arial" panose="020B0604020202020204" pitchFamily="34" charset="0"/>
            <a:cs typeface="Arial" panose="020B0604020202020204" pitchFamily="34" charset="0"/>
          </a:endParaRPr>
        </a:p>
      </dsp:txBody>
      <dsp:txXfrm>
        <a:off x="3110916" y="1052437"/>
        <a:ext cx="875482" cy="424533"/>
      </dsp:txXfrm>
    </dsp:sp>
    <dsp:sp modelId="{998451E0-BDA9-4C18-95A0-62DA1B210232}">
      <dsp:nvSpPr>
        <dsp:cNvPr id="0" name=""/>
        <dsp:cNvSpPr/>
      </dsp:nvSpPr>
      <dsp:spPr>
        <a:xfrm rot="3907178">
          <a:off x="2488593" y="1381036"/>
          <a:ext cx="857470" cy="26630"/>
        </a:xfrm>
        <a:custGeom>
          <a:avLst/>
          <a:gdLst/>
          <a:ahLst/>
          <a:cxnLst/>
          <a:rect l="0" t="0" r="0" b="0"/>
          <a:pathLst>
            <a:path>
              <a:moveTo>
                <a:pt x="0" y="13315"/>
              </a:moveTo>
              <a:lnTo>
                <a:pt x="857470" y="13315"/>
              </a:lnTo>
            </a:path>
          </a:pathLst>
        </a:custGeom>
        <a:noFill/>
        <a:ln w="25400" cap="flat" cmpd="sng" algn="ctr">
          <a:solidFill>
            <a:schemeClr val="accent2">
              <a:shade val="80000"/>
              <a:hueOff val="0"/>
              <a:satOff val="0"/>
              <a:lumOff val="0"/>
              <a:alphaOff val="0"/>
            </a:schemeClr>
          </a:solidFill>
          <a:prstDash val="solid"/>
        </a:ln>
        <a:effectLst/>
        <a:scene3d>
          <a:camera prst="orthographicFront">
            <a:rot lat="0" lon="0" rev="0"/>
          </a:camera>
          <a:lightRig rig="threePt" dir="t"/>
        </a:scene3d>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n-GB" sz="500" kern="1200" dirty="0">
            <a:latin typeface="Arial" panose="020B0604020202020204" pitchFamily="34" charset="0"/>
            <a:cs typeface="Arial" panose="020B0604020202020204" pitchFamily="34" charset="0"/>
          </a:endParaRPr>
        </a:p>
      </dsp:txBody>
      <dsp:txXfrm>
        <a:off x="2895892" y="1372915"/>
        <a:ext cx="42873" cy="42873"/>
      </dsp:txXfrm>
    </dsp:sp>
    <dsp:sp modelId="{9E22FACA-590D-483D-8E20-C876F44C407F}">
      <dsp:nvSpPr>
        <dsp:cNvPr id="0" name=""/>
        <dsp:cNvSpPr/>
      </dsp:nvSpPr>
      <dsp:spPr>
        <a:xfrm>
          <a:off x="3097708" y="1557821"/>
          <a:ext cx="901898" cy="450949"/>
        </a:xfrm>
        <a:prstGeom prst="roundRect">
          <a:avLst>
            <a:gd name="adj" fmla="val 10000"/>
          </a:avLst>
        </a:prstGeom>
        <a:solidFill>
          <a:schemeClr val="lt1">
            <a:hueOff val="0"/>
            <a:satOff val="0"/>
            <a:lumOff val="0"/>
            <a:alphaOff val="0"/>
          </a:schemeClr>
        </a:solidFill>
        <a:ln w="25400" cap="flat" cmpd="sng" algn="ctr">
          <a:solidFill>
            <a:schemeClr val="accent2">
              <a:shade val="80000"/>
              <a:hueOff val="0"/>
              <a:satOff val="0"/>
              <a:lumOff val="0"/>
              <a:alphaOff val="0"/>
            </a:schemeClr>
          </a:solidFill>
          <a:prstDash val="solid"/>
        </a:ln>
        <a:effectLst/>
        <a:scene3d>
          <a:camera prst="orthographicFront">
            <a:rot lat="0" lon="0" rev="0"/>
          </a:camera>
          <a:lightRig rig="threePt" dir="t"/>
        </a:scene3d>
      </dsp:spPr>
      <dsp:style>
        <a:lnRef idx="2">
          <a:scrgbClr r="0" g="0" b="0"/>
        </a:lnRef>
        <a:fillRef idx="1">
          <a:scrgbClr r="0" g="0" b="0"/>
        </a:fillRef>
        <a:effectRef idx="0">
          <a:scrgbClr r="0" g="0" b="0"/>
        </a:effectRef>
        <a:fontRef idx="minor">
          <a:schemeClr val="lt1"/>
        </a:fontRef>
      </dsp:style>
      <dsp:txBody>
        <a:bodyPr spcFirstLastPara="0" vert="horz" wrap="square" lIns="6985" tIns="6985" rIns="6985" bIns="6985" numCol="1" spcCol="1270" anchor="ctr" anchorCtr="0">
          <a:noAutofit/>
        </a:bodyPr>
        <a:lstStyle/>
        <a:p>
          <a:pPr lvl="0" algn="ctr" defTabSz="488950">
            <a:lnSpc>
              <a:spcPct val="90000"/>
            </a:lnSpc>
            <a:spcBef>
              <a:spcPct val="0"/>
            </a:spcBef>
            <a:spcAft>
              <a:spcPct val="35000"/>
            </a:spcAft>
          </a:pPr>
          <a:r>
            <a:rPr lang="en-GB" sz="1100" kern="1200" dirty="0" smtClean="0">
              <a:latin typeface="Arial" panose="020B0604020202020204" pitchFamily="34" charset="0"/>
              <a:cs typeface="Arial" panose="020B0604020202020204" pitchFamily="34" charset="0"/>
            </a:rPr>
            <a:t>Soil</a:t>
          </a:r>
          <a:endParaRPr lang="en-GB" sz="1100" kern="1200" dirty="0">
            <a:latin typeface="Arial" panose="020B0604020202020204" pitchFamily="34" charset="0"/>
            <a:cs typeface="Arial" panose="020B0604020202020204" pitchFamily="34" charset="0"/>
          </a:endParaRPr>
        </a:p>
      </dsp:txBody>
      <dsp:txXfrm>
        <a:off x="3110916" y="1571029"/>
        <a:ext cx="875482" cy="424533"/>
      </dsp:txXfrm>
    </dsp:sp>
    <dsp:sp modelId="{22B11B40-168A-4611-9017-96541EF55CA1}">
      <dsp:nvSpPr>
        <dsp:cNvPr id="0" name=""/>
        <dsp:cNvSpPr/>
      </dsp:nvSpPr>
      <dsp:spPr>
        <a:xfrm rot="3907178">
          <a:off x="1225935" y="2158924"/>
          <a:ext cx="857470" cy="26630"/>
        </a:xfrm>
        <a:custGeom>
          <a:avLst/>
          <a:gdLst/>
          <a:ahLst/>
          <a:cxnLst/>
          <a:rect l="0" t="0" r="0" b="0"/>
          <a:pathLst>
            <a:path>
              <a:moveTo>
                <a:pt x="0" y="13315"/>
              </a:moveTo>
              <a:lnTo>
                <a:pt x="857470" y="13315"/>
              </a:lnTo>
            </a:path>
          </a:pathLst>
        </a:custGeom>
        <a:noFill/>
        <a:ln w="25400" cap="flat" cmpd="sng" algn="ctr">
          <a:solidFill>
            <a:schemeClr val="accent2">
              <a:shade val="60000"/>
              <a:hueOff val="0"/>
              <a:satOff val="0"/>
              <a:lumOff val="0"/>
              <a:alphaOff val="0"/>
            </a:schemeClr>
          </a:solidFill>
          <a:prstDash val="solid"/>
        </a:ln>
        <a:effectLst/>
        <a:scene3d>
          <a:camera prst="orthographicFront">
            <a:rot lat="0" lon="0" rev="0"/>
          </a:camera>
          <a:lightRig rig="threePt" dir="t"/>
        </a:scene3d>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n-GB" sz="500" kern="1200" dirty="0">
            <a:latin typeface="Arial" panose="020B0604020202020204" pitchFamily="34" charset="0"/>
            <a:cs typeface="Arial" panose="020B0604020202020204" pitchFamily="34" charset="0"/>
          </a:endParaRPr>
        </a:p>
      </dsp:txBody>
      <dsp:txXfrm>
        <a:off x="1633234" y="2150802"/>
        <a:ext cx="42873" cy="42873"/>
      </dsp:txXfrm>
    </dsp:sp>
    <dsp:sp modelId="{9A0A82B6-0746-49E4-B3A3-107A26EF446C}">
      <dsp:nvSpPr>
        <dsp:cNvPr id="0" name=""/>
        <dsp:cNvSpPr/>
      </dsp:nvSpPr>
      <dsp:spPr>
        <a:xfrm>
          <a:off x="1835050" y="2335708"/>
          <a:ext cx="901898" cy="450949"/>
        </a:xfrm>
        <a:prstGeom prst="roundRect">
          <a:avLst>
            <a:gd name="adj" fmla="val 10000"/>
          </a:avLst>
        </a:prstGeom>
        <a:solidFill>
          <a:schemeClr val="lt1">
            <a:hueOff val="0"/>
            <a:satOff val="0"/>
            <a:lumOff val="0"/>
            <a:alphaOff val="0"/>
          </a:schemeClr>
        </a:solidFill>
        <a:ln w="25400" cap="flat" cmpd="sng" algn="ctr">
          <a:solidFill>
            <a:schemeClr val="accent2">
              <a:shade val="80000"/>
              <a:hueOff val="0"/>
              <a:satOff val="0"/>
              <a:lumOff val="0"/>
              <a:alphaOff val="0"/>
            </a:schemeClr>
          </a:solidFill>
          <a:prstDash val="solid"/>
        </a:ln>
        <a:effectLst/>
        <a:scene3d>
          <a:camera prst="orthographicFront">
            <a:rot lat="0" lon="0" rev="0"/>
          </a:camera>
          <a:lightRig rig="threePt" dir="t"/>
        </a:scene3d>
      </dsp:spPr>
      <dsp:style>
        <a:lnRef idx="2">
          <a:scrgbClr r="0" g="0" b="0"/>
        </a:lnRef>
        <a:fillRef idx="1">
          <a:scrgbClr r="0" g="0" b="0"/>
        </a:fillRef>
        <a:effectRef idx="0">
          <a:scrgbClr r="0" g="0" b="0"/>
        </a:effectRef>
        <a:fontRef idx="minor">
          <a:schemeClr val="lt1"/>
        </a:fontRef>
      </dsp:style>
      <dsp:txBody>
        <a:bodyPr spcFirstLastPara="0" vert="horz" wrap="square" lIns="6985" tIns="6985" rIns="6985" bIns="6985" numCol="1" spcCol="1270" anchor="ctr" anchorCtr="0">
          <a:noAutofit/>
        </a:bodyPr>
        <a:lstStyle/>
        <a:p>
          <a:pPr lvl="0" algn="ctr" defTabSz="488950">
            <a:lnSpc>
              <a:spcPct val="90000"/>
            </a:lnSpc>
            <a:spcBef>
              <a:spcPct val="0"/>
            </a:spcBef>
            <a:spcAft>
              <a:spcPct val="35000"/>
            </a:spcAft>
          </a:pPr>
          <a:r>
            <a:rPr lang="en-GB" sz="1100" kern="1200" dirty="0" smtClean="0">
              <a:latin typeface="Arial" panose="020B0604020202020204" pitchFamily="34" charset="0"/>
              <a:cs typeface="Arial" panose="020B0604020202020204" pitchFamily="34" charset="0"/>
            </a:rPr>
            <a:t>Transmission routes</a:t>
          </a:r>
          <a:endParaRPr lang="en-GB" sz="1100" kern="1200" dirty="0">
            <a:latin typeface="Arial" panose="020B0604020202020204" pitchFamily="34" charset="0"/>
            <a:cs typeface="Arial" panose="020B0604020202020204" pitchFamily="34" charset="0"/>
          </a:endParaRPr>
        </a:p>
      </dsp:txBody>
      <dsp:txXfrm>
        <a:off x="1848258" y="2348916"/>
        <a:ext cx="875482" cy="424533"/>
      </dsp:txXfrm>
    </dsp:sp>
    <dsp:sp modelId="{A5298A19-F28F-4D55-AF14-664D7DDE3D4D}">
      <dsp:nvSpPr>
        <dsp:cNvPr id="0" name=""/>
        <dsp:cNvSpPr/>
      </dsp:nvSpPr>
      <dsp:spPr>
        <a:xfrm rot="19457599">
          <a:off x="2695190" y="2418219"/>
          <a:ext cx="444276" cy="26630"/>
        </a:xfrm>
        <a:custGeom>
          <a:avLst/>
          <a:gdLst/>
          <a:ahLst/>
          <a:cxnLst/>
          <a:rect l="0" t="0" r="0" b="0"/>
          <a:pathLst>
            <a:path>
              <a:moveTo>
                <a:pt x="0" y="13315"/>
              </a:moveTo>
              <a:lnTo>
                <a:pt x="444276" y="13315"/>
              </a:lnTo>
            </a:path>
          </a:pathLst>
        </a:custGeom>
        <a:noFill/>
        <a:ln w="25400" cap="flat" cmpd="sng" algn="ctr">
          <a:solidFill>
            <a:schemeClr val="accent2">
              <a:shade val="80000"/>
              <a:hueOff val="0"/>
              <a:satOff val="0"/>
              <a:lumOff val="0"/>
              <a:alphaOff val="0"/>
            </a:schemeClr>
          </a:solidFill>
          <a:prstDash val="solid"/>
        </a:ln>
        <a:effectLst/>
        <a:scene3d>
          <a:camera prst="orthographicFront">
            <a:rot lat="0" lon="0" rev="0"/>
          </a:camera>
          <a:lightRig rig="threePt" dir="t"/>
        </a:scene3d>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n-GB" sz="500" kern="1200" dirty="0">
            <a:latin typeface="Arial" panose="020B0604020202020204" pitchFamily="34" charset="0"/>
            <a:cs typeface="Arial" panose="020B0604020202020204" pitchFamily="34" charset="0"/>
          </a:endParaRPr>
        </a:p>
      </dsp:txBody>
      <dsp:txXfrm>
        <a:off x="2906221" y="2420428"/>
        <a:ext cx="22213" cy="22213"/>
      </dsp:txXfrm>
    </dsp:sp>
    <dsp:sp modelId="{C36564EA-2771-48D6-9A00-A4368A4E1971}">
      <dsp:nvSpPr>
        <dsp:cNvPr id="0" name=""/>
        <dsp:cNvSpPr/>
      </dsp:nvSpPr>
      <dsp:spPr>
        <a:xfrm>
          <a:off x="3097708" y="2076412"/>
          <a:ext cx="901898" cy="450949"/>
        </a:xfrm>
        <a:prstGeom prst="roundRect">
          <a:avLst>
            <a:gd name="adj" fmla="val 10000"/>
          </a:avLst>
        </a:prstGeom>
        <a:solidFill>
          <a:schemeClr val="lt1">
            <a:hueOff val="0"/>
            <a:satOff val="0"/>
            <a:lumOff val="0"/>
            <a:alphaOff val="0"/>
          </a:schemeClr>
        </a:solidFill>
        <a:ln w="25400" cap="flat" cmpd="sng" algn="ctr">
          <a:solidFill>
            <a:schemeClr val="accent2">
              <a:shade val="80000"/>
              <a:hueOff val="0"/>
              <a:satOff val="0"/>
              <a:lumOff val="0"/>
              <a:alphaOff val="0"/>
            </a:schemeClr>
          </a:solidFill>
          <a:prstDash val="solid"/>
        </a:ln>
        <a:effectLst/>
        <a:scene3d>
          <a:camera prst="orthographicFront">
            <a:rot lat="0" lon="0" rev="0"/>
          </a:camera>
          <a:lightRig rig="threePt" dir="t"/>
        </a:scene3d>
      </dsp:spPr>
      <dsp:style>
        <a:lnRef idx="2">
          <a:scrgbClr r="0" g="0" b="0"/>
        </a:lnRef>
        <a:fillRef idx="1">
          <a:scrgbClr r="0" g="0" b="0"/>
        </a:fillRef>
        <a:effectRef idx="0">
          <a:scrgbClr r="0" g="0" b="0"/>
        </a:effectRef>
        <a:fontRef idx="minor">
          <a:schemeClr val="lt1"/>
        </a:fontRef>
      </dsp:style>
      <dsp:txBody>
        <a:bodyPr spcFirstLastPara="0" vert="horz" wrap="square" lIns="6985" tIns="6985" rIns="6985" bIns="6985" numCol="1" spcCol="1270" anchor="ctr" anchorCtr="0">
          <a:noAutofit/>
        </a:bodyPr>
        <a:lstStyle/>
        <a:p>
          <a:pPr lvl="0" algn="ctr" defTabSz="488950">
            <a:lnSpc>
              <a:spcPct val="90000"/>
            </a:lnSpc>
            <a:spcBef>
              <a:spcPct val="0"/>
            </a:spcBef>
            <a:spcAft>
              <a:spcPct val="35000"/>
            </a:spcAft>
          </a:pPr>
          <a:r>
            <a:rPr lang="en-GB" sz="1100" kern="1200" dirty="0" smtClean="0">
              <a:latin typeface="Arial" panose="020B0604020202020204" pitchFamily="34" charset="0"/>
              <a:cs typeface="Arial" panose="020B0604020202020204" pitchFamily="34" charset="0"/>
            </a:rPr>
            <a:t>Hands</a:t>
          </a:r>
        </a:p>
      </dsp:txBody>
      <dsp:txXfrm>
        <a:off x="3110916" y="2089620"/>
        <a:ext cx="875482" cy="424533"/>
      </dsp:txXfrm>
    </dsp:sp>
    <dsp:sp modelId="{D477018F-1D04-485A-94B4-547CA6BD3FB8}">
      <dsp:nvSpPr>
        <dsp:cNvPr id="0" name=""/>
        <dsp:cNvSpPr/>
      </dsp:nvSpPr>
      <dsp:spPr>
        <a:xfrm rot="2142401">
          <a:off x="2695190" y="2677515"/>
          <a:ext cx="444276" cy="26630"/>
        </a:xfrm>
        <a:custGeom>
          <a:avLst/>
          <a:gdLst/>
          <a:ahLst/>
          <a:cxnLst/>
          <a:rect l="0" t="0" r="0" b="0"/>
          <a:pathLst>
            <a:path>
              <a:moveTo>
                <a:pt x="0" y="13315"/>
              </a:moveTo>
              <a:lnTo>
                <a:pt x="444276" y="13315"/>
              </a:lnTo>
            </a:path>
          </a:pathLst>
        </a:custGeom>
        <a:noFill/>
        <a:ln w="25400" cap="flat" cmpd="sng" algn="ctr">
          <a:solidFill>
            <a:schemeClr val="accent2">
              <a:shade val="80000"/>
              <a:hueOff val="0"/>
              <a:satOff val="0"/>
              <a:lumOff val="0"/>
              <a:alphaOff val="0"/>
            </a:schemeClr>
          </a:solidFill>
          <a:prstDash val="solid"/>
        </a:ln>
        <a:effectLst/>
        <a:scene3d>
          <a:camera prst="orthographicFront">
            <a:rot lat="0" lon="0" rev="0"/>
          </a:camera>
          <a:lightRig rig="threePt" dir="t"/>
        </a:scene3d>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n-GB" sz="500" kern="1200" dirty="0">
            <a:latin typeface="Arial" panose="020B0604020202020204" pitchFamily="34" charset="0"/>
            <a:cs typeface="Arial" panose="020B0604020202020204" pitchFamily="34" charset="0"/>
          </a:endParaRPr>
        </a:p>
      </dsp:txBody>
      <dsp:txXfrm>
        <a:off x="2906221" y="2679724"/>
        <a:ext cx="22213" cy="22213"/>
      </dsp:txXfrm>
    </dsp:sp>
    <dsp:sp modelId="{65A2CE93-175C-4E5D-8A0B-CFD884186552}">
      <dsp:nvSpPr>
        <dsp:cNvPr id="0" name=""/>
        <dsp:cNvSpPr/>
      </dsp:nvSpPr>
      <dsp:spPr>
        <a:xfrm>
          <a:off x="3097708" y="2595004"/>
          <a:ext cx="901898" cy="450949"/>
        </a:xfrm>
        <a:prstGeom prst="roundRect">
          <a:avLst>
            <a:gd name="adj" fmla="val 10000"/>
          </a:avLst>
        </a:prstGeom>
        <a:solidFill>
          <a:schemeClr val="lt1">
            <a:hueOff val="0"/>
            <a:satOff val="0"/>
            <a:lumOff val="0"/>
            <a:alphaOff val="0"/>
          </a:schemeClr>
        </a:solidFill>
        <a:ln w="25400" cap="flat" cmpd="sng" algn="ctr">
          <a:solidFill>
            <a:schemeClr val="accent2">
              <a:shade val="80000"/>
              <a:hueOff val="0"/>
              <a:satOff val="0"/>
              <a:lumOff val="0"/>
              <a:alphaOff val="0"/>
            </a:schemeClr>
          </a:solidFill>
          <a:prstDash val="solid"/>
        </a:ln>
        <a:effectLst/>
        <a:scene3d>
          <a:camera prst="orthographicFront">
            <a:rot lat="0" lon="0" rev="0"/>
          </a:camera>
          <a:lightRig rig="threePt" dir="t"/>
        </a:scene3d>
      </dsp:spPr>
      <dsp:style>
        <a:lnRef idx="2">
          <a:scrgbClr r="0" g="0" b="0"/>
        </a:lnRef>
        <a:fillRef idx="1">
          <a:scrgbClr r="0" g="0" b="0"/>
        </a:fillRef>
        <a:effectRef idx="0">
          <a:scrgbClr r="0" g="0" b="0"/>
        </a:effectRef>
        <a:fontRef idx="minor">
          <a:schemeClr val="lt1"/>
        </a:fontRef>
      </dsp:style>
      <dsp:txBody>
        <a:bodyPr spcFirstLastPara="0" vert="horz" wrap="square" lIns="6985" tIns="6985" rIns="6985" bIns="6985" numCol="1" spcCol="1270" anchor="ctr" anchorCtr="0">
          <a:noAutofit/>
        </a:bodyPr>
        <a:lstStyle/>
        <a:p>
          <a:pPr lvl="0" algn="ctr" defTabSz="488950">
            <a:lnSpc>
              <a:spcPct val="90000"/>
            </a:lnSpc>
            <a:spcBef>
              <a:spcPct val="0"/>
            </a:spcBef>
            <a:spcAft>
              <a:spcPct val="35000"/>
            </a:spcAft>
          </a:pPr>
          <a:r>
            <a:rPr lang="en-GB" sz="1100" kern="1200" dirty="0" smtClean="0">
              <a:latin typeface="Arial" panose="020B0604020202020204" pitchFamily="34" charset="0"/>
              <a:cs typeface="Arial" panose="020B0604020202020204" pitchFamily="34" charset="0"/>
            </a:rPr>
            <a:t>Environment</a:t>
          </a:r>
        </a:p>
      </dsp:txBody>
      <dsp:txXfrm>
        <a:off x="3110916" y="2608212"/>
        <a:ext cx="875482" cy="424533"/>
      </dsp:txXfrm>
    </dsp:sp>
  </dsp:spTree>
</dsp:drawing>
</file>

<file path=ppt/diagrams/drawing1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AB223B0-C6DD-4C80-83E8-0E88CF2E94B2}">
      <dsp:nvSpPr>
        <dsp:cNvPr id="0" name=""/>
        <dsp:cNvSpPr/>
      </dsp:nvSpPr>
      <dsp:spPr>
        <a:xfrm>
          <a:off x="5806129" y="3463871"/>
          <a:ext cx="204062" cy="583257"/>
        </a:xfrm>
        <a:custGeom>
          <a:avLst/>
          <a:gdLst/>
          <a:ahLst/>
          <a:cxnLst/>
          <a:rect l="0" t="0" r="0" b="0"/>
          <a:pathLst>
            <a:path>
              <a:moveTo>
                <a:pt x="0" y="0"/>
              </a:moveTo>
              <a:lnTo>
                <a:pt x="102031" y="0"/>
              </a:lnTo>
              <a:lnTo>
                <a:pt x="102031" y="583257"/>
              </a:lnTo>
              <a:lnTo>
                <a:pt x="204062" y="583257"/>
              </a:lnTo>
            </a:path>
          </a:pathLst>
        </a:custGeom>
        <a:noFill/>
        <a:ln w="25400" cap="flat" cmpd="sng" algn="ctr">
          <a:solidFill>
            <a:schemeClr val="accent1">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400050">
            <a:lnSpc>
              <a:spcPct val="90000"/>
            </a:lnSpc>
            <a:spcBef>
              <a:spcPct val="0"/>
            </a:spcBef>
            <a:spcAft>
              <a:spcPct val="35000"/>
            </a:spcAft>
          </a:pPr>
          <a:endParaRPr lang="en-US" sz="900" kern="1200">
            <a:latin typeface="Arial" panose="020B0604020202020204" pitchFamily="34" charset="0"/>
            <a:cs typeface="Arial" panose="020B0604020202020204" pitchFamily="34" charset="0"/>
          </a:endParaRPr>
        </a:p>
      </dsp:txBody>
      <dsp:txXfrm>
        <a:off x="5892712" y="3740052"/>
        <a:ext cx="30896" cy="30896"/>
      </dsp:txXfrm>
    </dsp:sp>
    <dsp:sp modelId="{E37225BD-F38E-43A5-B60C-2A2F38FDC7F9}">
      <dsp:nvSpPr>
        <dsp:cNvPr id="0" name=""/>
        <dsp:cNvSpPr/>
      </dsp:nvSpPr>
      <dsp:spPr>
        <a:xfrm>
          <a:off x="5806129" y="3463871"/>
          <a:ext cx="204062" cy="194419"/>
        </a:xfrm>
        <a:custGeom>
          <a:avLst/>
          <a:gdLst/>
          <a:ahLst/>
          <a:cxnLst/>
          <a:rect l="0" t="0" r="0" b="0"/>
          <a:pathLst>
            <a:path>
              <a:moveTo>
                <a:pt x="0" y="0"/>
              </a:moveTo>
              <a:lnTo>
                <a:pt x="102031" y="0"/>
              </a:lnTo>
              <a:lnTo>
                <a:pt x="102031" y="194419"/>
              </a:lnTo>
              <a:lnTo>
                <a:pt x="204062" y="194419"/>
              </a:lnTo>
            </a:path>
          </a:pathLst>
        </a:custGeom>
        <a:noFill/>
        <a:ln w="25400" cap="flat" cmpd="sng" algn="ctr">
          <a:solidFill>
            <a:schemeClr val="accent1">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400050">
            <a:lnSpc>
              <a:spcPct val="90000"/>
            </a:lnSpc>
            <a:spcBef>
              <a:spcPct val="0"/>
            </a:spcBef>
            <a:spcAft>
              <a:spcPct val="35000"/>
            </a:spcAft>
          </a:pPr>
          <a:endParaRPr lang="en-US" sz="900" kern="1200">
            <a:latin typeface="Arial" panose="020B0604020202020204" pitchFamily="34" charset="0"/>
            <a:cs typeface="Arial" panose="020B0604020202020204" pitchFamily="34" charset="0"/>
          </a:endParaRPr>
        </a:p>
      </dsp:txBody>
      <dsp:txXfrm>
        <a:off x="5901114" y="3554035"/>
        <a:ext cx="14092" cy="14092"/>
      </dsp:txXfrm>
    </dsp:sp>
    <dsp:sp modelId="{930F618E-2F5E-444A-ADF3-52C61799EE3E}">
      <dsp:nvSpPr>
        <dsp:cNvPr id="0" name=""/>
        <dsp:cNvSpPr/>
      </dsp:nvSpPr>
      <dsp:spPr>
        <a:xfrm>
          <a:off x="5806129" y="3269452"/>
          <a:ext cx="204062" cy="194419"/>
        </a:xfrm>
        <a:custGeom>
          <a:avLst/>
          <a:gdLst/>
          <a:ahLst/>
          <a:cxnLst/>
          <a:rect l="0" t="0" r="0" b="0"/>
          <a:pathLst>
            <a:path>
              <a:moveTo>
                <a:pt x="0" y="194419"/>
              </a:moveTo>
              <a:lnTo>
                <a:pt x="102031" y="194419"/>
              </a:lnTo>
              <a:lnTo>
                <a:pt x="102031" y="0"/>
              </a:lnTo>
              <a:lnTo>
                <a:pt x="204062" y="0"/>
              </a:lnTo>
            </a:path>
          </a:pathLst>
        </a:custGeom>
        <a:noFill/>
        <a:ln w="25400" cap="flat" cmpd="sng" algn="ctr">
          <a:solidFill>
            <a:schemeClr val="accent1">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400050">
            <a:lnSpc>
              <a:spcPct val="90000"/>
            </a:lnSpc>
            <a:spcBef>
              <a:spcPct val="0"/>
            </a:spcBef>
            <a:spcAft>
              <a:spcPct val="35000"/>
            </a:spcAft>
          </a:pPr>
          <a:endParaRPr lang="en-US" sz="900" kern="1200">
            <a:latin typeface="Arial" panose="020B0604020202020204" pitchFamily="34" charset="0"/>
            <a:cs typeface="Arial" panose="020B0604020202020204" pitchFamily="34" charset="0"/>
          </a:endParaRPr>
        </a:p>
      </dsp:txBody>
      <dsp:txXfrm>
        <a:off x="5901114" y="3359615"/>
        <a:ext cx="14092" cy="14092"/>
      </dsp:txXfrm>
    </dsp:sp>
    <dsp:sp modelId="{B4641B11-DA22-414B-BE1D-51DAC9651D3B}">
      <dsp:nvSpPr>
        <dsp:cNvPr id="0" name=""/>
        <dsp:cNvSpPr/>
      </dsp:nvSpPr>
      <dsp:spPr>
        <a:xfrm>
          <a:off x="5806129" y="2880614"/>
          <a:ext cx="204062" cy="583257"/>
        </a:xfrm>
        <a:custGeom>
          <a:avLst/>
          <a:gdLst/>
          <a:ahLst/>
          <a:cxnLst/>
          <a:rect l="0" t="0" r="0" b="0"/>
          <a:pathLst>
            <a:path>
              <a:moveTo>
                <a:pt x="0" y="583257"/>
              </a:moveTo>
              <a:lnTo>
                <a:pt x="102031" y="583257"/>
              </a:lnTo>
              <a:lnTo>
                <a:pt x="102031" y="0"/>
              </a:lnTo>
              <a:lnTo>
                <a:pt x="204062" y="0"/>
              </a:lnTo>
            </a:path>
          </a:pathLst>
        </a:custGeom>
        <a:noFill/>
        <a:ln w="25400" cap="flat" cmpd="sng" algn="ctr">
          <a:solidFill>
            <a:schemeClr val="accent1">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400050">
            <a:lnSpc>
              <a:spcPct val="90000"/>
            </a:lnSpc>
            <a:spcBef>
              <a:spcPct val="0"/>
            </a:spcBef>
            <a:spcAft>
              <a:spcPct val="35000"/>
            </a:spcAft>
          </a:pPr>
          <a:endParaRPr lang="en-US" sz="900" kern="1200">
            <a:latin typeface="Arial" panose="020B0604020202020204" pitchFamily="34" charset="0"/>
            <a:cs typeface="Arial" panose="020B0604020202020204" pitchFamily="34" charset="0"/>
          </a:endParaRPr>
        </a:p>
      </dsp:txBody>
      <dsp:txXfrm>
        <a:off x="5892712" y="3156795"/>
        <a:ext cx="30896" cy="30896"/>
      </dsp:txXfrm>
    </dsp:sp>
    <dsp:sp modelId="{F3A8B886-BE49-4767-B7E7-7948F1DA5B38}">
      <dsp:nvSpPr>
        <dsp:cNvPr id="0" name=""/>
        <dsp:cNvSpPr/>
      </dsp:nvSpPr>
      <dsp:spPr>
        <a:xfrm>
          <a:off x="3432385" y="2102938"/>
          <a:ext cx="204062" cy="1360933"/>
        </a:xfrm>
        <a:custGeom>
          <a:avLst/>
          <a:gdLst/>
          <a:ahLst/>
          <a:cxnLst/>
          <a:rect l="0" t="0" r="0" b="0"/>
          <a:pathLst>
            <a:path>
              <a:moveTo>
                <a:pt x="0" y="0"/>
              </a:moveTo>
              <a:lnTo>
                <a:pt x="102031" y="0"/>
              </a:lnTo>
              <a:lnTo>
                <a:pt x="102031" y="1360933"/>
              </a:lnTo>
              <a:lnTo>
                <a:pt x="204062" y="1360933"/>
              </a:lnTo>
            </a:path>
          </a:pathLst>
        </a:custGeom>
        <a:noFill/>
        <a:ln w="25400" cap="flat" cmpd="sng" algn="ctr">
          <a:solidFill>
            <a:schemeClr val="accent6">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400050">
            <a:lnSpc>
              <a:spcPct val="90000"/>
            </a:lnSpc>
            <a:spcBef>
              <a:spcPct val="0"/>
            </a:spcBef>
            <a:spcAft>
              <a:spcPct val="35000"/>
            </a:spcAft>
          </a:pPr>
          <a:endParaRPr lang="en-US" sz="900" kern="1200">
            <a:latin typeface="Arial" panose="020B0604020202020204" pitchFamily="34" charset="0"/>
            <a:cs typeface="Arial" panose="020B0604020202020204" pitchFamily="34" charset="0"/>
          </a:endParaRPr>
        </a:p>
      </dsp:txBody>
      <dsp:txXfrm>
        <a:off x="3500013" y="2749001"/>
        <a:ext cx="68807" cy="68807"/>
      </dsp:txXfrm>
    </dsp:sp>
    <dsp:sp modelId="{9ABED1F5-73C2-4D86-B138-D295A079447E}">
      <dsp:nvSpPr>
        <dsp:cNvPr id="0" name=""/>
        <dsp:cNvSpPr/>
      </dsp:nvSpPr>
      <dsp:spPr>
        <a:xfrm>
          <a:off x="5806129" y="2446056"/>
          <a:ext cx="204062" cy="91440"/>
        </a:xfrm>
        <a:custGeom>
          <a:avLst/>
          <a:gdLst/>
          <a:ahLst/>
          <a:cxnLst/>
          <a:rect l="0" t="0" r="0" b="0"/>
          <a:pathLst>
            <a:path>
              <a:moveTo>
                <a:pt x="0" y="45720"/>
              </a:moveTo>
              <a:lnTo>
                <a:pt x="204062" y="45720"/>
              </a:lnTo>
            </a:path>
          </a:pathLst>
        </a:custGeom>
        <a:noFill/>
        <a:ln w="25400" cap="flat" cmpd="sng" algn="ctr">
          <a:solidFill>
            <a:schemeClr val="accent1">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400050">
            <a:lnSpc>
              <a:spcPct val="90000"/>
            </a:lnSpc>
            <a:spcBef>
              <a:spcPct val="0"/>
            </a:spcBef>
            <a:spcAft>
              <a:spcPct val="35000"/>
            </a:spcAft>
          </a:pPr>
          <a:endParaRPr lang="en-US" sz="900" kern="1200">
            <a:latin typeface="Arial" panose="020B0604020202020204" pitchFamily="34" charset="0"/>
            <a:cs typeface="Arial" panose="020B0604020202020204" pitchFamily="34" charset="0"/>
          </a:endParaRPr>
        </a:p>
      </dsp:txBody>
      <dsp:txXfrm>
        <a:off x="5903059" y="2486675"/>
        <a:ext cx="10203" cy="10203"/>
      </dsp:txXfrm>
    </dsp:sp>
    <dsp:sp modelId="{B940078D-5A3C-4D43-B258-5975F32E44E2}">
      <dsp:nvSpPr>
        <dsp:cNvPr id="0" name=""/>
        <dsp:cNvSpPr/>
      </dsp:nvSpPr>
      <dsp:spPr>
        <a:xfrm>
          <a:off x="3432385" y="2102938"/>
          <a:ext cx="204062" cy="388838"/>
        </a:xfrm>
        <a:custGeom>
          <a:avLst/>
          <a:gdLst/>
          <a:ahLst/>
          <a:cxnLst/>
          <a:rect l="0" t="0" r="0" b="0"/>
          <a:pathLst>
            <a:path>
              <a:moveTo>
                <a:pt x="0" y="0"/>
              </a:moveTo>
              <a:lnTo>
                <a:pt x="102031" y="0"/>
              </a:lnTo>
              <a:lnTo>
                <a:pt x="102031" y="388838"/>
              </a:lnTo>
              <a:lnTo>
                <a:pt x="204062" y="388838"/>
              </a:lnTo>
            </a:path>
          </a:pathLst>
        </a:custGeom>
        <a:noFill/>
        <a:ln w="25400" cap="flat" cmpd="sng" algn="ctr">
          <a:solidFill>
            <a:schemeClr val="accent6">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400050">
            <a:lnSpc>
              <a:spcPct val="90000"/>
            </a:lnSpc>
            <a:spcBef>
              <a:spcPct val="0"/>
            </a:spcBef>
            <a:spcAft>
              <a:spcPct val="35000"/>
            </a:spcAft>
          </a:pPr>
          <a:endParaRPr lang="en-US" sz="900" kern="1200">
            <a:latin typeface="Arial" panose="020B0604020202020204" pitchFamily="34" charset="0"/>
            <a:cs typeface="Arial" panose="020B0604020202020204" pitchFamily="34" charset="0"/>
          </a:endParaRPr>
        </a:p>
      </dsp:txBody>
      <dsp:txXfrm>
        <a:off x="3523438" y="2286379"/>
        <a:ext cx="21956" cy="21956"/>
      </dsp:txXfrm>
    </dsp:sp>
    <dsp:sp modelId="{6C29CE30-1195-499A-8751-0B7940856A74}">
      <dsp:nvSpPr>
        <dsp:cNvPr id="0" name=""/>
        <dsp:cNvSpPr/>
      </dsp:nvSpPr>
      <dsp:spPr>
        <a:xfrm>
          <a:off x="5806129" y="1908519"/>
          <a:ext cx="204062" cy="194419"/>
        </a:xfrm>
        <a:custGeom>
          <a:avLst/>
          <a:gdLst/>
          <a:ahLst/>
          <a:cxnLst/>
          <a:rect l="0" t="0" r="0" b="0"/>
          <a:pathLst>
            <a:path>
              <a:moveTo>
                <a:pt x="0" y="0"/>
              </a:moveTo>
              <a:lnTo>
                <a:pt x="102031" y="0"/>
              </a:lnTo>
              <a:lnTo>
                <a:pt x="102031" y="194419"/>
              </a:lnTo>
              <a:lnTo>
                <a:pt x="204062" y="194419"/>
              </a:lnTo>
            </a:path>
          </a:pathLst>
        </a:custGeom>
        <a:noFill/>
        <a:ln w="25400" cap="flat" cmpd="sng" algn="ctr">
          <a:solidFill>
            <a:schemeClr val="accent1">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400050">
            <a:lnSpc>
              <a:spcPct val="90000"/>
            </a:lnSpc>
            <a:spcBef>
              <a:spcPct val="0"/>
            </a:spcBef>
            <a:spcAft>
              <a:spcPct val="35000"/>
            </a:spcAft>
          </a:pPr>
          <a:endParaRPr lang="en-US" sz="900" kern="1200">
            <a:latin typeface="Arial" panose="020B0604020202020204" pitchFamily="34" charset="0"/>
            <a:cs typeface="Arial" panose="020B0604020202020204" pitchFamily="34" charset="0"/>
          </a:endParaRPr>
        </a:p>
      </dsp:txBody>
      <dsp:txXfrm>
        <a:off x="5901114" y="1998682"/>
        <a:ext cx="14092" cy="14092"/>
      </dsp:txXfrm>
    </dsp:sp>
    <dsp:sp modelId="{3A29AB3E-BD5E-417E-8F76-4CFA7AFA7BAB}">
      <dsp:nvSpPr>
        <dsp:cNvPr id="0" name=""/>
        <dsp:cNvSpPr/>
      </dsp:nvSpPr>
      <dsp:spPr>
        <a:xfrm>
          <a:off x="5806129" y="1714100"/>
          <a:ext cx="204062" cy="194419"/>
        </a:xfrm>
        <a:custGeom>
          <a:avLst/>
          <a:gdLst/>
          <a:ahLst/>
          <a:cxnLst/>
          <a:rect l="0" t="0" r="0" b="0"/>
          <a:pathLst>
            <a:path>
              <a:moveTo>
                <a:pt x="0" y="194419"/>
              </a:moveTo>
              <a:lnTo>
                <a:pt x="102031" y="194419"/>
              </a:lnTo>
              <a:lnTo>
                <a:pt x="102031" y="0"/>
              </a:lnTo>
              <a:lnTo>
                <a:pt x="204062" y="0"/>
              </a:lnTo>
            </a:path>
          </a:pathLst>
        </a:custGeom>
        <a:noFill/>
        <a:ln w="25400" cap="flat" cmpd="sng" algn="ctr">
          <a:solidFill>
            <a:schemeClr val="accent1">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400050">
            <a:lnSpc>
              <a:spcPct val="90000"/>
            </a:lnSpc>
            <a:spcBef>
              <a:spcPct val="0"/>
            </a:spcBef>
            <a:spcAft>
              <a:spcPct val="35000"/>
            </a:spcAft>
          </a:pPr>
          <a:endParaRPr lang="en-US" sz="900" kern="1200">
            <a:latin typeface="Arial" panose="020B0604020202020204" pitchFamily="34" charset="0"/>
            <a:cs typeface="Arial" panose="020B0604020202020204" pitchFamily="34" charset="0"/>
          </a:endParaRPr>
        </a:p>
      </dsp:txBody>
      <dsp:txXfrm>
        <a:off x="5901114" y="1804263"/>
        <a:ext cx="14092" cy="14092"/>
      </dsp:txXfrm>
    </dsp:sp>
    <dsp:sp modelId="{3718B948-AE20-41A8-9E7B-A095C2EE2CCC}">
      <dsp:nvSpPr>
        <dsp:cNvPr id="0" name=""/>
        <dsp:cNvSpPr/>
      </dsp:nvSpPr>
      <dsp:spPr>
        <a:xfrm>
          <a:off x="3432385" y="1908519"/>
          <a:ext cx="204062" cy="194419"/>
        </a:xfrm>
        <a:custGeom>
          <a:avLst/>
          <a:gdLst/>
          <a:ahLst/>
          <a:cxnLst/>
          <a:rect l="0" t="0" r="0" b="0"/>
          <a:pathLst>
            <a:path>
              <a:moveTo>
                <a:pt x="0" y="194419"/>
              </a:moveTo>
              <a:lnTo>
                <a:pt x="102031" y="194419"/>
              </a:lnTo>
              <a:lnTo>
                <a:pt x="102031" y="0"/>
              </a:lnTo>
              <a:lnTo>
                <a:pt x="204062" y="0"/>
              </a:lnTo>
            </a:path>
          </a:pathLst>
        </a:custGeom>
        <a:noFill/>
        <a:ln w="25400" cap="flat" cmpd="sng" algn="ctr">
          <a:solidFill>
            <a:schemeClr val="accent6">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400050">
            <a:lnSpc>
              <a:spcPct val="90000"/>
            </a:lnSpc>
            <a:spcBef>
              <a:spcPct val="0"/>
            </a:spcBef>
            <a:spcAft>
              <a:spcPct val="35000"/>
            </a:spcAft>
          </a:pPr>
          <a:endParaRPr lang="en-US" sz="900" kern="1200">
            <a:latin typeface="Arial" panose="020B0604020202020204" pitchFamily="34" charset="0"/>
            <a:cs typeface="Arial" panose="020B0604020202020204" pitchFamily="34" charset="0"/>
          </a:endParaRPr>
        </a:p>
      </dsp:txBody>
      <dsp:txXfrm>
        <a:off x="3527370" y="1998682"/>
        <a:ext cx="14092" cy="14092"/>
      </dsp:txXfrm>
    </dsp:sp>
    <dsp:sp modelId="{9631A547-8F66-4B10-A8F7-B7DA70D1B2DA}">
      <dsp:nvSpPr>
        <dsp:cNvPr id="0" name=""/>
        <dsp:cNvSpPr/>
      </dsp:nvSpPr>
      <dsp:spPr>
        <a:xfrm>
          <a:off x="5806129" y="742005"/>
          <a:ext cx="204062" cy="583257"/>
        </a:xfrm>
        <a:custGeom>
          <a:avLst/>
          <a:gdLst/>
          <a:ahLst/>
          <a:cxnLst/>
          <a:rect l="0" t="0" r="0" b="0"/>
          <a:pathLst>
            <a:path>
              <a:moveTo>
                <a:pt x="0" y="0"/>
              </a:moveTo>
              <a:lnTo>
                <a:pt x="102031" y="0"/>
              </a:lnTo>
              <a:lnTo>
                <a:pt x="102031" y="583257"/>
              </a:lnTo>
              <a:lnTo>
                <a:pt x="204062" y="583257"/>
              </a:lnTo>
            </a:path>
          </a:pathLst>
        </a:custGeom>
        <a:noFill/>
        <a:ln w="25400" cap="flat" cmpd="sng" algn="ctr">
          <a:solidFill>
            <a:schemeClr val="accent1">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400050">
            <a:lnSpc>
              <a:spcPct val="90000"/>
            </a:lnSpc>
            <a:spcBef>
              <a:spcPct val="0"/>
            </a:spcBef>
            <a:spcAft>
              <a:spcPct val="35000"/>
            </a:spcAft>
          </a:pPr>
          <a:endParaRPr lang="en-US" sz="900" kern="1200">
            <a:latin typeface="Arial" panose="020B0604020202020204" pitchFamily="34" charset="0"/>
            <a:cs typeface="Arial" panose="020B0604020202020204" pitchFamily="34" charset="0"/>
          </a:endParaRPr>
        </a:p>
      </dsp:txBody>
      <dsp:txXfrm>
        <a:off x="5892712" y="1018185"/>
        <a:ext cx="30896" cy="30896"/>
      </dsp:txXfrm>
    </dsp:sp>
    <dsp:sp modelId="{BBC778B0-13C1-49B3-BFFF-7A2A30B9F08B}">
      <dsp:nvSpPr>
        <dsp:cNvPr id="0" name=""/>
        <dsp:cNvSpPr/>
      </dsp:nvSpPr>
      <dsp:spPr>
        <a:xfrm>
          <a:off x="5806129" y="742005"/>
          <a:ext cx="204062" cy="194419"/>
        </a:xfrm>
        <a:custGeom>
          <a:avLst/>
          <a:gdLst/>
          <a:ahLst/>
          <a:cxnLst/>
          <a:rect l="0" t="0" r="0" b="0"/>
          <a:pathLst>
            <a:path>
              <a:moveTo>
                <a:pt x="0" y="0"/>
              </a:moveTo>
              <a:lnTo>
                <a:pt x="102031" y="0"/>
              </a:lnTo>
              <a:lnTo>
                <a:pt x="102031" y="194419"/>
              </a:lnTo>
              <a:lnTo>
                <a:pt x="204062" y="194419"/>
              </a:lnTo>
            </a:path>
          </a:pathLst>
        </a:custGeom>
        <a:noFill/>
        <a:ln w="25400" cap="flat" cmpd="sng" algn="ctr">
          <a:solidFill>
            <a:schemeClr val="accent1">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400050">
            <a:lnSpc>
              <a:spcPct val="90000"/>
            </a:lnSpc>
            <a:spcBef>
              <a:spcPct val="0"/>
            </a:spcBef>
            <a:spcAft>
              <a:spcPct val="35000"/>
            </a:spcAft>
          </a:pPr>
          <a:endParaRPr lang="en-US" sz="900" kern="1200">
            <a:latin typeface="Arial" panose="020B0604020202020204" pitchFamily="34" charset="0"/>
            <a:cs typeface="Arial" panose="020B0604020202020204" pitchFamily="34" charset="0"/>
          </a:endParaRPr>
        </a:p>
      </dsp:txBody>
      <dsp:txXfrm>
        <a:off x="5901114" y="832168"/>
        <a:ext cx="14092" cy="14092"/>
      </dsp:txXfrm>
    </dsp:sp>
    <dsp:sp modelId="{877C7053-94E3-46C3-AD66-D073761F334E}">
      <dsp:nvSpPr>
        <dsp:cNvPr id="0" name=""/>
        <dsp:cNvSpPr/>
      </dsp:nvSpPr>
      <dsp:spPr>
        <a:xfrm>
          <a:off x="5806129" y="547586"/>
          <a:ext cx="204062" cy="194419"/>
        </a:xfrm>
        <a:custGeom>
          <a:avLst/>
          <a:gdLst/>
          <a:ahLst/>
          <a:cxnLst/>
          <a:rect l="0" t="0" r="0" b="0"/>
          <a:pathLst>
            <a:path>
              <a:moveTo>
                <a:pt x="0" y="194419"/>
              </a:moveTo>
              <a:lnTo>
                <a:pt x="102031" y="194419"/>
              </a:lnTo>
              <a:lnTo>
                <a:pt x="102031" y="0"/>
              </a:lnTo>
              <a:lnTo>
                <a:pt x="204062" y="0"/>
              </a:lnTo>
            </a:path>
          </a:pathLst>
        </a:custGeom>
        <a:noFill/>
        <a:ln w="25400" cap="flat" cmpd="sng" algn="ctr">
          <a:solidFill>
            <a:schemeClr val="accent1">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400050">
            <a:lnSpc>
              <a:spcPct val="90000"/>
            </a:lnSpc>
            <a:spcBef>
              <a:spcPct val="0"/>
            </a:spcBef>
            <a:spcAft>
              <a:spcPct val="35000"/>
            </a:spcAft>
          </a:pPr>
          <a:endParaRPr lang="en-US" sz="900" kern="1200">
            <a:latin typeface="Arial" panose="020B0604020202020204" pitchFamily="34" charset="0"/>
            <a:cs typeface="Arial" panose="020B0604020202020204" pitchFamily="34" charset="0"/>
          </a:endParaRPr>
        </a:p>
      </dsp:txBody>
      <dsp:txXfrm>
        <a:off x="5901114" y="637749"/>
        <a:ext cx="14092" cy="14092"/>
      </dsp:txXfrm>
    </dsp:sp>
    <dsp:sp modelId="{4B8387CE-A952-4BFC-BD30-C2393EB8CC59}">
      <dsp:nvSpPr>
        <dsp:cNvPr id="0" name=""/>
        <dsp:cNvSpPr/>
      </dsp:nvSpPr>
      <dsp:spPr>
        <a:xfrm>
          <a:off x="5806129" y="158748"/>
          <a:ext cx="204062" cy="583257"/>
        </a:xfrm>
        <a:custGeom>
          <a:avLst/>
          <a:gdLst/>
          <a:ahLst/>
          <a:cxnLst/>
          <a:rect l="0" t="0" r="0" b="0"/>
          <a:pathLst>
            <a:path>
              <a:moveTo>
                <a:pt x="0" y="583257"/>
              </a:moveTo>
              <a:lnTo>
                <a:pt x="102031" y="583257"/>
              </a:lnTo>
              <a:lnTo>
                <a:pt x="102031" y="0"/>
              </a:lnTo>
              <a:lnTo>
                <a:pt x="204062" y="0"/>
              </a:lnTo>
            </a:path>
          </a:pathLst>
        </a:custGeom>
        <a:noFill/>
        <a:ln w="25400" cap="flat" cmpd="sng" algn="ctr">
          <a:solidFill>
            <a:schemeClr val="accent1">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400050">
            <a:lnSpc>
              <a:spcPct val="90000"/>
            </a:lnSpc>
            <a:spcBef>
              <a:spcPct val="0"/>
            </a:spcBef>
            <a:spcAft>
              <a:spcPct val="35000"/>
            </a:spcAft>
          </a:pPr>
          <a:endParaRPr lang="en-US" sz="900" kern="1200">
            <a:latin typeface="Arial" panose="020B0604020202020204" pitchFamily="34" charset="0"/>
            <a:cs typeface="Arial" panose="020B0604020202020204" pitchFamily="34" charset="0"/>
          </a:endParaRPr>
        </a:p>
      </dsp:txBody>
      <dsp:txXfrm>
        <a:off x="5892712" y="434928"/>
        <a:ext cx="30896" cy="30896"/>
      </dsp:txXfrm>
    </dsp:sp>
    <dsp:sp modelId="{010E794D-3EB8-478D-A817-BA4BA5D80F37}">
      <dsp:nvSpPr>
        <dsp:cNvPr id="0" name=""/>
        <dsp:cNvSpPr/>
      </dsp:nvSpPr>
      <dsp:spPr>
        <a:xfrm>
          <a:off x="3432385" y="742005"/>
          <a:ext cx="204062" cy="1360933"/>
        </a:xfrm>
        <a:custGeom>
          <a:avLst/>
          <a:gdLst/>
          <a:ahLst/>
          <a:cxnLst/>
          <a:rect l="0" t="0" r="0" b="0"/>
          <a:pathLst>
            <a:path>
              <a:moveTo>
                <a:pt x="0" y="1360933"/>
              </a:moveTo>
              <a:lnTo>
                <a:pt x="102031" y="1360933"/>
              </a:lnTo>
              <a:lnTo>
                <a:pt x="102031" y="0"/>
              </a:lnTo>
              <a:lnTo>
                <a:pt x="204062" y="0"/>
              </a:lnTo>
            </a:path>
          </a:pathLst>
        </a:custGeom>
        <a:noFill/>
        <a:ln w="25400" cap="flat" cmpd="sng" algn="ctr">
          <a:solidFill>
            <a:schemeClr val="accent6">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400050">
            <a:lnSpc>
              <a:spcPct val="90000"/>
            </a:lnSpc>
            <a:spcBef>
              <a:spcPct val="0"/>
            </a:spcBef>
            <a:spcAft>
              <a:spcPct val="35000"/>
            </a:spcAft>
          </a:pPr>
          <a:endParaRPr lang="en-US" sz="900" kern="1200">
            <a:latin typeface="Arial" panose="020B0604020202020204" pitchFamily="34" charset="0"/>
            <a:cs typeface="Arial" panose="020B0604020202020204" pitchFamily="34" charset="0"/>
          </a:endParaRPr>
        </a:p>
      </dsp:txBody>
      <dsp:txXfrm>
        <a:off x="3500013" y="1388068"/>
        <a:ext cx="68807" cy="68807"/>
      </dsp:txXfrm>
    </dsp:sp>
    <dsp:sp modelId="{D02A2FFD-E5EB-41FE-9FD8-20BDCEFFE111}">
      <dsp:nvSpPr>
        <dsp:cNvPr id="0" name=""/>
        <dsp:cNvSpPr/>
      </dsp:nvSpPr>
      <dsp:spPr>
        <a:xfrm rot="16200000">
          <a:off x="2458244" y="1947403"/>
          <a:ext cx="1637212" cy="311070"/>
        </a:xfrm>
        <a:prstGeom prst="rect">
          <a:avLst/>
        </a:prstGeom>
        <a:solidFill>
          <a:schemeClr val="accent4">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715" tIns="5715" rIns="5715" bIns="5715" numCol="1" spcCol="1270" anchor="ctr" anchorCtr="0">
          <a:noAutofit/>
        </a:bodyPr>
        <a:lstStyle/>
        <a:p>
          <a:pPr lvl="0" algn="ctr" defTabSz="400050">
            <a:lnSpc>
              <a:spcPct val="90000"/>
            </a:lnSpc>
            <a:spcBef>
              <a:spcPct val="0"/>
            </a:spcBef>
            <a:spcAft>
              <a:spcPct val="35000"/>
            </a:spcAft>
          </a:pPr>
          <a:r>
            <a:rPr lang="en-US" sz="900" kern="1200" dirty="0" smtClean="0">
              <a:latin typeface="Arial" panose="020B0604020202020204" pitchFamily="34" charset="0"/>
              <a:cs typeface="Arial" panose="020B0604020202020204" pitchFamily="34" charset="0"/>
            </a:rPr>
            <a:t>Reduce GNBSI (</a:t>
          </a:r>
          <a:r>
            <a:rPr lang="en-US" sz="900" i="1" kern="1200" dirty="0" smtClean="0">
              <a:latin typeface="Arial" panose="020B0604020202020204" pitchFamily="34" charset="0"/>
              <a:cs typeface="Arial" panose="020B0604020202020204" pitchFamily="34" charset="0"/>
            </a:rPr>
            <a:t>E. coli </a:t>
          </a:r>
          <a:r>
            <a:rPr lang="en-US" sz="900" i="0" kern="1200" dirty="0" smtClean="0">
              <a:latin typeface="Arial" panose="020B0604020202020204" pitchFamily="34" charset="0"/>
              <a:cs typeface="Arial" panose="020B0604020202020204" pitchFamily="34" charset="0"/>
            </a:rPr>
            <a:t>BSI)</a:t>
          </a:r>
          <a:endParaRPr lang="en-US" sz="900" kern="1200" dirty="0">
            <a:latin typeface="Arial" panose="020B0604020202020204" pitchFamily="34" charset="0"/>
            <a:cs typeface="Arial" panose="020B0604020202020204" pitchFamily="34" charset="0"/>
          </a:endParaRPr>
        </a:p>
      </dsp:txBody>
      <dsp:txXfrm>
        <a:off x="2458244" y="1947403"/>
        <a:ext cx="1637212" cy="311070"/>
      </dsp:txXfrm>
    </dsp:sp>
    <dsp:sp modelId="{132F09DF-322C-4D62-AECB-724E84C732F5}">
      <dsp:nvSpPr>
        <dsp:cNvPr id="0" name=""/>
        <dsp:cNvSpPr/>
      </dsp:nvSpPr>
      <dsp:spPr>
        <a:xfrm>
          <a:off x="3636448" y="586469"/>
          <a:ext cx="2169681" cy="311070"/>
        </a:xfrm>
        <a:prstGeom prst="rect">
          <a:avLst/>
        </a:prstGeom>
        <a:solidFill>
          <a:schemeClr val="accent6">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715" tIns="5715" rIns="5715" bIns="5715" numCol="1" spcCol="1270" anchor="ctr" anchorCtr="0">
          <a:noAutofit/>
        </a:bodyPr>
        <a:lstStyle/>
        <a:p>
          <a:pPr lvl="0" algn="ctr" defTabSz="400050">
            <a:lnSpc>
              <a:spcPct val="90000"/>
            </a:lnSpc>
            <a:spcBef>
              <a:spcPct val="0"/>
            </a:spcBef>
            <a:spcAft>
              <a:spcPct val="35000"/>
            </a:spcAft>
          </a:pPr>
          <a:r>
            <a:rPr lang="en-US" sz="900" kern="1200" dirty="0" smtClean="0">
              <a:latin typeface="Arial" panose="020B0604020202020204" pitchFamily="34" charset="0"/>
              <a:cs typeface="Arial" panose="020B0604020202020204" pitchFamily="34" charset="0"/>
            </a:rPr>
            <a:t>Enhanced epidemiology / intelligence</a:t>
          </a:r>
          <a:endParaRPr lang="en-US" sz="900" kern="1200" dirty="0">
            <a:latin typeface="Arial" panose="020B0604020202020204" pitchFamily="34" charset="0"/>
            <a:cs typeface="Arial" panose="020B0604020202020204" pitchFamily="34" charset="0"/>
          </a:endParaRPr>
        </a:p>
      </dsp:txBody>
      <dsp:txXfrm>
        <a:off x="3636448" y="586469"/>
        <a:ext cx="2169681" cy="311070"/>
      </dsp:txXfrm>
    </dsp:sp>
    <dsp:sp modelId="{4C33D85E-7DA3-4B8C-894C-A144DB611390}">
      <dsp:nvSpPr>
        <dsp:cNvPr id="0" name=""/>
        <dsp:cNvSpPr/>
      </dsp:nvSpPr>
      <dsp:spPr>
        <a:xfrm>
          <a:off x="6010191" y="3212"/>
          <a:ext cx="2245755" cy="311070"/>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715" tIns="5715" rIns="5715" bIns="5715" numCol="1" spcCol="1270" anchor="ctr" anchorCtr="0">
          <a:noAutofit/>
        </a:bodyPr>
        <a:lstStyle/>
        <a:p>
          <a:pPr lvl="0" algn="ctr" defTabSz="400050">
            <a:lnSpc>
              <a:spcPct val="90000"/>
            </a:lnSpc>
            <a:spcBef>
              <a:spcPct val="0"/>
            </a:spcBef>
            <a:spcAft>
              <a:spcPct val="35000"/>
            </a:spcAft>
          </a:pPr>
          <a:r>
            <a:rPr lang="en-US" sz="900" kern="1200" dirty="0" smtClean="0">
              <a:latin typeface="Arial" panose="020B0604020202020204" pitchFamily="34" charset="0"/>
              <a:cs typeface="Arial" panose="020B0604020202020204" pitchFamily="34" charset="0"/>
            </a:rPr>
            <a:t>Enhanced reporting to PHE</a:t>
          </a:r>
          <a:endParaRPr lang="en-US" sz="900" kern="1200" dirty="0">
            <a:latin typeface="Arial" panose="020B0604020202020204" pitchFamily="34" charset="0"/>
            <a:cs typeface="Arial" panose="020B0604020202020204" pitchFamily="34" charset="0"/>
          </a:endParaRPr>
        </a:p>
      </dsp:txBody>
      <dsp:txXfrm>
        <a:off x="6010191" y="3212"/>
        <a:ext cx="2245755" cy="311070"/>
      </dsp:txXfrm>
    </dsp:sp>
    <dsp:sp modelId="{ECBD5D9A-5071-436C-9F9C-A98A78ED9CEB}">
      <dsp:nvSpPr>
        <dsp:cNvPr id="0" name=""/>
        <dsp:cNvSpPr/>
      </dsp:nvSpPr>
      <dsp:spPr>
        <a:xfrm>
          <a:off x="6010191" y="392050"/>
          <a:ext cx="2245755" cy="311070"/>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715" tIns="5715" rIns="5715" bIns="5715" numCol="1" spcCol="1270" anchor="ctr" anchorCtr="0">
          <a:noAutofit/>
        </a:bodyPr>
        <a:lstStyle/>
        <a:p>
          <a:pPr lvl="0" algn="ctr" defTabSz="400050">
            <a:lnSpc>
              <a:spcPct val="90000"/>
            </a:lnSpc>
            <a:spcBef>
              <a:spcPct val="0"/>
            </a:spcBef>
            <a:spcAft>
              <a:spcPct val="35000"/>
            </a:spcAft>
          </a:pPr>
          <a:r>
            <a:rPr lang="en-US" sz="900" kern="1200" dirty="0" smtClean="0">
              <a:latin typeface="Arial" panose="020B0604020202020204" pitchFamily="34" charset="0"/>
              <a:cs typeface="Arial" panose="020B0604020202020204" pitchFamily="34" charset="0"/>
            </a:rPr>
            <a:t>Monthly MDT review of HA E. coli BSI to scrutinize sources and identify learning</a:t>
          </a:r>
          <a:endParaRPr lang="en-US" sz="900" kern="1200" dirty="0">
            <a:latin typeface="Arial" panose="020B0604020202020204" pitchFamily="34" charset="0"/>
            <a:cs typeface="Arial" panose="020B0604020202020204" pitchFamily="34" charset="0"/>
          </a:endParaRPr>
        </a:p>
      </dsp:txBody>
      <dsp:txXfrm>
        <a:off x="6010191" y="392050"/>
        <a:ext cx="2245755" cy="311070"/>
      </dsp:txXfrm>
    </dsp:sp>
    <dsp:sp modelId="{A7723DDB-BB73-40A9-BDDA-3BDFA9DB8D0A}">
      <dsp:nvSpPr>
        <dsp:cNvPr id="0" name=""/>
        <dsp:cNvSpPr/>
      </dsp:nvSpPr>
      <dsp:spPr>
        <a:xfrm>
          <a:off x="6010191" y="780889"/>
          <a:ext cx="2245755" cy="311070"/>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715" tIns="5715" rIns="5715" bIns="5715" numCol="1" spcCol="1270" anchor="ctr" anchorCtr="0">
          <a:noAutofit/>
        </a:bodyPr>
        <a:lstStyle/>
        <a:p>
          <a:pPr lvl="0" algn="ctr" defTabSz="400050">
            <a:lnSpc>
              <a:spcPct val="90000"/>
            </a:lnSpc>
            <a:spcBef>
              <a:spcPct val="0"/>
            </a:spcBef>
            <a:spcAft>
              <a:spcPct val="35000"/>
            </a:spcAft>
          </a:pPr>
          <a:r>
            <a:rPr lang="en-US" sz="900" kern="1200" dirty="0" smtClean="0">
              <a:latin typeface="Arial" panose="020B0604020202020204" pitchFamily="34" charset="0"/>
              <a:cs typeface="Arial" panose="020B0604020202020204" pitchFamily="34" charset="0"/>
            </a:rPr>
            <a:t>Support non-acute colleagues in reviewing CA </a:t>
          </a:r>
          <a:r>
            <a:rPr lang="en-US" sz="900" i="1" kern="1200" dirty="0" smtClean="0">
              <a:latin typeface="Arial" panose="020B0604020202020204" pitchFamily="34" charset="0"/>
              <a:cs typeface="Arial" panose="020B0604020202020204" pitchFamily="34" charset="0"/>
            </a:rPr>
            <a:t>E. coli </a:t>
          </a:r>
          <a:r>
            <a:rPr lang="en-US" sz="900" i="0" kern="1200" dirty="0" smtClean="0">
              <a:latin typeface="Arial" panose="020B0604020202020204" pitchFamily="34" charset="0"/>
              <a:cs typeface="Arial" panose="020B0604020202020204" pitchFamily="34" charset="0"/>
            </a:rPr>
            <a:t>BSI cases</a:t>
          </a:r>
          <a:endParaRPr lang="en-US" sz="900" kern="1200" dirty="0">
            <a:latin typeface="Arial" panose="020B0604020202020204" pitchFamily="34" charset="0"/>
            <a:cs typeface="Arial" panose="020B0604020202020204" pitchFamily="34" charset="0"/>
          </a:endParaRPr>
        </a:p>
      </dsp:txBody>
      <dsp:txXfrm>
        <a:off x="6010191" y="780889"/>
        <a:ext cx="2245755" cy="311070"/>
      </dsp:txXfrm>
    </dsp:sp>
    <dsp:sp modelId="{DB37D1EB-AE90-4A5F-94D6-6EE459DE45A2}">
      <dsp:nvSpPr>
        <dsp:cNvPr id="0" name=""/>
        <dsp:cNvSpPr/>
      </dsp:nvSpPr>
      <dsp:spPr>
        <a:xfrm>
          <a:off x="6010191" y="1169727"/>
          <a:ext cx="2245755" cy="311070"/>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715" tIns="5715" rIns="5715" bIns="5715" numCol="1" spcCol="1270" anchor="ctr" anchorCtr="0">
          <a:noAutofit/>
        </a:bodyPr>
        <a:lstStyle/>
        <a:p>
          <a:pPr lvl="0" algn="ctr" defTabSz="400050">
            <a:lnSpc>
              <a:spcPct val="90000"/>
            </a:lnSpc>
            <a:spcBef>
              <a:spcPct val="0"/>
            </a:spcBef>
            <a:spcAft>
              <a:spcPct val="35000"/>
            </a:spcAft>
          </a:pPr>
          <a:r>
            <a:rPr lang="en-US" sz="900" kern="1200" dirty="0" smtClean="0">
              <a:latin typeface="Arial" panose="020B0604020202020204" pitchFamily="34" charset="0"/>
              <a:cs typeface="Arial" panose="020B0604020202020204" pitchFamily="34" charset="0"/>
            </a:rPr>
            <a:t>Applied research to share generalizable findings</a:t>
          </a:r>
          <a:endParaRPr lang="en-US" sz="900" kern="1200" dirty="0">
            <a:latin typeface="Arial" panose="020B0604020202020204" pitchFamily="34" charset="0"/>
            <a:cs typeface="Arial" panose="020B0604020202020204" pitchFamily="34" charset="0"/>
          </a:endParaRPr>
        </a:p>
      </dsp:txBody>
      <dsp:txXfrm>
        <a:off x="6010191" y="1169727"/>
        <a:ext cx="2245755" cy="311070"/>
      </dsp:txXfrm>
    </dsp:sp>
    <dsp:sp modelId="{11882B74-6B36-48AD-AC39-E08B454FD60A}">
      <dsp:nvSpPr>
        <dsp:cNvPr id="0" name=""/>
        <dsp:cNvSpPr/>
      </dsp:nvSpPr>
      <dsp:spPr>
        <a:xfrm>
          <a:off x="3636448" y="1752984"/>
          <a:ext cx="2169681" cy="311070"/>
        </a:xfrm>
        <a:prstGeom prst="rect">
          <a:avLst/>
        </a:prstGeom>
        <a:solidFill>
          <a:schemeClr val="accent6">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715" tIns="5715" rIns="5715" bIns="5715" numCol="1" spcCol="1270" anchor="ctr" anchorCtr="0">
          <a:noAutofit/>
        </a:bodyPr>
        <a:lstStyle/>
        <a:p>
          <a:pPr lvl="0" algn="ctr" defTabSz="400050">
            <a:lnSpc>
              <a:spcPct val="90000"/>
            </a:lnSpc>
            <a:spcBef>
              <a:spcPct val="0"/>
            </a:spcBef>
            <a:spcAft>
              <a:spcPct val="35000"/>
            </a:spcAft>
          </a:pPr>
          <a:r>
            <a:rPr lang="en-US" sz="900" kern="1200" dirty="0" smtClean="0">
              <a:latin typeface="Arial" panose="020B0604020202020204" pitchFamily="34" charset="0"/>
              <a:cs typeface="Arial" panose="020B0604020202020204" pitchFamily="34" charset="0"/>
            </a:rPr>
            <a:t>Prevent UTI / CAUTI</a:t>
          </a:r>
        </a:p>
      </dsp:txBody>
      <dsp:txXfrm>
        <a:off x="3636448" y="1752984"/>
        <a:ext cx="2169681" cy="311070"/>
      </dsp:txXfrm>
    </dsp:sp>
    <dsp:sp modelId="{ED7C9ED2-3794-4EF0-871F-4E271552B30F}">
      <dsp:nvSpPr>
        <dsp:cNvPr id="0" name=""/>
        <dsp:cNvSpPr/>
      </dsp:nvSpPr>
      <dsp:spPr>
        <a:xfrm>
          <a:off x="6010191" y="1558565"/>
          <a:ext cx="2245755" cy="311070"/>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715" tIns="5715" rIns="5715" bIns="5715" numCol="1" spcCol="1270" anchor="ctr" anchorCtr="0">
          <a:noAutofit/>
        </a:bodyPr>
        <a:lstStyle/>
        <a:p>
          <a:pPr lvl="0" algn="ctr" defTabSz="400050">
            <a:lnSpc>
              <a:spcPct val="90000"/>
            </a:lnSpc>
            <a:spcBef>
              <a:spcPct val="0"/>
            </a:spcBef>
            <a:spcAft>
              <a:spcPct val="35000"/>
            </a:spcAft>
          </a:pPr>
          <a:r>
            <a:rPr lang="en-US" sz="900" kern="1200" smtClean="0">
              <a:latin typeface="Arial" panose="020B0604020202020204" pitchFamily="34" charset="0"/>
              <a:cs typeface="Arial" panose="020B0604020202020204" pitchFamily="34" charset="0"/>
            </a:rPr>
            <a:t>Oprimising </a:t>
          </a:r>
          <a:r>
            <a:rPr lang="en-US" sz="900" kern="1200" dirty="0" smtClean="0">
              <a:latin typeface="Arial" panose="020B0604020202020204" pitchFamily="34" charset="0"/>
              <a:cs typeface="Arial" panose="020B0604020202020204" pitchFamily="34" charset="0"/>
            </a:rPr>
            <a:t>urinary catheter utilization</a:t>
          </a:r>
        </a:p>
      </dsp:txBody>
      <dsp:txXfrm>
        <a:off x="6010191" y="1558565"/>
        <a:ext cx="2245755" cy="311070"/>
      </dsp:txXfrm>
    </dsp:sp>
    <dsp:sp modelId="{8A0E4EA2-E59E-4B7A-8EFF-B08EAF518C1F}">
      <dsp:nvSpPr>
        <dsp:cNvPr id="0" name=""/>
        <dsp:cNvSpPr/>
      </dsp:nvSpPr>
      <dsp:spPr>
        <a:xfrm>
          <a:off x="6010191" y="1947403"/>
          <a:ext cx="2245755" cy="311070"/>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715" tIns="5715" rIns="5715" bIns="5715" numCol="1" spcCol="1270" anchor="ctr" anchorCtr="0">
          <a:noAutofit/>
        </a:bodyPr>
        <a:lstStyle/>
        <a:p>
          <a:pPr lvl="0" algn="ctr" defTabSz="400050">
            <a:lnSpc>
              <a:spcPct val="90000"/>
            </a:lnSpc>
            <a:spcBef>
              <a:spcPct val="0"/>
            </a:spcBef>
            <a:spcAft>
              <a:spcPct val="35000"/>
            </a:spcAft>
          </a:pPr>
          <a:r>
            <a:rPr lang="en-US" sz="900" kern="1200" dirty="0" smtClean="0">
              <a:latin typeface="Arial" panose="020B0604020202020204" pitchFamily="34" charset="0"/>
              <a:cs typeface="Arial" panose="020B0604020202020204" pitchFamily="34" charset="0"/>
            </a:rPr>
            <a:t>Improve patient hydration</a:t>
          </a:r>
        </a:p>
      </dsp:txBody>
      <dsp:txXfrm>
        <a:off x="6010191" y="1947403"/>
        <a:ext cx="2245755" cy="311070"/>
      </dsp:txXfrm>
    </dsp:sp>
    <dsp:sp modelId="{CCCBDB08-C94A-4EF9-BB52-D3576615B7DB}">
      <dsp:nvSpPr>
        <dsp:cNvPr id="0" name=""/>
        <dsp:cNvSpPr/>
      </dsp:nvSpPr>
      <dsp:spPr>
        <a:xfrm>
          <a:off x="3636448" y="2213796"/>
          <a:ext cx="2169681" cy="555960"/>
        </a:xfrm>
        <a:prstGeom prst="rect">
          <a:avLst/>
        </a:prstGeom>
        <a:solidFill>
          <a:schemeClr val="accent6">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715" tIns="5715" rIns="5715" bIns="5715" numCol="1" spcCol="1270" anchor="ctr" anchorCtr="0">
          <a:noAutofit/>
        </a:bodyPr>
        <a:lstStyle/>
        <a:p>
          <a:pPr lvl="0" algn="ctr" defTabSz="400050">
            <a:lnSpc>
              <a:spcPct val="90000"/>
            </a:lnSpc>
            <a:spcBef>
              <a:spcPct val="0"/>
            </a:spcBef>
            <a:spcAft>
              <a:spcPct val="35000"/>
            </a:spcAft>
          </a:pPr>
          <a:r>
            <a:rPr lang="en-GB" sz="900" kern="1200" dirty="0" smtClean="0">
              <a:latin typeface="Arial" panose="020B0604020202020204" pitchFamily="34" charset="0"/>
              <a:ea typeface="Times New Roman" panose="02020603050405020304" pitchFamily="18" charset="0"/>
              <a:cs typeface="Arial" panose="020B0604020202020204" pitchFamily="34" charset="0"/>
            </a:rPr>
            <a:t>Interventions in specialist high-risk patient groups (haematology, renal, NICU and post-surgical wards)</a:t>
          </a:r>
          <a:endParaRPr lang="en-US" sz="900" kern="1200" dirty="0" smtClean="0">
            <a:latin typeface="Arial" panose="020B0604020202020204" pitchFamily="34" charset="0"/>
            <a:cs typeface="Arial" panose="020B0604020202020204" pitchFamily="34" charset="0"/>
          </a:endParaRPr>
        </a:p>
      </dsp:txBody>
      <dsp:txXfrm>
        <a:off x="3636448" y="2213796"/>
        <a:ext cx="2169681" cy="555960"/>
      </dsp:txXfrm>
    </dsp:sp>
    <dsp:sp modelId="{B4F6B569-1DF3-4188-8A5D-EE4613E10CD5}">
      <dsp:nvSpPr>
        <dsp:cNvPr id="0" name=""/>
        <dsp:cNvSpPr/>
      </dsp:nvSpPr>
      <dsp:spPr>
        <a:xfrm>
          <a:off x="6010191" y="2336241"/>
          <a:ext cx="2245755" cy="311070"/>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715" tIns="5715" rIns="5715" bIns="5715" numCol="1" spcCol="1270" anchor="ctr" anchorCtr="0">
          <a:noAutofit/>
        </a:bodyPr>
        <a:lstStyle/>
        <a:p>
          <a:pPr lvl="0" algn="ctr" defTabSz="400050">
            <a:lnSpc>
              <a:spcPct val="90000"/>
            </a:lnSpc>
            <a:spcBef>
              <a:spcPct val="0"/>
            </a:spcBef>
            <a:spcAft>
              <a:spcPct val="35000"/>
            </a:spcAft>
          </a:pPr>
          <a:r>
            <a:rPr lang="en-US" sz="900" kern="1200" dirty="0" smtClean="0">
              <a:latin typeface="Arial" panose="020B0604020202020204" pitchFamily="34" charset="0"/>
              <a:cs typeface="Arial" panose="020B0604020202020204" pitchFamily="34" charset="0"/>
            </a:rPr>
            <a:t>Collaborating in the </a:t>
          </a:r>
          <a:r>
            <a:rPr lang="en-US" sz="900" i="1" kern="1200" dirty="0" smtClean="0">
              <a:latin typeface="Arial" panose="020B0604020202020204" pitchFamily="34" charset="0"/>
              <a:cs typeface="Arial" panose="020B0604020202020204" pitchFamily="34" charset="0"/>
            </a:rPr>
            <a:t>E. coli </a:t>
          </a:r>
          <a:r>
            <a:rPr lang="en-US" sz="900" i="0" kern="1200" dirty="0" smtClean="0">
              <a:latin typeface="Arial" panose="020B0604020202020204" pitchFamily="34" charset="0"/>
              <a:cs typeface="Arial" panose="020B0604020202020204" pitchFamily="34" charset="0"/>
            </a:rPr>
            <a:t>cancer collaborative</a:t>
          </a:r>
          <a:endParaRPr lang="en-US" sz="900" kern="1200" dirty="0" smtClean="0">
            <a:latin typeface="Arial" panose="020B0604020202020204" pitchFamily="34" charset="0"/>
            <a:cs typeface="Arial" panose="020B0604020202020204" pitchFamily="34" charset="0"/>
          </a:endParaRPr>
        </a:p>
      </dsp:txBody>
      <dsp:txXfrm>
        <a:off x="6010191" y="2336241"/>
        <a:ext cx="2245755" cy="311070"/>
      </dsp:txXfrm>
    </dsp:sp>
    <dsp:sp modelId="{EED800F8-17F2-401A-BBF3-B219800B7FC2}">
      <dsp:nvSpPr>
        <dsp:cNvPr id="0" name=""/>
        <dsp:cNvSpPr/>
      </dsp:nvSpPr>
      <dsp:spPr>
        <a:xfrm>
          <a:off x="3636448" y="3308336"/>
          <a:ext cx="2169681" cy="311070"/>
        </a:xfrm>
        <a:prstGeom prst="rect">
          <a:avLst/>
        </a:prstGeom>
        <a:solidFill>
          <a:schemeClr val="accent6">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715" tIns="5715" rIns="5715" bIns="5715" numCol="1" spcCol="1270" anchor="ctr" anchorCtr="0">
          <a:noAutofit/>
        </a:bodyPr>
        <a:lstStyle/>
        <a:p>
          <a:pPr lvl="0" algn="ctr" defTabSz="400050">
            <a:lnSpc>
              <a:spcPct val="90000"/>
            </a:lnSpc>
            <a:spcBef>
              <a:spcPct val="0"/>
            </a:spcBef>
            <a:spcAft>
              <a:spcPct val="35000"/>
            </a:spcAft>
          </a:pPr>
          <a:r>
            <a:rPr lang="en-US" sz="900" kern="1200" dirty="0" err="1" smtClean="0">
              <a:latin typeface="Arial" panose="020B0604020202020204" pitchFamily="34" charset="0"/>
              <a:cs typeface="Arial" panose="020B0604020202020204" pitchFamily="34" charset="0"/>
            </a:rPr>
            <a:t>Optimising</a:t>
          </a:r>
          <a:r>
            <a:rPr lang="en-US" sz="900" kern="1200" dirty="0" smtClean="0">
              <a:latin typeface="Arial" panose="020B0604020202020204" pitchFamily="34" charset="0"/>
              <a:cs typeface="Arial" panose="020B0604020202020204" pitchFamily="34" charset="0"/>
            </a:rPr>
            <a:t> antimicrobial treatment of infection</a:t>
          </a:r>
        </a:p>
      </dsp:txBody>
      <dsp:txXfrm>
        <a:off x="3636448" y="3308336"/>
        <a:ext cx="2169681" cy="311070"/>
      </dsp:txXfrm>
    </dsp:sp>
    <dsp:sp modelId="{5F934676-4E64-4EC3-A10E-C33DB4346115}">
      <dsp:nvSpPr>
        <dsp:cNvPr id="0" name=""/>
        <dsp:cNvSpPr/>
      </dsp:nvSpPr>
      <dsp:spPr>
        <a:xfrm>
          <a:off x="6010191" y="2725079"/>
          <a:ext cx="2245755" cy="311070"/>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715" tIns="5715" rIns="5715" bIns="5715" numCol="1" spcCol="1270" anchor="ctr" anchorCtr="0">
          <a:noAutofit/>
        </a:bodyPr>
        <a:lstStyle/>
        <a:p>
          <a:pPr lvl="0" algn="ctr" defTabSz="400050">
            <a:lnSpc>
              <a:spcPct val="90000"/>
            </a:lnSpc>
            <a:spcBef>
              <a:spcPct val="0"/>
            </a:spcBef>
            <a:spcAft>
              <a:spcPct val="35000"/>
            </a:spcAft>
          </a:pPr>
          <a:r>
            <a:rPr lang="en-US" sz="900" kern="1200" dirty="0" smtClean="0">
              <a:latin typeface="Arial" panose="020B0604020202020204" pitchFamily="34" charset="0"/>
              <a:cs typeface="Arial" panose="020B0604020202020204" pitchFamily="34" charset="0"/>
            </a:rPr>
            <a:t>Improving the identification and management of sepsis</a:t>
          </a:r>
        </a:p>
      </dsp:txBody>
      <dsp:txXfrm>
        <a:off x="6010191" y="2725079"/>
        <a:ext cx="2245755" cy="311070"/>
      </dsp:txXfrm>
    </dsp:sp>
    <dsp:sp modelId="{5005C0CB-EB1F-4EF6-A7F9-5C06A5AA7E40}">
      <dsp:nvSpPr>
        <dsp:cNvPr id="0" name=""/>
        <dsp:cNvSpPr/>
      </dsp:nvSpPr>
      <dsp:spPr>
        <a:xfrm>
          <a:off x="6010191" y="3113917"/>
          <a:ext cx="2245755" cy="311070"/>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715" tIns="5715" rIns="5715" bIns="5715" numCol="1" spcCol="1270" anchor="ctr" anchorCtr="0">
          <a:noAutofit/>
        </a:bodyPr>
        <a:lstStyle/>
        <a:p>
          <a:pPr lvl="0" algn="ctr" defTabSz="400050">
            <a:lnSpc>
              <a:spcPct val="90000"/>
            </a:lnSpc>
            <a:spcBef>
              <a:spcPct val="0"/>
            </a:spcBef>
            <a:spcAft>
              <a:spcPct val="35000"/>
            </a:spcAft>
          </a:pPr>
          <a:r>
            <a:rPr lang="en-US" sz="900" kern="1200" dirty="0" smtClean="0">
              <a:latin typeface="Arial" panose="020B0604020202020204" pitchFamily="34" charset="0"/>
              <a:cs typeface="Arial" panose="020B0604020202020204" pitchFamily="34" charset="0"/>
            </a:rPr>
            <a:t>Regular review of local antibiotic susceptibility and treatment guidelines</a:t>
          </a:r>
        </a:p>
      </dsp:txBody>
      <dsp:txXfrm>
        <a:off x="6010191" y="3113917"/>
        <a:ext cx="2245755" cy="311070"/>
      </dsp:txXfrm>
    </dsp:sp>
    <dsp:sp modelId="{2644AD50-4E6B-4690-8C34-7E7B048958AD}">
      <dsp:nvSpPr>
        <dsp:cNvPr id="0" name=""/>
        <dsp:cNvSpPr/>
      </dsp:nvSpPr>
      <dsp:spPr>
        <a:xfrm>
          <a:off x="6010191" y="3502755"/>
          <a:ext cx="2245755" cy="311070"/>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715" tIns="5715" rIns="5715" bIns="5715" numCol="1" spcCol="1270" anchor="ctr" anchorCtr="0">
          <a:noAutofit/>
        </a:bodyPr>
        <a:lstStyle/>
        <a:p>
          <a:pPr lvl="0" algn="ctr" defTabSz="400050">
            <a:lnSpc>
              <a:spcPct val="90000"/>
            </a:lnSpc>
            <a:spcBef>
              <a:spcPct val="0"/>
            </a:spcBef>
            <a:spcAft>
              <a:spcPct val="35000"/>
            </a:spcAft>
          </a:pPr>
          <a:r>
            <a:rPr lang="en-US" sz="900" kern="1200" dirty="0" smtClean="0">
              <a:latin typeface="Arial" panose="020B0604020202020204" pitchFamily="34" charset="0"/>
              <a:cs typeface="Arial" panose="020B0604020202020204" pitchFamily="34" charset="0"/>
            </a:rPr>
            <a:t>Bi-annual PPS of antimicrobial prescribing indicators</a:t>
          </a:r>
        </a:p>
      </dsp:txBody>
      <dsp:txXfrm>
        <a:off x="6010191" y="3502755"/>
        <a:ext cx="2245755" cy="311070"/>
      </dsp:txXfrm>
    </dsp:sp>
    <dsp:sp modelId="{32DAB213-6E8D-4190-A686-A76B74965A35}">
      <dsp:nvSpPr>
        <dsp:cNvPr id="0" name=""/>
        <dsp:cNvSpPr/>
      </dsp:nvSpPr>
      <dsp:spPr>
        <a:xfrm>
          <a:off x="6010191" y="3891593"/>
          <a:ext cx="2245755" cy="311070"/>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715" tIns="5715" rIns="5715" bIns="5715" numCol="1" spcCol="1270" anchor="ctr" anchorCtr="0">
          <a:noAutofit/>
        </a:bodyPr>
        <a:lstStyle/>
        <a:p>
          <a:pPr lvl="0" algn="ctr" defTabSz="400050">
            <a:lnSpc>
              <a:spcPct val="90000"/>
            </a:lnSpc>
            <a:spcBef>
              <a:spcPct val="0"/>
            </a:spcBef>
            <a:spcAft>
              <a:spcPct val="35000"/>
            </a:spcAft>
          </a:pPr>
          <a:r>
            <a:rPr lang="en-US" sz="900" kern="1200" dirty="0" smtClean="0">
              <a:latin typeface="Arial" panose="020B0604020202020204" pitchFamily="34" charset="0"/>
              <a:cs typeface="Arial" panose="020B0604020202020204" pitchFamily="34" charset="0"/>
            </a:rPr>
            <a:t>HCAI / AMR CQUIN on lower UTI</a:t>
          </a:r>
        </a:p>
      </dsp:txBody>
      <dsp:txXfrm>
        <a:off x="6010191" y="3891593"/>
        <a:ext cx="2245755" cy="311070"/>
      </dsp:txXfrm>
    </dsp:sp>
  </dsp:spTree>
</dsp:drawing>
</file>

<file path=ppt/diagrams/drawing1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932E1A4-000D-41F1-9A40-408530E5B3A9}">
      <dsp:nvSpPr>
        <dsp:cNvPr id="0" name=""/>
        <dsp:cNvSpPr/>
      </dsp:nvSpPr>
      <dsp:spPr>
        <a:xfrm>
          <a:off x="2439455" y="1842"/>
          <a:ext cx="3330000" cy="805491"/>
        </a:xfrm>
        <a:prstGeom prst="rect">
          <a:avLst/>
        </a:prstGeom>
        <a:solidFill>
          <a:schemeClr val="tx1"/>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lvl="0" algn="ctr" defTabSz="1066800">
            <a:lnSpc>
              <a:spcPct val="90000"/>
            </a:lnSpc>
            <a:spcBef>
              <a:spcPct val="0"/>
            </a:spcBef>
            <a:spcAft>
              <a:spcPct val="35000"/>
            </a:spcAft>
          </a:pPr>
          <a:r>
            <a:rPr lang="en-GB" sz="2400" kern="1200" dirty="0" smtClean="0"/>
            <a:t>Promoting antimicrobial stewardship</a:t>
          </a:r>
          <a:endParaRPr lang="en-GB" sz="2400" kern="1200" dirty="0"/>
        </a:p>
      </dsp:txBody>
      <dsp:txXfrm>
        <a:off x="2439455" y="1842"/>
        <a:ext cx="3330000" cy="805491"/>
      </dsp:txXfrm>
    </dsp:sp>
    <dsp:sp modelId="{C1CA02B4-CA5E-4A1A-BFFD-74602DA98207}">
      <dsp:nvSpPr>
        <dsp:cNvPr id="0" name=""/>
        <dsp:cNvSpPr/>
      </dsp:nvSpPr>
      <dsp:spPr>
        <a:xfrm>
          <a:off x="2044972" y="847608"/>
          <a:ext cx="4118967" cy="805491"/>
        </a:xfrm>
        <a:prstGeom prst="rect">
          <a:avLst/>
        </a:prstGeom>
        <a:solidFill>
          <a:schemeClr val="tx1"/>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lvl="0" algn="ctr" defTabSz="1066800">
            <a:lnSpc>
              <a:spcPct val="90000"/>
            </a:lnSpc>
            <a:spcBef>
              <a:spcPct val="0"/>
            </a:spcBef>
            <a:spcAft>
              <a:spcPct val="35000"/>
            </a:spcAft>
          </a:pPr>
          <a:r>
            <a:rPr lang="en-GB" sz="2400" kern="1200" dirty="0" smtClean="0"/>
            <a:t>Embedding digital systems to enhance our clinical services</a:t>
          </a:r>
          <a:endParaRPr lang="en-GB" sz="2400" kern="1200" dirty="0"/>
        </a:p>
      </dsp:txBody>
      <dsp:txXfrm>
        <a:off x="2044972" y="847608"/>
        <a:ext cx="4118967" cy="805491"/>
      </dsp:txXfrm>
    </dsp:sp>
    <dsp:sp modelId="{2B00D9FC-E4C2-483D-8D07-072A5C07B15A}">
      <dsp:nvSpPr>
        <dsp:cNvPr id="0" name=""/>
        <dsp:cNvSpPr/>
      </dsp:nvSpPr>
      <dsp:spPr>
        <a:xfrm>
          <a:off x="2259456" y="1693374"/>
          <a:ext cx="3690000" cy="805491"/>
        </a:xfrm>
        <a:prstGeom prst="rect">
          <a:avLst/>
        </a:prstGeom>
        <a:solidFill>
          <a:schemeClr val="tx1"/>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lvl="0" algn="ctr" defTabSz="1066800">
            <a:lnSpc>
              <a:spcPct val="90000"/>
            </a:lnSpc>
            <a:spcBef>
              <a:spcPct val="0"/>
            </a:spcBef>
            <a:spcAft>
              <a:spcPct val="35000"/>
            </a:spcAft>
          </a:pPr>
          <a:r>
            <a:rPr lang="en-GB" sz="2400" kern="1200" dirty="0" smtClean="0"/>
            <a:t>Preventing Gram-negative bloodstream infection</a:t>
          </a:r>
          <a:endParaRPr lang="en-GB" sz="2400" kern="1200" dirty="0"/>
        </a:p>
      </dsp:txBody>
      <dsp:txXfrm>
        <a:off x="2259456" y="1693374"/>
        <a:ext cx="3690000" cy="805491"/>
      </dsp:txXfrm>
    </dsp:sp>
    <dsp:sp modelId="{C3B447CE-801C-47CA-9F83-5F770D3DB2A4}">
      <dsp:nvSpPr>
        <dsp:cNvPr id="0" name=""/>
        <dsp:cNvSpPr/>
      </dsp:nvSpPr>
      <dsp:spPr>
        <a:xfrm>
          <a:off x="3294455" y="2539140"/>
          <a:ext cx="1620000" cy="805491"/>
        </a:xfrm>
        <a:prstGeom prst="rect">
          <a:avLst/>
        </a:prstGeom>
        <a:noFill/>
        <a:ln w="25400" cap="flat" cmpd="sng" algn="ctr">
          <a:solidFill>
            <a:schemeClr val="tx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lvl="0" algn="ctr" defTabSz="1066800">
            <a:lnSpc>
              <a:spcPct val="90000"/>
            </a:lnSpc>
            <a:spcBef>
              <a:spcPct val="0"/>
            </a:spcBef>
            <a:spcAft>
              <a:spcPct val="35000"/>
            </a:spcAft>
          </a:pPr>
          <a:r>
            <a:rPr lang="en-GB" sz="2400" kern="1200" dirty="0" smtClean="0">
              <a:solidFill>
                <a:schemeClr val="tx1"/>
              </a:solidFill>
            </a:rPr>
            <a:t>Preventing SSI</a:t>
          </a:r>
          <a:endParaRPr lang="en-GB" sz="2400" kern="1200" dirty="0">
            <a:solidFill>
              <a:schemeClr val="tx1"/>
            </a:solidFill>
          </a:endParaRPr>
        </a:p>
      </dsp:txBody>
      <dsp:txXfrm>
        <a:off x="3294455" y="2539140"/>
        <a:ext cx="1620000" cy="805491"/>
      </dsp:txXfrm>
    </dsp:sp>
    <dsp:sp modelId="{FBDE024A-77F0-4C98-A8EE-9BA7E1ABC58F}">
      <dsp:nvSpPr>
        <dsp:cNvPr id="0" name=""/>
        <dsp:cNvSpPr/>
      </dsp:nvSpPr>
      <dsp:spPr>
        <a:xfrm>
          <a:off x="1989455" y="3384906"/>
          <a:ext cx="4230000" cy="805491"/>
        </a:xfrm>
        <a:prstGeom prst="rect">
          <a:avLst/>
        </a:prstGeom>
        <a:solidFill>
          <a:schemeClr val="tx1"/>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lvl="0" algn="ctr" defTabSz="1066800">
            <a:lnSpc>
              <a:spcPct val="90000"/>
            </a:lnSpc>
            <a:spcBef>
              <a:spcPct val="0"/>
            </a:spcBef>
            <a:spcAft>
              <a:spcPct val="35000"/>
            </a:spcAft>
          </a:pPr>
          <a:r>
            <a:rPr lang="en-GB" sz="2400" kern="1200" dirty="0" smtClean="0"/>
            <a:t>Preventing the transmission of SARS-CoV-2 in our hospitals</a:t>
          </a:r>
          <a:endParaRPr lang="en-GB" sz="2400" kern="1200" dirty="0"/>
        </a:p>
      </dsp:txBody>
      <dsp:txXfrm>
        <a:off x="1989455" y="3384906"/>
        <a:ext cx="4230000" cy="805491"/>
      </dsp:txXfrm>
    </dsp:sp>
  </dsp:spTree>
</dsp:drawing>
</file>

<file path=ppt/diagrams/drawing1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638E0C1-EB65-4735-9F79-8D473C87F49D}">
      <dsp:nvSpPr>
        <dsp:cNvPr id="0" name=""/>
        <dsp:cNvSpPr/>
      </dsp:nvSpPr>
      <dsp:spPr>
        <a:xfrm>
          <a:off x="3336417" y="1813980"/>
          <a:ext cx="1392060" cy="1392060"/>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8575" tIns="28575" rIns="28575" bIns="28575" numCol="1" spcCol="1270" anchor="ctr" anchorCtr="0">
          <a:noAutofit/>
        </a:bodyPr>
        <a:lstStyle/>
        <a:p>
          <a:pPr lvl="0" algn="ctr" defTabSz="2000250">
            <a:lnSpc>
              <a:spcPct val="90000"/>
            </a:lnSpc>
            <a:spcBef>
              <a:spcPct val="0"/>
            </a:spcBef>
            <a:spcAft>
              <a:spcPct val="35000"/>
            </a:spcAft>
          </a:pPr>
          <a:r>
            <a:rPr lang="en-GB" sz="4500" kern="1200" dirty="0" smtClean="0"/>
            <a:t>SSI</a:t>
          </a:r>
          <a:endParaRPr lang="en-GB" sz="4500" kern="1200" dirty="0"/>
        </a:p>
      </dsp:txBody>
      <dsp:txXfrm>
        <a:off x="3540279" y="2017842"/>
        <a:ext cx="984336" cy="984336"/>
      </dsp:txXfrm>
    </dsp:sp>
    <dsp:sp modelId="{1D7638B0-8B85-41FC-BBAB-AD39A55C8FC4}">
      <dsp:nvSpPr>
        <dsp:cNvPr id="0" name=""/>
        <dsp:cNvSpPr/>
      </dsp:nvSpPr>
      <dsp:spPr>
        <a:xfrm rot="16200000">
          <a:off x="3823384" y="1589382"/>
          <a:ext cx="418126" cy="31069"/>
        </a:xfrm>
        <a:custGeom>
          <a:avLst/>
          <a:gdLst/>
          <a:ahLst/>
          <a:cxnLst/>
          <a:rect l="0" t="0" r="0" b="0"/>
          <a:pathLst>
            <a:path>
              <a:moveTo>
                <a:pt x="0" y="15534"/>
              </a:moveTo>
              <a:lnTo>
                <a:pt x="418126" y="15534"/>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n-GB" sz="500" kern="1200"/>
        </a:p>
      </dsp:txBody>
      <dsp:txXfrm>
        <a:off x="4021994" y="1594463"/>
        <a:ext cx="20906" cy="20906"/>
      </dsp:txXfrm>
    </dsp:sp>
    <dsp:sp modelId="{6BA96584-C39A-4662-82FA-96C9C6CEDCB3}">
      <dsp:nvSpPr>
        <dsp:cNvPr id="0" name=""/>
        <dsp:cNvSpPr/>
      </dsp:nvSpPr>
      <dsp:spPr>
        <a:xfrm>
          <a:off x="3336417" y="3792"/>
          <a:ext cx="1392060" cy="1392060"/>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255" tIns="8255" rIns="8255" bIns="8255" numCol="1" spcCol="1270" anchor="ctr" anchorCtr="0">
          <a:noAutofit/>
        </a:bodyPr>
        <a:lstStyle/>
        <a:p>
          <a:pPr lvl="0" algn="ctr" defTabSz="577850">
            <a:lnSpc>
              <a:spcPct val="90000"/>
            </a:lnSpc>
            <a:spcBef>
              <a:spcPct val="0"/>
            </a:spcBef>
            <a:spcAft>
              <a:spcPct val="35000"/>
            </a:spcAft>
          </a:pPr>
          <a:r>
            <a:rPr lang="en-GB" sz="1300" kern="1200" dirty="0" smtClean="0"/>
            <a:t>Patient experience</a:t>
          </a:r>
          <a:endParaRPr lang="en-GB" sz="1300" kern="1200" dirty="0"/>
        </a:p>
      </dsp:txBody>
      <dsp:txXfrm>
        <a:off x="3540279" y="207654"/>
        <a:ext cx="984336" cy="984336"/>
      </dsp:txXfrm>
    </dsp:sp>
    <dsp:sp modelId="{BAFAE0D5-D20D-4F3D-8DA3-2C039E6A4E6C}">
      <dsp:nvSpPr>
        <dsp:cNvPr id="0" name=""/>
        <dsp:cNvSpPr/>
      </dsp:nvSpPr>
      <dsp:spPr>
        <a:xfrm>
          <a:off x="4728478" y="2494476"/>
          <a:ext cx="418126" cy="31069"/>
        </a:xfrm>
        <a:custGeom>
          <a:avLst/>
          <a:gdLst/>
          <a:ahLst/>
          <a:cxnLst/>
          <a:rect l="0" t="0" r="0" b="0"/>
          <a:pathLst>
            <a:path>
              <a:moveTo>
                <a:pt x="0" y="15534"/>
              </a:moveTo>
              <a:lnTo>
                <a:pt x="418126" y="15534"/>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n-GB" sz="500" kern="1200"/>
        </a:p>
      </dsp:txBody>
      <dsp:txXfrm>
        <a:off x="4927088" y="2499557"/>
        <a:ext cx="20906" cy="20906"/>
      </dsp:txXfrm>
    </dsp:sp>
    <dsp:sp modelId="{20CE572B-C9A9-4525-80BC-535FE759F4A7}">
      <dsp:nvSpPr>
        <dsp:cNvPr id="0" name=""/>
        <dsp:cNvSpPr/>
      </dsp:nvSpPr>
      <dsp:spPr>
        <a:xfrm>
          <a:off x="5146605" y="1813980"/>
          <a:ext cx="1392060" cy="1392060"/>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255" tIns="8255" rIns="8255" bIns="8255" numCol="1" spcCol="1270" anchor="ctr" anchorCtr="0">
          <a:noAutofit/>
        </a:bodyPr>
        <a:lstStyle/>
        <a:p>
          <a:pPr lvl="0" algn="ctr" defTabSz="577850">
            <a:lnSpc>
              <a:spcPct val="90000"/>
            </a:lnSpc>
            <a:spcBef>
              <a:spcPct val="0"/>
            </a:spcBef>
            <a:spcAft>
              <a:spcPct val="35000"/>
            </a:spcAft>
          </a:pPr>
          <a:r>
            <a:rPr lang="en-GB" sz="1300" kern="1200" dirty="0" smtClean="0"/>
            <a:t>Costs</a:t>
          </a:r>
          <a:endParaRPr lang="en-GB" sz="1300" kern="1200" dirty="0"/>
        </a:p>
      </dsp:txBody>
      <dsp:txXfrm>
        <a:off x="5350467" y="2017842"/>
        <a:ext cx="984336" cy="984336"/>
      </dsp:txXfrm>
    </dsp:sp>
    <dsp:sp modelId="{7C502EB8-AE62-4B53-A917-A0F9898C5CC3}">
      <dsp:nvSpPr>
        <dsp:cNvPr id="0" name=""/>
        <dsp:cNvSpPr/>
      </dsp:nvSpPr>
      <dsp:spPr>
        <a:xfrm rot="5400000">
          <a:off x="3823384" y="3399570"/>
          <a:ext cx="418126" cy="31069"/>
        </a:xfrm>
        <a:custGeom>
          <a:avLst/>
          <a:gdLst/>
          <a:ahLst/>
          <a:cxnLst/>
          <a:rect l="0" t="0" r="0" b="0"/>
          <a:pathLst>
            <a:path>
              <a:moveTo>
                <a:pt x="0" y="15534"/>
              </a:moveTo>
              <a:lnTo>
                <a:pt x="418126" y="15534"/>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n-GB" sz="500" kern="1200"/>
        </a:p>
      </dsp:txBody>
      <dsp:txXfrm>
        <a:off x="4021994" y="3404651"/>
        <a:ext cx="20906" cy="20906"/>
      </dsp:txXfrm>
    </dsp:sp>
    <dsp:sp modelId="{BB8613AE-020F-49AF-AC77-AE7C8B3DD033}">
      <dsp:nvSpPr>
        <dsp:cNvPr id="0" name=""/>
        <dsp:cNvSpPr/>
      </dsp:nvSpPr>
      <dsp:spPr>
        <a:xfrm>
          <a:off x="3336417" y="3624168"/>
          <a:ext cx="1392060" cy="1392060"/>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255" tIns="8255" rIns="8255" bIns="8255" numCol="1" spcCol="1270" anchor="ctr" anchorCtr="0">
          <a:noAutofit/>
        </a:bodyPr>
        <a:lstStyle/>
        <a:p>
          <a:pPr lvl="0" algn="ctr" defTabSz="577850">
            <a:lnSpc>
              <a:spcPct val="90000"/>
            </a:lnSpc>
            <a:spcBef>
              <a:spcPct val="0"/>
            </a:spcBef>
            <a:spcAft>
              <a:spcPct val="35000"/>
            </a:spcAft>
          </a:pPr>
          <a:r>
            <a:rPr lang="en-GB" sz="1300" kern="1200" dirty="0" smtClean="0"/>
            <a:t>Reputation/ patient choice</a:t>
          </a:r>
          <a:endParaRPr lang="en-GB" sz="1300" kern="1200" dirty="0"/>
        </a:p>
      </dsp:txBody>
      <dsp:txXfrm>
        <a:off x="3540279" y="3828030"/>
        <a:ext cx="984336" cy="984336"/>
      </dsp:txXfrm>
    </dsp:sp>
    <dsp:sp modelId="{241E23EF-1D50-420B-99CC-D23589B4AE93}">
      <dsp:nvSpPr>
        <dsp:cNvPr id="0" name=""/>
        <dsp:cNvSpPr/>
      </dsp:nvSpPr>
      <dsp:spPr>
        <a:xfrm rot="10800000">
          <a:off x="2918290" y="2494476"/>
          <a:ext cx="418126" cy="31069"/>
        </a:xfrm>
        <a:custGeom>
          <a:avLst/>
          <a:gdLst/>
          <a:ahLst/>
          <a:cxnLst/>
          <a:rect l="0" t="0" r="0" b="0"/>
          <a:pathLst>
            <a:path>
              <a:moveTo>
                <a:pt x="0" y="15534"/>
              </a:moveTo>
              <a:lnTo>
                <a:pt x="418126" y="15534"/>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n-GB" sz="500" kern="1200"/>
        </a:p>
      </dsp:txBody>
      <dsp:txXfrm rot="10800000">
        <a:off x="3116900" y="2499557"/>
        <a:ext cx="20906" cy="20906"/>
      </dsp:txXfrm>
    </dsp:sp>
    <dsp:sp modelId="{EF0FA484-7254-45D9-ADCD-3D8502C7FD62}">
      <dsp:nvSpPr>
        <dsp:cNvPr id="0" name=""/>
        <dsp:cNvSpPr/>
      </dsp:nvSpPr>
      <dsp:spPr>
        <a:xfrm>
          <a:off x="1526229" y="1813980"/>
          <a:ext cx="1392060" cy="1392060"/>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255" tIns="8255" rIns="8255" bIns="8255" numCol="1" spcCol="1270" anchor="ctr" anchorCtr="0">
          <a:noAutofit/>
        </a:bodyPr>
        <a:lstStyle/>
        <a:p>
          <a:pPr lvl="0" algn="ctr" defTabSz="577850">
            <a:lnSpc>
              <a:spcPct val="90000"/>
            </a:lnSpc>
            <a:spcBef>
              <a:spcPct val="0"/>
            </a:spcBef>
            <a:spcAft>
              <a:spcPct val="35000"/>
            </a:spcAft>
          </a:pPr>
          <a:r>
            <a:rPr lang="en-GB" sz="1300" kern="1200" dirty="0" smtClean="0"/>
            <a:t>Antimicrobial resistance</a:t>
          </a:r>
          <a:endParaRPr lang="en-GB" sz="1300" kern="1200" dirty="0"/>
        </a:p>
      </dsp:txBody>
      <dsp:txXfrm>
        <a:off x="1730091" y="2017842"/>
        <a:ext cx="984336" cy="984336"/>
      </dsp:txXfrm>
    </dsp:sp>
  </dsp:spTree>
</dsp:drawing>
</file>

<file path=ppt/diagrams/drawing1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8CC415C-FAC5-4C8D-9D81-7E59EDE60001}">
      <dsp:nvSpPr>
        <dsp:cNvPr id="0" name=""/>
        <dsp:cNvSpPr/>
      </dsp:nvSpPr>
      <dsp:spPr>
        <a:xfrm>
          <a:off x="7233769" y="2054030"/>
          <a:ext cx="1128222" cy="268465"/>
        </a:xfrm>
        <a:custGeom>
          <a:avLst/>
          <a:gdLst/>
          <a:ahLst/>
          <a:cxnLst/>
          <a:rect l="0" t="0" r="0" b="0"/>
          <a:pathLst>
            <a:path>
              <a:moveTo>
                <a:pt x="0" y="0"/>
              </a:moveTo>
              <a:lnTo>
                <a:pt x="0" y="182951"/>
              </a:lnTo>
              <a:lnTo>
                <a:pt x="1128222" y="182951"/>
              </a:lnTo>
              <a:lnTo>
                <a:pt x="1128222" y="268465"/>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61A3FFBB-E381-4164-9541-CF7EE93ADC96}">
      <dsp:nvSpPr>
        <dsp:cNvPr id="0" name=""/>
        <dsp:cNvSpPr/>
      </dsp:nvSpPr>
      <dsp:spPr>
        <a:xfrm>
          <a:off x="7188049" y="2054030"/>
          <a:ext cx="91440" cy="268465"/>
        </a:xfrm>
        <a:custGeom>
          <a:avLst/>
          <a:gdLst/>
          <a:ahLst/>
          <a:cxnLst/>
          <a:rect l="0" t="0" r="0" b="0"/>
          <a:pathLst>
            <a:path>
              <a:moveTo>
                <a:pt x="45720" y="0"/>
              </a:moveTo>
              <a:lnTo>
                <a:pt x="45720" y="268465"/>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F0E20616-5F3C-4496-96CA-7DC40B5462D2}">
      <dsp:nvSpPr>
        <dsp:cNvPr id="0" name=""/>
        <dsp:cNvSpPr/>
      </dsp:nvSpPr>
      <dsp:spPr>
        <a:xfrm>
          <a:off x="6105547" y="2054030"/>
          <a:ext cx="1128222" cy="268465"/>
        </a:xfrm>
        <a:custGeom>
          <a:avLst/>
          <a:gdLst/>
          <a:ahLst/>
          <a:cxnLst/>
          <a:rect l="0" t="0" r="0" b="0"/>
          <a:pathLst>
            <a:path>
              <a:moveTo>
                <a:pt x="1128222" y="0"/>
              </a:moveTo>
              <a:lnTo>
                <a:pt x="1128222" y="182951"/>
              </a:lnTo>
              <a:lnTo>
                <a:pt x="0" y="182951"/>
              </a:lnTo>
              <a:lnTo>
                <a:pt x="0" y="268465"/>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47BA4CE7-B095-4259-8126-0AA9CA561B18}">
      <dsp:nvSpPr>
        <dsp:cNvPr id="0" name=""/>
        <dsp:cNvSpPr/>
      </dsp:nvSpPr>
      <dsp:spPr>
        <a:xfrm>
          <a:off x="4977324" y="2908658"/>
          <a:ext cx="1692333" cy="268465"/>
        </a:xfrm>
        <a:custGeom>
          <a:avLst/>
          <a:gdLst/>
          <a:ahLst/>
          <a:cxnLst/>
          <a:rect l="0" t="0" r="0" b="0"/>
          <a:pathLst>
            <a:path>
              <a:moveTo>
                <a:pt x="0" y="0"/>
              </a:moveTo>
              <a:lnTo>
                <a:pt x="0" y="182951"/>
              </a:lnTo>
              <a:lnTo>
                <a:pt x="1692333" y="182951"/>
              </a:lnTo>
              <a:lnTo>
                <a:pt x="1692333" y="268465"/>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74A97774-04D8-417A-B9BB-874BBB0309C0}">
      <dsp:nvSpPr>
        <dsp:cNvPr id="0" name=""/>
        <dsp:cNvSpPr/>
      </dsp:nvSpPr>
      <dsp:spPr>
        <a:xfrm>
          <a:off x="4977324" y="2908658"/>
          <a:ext cx="564111" cy="268465"/>
        </a:xfrm>
        <a:custGeom>
          <a:avLst/>
          <a:gdLst/>
          <a:ahLst/>
          <a:cxnLst/>
          <a:rect l="0" t="0" r="0" b="0"/>
          <a:pathLst>
            <a:path>
              <a:moveTo>
                <a:pt x="0" y="0"/>
              </a:moveTo>
              <a:lnTo>
                <a:pt x="0" y="182951"/>
              </a:lnTo>
              <a:lnTo>
                <a:pt x="564111" y="182951"/>
              </a:lnTo>
              <a:lnTo>
                <a:pt x="564111" y="268465"/>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82DFC9CF-0B02-41B3-8C6C-AC103EB1412F}">
      <dsp:nvSpPr>
        <dsp:cNvPr id="0" name=""/>
        <dsp:cNvSpPr/>
      </dsp:nvSpPr>
      <dsp:spPr>
        <a:xfrm>
          <a:off x="4413213" y="2908658"/>
          <a:ext cx="564111" cy="268465"/>
        </a:xfrm>
        <a:custGeom>
          <a:avLst/>
          <a:gdLst/>
          <a:ahLst/>
          <a:cxnLst/>
          <a:rect l="0" t="0" r="0" b="0"/>
          <a:pathLst>
            <a:path>
              <a:moveTo>
                <a:pt x="564111" y="0"/>
              </a:moveTo>
              <a:lnTo>
                <a:pt x="564111" y="182951"/>
              </a:lnTo>
              <a:lnTo>
                <a:pt x="0" y="182951"/>
              </a:lnTo>
              <a:lnTo>
                <a:pt x="0" y="268465"/>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E290DA5D-20BA-4885-9FDF-24ECB5917AC3}">
      <dsp:nvSpPr>
        <dsp:cNvPr id="0" name=""/>
        <dsp:cNvSpPr/>
      </dsp:nvSpPr>
      <dsp:spPr>
        <a:xfrm>
          <a:off x="3284990" y="2908658"/>
          <a:ext cx="1692333" cy="268465"/>
        </a:xfrm>
        <a:custGeom>
          <a:avLst/>
          <a:gdLst/>
          <a:ahLst/>
          <a:cxnLst/>
          <a:rect l="0" t="0" r="0" b="0"/>
          <a:pathLst>
            <a:path>
              <a:moveTo>
                <a:pt x="1692333" y="0"/>
              </a:moveTo>
              <a:lnTo>
                <a:pt x="1692333" y="182951"/>
              </a:lnTo>
              <a:lnTo>
                <a:pt x="0" y="182951"/>
              </a:lnTo>
              <a:lnTo>
                <a:pt x="0" y="268465"/>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FB540491-8749-426A-8EBF-B1FB5B0A597A}">
      <dsp:nvSpPr>
        <dsp:cNvPr id="0" name=""/>
        <dsp:cNvSpPr/>
      </dsp:nvSpPr>
      <dsp:spPr>
        <a:xfrm>
          <a:off x="2720879" y="2054030"/>
          <a:ext cx="2256445" cy="268465"/>
        </a:xfrm>
        <a:custGeom>
          <a:avLst/>
          <a:gdLst/>
          <a:ahLst/>
          <a:cxnLst/>
          <a:rect l="0" t="0" r="0" b="0"/>
          <a:pathLst>
            <a:path>
              <a:moveTo>
                <a:pt x="0" y="0"/>
              </a:moveTo>
              <a:lnTo>
                <a:pt x="0" y="182951"/>
              </a:lnTo>
              <a:lnTo>
                <a:pt x="2256445" y="182951"/>
              </a:lnTo>
              <a:lnTo>
                <a:pt x="2256445" y="268465"/>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BCC11F8A-04F5-482B-81D3-599256A90E37}">
      <dsp:nvSpPr>
        <dsp:cNvPr id="0" name=""/>
        <dsp:cNvSpPr/>
      </dsp:nvSpPr>
      <dsp:spPr>
        <a:xfrm>
          <a:off x="2720879" y="2054030"/>
          <a:ext cx="1128222" cy="268465"/>
        </a:xfrm>
        <a:custGeom>
          <a:avLst/>
          <a:gdLst/>
          <a:ahLst/>
          <a:cxnLst/>
          <a:rect l="0" t="0" r="0" b="0"/>
          <a:pathLst>
            <a:path>
              <a:moveTo>
                <a:pt x="0" y="0"/>
              </a:moveTo>
              <a:lnTo>
                <a:pt x="0" y="182951"/>
              </a:lnTo>
              <a:lnTo>
                <a:pt x="1128222" y="182951"/>
              </a:lnTo>
              <a:lnTo>
                <a:pt x="1128222" y="268465"/>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A27B03F6-4FF7-4ADD-AAA6-357539D212AF}">
      <dsp:nvSpPr>
        <dsp:cNvPr id="0" name=""/>
        <dsp:cNvSpPr/>
      </dsp:nvSpPr>
      <dsp:spPr>
        <a:xfrm>
          <a:off x="2675159" y="2054030"/>
          <a:ext cx="91440" cy="268465"/>
        </a:xfrm>
        <a:custGeom>
          <a:avLst/>
          <a:gdLst/>
          <a:ahLst/>
          <a:cxnLst/>
          <a:rect l="0" t="0" r="0" b="0"/>
          <a:pathLst>
            <a:path>
              <a:moveTo>
                <a:pt x="45720" y="0"/>
              </a:moveTo>
              <a:lnTo>
                <a:pt x="45720" y="268465"/>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0203C837-B31F-445E-A2CE-2E297F02268B}">
      <dsp:nvSpPr>
        <dsp:cNvPr id="0" name=""/>
        <dsp:cNvSpPr/>
      </dsp:nvSpPr>
      <dsp:spPr>
        <a:xfrm>
          <a:off x="1592656" y="2054030"/>
          <a:ext cx="1128222" cy="268465"/>
        </a:xfrm>
        <a:custGeom>
          <a:avLst/>
          <a:gdLst/>
          <a:ahLst/>
          <a:cxnLst/>
          <a:rect l="0" t="0" r="0" b="0"/>
          <a:pathLst>
            <a:path>
              <a:moveTo>
                <a:pt x="1128222" y="0"/>
              </a:moveTo>
              <a:lnTo>
                <a:pt x="1128222" y="182951"/>
              </a:lnTo>
              <a:lnTo>
                <a:pt x="0" y="182951"/>
              </a:lnTo>
              <a:lnTo>
                <a:pt x="0" y="268465"/>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BFD107ED-8E67-46FC-B3CF-78B4ED8F09C9}">
      <dsp:nvSpPr>
        <dsp:cNvPr id="0" name=""/>
        <dsp:cNvSpPr/>
      </dsp:nvSpPr>
      <dsp:spPr>
        <a:xfrm>
          <a:off x="464434" y="2054030"/>
          <a:ext cx="2256445" cy="268465"/>
        </a:xfrm>
        <a:custGeom>
          <a:avLst/>
          <a:gdLst/>
          <a:ahLst/>
          <a:cxnLst/>
          <a:rect l="0" t="0" r="0" b="0"/>
          <a:pathLst>
            <a:path>
              <a:moveTo>
                <a:pt x="2256445" y="0"/>
              </a:moveTo>
              <a:lnTo>
                <a:pt x="2256445" y="182951"/>
              </a:lnTo>
              <a:lnTo>
                <a:pt x="0" y="182951"/>
              </a:lnTo>
              <a:lnTo>
                <a:pt x="0" y="268465"/>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A7123978-CF2A-489B-A764-5DF7D575AF43}">
      <dsp:nvSpPr>
        <dsp:cNvPr id="0" name=""/>
        <dsp:cNvSpPr/>
      </dsp:nvSpPr>
      <dsp:spPr>
        <a:xfrm>
          <a:off x="2259333" y="1467867"/>
          <a:ext cx="923091" cy="586162"/>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489A6510-2E73-41D4-9F0D-E5C7289A0903}">
      <dsp:nvSpPr>
        <dsp:cNvPr id="0" name=""/>
        <dsp:cNvSpPr/>
      </dsp:nvSpPr>
      <dsp:spPr>
        <a:xfrm>
          <a:off x="2361899" y="1565304"/>
          <a:ext cx="923091" cy="586162"/>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en-GB" sz="1100" kern="1200" dirty="0" smtClean="0"/>
            <a:t>Direct costs</a:t>
          </a:r>
          <a:endParaRPr lang="en-GB" sz="1100" kern="1200" dirty="0"/>
        </a:p>
      </dsp:txBody>
      <dsp:txXfrm>
        <a:off x="2379067" y="1582472"/>
        <a:ext cx="888755" cy="551826"/>
      </dsp:txXfrm>
    </dsp:sp>
    <dsp:sp modelId="{3111258B-FB8C-420E-9B8A-92F9A1C58E65}">
      <dsp:nvSpPr>
        <dsp:cNvPr id="0" name=""/>
        <dsp:cNvSpPr/>
      </dsp:nvSpPr>
      <dsp:spPr>
        <a:xfrm>
          <a:off x="2888" y="2322495"/>
          <a:ext cx="923091" cy="586162"/>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2CAD6265-7EE4-45C9-A4B7-178FCF98776E}">
      <dsp:nvSpPr>
        <dsp:cNvPr id="0" name=""/>
        <dsp:cNvSpPr/>
      </dsp:nvSpPr>
      <dsp:spPr>
        <a:xfrm>
          <a:off x="105454" y="2419933"/>
          <a:ext cx="923091" cy="586162"/>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en-GB" sz="1100" kern="1200" smtClean="0"/>
            <a:t>Increased </a:t>
          </a:r>
          <a:r>
            <a:rPr lang="en-GB" sz="1100" kern="1200" dirty="0" smtClean="0"/>
            <a:t>length of stay</a:t>
          </a:r>
          <a:endParaRPr lang="en-GB" sz="1100" kern="1200" dirty="0"/>
        </a:p>
      </dsp:txBody>
      <dsp:txXfrm>
        <a:off x="122622" y="2437101"/>
        <a:ext cx="888755" cy="551826"/>
      </dsp:txXfrm>
    </dsp:sp>
    <dsp:sp modelId="{3C468A79-2D4A-4261-9D90-F42AA2C488A8}">
      <dsp:nvSpPr>
        <dsp:cNvPr id="0" name=""/>
        <dsp:cNvSpPr/>
      </dsp:nvSpPr>
      <dsp:spPr>
        <a:xfrm>
          <a:off x="1131111" y="2322495"/>
          <a:ext cx="923091" cy="586162"/>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6F5846FF-70CC-49D3-B11E-5AA5E1983C08}">
      <dsp:nvSpPr>
        <dsp:cNvPr id="0" name=""/>
        <dsp:cNvSpPr/>
      </dsp:nvSpPr>
      <dsp:spPr>
        <a:xfrm>
          <a:off x="1233676" y="2419933"/>
          <a:ext cx="923091" cy="586162"/>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en-GB" sz="1100" kern="1200" dirty="0" smtClean="0"/>
            <a:t>ICU stay</a:t>
          </a:r>
        </a:p>
      </dsp:txBody>
      <dsp:txXfrm>
        <a:off x="1250844" y="2437101"/>
        <a:ext cx="888755" cy="551826"/>
      </dsp:txXfrm>
    </dsp:sp>
    <dsp:sp modelId="{3FECE371-0BF3-475E-B405-8355F01FB5B5}">
      <dsp:nvSpPr>
        <dsp:cNvPr id="0" name=""/>
        <dsp:cNvSpPr/>
      </dsp:nvSpPr>
      <dsp:spPr>
        <a:xfrm>
          <a:off x="2259333" y="2322495"/>
          <a:ext cx="923091" cy="586162"/>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F581B378-DC6A-4A2A-91A1-449E9263DC62}">
      <dsp:nvSpPr>
        <dsp:cNvPr id="0" name=""/>
        <dsp:cNvSpPr/>
      </dsp:nvSpPr>
      <dsp:spPr>
        <a:xfrm>
          <a:off x="2361899" y="2419933"/>
          <a:ext cx="923091" cy="586162"/>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en-GB" sz="1100" kern="1200" dirty="0" smtClean="0"/>
            <a:t>Repeated surgery</a:t>
          </a:r>
        </a:p>
      </dsp:txBody>
      <dsp:txXfrm>
        <a:off x="2379067" y="2437101"/>
        <a:ext cx="888755" cy="551826"/>
      </dsp:txXfrm>
    </dsp:sp>
    <dsp:sp modelId="{C7854422-446F-4026-80A6-DD9EB108298A}">
      <dsp:nvSpPr>
        <dsp:cNvPr id="0" name=""/>
        <dsp:cNvSpPr/>
      </dsp:nvSpPr>
      <dsp:spPr>
        <a:xfrm>
          <a:off x="3387556" y="2322495"/>
          <a:ext cx="923091" cy="586162"/>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3A7AE455-C076-4357-B6AA-8365461112E8}">
      <dsp:nvSpPr>
        <dsp:cNvPr id="0" name=""/>
        <dsp:cNvSpPr/>
      </dsp:nvSpPr>
      <dsp:spPr>
        <a:xfrm>
          <a:off x="3490121" y="2419933"/>
          <a:ext cx="923091" cy="586162"/>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en-GB" sz="1100" kern="1200" dirty="0" smtClean="0"/>
            <a:t>Hospital readmission</a:t>
          </a:r>
        </a:p>
      </dsp:txBody>
      <dsp:txXfrm>
        <a:off x="3507289" y="2437101"/>
        <a:ext cx="888755" cy="551826"/>
      </dsp:txXfrm>
    </dsp:sp>
    <dsp:sp modelId="{A1F17165-124F-4F50-BC01-D2C7DEA70D4B}">
      <dsp:nvSpPr>
        <dsp:cNvPr id="0" name=""/>
        <dsp:cNvSpPr/>
      </dsp:nvSpPr>
      <dsp:spPr>
        <a:xfrm>
          <a:off x="4515778" y="2322495"/>
          <a:ext cx="923091" cy="586162"/>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28657AC6-76AD-4E8D-BC94-39EF90CA5C0F}">
      <dsp:nvSpPr>
        <dsp:cNvPr id="0" name=""/>
        <dsp:cNvSpPr/>
      </dsp:nvSpPr>
      <dsp:spPr>
        <a:xfrm>
          <a:off x="4618344" y="2419933"/>
          <a:ext cx="923091" cy="586162"/>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en-GB" sz="1100" kern="1200" dirty="0" smtClean="0"/>
            <a:t>Medical costs</a:t>
          </a:r>
        </a:p>
      </dsp:txBody>
      <dsp:txXfrm>
        <a:off x="4635512" y="2437101"/>
        <a:ext cx="888755" cy="551826"/>
      </dsp:txXfrm>
    </dsp:sp>
    <dsp:sp modelId="{E8E7BA8F-3820-4E1A-A1D3-9700EC116664}">
      <dsp:nvSpPr>
        <dsp:cNvPr id="0" name=""/>
        <dsp:cNvSpPr/>
      </dsp:nvSpPr>
      <dsp:spPr>
        <a:xfrm>
          <a:off x="2823444" y="3177124"/>
          <a:ext cx="923091" cy="586162"/>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B92ECC76-1055-4E75-9BFB-6862C30B053E}">
      <dsp:nvSpPr>
        <dsp:cNvPr id="0" name=""/>
        <dsp:cNvSpPr/>
      </dsp:nvSpPr>
      <dsp:spPr>
        <a:xfrm>
          <a:off x="2926010" y="3274561"/>
          <a:ext cx="923091" cy="586162"/>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en-GB" sz="1100" kern="1200" dirty="0" smtClean="0"/>
            <a:t>Investigation/diagnostics</a:t>
          </a:r>
        </a:p>
      </dsp:txBody>
      <dsp:txXfrm>
        <a:off x="2943178" y="3291729"/>
        <a:ext cx="888755" cy="551826"/>
      </dsp:txXfrm>
    </dsp:sp>
    <dsp:sp modelId="{FCA57D58-B43A-4D63-89D1-BD806DA78F77}">
      <dsp:nvSpPr>
        <dsp:cNvPr id="0" name=""/>
        <dsp:cNvSpPr/>
      </dsp:nvSpPr>
      <dsp:spPr>
        <a:xfrm>
          <a:off x="3951667" y="3177124"/>
          <a:ext cx="923091" cy="586162"/>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C14A545F-E91C-4C05-AFC4-95DB6931DEB6}">
      <dsp:nvSpPr>
        <dsp:cNvPr id="0" name=""/>
        <dsp:cNvSpPr/>
      </dsp:nvSpPr>
      <dsp:spPr>
        <a:xfrm>
          <a:off x="4054233" y="3274561"/>
          <a:ext cx="923091" cy="586162"/>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en-GB" sz="1100" kern="1200" dirty="0" smtClean="0"/>
            <a:t>Staff time</a:t>
          </a:r>
        </a:p>
      </dsp:txBody>
      <dsp:txXfrm>
        <a:off x="4071401" y="3291729"/>
        <a:ext cx="888755" cy="551826"/>
      </dsp:txXfrm>
    </dsp:sp>
    <dsp:sp modelId="{7E3757A0-7C76-43FA-98DD-960EA3337EB8}">
      <dsp:nvSpPr>
        <dsp:cNvPr id="0" name=""/>
        <dsp:cNvSpPr/>
      </dsp:nvSpPr>
      <dsp:spPr>
        <a:xfrm>
          <a:off x="5079890" y="3177124"/>
          <a:ext cx="923091" cy="586162"/>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22827AF5-C33C-4087-8F91-A565B4849933}">
      <dsp:nvSpPr>
        <dsp:cNvPr id="0" name=""/>
        <dsp:cNvSpPr/>
      </dsp:nvSpPr>
      <dsp:spPr>
        <a:xfrm>
          <a:off x="5182455" y="3274561"/>
          <a:ext cx="923091" cy="586162"/>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en-GB" sz="1100" kern="1200" dirty="0" smtClean="0"/>
            <a:t>Hospital overheads </a:t>
          </a:r>
        </a:p>
      </dsp:txBody>
      <dsp:txXfrm>
        <a:off x="5199623" y="3291729"/>
        <a:ext cx="888755" cy="551826"/>
      </dsp:txXfrm>
    </dsp:sp>
    <dsp:sp modelId="{3BBE2A61-291F-4595-BC43-2248CFA02753}">
      <dsp:nvSpPr>
        <dsp:cNvPr id="0" name=""/>
        <dsp:cNvSpPr/>
      </dsp:nvSpPr>
      <dsp:spPr>
        <a:xfrm>
          <a:off x="6208112" y="3177124"/>
          <a:ext cx="923091" cy="586162"/>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F1D1256C-268E-4E70-8C7B-DD5F9B3C4568}">
      <dsp:nvSpPr>
        <dsp:cNvPr id="0" name=""/>
        <dsp:cNvSpPr/>
      </dsp:nvSpPr>
      <dsp:spPr>
        <a:xfrm>
          <a:off x="6310678" y="3274561"/>
          <a:ext cx="923091" cy="586162"/>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en-GB" sz="1100" kern="1200" dirty="0" smtClean="0"/>
            <a:t>Antibiotics</a:t>
          </a:r>
        </a:p>
      </dsp:txBody>
      <dsp:txXfrm>
        <a:off x="6327846" y="3291729"/>
        <a:ext cx="888755" cy="551826"/>
      </dsp:txXfrm>
    </dsp:sp>
    <dsp:sp modelId="{9348EBC3-2F2C-4074-B8A4-B27F9B3CA90D}">
      <dsp:nvSpPr>
        <dsp:cNvPr id="0" name=""/>
        <dsp:cNvSpPr/>
      </dsp:nvSpPr>
      <dsp:spPr>
        <a:xfrm>
          <a:off x="6772224" y="1467867"/>
          <a:ext cx="923091" cy="586162"/>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A609A5CD-0EE6-4CED-A37E-305AA5E48127}">
      <dsp:nvSpPr>
        <dsp:cNvPr id="0" name=""/>
        <dsp:cNvSpPr/>
      </dsp:nvSpPr>
      <dsp:spPr>
        <a:xfrm>
          <a:off x="6874789" y="1565304"/>
          <a:ext cx="923091" cy="586162"/>
        </a:xfrm>
        <a:prstGeom prst="roundRect">
          <a:avLst>
            <a:gd name="adj" fmla="val 10000"/>
          </a:avLst>
        </a:prstGeom>
        <a:solidFill>
          <a:schemeClr val="accent6">
            <a:lumMod val="40000"/>
            <a:lumOff val="60000"/>
            <a:alpha val="9000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en-GB" sz="1100" kern="1200" dirty="0" smtClean="0"/>
            <a:t>Indirect costs</a:t>
          </a:r>
          <a:endParaRPr lang="en-GB" sz="1100" kern="1200" dirty="0"/>
        </a:p>
      </dsp:txBody>
      <dsp:txXfrm>
        <a:off x="6891957" y="1582472"/>
        <a:ext cx="888755" cy="551826"/>
      </dsp:txXfrm>
    </dsp:sp>
    <dsp:sp modelId="{46D96EC6-C975-4ADD-81FC-D5E56D7929B9}">
      <dsp:nvSpPr>
        <dsp:cNvPr id="0" name=""/>
        <dsp:cNvSpPr/>
      </dsp:nvSpPr>
      <dsp:spPr>
        <a:xfrm>
          <a:off x="5644001" y="2322495"/>
          <a:ext cx="923091" cy="586162"/>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DB3D045D-1E50-484C-9A19-6A6364B217F8}">
      <dsp:nvSpPr>
        <dsp:cNvPr id="0" name=""/>
        <dsp:cNvSpPr/>
      </dsp:nvSpPr>
      <dsp:spPr>
        <a:xfrm>
          <a:off x="5746567" y="2419933"/>
          <a:ext cx="923091" cy="586162"/>
        </a:xfrm>
        <a:prstGeom prst="roundRect">
          <a:avLst>
            <a:gd name="adj" fmla="val 10000"/>
          </a:avLst>
        </a:prstGeom>
        <a:solidFill>
          <a:schemeClr val="accent6">
            <a:lumMod val="40000"/>
            <a:lumOff val="60000"/>
            <a:alpha val="9000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en-GB" sz="1100" kern="1200" dirty="0" smtClean="0"/>
            <a:t>Morbidity &amp; mortality</a:t>
          </a:r>
          <a:endParaRPr lang="en-GB" sz="1100" kern="1200" dirty="0"/>
        </a:p>
      </dsp:txBody>
      <dsp:txXfrm>
        <a:off x="5763735" y="2437101"/>
        <a:ext cx="888755" cy="551826"/>
      </dsp:txXfrm>
    </dsp:sp>
    <dsp:sp modelId="{7F44BFCF-1DB7-4A55-B12B-32F1D1520EC1}">
      <dsp:nvSpPr>
        <dsp:cNvPr id="0" name=""/>
        <dsp:cNvSpPr/>
      </dsp:nvSpPr>
      <dsp:spPr>
        <a:xfrm>
          <a:off x="6772224" y="2322495"/>
          <a:ext cx="923091" cy="586162"/>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B9A0E95E-9839-4EED-86C9-FF424E608C78}">
      <dsp:nvSpPr>
        <dsp:cNvPr id="0" name=""/>
        <dsp:cNvSpPr/>
      </dsp:nvSpPr>
      <dsp:spPr>
        <a:xfrm>
          <a:off x="6874789" y="2419933"/>
          <a:ext cx="923091" cy="586162"/>
        </a:xfrm>
        <a:prstGeom prst="roundRect">
          <a:avLst>
            <a:gd name="adj" fmla="val 10000"/>
          </a:avLst>
        </a:prstGeom>
        <a:solidFill>
          <a:schemeClr val="accent6">
            <a:lumMod val="40000"/>
            <a:lumOff val="60000"/>
            <a:alpha val="9000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en-GB" sz="1100" kern="1200" smtClean="0"/>
            <a:t>Decrease in quality of life</a:t>
          </a:r>
          <a:endParaRPr lang="en-GB" sz="1100" kern="1200" dirty="0" smtClean="0"/>
        </a:p>
      </dsp:txBody>
      <dsp:txXfrm>
        <a:off x="6891957" y="2437101"/>
        <a:ext cx="888755" cy="551826"/>
      </dsp:txXfrm>
    </dsp:sp>
    <dsp:sp modelId="{69B00632-A718-47DA-8ED8-5DA84AD51384}">
      <dsp:nvSpPr>
        <dsp:cNvPr id="0" name=""/>
        <dsp:cNvSpPr/>
      </dsp:nvSpPr>
      <dsp:spPr>
        <a:xfrm>
          <a:off x="7900446" y="2322495"/>
          <a:ext cx="923091" cy="586162"/>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B603C8F8-7B6C-448C-BD75-3A0F5935CFC7}">
      <dsp:nvSpPr>
        <dsp:cNvPr id="0" name=""/>
        <dsp:cNvSpPr/>
      </dsp:nvSpPr>
      <dsp:spPr>
        <a:xfrm>
          <a:off x="8003012" y="2419933"/>
          <a:ext cx="923091" cy="586162"/>
        </a:xfrm>
        <a:prstGeom prst="roundRect">
          <a:avLst>
            <a:gd name="adj" fmla="val 10000"/>
          </a:avLst>
        </a:prstGeom>
        <a:solidFill>
          <a:schemeClr val="accent6">
            <a:lumMod val="40000"/>
            <a:lumOff val="60000"/>
            <a:alpha val="9000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en-GB" sz="1100" kern="1200" dirty="0" smtClean="0"/>
            <a:t>Loss of earnings</a:t>
          </a:r>
          <a:endParaRPr lang="en-GB" sz="1100" kern="1200" dirty="0"/>
        </a:p>
      </dsp:txBody>
      <dsp:txXfrm>
        <a:off x="8020180" y="2437101"/>
        <a:ext cx="888755" cy="551826"/>
      </dsp:txXfrm>
    </dsp:sp>
  </dsp:spTree>
</dsp:drawing>
</file>

<file path=ppt/diagrams/drawing1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932E1A4-000D-41F1-9A40-408530E5B3A9}">
      <dsp:nvSpPr>
        <dsp:cNvPr id="0" name=""/>
        <dsp:cNvSpPr/>
      </dsp:nvSpPr>
      <dsp:spPr>
        <a:xfrm>
          <a:off x="2439455" y="1842"/>
          <a:ext cx="3330000" cy="805491"/>
        </a:xfrm>
        <a:prstGeom prst="rect">
          <a:avLst/>
        </a:prstGeom>
        <a:solidFill>
          <a:schemeClr val="tx1"/>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lvl="0" algn="ctr" defTabSz="1066800">
            <a:lnSpc>
              <a:spcPct val="90000"/>
            </a:lnSpc>
            <a:spcBef>
              <a:spcPct val="0"/>
            </a:spcBef>
            <a:spcAft>
              <a:spcPct val="35000"/>
            </a:spcAft>
          </a:pPr>
          <a:r>
            <a:rPr lang="en-GB" sz="2400" kern="1200" dirty="0" smtClean="0"/>
            <a:t>Promoting antimicrobial stewardship</a:t>
          </a:r>
          <a:endParaRPr lang="en-GB" sz="2400" kern="1200" dirty="0"/>
        </a:p>
      </dsp:txBody>
      <dsp:txXfrm>
        <a:off x="2439455" y="1842"/>
        <a:ext cx="3330000" cy="805491"/>
      </dsp:txXfrm>
    </dsp:sp>
    <dsp:sp modelId="{C1CA02B4-CA5E-4A1A-BFFD-74602DA98207}">
      <dsp:nvSpPr>
        <dsp:cNvPr id="0" name=""/>
        <dsp:cNvSpPr/>
      </dsp:nvSpPr>
      <dsp:spPr>
        <a:xfrm>
          <a:off x="2044972" y="847608"/>
          <a:ext cx="4118967" cy="805491"/>
        </a:xfrm>
        <a:prstGeom prst="rect">
          <a:avLst/>
        </a:prstGeom>
        <a:solidFill>
          <a:schemeClr val="tx1"/>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lvl="0" algn="ctr" defTabSz="1066800">
            <a:lnSpc>
              <a:spcPct val="90000"/>
            </a:lnSpc>
            <a:spcBef>
              <a:spcPct val="0"/>
            </a:spcBef>
            <a:spcAft>
              <a:spcPct val="35000"/>
            </a:spcAft>
          </a:pPr>
          <a:r>
            <a:rPr lang="en-GB" sz="2400" kern="1200" dirty="0" smtClean="0"/>
            <a:t>Embedding digital systems to enhance our clinical services</a:t>
          </a:r>
          <a:endParaRPr lang="en-GB" sz="2400" kern="1200" dirty="0"/>
        </a:p>
      </dsp:txBody>
      <dsp:txXfrm>
        <a:off x="2044972" y="847608"/>
        <a:ext cx="4118967" cy="805491"/>
      </dsp:txXfrm>
    </dsp:sp>
    <dsp:sp modelId="{2B00D9FC-E4C2-483D-8D07-072A5C07B15A}">
      <dsp:nvSpPr>
        <dsp:cNvPr id="0" name=""/>
        <dsp:cNvSpPr/>
      </dsp:nvSpPr>
      <dsp:spPr>
        <a:xfrm>
          <a:off x="2259456" y="1693374"/>
          <a:ext cx="3690000" cy="805491"/>
        </a:xfrm>
        <a:prstGeom prst="rect">
          <a:avLst/>
        </a:prstGeom>
        <a:solidFill>
          <a:schemeClr val="tx1"/>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lvl="0" algn="ctr" defTabSz="1066800">
            <a:lnSpc>
              <a:spcPct val="90000"/>
            </a:lnSpc>
            <a:spcBef>
              <a:spcPct val="0"/>
            </a:spcBef>
            <a:spcAft>
              <a:spcPct val="35000"/>
            </a:spcAft>
          </a:pPr>
          <a:r>
            <a:rPr lang="en-GB" sz="2400" kern="1200" dirty="0" smtClean="0"/>
            <a:t>Preventing Gram-negative bloodstream infection</a:t>
          </a:r>
          <a:endParaRPr lang="en-GB" sz="2400" kern="1200" dirty="0"/>
        </a:p>
      </dsp:txBody>
      <dsp:txXfrm>
        <a:off x="2259456" y="1693374"/>
        <a:ext cx="3690000" cy="805491"/>
      </dsp:txXfrm>
    </dsp:sp>
    <dsp:sp modelId="{C3B447CE-801C-47CA-9F83-5F770D3DB2A4}">
      <dsp:nvSpPr>
        <dsp:cNvPr id="0" name=""/>
        <dsp:cNvSpPr/>
      </dsp:nvSpPr>
      <dsp:spPr>
        <a:xfrm>
          <a:off x="3294455" y="2539140"/>
          <a:ext cx="1620000" cy="805491"/>
        </a:xfrm>
        <a:prstGeom prst="rect">
          <a:avLst/>
        </a:prstGeom>
        <a:solidFill>
          <a:schemeClr val="tx1"/>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lvl="0" algn="ctr" defTabSz="1066800">
            <a:lnSpc>
              <a:spcPct val="90000"/>
            </a:lnSpc>
            <a:spcBef>
              <a:spcPct val="0"/>
            </a:spcBef>
            <a:spcAft>
              <a:spcPct val="35000"/>
            </a:spcAft>
          </a:pPr>
          <a:r>
            <a:rPr lang="en-GB" sz="2400" kern="1200" dirty="0" smtClean="0"/>
            <a:t>Preventing SSI</a:t>
          </a:r>
          <a:endParaRPr lang="en-GB" sz="2400" kern="1200" dirty="0"/>
        </a:p>
      </dsp:txBody>
      <dsp:txXfrm>
        <a:off x="3294455" y="2539140"/>
        <a:ext cx="1620000" cy="805491"/>
      </dsp:txXfrm>
    </dsp:sp>
    <dsp:sp modelId="{FBDE024A-77F0-4C98-A8EE-9BA7E1ABC58F}">
      <dsp:nvSpPr>
        <dsp:cNvPr id="0" name=""/>
        <dsp:cNvSpPr/>
      </dsp:nvSpPr>
      <dsp:spPr>
        <a:xfrm>
          <a:off x="1989455" y="3384906"/>
          <a:ext cx="4230000" cy="805491"/>
        </a:xfrm>
        <a:prstGeom prst="rect">
          <a:avLst/>
        </a:prstGeom>
        <a:noFill/>
        <a:ln w="25400" cap="flat" cmpd="sng" algn="ctr">
          <a:solidFill>
            <a:schemeClr val="tx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lvl="0" algn="ctr" defTabSz="1066800">
            <a:lnSpc>
              <a:spcPct val="90000"/>
            </a:lnSpc>
            <a:spcBef>
              <a:spcPct val="0"/>
            </a:spcBef>
            <a:spcAft>
              <a:spcPct val="35000"/>
            </a:spcAft>
          </a:pPr>
          <a:r>
            <a:rPr lang="en-GB" sz="2400" kern="1200" dirty="0" smtClean="0">
              <a:solidFill>
                <a:schemeClr val="tx1"/>
              </a:solidFill>
            </a:rPr>
            <a:t>Preventing the transmission of SARS-CoV-2 in our hospitals</a:t>
          </a:r>
          <a:endParaRPr lang="en-GB" sz="2400" kern="1200" dirty="0">
            <a:solidFill>
              <a:schemeClr val="tx1"/>
            </a:solidFill>
          </a:endParaRPr>
        </a:p>
      </dsp:txBody>
      <dsp:txXfrm>
        <a:off x="1989455" y="3384906"/>
        <a:ext cx="4230000" cy="805491"/>
      </dsp:txXfrm>
    </dsp:sp>
  </dsp:spTree>
</dsp:drawing>
</file>

<file path=ppt/diagrams/drawing1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8A2CDCA-1C7A-4ED9-A7AB-2FF770FBFC00}">
      <dsp:nvSpPr>
        <dsp:cNvPr id="0" name=""/>
        <dsp:cNvSpPr/>
      </dsp:nvSpPr>
      <dsp:spPr>
        <a:xfrm>
          <a:off x="2257" y="305342"/>
          <a:ext cx="1790777" cy="1074466"/>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en-US" sz="2000" kern="1200" dirty="0" smtClean="0"/>
            <a:t>PPE</a:t>
          </a:r>
          <a:endParaRPr lang="en-US" sz="2000" kern="1200" dirty="0"/>
        </a:p>
      </dsp:txBody>
      <dsp:txXfrm>
        <a:off x="2257" y="305342"/>
        <a:ext cx="1790777" cy="1074466"/>
      </dsp:txXfrm>
    </dsp:sp>
    <dsp:sp modelId="{E04A5EAF-BE25-485A-9998-BBAB1E5D3010}">
      <dsp:nvSpPr>
        <dsp:cNvPr id="0" name=""/>
        <dsp:cNvSpPr/>
      </dsp:nvSpPr>
      <dsp:spPr>
        <a:xfrm>
          <a:off x="1972112" y="305342"/>
          <a:ext cx="1790777" cy="1074466"/>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en-US" sz="2000" kern="1200" dirty="0" smtClean="0"/>
            <a:t>Transmission routes</a:t>
          </a:r>
          <a:endParaRPr lang="en-GB" sz="2000" kern="1200" dirty="0"/>
        </a:p>
      </dsp:txBody>
      <dsp:txXfrm>
        <a:off x="1972112" y="305342"/>
        <a:ext cx="1790777" cy="1074466"/>
      </dsp:txXfrm>
    </dsp:sp>
    <dsp:sp modelId="{017AE501-8BD1-4393-A6EE-0E98BECE74EE}">
      <dsp:nvSpPr>
        <dsp:cNvPr id="0" name=""/>
        <dsp:cNvSpPr/>
      </dsp:nvSpPr>
      <dsp:spPr>
        <a:xfrm>
          <a:off x="3941966" y="305342"/>
          <a:ext cx="1790777" cy="1074466"/>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en-GB" sz="2000" kern="1200" smtClean="0"/>
            <a:t>Testing </a:t>
          </a:r>
          <a:r>
            <a:rPr lang="en-GB" sz="2000" kern="1200" dirty="0" smtClean="0"/>
            <a:t>and laboratory factors</a:t>
          </a:r>
          <a:endParaRPr lang="en-GB" sz="2000" kern="1200" dirty="0"/>
        </a:p>
      </dsp:txBody>
      <dsp:txXfrm>
        <a:off x="3941966" y="305342"/>
        <a:ext cx="1790777" cy="1074466"/>
      </dsp:txXfrm>
    </dsp:sp>
    <dsp:sp modelId="{96E61585-96D5-401D-85B3-70214FAE8FDD}">
      <dsp:nvSpPr>
        <dsp:cNvPr id="0" name=""/>
        <dsp:cNvSpPr/>
      </dsp:nvSpPr>
      <dsp:spPr>
        <a:xfrm>
          <a:off x="5911821" y="305342"/>
          <a:ext cx="1790777" cy="1074466"/>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en-GB" sz="2000" kern="1200" dirty="0" smtClean="0"/>
            <a:t>Vaccination</a:t>
          </a:r>
          <a:endParaRPr lang="en-GB" sz="2000" kern="1200" dirty="0"/>
        </a:p>
      </dsp:txBody>
      <dsp:txXfrm>
        <a:off x="5911821" y="305342"/>
        <a:ext cx="1790777" cy="1074466"/>
      </dsp:txXfrm>
    </dsp:sp>
    <dsp:sp modelId="{F0F152B2-E43C-4505-8213-3E03447F4A67}">
      <dsp:nvSpPr>
        <dsp:cNvPr id="0" name=""/>
        <dsp:cNvSpPr/>
      </dsp:nvSpPr>
      <dsp:spPr>
        <a:xfrm>
          <a:off x="2257" y="1558886"/>
          <a:ext cx="1790777" cy="1074466"/>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en-US" sz="2000" kern="1200" dirty="0" smtClean="0"/>
            <a:t>Organizational transformation</a:t>
          </a:r>
          <a:endParaRPr lang="en-GB" sz="2000" kern="1200" dirty="0"/>
        </a:p>
      </dsp:txBody>
      <dsp:txXfrm>
        <a:off x="2257" y="1558886"/>
        <a:ext cx="1790777" cy="1074466"/>
      </dsp:txXfrm>
    </dsp:sp>
    <dsp:sp modelId="{98823ABF-126B-430A-97EB-0552A3CB6100}">
      <dsp:nvSpPr>
        <dsp:cNvPr id="0" name=""/>
        <dsp:cNvSpPr/>
      </dsp:nvSpPr>
      <dsp:spPr>
        <a:xfrm>
          <a:off x="1972112" y="1558886"/>
          <a:ext cx="1790777" cy="1074466"/>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en-US" sz="2000" kern="1200" smtClean="0"/>
            <a:t>Guidelines and policy development</a:t>
          </a:r>
          <a:endParaRPr lang="en-GB" sz="2000" kern="1200" dirty="0"/>
        </a:p>
      </dsp:txBody>
      <dsp:txXfrm>
        <a:off x="1972112" y="1558886"/>
        <a:ext cx="1790777" cy="1074466"/>
      </dsp:txXfrm>
    </dsp:sp>
    <dsp:sp modelId="{604B5B76-FBF6-4636-9733-8C6D6D3F2A6B}">
      <dsp:nvSpPr>
        <dsp:cNvPr id="0" name=""/>
        <dsp:cNvSpPr/>
      </dsp:nvSpPr>
      <dsp:spPr>
        <a:xfrm>
          <a:off x="3941966" y="1558886"/>
          <a:ext cx="1790777" cy="1074466"/>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en-US" sz="2000" kern="1200" dirty="0" smtClean="0"/>
            <a:t>Regulatory framework</a:t>
          </a:r>
          <a:endParaRPr lang="en-GB" sz="2000" kern="1200" dirty="0"/>
        </a:p>
      </dsp:txBody>
      <dsp:txXfrm>
        <a:off x="3941966" y="1558886"/>
        <a:ext cx="1790777" cy="1074466"/>
      </dsp:txXfrm>
    </dsp:sp>
    <dsp:sp modelId="{A0D03C9B-3457-487A-9A17-6AE6A9C39975}">
      <dsp:nvSpPr>
        <dsp:cNvPr id="0" name=""/>
        <dsp:cNvSpPr/>
      </dsp:nvSpPr>
      <dsp:spPr>
        <a:xfrm>
          <a:off x="5911821" y="1558886"/>
          <a:ext cx="1790777" cy="1074466"/>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en-US" sz="2000" kern="1200" dirty="0" smtClean="0"/>
            <a:t>Outbreaks</a:t>
          </a:r>
          <a:endParaRPr lang="en-GB" sz="2000" kern="1200" dirty="0"/>
        </a:p>
      </dsp:txBody>
      <dsp:txXfrm>
        <a:off x="5911821" y="1558886"/>
        <a:ext cx="1790777" cy="1074466"/>
      </dsp:txXfrm>
    </dsp:sp>
    <dsp:sp modelId="{5C9EFE56-FA16-4F4B-A2B3-ABFF1F7A82CF}">
      <dsp:nvSpPr>
        <dsp:cNvPr id="0" name=""/>
        <dsp:cNvSpPr/>
      </dsp:nvSpPr>
      <dsp:spPr>
        <a:xfrm>
          <a:off x="2257" y="2812430"/>
          <a:ext cx="1790777" cy="1074466"/>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en-US" sz="2000" kern="1200" dirty="0" smtClean="0"/>
            <a:t>Non-COVID pathogens</a:t>
          </a:r>
          <a:endParaRPr lang="en-GB" sz="2000" kern="1200" dirty="0"/>
        </a:p>
      </dsp:txBody>
      <dsp:txXfrm>
        <a:off x="2257" y="2812430"/>
        <a:ext cx="1790777" cy="1074466"/>
      </dsp:txXfrm>
    </dsp:sp>
    <dsp:sp modelId="{37649BDA-78D1-4DD0-B5E7-3789EA3EAF06}">
      <dsp:nvSpPr>
        <dsp:cNvPr id="0" name=""/>
        <dsp:cNvSpPr/>
      </dsp:nvSpPr>
      <dsp:spPr>
        <a:xfrm>
          <a:off x="1972112" y="2812430"/>
          <a:ext cx="1790777" cy="1074466"/>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en-US" sz="2000" kern="1200" dirty="0" smtClean="0"/>
            <a:t>Antimicrobial stewardship</a:t>
          </a:r>
          <a:endParaRPr lang="en-GB" sz="2000" kern="1200" dirty="0"/>
        </a:p>
      </dsp:txBody>
      <dsp:txXfrm>
        <a:off x="1972112" y="2812430"/>
        <a:ext cx="1790777" cy="1074466"/>
      </dsp:txXfrm>
    </dsp:sp>
    <dsp:sp modelId="{5B7C1D1C-3FDD-4EFF-B333-FEF7F47DC410}">
      <dsp:nvSpPr>
        <dsp:cNvPr id="0" name=""/>
        <dsp:cNvSpPr/>
      </dsp:nvSpPr>
      <dsp:spPr>
        <a:xfrm>
          <a:off x="3941966" y="2812430"/>
          <a:ext cx="1790777" cy="1074466"/>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en-US" sz="2000" kern="1200" dirty="0" smtClean="0"/>
            <a:t>Digital transformation</a:t>
          </a:r>
          <a:endParaRPr lang="en-GB" sz="2000" kern="1200" dirty="0"/>
        </a:p>
      </dsp:txBody>
      <dsp:txXfrm>
        <a:off x="3941966" y="2812430"/>
        <a:ext cx="1790777" cy="1074466"/>
      </dsp:txXfrm>
    </dsp:sp>
    <dsp:sp modelId="{DAAF500F-0114-4093-8941-07E463913C6F}">
      <dsp:nvSpPr>
        <dsp:cNvPr id="0" name=""/>
        <dsp:cNvSpPr/>
      </dsp:nvSpPr>
      <dsp:spPr>
        <a:xfrm>
          <a:off x="5911821" y="2812430"/>
          <a:ext cx="1790777" cy="1074466"/>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en-US" sz="2000" kern="1200" dirty="0" smtClean="0"/>
            <a:t>Applied research</a:t>
          </a:r>
          <a:endParaRPr lang="en-GB" sz="2000" kern="1200" dirty="0"/>
        </a:p>
      </dsp:txBody>
      <dsp:txXfrm>
        <a:off x="5911821" y="2812430"/>
        <a:ext cx="1790777" cy="1074466"/>
      </dsp:txXfrm>
    </dsp:sp>
  </dsp:spTree>
</dsp:drawing>
</file>

<file path=ppt/diagrams/drawing1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932E1A4-000D-41F1-9A40-408530E5B3A9}">
      <dsp:nvSpPr>
        <dsp:cNvPr id="0" name=""/>
        <dsp:cNvSpPr/>
      </dsp:nvSpPr>
      <dsp:spPr>
        <a:xfrm>
          <a:off x="2439455" y="1842"/>
          <a:ext cx="3330000" cy="805491"/>
        </a:xfrm>
        <a:prstGeom prst="rect">
          <a:avLst/>
        </a:prstGeom>
        <a:solidFill>
          <a:schemeClr val="tx1"/>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lvl="0" algn="ctr" defTabSz="1066800">
            <a:lnSpc>
              <a:spcPct val="90000"/>
            </a:lnSpc>
            <a:spcBef>
              <a:spcPct val="0"/>
            </a:spcBef>
            <a:spcAft>
              <a:spcPct val="35000"/>
            </a:spcAft>
          </a:pPr>
          <a:r>
            <a:rPr lang="en-GB" sz="2400" kern="1200" dirty="0" smtClean="0"/>
            <a:t>Promoting antimicrobial stewardship</a:t>
          </a:r>
          <a:endParaRPr lang="en-GB" sz="2400" kern="1200" dirty="0"/>
        </a:p>
      </dsp:txBody>
      <dsp:txXfrm>
        <a:off x="2439455" y="1842"/>
        <a:ext cx="3330000" cy="805491"/>
      </dsp:txXfrm>
    </dsp:sp>
    <dsp:sp modelId="{C1CA02B4-CA5E-4A1A-BFFD-74602DA98207}">
      <dsp:nvSpPr>
        <dsp:cNvPr id="0" name=""/>
        <dsp:cNvSpPr/>
      </dsp:nvSpPr>
      <dsp:spPr>
        <a:xfrm>
          <a:off x="2044972" y="847608"/>
          <a:ext cx="4118967" cy="805491"/>
        </a:xfrm>
        <a:prstGeom prst="rect">
          <a:avLst/>
        </a:prstGeom>
        <a:solidFill>
          <a:schemeClr val="tx1"/>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lvl="0" algn="ctr" defTabSz="1066800">
            <a:lnSpc>
              <a:spcPct val="90000"/>
            </a:lnSpc>
            <a:spcBef>
              <a:spcPct val="0"/>
            </a:spcBef>
            <a:spcAft>
              <a:spcPct val="35000"/>
            </a:spcAft>
          </a:pPr>
          <a:r>
            <a:rPr lang="en-GB" sz="2400" kern="1200" dirty="0" smtClean="0"/>
            <a:t>Embedding digital systems to enhance our clinical services</a:t>
          </a:r>
          <a:endParaRPr lang="en-GB" sz="2400" kern="1200" dirty="0"/>
        </a:p>
      </dsp:txBody>
      <dsp:txXfrm>
        <a:off x="2044972" y="847608"/>
        <a:ext cx="4118967" cy="805491"/>
      </dsp:txXfrm>
    </dsp:sp>
    <dsp:sp modelId="{2B00D9FC-E4C2-483D-8D07-072A5C07B15A}">
      <dsp:nvSpPr>
        <dsp:cNvPr id="0" name=""/>
        <dsp:cNvSpPr/>
      </dsp:nvSpPr>
      <dsp:spPr>
        <a:xfrm>
          <a:off x="2259456" y="1693374"/>
          <a:ext cx="3690000" cy="805491"/>
        </a:xfrm>
        <a:prstGeom prst="rect">
          <a:avLst/>
        </a:prstGeom>
        <a:solidFill>
          <a:schemeClr val="tx1"/>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lvl="0" algn="ctr" defTabSz="1066800">
            <a:lnSpc>
              <a:spcPct val="90000"/>
            </a:lnSpc>
            <a:spcBef>
              <a:spcPct val="0"/>
            </a:spcBef>
            <a:spcAft>
              <a:spcPct val="35000"/>
            </a:spcAft>
          </a:pPr>
          <a:r>
            <a:rPr lang="en-GB" sz="2400" kern="1200" dirty="0" smtClean="0"/>
            <a:t>Preventing Gram-negative bloodstream infection</a:t>
          </a:r>
          <a:endParaRPr lang="en-GB" sz="2400" kern="1200" dirty="0"/>
        </a:p>
      </dsp:txBody>
      <dsp:txXfrm>
        <a:off x="2259456" y="1693374"/>
        <a:ext cx="3690000" cy="805491"/>
      </dsp:txXfrm>
    </dsp:sp>
    <dsp:sp modelId="{C3B447CE-801C-47CA-9F83-5F770D3DB2A4}">
      <dsp:nvSpPr>
        <dsp:cNvPr id="0" name=""/>
        <dsp:cNvSpPr/>
      </dsp:nvSpPr>
      <dsp:spPr>
        <a:xfrm>
          <a:off x="3294455" y="2539140"/>
          <a:ext cx="1620000" cy="805491"/>
        </a:xfrm>
        <a:prstGeom prst="rect">
          <a:avLst/>
        </a:prstGeom>
        <a:solidFill>
          <a:schemeClr val="tx1"/>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lvl="0" algn="ctr" defTabSz="1066800">
            <a:lnSpc>
              <a:spcPct val="90000"/>
            </a:lnSpc>
            <a:spcBef>
              <a:spcPct val="0"/>
            </a:spcBef>
            <a:spcAft>
              <a:spcPct val="35000"/>
            </a:spcAft>
          </a:pPr>
          <a:r>
            <a:rPr lang="en-GB" sz="2400" kern="1200" dirty="0" smtClean="0"/>
            <a:t>Preventing SSI</a:t>
          </a:r>
          <a:endParaRPr lang="en-GB" sz="2400" kern="1200" dirty="0"/>
        </a:p>
      </dsp:txBody>
      <dsp:txXfrm>
        <a:off x="3294455" y="2539140"/>
        <a:ext cx="1620000" cy="805491"/>
      </dsp:txXfrm>
    </dsp:sp>
    <dsp:sp modelId="{FBDE024A-77F0-4C98-A8EE-9BA7E1ABC58F}">
      <dsp:nvSpPr>
        <dsp:cNvPr id="0" name=""/>
        <dsp:cNvSpPr/>
      </dsp:nvSpPr>
      <dsp:spPr>
        <a:xfrm>
          <a:off x="1989455" y="3384906"/>
          <a:ext cx="4230000" cy="805491"/>
        </a:xfrm>
        <a:prstGeom prst="rect">
          <a:avLst/>
        </a:prstGeom>
        <a:solidFill>
          <a:schemeClr val="tx1"/>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lvl="0" algn="ctr" defTabSz="1066800">
            <a:lnSpc>
              <a:spcPct val="90000"/>
            </a:lnSpc>
            <a:spcBef>
              <a:spcPct val="0"/>
            </a:spcBef>
            <a:spcAft>
              <a:spcPct val="35000"/>
            </a:spcAft>
          </a:pPr>
          <a:r>
            <a:rPr lang="en-GB" sz="2400" kern="1200" dirty="0" smtClean="0"/>
            <a:t>Preventing the transmission of SARS-CoV-2 in our hospitals</a:t>
          </a:r>
          <a:endParaRPr lang="en-GB" sz="2400" kern="1200" dirty="0"/>
        </a:p>
      </dsp:txBody>
      <dsp:txXfrm>
        <a:off x="1989455" y="3384906"/>
        <a:ext cx="4230000" cy="805491"/>
      </dsp:txXfrm>
    </dsp:sp>
  </dsp:spTree>
</dsp:drawing>
</file>

<file path=ppt/diagrams/layout1.xml><?xml version="1.0" encoding="utf-8"?>
<dgm:layoutDef xmlns:dgm="http://schemas.openxmlformats.org/drawingml/2006/diagram" xmlns:a="http://schemas.openxmlformats.org/drawingml/2006/main" uniqueId="urn:diagrams.loki3.com/VaryingWidthList">
  <dgm:title val="Varying Width List"/>
  <dgm:desc val="Use for emphasizing items of different weights.  Good for large amounts of Level 1 text.  The width of each shape is independently determined based on its text."/>
  <dgm:catLst>
    <dgm:cat type="list" pri="4160"/>
    <dgm:cat type="officeonline" pri="5000"/>
  </dgm:catLst>
  <dgm:sampData useDef="1">
    <dgm:dataModel>
      <dgm:ptLst/>
      <dgm:bg/>
      <dgm:whole/>
    </dgm:dataModel>
  </dgm:sampData>
  <dgm:styleData useDef="1">
    <dgm:dataModel>
      <dgm:ptLst/>
      <dgm:bg/>
      <dgm:whole/>
    </dgm:dataModel>
  </dgm:styleData>
  <dgm:clrData useDef="1">
    <dgm:dataModel>
      <dgm:ptLst/>
      <dgm:bg/>
      <dgm:whole/>
    </dgm:dataModel>
  </dgm:clrData>
  <dgm:layoutNode name="Name0">
    <dgm:varLst>
      <dgm:resizeHandles/>
    </dgm:varLst>
    <dgm:alg type="lin">
      <dgm:param type="linDir" val="fromT"/>
    </dgm:alg>
    <dgm:shape xmlns:r="http://schemas.openxmlformats.org/officeDocument/2006/relationships" r:blip="">
      <dgm:adjLst/>
    </dgm:shape>
    <dgm:presOf/>
    <dgm:constrLst>
      <dgm:constr type="w" for="ch" forName="text" val="20"/>
      <dgm:constr type="h" for="ch" forName="text" refType="h"/>
      <dgm:constr type="primFontSz" for="ch" forName="text" op="equ" val="65"/>
      <dgm:constr type="h" for="ch" forName="space" refType="h" fact="0.05"/>
    </dgm:constrLst>
    <dgm:forEach name="Name1" axis="ch" ptType="node">
      <dgm:layoutNode name="text" styleLbl="node1">
        <dgm:varLst>
          <dgm:bulletEnabled val="1"/>
        </dgm:varLst>
        <dgm:alg type="tx"/>
        <dgm:shape xmlns:r="http://schemas.openxmlformats.org/officeDocument/2006/relationships" type="rect" r:blip="">
          <dgm:adjLst/>
        </dgm:shape>
        <dgm:presOf axis="desOrSelf" ptType="node"/>
        <dgm:constrLst>
          <dgm:constr type="tMarg" refType="primFontSz" fact="0.2"/>
          <dgm:constr type="bMarg" refType="primFontSz" fact="0.2"/>
          <dgm:constr type="lMarg" refType="primFontSz" fact="0.2"/>
          <dgm:constr type="rMarg" refType="primFontSz" fact="0.2"/>
        </dgm:constrLst>
        <dgm:ruleLst>
          <dgm:rule type="w" val="INF" fact="NaN" max="NaN"/>
          <dgm:rule type="primFontSz" val="5" fact="NaN" max="NaN"/>
        </dgm:ruleLst>
      </dgm:layoutNode>
      <dgm:choose name="Name2">
        <dgm:if name="Name3" axis="par ch" ptType="doc node" func="cnt" op="gte" val="2">
          <dgm:forEach name="Name4" axis="followSib" ptType="sibTrans" cnt="1">
            <dgm:layoutNode name="space">
              <dgm:alg type="sp"/>
              <dgm:shape xmlns:r="http://schemas.openxmlformats.org/officeDocument/2006/relationships" r:blip="">
                <dgm:adjLst/>
              </dgm:shape>
              <dgm:presOf/>
            </dgm:layoutNode>
          </dgm:forEach>
        </dgm:if>
        <dgm:else name="Name5"/>
      </dgm:choose>
    </dgm:forEach>
  </dgm:layoutNode>
</dgm:layoutDef>
</file>

<file path=ppt/diagrams/layout2.xml><?xml version="1.0" encoding="utf-8"?>
<dgm:layoutDef xmlns:dgm="http://schemas.openxmlformats.org/drawingml/2006/diagram" xmlns:a="http://schemas.openxmlformats.org/drawingml/2006/main" uniqueId="urn:diagrams.loki3.com/VaryingWidthList">
  <dgm:title val="Varying Width List"/>
  <dgm:desc val="Use for emphasizing items of different weights.  Good for large amounts of Level 1 text.  The width of each shape is independently determined based on its text."/>
  <dgm:catLst>
    <dgm:cat type="list" pri="4160"/>
    <dgm:cat type="officeonline" pri="5000"/>
  </dgm:catLst>
  <dgm:sampData useDef="1">
    <dgm:dataModel>
      <dgm:ptLst/>
      <dgm:bg/>
      <dgm:whole/>
    </dgm:dataModel>
  </dgm:sampData>
  <dgm:styleData useDef="1">
    <dgm:dataModel>
      <dgm:ptLst/>
      <dgm:bg/>
      <dgm:whole/>
    </dgm:dataModel>
  </dgm:styleData>
  <dgm:clrData useDef="1">
    <dgm:dataModel>
      <dgm:ptLst/>
      <dgm:bg/>
      <dgm:whole/>
    </dgm:dataModel>
  </dgm:clrData>
  <dgm:layoutNode name="Name0">
    <dgm:varLst>
      <dgm:resizeHandles/>
    </dgm:varLst>
    <dgm:alg type="lin">
      <dgm:param type="linDir" val="fromT"/>
    </dgm:alg>
    <dgm:shape xmlns:r="http://schemas.openxmlformats.org/officeDocument/2006/relationships" r:blip="">
      <dgm:adjLst/>
    </dgm:shape>
    <dgm:presOf/>
    <dgm:constrLst>
      <dgm:constr type="w" for="ch" forName="text" val="20"/>
      <dgm:constr type="h" for="ch" forName="text" refType="h"/>
      <dgm:constr type="primFontSz" for="ch" forName="text" op="equ" val="65"/>
      <dgm:constr type="h" for="ch" forName="space" refType="h" fact="0.05"/>
    </dgm:constrLst>
    <dgm:forEach name="Name1" axis="ch" ptType="node">
      <dgm:layoutNode name="text" styleLbl="node1">
        <dgm:varLst>
          <dgm:bulletEnabled val="1"/>
        </dgm:varLst>
        <dgm:alg type="tx"/>
        <dgm:shape xmlns:r="http://schemas.openxmlformats.org/officeDocument/2006/relationships" type="rect" r:blip="">
          <dgm:adjLst/>
        </dgm:shape>
        <dgm:presOf axis="desOrSelf" ptType="node"/>
        <dgm:constrLst>
          <dgm:constr type="tMarg" refType="primFontSz" fact="0.2"/>
          <dgm:constr type="bMarg" refType="primFontSz" fact="0.2"/>
          <dgm:constr type="lMarg" refType="primFontSz" fact="0.2"/>
          <dgm:constr type="rMarg" refType="primFontSz" fact="0.2"/>
        </dgm:constrLst>
        <dgm:ruleLst>
          <dgm:rule type="w" val="INF" fact="NaN" max="NaN"/>
          <dgm:rule type="primFontSz" val="5" fact="NaN" max="NaN"/>
        </dgm:ruleLst>
      </dgm:layoutNode>
      <dgm:choose name="Name2">
        <dgm:if name="Name3" axis="par ch" ptType="doc node" func="cnt" op="gte" val="2">
          <dgm:forEach name="Name4" axis="followSib" ptType="sibTrans" cnt="1">
            <dgm:layoutNode name="space">
              <dgm:alg type="sp"/>
              <dgm:shape xmlns:r="http://schemas.openxmlformats.org/officeDocument/2006/relationships" r:blip="">
                <dgm:adjLst/>
              </dgm:shape>
              <dgm:presOf/>
            </dgm:layoutNode>
          </dgm:forEach>
        </dgm:if>
        <dgm:else name="Name5"/>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rot="180" type="chevron" r:blip="">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layout4.xml><?xml version="1.0" encoding="utf-8"?>
<dgm:layoutDef xmlns:dgm="http://schemas.openxmlformats.org/drawingml/2006/diagram" xmlns:a="http://schemas.openxmlformats.org/drawingml/2006/main" uniqueId="urn:microsoft.com/office/officeart/2005/8/layout/radial5">
  <dgm:title val=""/>
  <dgm:desc val=""/>
  <dgm:catLst>
    <dgm:cat type="relationship" pri="23000"/>
    <dgm:cat type="cycle" pri="11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Name0">
    <dgm:varLst>
      <dgm:chMax val="1"/>
      <dgm:dir/>
      <dgm:animLvl val="ctr"/>
      <dgm:resizeHandles val="exact"/>
    </dgm:varLst>
    <dgm:choose name="Name1">
      <dgm:if name="Name2" func="var" arg="dir" op="equ" val="norm">
        <dgm:alg type="cycle">
          <dgm:param type="stAng" val="0"/>
          <dgm:param type="spanAng" val="360"/>
          <dgm:param type="ctrShpMap" val="fNode"/>
        </dgm:alg>
      </dgm:if>
      <dgm:else name="Name3">
        <dgm:alg type="cycle">
          <dgm:param type="stAng" val="0"/>
          <dgm:param type="spanAng" val="-360"/>
          <dgm:param type="ctrShpMap" val="fNode"/>
        </dgm:alg>
      </dgm:else>
    </dgm:choose>
    <dgm:shape xmlns:r="http://schemas.openxmlformats.org/officeDocument/2006/relationships" r:blip="">
      <dgm:adjLst/>
    </dgm:shape>
    <dgm:presOf/>
    <dgm:constrLst>
      <dgm:constr type="w" for="ch" forName="centerShape" refType="w"/>
      <dgm:constr type="w" for="ch" forName="parTrans" refType="w" refFor="ch" refForName="centerShape" fact="0.4"/>
      <dgm:constr type="w" for="ch" forName="node" refType="w" refFor="ch" refForName="centerShape" op="equ" fact="1.25"/>
      <dgm:constr type="sp" refType="w" refFor="ch" refForName="centerShape" op="equ" fact="0.4"/>
      <dgm:constr type="sibSp" refType="w" refFor="ch" refForName="node" fact="0.3"/>
      <dgm:constr type="primFontSz" for="ch" forName="centerShape" val="65"/>
      <dgm:constr type="primFontSz" for="des" forName="node" op="equ" val="65"/>
      <dgm:constr type="primFontSz" for="des" forName="node" refType="primFontSz" refFor="ch" refForName="centerShape" op="lte"/>
      <dgm:constr type="primFontSz" for="des" forName="connectorText" op="equ" val="55"/>
      <dgm:constr type="primFontSz" for="des" forName="connectorText" refType="primFontSz" refFor="ch" refForName="centerShape" op="lte" fact="0.8"/>
      <dgm:constr type="primFontSz" for="des" forName="connectorText" refType="primFontSz" refFor="des" refForName="node" op="lte"/>
    </dgm:constrLst>
    <dgm:choose name="Name4">
      <dgm:if name="Name5" axis="ch ch" ptType="node node" st="1 1" cnt="1 0" func="cnt" op="lte" val="6">
        <dgm:ruleLst>
          <dgm:rule type="w" for="ch" forName="node" val="NaN" fact="1" max="NaN"/>
        </dgm:ruleLst>
      </dgm:if>
      <dgm:if name="Name6" axis="ch ch" ptType="node node" st="1 1" cnt="1 0" func="cnt" op="lte" val="8">
        <dgm:ruleLst>
          <dgm:rule type="w" for="ch" forName="node" val="NaN" fact="0.9" max="NaN"/>
        </dgm:ruleLst>
      </dgm:if>
      <dgm:if name="Name7" axis="ch ch" ptType="node node" st="1 1" cnt="1 0" func="cnt" op="lte" val="10">
        <dgm:ruleLst>
          <dgm:rule type="w" for="ch" forName="node" val="NaN" fact="0.8" max="NaN"/>
        </dgm:ruleLst>
      </dgm:if>
      <dgm:if name="Name8" axis="ch ch" ptType="node node" st="1 1" cnt="1 0" func="cnt" op="lte" val="12">
        <dgm:ruleLst>
          <dgm:rule type="w" for="ch" forName="node" val="NaN" fact="0.7" max="NaN"/>
        </dgm:ruleLst>
      </dgm:if>
      <dgm:if name="Name9" axis="ch ch" ptType="node node" st="1 1" cnt="1 0" func="cnt" op="lte" val="14">
        <dgm:ruleLst>
          <dgm:rule type="w" for="ch" forName="node" val="NaN" fact="0.6" max="NaN"/>
        </dgm:ruleLst>
      </dgm:if>
      <dgm:else name="Name10">
        <dgm:ruleLst>
          <dgm:rule type="w" for="ch" forName="node" val="NaN" fact="0.5" max="NaN"/>
        </dgm:ruleLst>
      </dgm:else>
    </dgm:choose>
    <dgm:forEach name="Name11"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12" axis="ch">
        <dgm:forEach name="Name13" axis="self" ptType="parTrans">
          <dgm:layoutNode name="parTrans" styleLbl="sibTrans2D1">
            <dgm:alg type="conn">
              <dgm:param type="begPts" val="auto"/>
              <dgm:param type="endPts" val="auto"/>
            </dgm:alg>
            <dgm:shape xmlns:r="http://schemas.openxmlformats.org/officeDocument/2006/relationships" type="conn" r:blip="">
              <dgm:adjLst/>
            </dgm:shape>
            <dgm:presOf axis="self"/>
            <dgm:constrLst>
              <dgm:constr type="h" refType="w" fact="0.85"/>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name="Name14" axis="self" ptType="node">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w" val="INF" fact="NaN" max="NaN"/>
              <dgm:rule type="primFontSz" val="5" fact="NaN" max="NaN"/>
            </dgm:ruleLst>
          </dgm:layoutNode>
        </dgm:forEach>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6.xml><?xml version="1.0" encoding="utf-8"?>
<dgm:layoutDef xmlns:dgm="http://schemas.openxmlformats.org/drawingml/2006/diagram" xmlns:a="http://schemas.openxmlformats.org/drawingml/2006/main" uniqueId="urn:diagrams.loki3.com/VaryingWidthList">
  <dgm:title val="Varying Width List"/>
  <dgm:desc val="Use for emphasizing items of different weights.  Good for large amounts of Level 1 text.  The width of each shape is independently determined based on its text."/>
  <dgm:catLst>
    <dgm:cat type="list" pri="4160"/>
    <dgm:cat type="officeonline" pri="5000"/>
  </dgm:catLst>
  <dgm:sampData useDef="1">
    <dgm:dataModel>
      <dgm:ptLst/>
      <dgm:bg/>
      <dgm:whole/>
    </dgm:dataModel>
  </dgm:sampData>
  <dgm:styleData useDef="1">
    <dgm:dataModel>
      <dgm:ptLst/>
      <dgm:bg/>
      <dgm:whole/>
    </dgm:dataModel>
  </dgm:styleData>
  <dgm:clrData useDef="1">
    <dgm:dataModel>
      <dgm:ptLst/>
      <dgm:bg/>
      <dgm:whole/>
    </dgm:dataModel>
  </dgm:clrData>
  <dgm:layoutNode name="Name0">
    <dgm:varLst>
      <dgm:resizeHandles/>
    </dgm:varLst>
    <dgm:alg type="lin">
      <dgm:param type="linDir" val="fromT"/>
    </dgm:alg>
    <dgm:shape xmlns:r="http://schemas.openxmlformats.org/officeDocument/2006/relationships" r:blip="">
      <dgm:adjLst/>
    </dgm:shape>
    <dgm:presOf/>
    <dgm:constrLst>
      <dgm:constr type="w" for="ch" forName="text" val="20"/>
      <dgm:constr type="h" for="ch" forName="text" refType="h"/>
      <dgm:constr type="primFontSz" for="ch" forName="text" op="equ" val="65"/>
      <dgm:constr type="h" for="ch" forName="space" refType="h" fact="0.05"/>
    </dgm:constrLst>
    <dgm:forEach name="Name1" axis="ch" ptType="node">
      <dgm:layoutNode name="text" styleLbl="node1">
        <dgm:varLst>
          <dgm:bulletEnabled val="1"/>
        </dgm:varLst>
        <dgm:alg type="tx"/>
        <dgm:shape xmlns:r="http://schemas.openxmlformats.org/officeDocument/2006/relationships" type="rect" r:blip="">
          <dgm:adjLst/>
        </dgm:shape>
        <dgm:presOf axis="desOrSelf" ptType="node"/>
        <dgm:constrLst>
          <dgm:constr type="tMarg" refType="primFontSz" fact="0.2"/>
          <dgm:constr type="bMarg" refType="primFontSz" fact="0.2"/>
          <dgm:constr type="lMarg" refType="primFontSz" fact="0.2"/>
          <dgm:constr type="rMarg" refType="primFontSz" fact="0.2"/>
        </dgm:constrLst>
        <dgm:ruleLst>
          <dgm:rule type="w" val="INF" fact="NaN" max="NaN"/>
          <dgm:rule type="primFontSz" val="5" fact="NaN" max="NaN"/>
        </dgm:ruleLst>
      </dgm:layoutNode>
      <dgm:choose name="Name2">
        <dgm:if name="Name3" axis="par ch" ptType="doc node" func="cnt" op="gte" val="2">
          <dgm:forEach name="Name4" axis="followSib" ptType="sibTrans" cnt="1">
            <dgm:layoutNode name="space">
              <dgm:alg type="sp"/>
              <dgm:shape xmlns:r="http://schemas.openxmlformats.org/officeDocument/2006/relationships" r:blip="">
                <dgm:adjLst/>
              </dgm:shape>
              <dgm:presOf/>
            </dgm:layoutNode>
          </dgm:forEach>
        </dgm:if>
        <dgm:else name="Name5"/>
      </dgm:choose>
    </dgm:forEach>
  </dgm:layoutNode>
</dgm:layoutDef>
</file>

<file path=ppt/diagrams/layout7.xml><?xml version="1.0" encoding="utf-8"?>
<dgm:layoutDef xmlns:dgm="http://schemas.openxmlformats.org/drawingml/2006/diagram" xmlns:a="http://schemas.openxmlformats.org/drawingml/2006/main" uniqueId="urn:diagrams.loki3.com/VaryingWidthList">
  <dgm:title val="Varying Width List"/>
  <dgm:desc val="Use for emphasizing items of different weights.  Good for large amounts of Level 1 text.  The width of each shape is independently determined based on its text."/>
  <dgm:catLst>
    <dgm:cat type="list" pri="4160"/>
    <dgm:cat type="officeonline" pri="5000"/>
  </dgm:catLst>
  <dgm:sampData useDef="1">
    <dgm:dataModel>
      <dgm:ptLst/>
      <dgm:bg/>
      <dgm:whole/>
    </dgm:dataModel>
  </dgm:sampData>
  <dgm:styleData useDef="1">
    <dgm:dataModel>
      <dgm:ptLst/>
      <dgm:bg/>
      <dgm:whole/>
    </dgm:dataModel>
  </dgm:styleData>
  <dgm:clrData useDef="1">
    <dgm:dataModel>
      <dgm:ptLst/>
      <dgm:bg/>
      <dgm:whole/>
    </dgm:dataModel>
  </dgm:clrData>
  <dgm:layoutNode name="Name0">
    <dgm:varLst>
      <dgm:resizeHandles/>
    </dgm:varLst>
    <dgm:alg type="lin">
      <dgm:param type="linDir" val="fromT"/>
    </dgm:alg>
    <dgm:shape xmlns:r="http://schemas.openxmlformats.org/officeDocument/2006/relationships" r:blip="">
      <dgm:adjLst/>
    </dgm:shape>
    <dgm:presOf/>
    <dgm:constrLst>
      <dgm:constr type="w" for="ch" forName="text" val="20"/>
      <dgm:constr type="h" for="ch" forName="text" refType="h"/>
      <dgm:constr type="primFontSz" for="ch" forName="text" op="equ" val="65"/>
      <dgm:constr type="h" for="ch" forName="space" refType="h" fact="0.05"/>
    </dgm:constrLst>
    <dgm:forEach name="Name1" axis="ch" ptType="node">
      <dgm:layoutNode name="text" styleLbl="node1">
        <dgm:varLst>
          <dgm:bulletEnabled val="1"/>
        </dgm:varLst>
        <dgm:alg type="tx"/>
        <dgm:shape xmlns:r="http://schemas.openxmlformats.org/officeDocument/2006/relationships" type="rect" r:blip="">
          <dgm:adjLst/>
        </dgm:shape>
        <dgm:presOf axis="desOrSelf" ptType="node"/>
        <dgm:constrLst>
          <dgm:constr type="tMarg" refType="primFontSz" fact="0.2"/>
          <dgm:constr type="bMarg" refType="primFontSz" fact="0.2"/>
          <dgm:constr type="lMarg" refType="primFontSz" fact="0.2"/>
          <dgm:constr type="rMarg" refType="primFontSz" fact="0.2"/>
        </dgm:constrLst>
        <dgm:ruleLst>
          <dgm:rule type="w" val="INF" fact="NaN" max="NaN"/>
          <dgm:rule type="primFontSz" val="5" fact="NaN" max="NaN"/>
        </dgm:ruleLst>
      </dgm:layoutNode>
      <dgm:choose name="Name2">
        <dgm:if name="Name3" axis="par ch" ptType="doc node" func="cnt" op="gte" val="2">
          <dgm:forEach name="Name4" axis="followSib" ptType="sibTrans" cnt="1">
            <dgm:layoutNode name="space">
              <dgm:alg type="sp"/>
              <dgm:shape xmlns:r="http://schemas.openxmlformats.org/officeDocument/2006/relationships" r:blip="">
                <dgm:adjLst/>
              </dgm:shape>
              <dgm:presOf/>
            </dgm:layoutNode>
          </dgm:forEach>
        </dgm:if>
        <dgm:else name="Name5"/>
      </dgm:choose>
    </dgm:forEach>
  </dgm:layoutNode>
</dgm:layoutDef>
</file>

<file path=ppt/diagrams/layout8.xml><?xml version="1.0" encoding="utf-8"?>
<dgm:layoutDef xmlns:dgm="http://schemas.openxmlformats.org/drawingml/2006/diagram" xmlns:a="http://schemas.openxmlformats.org/drawingml/2006/main" uniqueId="urn:microsoft.com/office/officeart/2005/8/layout/radial1">
  <dgm:title val=""/>
  <dgm:desc val=""/>
  <dgm:catLst>
    <dgm:cat type="relationship" pri="22000"/>
    <dgm:cat type="cycle" pri="10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ycle">
    <dgm:varLst>
      <dgm:chMax val="1"/>
      <dgm:dir/>
      <dgm:animLvl val="ctr"/>
      <dgm:resizeHandles val="exact"/>
    </dgm:varLst>
    <dgm:choose name="Name0">
      <dgm:if name="Name1" func="var" arg="dir" op="equ" val="norm">
        <dgm:choose name="Name2">
          <dgm:if name="Name3" axis="ch ch" ptType="node node" st="1 1" cnt="1 0" func="cnt" op="lte" val="1">
            <dgm:alg type="cycle">
              <dgm:param type="stAng" val="90"/>
              <dgm:param type="spanAng" val="360"/>
              <dgm:param type="ctrShpMap" val="fNode"/>
            </dgm:alg>
          </dgm:if>
          <dgm:else name="Name4">
            <dgm:alg type="cycle">
              <dgm:param type="stAng" val="0"/>
              <dgm:param type="spanAng" val="360"/>
              <dgm:param type="ctrShpMap" val="fNode"/>
            </dgm:alg>
          </dgm:else>
        </dgm:choose>
      </dgm:if>
      <dgm:else name="Name5">
        <dgm:alg type="cycle">
          <dgm:param type="stAng" val="0"/>
          <dgm:param type="spanAng" val="-360"/>
          <dgm:param type="ctrShpMap" val="fNode"/>
        </dgm:alg>
      </dgm:else>
    </dgm:choose>
    <dgm:shape xmlns:r="http://schemas.openxmlformats.org/officeDocument/2006/relationships" r:blip="">
      <dgm:adjLst/>
    </dgm:shape>
    <dgm:presOf/>
    <dgm:constrLst>
      <dgm:constr type="w" for="ch" forName="centerShape" refType="w"/>
      <dgm:constr type="w" for="ch" forName="node" refType="w" refFor="ch" refForName="centerShape" op="equ"/>
      <dgm:constr type="sp" refType="w" refFor="ch" refForName="node" fact="0.3"/>
      <dgm:constr type="sibSp" refType="w" refFor="ch" refForName="node" fact="0.3"/>
      <dgm:constr type="primFontSz" for="ch" forName="centerShape" val="65"/>
      <dgm:constr type="primFontSz" for="des" forName="node" op="equ" val="65"/>
      <dgm:constr type="primFontSz" for="des" forName="connTx" val="55"/>
      <dgm:constr type="primFontSz" for="des" forName="connTx" refType="primFontSz" refFor="ch" refForName="centerShape" op="lte" fact="0.8"/>
    </dgm:constrLst>
    <dgm:ruleLst/>
    <dgm:forEach name="Name6"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forEach name="Name7" axis="ch">
        <dgm:forEach name="Name8" axis="self" ptType="parTrans">
          <dgm:layoutNode name="Name9">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connDist"/>
              <dgm:constr type="userA" for="ch" refType="connDist"/>
              <dgm:constr type="w" val="1"/>
              <dgm:constr type="h" val="5"/>
              <dgm:constr type="begPad"/>
              <dgm:constr type="endPad"/>
            </dgm:constrLst>
            <dgm:rule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w" val="NaN" fact="0.8" max="NaN"/>
                <dgm:rule type="h" val="NaN" fact="1" max="NaN"/>
                <dgm:rule type="primFontSz" val="5" fact="NaN" max="NaN"/>
              </dgm:ruleLst>
            </dgm:layoutNode>
          </dgm:layoutNode>
        </dgm:forEach>
        <dgm:forEach name="Name10" axis="self" ptType="node">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forEach>
      </dgm:forEach>
    </dgm:forEach>
  </dgm:layoutNode>
</dgm:layoutDef>
</file>

<file path=ppt/diagrams/layout9.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10.xml><?xml version="1.0" encoding="utf-8"?>
<dgm:layoutDef xmlns:dgm="http://schemas.openxmlformats.org/drawingml/2006/diagram" xmlns:a="http://schemas.openxmlformats.org/drawingml/2006/main" uniqueId="urn:microsoft.com/office/officeart/2005/8/layout/hierarchy2">
  <dgm:title val=""/>
  <dgm:desc val=""/>
  <dgm:catLst>
    <dgm:cat type="hierarchy" pri="5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diagram">
    <dgm:varLst>
      <dgm:chPref val="1"/>
      <dgm:dir/>
      <dgm:animOne val="branch"/>
      <dgm:animLvl val="lvl"/>
      <dgm:resizeHandles val="exact"/>
    </dgm:varLst>
    <dgm:choose name="Name0">
      <dgm:if name="Name1" func="var" arg="dir" op="equ" val="norm">
        <dgm:alg type="hierChild">
          <dgm:param type="linDir" val="fromT"/>
          <dgm:param type="chAlign" val="l"/>
        </dgm:alg>
      </dgm:if>
      <dgm:else name="Name2">
        <dgm:alg type="hierChild">
          <dgm:param type="linDir" val="fromT"/>
          <dgm:param type="chAlign" val="r"/>
        </dgm:alg>
      </dgm:else>
    </dgm:choose>
    <dgm:shape xmlns:r="http://schemas.openxmlformats.org/officeDocument/2006/relationships" r:blip="">
      <dgm:adjLst/>
    </dgm:shape>
    <dgm:presOf/>
    <dgm:constrLst>
      <dgm:constr type="h" for="des" ptType="node" refType="h"/>
      <dgm:constr type="w" for="des" ptType="node" refType="h" refFor="des" refPtType="node" fact="2"/>
      <dgm:constr type="sibSp" refType="h" refFor="des" refPtType="node" op="equ" fact="0.15"/>
      <dgm:constr type="sibSp" for="des" forName="level2hierChild" refType="h" refFor="des" refPtType="node" op="equ" fact="0.15"/>
      <dgm:constr type="sibSp" for="des" forName="level3hierChild" refType="h" refFor="des" refPtType="node" op="equ" fact="0.15"/>
      <dgm:constr type="sp" for="des" forName="root1" refType="w" refFor="des" refPtType="node" fact="0.4"/>
      <dgm:constr type="sp" for="des" forName="root2" refType="sp" refFor="des" refForName="root1" op="equ"/>
      <dgm:constr type="primFontSz" for="des" ptType="node" op="equ" val="65"/>
      <dgm:constr type="primFontSz" for="des" forName="connTx" op="equ" val="55"/>
      <dgm:constr type="primFontSz" for="des" forName="connTx" refType="primFontSz" refFor="des" refPtType="node" op="lte" fact="0.8"/>
    </dgm:constrLst>
    <dgm:ruleLst/>
    <dgm:forEach name="Name3" axis="ch">
      <dgm:forEach name="Name4" axis="self" ptType="node">
        <dgm:layoutNode name="root1">
          <dgm:choose name="Name5">
            <dgm:if name="Name6" func="var" arg="dir" op="equ" val="norm">
              <dgm:alg type="hierRoot">
                <dgm:param type="hierAlign" val="lCtrCh"/>
              </dgm:alg>
            </dgm:if>
            <dgm:else name="Name7">
              <dgm:alg type="hierRoot">
                <dgm:param type="hierAlign" val="rCtrCh"/>
              </dgm:alg>
            </dgm:else>
          </dgm:choose>
          <dgm:shape xmlns:r="http://schemas.openxmlformats.org/officeDocument/2006/relationships" r:blip="">
            <dgm:adjLst/>
          </dgm:shape>
          <dgm:presOf/>
          <dgm:constrLst/>
          <dgm:ruleLst/>
          <dgm:layoutNode name="LevelOneTextNod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level2hierChild">
            <dgm:choose name="Name8">
              <dgm:if name="Name9" func="var" arg="dir" op="equ" val="norm">
                <dgm:alg type="hierChild">
                  <dgm:param type="linDir" val="fromT"/>
                  <dgm:param type="chAlign" val="l"/>
                </dgm:alg>
              </dgm:if>
              <dgm:else name="Name10">
                <dgm:alg type="hierChild">
                  <dgm:param type="linDir" val="fromT"/>
                  <dgm:param type="chAlign" val="r"/>
                </dgm:alg>
              </dgm:else>
            </dgm:choose>
            <dgm:shape xmlns:r="http://schemas.openxmlformats.org/officeDocument/2006/relationships" r:blip="">
              <dgm:adjLst/>
            </dgm:shape>
            <dgm:presOf/>
            <dgm:constrLst/>
            <dgm:ruleLst/>
            <dgm:forEach name="repeat" axis="ch">
              <dgm:forEach name="Name11" axis="self" ptType="parTrans" cnt="1">
                <dgm:layoutNode name="conn2-1">
                  <dgm:choose name="Name12">
                    <dgm:if name="Name13" func="var" arg="dir" op="equ" val="norm">
                      <dgm:alg type="conn">
                        <dgm:param type="dim" val="1D"/>
                        <dgm:param type="begPts" val="midR"/>
                        <dgm:param type="endPts" val="midL"/>
                        <dgm:param type="endSty" val="noArr"/>
                      </dgm:alg>
                    </dgm:if>
                    <dgm:else name="Name14">
                      <dgm:alg type="conn">
                        <dgm:param type="dim" val="1D"/>
                        <dgm:param type="begPts" val="midL"/>
                        <dgm:param type="endPts" val="midR"/>
                        <dgm:param type="endSty" val="noArr"/>
                      </dgm:alg>
                    </dgm:else>
                  </dgm:choose>
                  <dgm:shape xmlns:r="http://schemas.openxmlformats.org/officeDocument/2006/relationships" type="conn" r:blip="">
                    <dgm:adjLst/>
                  </dgm:shape>
                  <dgm:presOf axis="self"/>
                  <dgm:constrLst>
                    <dgm:constr type="w" val="1"/>
                    <dgm:constr type="h" val="5"/>
                    <dgm:constr type="connDist"/>
                    <dgm:constr type="begPad"/>
                    <dgm:constr type="endPad"/>
                    <dgm:constr type="userA" for="ch" refType="connDist"/>
                  </dgm:constrLst>
                  <dgm:rule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h" val="NaN" fact="0.25" max="NaN"/>
                      <dgm:rule type="w" val="NaN" fact="0.8" max="NaN"/>
                      <dgm:rule type="primFontSz" val="5" fact="NaN" max="NaN"/>
                    </dgm:ruleLst>
                  </dgm:layoutNode>
                </dgm:layoutNode>
              </dgm:forEach>
              <dgm:forEach name="Name15" axis="self" ptType="node">
                <dgm:layoutNode name="root2">
                  <dgm:choose name="Name16">
                    <dgm:if name="Name17" func="var" arg="dir" op="equ" val="norm">
                      <dgm:alg type="hierRoot">
                        <dgm:param type="hierAlign" val="lCtrCh"/>
                      </dgm:alg>
                    </dgm:if>
                    <dgm:else name="Name18">
                      <dgm:alg type="hierRoot">
                        <dgm:param type="hierAlign" val="rCtrCh"/>
                      </dgm:alg>
                    </dgm:else>
                  </dgm:choose>
                  <dgm:shape xmlns:r="http://schemas.openxmlformats.org/officeDocument/2006/relationships" r:blip="">
                    <dgm:adjLst/>
                  </dgm:shape>
                  <dgm:presOf/>
                  <dgm:constrLst/>
                  <dgm:ruleLst/>
                  <dgm:layoutNode name="LevelTwoTextNode">
                    <dgm:varLst>
                      <dgm:chPref val="3"/>
                    </dgm:varLst>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level3hierChild">
                    <dgm:choose name="Name19">
                      <dgm:if name="Name20" func="var" arg="dir" op="equ" val="norm">
                        <dgm:alg type="hierChild">
                          <dgm:param type="linDir" val="fromT"/>
                          <dgm:param type="chAlign" val="l"/>
                        </dgm:alg>
                      </dgm:if>
                      <dgm:else name="Name21">
                        <dgm:alg type="hierChild">
                          <dgm:param type="linDir" val="fromT"/>
                          <dgm:param type="chAlign" val="r"/>
                        </dgm:alg>
                      </dgm:else>
                    </dgm:choose>
                    <dgm:shape xmlns:r="http://schemas.openxmlformats.org/officeDocument/2006/relationships" r:blip="">
                      <dgm:adjLst/>
                    </dgm:shape>
                    <dgm:presOf/>
                    <dgm:constrLst/>
                    <dgm:ruleLst/>
                    <dgm:forEach name="Name22" ref="repeat"/>
                  </dgm:layoutNode>
                </dgm:layoutNode>
              </dgm:forEach>
            </dgm:forEach>
          </dgm:layoutNode>
        </dgm:layoutNode>
      </dgm:forEach>
    </dgm:forEach>
  </dgm:layoutNode>
</dgm:layoutDef>
</file>

<file path=ppt/diagrams/layout11.xml><?xml version="1.0" encoding="utf-8"?>
<dgm:layoutDef xmlns:dgm="http://schemas.openxmlformats.org/drawingml/2006/diagram" xmlns:a="http://schemas.openxmlformats.org/drawingml/2006/main" uniqueId="urn:microsoft.com/office/officeart/2008/layout/HorizontalMultiLevelHierarchy">
  <dgm:title val=""/>
  <dgm:desc val=""/>
  <dgm:catLst>
    <dgm:cat type="hierarchy" pri="46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clrData>
  <dgm:layoutNode name="Name0">
    <dgm:varLst>
      <dgm:chPref val="1"/>
      <dgm:dir/>
      <dgm:animOne val="branch"/>
      <dgm:animLvl val="lvl"/>
      <dgm:resizeHandles val="exact"/>
    </dgm:varLst>
    <dgm:choose name="Name1">
      <dgm:if name="Name2" func="var" arg="dir" op="equ" val="norm">
        <dgm:alg type="hierChild">
          <dgm:param type="linDir" val="fromT"/>
          <dgm:param type="chAlign" val="l"/>
        </dgm:alg>
      </dgm:if>
      <dgm:else name="Name3">
        <dgm:alg type="hierChild">
          <dgm:param type="linDir" val="fromT"/>
          <dgm:param type="chAlign" val="r"/>
        </dgm:alg>
      </dgm:else>
    </dgm:choose>
    <dgm:shape xmlns:r="http://schemas.openxmlformats.org/officeDocument/2006/relationships" r:blip="">
      <dgm:adjLst/>
    </dgm:shape>
    <dgm:presOf/>
    <dgm:constrLst>
      <dgm:constr type="h" for="des" forName="LevelOneTextNode" refType="h"/>
      <dgm:constr type="w" for="des" forName="LevelOneTextNode" refType="h" refFor="des" refForName="LevelOneTextNode" fact="0.19"/>
      <dgm:constr type="h" for="des" forName="LevelTwoTextNode" refType="w" refFor="des" refForName="LevelOneTextNode"/>
      <dgm:constr type="w" for="des" forName="LevelTwoTextNode" refType="h" refFor="des" refForName="LevelTwoTextNode" fact="3.28"/>
      <dgm:constr type="sibSp" refType="h" refFor="des" refForName="LevelTwoTextNode" op="equ" fact="0.25"/>
      <dgm:constr type="sibSp" for="des" forName="level2hierChild" refType="h" refFor="des" refForName="LevelTwoTextNode" op="equ" fact="0.25"/>
      <dgm:constr type="sibSp" for="des" forName="level3hierChild" refType="h" refFor="des" refForName="LevelTwoTextNode" op="equ" fact="0.25"/>
      <dgm:constr type="sp" for="des" forName="root1" refType="w" refFor="des" refForName="LevelTwoTextNode" fact="0.2"/>
      <dgm:constr type="sp" for="des" forName="root2" refType="sp" refFor="des" refForName="root1" op="equ"/>
      <dgm:constr type="primFontSz" for="des" forName="LevelOneTextNode" op="equ" val="65"/>
      <dgm:constr type="primFontSz" for="des" forName="LevelTwoTextNode" op="equ" val="65"/>
      <dgm:constr type="primFontSz" for="des" forName="LevelTwoTextNode" refType="primFontSz" refFor="des" refForName="LevelOneTextNode" op="lte"/>
      <dgm:constr type="primFontSz" for="des" forName="connTx" op="equ" val="50"/>
      <dgm:constr type="primFontSz" for="des" forName="connTx" refType="primFontSz" refFor="des" refForName="LevelOneTextNode" op="lte" fact="0.78"/>
    </dgm:constrLst>
    <dgm:forEach name="Name4" axis="ch">
      <dgm:forEach name="Name5" axis="self" ptType="node">
        <dgm:layoutNode name="root1">
          <dgm:choose name="Name6">
            <dgm:if name="Name7" func="var" arg="dir" op="equ" val="norm">
              <dgm:alg type="hierRoot">
                <dgm:param type="hierAlign" val="lCtrCh"/>
              </dgm:alg>
            </dgm:if>
            <dgm:else name="Name8">
              <dgm:alg type="hierRoot">
                <dgm:param type="hierAlign" val="rCtrCh"/>
              </dgm:alg>
            </dgm:else>
          </dgm:choose>
          <dgm:shape xmlns:r="http://schemas.openxmlformats.org/officeDocument/2006/relationships" r:blip="">
            <dgm:adjLst/>
          </dgm:shape>
          <dgm:presOf/>
          <dgm:layoutNode name="LevelOneTextNode" styleLbl="node0">
            <dgm:varLst>
              <dgm:chPref val="3"/>
            </dgm:varLst>
            <dgm:alg type="tx">
              <dgm:param type="autoTxRot" val="grav"/>
            </dgm:alg>
            <dgm:choose name="Name9">
              <dgm:if name="Name10" func="var" arg="dir" op="equ" val="norm">
                <dgm:shape xmlns:r="http://schemas.openxmlformats.org/officeDocument/2006/relationships" rot="270" type="rect" r:blip="">
                  <dgm:adjLst/>
                </dgm:shape>
              </dgm:if>
              <dgm:else name="Name11">
                <dgm:shape xmlns:r="http://schemas.openxmlformats.org/officeDocument/2006/relationships" rot="90" type="rect" r:blip="">
                  <dgm:adjLst/>
                </dgm:shape>
              </dgm:else>
            </dgm:choose>
            <dgm:presOf axis="self"/>
            <dgm:constrLst>
              <dgm:constr type="tMarg" refType="primFontSz" fact="0.05"/>
              <dgm:constr type="bMarg" refType="primFontSz" fact="0.05"/>
              <dgm:constr type="lMarg" refType="primFontSz" fact="0.05"/>
              <dgm:constr type="rMarg" refType="primFontSz" fact="0.05"/>
            </dgm:constrLst>
            <dgm:ruleLst>
              <dgm:rule type="primFontSz" val="2" fact="NaN" max="NaN"/>
            </dgm:ruleLst>
          </dgm:layoutNode>
          <dgm:layoutNode name="level2hierChild">
            <dgm:choose name="Name12">
              <dgm:if name="Name13" func="var" arg="dir" op="equ" val="norm">
                <dgm:alg type="hierChild">
                  <dgm:param type="linDir" val="fromT"/>
                  <dgm:param type="chAlign" val="l"/>
                </dgm:alg>
              </dgm:if>
              <dgm:else name="Name14">
                <dgm:alg type="hierChild">
                  <dgm:param type="linDir" val="fromT"/>
                  <dgm:param type="chAlign" val="r"/>
                </dgm:alg>
              </dgm:else>
            </dgm:choose>
            <dgm:shape xmlns:r="http://schemas.openxmlformats.org/officeDocument/2006/relationships" r:blip="">
              <dgm:adjLst/>
            </dgm:shape>
            <dgm:presOf/>
            <dgm:forEach name="repeat" axis="ch">
              <dgm:forEach name="Name15" axis="self" ptType="parTrans" cnt="1">
                <dgm:layoutNode name="conn2-1">
                  <dgm:choose name="Name16">
                    <dgm:if name="Name17" func="var" arg="dir" op="equ" val="norm">
                      <dgm:alg type="conn">
                        <dgm:param type="dim" val="1D"/>
                        <dgm:param type="begPts" val="midR"/>
                        <dgm:param type="endPts" val="midL"/>
                        <dgm:param type="endSty" val="noArr"/>
                        <dgm:param type="connRout" val="bend"/>
                      </dgm:alg>
                    </dgm:if>
                    <dgm:else name="Name18">
                      <dgm:alg type="conn">
                        <dgm:param type="dim" val="1D"/>
                        <dgm:param type="begPts" val="midL"/>
                        <dgm:param type="endPts" val="midR"/>
                        <dgm:param type="endSty" val="noArr"/>
                        <dgm:param type="connRout" val="bend"/>
                      </dgm:alg>
                    </dgm:else>
                  </dgm:choose>
                  <dgm:shape xmlns:r="http://schemas.openxmlformats.org/officeDocument/2006/relationships" type="conn" r:blip="" zOrderOff="-99999">
                    <dgm:adjLst/>
                  </dgm:shape>
                  <dgm:presOf axis="self"/>
                  <dgm:constrLst>
                    <dgm:constr type="w" val="1"/>
                    <dgm:constr type="h" val="5"/>
                    <dgm:constr type="connDist"/>
                    <dgm:constr type="begPad"/>
                    <dgm:constr type="endPad"/>
                    <dgm:constr type="userA" for="ch" refType="connDist"/>
                  </dgm:constr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h" val="NaN" fact="0.25" max="NaN"/>
                      <dgm:rule type="w" val="NaN" fact="0.8" max="NaN"/>
                      <dgm:rule type="primFontSz" val="5" fact="NaN" max="NaN"/>
                    </dgm:ruleLst>
                  </dgm:layoutNode>
                </dgm:layoutNode>
              </dgm:forEach>
              <dgm:forEach name="Name19" axis="self" ptType="node">
                <dgm:layoutNode name="root2">
                  <dgm:choose name="Name20">
                    <dgm:if name="Name21" func="var" arg="dir" op="equ" val="norm">
                      <dgm:alg type="hierRoot">
                        <dgm:param type="hierAlign" val="lCtrCh"/>
                      </dgm:alg>
                    </dgm:if>
                    <dgm:else name="Name22">
                      <dgm:alg type="hierRoot">
                        <dgm:param type="hierAlign" val="rCtrCh"/>
                      </dgm:alg>
                    </dgm:else>
                  </dgm:choose>
                  <dgm:shape xmlns:r="http://schemas.openxmlformats.org/officeDocument/2006/relationships" r:blip="">
                    <dgm:adjLst/>
                  </dgm:shape>
                  <dgm:presOf/>
                  <dgm:layoutNode name="LevelTwoTextNode">
                    <dgm:varLst>
                      <dgm:chPref val="3"/>
                    </dgm:varLst>
                    <dgm:alg type="tx"/>
                    <dgm:shape xmlns:r="http://schemas.openxmlformats.org/officeDocument/2006/relationships" type="rect" r:blip="">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2" fact="NaN" max="NaN"/>
                    </dgm:ruleLst>
                  </dgm:layoutNode>
                  <dgm:layoutNode name="level3hierChild">
                    <dgm:choose name="Name23">
                      <dgm:if name="Name24" func="var" arg="dir" op="equ" val="norm">
                        <dgm:alg type="hierChild">
                          <dgm:param type="linDir" val="fromT"/>
                          <dgm:param type="chAlign" val="l"/>
                        </dgm:alg>
                      </dgm:if>
                      <dgm:else name="Name25">
                        <dgm:alg type="hierChild">
                          <dgm:param type="linDir" val="fromT"/>
                          <dgm:param type="chAlign" val="r"/>
                        </dgm:alg>
                      </dgm:else>
                    </dgm:choose>
                    <dgm:shape xmlns:r="http://schemas.openxmlformats.org/officeDocument/2006/relationships" r:blip="">
                      <dgm:adjLst/>
                    </dgm:shape>
                    <dgm:presOf/>
                    <dgm:forEach name="Name26" ref="repeat"/>
                  </dgm:layoutNode>
                </dgm:layoutNode>
              </dgm:forEach>
            </dgm:forEach>
          </dgm:layoutNode>
        </dgm:layoutNode>
      </dgm:forEach>
    </dgm:forEach>
  </dgm:layoutNode>
</dgm:layoutDef>
</file>

<file path=ppt/diagrams/layout12.xml><?xml version="1.0" encoding="utf-8"?>
<dgm:layoutDef xmlns:dgm="http://schemas.openxmlformats.org/drawingml/2006/diagram" xmlns:a="http://schemas.openxmlformats.org/drawingml/2006/main" uniqueId="urn:diagrams.loki3.com/VaryingWidthList">
  <dgm:title val="Varying Width List"/>
  <dgm:desc val="Use for emphasizing items of different weights.  Good for large amounts of Level 1 text.  The width of each shape is independently determined based on its text."/>
  <dgm:catLst>
    <dgm:cat type="list" pri="4160"/>
    <dgm:cat type="officeonline" pri="5000"/>
  </dgm:catLst>
  <dgm:sampData useDef="1">
    <dgm:dataModel>
      <dgm:ptLst/>
      <dgm:bg/>
      <dgm:whole/>
    </dgm:dataModel>
  </dgm:sampData>
  <dgm:styleData useDef="1">
    <dgm:dataModel>
      <dgm:ptLst/>
      <dgm:bg/>
      <dgm:whole/>
    </dgm:dataModel>
  </dgm:styleData>
  <dgm:clrData useDef="1">
    <dgm:dataModel>
      <dgm:ptLst/>
      <dgm:bg/>
      <dgm:whole/>
    </dgm:dataModel>
  </dgm:clrData>
  <dgm:layoutNode name="Name0">
    <dgm:varLst>
      <dgm:resizeHandles/>
    </dgm:varLst>
    <dgm:alg type="lin">
      <dgm:param type="linDir" val="fromT"/>
    </dgm:alg>
    <dgm:shape xmlns:r="http://schemas.openxmlformats.org/officeDocument/2006/relationships" r:blip="">
      <dgm:adjLst/>
    </dgm:shape>
    <dgm:presOf/>
    <dgm:constrLst>
      <dgm:constr type="w" for="ch" forName="text" val="20"/>
      <dgm:constr type="h" for="ch" forName="text" refType="h"/>
      <dgm:constr type="primFontSz" for="ch" forName="text" op="equ" val="65"/>
      <dgm:constr type="h" for="ch" forName="space" refType="h" fact="0.05"/>
    </dgm:constrLst>
    <dgm:forEach name="Name1" axis="ch" ptType="node">
      <dgm:layoutNode name="text" styleLbl="node1">
        <dgm:varLst>
          <dgm:bulletEnabled val="1"/>
        </dgm:varLst>
        <dgm:alg type="tx"/>
        <dgm:shape xmlns:r="http://schemas.openxmlformats.org/officeDocument/2006/relationships" type="rect" r:blip="">
          <dgm:adjLst/>
        </dgm:shape>
        <dgm:presOf axis="desOrSelf" ptType="node"/>
        <dgm:constrLst>
          <dgm:constr type="tMarg" refType="primFontSz" fact="0.2"/>
          <dgm:constr type="bMarg" refType="primFontSz" fact="0.2"/>
          <dgm:constr type="lMarg" refType="primFontSz" fact="0.2"/>
          <dgm:constr type="rMarg" refType="primFontSz" fact="0.2"/>
        </dgm:constrLst>
        <dgm:ruleLst>
          <dgm:rule type="w" val="INF" fact="NaN" max="NaN"/>
          <dgm:rule type="primFontSz" val="5" fact="NaN" max="NaN"/>
        </dgm:ruleLst>
      </dgm:layoutNode>
      <dgm:choose name="Name2">
        <dgm:if name="Name3" axis="par ch" ptType="doc node" func="cnt" op="gte" val="2">
          <dgm:forEach name="Name4" axis="followSib" ptType="sibTrans" cnt="1">
            <dgm:layoutNode name="space">
              <dgm:alg type="sp"/>
              <dgm:shape xmlns:r="http://schemas.openxmlformats.org/officeDocument/2006/relationships" r:blip="">
                <dgm:adjLst/>
              </dgm:shape>
              <dgm:presOf/>
            </dgm:layoutNode>
          </dgm:forEach>
        </dgm:if>
        <dgm:else name="Name5"/>
      </dgm:choose>
    </dgm:forEach>
  </dgm:layoutNode>
</dgm:layoutDef>
</file>

<file path=ppt/diagrams/layout13.xml><?xml version="1.0" encoding="utf-8"?>
<dgm:layoutDef xmlns:dgm="http://schemas.openxmlformats.org/drawingml/2006/diagram" xmlns:a="http://schemas.openxmlformats.org/drawingml/2006/main" uniqueId="urn:microsoft.com/office/officeart/2005/8/layout/radial1">
  <dgm:title val=""/>
  <dgm:desc val=""/>
  <dgm:catLst>
    <dgm:cat type="relationship" pri="22000"/>
    <dgm:cat type="cycle" pri="10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ycle">
    <dgm:varLst>
      <dgm:chMax val="1"/>
      <dgm:dir/>
      <dgm:animLvl val="ctr"/>
      <dgm:resizeHandles val="exact"/>
    </dgm:varLst>
    <dgm:choose name="Name0">
      <dgm:if name="Name1" func="var" arg="dir" op="equ" val="norm">
        <dgm:choose name="Name2">
          <dgm:if name="Name3" axis="ch ch" ptType="node node" st="1 1" cnt="1 0" func="cnt" op="lte" val="1">
            <dgm:alg type="cycle">
              <dgm:param type="stAng" val="90"/>
              <dgm:param type="spanAng" val="360"/>
              <dgm:param type="ctrShpMap" val="fNode"/>
            </dgm:alg>
          </dgm:if>
          <dgm:else name="Name4">
            <dgm:alg type="cycle">
              <dgm:param type="stAng" val="0"/>
              <dgm:param type="spanAng" val="360"/>
              <dgm:param type="ctrShpMap" val="fNode"/>
            </dgm:alg>
          </dgm:else>
        </dgm:choose>
      </dgm:if>
      <dgm:else name="Name5">
        <dgm:alg type="cycle">
          <dgm:param type="stAng" val="0"/>
          <dgm:param type="spanAng" val="-360"/>
          <dgm:param type="ctrShpMap" val="fNode"/>
        </dgm:alg>
      </dgm:else>
    </dgm:choose>
    <dgm:shape xmlns:r="http://schemas.openxmlformats.org/officeDocument/2006/relationships" r:blip="">
      <dgm:adjLst/>
    </dgm:shape>
    <dgm:presOf/>
    <dgm:constrLst>
      <dgm:constr type="w" for="ch" forName="centerShape" refType="w"/>
      <dgm:constr type="w" for="ch" forName="node" refType="w" refFor="ch" refForName="centerShape" op="equ"/>
      <dgm:constr type="sp" refType="w" refFor="ch" refForName="node" fact="0.3"/>
      <dgm:constr type="sibSp" refType="w" refFor="ch" refForName="node" fact="0.3"/>
      <dgm:constr type="primFontSz" for="ch" forName="centerShape" val="65"/>
      <dgm:constr type="primFontSz" for="des" forName="node" op="equ" val="65"/>
      <dgm:constr type="primFontSz" for="des" forName="connTx" val="55"/>
      <dgm:constr type="primFontSz" for="des" forName="connTx" refType="primFontSz" refFor="ch" refForName="centerShape" op="lte" fact="0.8"/>
    </dgm:constrLst>
    <dgm:ruleLst/>
    <dgm:forEach name="Name6"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forEach name="Name7" axis="ch">
        <dgm:forEach name="Name8" axis="self" ptType="parTrans">
          <dgm:layoutNode name="Name9">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connDist"/>
              <dgm:constr type="userA" for="ch" refType="connDist"/>
              <dgm:constr type="w" val="1"/>
              <dgm:constr type="h" val="5"/>
              <dgm:constr type="begPad"/>
              <dgm:constr type="endPad"/>
            </dgm:constrLst>
            <dgm:rule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w" val="NaN" fact="0.8" max="NaN"/>
                <dgm:rule type="h" val="NaN" fact="1" max="NaN"/>
                <dgm:rule type="primFontSz" val="5" fact="NaN" max="NaN"/>
              </dgm:ruleLst>
            </dgm:layoutNode>
          </dgm:layoutNode>
        </dgm:forEach>
        <dgm:forEach name="Name10" axis="self" ptType="node">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forEach>
      </dgm:forEach>
    </dgm:forEach>
  </dgm:layoutNode>
</dgm:layoutDef>
</file>

<file path=ppt/diagrams/layout14.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15.xml><?xml version="1.0" encoding="utf-8"?>
<dgm:layoutDef xmlns:dgm="http://schemas.openxmlformats.org/drawingml/2006/diagram" xmlns:a="http://schemas.openxmlformats.org/drawingml/2006/main" uniqueId="urn:diagrams.loki3.com/VaryingWidthList">
  <dgm:title val="Varying Width List"/>
  <dgm:desc val="Use for emphasizing items of different weights.  Good for large amounts of Level 1 text.  The width of each shape is independently determined based on its text."/>
  <dgm:catLst>
    <dgm:cat type="list" pri="4160"/>
    <dgm:cat type="officeonline" pri="5000"/>
  </dgm:catLst>
  <dgm:sampData useDef="1">
    <dgm:dataModel>
      <dgm:ptLst/>
      <dgm:bg/>
      <dgm:whole/>
    </dgm:dataModel>
  </dgm:sampData>
  <dgm:styleData useDef="1">
    <dgm:dataModel>
      <dgm:ptLst/>
      <dgm:bg/>
      <dgm:whole/>
    </dgm:dataModel>
  </dgm:styleData>
  <dgm:clrData useDef="1">
    <dgm:dataModel>
      <dgm:ptLst/>
      <dgm:bg/>
      <dgm:whole/>
    </dgm:dataModel>
  </dgm:clrData>
  <dgm:layoutNode name="Name0">
    <dgm:varLst>
      <dgm:resizeHandles/>
    </dgm:varLst>
    <dgm:alg type="lin">
      <dgm:param type="linDir" val="fromT"/>
    </dgm:alg>
    <dgm:shape xmlns:r="http://schemas.openxmlformats.org/officeDocument/2006/relationships" r:blip="">
      <dgm:adjLst/>
    </dgm:shape>
    <dgm:presOf/>
    <dgm:constrLst>
      <dgm:constr type="w" for="ch" forName="text" val="20"/>
      <dgm:constr type="h" for="ch" forName="text" refType="h"/>
      <dgm:constr type="primFontSz" for="ch" forName="text" op="equ" val="65"/>
      <dgm:constr type="h" for="ch" forName="space" refType="h" fact="0.05"/>
    </dgm:constrLst>
    <dgm:forEach name="Name1" axis="ch" ptType="node">
      <dgm:layoutNode name="text" styleLbl="node1">
        <dgm:varLst>
          <dgm:bulletEnabled val="1"/>
        </dgm:varLst>
        <dgm:alg type="tx"/>
        <dgm:shape xmlns:r="http://schemas.openxmlformats.org/officeDocument/2006/relationships" type="rect" r:blip="">
          <dgm:adjLst/>
        </dgm:shape>
        <dgm:presOf axis="desOrSelf" ptType="node"/>
        <dgm:constrLst>
          <dgm:constr type="tMarg" refType="primFontSz" fact="0.2"/>
          <dgm:constr type="bMarg" refType="primFontSz" fact="0.2"/>
          <dgm:constr type="lMarg" refType="primFontSz" fact="0.2"/>
          <dgm:constr type="rMarg" refType="primFontSz" fact="0.2"/>
        </dgm:constrLst>
        <dgm:ruleLst>
          <dgm:rule type="w" val="INF" fact="NaN" max="NaN"/>
          <dgm:rule type="primFontSz" val="5" fact="NaN" max="NaN"/>
        </dgm:ruleLst>
      </dgm:layoutNode>
      <dgm:choose name="Name2">
        <dgm:if name="Name3" axis="par ch" ptType="doc node" func="cnt" op="gte" val="2">
          <dgm:forEach name="Name4" axis="followSib" ptType="sibTrans" cnt="1">
            <dgm:layoutNode name="space">
              <dgm:alg type="sp"/>
              <dgm:shape xmlns:r="http://schemas.openxmlformats.org/officeDocument/2006/relationships" r:blip="">
                <dgm:adjLst/>
              </dgm:shape>
              <dgm:presOf/>
            </dgm:layoutNode>
          </dgm:forEach>
        </dgm:if>
        <dgm:else name="Name5"/>
      </dgm:choose>
    </dgm:forEach>
  </dgm:layoutNode>
</dgm:layoutDef>
</file>

<file path=ppt/diagrams/layout16.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17.xml><?xml version="1.0" encoding="utf-8"?>
<dgm:layoutDef xmlns:dgm="http://schemas.openxmlformats.org/drawingml/2006/diagram" xmlns:a="http://schemas.openxmlformats.org/drawingml/2006/main" uniqueId="urn:diagrams.loki3.com/VaryingWidthList">
  <dgm:title val="Varying Width List"/>
  <dgm:desc val="Use for emphasizing items of different weights.  Good for large amounts of Level 1 text.  The width of each shape is independently determined based on its text."/>
  <dgm:catLst>
    <dgm:cat type="list" pri="4160"/>
    <dgm:cat type="officeonline" pri="5000"/>
  </dgm:catLst>
  <dgm:sampData useDef="1">
    <dgm:dataModel>
      <dgm:ptLst/>
      <dgm:bg/>
      <dgm:whole/>
    </dgm:dataModel>
  </dgm:sampData>
  <dgm:styleData useDef="1">
    <dgm:dataModel>
      <dgm:ptLst/>
      <dgm:bg/>
      <dgm:whole/>
    </dgm:dataModel>
  </dgm:styleData>
  <dgm:clrData useDef="1">
    <dgm:dataModel>
      <dgm:ptLst/>
      <dgm:bg/>
      <dgm:whole/>
    </dgm:dataModel>
  </dgm:clrData>
  <dgm:layoutNode name="Name0">
    <dgm:varLst>
      <dgm:resizeHandles/>
    </dgm:varLst>
    <dgm:alg type="lin">
      <dgm:param type="linDir" val="fromT"/>
    </dgm:alg>
    <dgm:shape xmlns:r="http://schemas.openxmlformats.org/officeDocument/2006/relationships" r:blip="">
      <dgm:adjLst/>
    </dgm:shape>
    <dgm:presOf/>
    <dgm:constrLst>
      <dgm:constr type="w" for="ch" forName="text" val="20"/>
      <dgm:constr type="h" for="ch" forName="text" refType="h"/>
      <dgm:constr type="primFontSz" for="ch" forName="text" op="equ" val="65"/>
      <dgm:constr type="h" for="ch" forName="space" refType="h" fact="0.05"/>
    </dgm:constrLst>
    <dgm:forEach name="Name1" axis="ch" ptType="node">
      <dgm:layoutNode name="text" styleLbl="node1">
        <dgm:varLst>
          <dgm:bulletEnabled val="1"/>
        </dgm:varLst>
        <dgm:alg type="tx"/>
        <dgm:shape xmlns:r="http://schemas.openxmlformats.org/officeDocument/2006/relationships" type="rect" r:blip="">
          <dgm:adjLst/>
        </dgm:shape>
        <dgm:presOf axis="desOrSelf" ptType="node"/>
        <dgm:constrLst>
          <dgm:constr type="tMarg" refType="primFontSz" fact="0.2"/>
          <dgm:constr type="bMarg" refType="primFontSz" fact="0.2"/>
          <dgm:constr type="lMarg" refType="primFontSz" fact="0.2"/>
          <dgm:constr type="rMarg" refType="primFontSz" fact="0.2"/>
        </dgm:constrLst>
        <dgm:ruleLst>
          <dgm:rule type="w" val="INF" fact="NaN" max="NaN"/>
          <dgm:rule type="primFontSz" val="5" fact="NaN" max="NaN"/>
        </dgm:ruleLst>
      </dgm:layoutNode>
      <dgm:choose name="Name2">
        <dgm:if name="Name3" axis="par ch" ptType="doc node" func="cnt" op="gte" val="2">
          <dgm:forEach name="Name4" axis="followSib" ptType="sibTrans" cnt="1">
            <dgm:layoutNode name="space">
              <dgm:alg type="sp"/>
              <dgm:shape xmlns:r="http://schemas.openxmlformats.org/officeDocument/2006/relationships" r:blip="">
                <dgm:adjLst/>
              </dgm:shape>
              <dgm:presOf/>
            </dgm:layoutNode>
          </dgm:forEach>
        </dgm:if>
        <dgm:else name="Name5"/>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207A3B09-1D35-4EA2-9682-B7AC3E922FD1}" type="datetimeFigureOut">
              <a:rPr lang="en-GB" smtClean="0"/>
              <a:t>14/10/2021</a:t>
            </a:fld>
            <a:endParaRPr lang="en-GB"/>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3D59082C-A303-41E3-978B-D8812549CACB}" type="slidenum">
              <a:rPr lang="en-GB" smtClean="0"/>
              <a:t>‹#›</a:t>
            </a:fld>
            <a:endParaRPr lang="en-GB"/>
          </a:p>
        </p:txBody>
      </p:sp>
    </p:spTree>
    <p:extLst>
      <p:ext uri="{BB962C8B-B14F-4D97-AF65-F5344CB8AC3E}">
        <p14:creationId xmlns:p14="http://schemas.microsoft.com/office/powerpoint/2010/main" val="357993225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Slide Image Placeholder 1"/>
          <p:cNvSpPr>
            <a:spLocks noGrp="1" noRot="1" noChangeAspect="1" noTextEdit="1"/>
          </p:cNvSpPr>
          <p:nvPr>
            <p:ph type="sldImg"/>
          </p:nvPr>
        </p:nvSpPr>
        <p:spPr bwMode="auto">
          <a:xfrm>
            <a:off x="381000" y="685800"/>
            <a:ext cx="6096000" cy="3429000"/>
          </a:xfrm>
          <a:noFill/>
          <a:ln>
            <a:solidFill>
              <a:srgbClr val="000000"/>
            </a:solidFill>
            <a:miter lim="800000"/>
            <a:headEnd/>
            <a:tailEnd/>
          </a:ln>
        </p:spPr>
      </p:sp>
      <p:sp>
        <p:nvSpPr>
          <p:cNvPr id="49155" name="Notes Placeholder 2"/>
          <p:cNvSpPr>
            <a:spLocks noGrp="1"/>
          </p:cNvSpPr>
          <p:nvPr>
            <p:ph type="body" idx="1"/>
          </p:nvPr>
        </p:nvSpPr>
        <p:spPr bwMode="auto">
          <a:noFill/>
        </p:spPr>
        <p:txBody>
          <a:bodyPr wrap="square" numCol="1" anchor="t" anchorCtr="0" compatLnSpc="1">
            <a:prstTxWarp prst="textNoShape">
              <a:avLst/>
            </a:prstTxWarp>
          </a:bodyPr>
          <a:lstStyle/>
          <a:p>
            <a:endParaRPr lang="en-US" smtClean="0">
              <a:ea typeface="ＭＳ Ｐゴシック" pitchFamily="34" charset="-128"/>
            </a:endParaRPr>
          </a:p>
        </p:txBody>
      </p:sp>
      <p:sp>
        <p:nvSpPr>
          <p:cNvPr id="49156" name="Slide Number Placeholder 3"/>
          <p:cNvSpPr>
            <a:spLocks noGrp="1"/>
          </p:cNvSpPr>
          <p:nvPr>
            <p:ph type="sldNum" sz="quarter" idx="5"/>
          </p:nvPr>
        </p:nvSpPr>
        <p:spPr bwMode="auto">
          <a:noFill/>
          <a:ln>
            <a:miter lim="800000"/>
            <a:headEnd/>
            <a:tailEnd/>
          </a:ln>
        </p:spPr>
        <p:txBody>
          <a:bodyPr/>
          <a:lstStyle/>
          <a:p>
            <a:fld id="{1001745C-DFFC-4262-A063-06C1AC2FA643}" type="slidenum">
              <a:rPr lang="en-GB">
                <a:latin typeface="Arial" charset="0"/>
              </a:rPr>
              <a:pPr/>
              <a:t>9</a:t>
            </a:fld>
            <a:endParaRPr lang="en-GB">
              <a:latin typeface="Arial" charset="0"/>
            </a:endParaRPr>
          </a:p>
        </p:txBody>
      </p:sp>
    </p:spTree>
    <p:extLst>
      <p:ext uri="{BB962C8B-B14F-4D97-AF65-F5344CB8AC3E}">
        <p14:creationId xmlns:p14="http://schemas.microsoft.com/office/powerpoint/2010/main" val="347222606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r>
              <a:rPr lang="en-US"/>
              <a:t>Click to edit Master title style</a:t>
            </a:r>
            <a:endParaRPr lang="en-GB"/>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GB"/>
          </a:p>
        </p:txBody>
      </p:sp>
      <p:sp>
        <p:nvSpPr>
          <p:cNvPr id="4" name="Date Placeholder 3"/>
          <p:cNvSpPr>
            <a:spLocks noGrp="1"/>
          </p:cNvSpPr>
          <p:nvPr>
            <p:ph type="dt" sz="half" idx="10"/>
          </p:nvPr>
        </p:nvSpPr>
        <p:spPr/>
        <p:txBody>
          <a:bodyPr/>
          <a:lstStyle/>
          <a:p>
            <a:fld id="{509E75D1-D62E-4598-95B6-6012CEF12FE6}" type="datetimeFigureOut">
              <a:rPr lang="en-GB" smtClean="0"/>
              <a:t>14/10/2021</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BF970025-73BC-4027-9D28-3C60983BC0BC}" type="slidenum">
              <a:rPr lang="en-GB" smtClean="0"/>
              <a:t>‹#›</a:t>
            </a:fld>
            <a:endParaRPr lang="en-GB"/>
          </a:p>
        </p:txBody>
      </p:sp>
    </p:spTree>
    <p:extLst>
      <p:ext uri="{BB962C8B-B14F-4D97-AF65-F5344CB8AC3E}">
        <p14:creationId xmlns:p14="http://schemas.microsoft.com/office/powerpoint/2010/main" val="15655029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200"/>
            </a:lvl1p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509E75D1-D62E-4598-95B6-6012CEF12FE6}" type="datetimeFigureOut">
              <a:rPr lang="en-GB" smtClean="0"/>
              <a:t>14/10/2021</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BF970025-73BC-4027-9D28-3C60983BC0BC}" type="slidenum">
              <a:rPr lang="en-GB" smtClean="0"/>
              <a:t>‹#›</a:t>
            </a:fld>
            <a:endParaRPr lang="en-GB"/>
          </a:p>
        </p:txBody>
      </p:sp>
    </p:spTree>
    <p:extLst>
      <p:ext uri="{BB962C8B-B14F-4D97-AF65-F5344CB8AC3E}">
        <p14:creationId xmlns:p14="http://schemas.microsoft.com/office/powerpoint/2010/main" val="27183256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en-US"/>
              <a:t>Click to edit Master title style</a:t>
            </a:r>
            <a:endParaRPr lang="en-GB"/>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09E75D1-D62E-4598-95B6-6012CEF12FE6}" type="datetimeFigureOut">
              <a:rPr lang="en-GB" smtClean="0"/>
              <a:t>14/10/2021</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BF970025-73BC-4027-9D28-3C60983BC0BC}" type="slidenum">
              <a:rPr lang="en-GB" smtClean="0"/>
              <a:t>‹#›</a:t>
            </a:fld>
            <a:endParaRPr lang="en-GB"/>
          </a:p>
        </p:txBody>
      </p:sp>
    </p:spTree>
    <p:extLst>
      <p:ext uri="{BB962C8B-B14F-4D97-AF65-F5344CB8AC3E}">
        <p14:creationId xmlns:p14="http://schemas.microsoft.com/office/powerpoint/2010/main" val="4656360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457200" y="900113"/>
            <a:ext cx="4038600" cy="254555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4648200" y="900113"/>
            <a:ext cx="4038600" cy="254555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p:cNvSpPr>
            <a:spLocks noGrp="1"/>
          </p:cNvSpPr>
          <p:nvPr>
            <p:ph type="dt" sz="half" idx="10"/>
          </p:nvPr>
        </p:nvSpPr>
        <p:spPr/>
        <p:txBody>
          <a:bodyPr/>
          <a:lstStyle/>
          <a:p>
            <a:fld id="{509E75D1-D62E-4598-95B6-6012CEF12FE6}" type="datetimeFigureOut">
              <a:rPr lang="en-GB" smtClean="0"/>
              <a:t>14/10/2021</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BF970025-73BC-4027-9D28-3C60983BC0BC}" type="slidenum">
              <a:rPr lang="en-GB" smtClean="0"/>
              <a:t>‹#›</a:t>
            </a:fld>
            <a:endParaRPr lang="en-GB"/>
          </a:p>
        </p:txBody>
      </p:sp>
    </p:spTree>
    <p:extLst>
      <p:ext uri="{BB962C8B-B14F-4D97-AF65-F5344CB8AC3E}">
        <p14:creationId xmlns:p14="http://schemas.microsoft.com/office/powerpoint/2010/main" val="15971110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05978"/>
            <a:ext cx="8229600" cy="857250"/>
          </a:xfrm>
        </p:spPr>
        <p:txBody>
          <a:bodyPr/>
          <a:lstStyle>
            <a:lvl1pPr>
              <a:defRPr/>
            </a:lvl1pPr>
          </a:lstStyle>
          <a:p>
            <a:r>
              <a:rPr lang="en-US"/>
              <a:t>Click to edit Master title style</a:t>
            </a:r>
            <a:endParaRPr lang="en-GB"/>
          </a:p>
        </p:txBody>
      </p:sp>
      <p:sp>
        <p:nvSpPr>
          <p:cNvPr id="3" name="Text Placeholder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4645026"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p:cNvSpPr>
            <a:spLocks noGrp="1"/>
          </p:cNvSpPr>
          <p:nvPr>
            <p:ph type="dt" sz="half" idx="10"/>
          </p:nvPr>
        </p:nvSpPr>
        <p:spPr/>
        <p:txBody>
          <a:bodyPr/>
          <a:lstStyle/>
          <a:p>
            <a:fld id="{509E75D1-D62E-4598-95B6-6012CEF12FE6}" type="datetimeFigureOut">
              <a:rPr lang="en-GB" smtClean="0"/>
              <a:t>14/10/2021</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BF970025-73BC-4027-9D28-3C60983BC0BC}" type="slidenum">
              <a:rPr lang="en-GB" smtClean="0"/>
              <a:t>‹#›</a:t>
            </a:fld>
            <a:endParaRPr lang="en-GB"/>
          </a:p>
        </p:txBody>
      </p:sp>
    </p:spTree>
    <p:extLst>
      <p:ext uri="{BB962C8B-B14F-4D97-AF65-F5344CB8AC3E}">
        <p14:creationId xmlns:p14="http://schemas.microsoft.com/office/powerpoint/2010/main" val="33109794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509E75D1-D62E-4598-95B6-6012CEF12FE6}" type="datetimeFigureOut">
              <a:rPr lang="en-GB" smtClean="0"/>
              <a:t>14/10/2021</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BF970025-73BC-4027-9D28-3C60983BC0BC}" type="slidenum">
              <a:rPr lang="en-GB" smtClean="0"/>
              <a:t>‹#›</a:t>
            </a:fld>
            <a:endParaRPr lang="en-GB"/>
          </a:p>
        </p:txBody>
      </p:sp>
    </p:spTree>
    <p:extLst>
      <p:ext uri="{BB962C8B-B14F-4D97-AF65-F5344CB8AC3E}">
        <p14:creationId xmlns:p14="http://schemas.microsoft.com/office/powerpoint/2010/main" val="22604174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09E75D1-D62E-4598-95B6-6012CEF12FE6}" type="datetimeFigureOut">
              <a:rPr lang="en-GB" smtClean="0"/>
              <a:t>14/10/2021</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BF970025-73BC-4027-9D28-3C60983BC0BC}" type="slidenum">
              <a:rPr lang="en-GB" smtClean="0"/>
              <a:t>‹#›</a:t>
            </a:fld>
            <a:endParaRPr lang="en-GB"/>
          </a:p>
        </p:txBody>
      </p:sp>
    </p:spTree>
    <p:extLst>
      <p:ext uri="{BB962C8B-B14F-4D97-AF65-F5344CB8AC3E}">
        <p14:creationId xmlns:p14="http://schemas.microsoft.com/office/powerpoint/2010/main" val="19154593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anchor="b"/>
          <a:lstStyle>
            <a:lvl1pPr algn="l">
              <a:defRPr sz="2000" b="1"/>
            </a:lvl1pPr>
          </a:lstStyle>
          <a:p>
            <a:r>
              <a:rPr lang="en-US"/>
              <a:t>Click to edit Master title style</a:t>
            </a:r>
            <a:endParaRPr lang="en-GB"/>
          </a:p>
        </p:txBody>
      </p:sp>
      <p:sp>
        <p:nvSpPr>
          <p:cNvPr id="3" name="Content Placeholder 2"/>
          <p:cNvSpPr>
            <a:spLocks noGrp="1"/>
          </p:cNvSpPr>
          <p:nvPr>
            <p:ph idx="1"/>
          </p:nvPr>
        </p:nvSpPr>
        <p:spPr>
          <a:xfrm>
            <a:off x="3575050" y="204788"/>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457201" y="1076326"/>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09E75D1-D62E-4598-95B6-6012CEF12FE6}" type="datetimeFigureOut">
              <a:rPr lang="en-GB" smtClean="0"/>
              <a:t>14/10/2021</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BF970025-73BC-4027-9D28-3C60983BC0BC}" type="slidenum">
              <a:rPr lang="en-GB" smtClean="0"/>
              <a:t>‹#›</a:t>
            </a:fld>
            <a:endParaRPr lang="en-GB"/>
          </a:p>
        </p:txBody>
      </p:sp>
    </p:spTree>
    <p:extLst>
      <p:ext uri="{BB962C8B-B14F-4D97-AF65-F5344CB8AC3E}">
        <p14:creationId xmlns:p14="http://schemas.microsoft.com/office/powerpoint/2010/main" val="40493456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054"/>
          </a:xfrm>
        </p:spPr>
        <p:txBody>
          <a:bodyPr anchor="b"/>
          <a:lstStyle>
            <a:lvl1pPr algn="l">
              <a:defRPr sz="2000" b="1"/>
            </a:lvl1pPr>
          </a:lstStyle>
          <a:p>
            <a:r>
              <a:rPr lang="en-US"/>
              <a:t>Click to edit Master title style</a:t>
            </a:r>
            <a:endParaRPr lang="en-GB"/>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1792288" y="4025503"/>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09E75D1-D62E-4598-95B6-6012CEF12FE6}" type="datetimeFigureOut">
              <a:rPr lang="en-GB" smtClean="0"/>
              <a:t>14/10/2021</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BF970025-73BC-4027-9D28-3C60983BC0BC}" type="slidenum">
              <a:rPr lang="en-GB" smtClean="0"/>
              <a:t>‹#›</a:t>
            </a:fld>
            <a:endParaRPr lang="en-GB"/>
          </a:p>
        </p:txBody>
      </p:sp>
    </p:spTree>
    <p:extLst>
      <p:ext uri="{BB962C8B-B14F-4D97-AF65-F5344CB8AC3E}">
        <p14:creationId xmlns:p14="http://schemas.microsoft.com/office/powerpoint/2010/main" val="41197530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509E75D1-D62E-4598-95B6-6012CEF12FE6}" type="datetimeFigureOut">
              <a:rPr lang="en-GB" smtClean="0"/>
              <a:t>14/10/2021</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BF970025-73BC-4027-9D28-3C60983BC0BC}" type="slidenum">
              <a:rPr lang="en-GB" smtClean="0"/>
              <a:t>‹#›</a:t>
            </a:fld>
            <a:endParaRPr lang="en-GB"/>
          </a:p>
        </p:txBody>
      </p:sp>
    </p:spTree>
    <p:extLst>
      <p:ext uri="{BB962C8B-B14F-4D97-AF65-F5344CB8AC3E}">
        <p14:creationId xmlns:p14="http://schemas.microsoft.com/office/powerpoint/2010/main" val="27941738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154781"/>
            <a:ext cx="2057400" cy="3290888"/>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457200" y="154781"/>
            <a:ext cx="6019800" cy="329088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509E75D1-D62E-4598-95B6-6012CEF12FE6}" type="datetimeFigureOut">
              <a:rPr lang="en-GB" smtClean="0"/>
              <a:t>14/10/2021</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BF970025-73BC-4027-9D28-3C60983BC0BC}" type="slidenum">
              <a:rPr lang="en-GB" smtClean="0"/>
              <a:t>‹#›</a:t>
            </a:fld>
            <a:endParaRPr lang="en-GB"/>
          </a:p>
        </p:txBody>
      </p:sp>
    </p:spTree>
    <p:extLst>
      <p:ext uri="{BB962C8B-B14F-4D97-AF65-F5344CB8AC3E}">
        <p14:creationId xmlns:p14="http://schemas.microsoft.com/office/powerpoint/2010/main" val="31070794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Cover with imagery">
    <p:spTree>
      <p:nvGrpSpPr>
        <p:cNvPr id="1" name=""/>
        <p:cNvGrpSpPr/>
        <p:nvPr/>
      </p:nvGrpSpPr>
      <p:grpSpPr>
        <a:xfrm>
          <a:off x="0" y="0"/>
          <a:ext cx="0" cy="0"/>
          <a:chOff x="0" y="0"/>
          <a:chExt cx="0" cy="0"/>
        </a:xfrm>
      </p:grpSpPr>
    </p:spTree>
    <p:extLst>
      <p:ext uri="{BB962C8B-B14F-4D97-AF65-F5344CB8AC3E}">
        <p14:creationId xmlns:p14="http://schemas.microsoft.com/office/powerpoint/2010/main" val="29378315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8"/>
            <a:ext cx="8229600" cy="857250"/>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2"/>
          </p:nvPr>
        </p:nvSpPr>
        <p:spPr>
          <a:xfrm>
            <a:off x="457200" y="4767263"/>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509E75D1-D62E-4598-95B6-6012CEF12FE6}" type="datetimeFigureOut">
              <a:rPr lang="en-GB" smtClean="0"/>
              <a:t>14/10/2021</a:t>
            </a:fld>
            <a:endParaRPr lang="en-GB"/>
          </a:p>
        </p:txBody>
      </p:sp>
      <p:sp>
        <p:nvSpPr>
          <p:cNvPr id="5" name="Footer Placeholder 4"/>
          <p:cNvSpPr>
            <a:spLocks noGrp="1"/>
          </p:cNvSpPr>
          <p:nvPr>
            <p:ph type="ftr" sz="quarter" idx="3"/>
          </p:nvPr>
        </p:nvSpPr>
        <p:spPr>
          <a:xfrm>
            <a:off x="3124200" y="4767263"/>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6553200" y="4767263"/>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BF970025-73BC-4027-9D28-3C60983BC0BC}" type="slidenum">
              <a:rPr lang="en-GB" smtClean="0"/>
              <a:t>‹#›</a:t>
            </a:fld>
            <a:endParaRPr lang="en-GB"/>
          </a:p>
        </p:txBody>
      </p:sp>
    </p:spTree>
    <p:extLst>
      <p:ext uri="{BB962C8B-B14F-4D97-AF65-F5344CB8AC3E}">
        <p14:creationId xmlns:p14="http://schemas.microsoft.com/office/powerpoint/2010/main" val="391798564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ctr" defTabSz="914400" rtl="0" eaLnBrk="1" latinLnBrk="0" hangingPunct="1">
        <a:spcBef>
          <a:spcPct val="0"/>
        </a:spcBef>
        <a:buNone/>
        <a:defRPr sz="32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hyperlink" Target="mailto:jon.otter@gstt.nhs.uk" TargetMode="External"/><Relationship Id="rId7" Type="http://schemas.openxmlformats.org/officeDocument/2006/relationships/image" Target="../media/image3.png"/><Relationship Id="rId2" Type="http://schemas.openxmlformats.org/officeDocument/2006/relationships/image" Target="../media/image1.jpeg"/><Relationship Id="rId1" Type="http://schemas.openxmlformats.org/officeDocument/2006/relationships/slideLayout" Target="../slideLayouts/slideLayout1.xml"/><Relationship Id="rId6" Type="http://schemas.openxmlformats.org/officeDocument/2006/relationships/image" Target="../media/image2.jpeg"/><Relationship Id="rId5" Type="http://schemas.openxmlformats.org/officeDocument/2006/relationships/hyperlink" Target="http://www.jonotter.net/" TargetMode="External"/><Relationship Id="rId10" Type="http://schemas.openxmlformats.org/officeDocument/2006/relationships/image" Target="../media/image6.jpeg"/><Relationship Id="rId4" Type="http://schemas.openxmlformats.org/officeDocument/2006/relationships/hyperlink" Target="http://www.reflectionsipc.com/" TargetMode="External"/><Relationship Id="rId9" Type="http://schemas.openxmlformats.org/officeDocument/2006/relationships/image" Target="../media/image5.png"/></Relationships>
</file>

<file path=ppt/slides/_rels/slide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4.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5.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hyperlink" Target="https://www.reactgroup.org/wp-content/uploads/2016/09/ab-discovery-timeline.png" TargetMode="Externa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hyperlink" Target="https://www.reactgroup.org/toolbox/understand/antibiotic-resistance/resistance-mechanisms-in-bacteria/" TargetMode="External"/><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1.xml"/><Relationship Id="rId1" Type="http://schemas.openxmlformats.org/officeDocument/2006/relationships/slideLayout" Target="../slideLayouts/slideLayout6.xml"/><Relationship Id="rId4" Type="http://schemas.openxmlformats.org/officeDocument/2006/relationships/chart" Target="../charts/chart2.xml"/></Relationships>
</file>

<file path=ppt/slides/_rels/slide10.xml.rels><?xml version="1.0" encoding="UTF-8" standalone="yes"?>
<Relationships xmlns="http://schemas.openxmlformats.org/package/2006/relationships"><Relationship Id="rId2" Type="http://schemas.openxmlformats.org/officeDocument/2006/relationships/slideLayout" Target="../slideLayouts/slideLayout6.xml"/><Relationship Id="rId1" Type="http://schemas.openxmlformats.org/officeDocument/2006/relationships/tags" Target="../tags/tag1.xml"/></Relationships>
</file>

<file path=ppt/slides/_rels/slide11.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6.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12.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slideLayout" Target="../slideLayouts/slideLayout2.xml"/><Relationship Id="rId1" Type="http://schemas.openxmlformats.org/officeDocument/2006/relationships/tags" Target="../tags/tag2.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13.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hyperlink" Target="https://amr-review.org/" TargetMode="External"/><Relationship Id="rId1" Type="http://schemas.openxmlformats.org/officeDocument/2006/relationships/slideLayout" Target="../slideLayouts/slideLayout2.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17.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5.jpeg"/><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slideLayout" Target="../slideLayouts/slideLayout2.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21.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12.xml"/></Relationships>
</file>

<file path=ppt/slides/_rels/slide22.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12.xml"/></Relationships>
</file>

<file path=ppt/slides/_rels/slide23.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12.xml"/></Relationships>
</file>

<file path=ppt/slides/_rels/slide24.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12.xml"/></Relationships>
</file>

<file path=ppt/slides/_rels/slide25.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12.xml"/></Relationships>
</file>

<file path=ppt/slides/_rels/slide26.xml.rels><?xml version="1.0" encoding="UTF-8" standalone="yes"?>
<Relationships xmlns="http://schemas.openxmlformats.org/package/2006/relationships"><Relationship Id="rId3" Type="http://schemas.openxmlformats.org/officeDocument/2006/relationships/diagramLayout" Target="../diagrams/layout7.xml"/><Relationship Id="rId2" Type="http://schemas.openxmlformats.org/officeDocument/2006/relationships/diagramData" Target="../diagrams/data7.xml"/><Relationship Id="rId1" Type="http://schemas.openxmlformats.org/officeDocument/2006/relationships/slideLayout" Target="../slideLayouts/slideLayout2.xml"/><Relationship Id="rId6" Type="http://schemas.microsoft.com/office/2007/relationships/diagramDrawing" Target="../diagrams/drawing7.xml"/><Relationship Id="rId5" Type="http://schemas.openxmlformats.org/officeDocument/2006/relationships/diagramColors" Target="../diagrams/colors7.xml"/><Relationship Id="rId4" Type="http://schemas.openxmlformats.org/officeDocument/2006/relationships/diagramQuickStyle" Target="../diagrams/quickStyle7.xml"/></Relationships>
</file>

<file path=ppt/slides/_rels/slide27.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8" Type="http://schemas.openxmlformats.org/officeDocument/2006/relationships/diagramLayout" Target="../diagrams/layout9.xml"/><Relationship Id="rId13" Type="http://schemas.openxmlformats.org/officeDocument/2006/relationships/diagramLayout" Target="../diagrams/layout10.xml"/><Relationship Id="rId3" Type="http://schemas.openxmlformats.org/officeDocument/2006/relationships/diagramLayout" Target="../diagrams/layout8.xml"/><Relationship Id="rId7" Type="http://schemas.openxmlformats.org/officeDocument/2006/relationships/diagramData" Target="../diagrams/data9.xml"/><Relationship Id="rId12" Type="http://schemas.openxmlformats.org/officeDocument/2006/relationships/diagramData" Target="../diagrams/data10.xml"/><Relationship Id="rId2" Type="http://schemas.openxmlformats.org/officeDocument/2006/relationships/diagramData" Target="../diagrams/data8.xml"/><Relationship Id="rId16" Type="http://schemas.microsoft.com/office/2007/relationships/diagramDrawing" Target="../diagrams/drawing10.xml"/><Relationship Id="rId1" Type="http://schemas.openxmlformats.org/officeDocument/2006/relationships/slideLayout" Target="../slideLayouts/slideLayout2.xml"/><Relationship Id="rId6" Type="http://schemas.microsoft.com/office/2007/relationships/diagramDrawing" Target="../diagrams/drawing8.xml"/><Relationship Id="rId11" Type="http://schemas.microsoft.com/office/2007/relationships/diagramDrawing" Target="../diagrams/drawing9.xml"/><Relationship Id="rId5" Type="http://schemas.openxmlformats.org/officeDocument/2006/relationships/diagramColors" Target="../diagrams/colors8.xml"/><Relationship Id="rId15" Type="http://schemas.openxmlformats.org/officeDocument/2006/relationships/diagramColors" Target="../diagrams/colors10.xml"/><Relationship Id="rId10" Type="http://schemas.openxmlformats.org/officeDocument/2006/relationships/diagramColors" Target="../diagrams/colors9.xml"/><Relationship Id="rId4" Type="http://schemas.openxmlformats.org/officeDocument/2006/relationships/diagramQuickStyle" Target="../diagrams/quickStyle8.xml"/><Relationship Id="rId9" Type="http://schemas.openxmlformats.org/officeDocument/2006/relationships/diagramQuickStyle" Target="../diagrams/quickStyle9.xml"/><Relationship Id="rId14" Type="http://schemas.openxmlformats.org/officeDocument/2006/relationships/diagramQuickStyle" Target="../diagrams/quickStyle10.xml"/></Relationships>
</file>

<file path=ppt/slides/_rels/slide32.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diagramLayout" Target="../diagrams/layout11.xml"/><Relationship Id="rId2" Type="http://schemas.openxmlformats.org/officeDocument/2006/relationships/diagramData" Target="../diagrams/data11.xml"/><Relationship Id="rId1" Type="http://schemas.openxmlformats.org/officeDocument/2006/relationships/slideLayout" Target="../slideLayouts/slideLayout2.xml"/><Relationship Id="rId6" Type="http://schemas.microsoft.com/office/2007/relationships/diagramDrawing" Target="../diagrams/drawing11.xml"/><Relationship Id="rId5" Type="http://schemas.openxmlformats.org/officeDocument/2006/relationships/diagramColors" Target="../diagrams/colors11.xml"/><Relationship Id="rId4" Type="http://schemas.openxmlformats.org/officeDocument/2006/relationships/diagramQuickStyle" Target="../diagrams/quickStyle11.xml"/></Relationships>
</file>

<file path=ppt/slides/_rels/slide34.xml.rels><?xml version="1.0" encoding="UTF-8" standalone="yes"?>
<Relationships xmlns="http://schemas.openxmlformats.org/package/2006/relationships"><Relationship Id="rId3" Type="http://schemas.openxmlformats.org/officeDocument/2006/relationships/diagramLayout" Target="../diagrams/layout12.xml"/><Relationship Id="rId2" Type="http://schemas.openxmlformats.org/officeDocument/2006/relationships/diagramData" Target="../diagrams/data12.xml"/><Relationship Id="rId1" Type="http://schemas.openxmlformats.org/officeDocument/2006/relationships/slideLayout" Target="../slideLayouts/slideLayout2.xml"/><Relationship Id="rId6" Type="http://schemas.microsoft.com/office/2007/relationships/diagramDrawing" Target="../diagrams/drawing12.xml"/><Relationship Id="rId5" Type="http://schemas.openxmlformats.org/officeDocument/2006/relationships/diagramColors" Target="../diagrams/colors12.xml"/><Relationship Id="rId4" Type="http://schemas.openxmlformats.org/officeDocument/2006/relationships/diagramQuickStyle" Target="../diagrams/quickStyle12.xml"/></Relationships>
</file>

<file path=ppt/slides/_rels/slide35.xml.rels><?xml version="1.0" encoding="UTF-8" standalone="yes"?>
<Relationships xmlns="http://schemas.openxmlformats.org/package/2006/relationships"><Relationship Id="rId3" Type="http://schemas.openxmlformats.org/officeDocument/2006/relationships/diagramLayout" Target="../diagrams/layout13.xml"/><Relationship Id="rId2" Type="http://schemas.openxmlformats.org/officeDocument/2006/relationships/diagramData" Target="../diagrams/data13.xml"/><Relationship Id="rId1" Type="http://schemas.openxmlformats.org/officeDocument/2006/relationships/slideLayout" Target="../slideLayouts/slideLayout2.xml"/><Relationship Id="rId6" Type="http://schemas.microsoft.com/office/2007/relationships/diagramDrawing" Target="../diagrams/drawing13.xml"/><Relationship Id="rId5" Type="http://schemas.openxmlformats.org/officeDocument/2006/relationships/diagramColors" Target="../diagrams/colors13.xml"/><Relationship Id="rId4" Type="http://schemas.openxmlformats.org/officeDocument/2006/relationships/diagramQuickStyle" Target="../diagrams/quickStyle1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diagramLayout" Target="../diagrams/layout14.xml"/><Relationship Id="rId2" Type="http://schemas.openxmlformats.org/officeDocument/2006/relationships/diagramData" Target="../diagrams/data14.xml"/><Relationship Id="rId1" Type="http://schemas.openxmlformats.org/officeDocument/2006/relationships/slideLayout" Target="../slideLayouts/slideLayout2.xml"/><Relationship Id="rId6" Type="http://schemas.microsoft.com/office/2007/relationships/diagramDrawing" Target="../diagrams/drawing14.xml"/><Relationship Id="rId5" Type="http://schemas.openxmlformats.org/officeDocument/2006/relationships/diagramColors" Target="../diagrams/colors14.xml"/><Relationship Id="rId4" Type="http://schemas.openxmlformats.org/officeDocument/2006/relationships/diagramQuickStyle" Target="../diagrams/quickStyle14.xml"/></Relationships>
</file>

<file path=ppt/slides/_rels/slide38.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12.xml"/></Relationships>
</file>

<file path=ppt/slides/_rels/slide39.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Layout" Target="../slideLayouts/slideLayout12.xml"/></Relationships>
</file>

<file path=ppt/slides/_rels/slide40.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12.xml"/></Relationships>
</file>

<file path=ppt/slides/_rels/slide41.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12.xml"/></Relationships>
</file>

<file path=ppt/slides/_rels/slide42.xml.rels><?xml version="1.0" encoding="UTF-8" standalone="yes"?>
<Relationships xmlns="http://schemas.openxmlformats.org/package/2006/relationships"><Relationship Id="rId3" Type="http://schemas.openxmlformats.org/officeDocument/2006/relationships/diagramLayout" Target="../diagrams/layout15.xml"/><Relationship Id="rId2" Type="http://schemas.openxmlformats.org/officeDocument/2006/relationships/diagramData" Target="../diagrams/data15.xml"/><Relationship Id="rId1" Type="http://schemas.openxmlformats.org/officeDocument/2006/relationships/slideLayout" Target="../slideLayouts/slideLayout2.xml"/><Relationship Id="rId6" Type="http://schemas.microsoft.com/office/2007/relationships/diagramDrawing" Target="../diagrams/drawing15.xml"/><Relationship Id="rId5" Type="http://schemas.openxmlformats.org/officeDocument/2006/relationships/diagramColors" Target="../diagrams/colors15.xml"/><Relationship Id="rId4" Type="http://schemas.openxmlformats.org/officeDocument/2006/relationships/diagramQuickStyle" Target="../diagrams/quickStyle15.xml"/></Relationships>
</file>

<file path=ppt/slides/_rels/slide43.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diagramLayout" Target="../diagrams/layout16.xml"/><Relationship Id="rId2" Type="http://schemas.openxmlformats.org/officeDocument/2006/relationships/diagramData" Target="../diagrams/data16.xml"/><Relationship Id="rId1" Type="http://schemas.openxmlformats.org/officeDocument/2006/relationships/slideLayout" Target="../slideLayouts/slideLayout2.xml"/><Relationship Id="rId6" Type="http://schemas.microsoft.com/office/2007/relationships/diagramDrawing" Target="../diagrams/drawing16.xml"/><Relationship Id="rId5" Type="http://schemas.openxmlformats.org/officeDocument/2006/relationships/diagramColors" Target="../diagrams/colors16.xml"/><Relationship Id="rId4" Type="http://schemas.openxmlformats.org/officeDocument/2006/relationships/diagramQuickStyle" Target="../diagrams/quickStyle16.xml"/></Relationships>
</file>

<file path=ppt/slides/_rels/slide45.xml.rels><?xml version="1.0" encoding="UTF-8" standalone="yes"?>
<Relationships xmlns="http://schemas.openxmlformats.org/package/2006/relationships"><Relationship Id="rId3" Type="http://schemas.openxmlformats.org/officeDocument/2006/relationships/diagramLayout" Target="../diagrams/layout17.xml"/><Relationship Id="rId2" Type="http://schemas.openxmlformats.org/officeDocument/2006/relationships/diagramData" Target="../diagrams/data17.xml"/><Relationship Id="rId1" Type="http://schemas.openxmlformats.org/officeDocument/2006/relationships/slideLayout" Target="../slideLayouts/slideLayout2.xml"/><Relationship Id="rId6" Type="http://schemas.microsoft.com/office/2007/relationships/diagramDrawing" Target="../diagrams/drawing17.xml"/><Relationship Id="rId5" Type="http://schemas.openxmlformats.org/officeDocument/2006/relationships/diagramColors" Target="../diagrams/colors17.xml"/><Relationship Id="rId4" Type="http://schemas.openxmlformats.org/officeDocument/2006/relationships/diagramQuickStyle" Target="../diagrams/quickStyle17.xml"/></Relationships>
</file>

<file path=ppt/slides/_rels/slide46.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hyperlink" Target="mailto:jon.otter@gstt.nhs.uk" TargetMode="External"/><Relationship Id="rId7" Type="http://schemas.openxmlformats.org/officeDocument/2006/relationships/image" Target="../media/image3.png"/><Relationship Id="rId2" Type="http://schemas.openxmlformats.org/officeDocument/2006/relationships/image" Target="../media/image1.jpeg"/><Relationship Id="rId1" Type="http://schemas.openxmlformats.org/officeDocument/2006/relationships/slideLayout" Target="../slideLayouts/slideLayout1.xml"/><Relationship Id="rId6" Type="http://schemas.openxmlformats.org/officeDocument/2006/relationships/image" Target="../media/image2.jpeg"/><Relationship Id="rId5" Type="http://schemas.openxmlformats.org/officeDocument/2006/relationships/hyperlink" Target="http://www.jonotter.net/" TargetMode="External"/><Relationship Id="rId10" Type="http://schemas.openxmlformats.org/officeDocument/2006/relationships/image" Target="../media/image6.jpeg"/><Relationship Id="rId4" Type="http://schemas.openxmlformats.org/officeDocument/2006/relationships/hyperlink" Target="http://www.reflectionsipc.com/" TargetMode="External"/><Relationship Id="rId9" Type="http://schemas.openxmlformats.org/officeDocument/2006/relationships/image" Target="../media/image5.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8" name="Picture 4" descr="Who Made That Twitter Bird? - The New York Times"/>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96258" y="4011910"/>
            <a:ext cx="357568" cy="259796"/>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179513" y="297711"/>
            <a:ext cx="5472608" cy="5139869"/>
          </a:xfrm>
          <a:prstGeom prst="rect">
            <a:avLst/>
          </a:prstGeom>
          <a:noFill/>
        </p:spPr>
        <p:txBody>
          <a:bodyPr wrap="square" rtlCol="0">
            <a:spAutoFit/>
          </a:bodyPr>
          <a:lstStyle/>
          <a:p>
            <a:r>
              <a:rPr lang="en-GB" sz="4000" b="1" dirty="0">
                <a:latin typeface="Arial" panose="020B0604020202020204" pitchFamily="34" charset="0"/>
                <a:cs typeface="Arial" panose="020B0604020202020204" pitchFamily="34" charset="0"/>
              </a:rPr>
              <a:t>The future of healthcare and infection prevention &amp; control</a:t>
            </a:r>
            <a:endParaRPr lang="en-GB" sz="5400" b="1" dirty="0">
              <a:latin typeface="Arial" panose="020B0604020202020204" pitchFamily="34" charset="0"/>
              <a:cs typeface="Arial" panose="020B0604020202020204" pitchFamily="34" charset="0"/>
            </a:endParaRPr>
          </a:p>
          <a:p>
            <a:endParaRPr lang="en-GB" sz="2400" b="1" dirty="0">
              <a:latin typeface="Arial" panose="020B0604020202020204" pitchFamily="34" charset="0"/>
              <a:cs typeface="Arial" panose="020B0604020202020204" pitchFamily="34" charset="0"/>
            </a:endParaRPr>
          </a:p>
          <a:p>
            <a:endParaRPr lang="en-GB" b="1" dirty="0" smtClean="0">
              <a:latin typeface="Arial" pitchFamily="34" charset="0"/>
              <a:cs typeface="Arial" pitchFamily="34" charset="0"/>
            </a:endParaRPr>
          </a:p>
          <a:p>
            <a:r>
              <a:rPr lang="en-GB" b="1" dirty="0" smtClean="0">
                <a:latin typeface="Arial" pitchFamily="34" charset="0"/>
                <a:cs typeface="Arial" pitchFamily="34" charset="0"/>
              </a:rPr>
              <a:t>Jon </a:t>
            </a:r>
            <a:r>
              <a:rPr lang="en-GB" b="1" dirty="0" smtClean="0">
                <a:latin typeface="Arial" pitchFamily="34" charset="0"/>
                <a:cs typeface="Arial" pitchFamily="34" charset="0"/>
              </a:rPr>
              <a:t>Otter PhD </a:t>
            </a:r>
            <a:r>
              <a:rPr lang="en-GB" b="1" dirty="0" err="1" smtClean="0">
                <a:latin typeface="Arial" pitchFamily="34" charset="0"/>
                <a:cs typeface="Arial" pitchFamily="34" charset="0"/>
              </a:rPr>
              <a:t>FRCPath</a:t>
            </a:r>
            <a:endParaRPr lang="en-GB" b="1" dirty="0" smtClean="0">
              <a:latin typeface="Arial" pitchFamily="34" charset="0"/>
              <a:cs typeface="Arial" pitchFamily="34" charset="0"/>
            </a:endParaRPr>
          </a:p>
          <a:p>
            <a:r>
              <a:rPr lang="en-GB" dirty="0" smtClean="0">
                <a:latin typeface="Arial" pitchFamily="34" charset="0"/>
                <a:cs typeface="Arial" pitchFamily="34" charset="0"/>
              </a:rPr>
              <a:t>Director of Infection Prevention and Control </a:t>
            </a:r>
          </a:p>
          <a:p>
            <a:r>
              <a:rPr lang="en-GB" dirty="0" smtClean="0">
                <a:latin typeface="Arial" pitchFamily="34" charset="0"/>
                <a:cs typeface="Arial" pitchFamily="34" charset="0"/>
              </a:rPr>
              <a:t>    </a:t>
            </a:r>
            <a:r>
              <a:rPr lang="en-GB" dirty="0" smtClean="0">
                <a:latin typeface="Arial" pitchFamily="34" charset="0"/>
                <a:cs typeface="Arial" pitchFamily="34" charset="0"/>
                <a:hlinkClick r:id="rId3"/>
              </a:rPr>
              <a:t>jon.otter@gstt.nhs.uk</a:t>
            </a:r>
            <a:r>
              <a:rPr lang="en-GB" dirty="0" smtClean="0">
                <a:latin typeface="Arial" pitchFamily="34" charset="0"/>
                <a:cs typeface="Arial" pitchFamily="34" charset="0"/>
              </a:rPr>
              <a:t> </a:t>
            </a:r>
          </a:p>
          <a:p>
            <a:r>
              <a:rPr lang="en-GB" dirty="0">
                <a:latin typeface="Arial" pitchFamily="34" charset="0"/>
                <a:cs typeface="Arial" pitchFamily="34" charset="0"/>
              </a:rPr>
              <a:t> </a:t>
            </a:r>
            <a:r>
              <a:rPr lang="en-GB" dirty="0" smtClean="0">
                <a:latin typeface="Arial" pitchFamily="34" charset="0"/>
                <a:cs typeface="Arial" pitchFamily="34" charset="0"/>
              </a:rPr>
              <a:t>   @</a:t>
            </a:r>
            <a:r>
              <a:rPr lang="en-GB" dirty="0" err="1" smtClean="0">
                <a:latin typeface="Arial" pitchFamily="34" charset="0"/>
                <a:cs typeface="Arial" pitchFamily="34" charset="0"/>
              </a:rPr>
              <a:t>jonotter</a:t>
            </a:r>
            <a:endParaRPr lang="en-GB" dirty="0" smtClean="0">
              <a:latin typeface="Arial" pitchFamily="34" charset="0"/>
              <a:cs typeface="Arial" pitchFamily="34" charset="0"/>
            </a:endParaRPr>
          </a:p>
          <a:p>
            <a:r>
              <a:rPr lang="en-GB" dirty="0">
                <a:latin typeface="Arial" pitchFamily="34" charset="0"/>
                <a:cs typeface="Arial" pitchFamily="34" charset="0"/>
                <a:sym typeface="Wingdings"/>
              </a:rPr>
              <a:t>Blog: </a:t>
            </a:r>
            <a:r>
              <a:rPr lang="en-GB" dirty="0">
                <a:latin typeface="Arial" pitchFamily="34" charset="0"/>
                <a:cs typeface="Arial" pitchFamily="34" charset="0"/>
                <a:sym typeface="Wingdings"/>
                <a:hlinkClick r:id="rId4"/>
              </a:rPr>
              <a:t>www.ReflectionsIPC.com</a:t>
            </a:r>
            <a:endParaRPr lang="en-GB" dirty="0">
              <a:latin typeface="Arial" pitchFamily="34" charset="0"/>
              <a:cs typeface="Arial" pitchFamily="34" charset="0"/>
              <a:sym typeface="Wingdings"/>
            </a:endParaRPr>
          </a:p>
          <a:p>
            <a:r>
              <a:rPr lang="en-GB" dirty="0">
                <a:latin typeface="Arial" pitchFamily="34" charset="0"/>
                <a:cs typeface="Arial" pitchFamily="34" charset="0"/>
                <a:sym typeface="Wingdings"/>
              </a:rPr>
              <a:t>Slides: </a:t>
            </a:r>
            <a:r>
              <a:rPr lang="en-GB" dirty="0">
                <a:latin typeface="Arial" pitchFamily="34" charset="0"/>
                <a:cs typeface="Arial" pitchFamily="34" charset="0"/>
                <a:sym typeface="Wingdings"/>
                <a:hlinkClick r:id="rId5"/>
              </a:rPr>
              <a:t>www.jonotter.net</a:t>
            </a:r>
            <a:r>
              <a:rPr lang="en-GB" dirty="0">
                <a:latin typeface="Arial" pitchFamily="34" charset="0"/>
                <a:cs typeface="Arial" pitchFamily="34" charset="0"/>
                <a:sym typeface="Wingdings"/>
              </a:rPr>
              <a:t>   </a:t>
            </a:r>
            <a:endParaRPr lang="en-GB" dirty="0">
              <a:latin typeface="Arial" pitchFamily="34" charset="0"/>
              <a:cs typeface="Arial" pitchFamily="34" charset="0"/>
            </a:endParaRPr>
          </a:p>
          <a:p>
            <a:endParaRPr lang="en-GB" dirty="0" smtClean="0">
              <a:latin typeface="Arial" pitchFamily="34" charset="0"/>
              <a:cs typeface="Arial" pitchFamily="34" charset="0"/>
            </a:endParaRPr>
          </a:p>
        </p:txBody>
      </p:sp>
      <p:pic>
        <p:nvPicPr>
          <p:cNvPr id="1026" name="Picture 2" descr="School of Improvement – Medical Education"/>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6328375" y="4143280"/>
            <a:ext cx="2685245" cy="942895"/>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p:cNvPicPr>
            <a:picLocks noChangeAspect="1"/>
          </p:cNvPicPr>
          <p:nvPr/>
        </p:nvPicPr>
        <p:blipFill rotWithShape="1">
          <a:blip r:embed="rId7"/>
          <a:srcRect l="2750" t="20601" r="67325" b="68199"/>
          <a:stretch/>
        </p:blipFill>
        <p:spPr>
          <a:xfrm>
            <a:off x="7086268" y="3603316"/>
            <a:ext cx="1940821" cy="408594"/>
          </a:xfrm>
          <a:prstGeom prst="rect">
            <a:avLst/>
          </a:prstGeom>
        </p:spPr>
      </p:pic>
      <p:pic>
        <p:nvPicPr>
          <p:cNvPr id="1030" name="Picture 6" descr="Mail 5 Icon - Free Icons"/>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288677" y="4317654"/>
            <a:ext cx="172731" cy="172731"/>
          </a:xfrm>
          <a:prstGeom prst="rect">
            <a:avLst/>
          </a:prstGeom>
          <a:noFill/>
          <a:extLst>
            <a:ext uri="{909E8E84-426E-40DD-AFC4-6F175D3DCCD1}">
              <a14:hiddenFill xmlns:a14="http://schemas.microsoft.com/office/drawing/2010/main">
                <a:solidFill>
                  <a:srgbClr val="FFFFFF"/>
                </a:solidFill>
              </a14:hiddenFill>
            </a:ext>
          </a:extLst>
        </p:spPr>
      </p:pic>
      <p:pic>
        <p:nvPicPr>
          <p:cNvPr id="2" name="Picture 4" descr="Evelina London Children&amp;amp;#39;s Hospital logo"/>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6228184" y="3388156"/>
            <a:ext cx="905630" cy="1195551"/>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2" descr="Minority Report: 6 predictions that came true, 15 years on | The  Independent | The Independent"/>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5217218" y="297711"/>
            <a:ext cx="3881966" cy="2587977"/>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286113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descr="The NHS Long Term Plan (in a nutshell) | by Alastair Allen | Medium"/>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835696" y="51470"/>
            <a:ext cx="5040560" cy="489567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057590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Diagram 4"/>
          <p:cNvGraphicFramePr/>
          <p:nvPr>
            <p:extLst>
              <p:ext uri="{D42A27DB-BD31-4B8C-83A1-F6EECF244321}">
                <p14:modId xmlns:p14="http://schemas.microsoft.com/office/powerpoint/2010/main" val="2500451362"/>
              </p:ext>
            </p:extLst>
          </p:nvPr>
        </p:nvGraphicFramePr>
        <p:xfrm>
          <a:off x="323528" y="411510"/>
          <a:ext cx="8208912" cy="419224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7188968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Diagram 4"/>
          <p:cNvGraphicFramePr/>
          <p:nvPr>
            <p:extLst>
              <p:ext uri="{D42A27DB-BD31-4B8C-83A1-F6EECF244321}">
                <p14:modId xmlns:p14="http://schemas.microsoft.com/office/powerpoint/2010/main" val="2168795439"/>
              </p:ext>
            </p:extLst>
          </p:nvPr>
        </p:nvGraphicFramePr>
        <p:xfrm>
          <a:off x="323528" y="411510"/>
          <a:ext cx="8208912" cy="419224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2724576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AutoShape 2" descr="Resultado de imagem para penicillin ww2 poster"/>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pic>
        <p:nvPicPr>
          <p:cNvPr id="1028" name="Picture 4" descr="Resultado de imagem para penicillin ww2 poste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47664" y="160338"/>
            <a:ext cx="6336704" cy="482293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347336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24736" y="4803998"/>
            <a:ext cx="9227784" cy="307777"/>
          </a:xfrm>
          <a:prstGeom prst="rect">
            <a:avLst/>
          </a:prstGeom>
        </p:spPr>
        <p:txBody>
          <a:bodyPr wrap="square">
            <a:spAutoFit/>
          </a:bodyPr>
          <a:lstStyle/>
          <a:p>
            <a:r>
              <a:rPr lang="en-GB" sz="1400" dirty="0" err="1" smtClean="0">
                <a:latin typeface="Arial" panose="020B0604020202020204" pitchFamily="34" charset="0"/>
                <a:cs typeface="Arial" panose="020B0604020202020204" pitchFamily="34" charset="0"/>
                <a:hlinkClick r:id="rId2"/>
              </a:rPr>
              <a:t>ReAct</a:t>
            </a:r>
            <a:r>
              <a:rPr lang="en-GB" sz="1400" dirty="0" smtClean="0">
                <a:latin typeface="Arial" panose="020B0604020202020204" pitchFamily="34" charset="0"/>
                <a:cs typeface="Arial" panose="020B0604020202020204" pitchFamily="34" charset="0"/>
              </a:rPr>
              <a:t>.</a:t>
            </a:r>
            <a:endParaRPr lang="en-GB" sz="1400" dirty="0">
              <a:latin typeface="Arial" panose="020B0604020202020204" pitchFamily="34" charset="0"/>
              <a:cs typeface="Arial" panose="020B0604020202020204" pitchFamily="34" charset="0"/>
            </a:endParaRPr>
          </a:p>
        </p:txBody>
      </p:sp>
      <p:pic>
        <p:nvPicPr>
          <p:cNvPr id="1028" name="Picture 4" descr="https://www.reactgroup.org/wp-content/uploads/2016/09/ab-discovery-timeline.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4736" y="771550"/>
            <a:ext cx="9119264" cy="290934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674198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323528" y="699542"/>
            <a:ext cx="8424936" cy="3693319"/>
          </a:xfrm>
          <a:prstGeom prst="rect">
            <a:avLst/>
          </a:prstGeom>
        </p:spPr>
        <p:txBody>
          <a:bodyPr wrap="square">
            <a:spAutoFit/>
          </a:bodyPr>
          <a:lstStyle/>
          <a:p>
            <a:r>
              <a:rPr lang="en-GB" dirty="0" smtClean="0">
                <a:latin typeface="Arial" panose="020B0604020202020204" pitchFamily="34" charset="0"/>
                <a:cs typeface="Arial" panose="020B0604020202020204" pitchFamily="34" charset="0"/>
              </a:rPr>
              <a:t>But I would like to sound one note of warning…There </a:t>
            </a:r>
            <a:r>
              <a:rPr lang="en-GB" dirty="0">
                <a:latin typeface="Arial" panose="020B0604020202020204" pitchFamily="34" charset="0"/>
                <a:cs typeface="Arial" panose="020B0604020202020204" pitchFamily="34" charset="0"/>
              </a:rPr>
              <a:t>may be a danger, though, in </a:t>
            </a:r>
            <a:r>
              <a:rPr lang="en-GB" dirty="0" err="1" smtClean="0">
                <a:latin typeface="Arial" panose="020B0604020202020204" pitchFamily="34" charset="0"/>
                <a:cs typeface="Arial" panose="020B0604020202020204" pitchFamily="34" charset="0"/>
              </a:rPr>
              <a:t>underdosage</a:t>
            </a:r>
            <a:r>
              <a:rPr lang="en-GB" dirty="0" smtClean="0">
                <a:latin typeface="Arial" panose="020B0604020202020204" pitchFamily="34" charset="0"/>
                <a:cs typeface="Arial" panose="020B0604020202020204" pitchFamily="34" charset="0"/>
              </a:rPr>
              <a:t>. The </a:t>
            </a:r>
            <a:r>
              <a:rPr lang="en-GB" dirty="0">
                <a:latin typeface="Arial" panose="020B0604020202020204" pitchFamily="34" charset="0"/>
                <a:cs typeface="Arial" panose="020B0604020202020204" pitchFamily="34" charset="0"/>
              </a:rPr>
              <a:t>time may come when penicillin can be bought by anyone in the shops. Then there is the danger that the ignorant man may easily </a:t>
            </a:r>
            <a:r>
              <a:rPr lang="en-GB" dirty="0" err="1">
                <a:latin typeface="Arial" panose="020B0604020202020204" pitchFamily="34" charset="0"/>
                <a:cs typeface="Arial" panose="020B0604020202020204" pitchFamily="34" charset="0"/>
              </a:rPr>
              <a:t>underdose</a:t>
            </a:r>
            <a:r>
              <a:rPr lang="en-GB" dirty="0">
                <a:latin typeface="Arial" panose="020B0604020202020204" pitchFamily="34" charset="0"/>
                <a:cs typeface="Arial" panose="020B0604020202020204" pitchFamily="34" charset="0"/>
              </a:rPr>
              <a:t> himself and by exposing his microbes to non-lethal quantities of the drug make them </a:t>
            </a:r>
            <a:r>
              <a:rPr lang="en-GB" dirty="0" smtClean="0">
                <a:latin typeface="Arial" panose="020B0604020202020204" pitchFamily="34" charset="0"/>
                <a:cs typeface="Arial" panose="020B0604020202020204" pitchFamily="34" charset="0"/>
              </a:rPr>
              <a:t>resistant. Here is a hypothetical illustration. Mr </a:t>
            </a:r>
            <a:r>
              <a:rPr lang="en-GB" dirty="0">
                <a:latin typeface="Arial" panose="020B0604020202020204" pitchFamily="34" charset="0"/>
                <a:cs typeface="Arial" panose="020B0604020202020204" pitchFamily="34" charset="0"/>
              </a:rPr>
              <a:t>X has a sore throat. He buys some penicillin and gives himself, not enough to kill the streptococci but enough to educate them to resist penicillin. He then infects his wife</a:t>
            </a:r>
            <a:r>
              <a:rPr lang="en-GB" dirty="0" smtClean="0">
                <a:latin typeface="Arial" panose="020B0604020202020204" pitchFamily="34" charset="0"/>
                <a:cs typeface="Arial" panose="020B0604020202020204" pitchFamily="34" charset="0"/>
              </a:rPr>
              <a:t>. Mrs </a:t>
            </a:r>
            <a:r>
              <a:rPr lang="en-GB" dirty="0">
                <a:latin typeface="Arial" panose="020B0604020202020204" pitchFamily="34" charset="0"/>
                <a:cs typeface="Arial" panose="020B0604020202020204" pitchFamily="34" charset="0"/>
              </a:rPr>
              <a:t>X gets pneumonia and is treated with penicillin. As the streptococci are now resistant to penicillin the treatment fails. Mrs X dies. Who is primarily responsible for Mrs X’s death? Why Mr X whose negligent use of penicillin changed the nature of the microbe. Moral: If you use </a:t>
            </a:r>
            <a:r>
              <a:rPr lang="en-GB" dirty="0" smtClean="0">
                <a:latin typeface="Arial" panose="020B0604020202020204" pitchFamily="34" charset="0"/>
                <a:cs typeface="Arial" panose="020B0604020202020204" pitchFamily="34" charset="0"/>
              </a:rPr>
              <a:t>penicillin, use </a:t>
            </a:r>
            <a:r>
              <a:rPr lang="en-GB">
                <a:latin typeface="Arial" panose="020B0604020202020204" pitchFamily="34" charset="0"/>
                <a:cs typeface="Arial" panose="020B0604020202020204" pitchFamily="34" charset="0"/>
              </a:rPr>
              <a:t>enough</a:t>
            </a:r>
            <a:r>
              <a:rPr lang="en-GB" smtClean="0">
                <a:latin typeface="Arial" panose="020B0604020202020204" pitchFamily="34" charset="0"/>
                <a:cs typeface="Arial" panose="020B0604020202020204" pitchFamily="34" charset="0"/>
              </a:rPr>
              <a:t>.</a:t>
            </a:r>
          </a:p>
          <a:p>
            <a:endParaRPr lang="en-GB" dirty="0" smtClean="0">
              <a:latin typeface="Arial" panose="020B0604020202020204" pitchFamily="34" charset="0"/>
              <a:cs typeface="Arial" panose="020B0604020202020204" pitchFamily="34" charset="0"/>
            </a:endParaRPr>
          </a:p>
          <a:p>
            <a:r>
              <a:rPr lang="en-GB" dirty="0" smtClean="0">
                <a:latin typeface="Arial" panose="020B0604020202020204" pitchFamily="34" charset="0"/>
                <a:cs typeface="Arial" panose="020B0604020202020204" pitchFamily="34" charset="0"/>
              </a:rPr>
              <a:t>Alexander Fleming, Nobel Lecture, December 11 1945.</a:t>
            </a:r>
            <a:endParaRPr lang="en-GB"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0465733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Resultado de imagem para mechanisms of antibiotic resistanc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32995" y="267494"/>
            <a:ext cx="7611413" cy="4176464"/>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p:cNvSpPr/>
          <p:nvPr/>
        </p:nvSpPr>
        <p:spPr>
          <a:xfrm>
            <a:off x="35496" y="4784253"/>
            <a:ext cx="10153128" cy="307777"/>
          </a:xfrm>
          <a:prstGeom prst="rect">
            <a:avLst/>
          </a:prstGeom>
        </p:spPr>
        <p:txBody>
          <a:bodyPr wrap="square">
            <a:spAutoFit/>
          </a:bodyPr>
          <a:lstStyle/>
          <a:p>
            <a:r>
              <a:rPr lang="en-GB" sz="1400" dirty="0" err="1" smtClean="0">
                <a:latin typeface="Arial" panose="020B0604020202020204" pitchFamily="34" charset="0"/>
                <a:cs typeface="Arial" panose="020B0604020202020204" pitchFamily="34" charset="0"/>
                <a:hlinkClick r:id="rId3"/>
              </a:rPr>
              <a:t>ReAct</a:t>
            </a:r>
            <a:r>
              <a:rPr lang="en-GB" sz="1400" dirty="0" smtClean="0">
                <a:latin typeface="Arial" panose="020B0604020202020204" pitchFamily="34" charset="0"/>
                <a:cs typeface="Arial" panose="020B0604020202020204" pitchFamily="34" charset="0"/>
              </a:rPr>
              <a:t>. </a:t>
            </a:r>
            <a:endParaRPr lang="en-GB" sz="14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7492034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itle 1"/>
          <p:cNvSpPr>
            <a:spLocks noGrp="1"/>
          </p:cNvSpPr>
          <p:nvPr>
            <p:ph type="title"/>
          </p:nvPr>
        </p:nvSpPr>
        <p:spPr>
          <a:xfrm>
            <a:off x="-36512" y="214312"/>
            <a:ext cx="9324975" cy="533400"/>
          </a:xfrm>
        </p:spPr>
        <p:txBody>
          <a:bodyPr>
            <a:normAutofit/>
          </a:bodyPr>
          <a:lstStyle/>
          <a:p>
            <a:r>
              <a:rPr lang="en-GB" sz="2400" dirty="0" smtClean="0">
                <a:latin typeface="Arial" pitchFamily="34" charset="0"/>
                <a:ea typeface="ＭＳ Ｐゴシック" pitchFamily="34" charset="-128"/>
                <a:cs typeface="Arial" pitchFamily="34" charset="0"/>
              </a:rPr>
              <a:t>Rising threat from MDR-GNR</a:t>
            </a:r>
            <a:endParaRPr lang="en-GB" sz="2400" i="1" dirty="0" smtClean="0">
              <a:latin typeface="Arial" pitchFamily="34" charset="0"/>
              <a:ea typeface="ＭＳ Ｐゴシック" pitchFamily="34" charset="-128"/>
              <a:cs typeface="Arial" pitchFamily="34" charset="0"/>
            </a:endParaRPr>
          </a:p>
        </p:txBody>
      </p:sp>
      <p:graphicFrame>
        <p:nvGraphicFramePr>
          <p:cNvPr id="5" name="Chart 4"/>
          <p:cNvGraphicFramePr/>
          <p:nvPr/>
        </p:nvGraphicFramePr>
        <p:xfrm>
          <a:off x="71438" y="679757"/>
          <a:ext cx="4572000" cy="2057400"/>
        </p:xfrm>
        <a:graphic>
          <a:graphicData uri="http://schemas.openxmlformats.org/drawingml/2006/chart">
            <c:chart xmlns:c="http://schemas.openxmlformats.org/drawingml/2006/chart" xmlns:r="http://schemas.openxmlformats.org/officeDocument/2006/relationships" r:id="rId3"/>
          </a:graphicData>
        </a:graphic>
      </p:graphicFrame>
      <p:sp>
        <p:nvSpPr>
          <p:cNvPr id="6" name="Rectangle 5"/>
          <p:cNvSpPr>
            <a:spLocks noChangeArrowheads="1"/>
          </p:cNvSpPr>
          <p:nvPr/>
        </p:nvSpPr>
        <p:spPr bwMode="auto">
          <a:xfrm>
            <a:off x="500063" y="2662237"/>
            <a:ext cx="3357562" cy="338554"/>
          </a:xfrm>
          <a:prstGeom prst="rect">
            <a:avLst/>
          </a:prstGeom>
          <a:noFill/>
          <a:ln w="9525">
            <a:noFill/>
            <a:miter lim="800000"/>
            <a:headEnd/>
            <a:tailEnd/>
          </a:ln>
        </p:spPr>
        <p:txBody>
          <a:bodyPr>
            <a:spAutoFit/>
          </a:bodyPr>
          <a:lstStyle/>
          <a:p>
            <a:r>
              <a:rPr lang="en-US" sz="1600" dirty="0">
                <a:latin typeface="Arial" pitchFamily="34" charset="0"/>
                <a:cs typeface="Arial" pitchFamily="34" charset="0"/>
              </a:rPr>
              <a:t>% of all HAI caused by GNRs.</a:t>
            </a:r>
          </a:p>
        </p:txBody>
      </p:sp>
      <p:sp>
        <p:nvSpPr>
          <p:cNvPr id="7" name="Rectangle 6"/>
          <p:cNvSpPr>
            <a:spLocks noChangeArrowheads="1"/>
          </p:cNvSpPr>
          <p:nvPr/>
        </p:nvSpPr>
        <p:spPr bwMode="auto">
          <a:xfrm>
            <a:off x="34925" y="4587974"/>
            <a:ext cx="6743700" cy="523220"/>
          </a:xfrm>
          <a:prstGeom prst="rect">
            <a:avLst/>
          </a:prstGeom>
          <a:noFill/>
          <a:ln w="9525">
            <a:noFill/>
            <a:miter lim="800000"/>
            <a:headEnd/>
            <a:tailEnd/>
          </a:ln>
        </p:spPr>
        <p:txBody>
          <a:bodyPr>
            <a:spAutoFit/>
          </a:bodyPr>
          <a:lstStyle/>
          <a:p>
            <a:r>
              <a:rPr lang="en-US" sz="1400">
                <a:latin typeface="Arial" pitchFamily="34" charset="0"/>
                <a:cs typeface="Arial" pitchFamily="34" charset="0"/>
              </a:rPr>
              <a:t>Hidron et al. </a:t>
            </a:r>
            <a:r>
              <a:rPr lang="en-US" sz="1400" i="1">
                <a:latin typeface="Arial" pitchFamily="34" charset="0"/>
                <a:cs typeface="Arial" pitchFamily="34" charset="0"/>
              </a:rPr>
              <a:t>Infect Control Hosp Epidemiol </a:t>
            </a:r>
            <a:r>
              <a:rPr lang="en-US" sz="1400">
                <a:latin typeface="Arial" pitchFamily="34" charset="0"/>
                <a:cs typeface="Arial" pitchFamily="34" charset="0"/>
              </a:rPr>
              <a:t>2008;29:966-1011.</a:t>
            </a:r>
          </a:p>
          <a:p>
            <a:r>
              <a:rPr lang="en-GB" sz="1400">
                <a:latin typeface="Arial" pitchFamily="34" charset="0"/>
                <a:cs typeface="Arial" pitchFamily="34" charset="0"/>
              </a:rPr>
              <a:t>Peleg &amp; Hooper. </a:t>
            </a:r>
            <a:r>
              <a:rPr lang="en-GB" sz="1400" i="1">
                <a:latin typeface="Arial" pitchFamily="34" charset="0"/>
                <a:cs typeface="Arial" pitchFamily="34" charset="0"/>
              </a:rPr>
              <a:t>N Engl J Med </a:t>
            </a:r>
            <a:r>
              <a:rPr lang="en-GB" sz="1400">
                <a:latin typeface="Arial" pitchFamily="34" charset="0"/>
                <a:cs typeface="Arial" pitchFamily="34" charset="0"/>
              </a:rPr>
              <a:t>2010;362:1804-1813.</a:t>
            </a:r>
            <a:endParaRPr lang="en-US" sz="1400">
              <a:latin typeface="Arial" pitchFamily="34" charset="0"/>
              <a:cs typeface="Arial" pitchFamily="34" charset="0"/>
            </a:endParaRPr>
          </a:p>
        </p:txBody>
      </p:sp>
      <p:sp>
        <p:nvSpPr>
          <p:cNvPr id="9" name="Rectangle 8"/>
          <p:cNvSpPr>
            <a:spLocks noChangeArrowheads="1"/>
          </p:cNvSpPr>
          <p:nvPr/>
        </p:nvSpPr>
        <p:spPr bwMode="auto">
          <a:xfrm>
            <a:off x="4572003" y="2662237"/>
            <a:ext cx="3643313" cy="338554"/>
          </a:xfrm>
          <a:prstGeom prst="rect">
            <a:avLst/>
          </a:prstGeom>
          <a:noFill/>
          <a:ln w="9525">
            <a:noFill/>
            <a:miter lim="800000"/>
            <a:headEnd/>
            <a:tailEnd/>
          </a:ln>
        </p:spPr>
        <p:txBody>
          <a:bodyPr>
            <a:spAutoFit/>
          </a:bodyPr>
          <a:lstStyle/>
          <a:p>
            <a:r>
              <a:rPr lang="en-US" sz="1600" dirty="0">
                <a:latin typeface="Arial" pitchFamily="34" charset="0"/>
                <a:cs typeface="Arial" pitchFamily="34" charset="0"/>
              </a:rPr>
              <a:t>% of ICU HAI caused by GNRs.</a:t>
            </a:r>
          </a:p>
        </p:txBody>
      </p:sp>
      <p:graphicFrame>
        <p:nvGraphicFramePr>
          <p:cNvPr id="10" name="Chart 9"/>
          <p:cNvGraphicFramePr/>
          <p:nvPr/>
        </p:nvGraphicFramePr>
        <p:xfrm>
          <a:off x="4000496" y="679757"/>
          <a:ext cx="4572000" cy="2057400"/>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11" name="Table 10"/>
          <p:cNvGraphicFramePr>
            <a:graphicFrameLocks noGrp="1"/>
          </p:cNvGraphicFramePr>
          <p:nvPr>
            <p:extLst/>
          </p:nvPr>
        </p:nvGraphicFramePr>
        <p:xfrm>
          <a:off x="500063" y="3057525"/>
          <a:ext cx="7358062" cy="1417320"/>
        </p:xfrm>
        <a:graphic>
          <a:graphicData uri="http://schemas.openxmlformats.org/drawingml/2006/table">
            <a:tbl>
              <a:tblPr firstRow="1" bandRow="1">
                <a:tableStyleId>{69012ECD-51FC-41F1-AA8D-1B2483CD663E}</a:tableStyleId>
              </a:tblPr>
              <a:tblGrid>
                <a:gridCol w="2643187">
                  <a:extLst>
                    <a:ext uri="{9D8B030D-6E8A-4147-A177-3AD203B41FA5}">
                      <a16:colId xmlns="" xmlns:a16="http://schemas.microsoft.com/office/drawing/2014/main" val="20000"/>
                    </a:ext>
                  </a:extLst>
                </a:gridCol>
                <a:gridCol w="4714875">
                  <a:extLst>
                    <a:ext uri="{9D8B030D-6E8A-4147-A177-3AD203B41FA5}">
                      <a16:colId xmlns="" xmlns:a16="http://schemas.microsoft.com/office/drawing/2014/main" val="20001"/>
                    </a:ext>
                  </a:extLst>
                </a:gridCol>
              </a:tblGrid>
              <a:tr h="708660">
                <a:tc>
                  <a:txBody>
                    <a:bodyPr/>
                    <a:lstStyle/>
                    <a:p>
                      <a:r>
                        <a:rPr lang="en-GB" sz="1400" dirty="0" smtClean="0">
                          <a:latin typeface="Arial" pitchFamily="34" charset="0"/>
                          <a:cs typeface="Arial" pitchFamily="34" charset="0"/>
                        </a:rPr>
                        <a:t>Non-fermenters</a:t>
                      </a:r>
                      <a:endParaRPr lang="en-GB" sz="1400" dirty="0">
                        <a:latin typeface="Arial" pitchFamily="34" charset="0"/>
                        <a:cs typeface="Arial" pitchFamily="34" charset="0"/>
                      </a:endParaRPr>
                    </a:p>
                  </a:txBody>
                  <a:tcPr marL="91439" marR="91439" marT="34290" marB="34290">
                    <a:solidFill>
                      <a:schemeClr val="bg1">
                        <a:lumMod val="65000"/>
                      </a:schemeClr>
                    </a:solidFill>
                  </a:tcPr>
                </a:tc>
                <a:tc>
                  <a:txBody>
                    <a:bodyPr/>
                    <a:lstStyle/>
                    <a:p>
                      <a:pPr marL="342900" indent="-342900">
                        <a:buNone/>
                      </a:pPr>
                      <a:r>
                        <a:rPr lang="en-GB" sz="1400" i="1" u="none" dirty="0" smtClean="0">
                          <a:latin typeface="Arial" pitchFamily="34" charset="0"/>
                          <a:cs typeface="Arial" pitchFamily="34" charset="0"/>
                        </a:rPr>
                        <a:t>Acinetobacter baumannii</a:t>
                      </a:r>
                    </a:p>
                    <a:p>
                      <a:pPr marL="342900" indent="-342900">
                        <a:buNone/>
                      </a:pPr>
                      <a:r>
                        <a:rPr lang="en-GB" sz="1400" i="1" dirty="0" smtClean="0">
                          <a:latin typeface="Arial" pitchFamily="34" charset="0"/>
                          <a:cs typeface="Arial" pitchFamily="34" charset="0"/>
                        </a:rPr>
                        <a:t>Pseudomonas</a:t>
                      </a:r>
                      <a:r>
                        <a:rPr lang="en-GB" sz="1400" i="1" baseline="0" dirty="0" smtClean="0">
                          <a:latin typeface="Arial" pitchFamily="34" charset="0"/>
                          <a:cs typeface="Arial" pitchFamily="34" charset="0"/>
                        </a:rPr>
                        <a:t> aeruginosa</a:t>
                      </a:r>
                    </a:p>
                    <a:p>
                      <a:pPr marL="342900" indent="-342900">
                        <a:buNone/>
                      </a:pPr>
                      <a:r>
                        <a:rPr lang="en-GB" sz="1400" i="1" dirty="0" smtClean="0">
                          <a:latin typeface="Arial" pitchFamily="34" charset="0"/>
                          <a:cs typeface="Arial" pitchFamily="34" charset="0"/>
                        </a:rPr>
                        <a:t>Stenotrophomonas maltophilia</a:t>
                      </a:r>
                      <a:endParaRPr lang="en-GB" sz="1400" i="1" dirty="0">
                        <a:latin typeface="Arial" pitchFamily="34" charset="0"/>
                        <a:cs typeface="Arial" pitchFamily="34" charset="0"/>
                      </a:endParaRPr>
                    </a:p>
                  </a:txBody>
                  <a:tcPr marL="91439" marR="91439" marT="34290" marB="34290">
                    <a:solidFill>
                      <a:schemeClr val="bg1">
                        <a:lumMod val="65000"/>
                      </a:schemeClr>
                    </a:solidFill>
                  </a:tcPr>
                </a:tc>
                <a:extLst>
                  <a:ext uri="{0D108BD9-81ED-4DB2-BD59-A6C34878D82A}">
                    <a16:rowId xmlns="" xmlns:a16="http://schemas.microsoft.com/office/drawing/2014/main" val="10000"/>
                  </a:ext>
                </a:extLst>
              </a:tr>
              <a:tr h="708660">
                <a:tc>
                  <a:txBody>
                    <a:bodyPr/>
                    <a:lstStyle/>
                    <a:p>
                      <a:r>
                        <a:rPr lang="en-GB" sz="1400" dirty="0" smtClean="0">
                          <a:latin typeface="Arial" pitchFamily="34" charset="0"/>
                          <a:cs typeface="Arial" pitchFamily="34" charset="0"/>
                        </a:rPr>
                        <a:t>Enterobacteriaceae</a:t>
                      </a:r>
                      <a:endParaRPr lang="en-GB" sz="1400" dirty="0">
                        <a:latin typeface="Arial" pitchFamily="34" charset="0"/>
                        <a:cs typeface="Arial" pitchFamily="34" charset="0"/>
                      </a:endParaRPr>
                    </a:p>
                  </a:txBody>
                  <a:tcPr marL="91439" marR="91439" marT="34290" marB="34290"/>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1200" i="1" u="none" dirty="0" err="1" smtClean="0">
                          <a:latin typeface="Arial" pitchFamily="34" charset="0"/>
                          <a:cs typeface="Arial" pitchFamily="34" charset="0"/>
                        </a:rPr>
                        <a:t>Klebsiella</a:t>
                      </a:r>
                      <a:r>
                        <a:rPr lang="en-GB" sz="1200" i="1" u="none" baseline="0" dirty="0" smtClean="0">
                          <a:latin typeface="Arial" pitchFamily="34" charset="0"/>
                          <a:cs typeface="Arial" pitchFamily="34" charset="0"/>
                        </a:rPr>
                        <a:t> </a:t>
                      </a:r>
                      <a:r>
                        <a:rPr lang="en-GB" sz="1200" i="1" u="none" baseline="0" dirty="0" err="1" smtClean="0">
                          <a:latin typeface="Arial" pitchFamily="34" charset="0"/>
                          <a:cs typeface="Arial" pitchFamily="34" charset="0"/>
                        </a:rPr>
                        <a:t>pneumoniae</a:t>
                      </a:r>
                      <a:endParaRPr lang="en-GB" sz="1200" i="1" u="none" baseline="0" dirty="0" smtClean="0">
                        <a:latin typeface="Arial" pitchFamily="34" charset="0"/>
                        <a:cs typeface="Arial" pitchFamily="34" charset="0"/>
                      </a:endParaRPr>
                    </a:p>
                    <a:p>
                      <a:r>
                        <a:rPr lang="en-GB" sz="1200" i="1" dirty="0" smtClean="0">
                          <a:latin typeface="Arial" pitchFamily="34" charset="0"/>
                          <a:cs typeface="Arial" pitchFamily="34" charset="0"/>
                        </a:rPr>
                        <a:t>Escherichia coli</a:t>
                      </a:r>
                    </a:p>
                    <a:p>
                      <a:r>
                        <a:rPr lang="en-GB" sz="1200" i="1" baseline="0" dirty="0" err="1" smtClean="0">
                          <a:latin typeface="Arial" pitchFamily="34" charset="0"/>
                          <a:cs typeface="Arial" pitchFamily="34" charset="0"/>
                        </a:rPr>
                        <a:t>Enterobacter</a:t>
                      </a:r>
                      <a:r>
                        <a:rPr lang="en-GB" sz="1200" i="1" baseline="0" dirty="0" smtClean="0">
                          <a:latin typeface="Arial" pitchFamily="34" charset="0"/>
                          <a:cs typeface="Arial" pitchFamily="34" charset="0"/>
                        </a:rPr>
                        <a:t> cloacae</a:t>
                      </a:r>
                      <a:endParaRPr lang="en-GB" sz="1200" i="1" dirty="0">
                        <a:latin typeface="Arial" pitchFamily="34" charset="0"/>
                        <a:cs typeface="Arial" pitchFamily="34" charset="0"/>
                      </a:endParaRPr>
                    </a:p>
                  </a:txBody>
                  <a:tcPr marL="91439" marR="91439" marT="34290" marB="34290"/>
                </a:tc>
                <a:extLst>
                  <a:ext uri="{0D108BD9-81ED-4DB2-BD59-A6C34878D82A}">
                    <a16:rowId xmlns="" xmlns:a16="http://schemas.microsoft.com/office/drawing/2014/main" val="10001"/>
                  </a:ext>
                </a:extLst>
              </a:tr>
            </a:tbl>
          </a:graphicData>
        </a:graphic>
      </p:graphicFrame>
      <p:sp>
        <p:nvSpPr>
          <p:cNvPr id="2" name="Rectangle 1"/>
          <p:cNvSpPr/>
          <p:nvPr/>
        </p:nvSpPr>
        <p:spPr>
          <a:xfrm>
            <a:off x="517316" y="3759882"/>
            <a:ext cx="7312297" cy="648072"/>
          </a:xfrm>
          <a:prstGeom prst="rect">
            <a:avLst/>
          </a:prstGeom>
          <a:noFill/>
          <a:ln w="63500">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 name="Rectangle 2"/>
          <p:cNvSpPr/>
          <p:nvPr/>
        </p:nvSpPr>
        <p:spPr>
          <a:xfrm>
            <a:off x="467545" y="3044865"/>
            <a:ext cx="7416824" cy="1404156"/>
          </a:xfrm>
          <a:prstGeom prst="rect">
            <a:avLst/>
          </a:prstGeom>
          <a:noFill/>
          <a:ln w="63500">
            <a:solidFill>
              <a:schemeClr val="accent3">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 name="Rectangle 11"/>
          <p:cNvSpPr>
            <a:spLocks noChangeArrowheads="1"/>
          </p:cNvSpPr>
          <p:nvPr/>
        </p:nvSpPr>
        <p:spPr bwMode="auto">
          <a:xfrm>
            <a:off x="6612012" y="3795886"/>
            <a:ext cx="1272356" cy="584775"/>
          </a:xfrm>
          <a:prstGeom prst="rect">
            <a:avLst/>
          </a:prstGeom>
          <a:noFill/>
          <a:ln w="9525">
            <a:noFill/>
            <a:miter lim="800000"/>
            <a:headEnd/>
            <a:tailEnd/>
          </a:ln>
        </p:spPr>
        <p:txBody>
          <a:bodyPr wrap="square">
            <a:spAutoFit/>
          </a:bodyPr>
          <a:lstStyle/>
          <a:p>
            <a:r>
              <a:rPr lang="en-US" sz="3200" b="1" dirty="0" smtClean="0">
                <a:solidFill>
                  <a:schemeClr val="accent2">
                    <a:lumMod val="75000"/>
                  </a:schemeClr>
                </a:solidFill>
                <a:latin typeface="Arial" pitchFamily="34" charset="0"/>
                <a:cs typeface="Arial" pitchFamily="34" charset="0"/>
              </a:rPr>
              <a:t>CPE</a:t>
            </a:r>
            <a:endParaRPr lang="en-US" sz="3200" b="1" dirty="0">
              <a:solidFill>
                <a:schemeClr val="accent2">
                  <a:lumMod val="75000"/>
                </a:schemeClr>
              </a:solidFill>
              <a:latin typeface="Arial" pitchFamily="34" charset="0"/>
              <a:cs typeface="Arial" pitchFamily="34" charset="0"/>
            </a:endParaRPr>
          </a:p>
        </p:txBody>
      </p:sp>
      <p:sp>
        <p:nvSpPr>
          <p:cNvPr id="13" name="Rectangle 12"/>
          <p:cNvSpPr>
            <a:spLocks noChangeArrowheads="1"/>
          </p:cNvSpPr>
          <p:nvPr/>
        </p:nvSpPr>
        <p:spPr bwMode="auto">
          <a:xfrm>
            <a:off x="7884368" y="3499143"/>
            <a:ext cx="1272356" cy="584775"/>
          </a:xfrm>
          <a:prstGeom prst="rect">
            <a:avLst/>
          </a:prstGeom>
          <a:noFill/>
          <a:ln w="9525">
            <a:noFill/>
            <a:miter lim="800000"/>
            <a:headEnd/>
            <a:tailEnd/>
          </a:ln>
        </p:spPr>
        <p:txBody>
          <a:bodyPr wrap="square">
            <a:spAutoFit/>
          </a:bodyPr>
          <a:lstStyle/>
          <a:p>
            <a:r>
              <a:rPr lang="en-US" sz="3200" b="1" dirty="0" smtClean="0">
                <a:solidFill>
                  <a:schemeClr val="accent3">
                    <a:lumMod val="75000"/>
                  </a:schemeClr>
                </a:solidFill>
                <a:latin typeface="Arial" pitchFamily="34" charset="0"/>
                <a:cs typeface="Arial" pitchFamily="34" charset="0"/>
              </a:rPr>
              <a:t>CPO</a:t>
            </a:r>
            <a:endParaRPr lang="en-US" sz="3200" b="1" dirty="0">
              <a:solidFill>
                <a:schemeClr val="accent3">
                  <a:lumMod val="75000"/>
                </a:schemeClr>
              </a:solidFill>
              <a:latin typeface="Arial" pitchFamily="34" charset="0"/>
              <a:cs typeface="Arial" pitchFamily="34" charset="0"/>
            </a:endParaRPr>
          </a:p>
        </p:txBody>
      </p:sp>
    </p:spTree>
    <p:extLst>
      <p:ext uri="{BB962C8B-B14F-4D97-AF65-F5344CB8AC3E}">
        <p14:creationId xmlns:p14="http://schemas.microsoft.com/office/powerpoint/2010/main" val="7625238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500"/>
                                        <p:tgtEl>
                                          <p:spTgt spid="12"/>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fade">
                                      <p:cBhvr>
                                        <p:cTn id="10" dur="500"/>
                                        <p:tgtEl>
                                          <p:spTgt spid="2"/>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13"/>
                                        </p:tgtEl>
                                        <p:attrNameLst>
                                          <p:attrName>style.visibility</p:attrName>
                                        </p:attrNameLst>
                                      </p:cBhvr>
                                      <p:to>
                                        <p:strVal val="visible"/>
                                      </p:to>
                                    </p:set>
                                    <p:animEffect transition="in" filter="fade">
                                      <p:cBhvr>
                                        <p:cTn id="15" dur="500"/>
                                        <p:tgtEl>
                                          <p:spTgt spid="13"/>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3"/>
                                        </p:tgtEl>
                                        <p:attrNameLst>
                                          <p:attrName>style.visibility</p:attrName>
                                        </p:attrNameLst>
                                      </p:cBhvr>
                                      <p:to>
                                        <p:strVal val="visible"/>
                                      </p:to>
                                    </p:set>
                                    <p:animEffect transition="in" filter="fade">
                                      <p:cBhvr>
                                        <p:cTn id="18"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12" grpId="0"/>
      <p:bldP spid="13"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0538"/>
            <a:ext cx="8229600" cy="857250"/>
          </a:xfrm>
        </p:spPr>
        <p:txBody>
          <a:bodyPr>
            <a:normAutofit/>
          </a:bodyPr>
          <a:lstStyle/>
          <a:p>
            <a:r>
              <a:rPr lang="en-GB" sz="2400" dirty="0" smtClean="0">
                <a:solidFill>
                  <a:schemeClr val="tx1"/>
                </a:solidFill>
                <a:latin typeface="Arial" pitchFamily="34" charset="0"/>
                <a:cs typeface="Arial" pitchFamily="34" charset="0"/>
              </a:rPr>
              <a:t>The emerging threat of CPE</a:t>
            </a:r>
            <a:endParaRPr lang="en-GB" sz="2400" dirty="0">
              <a:solidFill>
                <a:schemeClr val="tx1"/>
              </a:solidFill>
              <a:latin typeface="Arial" pitchFamily="34" charset="0"/>
              <a:cs typeface="Arial" pitchFamily="34" charset="0"/>
            </a:endParaRPr>
          </a:p>
        </p:txBody>
      </p:sp>
      <p:graphicFrame>
        <p:nvGraphicFramePr>
          <p:cNvPr id="3" name="Table 2"/>
          <p:cNvGraphicFramePr>
            <a:graphicFrameLocks noGrp="1"/>
          </p:cNvGraphicFramePr>
          <p:nvPr>
            <p:extLst/>
          </p:nvPr>
        </p:nvGraphicFramePr>
        <p:xfrm>
          <a:off x="611560" y="843558"/>
          <a:ext cx="7717103" cy="2377440"/>
        </p:xfrm>
        <a:graphic>
          <a:graphicData uri="http://schemas.openxmlformats.org/drawingml/2006/table">
            <a:tbl>
              <a:tblPr firstRow="1" bandRow="1">
                <a:tableStyleId>{E929F9F4-4A8F-4326-A1B4-22849713DDAB}</a:tableStyleId>
              </a:tblPr>
              <a:tblGrid>
                <a:gridCol w="2272030">
                  <a:extLst>
                    <a:ext uri="{9D8B030D-6E8A-4147-A177-3AD203B41FA5}">
                      <a16:colId xmlns="" xmlns:a16="http://schemas.microsoft.com/office/drawing/2014/main" val="20000"/>
                    </a:ext>
                  </a:extLst>
                </a:gridCol>
                <a:gridCol w="1329080">
                  <a:extLst>
                    <a:ext uri="{9D8B030D-6E8A-4147-A177-3AD203B41FA5}">
                      <a16:colId xmlns="" xmlns:a16="http://schemas.microsoft.com/office/drawing/2014/main" val="20001"/>
                    </a:ext>
                  </a:extLst>
                </a:gridCol>
                <a:gridCol w="1329080">
                  <a:extLst>
                    <a:ext uri="{9D8B030D-6E8A-4147-A177-3AD203B41FA5}">
                      <a16:colId xmlns="" xmlns:a16="http://schemas.microsoft.com/office/drawing/2014/main" val="20002"/>
                    </a:ext>
                  </a:extLst>
                </a:gridCol>
                <a:gridCol w="1329080">
                  <a:extLst>
                    <a:ext uri="{9D8B030D-6E8A-4147-A177-3AD203B41FA5}">
                      <a16:colId xmlns="" xmlns:a16="http://schemas.microsoft.com/office/drawing/2014/main" val="20003"/>
                    </a:ext>
                  </a:extLst>
                </a:gridCol>
                <a:gridCol w="1457833">
                  <a:extLst>
                    <a:ext uri="{9D8B030D-6E8A-4147-A177-3AD203B41FA5}">
                      <a16:colId xmlns="" xmlns:a16="http://schemas.microsoft.com/office/drawing/2014/main" val="20004"/>
                    </a:ext>
                  </a:extLst>
                </a:gridCol>
              </a:tblGrid>
              <a:tr h="297180">
                <a:tc>
                  <a:txBody>
                    <a:bodyPr/>
                    <a:lstStyle/>
                    <a:p>
                      <a:r>
                        <a:rPr lang="en-GB" sz="1500" dirty="0" smtClean="0">
                          <a:latin typeface="Arial" pitchFamily="34" charset="0"/>
                          <a:cs typeface="Arial" pitchFamily="34" charset="0"/>
                        </a:rPr>
                        <a:t>Pathogen</a:t>
                      </a:r>
                      <a:endParaRPr lang="en-GB" sz="1500" dirty="0">
                        <a:latin typeface="Arial" pitchFamily="34" charset="0"/>
                        <a:cs typeface="Arial" pitchFamily="34" charset="0"/>
                      </a:endParaRPr>
                    </a:p>
                  </a:txBody>
                  <a:tcPr marT="34290" marB="34290"/>
                </a:tc>
                <a:tc>
                  <a:txBody>
                    <a:bodyPr/>
                    <a:lstStyle/>
                    <a:p>
                      <a:r>
                        <a:rPr lang="en-GB" sz="1500" baseline="0" dirty="0" smtClean="0">
                          <a:latin typeface="Arial" pitchFamily="34" charset="0"/>
                          <a:cs typeface="Arial" pitchFamily="34" charset="0"/>
                        </a:rPr>
                        <a:t>CPE</a:t>
                      </a:r>
                      <a:endParaRPr lang="en-GB" sz="1500" baseline="0" dirty="0">
                        <a:latin typeface="Arial" pitchFamily="34" charset="0"/>
                        <a:cs typeface="Arial" pitchFamily="34" charset="0"/>
                      </a:endParaRPr>
                    </a:p>
                  </a:txBody>
                  <a:tcPr marT="34290" marB="34290"/>
                </a:tc>
                <a:tc>
                  <a:txBody>
                    <a:bodyPr/>
                    <a:lstStyle/>
                    <a:p>
                      <a:r>
                        <a:rPr lang="en-GB" sz="1500" dirty="0" smtClean="0">
                          <a:latin typeface="Arial" pitchFamily="34" charset="0"/>
                          <a:cs typeface="Arial" pitchFamily="34" charset="0"/>
                        </a:rPr>
                        <a:t>MRSA</a:t>
                      </a:r>
                      <a:endParaRPr lang="en-GB" sz="1500" dirty="0">
                        <a:latin typeface="Arial" pitchFamily="34" charset="0"/>
                        <a:cs typeface="Arial" pitchFamily="34" charset="0"/>
                      </a:endParaRPr>
                    </a:p>
                  </a:txBody>
                  <a:tcPr marT="34290" marB="34290"/>
                </a:tc>
                <a:tc>
                  <a:txBody>
                    <a:bodyPr/>
                    <a:lstStyle/>
                    <a:p>
                      <a:r>
                        <a:rPr lang="en-GB" sz="1500" dirty="0" smtClean="0">
                          <a:latin typeface="Arial" pitchFamily="34" charset="0"/>
                          <a:cs typeface="Arial" pitchFamily="34" charset="0"/>
                        </a:rPr>
                        <a:t>VRE</a:t>
                      </a:r>
                      <a:endParaRPr lang="en-GB" sz="1500" dirty="0">
                        <a:latin typeface="Arial" pitchFamily="34" charset="0"/>
                        <a:cs typeface="Arial" pitchFamily="34" charset="0"/>
                      </a:endParaRPr>
                    </a:p>
                  </a:txBody>
                  <a:tcPr marT="34290" marB="34290"/>
                </a:tc>
                <a:tc>
                  <a:txBody>
                    <a:bodyPr/>
                    <a:lstStyle/>
                    <a:p>
                      <a:r>
                        <a:rPr lang="en-GB" sz="1500" i="1" dirty="0" smtClean="0">
                          <a:latin typeface="Arial" pitchFamily="34" charset="0"/>
                          <a:cs typeface="Arial" pitchFamily="34" charset="0"/>
                        </a:rPr>
                        <a:t>C. </a:t>
                      </a:r>
                      <a:r>
                        <a:rPr lang="en-GB" sz="1500" i="1" dirty="0" err="1" smtClean="0">
                          <a:latin typeface="Arial" pitchFamily="34" charset="0"/>
                          <a:cs typeface="Arial" pitchFamily="34" charset="0"/>
                        </a:rPr>
                        <a:t>difficile</a:t>
                      </a:r>
                      <a:endParaRPr lang="en-GB" sz="1500" i="1" dirty="0">
                        <a:latin typeface="Arial" pitchFamily="34" charset="0"/>
                        <a:cs typeface="Arial" pitchFamily="34" charset="0"/>
                      </a:endParaRPr>
                    </a:p>
                  </a:txBody>
                  <a:tcPr marT="34290" marB="34290"/>
                </a:tc>
                <a:extLst>
                  <a:ext uri="{0D108BD9-81ED-4DB2-BD59-A6C34878D82A}">
                    <a16:rowId xmlns="" xmlns:a16="http://schemas.microsoft.com/office/drawing/2014/main" val="10000"/>
                  </a:ext>
                </a:extLst>
              </a:tr>
              <a:tr h="297180">
                <a:tc>
                  <a:txBody>
                    <a:bodyPr/>
                    <a:lstStyle/>
                    <a:p>
                      <a:r>
                        <a:rPr lang="en-GB" sz="1500" dirty="0" smtClean="0">
                          <a:latin typeface="Arial" pitchFamily="34" charset="0"/>
                          <a:cs typeface="Arial" pitchFamily="34" charset="0"/>
                        </a:rPr>
                        <a:t>Resistance</a:t>
                      </a:r>
                      <a:endParaRPr lang="en-GB" sz="1500" dirty="0">
                        <a:latin typeface="Arial" pitchFamily="34" charset="0"/>
                        <a:cs typeface="Arial" pitchFamily="34" charset="0"/>
                      </a:endParaRPr>
                    </a:p>
                  </a:txBody>
                  <a:tcPr marT="34290" marB="34290"/>
                </a:tc>
                <a:tc>
                  <a:txBody>
                    <a:bodyPr/>
                    <a:lstStyle/>
                    <a:p>
                      <a:r>
                        <a:rPr lang="en-GB" sz="1500" dirty="0" smtClean="0">
                          <a:latin typeface="Arial" pitchFamily="34" charset="0"/>
                          <a:cs typeface="Arial" pitchFamily="34" charset="0"/>
                        </a:rPr>
                        <a:t>+++</a:t>
                      </a:r>
                      <a:endParaRPr lang="en-GB" sz="1500" dirty="0">
                        <a:latin typeface="Arial" pitchFamily="34" charset="0"/>
                        <a:cs typeface="Arial" pitchFamily="34" charset="0"/>
                      </a:endParaRPr>
                    </a:p>
                  </a:txBody>
                  <a:tcPr marT="34290" marB="34290"/>
                </a:tc>
                <a:tc>
                  <a:txBody>
                    <a:bodyPr/>
                    <a:lstStyle/>
                    <a:p>
                      <a:r>
                        <a:rPr lang="en-GB" sz="1500" dirty="0" smtClean="0">
                          <a:latin typeface="Arial" pitchFamily="34" charset="0"/>
                          <a:cs typeface="Arial" pitchFamily="34" charset="0"/>
                        </a:rPr>
                        <a:t>+</a:t>
                      </a:r>
                      <a:endParaRPr lang="en-GB" sz="1500" dirty="0">
                        <a:latin typeface="Arial" pitchFamily="34" charset="0"/>
                        <a:cs typeface="Arial" pitchFamily="34" charset="0"/>
                      </a:endParaRPr>
                    </a:p>
                  </a:txBody>
                  <a:tcPr marT="34290" marB="34290"/>
                </a:tc>
                <a:tc>
                  <a:txBody>
                    <a:bodyPr/>
                    <a:lstStyle/>
                    <a:p>
                      <a:r>
                        <a:rPr lang="en-GB" sz="1500" dirty="0" smtClean="0">
                          <a:latin typeface="Arial" pitchFamily="34" charset="0"/>
                          <a:cs typeface="Arial" pitchFamily="34" charset="0"/>
                        </a:rPr>
                        <a:t>+</a:t>
                      </a:r>
                      <a:endParaRPr lang="en-GB" sz="1500" dirty="0">
                        <a:latin typeface="Arial" pitchFamily="34" charset="0"/>
                        <a:cs typeface="Arial" pitchFamily="34" charset="0"/>
                      </a:endParaRPr>
                    </a:p>
                  </a:txBody>
                  <a:tcPr marT="34290" marB="34290"/>
                </a:tc>
                <a:tc>
                  <a:txBody>
                    <a:bodyPr/>
                    <a:lstStyle/>
                    <a:p>
                      <a:r>
                        <a:rPr lang="en-GB" sz="1500" dirty="0" smtClean="0">
                          <a:latin typeface="Arial" pitchFamily="34" charset="0"/>
                          <a:cs typeface="Arial" pitchFamily="34" charset="0"/>
                        </a:rPr>
                        <a:t>+/-</a:t>
                      </a:r>
                      <a:endParaRPr lang="en-GB" sz="1500" dirty="0">
                        <a:latin typeface="Arial" pitchFamily="34" charset="0"/>
                        <a:cs typeface="Arial" pitchFamily="34" charset="0"/>
                      </a:endParaRPr>
                    </a:p>
                  </a:txBody>
                  <a:tcPr marT="34290" marB="34290"/>
                </a:tc>
                <a:extLst>
                  <a:ext uri="{0D108BD9-81ED-4DB2-BD59-A6C34878D82A}">
                    <a16:rowId xmlns="" xmlns:a16="http://schemas.microsoft.com/office/drawing/2014/main" val="10001"/>
                  </a:ext>
                </a:extLst>
              </a:tr>
              <a:tr h="297180">
                <a:tc>
                  <a:txBody>
                    <a:bodyPr/>
                    <a:lstStyle/>
                    <a:p>
                      <a:r>
                        <a:rPr lang="en-GB" sz="1500" dirty="0" smtClean="0">
                          <a:latin typeface="Arial" pitchFamily="34" charset="0"/>
                          <a:cs typeface="Arial" pitchFamily="34" charset="0"/>
                        </a:rPr>
                        <a:t>Resistance genes</a:t>
                      </a:r>
                      <a:endParaRPr lang="en-GB" sz="1500" dirty="0">
                        <a:latin typeface="Arial" pitchFamily="34" charset="0"/>
                        <a:cs typeface="Arial" pitchFamily="34" charset="0"/>
                      </a:endParaRPr>
                    </a:p>
                  </a:txBody>
                  <a:tcPr marT="34290" marB="34290"/>
                </a:tc>
                <a:tc>
                  <a:txBody>
                    <a:bodyPr/>
                    <a:lstStyle/>
                    <a:p>
                      <a:r>
                        <a:rPr lang="en-GB" sz="1500" dirty="0" smtClean="0">
                          <a:latin typeface="Arial" pitchFamily="34" charset="0"/>
                          <a:cs typeface="Arial" pitchFamily="34" charset="0"/>
                        </a:rPr>
                        <a:t>Multiple</a:t>
                      </a:r>
                      <a:endParaRPr lang="en-GB" sz="1500" dirty="0">
                        <a:latin typeface="Arial" pitchFamily="34" charset="0"/>
                        <a:cs typeface="Arial" pitchFamily="34" charset="0"/>
                      </a:endParaRPr>
                    </a:p>
                  </a:txBody>
                  <a:tcPr marT="34290" marB="34290"/>
                </a:tc>
                <a:tc>
                  <a:txBody>
                    <a:bodyPr/>
                    <a:lstStyle/>
                    <a:p>
                      <a:r>
                        <a:rPr lang="en-GB" sz="1500" dirty="0" smtClean="0">
                          <a:latin typeface="Arial" pitchFamily="34" charset="0"/>
                          <a:cs typeface="Arial" pitchFamily="34" charset="0"/>
                        </a:rPr>
                        <a:t>Single</a:t>
                      </a:r>
                      <a:endParaRPr lang="en-GB" sz="1500" dirty="0">
                        <a:latin typeface="Arial" pitchFamily="34" charset="0"/>
                        <a:cs typeface="Arial" pitchFamily="34" charset="0"/>
                      </a:endParaRPr>
                    </a:p>
                  </a:txBody>
                  <a:tcPr marT="34290" marB="34290"/>
                </a:tc>
                <a:tc>
                  <a:txBody>
                    <a:bodyPr/>
                    <a:lstStyle/>
                    <a:p>
                      <a:r>
                        <a:rPr lang="en-GB" sz="1500" dirty="0" smtClean="0">
                          <a:latin typeface="Arial" pitchFamily="34" charset="0"/>
                          <a:cs typeface="Arial" pitchFamily="34" charset="0"/>
                        </a:rPr>
                        <a:t>Single</a:t>
                      </a:r>
                      <a:endParaRPr lang="en-GB" sz="1500" dirty="0">
                        <a:latin typeface="Arial" pitchFamily="34" charset="0"/>
                        <a:cs typeface="Arial" pitchFamily="34" charset="0"/>
                      </a:endParaRPr>
                    </a:p>
                  </a:txBody>
                  <a:tcPr marT="34290" marB="34290"/>
                </a:tc>
                <a:tc>
                  <a:txBody>
                    <a:bodyPr/>
                    <a:lstStyle/>
                    <a:p>
                      <a:r>
                        <a:rPr lang="en-GB" sz="1500" dirty="0" smtClean="0">
                          <a:latin typeface="Arial" pitchFamily="34" charset="0"/>
                          <a:cs typeface="Arial" pitchFamily="34" charset="0"/>
                        </a:rPr>
                        <a:t>n/a</a:t>
                      </a:r>
                      <a:endParaRPr lang="en-GB" sz="1500" dirty="0">
                        <a:latin typeface="Arial" pitchFamily="34" charset="0"/>
                        <a:cs typeface="Arial" pitchFamily="34" charset="0"/>
                      </a:endParaRPr>
                    </a:p>
                  </a:txBody>
                  <a:tcPr marT="34290" marB="34290"/>
                </a:tc>
                <a:extLst>
                  <a:ext uri="{0D108BD9-81ED-4DB2-BD59-A6C34878D82A}">
                    <a16:rowId xmlns="" xmlns:a16="http://schemas.microsoft.com/office/drawing/2014/main" val="10002"/>
                  </a:ext>
                </a:extLst>
              </a:tr>
              <a:tr h="297180">
                <a:tc>
                  <a:txBody>
                    <a:bodyPr/>
                    <a:lstStyle/>
                    <a:p>
                      <a:r>
                        <a:rPr lang="en-GB" sz="1500" dirty="0" smtClean="0">
                          <a:latin typeface="Arial" pitchFamily="34" charset="0"/>
                          <a:cs typeface="Arial" pitchFamily="34" charset="0"/>
                        </a:rPr>
                        <a:t>Species</a:t>
                      </a:r>
                      <a:endParaRPr lang="en-GB" sz="1500" dirty="0">
                        <a:latin typeface="Arial" pitchFamily="34" charset="0"/>
                        <a:cs typeface="Arial" pitchFamily="34" charset="0"/>
                      </a:endParaRPr>
                    </a:p>
                  </a:txBody>
                  <a:tcPr marT="34290" marB="34290"/>
                </a:tc>
                <a:tc>
                  <a:txBody>
                    <a:bodyPr/>
                    <a:lstStyle/>
                    <a:p>
                      <a:r>
                        <a:rPr lang="en-GB" sz="1500" dirty="0" smtClean="0">
                          <a:latin typeface="Arial" pitchFamily="34" charset="0"/>
                          <a:cs typeface="Arial" pitchFamily="34" charset="0"/>
                        </a:rPr>
                        <a:t>Multiple</a:t>
                      </a:r>
                      <a:endParaRPr lang="en-GB" sz="1500" dirty="0">
                        <a:latin typeface="Arial" pitchFamily="34" charset="0"/>
                        <a:cs typeface="Arial" pitchFamily="34" charset="0"/>
                      </a:endParaRPr>
                    </a:p>
                  </a:txBody>
                  <a:tcPr marT="34290" marB="34290"/>
                </a:tc>
                <a:tc>
                  <a:txBody>
                    <a:bodyPr/>
                    <a:lstStyle/>
                    <a:p>
                      <a:r>
                        <a:rPr lang="en-GB" sz="1500" dirty="0" smtClean="0">
                          <a:latin typeface="Arial" pitchFamily="34" charset="0"/>
                          <a:cs typeface="Arial" pitchFamily="34" charset="0"/>
                        </a:rPr>
                        <a:t>Single</a:t>
                      </a:r>
                      <a:endParaRPr lang="en-GB" sz="1500" dirty="0">
                        <a:latin typeface="Arial" pitchFamily="34" charset="0"/>
                        <a:cs typeface="Arial" pitchFamily="34" charset="0"/>
                      </a:endParaRPr>
                    </a:p>
                  </a:txBody>
                  <a:tcPr marT="34290" marB="34290"/>
                </a:tc>
                <a:tc>
                  <a:txBody>
                    <a:bodyPr/>
                    <a:lstStyle/>
                    <a:p>
                      <a:r>
                        <a:rPr lang="en-GB" sz="1500" dirty="0" smtClean="0">
                          <a:latin typeface="Arial" pitchFamily="34" charset="0"/>
                          <a:cs typeface="Arial" pitchFamily="34" charset="0"/>
                        </a:rPr>
                        <a:t>Single</a:t>
                      </a:r>
                      <a:endParaRPr lang="en-GB" sz="1500" dirty="0">
                        <a:latin typeface="Arial" pitchFamily="34" charset="0"/>
                        <a:cs typeface="Arial" pitchFamily="34" charset="0"/>
                      </a:endParaRPr>
                    </a:p>
                  </a:txBody>
                  <a:tcPr marT="34290" marB="34290"/>
                </a:tc>
                <a:tc>
                  <a:txBody>
                    <a:bodyPr/>
                    <a:lstStyle/>
                    <a:p>
                      <a:r>
                        <a:rPr lang="en-GB" sz="1500" dirty="0" smtClean="0">
                          <a:latin typeface="Arial" pitchFamily="34" charset="0"/>
                          <a:cs typeface="Arial" pitchFamily="34" charset="0"/>
                        </a:rPr>
                        <a:t>Single</a:t>
                      </a:r>
                      <a:endParaRPr lang="en-GB" sz="1500" dirty="0">
                        <a:latin typeface="Arial" pitchFamily="34" charset="0"/>
                        <a:cs typeface="Arial" pitchFamily="34" charset="0"/>
                      </a:endParaRPr>
                    </a:p>
                  </a:txBody>
                  <a:tcPr marT="34290" marB="34290"/>
                </a:tc>
                <a:extLst>
                  <a:ext uri="{0D108BD9-81ED-4DB2-BD59-A6C34878D82A}">
                    <a16:rowId xmlns="" xmlns:a16="http://schemas.microsoft.com/office/drawing/2014/main" val="10003"/>
                  </a:ext>
                </a:extLst>
              </a:tr>
              <a:tr h="297180">
                <a:tc>
                  <a:txBody>
                    <a:bodyPr/>
                    <a:lstStyle/>
                    <a:p>
                      <a:r>
                        <a:rPr lang="en-GB" sz="1500" dirty="0" smtClean="0">
                          <a:latin typeface="Arial" pitchFamily="34" charset="0"/>
                          <a:cs typeface="Arial" pitchFamily="34" charset="0"/>
                        </a:rPr>
                        <a:t>HA </a:t>
                      </a:r>
                      <a:r>
                        <a:rPr lang="en-GB" sz="1500" dirty="0" err="1" smtClean="0">
                          <a:latin typeface="Arial" pitchFamily="34" charset="0"/>
                          <a:cs typeface="Arial" pitchFamily="34" charset="0"/>
                        </a:rPr>
                        <a:t>vs</a:t>
                      </a:r>
                      <a:r>
                        <a:rPr lang="en-GB" sz="1500" dirty="0" smtClean="0">
                          <a:latin typeface="Arial" pitchFamily="34" charset="0"/>
                          <a:cs typeface="Arial" pitchFamily="34" charset="0"/>
                        </a:rPr>
                        <a:t> CA</a:t>
                      </a:r>
                      <a:endParaRPr lang="en-GB" sz="1500" dirty="0">
                        <a:latin typeface="Arial" pitchFamily="34" charset="0"/>
                        <a:cs typeface="Arial" pitchFamily="34" charset="0"/>
                      </a:endParaRPr>
                    </a:p>
                  </a:txBody>
                  <a:tcPr marT="34290" marB="34290"/>
                </a:tc>
                <a:tc>
                  <a:txBody>
                    <a:bodyPr/>
                    <a:lstStyle/>
                    <a:p>
                      <a:r>
                        <a:rPr lang="en-GB" sz="1500" dirty="0" smtClean="0">
                          <a:latin typeface="Arial" pitchFamily="34" charset="0"/>
                          <a:cs typeface="Arial" pitchFamily="34" charset="0"/>
                        </a:rPr>
                        <a:t>HA</a:t>
                      </a:r>
                      <a:r>
                        <a:rPr lang="en-GB" sz="1500" baseline="0" dirty="0" smtClean="0">
                          <a:latin typeface="Arial" pitchFamily="34" charset="0"/>
                          <a:cs typeface="Arial" pitchFamily="34" charset="0"/>
                        </a:rPr>
                        <a:t> &amp; CA</a:t>
                      </a:r>
                      <a:endParaRPr lang="en-GB" sz="1500" dirty="0">
                        <a:latin typeface="Arial" pitchFamily="34" charset="0"/>
                        <a:cs typeface="Arial" pitchFamily="34" charset="0"/>
                      </a:endParaRPr>
                    </a:p>
                  </a:txBody>
                  <a:tcPr marT="34290" marB="34290"/>
                </a:tc>
                <a:tc>
                  <a:txBody>
                    <a:bodyPr/>
                    <a:lstStyle/>
                    <a:p>
                      <a:r>
                        <a:rPr lang="en-GB" sz="1500" dirty="0" smtClean="0">
                          <a:latin typeface="Arial" pitchFamily="34" charset="0"/>
                          <a:cs typeface="Arial" pitchFamily="34" charset="0"/>
                        </a:rPr>
                        <a:t>HA</a:t>
                      </a:r>
                      <a:endParaRPr lang="en-GB" sz="1500" dirty="0">
                        <a:latin typeface="Arial" pitchFamily="34" charset="0"/>
                        <a:cs typeface="Arial" pitchFamily="34" charset="0"/>
                      </a:endParaRPr>
                    </a:p>
                  </a:txBody>
                  <a:tcPr marT="34290" marB="34290"/>
                </a:tc>
                <a:tc>
                  <a:txBody>
                    <a:bodyPr/>
                    <a:lstStyle/>
                    <a:p>
                      <a:r>
                        <a:rPr lang="en-GB" sz="1500" dirty="0" smtClean="0">
                          <a:latin typeface="Arial" pitchFamily="34" charset="0"/>
                          <a:cs typeface="Arial" pitchFamily="34" charset="0"/>
                        </a:rPr>
                        <a:t>HA</a:t>
                      </a:r>
                      <a:endParaRPr lang="en-GB" sz="1500" dirty="0">
                        <a:latin typeface="Arial" pitchFamily="34" charset="0"/>
                        <a:cs typeface="Arial" pitchFamily="34" charset="0"/>
                      </a:endParaRPr>
                    </a:p>
                  </a:txBody>
                  <a:tcPr marT="34290" marB="34290"/>
                </a:tc>
                <a:tc>
                  <a:txBody>
                    <a:bodyPr/>
                    <a:lstStyle/>
                    <a:p>
                      <a:r>
                        <a:rPr lang="en-GB" sz="1500" dirty="0" smtClean="0">
                          <a:latin typeface="Arial" pitchFamily="34" charset="0"/>
                          <a:cs typeface="Arial" pitchFamily="34" charset="0"/>
                        </a:rPr>
                        <a:t>HA</a:t>
                      </a:r>
                      <a:endParaRPr lang="en-GB" sz="1500" dirty="0">
                        <a:latin typeface="Arial" pitchFamily="34" charset="0"/>
                        <a:cs typeface="Arial" pitchFamily="34" charset="0"/>
                      </a:endParaRPr>
                    </a:p>
                  </a:txBody>
                  <a:tcPr marT="34290" marB="34290"/>
                </a:tc>
                <a:extLst>
                  <a:ext uri="{0D108BD9-81ED-4DB2-BD59-A6C34878D82A}">
                    <a16:rowId xmlns="" xmlns:a16="http://schemas.microsoft.com/office/drawing/2014/main" val="10004"/>
                  </a:ext>
                </a:extLst>
              </a:tr>
              <a:tr h="297180">
                <a:tc>
                  <a:txBody>
                    <a:bodyPr/>
                    <a:lstStyle/>
                    <a:p>
                      <a:r>
                        <a:rPr lang="en-GB" sz="1500" dirty="0" smtClean="0">
                          <a:latin typeface="Arial" pitchFamily="34" charset="0"/>
                          <a:cs typeface="Arial" pitchFamily="34" charset="0"/>
                        </a:rPr>
                        <a:t>At-risk</a:t>
                      </a:r>
                      <a:r>
                        <a:rPr lang="en-GB" sz="1500" baseline="0" dirty="0" smtClean="0">
                          <a:latin typeface="Arial" pitchFamily="34" charset="0"/>
                          <a:cs typeface="Arial" pitchFamily="34" charset="0"/>
                        </a:rPr>
                        <a:t> pts</a:t>
                      </a:r>
                      <a:endParaRPr lang="en-GB" sz="1500" dirty="0">
                        <a:latin typeface="Arial" pitchFamily="34" charset="0"/>
                        <a:cs typeface="Arial" pitchFamily="34" charset="0"/>
                      </a:endParaRPr>
                    </a:p>
                  </a:txBody>
                  <a:tcPr marT="34290" marB="34290"/>
                </a:tc>
                <a:tc>
                  <a:txBody>
                    <a:bodyPr/>
                    <a:lstStyle/>
                    <a:p>
                      <a:r>
                        <a:rPr lang="en-GB" sz="1500" dirty="0" smtClean="0">
                          <a:latin typeface="Arial" pitchFamily="34" charset="0"/>
                          <a:cs typeface="Arial" pitchFamily="34" charset="0"/>
                        </a:rPr>
                        <a:t>All</a:t>
                      </a:r>
                      <a:endParaRPr lang="en-GB" sz="1500" dirty="0">
                        <a:latin typeface="Arial" pitchFamily="34" charset="0"/>
                        <a:cs typeface="Arial" pitchFamily="34" charset="0"/>
                      </a:endParaRPr>
                    </a:p>
                  </a:txBody>
                  <a:tcPr marT="34290" marB="34290"/>
                </a:tc>
                <a:tc>
                  <a:txBody>
                    <a:bodyPr/>
                    <a:lstStyle/>
                    <a:p>
                      <a:r>
                        <a:rPr lang="en-GB" sz="1500" dirty="0" smtClean="0">
                          <a:latin typeface="Arial" pitchFamily="34" charset="0"/>
                          <a:cs typeface="Arial" pitchFamily="34" charset="0"/>
                        </a:rPr>
                        <a:t>Unwell</a:t>
                      </a:r>
                      <a:endParaRPr lang="en-GB" sz="1500" dirty="0">
                        <a:latin typeface="Arial" pitchFamily="34" charset="0"/>
                        <a:cs typeface="Arial" pitchFamily="34" charset="0"/>
                      </a:endParaRPr>
                    </a:p>
                  </a:txBody>
                  <a:tcPr marT="34290" marB="34290"/>
                </a:tc>
                <a:tc>
                  <a:txBody>
                    <a:bodyPr/>
                    <a:lstStyle/>
                    <a:p>
                      <a:r>
                        <a:rPr lang="en-GB" sz="1500" dirty="0" smtClean="0">
                          <a:latin typeface="Arial" pitchFamily="34" charset="0"/>
                          <a:cs typeface="Arial" pitchFamily="34" charset="0"/>
                        </a:rPr>
                        <a:t>Unwell</a:t>
                      </a:r>
                      <a:endParaRPr lang="en-GB" sz="1500" dirty="0">
                        <a:latin typeface="Arial" pitchFamily="34" charset="0"/>
                        <a:cs typeface="Arial" pitchFamily="34" charset="0"/>
                      </a:endParaRPr>
                    </a:p>
                  </a:txBody>
                  <a:tcPr marT="34290" marB="34290"/>
                </a:tc>
                <a:tc>
                  <a:txBody>
                    <a:bodyPr/>
                    <a:lstStyle/>
                    <a:p>
                      <a:r>
                        <a:rPr lang="en-GB" sz="1500" dirty="0" smtClean="0">
                          <a:latin typeface="Arial" pitchFamily="34" charset="0"/>
                          <a:cs typeface="Arial" pitchFamily="34" charset="0"/>
                        </a:rPr>
                        <a:t>Old</a:t>
                      </a:r>
                      <a:endParaRPr lang="en-GB" sz="1500" dirty="0">
                        <a:latin typeface="Arial" pitchFamily="34" charset="0"/>
                        <a:cs typeface="Arial" pitchFamily="34" charset="0"/>
                      </a:endParaRPr>
                    </a:p>
                  </a:txBody>
                  <a:tcPr marT="34290" marB="34290"/>
                </a:tc>
                <a:extLst>
                  <a:ext uri="{0D108BD9-81ED-4DB2-BD59-A6C34878D82A}">
                    <a16:rowId xmlns="" xmlns:a16="http://schemas.microsoft.com/office/drawing/2014/main" val="10005"/>
                  </a:ext>
                </a:extLst>
              </a:tr>
              <a:tr h="297180">
                <a:tc>
                  <a:txBody>
                    <a:bodyPr/>
                    <a:lstStyle/>
                    <a:p>
                      <a:r>
                        <a:rPr lang="en-GB" sz="1500" dirty="0" smtClean="0">
                          <a:latin typeface="Arial" pitchFamily="34" charset="0"/>
                          <a:cs typeface="Arial" pitchFamily="34" charset="0"/>
                        </a:rPr>
                        <a:t>Virulence</a:t>
                      </a:r>
                      <a:endParaRPr lang="en-GB" sz="1500" dirty="0">
                        <a:latin typeface="Arial" pitchFamily="34" charset="0"/>
                        <a:cs typeface="Arial" pitchFamily="34" charset="0"/>
                      </a:endParaRPr>
                    </a:p>
                  </a:txBody>
                  <a:tcPr marT="34290" marB="34290"/>
                </a:tc>
                <a:tc>
                  <a:txBody>
                    <a:bodyPr/>
                    <a:lstStyle/>
                    <a:p>
                      <a:r>
                        <a:rPr lang="en-GB" sz="1500" dirty="0" smtClean="0">
                          <a:latin typeface="Arial" pitchFamily="34" charset="0"/>
                          <a:cs typeface="Arial" pitchFamily="34" charset="0"/>
                        </a:rPr>
                        <a:t>+++</a:t>
                      </a:r>
                      <a:endParaRPr lang="en-GB" sz="1500" dirty="0">
                        <a:latin typeface="Arial" pitchFamily="34" charset="0"/>
                        <a:cs typeface="Arial" pitchFamily="34" charset="0"/>
                      </a:endParaRPr>
                    </a:p>
                  </a:txBody>
                  <a:tcPr marT="34290" marB="34290"/>
                </a:tc>
                <a:tc>
                  <a:txBody>
                    <a:bodyPr/>
                    <a:lstStyle/>
                    <a:p>
                      <a:r>
                        <a:rPr lang="en-GB" sz="1500" dirty="0" smtClean="0">
                          <a:latin typeface="Arial" pitchFamily="34" charset="0"/>
                          <a:cs typeface="Arial" pitchFamily="34" charset="0"/>
                        </a:rPr>
                        <a:t>++</a:t>
                      </a:r>
                      <a:endParaRPr lang="en-GB" sz="1500" dirty="0">
                        <a:latin typeface="Arial" pitchFamily="34" charset="0"/>
                        <a:cs typeface="Arial" pitchFamily="34" charset="0"/>
                      </a:endParaRPr>
                    </a:p>
                  </a:txBody>
                  <a:tcPr marT="34290" marB="34290"/>
                </a:tc>
                <a:tc>
                  <a:txBody>
                    <a:bodyPr/>
                    <a:lstStyle/>
                    <a:p>
                      <a:r>
                        <a:rPr lang="en-GB" sz="1500" dirty="0" smtClean="0">
                          <a:latin typeface="Arial" pitchFamily="34" charset="0"/>
                          <a:cs typeface="Arial" pitchFamily="34" charset="0"/>
                        </a:rPr>
                        <a:t>+/-</a:t>
                      </a:r>
                      <a:endParaRPr lang="en-GB" sz="1500" dirty="0">
                        <a:latin typeface="Arial" pitchFamily="34" charset="0"/>
                        <a:cs typeface="Arial" pitchFamily="34" charset="0"/>
                      </a:endParaRPr>
                    </a:p>
                  </a:txBody>
                  <a:tcPr marT="34290" marB="34290"/>
                </a:tc>
                <a:tc>
                  <a:txBody>
                    <a:bodyPr/>
                    <a:lstStyle/>
                    <a:p>
                      <a:r>
                        <a:rPr lang="en-GB" sz="1500" dirty="0" smtClean="0">
                          <a:latin typeface="Arial" pitchFamily="34" charset="0"/>
                          <a:cs typeface="Arial" pitchFamily="34" charset="0"/>
                        </a:rPr>
                        <a:t>+</a:t>
                      </a:r>
                      <a:endParaRPr lang="en-GB" sz="1500" dirty="0">
                        <a:latin typeface="Arial" pitchFamily="34" charset="0"/>
                        <a:cs typeface="Arial" pitchFamily="34" charset="0"/>
                      </a:endParaRPr>
                    </a:p>
                  </a:txBody>
                  <a:tcPr marT="34290" marB="34290"/>
                </a:tc>
                <a:extLst>
                  <a:ext uri="{0D108BD9-81ED-4DB2-BD59-A6C34878D82A}">
                    <a16:rowId xmlns="" xmlns:a16="http://schemas.microsoft.com/office/drawing/2014/main" val="10006"/>
                  </a:ext>
                </a:extLst>
              </a:tr>
              <a:tr h="297180">
                <a:tc>
                  <a:txBody>
                    <a:bodyPr/>
                    <a:lstStyle/>
                    <a:p>
                      <a:r>
                        <a:rPr lang="en-GB" sz="1500" dirty="0" smtClean="0">
                          <a:latin typeface="Arial" pitchFamily="34" charset="0"/>
                          <a:cs typeface="Arial" pitchFamily="34" charset="0"/>
                        </a:rPr>
                        <a:t>Environment</a:t>
                      </a:r>
                      <a:endParaRPr lang="en-GB" sz="1500" dirty="0">
                        <a:latin typeface="Arial" pitchFamily="34" charset="0"/>
                        <a:cs typeface="Arial" pitchFamily="34" charset="0"/>
                      </a:endParaRPr>
                    </a:p>
                  </a:txBody>
                  <a:tcPr marT="34290" marB="34290"/>
                </a:tc>
                <a:tc>
                  <a:txBody>
                    <a:bodyPr/>
                    <a:lstStyle/>
                    <a:p>
                      <a:r>
                        <a:rPr lang="en-GB" sz="1500" dirty="0" smtClean="0">
                          <a:latin typeface="Arial" pitchFamily="34" charset="0"/>
                          <a:cs typeface="Arial" pitchFamily="34" charset="0"/>
                        </a:rPr>
                        <a:t>+/-</a:t>
                      </a:r>
                      <a:endParaRPr lang="en-GB" sz="1500" dirty="0">
                        <a:latin typeface="Arial" pitchFamily="34" charset="0"/>
                        <a:cs typeface="Arial" pitchFamily="34" charset="0"/>
                      </a:endParaRPr>
                    </a:p>
                  </a:txBody>
                  <a:tcPr marT="34290" marB="34290"/>
                </a:tc>
                <a:tc>
                  <a:txBody>
                    <a:bodyPr/>
                    <a:lstStyle/>
                    <a:p>
                      <a:r>
                        <a:rPr lang="en-GB" sz="1500" dirty="0" smtClean="0">
                          <a:latin typeface="Arial" pitchFamily="34" charset="0"/>
                          <a:cs typeface="Arial" pitchFamily="34" charset="0"/>
                        </a:rPr>
                        <a:t>+</a:t>
                      </a:r>
                      <a:endParaRPr lang="en-GB" sz="1500" dirty="0">
                        <a:latin typeface="Arial" pitchFamily="34" charset="0"/>
                        <a:cs typeface="Arial" pitchFamily="34" charset="0"/>
                      </a:endParaRPr>
                    </a:p>
                  </a:txBody>
                  <a:tcPr marT="34290" marB="34290"/>
                </a:tc>
                <a:tc>
                  <a:txBody>
                    <a:bodyPr/>
                    <a:lstStyle/>
                    <a:p>
                      <a:r>
                        <a:rPr lang="en-GB" sz="1500" dirty="0" smtClean="0">
                          <a:latin typeface="Arial" pitchFamily="34" charset="0"/>
                          <a:cs typeface="Arial" pitchFamily="34" charset="0"/>
                        </a:rPr>
                        <a:t>++</a:t>
                      </a:r>
                      <a:endParaRPr lang="en-GB" sz="1500" dirty="0">
                        <a:latin typeface="Arial" pitchFamily="34" charset="0"/>
                        <a:cs typeface="Arial" pitchFamily="34" charset="0"/>
                      </a:endParaRPr>
                    </a:p>
                  </a:txBody>
                  <a:tcPr marT="34290" marB="34290"/>
                </a:tc>
                <a:tc>
                  <a:txBody>
                    <a:bodyPr/>
                    <a:lstStyle/>
                    <a:p>
                      <a:r>
                        <a:rPr lang="en-GB" sz="1500" dirty="0" smtClean="0">
                          <a:latin typeface="Arial" pitchFamily="34" charset="0"/>
                          <a:cs typeface="Arial" pitchFamily="34" charset="0"/>
                        </a:rPr>
                        <a:t>+++</a:t>
                      </a:r>
                      <a:endParaRPr lang="en-GB" sz="1500" dirty="0">
                        <a:latin typeface="Arial" pitchFamily="34" charset="0"/>
                        <a:cs typeface="Arial" pitchFamily="34" charset="0"/>
                      </a:endParaRPr>
                    </a:p>
                  </a:txBody>
                  <a:tcPr marT="34290" marB="34290"/>
                </a:tc>
                <a:extLst>
                  <a:ext uri="{0D108BD9-81ED-4DB2-BD59-A6C34878D82A}">
                    <a16:rowId xmlns="" xmlns:a16="http://schemas.microsoft.com/office/drawing/2014/main" val="10007"/>
                  </a:ext>
                </a:extLst>
              </a:tr>
            </a:tbl>
          </a:graphicData>
        </a:graphic>
      </p:graphicFrame>
    </p:spTree>
    <p:custDataLst>
      <p:tags r:id="rId1"/>
    </p:custDataLst>
    <p:extLst>
      <p:ext uri="{BB962C8B-B14F-4D97-AF65-F5344CB8AC3E}">
        <p14:creationId xmlns:p14="http://schemas.microsoft.com/office/powerpoint/2010/main" val="13172927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Diagram 2"/>
          <p:cNvGraphicFramePr/>
          <p:nvPr>
            <p:extLst>
              <p:ext uri="{D42A27DB-BD31-4B8C-83A1-F6EECF244321}">
                <p14:modId xmlns:p14="http://schemas.microsoft.com/office/powerpoint/2010/main" val="60738431"/>
              </p:ext>
            </p:extLst>
          </p:nvPr>
        </p:nvGraphicFramePr>
        <p:xfrm>
          <a:off x="179512" y="843558"/>
          <a:ext cx="8784976" cy="367240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Title 1"/>
          <p:cNvSpPr>
            <a:spLocks noGrp="1"/>
          </p:cNvSpPr>
          <p:nvPr>
            <p:ph type="title"/>
          </p:nvPr>
        </p:nvSpPr>
        <p:spPr>
          <a:xfrm>
            <a:off x="457200" y="205978"/>
            <a:ext cx="8229600" cy="857250"/>
          </a:xfrm>
        </p:spPr>
        <p:txBody>
          <a:bodyPr>
            <a:normAutofit/>
          </a:bodyPr>
          <a:lstStyle/>
          <a:p>
            <a:r>
              <a:rPr lang="en-GB" sz="2400" dirty="0" smtClean="0">
                <a:latin typeface="Arial" pitchFamily="34" charset="0"/>
                <a:ea typeface="ＭＳ Ｐゴシック" pitchFamily="34" charset="-128"/>
                <a:cs typeface="Arial" pitchFamily="34" charset="0"/>
              </a:rPr>
              <a:t>Creating a monster</a:t>
            </a:r>
          </a:p>
        </p:txBody>
      </p:sp>
      <p:sp>
        <p:nvSpPr>
          <p:cNvPr id="5" name="TextBox 4"/>
          <p:cNvSpPr txBox="1"/>
          <p:nvPr/>
        </p:nvSpPr>
        <p:spPr>
          <a:xfrm>
            <a:off x="1547664" y="1059582"/>
            <a:ext cx="2520280" cy="707886"/>
          </a:xfrm>
          <a:prstGeom prst="rect">
            <a:avLst/>
          </a:prstGeom>
          <a:noFill/>
        </p:spPr>
        <p:txBody>
          <a:bodyPr wrap="square" rtlCol="0">
            <a:spAutoFit/>
          </a:bodyPr>
          <a:lstStyle/>
          <a:p>
            <a:pPr algn="ctr"/>
            <a:r>
              <a:rPr lang="en-GB" sz="2000" dirty="0" smtClean="0">
                <a:latin typeface="Arial" pitchFamily="34" charset="0"/>
                <a:cs typeface="Arial" pitchFamily="34" charset="0"/>
              </a:rPr>
              <a:t>Extended-spectrum beta-lactams</a:t>
            </a:r>
            <a:endParaRPr lang="en-GB" sz="2000" dirty="0">
              <a:latin typeface="Arial" pitchFamily="34" charset="0"/>
              <a:cs typeface="Arial" pitchFamily="34" charset="0"/>
            </a:endParaRPr>
          </a:p>
        </p:txBody>
      </p:sp>
      <p:cxnSp>
        <p:nvCxnSpPr>
          <p:cNvPr id="7" name="Straight Arrow Connector 6"/>
          <p:cNvCxnSpPr/>
          <p:nvPr/>
        </p:nvCxnSpPr>
        <p:spPr>
          <a:xfrm>
            <a:off x="2807804" y="1760355"/>
            <a:ext cx="0" cy="379348"/>
          </a:xfrm>
          <a:prstGeom prst="straightConnector1">
            <a:avLst/>
          </a:prstGeom>
          <a:ln w="6350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8" name="TextBox 7"/>
          <p:cNvSpPr txBox="1"/>
          <p:nvPr/>
        </p:nvSpPr>
        <p:spPr>
          <a:xfrm>
            <a:off x="4427984" y="1299559"/>
            <a:ext cx="2520280" cy="400110"/>
          </a:xfrm>
          <a:prstGeom prst="rect">
            <a:avLst/>
          </a:prstGeom>
          <a:noFill/>
        </p:spPr>
        <p:txBody>
          <a:bodyPr wrap="square" rtlCol="0">
            <a:spAutoFit/>
          </a:bodyPr>
          <a:lstStyle/>
          <a:p>
            <a:pPr algn="ctr"/>
            <a:r>
              <a:rPr lang="en-GB" sz="2000" dirty="0" err="1" smtClean="0">
                <a:latin typeface="Arial" pitchFamily="34" charset="0"/>
                <a:cs typeface="Arial" pitchFamily="34" charset="0"/>
              </a:rPr>
              <a:t>Carbapenems</a:t>
            </a:r>
            <a:endParaRPr lang="en-GB" sz="2000" dirty="0">
              <a:latin typeface="Arial" pitchFamily="34" charset="0"/>
              <a:cs typeface="Arial" pitchFamily="34" charset="0"/>
            </a:endParaRPr>
          </a:p>
        </p:txBody>
      </p:sp>
      <p:cxnSp>
        <p:nvCxnSpPr>
          <p:cNvPr id="9" name="Straight Arrow Connector 8"/>
          <p:cNvCxnSpPr/>
          <p:nvPr/>
        </p:nvCxnSpPr>
        <p:spPr>
          <a:xfrm>
            <a:off x="5688124" y="1760355"/>
            <a:ext cx="0" cy="379348"/>
          </a:xfrm>
          <a:prstGeom prst="straightConnector1">
            <a:avLst/>
          </a:prstGeom>
          <a:ln w="63500">
            <a:solidFill>
              <a:schemeClr val="tx1"/>
            </a:solidFill>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931963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Diagram 7"/>
          <p:cNvGraphicFramePr/>
          <p:nvPr>
            <p:extLst/>
          </p:nvPr>
        </p:nvGraphicFramePr>
        <p:xfrm>
          <a:off x="-106898" y="267494"/>
          <a:ext cx="9252520" cy="465998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ustDataLst>
      <p:tags r:id="rId1"/>
    </p:custDataLst>
    <p:extLst>
      <p:ext uri="{BB962C8B-B14F-4D97-AF65-F5344CB8AC3E}">
        <p14:creationId xmlns:p14="http://schemas.microsoft.com/office/powerpoint/2010/main" val="22675713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p:cNvSpPr>
            <a:spLocks noGrp="1"/>
          </p:cNvSpPr>
          <p:nvPr>
            <p:ph type="title"/>
          </p:nvPr>
        </p:nvSpPr>
        <p:spPr>
          <a:xfrm>
            <a:off x="457200" y="33468"/>
            <a:ext cx="8229600" cy="857250"/>
          </a:xfrm>
        </p:spPr>
        <p:txBody>
          <a:bodyPr>
            <a:normAutofit/>
          </a:bodyPr>
          <a:lstStyle/>
          <a:p>
            <a:r>
              <a:rPr lang="en-GB" sz="2400" dirty="0" smtClean="0">
                <a:latin typeface="Arial" pitchFamily="34" charset="0"/>
                <a:cs typeface="Arial" pitchFamily="34" charset="0"/>
              </a:rPr>
              <a:t>CRE in Europe, </a:t>
            </a:r>
            <a:r>
              <a:rPr lang="en-GB" sz="2400" dirty="0" smtClean="0">
                <a:latin typeface="Arial" pitchFamily="34" charset="0"/>
                <a:cs typeface="Arial" pitchFamily="34" charset="0"/>
              </a:rPr>
              <a:t>2019</a:t>
            </a:r>
            <a:endParaRPr lang="en-GB" sz="2400" dirty="0">
              <a:latin typeface="Arial" pitchFamily="34" charset="0"/>
              <a:cs typeface="Arial" pitchFamily="34" charset="0"/>
            </a:endParaRPr>
          </a:p>
        </p:txBody>
      </p:sp>
      <p:sp>
        <p:nvSpPr>
          <p:cNvPr id="4" name="Rectangle 3"/>
          <p:cNvSpPr>
            <a:spLocks noChangeArrowheads="1"/>
          </p:cNvSpPr>
          <p:nvPr/>
        </p:nvSpPr>
        <p:spPr bwMode="auto">
          <a:xfrm>
            <a:off x="35496" y="4803998"/>
            <a:ext cx="6229350" cy="307777"/>
          </a:xfrm>
          <a:prstGeom prst="rect">
            <a:avLst/>
          </a:prstGeom>
          <a:noFill/>
          <a:ln w="9525">
            <a:noFill/>
            <a:miter lim="800000"/>
            <a:headEnd/>
            <a:tailEnd/>
          </a:ln>
        </p:spPr>
        <p:txBody>
          <a:bodyPr>
            <a:spAutoFit/>
          </a:bodyPr>
          <a:lstStyle/>
          <a:p>
            <a:pPr marL="342900" indent="-342900"/>
            <a:r>
              <a:rPr lang="en-GB" sz="1400" dirty="0" smtClean="0">
                <a:latin typeface="Arial" pitchFamily="34" charset="0"/>
                <a:cs typeface="Arial" pitchFamily="34" charset="0"/>
              </a:rPr>
              <a:t>EARS-Net 2018.</a:t>
            </a:r>
            <a:endParaRPr lang="en-GB" sz="1400" dirty="0">
              <a:latin typeface="Arial" pitchFamily="34" charset="0"/>
              <a:cs typeface="Arial" pitchFamily="34" charset="0"/>
            </a:endParaRPr>
          </a:p>
        </p:txBody>
      </p:sp>
      <p:sp>
        <p:nvSpPr>
          <p:cNvPr id="2" name="Rectangle 1"/>
          <p:cNvSpPr/>
          <p:nvPr/>
        </p:nvSpPr>
        <p:spPr>
          <a:xfrm>
            <a:off x="1036369" y="709196"/>
            <a:ext cx="7149810" cy="369332"/>
          </a:xfrm>
          <a:prstGeom prst="rect">
            <a:avLst/>
          </a:prstGeom>
        </p:spPr>
        <p:txBody>
          <a:bodyPr wrap="square">
            <a:spAutoFit/>
          </a:bodyPr>
          <a:lstStyle/>
          <a:p>
            <a:pPr algn="ctr">
              <a:defRPr sz="1800" b="0" i="1" u="none" strike="noStrike" kern="1200" baseline="0">
                <a:solidFill>
                  <a:prstClr val="black"/>
                </a:solidFill>
                <a:latin typeface="Arial" panose="020B0604020202020204" pitchFamily="34" charset="0"/>
                <a:ea typeface="+mn-ea"/>
                <a:cs typeface="Arial" panose="020B0604020202020204" pitchFamily="34" charset="0"/>
              </a:defRPr>
            </a:pPr>
            <a:r>
              <a:rPr lang="en-US" i="1" dirty="0"/>
              <a:t>% invasive K. </a:t>
            </a:r>
            <a:r>
              <a:rPr lang="en-US" i="1" dirty="0" err="1"/>
              <a:t>pneumoniae</a:t>
            </a:r>
            <a:r>
              <a:rPr lang="en-US" i="1" dirty="0"/>
              <a:t> isolates resistant to </a:t>
            </a:r>
            <a:r>
              <a:rPr lang="en-US" i="1" dirty="0" err="1"/>
              <a:t>carbapenems</a:t>
            </a:r>
            <a:endParaRPr lang="en-US" i="1" dirty="0"/>
          </a:p>
        </p:txBody>
      </p:sp>
      <p:pic>
        <p:nvPicPr>
          <p:cNvPr id="8" name="Picture 7"/>
          <p:cNvPicPr>
            <a:picLocks noChangeAspect="1"/>
          </p:cNvPicPr>
          <p:nvPr/>
        </p:nvPicPr>
        <p:blipFill rotWithShape="1">
          <a:blip r:embed="rId2">
            <a:extLst>
              <a:ext uri="{28A0092B-C50C-407E-A947-70E740481C1C}">
                <a14:useLocalDpi xmlns:a14="http://schemas.microsoft.com/office/drawing/2010/main" val="0"/>
              </a:ext>
            </a:extLst>
          </a:blip>
          <a:srcRect t="29916" r="715" b="26200"/>
          <a:stretch/>
        </p:blipFill>
        <p:spPr>
          <a:xfrm>
            <a:off x="323528" y="1131590"/>
            <a:ext cx="8515077" cy="2880320"/>
          </a:xfrm>
          <a:prstGeom prst="rect">
            <a:avLst/>
          </a:prstGeom>
        </p:spPr>
      </p:pic>
    </p:spTree>
    <p:extLst>
      <p:ext uri="{BB962C8B-B14F-4D97-AF65-F5344CB8AC3E}">
        <p14:creationId xmlns:p14="http://schemas.microsoft.com/office/powerpoint/2010/main" val="7448214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07504" y="411510"/>
            <a:ext cx="8856984" cy="307777"/>
          </a:xfrm>
          <a:prstGeom prst="rect">
            <a:avLst/>
          </a:prstGeom>
        </p:spPr>
        <p:txBody>
          <a:bodyPr wrap="square">
            <a:spAutoFit/>
          </a:bodyPr>
          <a:lstStyle/>
          <a:p>
            <a:pPr algn="ctr"/>
            <a:r>
              <a:rPr lang="en-US" altLang="en-US" sz="1400" dirty="0"/>
              <a:t>Overall trend in CPE detected at </a:t>
            </a:r>
            <a:r>
              <a:rPr lang="en-US" altLang="en-US" sz="1400" dirty="0" smtClean="0"/>
              <a:t>Imperial, </a:t>
            </a:r>
            <a:r>
              <a:rPr lang="en-US" altLang="en-US" sz="1400" dirty="0"/>
              <a:t>by bacterial species and mechanisms, </a:t>
            </a:r>
            <a:r>
              <a:rPr lang="en-US" altLang="en-US" sz="1400" dirty="0" err="1"/>
              <a:t>deduplicated</a:t>
            </a:r>
            <a:r>
              <a:rPr lang="en-US" altLang="en-US" sz="1400" dirty="0"/>
              <a:t> by </a:t>
            </a:r>
            <a:r>
              <a:rPr lang="en-US" altLang="en-US" sz="1400" dirty="0" smtClean="0"/>
              <a:t>patient</a:t>
            </a:r>
            <a:endParaRPr lang="en-GB" sz="1400" dirty="0"/>
          </a:p>
        </p:txBody>
      </p:sp>
      <p:sp>
        <p:nvSpPr>
          <p:cNvPr id="5" name="Title 1"/>
          <p:cNvSpPr>
            <a:spLocks noGrp="1"/>
          </p:cNvSpPr>
          <p:nvPr>
            <p:ph type="title"/>
          </p:nvPr>
        </p:nvSpPr>
        <p:spPr>
          <a:xfrm>
            <a:off x="457200" y="-164554"/>
            <a:ext cx="8229600" cy="857250"/>
          </a:xfrm>
        </p:spPr>
        <p:txBody>
          <a:bodyPr>
            <a:normAutofit/>
          </a:bodyPr>
          <a:lstStyle/>
          <a:p>
            <a:r>
              <a:rPr lang="en-GB" sz="2400" dirty="0" smtClean="0">
                <a:latin typeface="Arial" pitchFamily="34" charset="0"/>
                <a:cs typeface="Arial" pitchFamily="34" charset="0"/>
              </a:rPr>
              <a:t>CPE: seek and ye shall find?</a:t>
            </a:r>
            <a:endParaRPr lang="en-GB" sz="2400" dirty="0">
              <a:latin typeface="Arial" pitchFamily="34" charset="0"/>
              <a:cs typeface="Arial" pitchFamily="34" charset="0"/>
            </a:endParaRPr>
          </a:p>
        </p:txBody>
      </p:sp>
      <p:sp>
        <p:nvSpPr>
          <p:cNvPr id="6" name="Rectangle 5"/>
          <p:cNvSpPr>
            <a:spLocks noChangeArrowheads="1"/>
          </p:cNvSpPr>
          <p:nvPr/>
        </p:nvSpPr>
        <p:spPr bwMode="auto">
          <a:xfrm>
            <a:off x="35496" y="4803998"/>
            <a:ext cx="6229350" cy="307777"/>
          </a:xfrm>
          <a:prstGeom prst="rect">
            <a:avLst/>
          </a:prstGeom>
          <a:noFill/>
          <a:ln w="9525">
            <a:noFill/>
            <a:miter lim="800000"/>
            <a:headEnd/>
            <a:tailEnd/>
          </a:ln>
        </p:spPr>
        <p:txBody>
          <a:bodyPr>
            <a:spAutoFit/>
          </a:bodyPr>
          <a:lstStyle/>
          <a:p>
            <a:pPr marL="342900" indent="-342900"/>
            <a:r>
              <a:rPr lang="en-GB" sz="1400" dirty="0" smtClean="0">
                <a:latin typeface="Arial" pitchFamily="34" charset="0"/>
                <a:cs typeface="Arial" pitchFamily="34" charset="0"/>
              </a:rPr>
              <a:t>Otter et al. J </a:t>
            </a:r>
            <a:r>
              <a:rPr lang="en-GB" sz="1400" dirty="0" err="1" smtClean="0">
                <a:latin typeface="Arial" pitchFamily="34" charset="0"/>
                <a:cs typeface="Arial" pitchFamily="34" charset="0"/>
              </a:rPr>
              <a:t>Antimicrob</a:t>
            </a:r>
            <a:r>
              <a:rPr lang="en-GB" sz="1400" dirty="0" smtClean="0">
                <a:latin typeface="Arial" pitchFamily="34" charset="0"/>
                <a:cs typeface="Arial" pitchFamily="34" charset="0"/>
              </a:rPr>
              <a:t> </a:t>
            </a:r>
            <a:r>
              <a:rPr lang="en-GB" sz="1400" dirty="0" err="1" smtClean="0">
                <a:latin typeface="Arial" pitchFamily="34" charset="0"/>
                <a:cs typeface="Arial" pitchFamily="34" charset="0"/>
              </a:rPr>
              <a:t>Chemother</a:t>
            </a:r>
            <a:r>
              <a:rPr lang="en-GB" sz="1400" dirty="0" smtClean="0">
                <a:latin typeface="Arial" pitchFamily="34" charset="0"/>
                <a:cs typeface="Arial" pitchFamily="34" charset="0"/>
              </a:rPr>
              <a:t> 2020.</a:t>
            </a:r>
            <a:endParaRPr lang="en-GB" sz="1400" dirty="0">
              <a:latin typeface="Arial" pitchFamily="34" charset="0"/>
              <a:cs typeface="Arial" pitchFamily="34" charset="0"/>
            </a:endParaRPr>
          </a:p>
        </p:txBody>
      </p:sp>
      <p:pic>
        <p:nvPicPr>
          <p:cNvPr id="7" name="New picture"/>
          <p:cNvPicPr/>
          <p:nvPr/>
        </p:nvPicPr>
        <p:blipFill>
          <a:blip r:embed="rId2"/>
          <a:stretch>
            <a:fillRect/>
          </a:stretch>
        </p:blipFill>
        <p:spPr>
          <a:xfrm>
            <a:off x="1187624" y="817426"/>
            <a:ext cx="6912768" cy="3888432"/>
          </a:xfrm>
          <a:prstGeom prst="rect">
            <a:avLst/>
          </a:prstGeom>
        </p:spPr>
      </p:pic>
    </p:spTree>
    <p:extLst>
      <p:ext uri="{BB962C8B-B14F-4D97-AF65-F5344CB8AC3E}">
        <p14:creationId xmlns:p14="http://schemas.microsoft.com/office/powerpoint/2010/main" val="33680390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2"/>
          <a:srcRect l="14958" t="12201" r="22438" b="8000"/>
          <a:stretch/>
        </p:blipFill>
        <p:spPr>
          <a:xfrm>
            <a:off x="1475657" y="195486"/>
            <a:ext cx="6048671" cy="4336783"/>
          </a:xfrm>
          <a:prstGeom prst="rect">
            <a:avLst/>
          </a:prstGeom>
        </p:spPr>
      </p:pic>
      <p:sp>
        <p:nvSpPr>
          <p:cNvPr id="5" name="Rectangle 4"/>
          <p:cNvSpPr/>
          <p:nvPr/>
        </p:nvSpPr>
        <p:spPr>
          <a:xfrm>
            <a:off x="35496" y="4803998"/>
            <a:ext cx="5805264" cy="307777"/>
          </a:xfrm>
          <a:prstGeom prst="rect">
            <a:avLst/>
          </a:prstGeom>
        </p:spPr>
        <p:txBody>
          <a:bodyPr wrap="square">
            <a:spAutoFit/>
          </a:bodyPr>
          <a:lstStyle/>
          <a:p>
            <a:r>
              <a:rPr lang="en-GB" sz="1400" dirty="0" smtClean="0">
                <a:latin typeface="Arial" panose="020B0604020202020204" pitchFamily="34" charset="0"/>
                <a:cs typeface="Arial" panose="020B0604020202020204" pitchFamily="34" charset="0"/>
              </a:rPr>
              <a:t>ESPAUR 2019.</a:t>
            </a:r>
            <a:endParaRPr lang="en-GB" sz="14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7043644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4804946"/>
            <a:ext cx="7308154" cy="307777"/>
          </a:xfrm>
          <a:prstGeom prst="rect">
            <a:avLst/>
          </a:prstGeom>
        </p:spPr>
        <p:txBody>
          <a:bodyPr wrap="none">
            <a:spAutoFit/>
          </a:bodyPr>
          <a:lstStyle/>
          <a:p>
            <a:r>
              <a:rPr lang="en-GB" sz="1400" dirty="0" smtClean="0">
                <a:latin typeface="Arial" panose="020B0604020202020204" pitchFamily="34" charset="0"/>
                <a:cs typeface="Arial" panose="020B0604020202020204" pitchFamily="34" charset="0"/>
              </a:rPr>
              <a:t>Based on </a:t>
            </a:r>
            <a:r>
              <a:rPr lang="en-GB" sz="1400" dirty="0" err="1" smtClean="0">
                <a:latin typeface="Arial" panose="020B0604020202020204" pitchFamily="34" charset="0"/>
                <a:cs typeface="Arial" panose="020B0604020202020204" pitchFamily="34" charset="0"/>
              </a:rPr>
              <a:t>Laxminarayan</a:t>
            </a:r>
            <a:r>
              <a:rPr lang="en-GB" sz="1400" dirty="0" smtClean="0">
                <a:latin typeface="Arial" panose="020B0604020202020204" pitchFamily="34" charset="0"/>
                <a:cs typeface="Arial" panose="020B0604020202020204" pitchFamily="34" charset="0"/>
              </a:rPr>
              <a:t> </a:t>
            </a:r>
            <a:r>
              <a:rPr lang="en-GB" sz="1400" i="1" dirty="0" smtClean="0">
                <a:latin typeface="Arial" panose="020B0604020202020204" pitchFamily="34" charset="0"/>
                <a:cs typeface="Arial" panose="020B0604020202020204" pitchFamily="34" charset="0"/>
              </a:rPr>
              <a:t>et al. Lancet Infect Dis </a:t>
            </a:r>
            <a:r>
              <a:rPr lang="en-GB" sz="1400" dirty="0" smtClean="0">
                <a:latin typeface="Arial" panose="020B0604020202020204" pitchFamily="34" charset="0"/>
                <a:cs typeface="Arial" panose="020B0604020202020204" pitchFamily="34" charset="0"/>
              </a:rPr>
              <a:t>2013;13:1057-1098, and </a:t>
            </a:r>
            <a:r>
              <a:rPr lang="en-GB" sz="1400" dirty="0" smtClean="0">
                <a:latin typeface="Arial" panose="020B0604020202020204" pitchFamily="34" charset="0"/>
                <a:cs typeface="Arial" panose="020B0604020202020204" pitchFamily="34" charset="0"/>
                <a:hlinkClick r:id="rId2"/>
              </a:rPr>
              <a:t>Review on AMR</a:t>
            </a:r>
            <a:r>
              <a:rPr lang="en-GB" sz="1400" dirty="0" smtClean="0">
                <a:latin typeface="Arial" panose="020B0604020202020204" pitchFamily="34" charset="0"/>
                <a:cs typeface="Arial" panose="020B0604020202020204" pitchFamily="34" charset="0"/>
              </a:rPr>
              <a:t>.</a:t>
            </a:r>
            <a:endParaRPr lang="en-GB" sz="1400" dirty="0">
              <a:latin typeface="Arial" panose="020B0604020202020204" pitchFamily="34" charset="0"/>
              <a:cs typeface="Arial" panose="020B0604020202020204" pitchFamily="34" charset="0"/>
            </a:endParaRPr>
          </a:p>
        </p:txBody>
      </p:sp>
      <p:graphicFrame>
        <p:nvGraphicFramePr>
          <p:cNvPr id="6" name="Diagram 5"/>
          <p:cNvGraphicFramePr/>
          <p:nvPr>
            <p:extLst/>
          </p:nvPr>
        </p:nvGraphicFramePr>
        <p:xfrm>
          <a:off x="1524000" y="339502"/>
          <a:ext cx="6096000" cy="40640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4953631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2"/>
          <a:srcRect l="14564" t="14300" r="24011" b="9400"/>
          <a:stretch/>
        </p:blipFill>
        <p:spPr>
          <a:xfrm>
            <a:off x="1331640" y="195486"/>
            <a:ext cx="6492612" cy="4536504"/>
          </a:xfrm>
          <a:prstGeom prst="rect">
            <a:avLst/>
          </a:prstGeom>
        </p:spPr>
      </p:pic>
      <p:sp>
        <p:nvSpPr>
          <p:cNvPr id="5" name="Rectangle 4"/>
          <p:cNvSpPr/>
          <p:nvPr/>
        </p:nvSpPr>
        <p:spPr>
          <a:xfrm>
            <a:off x="34925" y="4782741"/>
            <a:ext cx="6743700" cy="307777"/>
          </a:xfrm>
          <a:prstGeom prst="rect">
            <a:avLst/>
          </a:prstGeom>
        </p:spPr>
        <p:txBody>
          <a:bodyPr>
            <a:spAutoFit/>
          </a:bodyPr>
          <a:lstStyle/>
          <a:p>
            <a:pPr>
              <a:defRPr/>
            </a:pPr>
            <a:r>
              <a:rPr lang="en-GB" sz="1400" dirty="0" smtClean="0">
                <a:latin typeface="Arial" pitchFamily="34" charset="0"/>
                <a:cs typeface="Arial" pitchFamily="34" charset="0"/>
              </a:rPr>
              <a:t>ESPAUR 2019.</a:t>
            </a:r>
            <a:endParaRPr lang="en-US" sz="1400" dirty="0">
              <a:latin typeface="Arial" pitchFamily="34" charset="0"/>
              <a:cs typeface="Arial" pitchFamily="34" charset="0"/>
            </a:endParaRPr>
          </a:p>
        </p:txBody>
      </p:sp>
    </p:spTree>
    <p:extLst>
      <p:ext uri="{BB962C8B-B14F-4D97-AF65-F5344CB8AC3E}">
        <p14:creationId xmlns:p14="http://schemas.microsoft.com/office/powerpoint/2010/main" val="27242242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descr="https://amr-review.org/sites/default/files/HI%26S%20Infographic_7_v5%20white.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004048" y="0"/>
            <a:ext cx="3528392" cy="4990967"/>
          </a:xfrm>
          <a:prstGeom prst="rect">
            <a:avLst/>
          </a:prstGeom>
          <a:noFill/>
          <a:extLst>
            <a:ext uri="{909E8E84-426E-40DD-AFC4-6F175D3DCCD1}">
              <a14:hiddenFill xmlns:a14="http://schemas.microsoft.com/office/drawing/2010/main">
                <a:solidFill>
                  <a:srgbClr val="FFFFFF"/>
                </a:solidFill>
              </a14:hiddenFill>
            </a:ext>
          </a:extLst>
        </p:spPr>
      </p:pic>
      <p:pic>
        <p:nvPicPr>
          <p:cNvPr id="6148" name="Picture 4" descr="https://amr-review.org/sites/default/files/Info%206%20env%20white.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99592" y="71440"/>
            <a:ext cx="3563888" cy="504117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052470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146"/>
                                        </p:tgtEl>
                                        <p:attrNameLst>
                                          <p:attrName>style.visibility</p:attrName>
                                        </p:attrNameLst>
                                      </p:cBhvr>
                                      <p:to>
                                        <p:strVal val="visible"/>
                                      </p:to>
                                    </p:set>
                                    <p:animEffect transition="in" filter="fade">
                                      <p:cBhvr>
                                        <p:cTn id="7" dur="500"/>
                                        <p:tgtEl>
                                          <p:spTgt spid="614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Image result for one health am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31640" y="123478"/>
            <a:ext cx="5976664" cy="4582256"/>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14741" y="4902428"/>
            <a:ext cx="4320480" cy="261610"/>
          </a:xfrm>
          <a:prstGeom prst="rect">
            <a:avLst/>
          </a:prstGeom>
          <a:noFill/>
        </p:spPr>
        <p:txBody>
          <a:bodyPr wrap="square" rtlCol="0">
            <a:spAutoFit/>
          </a:bodyPr>
          <a:lstStyle/>
          <a:p>
            <a:r>
              <a:rPr lang="en-GB" sz="1100" dirty="0" smtClean="0">
                <a:latin typeface="Arial" panose="020B0604020202020204" pitchFamily="34" charset="0"/>
                <a:cs typeface="Arial" panose="020B0604020202020204" pitchFamily="34" charset="0"/>
              </a:rPr>
              <a:t>Walsh T. </a:t>
            </a:r>
            <a:r>
              <a:rPr lang="en-GB" sz="1100" i="1" dirty="0" smtClean="0">
                <a:latin typeface="Arial" panose="020B0604020202020204" pitchFamily="34" charset="0"/>
                <a:cs typeface="Arial" panose="020B0604020202020204" pitchFamily="34" charset="0"/>
              </a:rPr>
              <a:t>Nature </a:t>
            </a:r>
            <a:r>
              <a:rPr lang="en-GB" sz="1100" i="1" dirty="0" err="1" smtClean="0">
                <a:latin typeface="Arial" panose="020B0604020202020204" pitchFamily="34" charset="0"/>
                <a:cs typeface="Arial" panose="020B0604020202020204" pitchFamily="34" charset="0"/>
              </a:rPr>
              <a:t>Microbiol</a:t>
            </a:r>
            <a:r>
              <a:rPr lang="en-GB" sz="1100" i="1" dirty="0" smtClean="0">
                <a:latin typeface="Arial" panose="020B0604020202020204" pitchFamily="34" charset="0"/>
                <a:cs typeface="Arial" panose="020B0604020202020204" pitchFamily="34" charset="0"/>
              </a:rPr>
              <a:t> </a:t>
            </a:r>
            <a:r>
              <a:rPr lang="en-GB" sz="1100" dirty="0" smtClean="0">
                <a:latin typeface="Arial" panose="020B0604020202020204" pitchFamily="34" charset="0"/>
                <a:cs typeface="Arial" panose="020B0604020202020204" pitchFamily="34" charset="0"/>
              </a:rPr>
              <a:t>2018.</a:t>
            </a:r>
            <a:endParaRPr lang="en-GB" sz="11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181081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Diagram 4"/>
          <p:cNvGraphicFramePr/>
          <p:nvPr>
            <p:extLst>
              <p:ext uri="{D42A27DB-BD31-4B8C-83A1-F6EECF244321}">
                <p14:modId xmlns:p14="http://schemas.microsoft.com/office/powerpoint/2010/main" val="2996279069"/>
              </p:ext>
            </p:extLst>
          </p:nvPr>
        </p:nvGraphicFramePr>
        <p:xfrm>
          <a:off x="323528" y="411510"/>
          <a:ext cx="8208912" cy="419224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4218814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What is digital transformation - cartoon infographic - Business Illustrato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407" y="123478"/>
            <a:ext cx="8806073" cy="460851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288160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35496" y="4803998"/>
            <a:ext cx="7704856" cy="307777"/>
          </a:xfrm>
          <a:prstGeom prst="rect">
            <a:avLst/>
          </a:prstGeom>
          <a:noFill/>
        </p:spPr>
        <p:txBody>
          <a:bodyPr wrap="square" rtlCol="0">
            <a:spAutoFit/>
          </a:bodyPr>
          <a:lstStyle/>
          <a:p>
            <a:r>
              <a:rPr lang="en-GB" sz="1400" dirty="0" smtClean="0"/>
              <a:t>Sips et al. </a:t>
            </a:r>
            <a:r>
              <a:rPr lang="en-GB" sz="1400" dirty="0" err="1" smtClean="0"/>
              <a:t>Curr</a:t>
            </a:r>
            <a:r>
              <a:rPr lang="en-GB" sz="1400" dirty="0" smtClean="0"/>
              <a:t> </a:t>
            </a:r>
            <a:r>
              <a:rPr lang="en-GB" sz="1400" dirty="0" err="1"/>
              <a:t>Opin</a:t>
            </a:r>
            <a:r>
              <a:rPr lang="en-GB" sz="1400" dirty="0"/>
              <a:t> Infect </a:t>
            </a:r>
            <a:r>
              <a:rPr lang="en-GB" sz="1400" dirty="0" smtClean="0"/>
              <a:t>Dis 2017;30:425-431.</a:t>
            </a:r>
            <a:endParaRPr lang="en-GB" sz="1400" dirty="0"/>
          </a:p>
        </p:txBody>
      </p:sp>
      <p:pic>
        <p:nvPicPr>
          <p:cNvPr id="5" name="Picture 4"/>
          <p:cNvPicPr>
            <a:picLocks noChangeAspect="1"/>
          </p:cNvPicPr>
          <p:nvPr/>
        </p:nvPicPr>
        <p:blipFill rotWithShape="1">
          <a:blip r:embed="rId2"/>
          <a:srcRect l="37271" t="31297" r="16241" b="23423"/>
          <a:stretch/>
        </p:blipFill>
        <p:spPr>
          <a:xfrm>
            <a:off x="395536" y="123478"/>
            <a:ext cx="8152559" cy="4464496"/>
          </a:xfrm>
          <a:prstGeom prst="rect">
            <a:avLst/>
          </a:prstGeom>
        </p:spPr>
      </p:pic>
    </p:spTree>
    <p:extLst>
      <p:ext uri="{BB962C8B-B14F-4D97-AF65-F5344CB8AC3E}">
        <p14:creationId xmlns:p14="http://schemas.microsoft.com/office/powerpoint/2010/main" val="23632330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p:cNvSpPr>
          <p:nvPr/>
        </p:nvSpPr>
        <p:spPr>
          <a:xfrm>
            <a:off x="385192" y="205978"/>
            <a:ext cx="8507288" cy="857250"/>
          </a:xfrm>
          <a:prstGeom prst="rect">
            <a:avLst/>
          </a:prstGeom>
        </p:spPr>
        <p:txBody>
          <a:bodyPr/>
          <a:lstStyle>
            <a:lvl1pPr algn="ctr" defTabSz="914400" rtl="0" eaLnBrk="1" latinLnBrk="0" hangingPunct="1">
              <a:spcBef>
                <a:spcPct val="0"/>
              </a:spcBef>
              <a:buNone/>
              <a:defRPr sz="3200" kern="1200">
                <a:solidFill>
                  <a:schemeClr val="tx1"/>
                </a:solidFill>
                <a:latin typeface="+mj-lt"/>
                <a:ea typeface="+mj-ea"/>
                <a:cs typeface="+mj-cs"/>
              </a:defRPr>
            </a:lvl1pPr>
          </a:lstStyle>
          <a:p>
            <a:r>
              <a:rPr lang="en-GB" sz="2400" dirty="0" smtClean="0"/>
              <a:t>Semi-automated surveillance</a:t>
            </a:r>
            <a:endParaRPr lang="en-GB" sz="2400" dirty="0"/>
          </a:p>
        </p:txBody>
      </p:sp>
      <p:sp>
        <p:nvSpPr>
          <p:cNvPr id="3" name="TextBox 2"/>
          <p:cNvSpPr txBox="1"/>
          <p:nvPr/>
        </p:nvSpPr>
        <p:spPr>
          <a:xfrm>
            <a:off x="35496" y="4803998"/>
            <a:ext cx="7704856" cy="307777"/>
          </a:xfrm>
          <a:prstGeom prst="rect">
            <a:avLst/>
          </a:prstGeom>
          <a:noFill/>
        </p:spPr>
        <p:txBody>
          <a:bodyPr wrap="square" rtlCol="0">
            <a:spAutoFit/>
          </a:bodyPr>
          <a:lstStyle/>
          <a:p>
            <a:r>
              <a:rPr lang="en-GB" sz="1400" dirty="0" err="1" smtClean="0"/>
              <a:t>Kuczewski</a:t>
            </a:r>
            <a:r>
              <a:rPr lang="en-GB" sz="1400" dirty="0" smtClean="0"/>
              <a:t> et al. J Infect Prevent 2020</a:t>
            </a:r>
            <a:endParaRPr lang="en-GB" sz="1400" dirty="0"/>
          </a:p>
        </p:txBody>
      </p:sp>
      <p:pic>
        <p:nvPicPr>
          <p:cNvPr id="6146" name="Picture 2" descr="An external file that holds a picture, illustration, etc.&#10;Object name is 10.1177_1757177420939240-fig1.jpg"/>
          <p:cNvPicPr>
            <a:picLocks noChangeAspect="1" noChangeArrowheads="1"/>
          </p:cNvPicPr>
          <p:nvPr/>
        </p:nvPicPr>
        <p:blipFill rotWithShape="1">
          <a:blip r:embed="rId2">
            <a:extLst>
              <a:ext uri="{28A0092B-C50C-407E-A947-70E740481C1C}">
                <a14:useLocalDpi xmlns:a14="http://schemas.microsoft.com/office/drawing/2010/main" val="0"/>
              </a:ext>
            </a:extLst>
          </a:blip>
          <a:srcRect b="47029"/>
          <a:stretch/>
        </p:blipFill>
        <p:spPr bwMode="auto">
          <a:xfrm>
            <a:off x="1652748" y="1152549"/>
            <a:ext cx="5972175" cy="3562127"/>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p:cNvSpPr/>
          <p:nvPr/>
        </p:nvSpPr>
        <p:spPr>
          <a:xfrm>
            <a:off x="701824" y="771550"/>
            <a:ext cx="7740352" cy="307777"/>
          </a:xfrm>
          <a:prstGeom prst="rect">
            <a:avLst/>
          </a:prstGeom>
        </p:spPr>
        <p:txBody>
          <a:bodyPr wrap="square">
            <a:spAutoFit/>
          </a:bodyPr>
          <a:lstStyle/>
          <a:p>
            <a:pPr algn="ctr"/>
            <a:r>
              <a:rPr lang="en-GB" sz="1400" dirty="0" smtClean="0">
                <a:latin typeface="Arial" panose="020B0604020202020204" pitchFamily="34" charset="0"/>
                <a:cs typeface="Arial" panose="020B0604020202020204" pitchFamily="34" charset="0"/>
              </a:rPr>
              <a:t>M#1 = manual review of all cases; M#2 = semi-automated surveillance</a:t>
            </a:r>
            <a:endParaRPr lang="en-GB" sz="14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556659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p:cNvSpPr>
          <p:nvPr/>
        </p:nvSpPr>
        <p:spPr>
          <a:xfrm>
            <a:off x="35496" y="205978"/>
            <a:ext cx="9001000" cy="857250"/>
          </a:xfrm>
          <a:prstGeom prst="rect">
            <a:avLst/>
          </a:prstGeom>
        </p:spPr>
        <p:txBody>
          <a:bodyPr/>
          <a:lstStyle>
            <a:lvl1pPr algn="ctr" defTabSz="914400" rtl="0" eaLnBrk="1" latinLnBrk="0" hangingPunct="1">
              <a:spcBef>
                <a:spcPct val="0"/>
              </a:spcBef>
              <a:buNone/>
              <a:defRPr sz="3200" kern="1200">
                <a:solidFill>
                  <a:schemeClr val="tx1"/>
                </a:solidFill>
                <a:latin typeface="+mj-lt"/>
                <a:ea typeface="+mj-ea"/>
                <a:cs typeface="+mj-cs"/>
              </a:defRPr>
            </a:lvl1pPr>
          </a:lstStyle>
          <a:p>
            <a:r>
              <a:rPr lang="en-GB" sz="2400" dirty="0" smtClean="0"/>
              <a:t>Machine learning / AI: antimicrobial prescribing decision support</a:t>
            </a:r>
            <a:endParaRPr lang="en-GB" sz="2400" dirty="0"/>
          </a:p>
        </p:txBody>
      </p:sp>
      <p:pic>
        <p:nvPicPr>
          <p:cNvPr id="6146" name="Picture 2" descr="Machine-learning-assisted selection of antibiotic prescription | Nature  Medicine"/>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971600" y="771550"/>
            <a:ext cx="7632848" cy="3788827"/>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35496" y="4803998"/>
            <a:ext cx="7704856" cy="307777"/>
          </a:xfrm>
          <a:prstGeom prst="rect">
            <a:avLst/>
          </a:prstGeom>
          <a:noFill/>
        </p:spPr>
        <p:txBody>
          <a:bodyPr wrap="square" rtlCol="0">
            <a:spAutoFit/>
          </a:bodyPr>
          <a:lstStyle/>
          <a:p>
            <a:r>
              <a:rPr lang="en-GB" sz="1400" dirty="0" err="1" smtClean="0"/>
              <a:t>Didelot</a:t>
            </a:r>
            <a:r>
              <a:rPr lang="en-GB" sz="1400" dirty="0" smtClean="0"/>
              <a:t> et al. Nature Medicine 2019.</a:t>
            </a:r>
            <a:endParaRPr lang="en-GB" sz="1400" dirty="0"/>
          </a:p>
        </p:txBody>
      </p:sp>
    </p:spTree>
    <p:extLst>
      <p:ext uri="{BB962C8B-B14F-4D97-AF65-F5344CB8AC3E}">
        <p14:creationId xmlns:p14="http://schemas.microsoft.com/office/powerpoint/2010/main" val="31372135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https://static.cambridge.org/binary/version/id/urn:cambridge.org:id:binary:20200728090055400-0799:S0899823X20001427:S0899823X20001427_fig3.png?pub-status=live"/>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835696" y="771550"/>
            <a:ext cx="5184576" cy="3666399"/>
          </a:xfrm>
          <a:prstGeom prst="rect">
            <a:avLst/>
          </a:prstGeom>
          <a:noFill/>
          <a:extLst>
            <a:ext uri="{909E8E84-426E-40DD-AFC4-6F175D3DCCD1}">
              <a14:hiddenFill xmlns:a14="http://schemas.microsoft.com/office/drawing/2010/main">
                <a:solidFill>
                  <a:srgbClr val="FFFFFF"/>
                </a:solidFill>
              </a14:hiddenFill>
            </a:ext>
          </a:extLst>
        </p:spPr>
      </p:pic>
      <p:sp>
        <p:nvSpPr>
          <p:cNvPr id="3" name="Title 1"/>
          <p:cNvSpPr txBox="1">
            <a:spLocks/>
          </p:cNvSpPr>
          <p:nvPr/>
        </p:nvSpPr>
        <p:spPr>
          <a:xfrm>
            <a:off x="385192" y="205978"/>
            <a:ext cx="8507288" cy="857250"/>
          </a:xfrm>
          <a:prstGeom prst="rect">
            <a:avLst/>
          </a:prstGeom>
        </p:spPr>
        <p:txBody>
          <a:bodyPr/>
          <a:lstStyle>
            <a:lvl1pPr algn="ctr" defTabSz="914400" rtl="0" eaLnBrk="1" latinLnBrk="0" hangingPunct="1">
              <a:spcBef>
                <a:spcPct val="0"/>
              </a:spcBef>
              <a:buNone/>
              <a:defRPr sz="3200" kern="1200">
                <a:solidFill>
                  <a:schemeClr val="tx1"/>
                </a:solidFill>
                <a:latin typeface="+mj-lt"/>
                <a:ea typeface="+mj-ea"/>
                <a:cs typeface="+mj-cs"/>
              </a:defRPr>
            </a:lvl1pPr>
          </a:lstStyle>
          <a:p>
            <a:r>
              <a:rPr lang="en-GB" sz="2400" dirty="0" smtClean="0"/>
              <a:t>Data visualisation</a:t>
            </a:r>
            <a:endParaRPr lang="en-GB" sz="2400" dirty="0"/>
          </a:p>
        </p:txBody>
      </p:sp>
      <p:sp>
        <p:nvSpPr>
          <p:cNvPr id="4" name="TextBox 3"/>
          <p:cNvSpPr txBox="1"/>
          <p:nvPr/>
        </p:nvSpPr>
        <p:spPr>
          <a:xfrm>
            <a:off x="35496" y="4803998"/>
            <a:ext cx="7704856" cy="307777"/>
          </a:xfrm>
          <a:prstGeom prst="rect">
            <a:avLst/>
          </a:prstGeom>
          <a:noFill/>
        </p:spPr>
        <p:txBody>
          <a:bodyPr wrap="square" rtlCol="0">
            <a:spAutoFit/>
          </a:bodyPr>
          <a:lstStyle/>
          <a:p>
            <a:r>
              <a:rPr lang="en-GB" sz="1400" dirty="0" smtClean="0"/>
              <a:t>Salinas et al. Infect Control </a:t>
            </a:r>
            <a:r>
              <a:rPr lang="en-GB" sz="1400" dirty="0" err="1" smtClean="0"/>
              <a:t>Hosp</a:t>
            </a:r>
            <a:r>
              <a:rPr lang="en-GB" sz="1400" dirty="0" smtClean="0"/>
              <a:t> </a:t>
            </a:r>
            <a:r>
              <a:rPr lang="en-GB" sz="1400" dirty="0" err="1" smtClean="0"/>
              <a:t>Epidemiol</a:t>
            </a:r>
            <a:r>
              <a:rPr lang="en-GB" sz="1400" dirty="0" smtClean="0"/>
              <a:t> 2020.</a:t>
            </a:r>
            <a:endParaRPr lang="en-GB" sz="1400" dirty="0"/>
          </a:p>
        </p:txBody>
      </p:sp>
    </p:spTree>
    <p:extLst>
      <p:ext uri="{BB962C8B-B14F-4D97-AF65-F5344CB8AC3E}">
        <p14:creationId xmlns:p14="http://schemas.microsoft.com/office/powerpoint/2010/main" val="3758760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Diagram 4"/>
          <p:cNvGraphicFramePr/>
          <p:nvPr>
            <p:extLst>
              <p:ext uri="{D42A27DB-BD31-4B8C-83A1-F6EECF244321}">
                <p14:modId xmlns:p14="http://schemas.microsoft.com/office/powerpoint/2010/main" val="3751488191"/>
              </p:ext>
            </p:extLst>
          </p:nvPr>
        </p:nvGraphicFramePr>
        <p:xfrm>
          <a:off x="323528" y="411510"/>
          <a:ext cx="8208912" cy="419224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7820212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26706" t="27916" r="34875" b="46875"/>
          <a:stretch/>
        </p:blipFill>
        <p:spPr bwMode="auto">
          <a:xfrm>
            <a:off x="1429996" y="2283718"/>
            <a:ext cx="6166340" cy="227477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Rectangle 3"/>
          <p:cNvSpPr/>
          <p:nvPr/>
        </p:nvSpPr>
        <p:spPr>
          <a:xfrm>
            <a:off x="251520" y="683280"/>
            <a:ext cx="8784976" cy="1569660"/>
          </a:xfrm>
          <a:prstGeom prst="rect">
            <a:avLst/>
          </a:prstGeom>
        </p:spPr>
        <p:txBody>
          <a:bodyPr wrap="square">
            <a:spAutoFit/>
          </a:bodyPr>
          <a:lstStyle/>
          <a:p>
            <a:pPr marL="214313" indent="-214313">
              <a:buFont typeface="Arial" panose="020B0604020202020204" pitchFamily="34" charset="0"/>
              <a:buChar char="•"/>
            </a:pPr>
            <a:r>
              <a:rPr lang="en-GB" sz="1600" dirty="0" smtClean="0">
                <a:latin typeface="Arial" panose="020B0604020202020204" pitchFamily="34" charset="0"/>
                <a:cs typeface="Arial" panose="020B0604020202020204" pitchFamily="34" charset="0"/>
              </a:rPr>
              <a:t>The 2016 national PPS </a:t>
            </a:r>
            <a:r>
              <a:rPr lang="en-GB" sz="1600" dirty="0">
                <a:latin typeface="Arial" panose="020B0604020202020204" pitchFamily="34" charset="0"/>
                <a:cs typeface="Arial" panose="020B0604020202020204" pitchFamily="34" charset="0"/>
              </a:rPr>
              <a:t>was a huge undertaking that included 48,312 patients from 88 NHS Trusts and 6 private hospitals. </a:t>
            </a:r>
          </a:p>
          <a:p>
            <a:pPr marL="214313" indent="-214313">
              <a:buFont typeface="Arial" panose="020B0604020202020204" pitchFamily="34" charset="0"/>
              <a:buChar char="•"/>
            </a:pPr>
            <a:r>
              <a:rPr lang="en-GB" sz="1600" dirty="0">
                <a:latin typeface="Arial" panose="020B0604020202020204" pitchFamily="34" charset="0"/>
                <a:cs typeface="Arial" panose="020B0604020202020204" pitchFamily="34" charset="0"/>
              </a:rPr>
              <a:t>7% of patients had an HCAI and 33% were on an </a:t>
            </a:r>
            <a:r>
              <a:rPr lang="en-GB" sz="1600" dirty="0" smtClean="0">
                <a:latin typeface="Arial" panose="020B0604020202020204" pitchFamily="34" charset="0"/>
                <a:cs typeface="Arial" panose="020B0604020202020204" pitchFamily="34" charset="0"/>
              </a:rPr>
              <a:t>antimicrobial</a:t>
            </a:r>
            <a:r>
              <a:rPr lang="en-GB" sz="1600" dirty="0" smtClean="0">
                <a:latin typeface="Arial" panose="020B0604020202020204" pitchFamily="34" charset="0"/>
                <a:cs typeface="Arial" panose="020B0604020202020204" pitchFamily="34" charset="0"/>
              </a:rPr>
              <a:t>.</a:t>
            </a:r>
            <a:endParaRPr lang="en-GB" sz="1600" dirty="0">
              <a:latin typeface="Arial" panose="020B0604020202020204" pitchFamily="34" charset="0"/>
              <a:cs typeface="Arial" panose="020B0604020202020204" pitchFamily="34" charset="0"/>
            </a:endParaRPr>
          </a:p>
          <a:p>
            <a:pPr marL="214313" indent="-214313">
              <a:buFont typeface="Arial" panose="020B0604020202020204" pitchFamily="34" charset="0"/>
              <a:buChar char="•"/>
            </a:pPr>
            <a:r>
              <a:rPr lang="en-GB" sz="1600" dirty="0">
                <a:latin typeface="Arial" panose="020B0604020202020204" pitchFamily="34" charset="0"/>
                <a:cs typeface="Arial" panose="020B0604020202020204" pitchFamily="34" charset="0"/>
              </a:rPr>
              <a:t>Pneumonia was the most common HCAI (29%) followed by UTI (17%) then SSI (</a:t>
            </a:r>
            <a:r>
              <a:rPr lang="en-GB" sz="1600" dirty="0" smtClean="0">
                <a:latin typeface="Arial" panose="020B0604020202020204" pitchFamily="34" charset="0"/>
                <a:cs typeface="Arial" panose="020B0604020202020204" pitchFamily="34" charset="0"/>
              </a:rPr>
              <a:t>15%). </a:t>
            </a:r>
            <a:endParaRPr lang="en-GB" sz="1600" dirty="0">
              <a:latin typeface="Arial" panose="020B0604020202020204" pitchFamily="34" charset="0"/>
              <a:cs typeface="Arial" panose="020B0604020202020204" pitchFamily="34" charset="0"/>
            </a:endParaRPr>
          </a:p>
          <a:p>
            <a:pPr marL="214313" indent="-214313">
              <a:buFont typeface="Arial" panose="020B0604020202020204" pitchFamily="34" charset="0"/>
              <a:buChar char="•"/>
            </a:pPr>
            <a:r>
              <a:rPr lang="en-GB" sz="1600" dirty="0">
                <a:latin typeface="Arial" panose="020B0604020202020204" pitchFamily="34" charset="0"/>
                <a:cs typeface="Arial" panose="020B0604020202020204" pitchFamily="34" charset="0"/>
              </a:rPr>
              <a:t>Prevalence of peripheral vascular cannula (43%), central venous catheters (7%), urinary catheters (20%), and intubation (2%). </a:t>
            </a:r>
          </a:p>
        </p:txBody>
      </p:sp>
      <p:sp>
        <p:nvSpPr>
          <p:cNvPr id="6" name="Rectangle 5"/>
          <p:cNvSpPr/>
          <p:nvPr/>
        </p:nvSpPr>
        <p:spPr>
          <a:xfrm>
            <a:off x="1493658" y="4515966"/>
            <a:ext cx="6318702" cy="300082"/>
          </a:xfrm>
          <a:prstGeom prst="rect">
            <a:avLst/>
          </a:prstGeom>
        </p:spPr>
        <p:txBody>
          <a:bodyPr wrap="square">
            <a:spAutoFit/>
          </a:bodyPr>
          <a:lstStyle/>
          <a:p>
            <a:pPr algn="ctr"/>
            <a:r>
              <a:rPr lang="en-GB" sz="1350" i="1" dirty="0">
                <a:latin typeface="Arial" panose="020B0604020202020204" pitchFamily="34" charset="0"/>
                <a:cs typeface="Arial" panose="020B0604020202020204" pitchFamily="34" charset="0"/>
              </a:rPr>
              <a:t>HCAI and antimicrobial use by speciality.</a:t>
            </a:r>
            <a:endParaRPr lang="en-GB" sz="1350" dirty="0">
              <a:latin typeface="Arial" panose="020B0604020202020204" pitchFamily="34" charset="0"/>
              <a:cs typeface="Arial" panose="020B0604020202020204" pitchFamily="34" charset="0"/>
            </a:endParaRPr>
          </a:p>
        </p:txBody>
      </p:sp>
      <p:sp>
        <p:nvSpPr>
          <p:cNvPr id="5" name="Title 1"/>
          <p:cNvSpPr txBox="1">
            <a:spLocks/>
          </p:cNvSpPr>
          <p:nvPr/>
        </p:nvSpPr>
        <p:spPr>
          <a:xfrm>
            <a:off x="1493659" y="195486"/>
            <a:ext cx="6317456" cy="400050"/>
          </a:xfrm>
          <a:prstGeom prst="rect">
            <a:avLst/>
          </a:prstGeom>
        </p:spPr>
        <p:txBody>
          <a:bodyPr/>
          <a:lstStyle/>
          <a:p>
            <a:pPr algn="ctr" eaLnBrk="0" hangingPunct="0">
              <a:tabLst>
                <a:tab pos="3027760" algn="l"/>
              </a:tabLst>
              <a:defRPr/>
            </a:pPr>
            <a:r>
              <a:rPr lang="en-GB" sz="2400" dirty="0" smtClean="0">
                <a:latin typeface="Arial" panose="020B0604020202020204" pitchFamily="34" charset="0"/>
                <a:ea typeface="+mj-ea"/>
                <a:cs typeface="Arial" panose="020B0604020202020204" pitchFamily="34" charset="0"/>
              </a:rPr>
              <a:t>Prevalence of HCAI</a:t>
            </a:r>
            <a:endParaRPr lang="en-GB" sz="2400" dirty="0">
              <a:latin typeface="Arial" panose="020B0604020202020204" pitchFamily="34" charset="0"/>
              <a:ea typeface="+mj-ea"/>
              <a:cs typeface="Arial" panose="020B0604020202020204" pitchFamily="34" charset="0"/>
            </a:endParaRPr>
          </a:p>
        </p:txBody>
      </p:sp>
      <p:sp>
        <p:nvSpPr>
          <p:cNvPr id="7" name="Rectangle 6"/>
          <p:cNvSpPr/>
          <p:nvPr/>
        </p:nvSpPr>
        <p:spPr>
          <a:xfrm>
            <a:off x="35496" y="4803998"/>
            <a:ext cx="5805264" cy="307777"/>
          </a:xfrm>
          <a:prstGeom prst="rect">
            <a:avLst/>
          </a:prstGeom>
        </p:spPr>
        <p:txBody>
          <a:bodyPr wrap="square">
            <a:spAutoFit/>
          </a:bodyPr>
          <a:lstStyle/>
          <a:p>
            <a:r>
              <a:rPr lang="en-GB" sz="1400" dirty="0" smtClean="0">
                <a:latin typeface="Arial" panose="020B0604020202020204" pitchFamily="34" charset="0"/>
                <a:cs typeface="Arial" panose="020B0604020202020204" pitchFamily="34" charset="0"/>
              </a:rPr>
              <a:t>ESPAUR Report 2017.</a:t>
            </a:r>
            <a:endParaRPr lang="en-GB" sz="14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5496686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32992" t="22743" r="18790" b="24479"/>
          <a:stretch/>
        </p:blipFill>
        <p:spPr bwMode="auto">
          <a:xfrm>
            <a:off x="1385646" y="838393"/>
            <a:ext cx="6210690" cy="382196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Title 1"/>
          <p:cNvSpPr txBox="1">
            <a:spLocks/>
          </p:cNvSpPr>
          <p:nvPr/>
        </p:nvSpPr>
        <p:spPr>
          <a:xfrm>
            <a:off x="1493659" y="303498"/>
            <a:ext cx="6317456" cy="400050"/>
          </a:xfrm>
          <a:prstGeom prst="rect">
            <a:avLst/>
          </a:prstGeom>
        </p:spPr>
        <p:txBody>
          <a:bodyPr/>
          <a:lstStyle/>
          <a:p>
            <a:pPr algn="ctr" eaLnBrk="0" hangingPunct="0">
              <a:tabLst>
                <a:tab pos="3027760" algn="l"/>
              </a:tabLst>
              <a:defRPr/>
            </a:pPr>
            <a:r>
              <a:rPr lang="en-GB" sz="2400" dirty="0" smtClean="0">
                <a:latin typeface="Arial" panose="020B0604020202020204" pitchFamily="34" charset="0"/>
                <a:ea typeface="+mj-ea"/>
                <a:cs typeface="Arial" panose="020B0604020202020204" pitchFamily="34" charset="0"/>
              </a:rPr>
              <a:t>HCAIs </a:t>
            </a:r>
            <a:r>
              <a:rPr lang="en-GB" sz="2400" dirty="0">
                <a:latin typeface="Arial" panose="020B0604020202020204" pitchFamily="34" charset="0"/>
                <a:ea typeface="+mj-ea"/>
                <a:cs typeface="Arial" panose="020B0604020202020204" pitchFamily="34" charset="0"/>
              </a:rPr>
              <a:t>are expensive</a:t>
            </a:r>
          </a:p>
        </p:txBody>
      </p:sp>
      <p:sp>
        <p:nvSpPr>
          <p:cNvPr id="6" name="Rectangle 5"/>
          <p:cNvSpPr/>
          <p:nvPr/>
        </p:nvSpPr>
        <p:spPr>
          <a:xfrm>
            <a:off x="35496" y="4803998"/>
            <a:ext cx="5805264" cy="307777"/>
          </a:xfrm>
          <a:prstGeom prst="rect">
            <a:avLst/>
          </a:prstGeom>
        </p:spPr>
        <p:txBody>
          <a:bodyPr wrap="square">
            <a:spAutoFit/>
          </a:bodyPr>
          <a:lstStyle/>
          <a:p>
            <a:r>
              <a:rPr lang="en-GB" sz="1400" dirty="0">
                <a:latin typeface="Arial" panose="020B0604020202020204" pitchFamily="34" charset="0"/>
                <a:cs typeface="Arial" panose="020B0604020202020204" pitchFamily="34" charset="0"/>
              </a:rPr>
              <a:t>Cassini </a:t>
            </a:r>
            <a:r>
              <a:rPr lang="en-GB" sz="1400" i="1" dirty="0">
                <a:latin typeface="Arial" panose="020B0604020202020204" pitchFamily="34" charset="0"/>
                <a:cs typeface="Arial" panose="020B0604020202020204" pitchFamily="34" charset="0"/>
              </a:rPr>
              <a:t>et al</a:t>
            </a:r>
            <a:r>
              <a:rPr lang="en-GB" sz="1400" dirty="0">
                <a:latin typeface="Arial" panose="020B0604020202020204" pitchFamily="34" charset="0"/>
                <a:cs typeface="Arial" panose="020B0604020202020204" pitchFamily="34" charset="0"/>
              </a:rPr>
              <a:t>. </a:t>
            </a:r>
            <a:r>
              <a:rPr lang="en-GB" sz="1400" i="1" dirty="0" err="1">
                <a:latin typeface="Arial" panose="020B0604020202020204" pitchFamily="34" charset="0"/>
                <a:cs typeface="Arial" panose="020B0604020202020204" pitchFamily="34" charset="0"/>
              </a:rPr>
              <a:t>Plos</a:t>
            </a:r>
            <a:r>
              <a:rPr lang="en-GB" sz="1400" i="1" dirty="0">
                <a:latin typeface="Arial" panose="020B0604020202020204" pitchFamily="34" charset="0"/>
                <a:cs typeface="Arial" panose="020B0604020202020204" pitchFamily="34" charset="0"/>
              </a:rPr>
              <a:t> Med </a:t>
            </a:r>
            <a:r>
              <a:rPr lang="en-GB" sz="1400" dirty="0">
                <a:latin typeface="Arial" panose="020B0604020202020204" pitchFamily="34" charset="0"/>
                <a:cs typeface="Arial" panose="020B0604020202020204" pitchFamily="34" charset="0"/>
              </a:rPr>
              <a:t>2016.</a:t>
            </a:r>
          </a:p>
        </p:txBody>
      </p:sp>
    </p:spTree>
    <p:extLst>
      <p:ext uri="{BB962C8B-B14F-4D97-AF65-F5344CB8AC3E}">
        <p14:creationId xmlns:p14="http://schemas.microsoft.com/office/powerpoint/2010/main" val="12610181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a:spLocks noGrp="1"/>
          </p:cNvSpPr>
          <p:nvPr>
            <p:ph type="title"/>
          </p:nvPr>
        </p:nvSpPr>
        <p:spPr>
          <a:xfrm>
            <a:off x="1277634" y="-92546"/>
            <a:ext cx="6812514" cy="642938"/>
          </a:xfrm>
        </p:spPr>
        <p:txBody>
          <a:bodyPr>
            <a:noAutofit/>
          </a:bodyPr>
          <a:lstStyle/>
          <a:p>
            <a:pPr algn="ctr"/>
            <a:r>
              <a:rPr lang="en-GB" sz="2400" dirty="0" smtClean="0"/>
              <a:t>Gram-negative BSIs are getting more common</a:t>
            </a:r>
            <a:endParaRPr lang="en-GB" sz="2400" dirty="0"/>
          </a:p>
        </p:txBody>
      </p:sp>
      <p:sp>
        <p:nvSpPr>
          <p:cNvPr id="4" name="Rectangle 3"/>
          <p:cNvSpPr>
            <a:spLocks noChangeArrowheads="1"/>
          </p:cNvSpPr>
          <p:nvPr/>
        </p:nvSpPr>
        <p:spPr bwMode="auto">
          <a:xfrm>
            <a:off x="35496" y="4866501"/>
            <a:ext cx="5057775" cy="276999"/>
          </a:xfrm>
          <a:prstGeom prst="rect">
            <a:avLst/>
          </a:prstGeom>
          <a:noFill/>
          <a:ln w="9525">
            <a:noFill/>
            <a:miter lim="800000"/>
            <a:headEnd/>
            <a:tailEnd/>
          </a:ln>
        </p:spPr>
        <p:txBody>
          <a:bodyPr>
            <a:spAutoFit/>
          </a:bodyPr>
          <a:lstStyle/>
          <a:p>
            <a:r>
              <a:rPr lang="en-GB" sz="1200" dirty="0">
                <a:latin typeface="Arial" pitchFamily="34" charset="0"/>
                <a:cs typeface="Arial" pitchFamily="34" charset="0"/>
              </a:rPr>
              <a:t>Data: Public Health England.</a:t>
            </a:r>
            <a:endParaRPr lang="en-US" sz="1200" dirty="0">
              <a:latin typeface="Arial" pitchFamily="34" charset="0"/>
              <a:cs typeface="Arial" pitchFamily="34" charset="0"/>
            </a:endParaRPr>
          </a:p>
        </p:txBody>
      </p:sp>
      <p:graphicFrame>
        <p:nvGraphicFramePr>
          <p:cNvPr id="6" name="Chart 5"/>
          <p:cNvGraphicFramePr>
            <a:graphicFrameLocks noGrp="1"/>
          </p:cNvGraphicFramePr>
          <p:nvPr>
            <p:extLst>
              <p:ext uri="{D42A27DB-BD31-4B8C-83A1-F6EECF244321}">
                <p14:modId xmlns:p14="http://schemas.microsoft.com/office/powerpoint/2010/main" val="4265374548"/>
              </p:ext>
            </p:extLst>
          </p:nvPr>
        </p:nvGraphicFramePr>
        <p:xfrm>
          <a:off x="251520" y="345505"/>
          <a:ext cx="8424936" cy="4556554"/>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9639497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a:spLocks noGrp="1"/>
          </p:cNvSpPr>
          <p:nvPr>
            <p:ph type="title"/>
          </p:nvPr>
        </p:nvSpPr>
        <p:spPr>
          <a:xfrm>
            <a:off x="1277635" y="195486"/>
            <a:ext cx="6812514" cy="642938"/>
          </a:xfrm>
        </p:spPr>
        <p:txBody>
          <a:bodyPr>
            <a:noAutofit/>
          </a:bodyPr>
          <a:lstStyle/>
          <a:p>
            <a:pPr algn="ctr"/>
            <a:r>
              <a:rPr lang="en-GB" sz="2400" dirty="0" smtClean="0"/>
              <a:t>Gram-negative BSIs are getting harder to treat</a:t>
            </a:r>
            <a:endParaRPr lang="en-GB" sz="2400" dirty="0"/>
          </a:p>
        </p:txBody>
      </p:sp>
      <p:pic>
        <p:nvPicPr>
          <p:cNvPr id="2050" name="Picture 2" descr="https://reflectionsipc.files.wordpress.com/2018/11/kleb-espaur-2018-e1542878858335.jpg?w=700"/>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3568" y="1275606"/>
            <a:ext cx="7560840" cy="3405265"/>
          </a:xfrm>
          <a:prstGeom prst="rect">
            <a:avLst/>
          </a:prstGeom>
          <a:noFill/>
          <a:extLst>
            <a:ext uri="{909E8E84-426E-40DD-AFC4-6F175D3DCCD1}">
              <a14:hiddenFill xmlns:a14="http://schemas.microsoft.com/office/drawing/2010/main">
                <a:solidFill>
                  <a:srgbClr val="FFFFFF"/>
                </a:solidFill>
              </a14:hiddenFill>
            </a:ext>
          </a:extLst>
        </p:spPr>
      </p:pic>
      <p:sp>
        <p:nvSpPr>
          <p:cNvPr id="6" name="Rectangle 5"/>
          <p:cNvSpPr>
            <a:spLocks noChangeArrowheads="1"/>
          </p:cNvSpPr>
          <p:nvPr/>
        </p:nvSpPr>
        <p:spPr bwMode="auto">
          <a:xfrm>
            <a:off x="35464" y="4841054"/>
            <a:ext cx="5057775" cy="276999"/>
          </a:xfrm>
          <a:prstGeom prst="rect">
            <a:avLst/>
          </a:prstGeom>
          <a:noFill/>
          <a:ln w="9525">
            <a:noFill/>
            <a:miter lim="800000"/>
            <a:headEnd/>
            <a:tailEnd/>
          </a:ln>
        </p:spPr>
        <p:txBody>
          <a:bodyPr>
            <a:spAutoFit/>
          </a:bodyPr>
          <a:lstStyle/>
          <a:p>
            <a:r>
              <a:rPr lang="en-GB" sz="1200" dirty="0">
                <a:latin typeface="Arial" pitchFamily="34" charset="0"/>
                <a:cs typeface="Arial" pitchFamily="34" charset="0"/>
              </a:rPr>
              <a:t>Data: ESPAUR 2018.</a:t>
            </a:r>
            <a:endParaRPr lang="en-US" sz="1200" dirty="0">
              <a:latin typeface="Arial" pitchFamily="34" charset="0"/>
              <a:cs typeface="Arial" pitchFamily="34" charset="0"/>
            </a:endParaRPr>
          </a:p>
        </p:txBody>
      </p:sp>
    </p:spTree>
    <p:extLst>
      <p:ext uri="{BB962C8B-B14F-4D97-AF65-F5344CB8AC3E}">
        <p14:creationId xmlns:p14="http://schemas.microsoft.com/office/powerpoint/2010/main" val="36238393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Diagram 1"/>
          <p:cNvGraphicFramePr/>
          <p:nvPr>
            <p:extLst/>
          </p:nvPr>
        </p:nvGraphicFramePr>
        <p:xfrm>
          <a:off x="575556" y="1545636"/>
          <a:ext cx="4572000" cy="3048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3" name="Diagram 2"/>
          <p:cNvGraphicFramePr/>
          <p:nvPr>
            <p:extLst/>
          </p:nvPr>
        </p:nvGraphicFramePr>
        <p:xfrm>
          <a:off x="2004465" y="719345"/>
          <a:ext cx="4973052" cy="567063"/>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
        <p:nvSpPr>
          <p:cNvPr id="6" name="TextBox 5"/>
          <p:cNvSpPr txBox="1"/>
          <p:nvPr/>
        </p:nvSpPr>
        <p:spPr>
          <a:xfrm>
            <a:off x="1223628" y="51470"/>
            <a:ext cx="6534726" cy="461665"/>
          </a:xfrm>
          <a:prstGeom prst="rect">
            <a:avLst/>
          </a:prstGeom>
          <a:noFill/>
        </p:spPr>
        <p:txBody>
          <a:bodyPr wrap="square" rtlCol="0">
            <a:spAutoFit/>
          </a:bodyPr>
          <a:lstStyle/>
          <a:p>
            <a:pPr algn="ctr"/>
            <a:r>
              <a:rPr lang="en-GB" sz="2400" dirty="0">
                <a:latin typeface="Arial" panose="020B0604020202020204" pitchFamily="34" charset="0"/>
                <a:cs typeface="Arial" panose="020B0604020202020204" pitchFamily="34" charset="0"/>
              </a:rPr>
              <a:t>Drivers of Gram-negative BSI</a:t>
            </a:r>
          </a:p>
        </p:txBody>
      </p:sp>
      <p:graphicFrame>
        <p:nvGraphicFramePr>
          <p:cNvPr id="5" name="Diagram 4"/>
          <p:cNvGraphicFramePr/>
          <p:nvPr>
            <p:extLst/>
          </p:nvPr>
        </p:nvGraphicFramePr>
        <p:xfrm>
          <a:off x="3653898" y="1031591"/>
          <a:ext cx="4572000" cy="3048000"/>
        </p:xfrm>
        <a:graphic>
          <a:graphicData uri="http://schemas.openxmlformats.org/drawingml/2006/diagram">
            <dgm:relIds xmlns:dgm="http://schemas.openxmlformats.org/drawingml/2006/diagram" xmlns:r="http://schemas.openxmlformats.org/officeDocument/2006/relationships" r:dm="rId12" r:lo="rId13" r:qs="rId14" r:cs="rId15"/>
          </a:graphicData>
        </a:graphic>
      </p:graphicFrame>
    </p:spTree>
    <p:extLst>
      <p:ext uri="{BB962C8B-B14F-4D97-AF65-F5344CB8AC3E}">
        <p14:creationId xmlns:p14="http://schemas.microsoft.com/office/powerpoint/2010/main" val="21637032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9512" y="94147"/>
            <a:ext cx="8712968" cy="533387"/>
          </a:xfrm>
        </p:spPr>
        <p:txBody>
          <a:bodyPr>
            <a:normAutofit/>
          </a:bodyPr>
          <a:lstStyle/>
          <a:p>
            <a:pPr algn="ctr"/>
            <a:r>
              <a:rPr lang="en-GB" sz="2400" dirty="0" smtClean="0"/>
              <a:t>Getting to grips with the source of </a:t>
            </a:r>
            <a:r>
              <a:rPr lang="en-GB" sz="2400" i="1" dirty="0" smtClean="0"/>
              <a:t>E. coli </a:t>
            </a:r>
            <a:r>
              <a:rPr lang="en-GB" sz="2400" dirty="0" smtClean="0"/>
              <a:t>BSIs</a:t>
            </a:r>
            <a:endParaRPr lang="en-GB" sz="2400" dirty="0"/>
          </a:p>
        </p:txBody>
      </p:sp>
      <p:pic>
        <p:nvPicPr>
          <p:cNvPr id="3074" name="Chart 1"/>
          <p:cNvPicPr>
            <a:picLocks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47664" y="874441"/>
            <a:ext cx="5967041" cy="3996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Rectangle 4"/>
          <p:cNvSpPr/>
          <p:nvPr/>
        </p:nvSpPr>
        <p:spPr>
          <a:xfrm>
            <a:off x="0" y="4870885"/>
            <a:ext cx="4131469" cy="253916"/>
          </a:xfrm>
          <a:prstGeom prst="rect">
            <a:avLst/>
          </a:prstGeom>
        </p:spPr>
        <p:txBody>
          <a:bodyPr>
            <a:spAutoFit/>
          </a:bodyPr>
          <a:lstStyle/>
          <a:p>
            <a:pPr marL="257175" indent="-257175">
              <a:defRPr/>
            </a:pPr>
            <a:r>
              <a:rPr lang="en-GB" sz="1050" dirty="0">
                <a:latin typeface="Arial" pitchFamily="34" charset="0"/>
                <a:cs typeface="Arial" pitchFamily="34" charset="0"/>
              </a:rPr>
              <a:t>Otter et al. J </a:t>
            </a:r>
            <a:r>
              <a:rPr lang="en-GB" sz="1050" dirty="0" err="1">
                <a:latin typeface="Arial" pitchFamily="34" charset="0"/>
                <a:cs typeface="Arial" pitchFamily="34" charset="0"/>
              </a:rPr>
              <a:t>Hosp</a:t>
            </a:r>
            <a:r>
              <a:rPr lang="en-GB" sz="1050" dirty="0">
                <a:latin typeface="Arial" pitchFamily="34" charset="0"/>
                <a:cs typeface="Arial" pitchFamily="34" charset="0"/>
              </a:rPr>
              <a:t> Infect 2018.</a:t>
            </a:r>
            <a:endParaRPr lang="en-GB" sz="1050" dirty="0">
              <a:latin typeface="Arial" pitchFamily="34" charset="0"/>
              <a:cs typeface="Arial" pitchFamily="34" charset="0"/>
            </a:endParaRPr>
          </a:p>
        </p:txBody>
      </p:sp>
      <p:sp>
        <p:nvSpPr>
          <p:cNvPr id="6" name="Rectangle 5"/>
          <p:cNvSpPr/>
          <p:nvPr/>
        </p:nvSpPr>
        <p:spPr>
          <a:xfrm>
            <a:off x="1223628" y="504713"/>
            <a:ext cx="6642738" cy="253916"/>
          </a:xfrm>
          <a:prstGeom prst="rect">
            <a:avLst/>
          </a:prstGeom>
        </p:spPr>
        <p:txBody>
          <a:bodyPr wrap="square">
            <a:spAutoFit/>
          </a:bodyPr>
          <a:lstStyle/>
          <a:p>
            <a:pPr marL="257175" indent="-257175" algn="ctr">
              <a:defRPr/>
            </a:pPr>
            <a:r>
              <a:rPr lang="en-GB" sz="1050" dirty="0">
                <a:latin typeface="Arial" pitchFamily="34" charset="0"/>
                <a:cs typeface="Arial" pitchFamily="34" charset="0"/>
              </a:rPr>
              <a:t>Comparing the source of 250 healthcare-associated </a:t>
            </a:r>
            <a:r>
              <a:rPr lang="en-GB" sz="1050" i="1" dirty="0">
                <a:latin typeface="Arial" pitchFamily="34" charset="0"/>
                <a:cs typeface="Arial" pitchFamily="34" charset="0"/>
              </a:rPr>
              <a:t>E. coli </a:t>
            </a:r>
            <a:r>
              <a:rPr lang="en-GB" sz="1050" dirty="0">
                <a:latin typeface="Arial" pitchFamily="34" charset="0"/>
                <a:cs typeface="Arial" pitchFamily="34" charset="0"/>
              </a:rPr>
              <a:t>BSIs with the national picture, 2015-2017.</a:t>
            </a:r>
            <a:endParaRPr lang="en-GB" sz="1050" dirty="0">
              <a:latin typeface="Arial" pitchFamily="34" charset="0"/>
              <a:cs typeface="Arial" pitchFamily="34" charset="0"/>
            </a:endParaRPr>
          </a:p>
        </p:txBody>
      </p:sp>
    </p:spTree>
    <p:extLst>
      <p:ext uri="{BB962C8B-B14F-4D97-AF65-F5344CB8AC3E}">
        <p14:creationId xmlns:p14="http://schemas.microsoft.com/office/powerpoint/2010/main" val="15406022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13273" y="87475"/>
            <a:ext cx="6317456" cy="533387"/>
          </a:xfrm>
        </p:spPr>
        <p:txBody>
          <a:bodyPr>
            <a:normAutofit/>
          </a:bodyPr>
          <a:lstStyle/>
          <a:p>
            <a:pPr algn="ctr"/>
            <a:r>
              <a:rPr lang="en-GB" sz="2400" dirty="0" smtClean="0"/>
              <a:t>Driving down GNBSI?</a:t>
            </a:r>
            <a:endParaRPr lang="en-GB" sz="2400" dirty="0"/>
          </a:p>
        </p:txBody>
      </p:sp>
      <p:graphicFrame>
        <p:nvGraphicFramePr>
          <p:cNvPr id="5" name="Diagram 4"/>
          <p:cNvGraphicFramePr/>
          <p:nvPr>
            <p:extLst>
              <p:ext uri="{D42A27DB-BD31-4B8C-83A1-F6EECF244321}">
                <p14:modId xmlns:p14="http://schemas.microsoft.com/office/powerpoint/2010/main" val="2622499608"/>
              </p:ext>
            </p:extLst>
          </p:nvPr>
        </p:nvGraphicFramePr>
        <p:xfrm>
          <a:off x="-1332656" y="771550"/>
          <a:ext cx="11377263" cy="420587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0822096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Diagram 4"/>
          <p:cNvGraphicFramePr/>
          <p:nvPr>
            <p:extLst>
              <p:ext uri="{D42A27DB-BD31-4B8C-83A1-F6EECF244321}">
                <p14:modId xmlns:p14="http://schemas.microsoft.com/office/powerpoint/2010/main" val="2435536889"/>
              </p:ext>
            </p:extLst>
          </p:nvPr>
        </p:nvGraphicFramePr>
        <p:xfrm>
          <a:off x="323528" y="411510"/>
          <a:ext cx="8208912" cy="419224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4299007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Diagram 3"/>
          <p:cNvGraphicFramePr/>
          <p:nvPr>
            <p:extLst>
              <p:ext uri="{D42A27DB-BD31-4B8C-83A1-F6EECF244321}">
                <p14:modId xmlns:p14="http://schemas.microsoft.com/office/powerpoint/2010/main" val="858933094"/>
              </p:ext>
            </p:extLst>
          </p:nvPr>
        </p:nvGraphicFramePr>
        <p:xfrm>
          <a:off x="467544" y="123478"/>
          <a:ext cx="8064896" cy="502002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2859111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Patient experience</a:t>
            </a:r>
            <a:endParaRPr lang="en-GB" dirty="0"/>
          </a:p>
        </p:txBody>
      </p:sp>
      <p:sp>
        <p:nvSpPr>
          <p:cNvPr id="5" name="TextBox 4"/>
          <p:cNvSpPr txBox="1"/>
          <p:nvPr/>
        </p:nvSpPr>
        <p:spPr>
          <a:xfrm>
            <a:off x="107504" y="4784253"/>
            <a:ext cx="5040560" cy="307777"/>
          </a:xfrm>
          <a:prstGeom prst="rect">
            <a:avLst/>
          </a:prstGeom>
          <a:noFill/>
        </p:spPr>
        <p:txBody>
          <a:bodyPr wrap="square" rtlCol="0">
            <a:spAutoFit/>
          </a:bodyPr>
          <a:lstStyle/>
          <a:p>
            <a:r>
              <a:rPr lang="en-GB" sz="1400" dirty="0" smtClean="0"/>
              <a:t>Tanner et al. J Infect Prevent 2012</a:t>
            </a:r>
            <a:endParaRPr lang="en-GB" sz="1400" dirty="0"/>
          </a:p>
        </p:txBody>
      </p:sp>
      <p:sp>
        <p:nvSpPr>
          <p:cNvPr id="6" name="Rectangle 5"/>
          <p:cNvSpPr/>
          <p:nvPr/>
        </p:nvSpPr>
        <p:spPr>
          <a:xfrm>
            <a:off x="179512" y="1203598"/>
            <a:ext cx="8784976" cy="3170099"/>
          </a:xfrm>
          <a:prstGeom prst="rect">
            <a:avLst/>
          </a:prstGeom>
        </p:spPr>
        <p:txBody>
          <a:bodyPr wrap="square">
            <a:spAutoFit/>
          </a:bodyPr>
          <a:lstStyle/>
          <a:p>
            <a:r>
              <a:rPr lang="en-GB" sz="2000" i="1" dirty="0" smtClean="0"/>
              <a:t>‘I </a:t>
            </a:r>
            <a:r>
              <a:rPr lang="en-GB" sz="2000" i="1" dirty="0"/>
              <a:t>was crying, I was just not well at all. I couldn’t keep a drink down. The GP came and said what do you expect, you’ve had major surgery. I started to think I was going mad, perhaps you are supposed to feel like this. My husband was at his wits end, he didn’t know what to do. He called the NHS helpline and they said to buy some anti-sickness tablets from the chemist but they didn’t work. He rang the hospital and they weren’t very helpful, he rang the ward and they said she has been discharged so there is nothing we can do. Then after three or four days I was getting terrific pains in my stomach and I felt like I had wet myself, there was a lot of blood just gushing out of </a:t>
            </a:r>
            <a:r>
              <a:rPr lang="en-GB" sz="2000" i="1" dirty="0" smtClean="0"/>
              <a:t>me.’</a:t>
            </a:r>
            <a:endParaRPr lang="en-GB" sz="2000" i="1" dirty="0"/>
          </a:p>
        </p:txBody>
      </p:sp>
      <p:sp>
        <p:nvSpPr>
          <p:cNvPr id="7" name="TextBox 6"/>
          <p:cNvSpPr txBox="1"/>
          <p:nvPr/>
        </p:nvSpPr>
        <p:spPr>
          <a:xfrm>
            <a:off x="1115616" y="846742"/>
            <a:ext cx="6912768" cy="307777"/>
          </a:xfrm>
          <a:prstGeom prst="rect">
            <a:avLst/>
          </a:prstGeom>
          <a:noFill/>
        </p:spPr>
        <p:txBody>
          <a:bodyPr wrap="square" rtlCol="0">
            <a:spAutoFit/>
          </a:bodyPr>
          <a:lstStyle/>
          <a:p>
            <a:pPr algn="ctr"/>
            <a:r>
              <a:rPr lang="en-GB" sz="1400" dirty="0" smtClean="0"/>
              <a:t>17 patients who had suffered an SSI were enrolled into a semi-structured interview</a:t>
            </a:r>
            <a:endParaRPr lang="en-GB" sz="1400" dirty="0"/>
          </a:p>
        </p:txBody>
      </p:sp>
    </p:spTree>
    <p:extLst>
      <p:ext uri="{BB962C8B-B14F-4D97-AF65-F5344CB8AC3E}">
        <p14:creationId xmlns:p14="http://schemas.microsoft.com/office/powerpoint/2010/main" val="18389038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Diagram 4"/>
          <p:cNvGraphicFramePr/>
          <p:nvPr>
            <p:extLst>
              <p:ext uri="{D42A27DB-BD31-4B8C-83A1-F6EECF244321}">
                <p14:modId xmlns:p14="http://schemas.microsoft.com/office/powerpoint/2010/main" val="2950389155"/>
              </p:ext>
            </p:extLst>
          </p:nvPr>
        </p:nvGraphicFramePr>
        <p:xfrm>
          <a:off x="107504" y="267494"/>
          <a:ext cx="8928992" cy="532859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2" name="Title 1"/>
          <p:cNvSpPr>
            <a:spLocks noGrp="1"/>
          </p:cNvSpPr>
          <p:nvPr>
            <p:ph type="title"/>
          </p:nvPr>
        </p:nvSpPr>
        <p:spPr>
          <a:xfrm>
            <a:off x="457200" y="202332"/>
            <a:ext cx="8229600" cy="857250"/>
          </a:xfrm>
        </p:spPr>
        <p:txBody>
          <a:bodyPr>
            <a:normAutofit fontScale="90000"/>
          </a:bodyPr>
          <a:lstStyle/>
          <a:p>
            <a:r>
              <a:rPr lang="en-GB" sz="2700" dirty="0" smtClean="0"/>
              <a:t>Cost of </a:t>
            </a:r>
            <a:r>
              <a:rPr lang="en-GB" sz="2700" dirty="0" smtClean="0"/>
              <a:t>SSI</a:t>
            </a:r>
            <a:r>
              <a:rPr lang="en-GB" sz="2400" dirty="0" smtClean="0"/>
              <a:t/>
            </a:r>
            <a:br>
              <a:rPr lang="en-GB" sz="2400" dirty="0" smtClean="0"/>
            </a:br>
            <a:r>
              <a:rPr lang="en-GB" sz="2400" dirty="0" smtClean="0"/>
              <a:t/>
            </a:r>
            <a:br>
              <a:rPr lang="en-GB" sz="2400" dirty="0" smtClean="0"/>
            </a:br>
            <a:r>
              <a:rPr lang="en-GB" sz="1800" dirty="0" smtClean="0"/>
              <a:t>Median cost of SSI is ~£5,200 (Jenks et al. J </a:t>
            </a:r>
            <a:r>
              <a:rPr lang="en-GB" sz="1800" dirty="0" err="1" smtClean="0"/>
              <a:t>Hosp</a:t>
            </a:r>
            <a:r>
              <a:rPr lang="en-GB" sz="1800" dirty="0" smtClean="0"/>
              <a:t> Infect 2014)</a:t>
            </a:r>
            <a:endParaRPr lang="en-GB" sz="2400" dirty="0"/>
          </a:p>
        </p:txBody>
      </p:sp>
      <p:sp>
        <p:nvSpPr>
          <p:cNvPr id="4" name="TextBox 3"/>
          <p:cNvSpPr txBox="1"/>
          <p:nvPr/>
        </p:nvSpPr>
        <p:spPr>
          <a:xfrm>
            <a:off x="107504" y="4784253"/>
            <a:ext cx="5040560" cy="307777"/>
          </a:xfrm>
          <a:prstGeom prst="rect">
            <a:avLst/>
          </a:prstGeom>
          <a:noFill/>
        </p:spPr>
        <p:txBody>
          <a:bodyPr wrap="square" rtlCol="0">
            <a:spAutoFit/>
          </a:bodyPr>
          <a:lstStyle/>
          <a:p>
            <a:r>
              <a:rPr lang="en-GB" sz="1400" dirty="0" err="1" smtClean="0"/>
              <a:t>Iskander</a:t>
            </a:r>
            <a:r>
              <a:rPr lang="en-GB" sz="1400" dirty="0" smtClean="0"/>
              <a:t> et al. World J </a:t>
            </a:r>
            <a:r>
              <a:rPr lang="en-GB" sz="1400" dirty="0" err="1" smtClean="0"/>
              <a:t>Emerg</a:t>
            </a:r>
            <a:r>
              <a:rPr lang="en-GB" sz="1400" dirty="0" smtClean="0"/>
              <a:t> </a:t>
            </a:r>
            <a:r>
              <a:rPr lang="en-GB" sz="1400" dirty="0" err="1" smtClean="0"/>
              <a:t>Surg</a:t>
            </a:r>
            <a:r>
              <a:rPr lang="en-GB" sz="1400" dirty="0" smtClean="0"/>
              <a:t> 2019</a:t>
            </a:r>
            <a:endParaRPr lang="en-GB" sz="1400" dirty="0"/>
          </a:p>
        </p:txBody>
      </p:sp>
    </p:spTree>
    <p:extLst>
      <p:ext uri="{BB962C8B-B14F-4D97-AF65-F5344CB8AC3E}">
        <p14:creationId xmlns:p14="http://schemas.microsoft.com/office/powerpoint/2010/main" val="37534467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p:cNvSpPr>
          <p:nvPr/>
        </p:nvSpPr>
        <p:spPr>
          <a:xfrm>
            <a:off x="518864" y="-20538"/>
            <a:ext cx="8229600" cy="857250"/>
          </a:xfrm>
          <a:prstGeom prst="rect">
            <a:avLst/>
          </a:prstGeom>
        </p:spPr>
        <p:txBody>
          <a:bodyPr/>
          <a:lstStyle>
            <a:lvl1pPr algn="ctr" defTabSz="914400" rtl="0" eaLnBrk="1" latinLnBrk="0" hangingPunct="1">
              <a:spcBef>
                <a:spcPct val="0"/>
              </a:spcBef>
              <a:buNone/>
              <a:defRPr sz="3200" kern="1200">
                <a:solidFill>
                  <a:schemeClr val="tx1"/>
                </a:solidFill>
                <a:latin typeface="+mj-lt"/>
                <a:ea typeface="+mj-ea"/>
                <a:cs typeface="+mj-cs"/>
              </a:defRPr>
            </a:lvl1pPr>
          </a:lstStyle>
          <a:p>
            <a:r>
              <a:rPr lang="en-GB" sz="2400" dirty="0" smtClean="0"/>
              <a:t>Antimicrobial resistance and SSI</a:t>
            </a:r>
            <a:endParaRPr lang="en-GB" sz="2400" dirty="0"/>
          </a:p>
        </p:txBody>
      </p:sp>
      <p:pic>
        <p:nvPicPr>
          <p:cNvPr id="4098" name="Picture 2" descr="https://ars.els-cdn.com/content/image/1-s2.0-S1473309915002704-gr2_lrg.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123728" y="555526"/>
            <a:ext cx="5045720" cy="4248472"/>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p:cNvSpPr/>
          <p:nvPr/>
        </p:nvSpPr>
        <p:spPr>
          <a:xfrm>
            <a:off x="35496" y="4803998"/>
            <a:ext cx="7740352" cy="307777"/>
          </a:xfrm>
          <a:prstGeom prst="rect">
            <a:avLst/>
          </a:prstGeom>
        </p:spPr>
        <p:txBody>
          <a:bodyPr wrap="square">
            <a:spAutoFit/>
          </a:bodyPr>
          <a:lstStyle/>
          <a:p>
            <a:r>
              <a:rPr lang="en-GB" sz="1400" dirty="0" err="1" smtClean="0">
                <a:latin typeface="Arial" panose="020B0604020202020204" pitchFamily="34" charset="0"/>
                <a:cs typeface="Arial" panose="020B0604020202020204" pitchFamily="34" charset="0"/>
              </a:rPr>
              <a:t>Teillant</a:t>
            </a:r>
            <a:r>
              <a:rPr lang="en-GB" sz="1400" dirty="0" smtClean="0">
                <a:latin typeface="Arial" panose="020B0604020202020204" pitchFamily="34" charset="0"/>
                <a:cs typeface="Arial" panose="020B0604020202020204" pitchFamily="34" charset="0"/>
              </a:rPr>
              <a:t> et al. Lancet Infect Dis 2015.</a:t>
            </a:r>
            <a:endParaRPr lang="en-GB" sz="14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4225972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p:cNvSpPr>
          <p:nvPr/>
        </p:nvSpPr>
        <p:spPr>
          <a:xfrm>
            <a:off x="457200" y="205978"/>
            <a:ext cx="8229600" cy="857250"/>
          </a:xfrm>
          <a:prstGeom prst="rect">
            <a:avLst/>
          </a:prstGeom>
        </p:spPr>
        <p:txBody>
          <a:bodyPr/>
          <a:lstStyle>
            <a:lvl1pPr algn="ctr" defTabSz="914400" rtl="0" eaLnBrk="1" latinLnBrk="0" hangingPunct="1">
              <a:spcBef>
                <a:spcPct val="0"/>
              </a:spcBef>
              <a:buNone/>
              <a:defRPr sz="3200" kern="1200">
                <a:solidFill>
                  <a:schemeClr val="tx1"/>
                </a:solidFill>
                <a:latin typeface="+mj-lt"/>
                <a:ea typeface="+mj-ea"/>
                <a:cs typeface="+mj-cs"/>
              </a:defRPr>
            </a:lvl1pPr>
          </a:lstStyle>
          <a:p>
            <a:r>
              <a:rPr lang="en-GB" dirty="0" smtClean="0"/>
              <a:t>Reputation…and patient choice</a:t>
            </a:r>
            <a:endParaRPr lang="en-GB" dirty="0"/>
          </a:p>
        </p:txBody>
      </p:sp>
      <p:pic>
        <p:nvPicPr>
          <p:cNvPr id="1026" name="Picture 2" descr="Newsletter – Globalsur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15616" y="1347614"/>
            <a:ext cx="3192289" cy="2800940"/>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p:cNvPicPr>
            <a:picLocks noChangeAspect="1"/>
          </p:cNvPicPr>
          <p:nvPr/>
        </p:nvPicPr>
        <p:blipFill rotWithShape="1">
          <a:blip r:embed="rId3"/>
          <a:srcRect l="50787" t="23400" r="28738" b="23401"/>
          <a:stretch/>
        </p:blipFill>
        <p:spPr>
          <a:xfrm>
            <a:off x="5364088" y="987574"/>
            <a:ext cx="2664296" cy="3893971"/>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34196987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2" name="Picture 2" descr="https://ars.els-cdn.com/content/image/1-s2.0-S0195670118301798-gr1_lrg.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283968" y="147004"/>
            <a:ext cx="4963419" cy="4827339"/>
          </a:xfrm>
          <a:prstGeom prst="rect">
            <a:avLst/>
          </a:prstGeom>
          <a:noFill/>
          <a:extLst>
            <a:ext uri="{909E8E84-426E-40DD-AFC4-6F175D3DCCD1}">
              <a14:hiddenFill xmlns:a14="http://schemas.microsoft.com/office/drawing/2010/main">
                <a:solidFill>
                  <a:srgbClr val="FFFFFF"/>
                </a:solidFill>
              </a14:hiddenFill>
            </a:ext>
          </a:extLst>
        </p:spPr>
      </p:pic>
      <p:sp>
        <p:nvSpPr>
          <p:cNvPr id="3" name="Title 1"/>
          <p:cNvSpPr txBox="1">
            <a:spLocks/>
          </p:cNvSpPr>
          <p:nvPr/>
        </p:nvSpPr>
        <p:spPr>
          <a:xfrm>
            <a:off x="45373" y="58010"/>
            <a:ext cx="8507288" cy="857250"/>
          </a:xfrm>
          <a:prstGeom prst="rect">
            <a:avLst/>
          </a:prstGeom>
        </p:spPr>
        <p:txBody>
          <a:bodyPr/>
          <a:lstStyle>
            <a:lvl1pPr algn="ctr" defTabSz="914400" rtl="0" eaLnBrk="1" latinLnBrk="0" hangingPunct="1">
              <a:spcBef>
                <a:spcPct val="0"/>
              </a:spcBef>
              <a:buNone/>
              <a:defRPr sz="3200" kern="1200">
                <a:solidFill>
                  <a:schemeClr val="tx1"/>
                </a:solidFill>
                <a:latin typeface="+mj-lt"/>
                <a:ea typeface="+mj-ea"/>
                <a:cs typeface="+mj-cs"/>
              </a:defRPr>
            </a:lvl1pPr>
          </a:lstStyle>
          <a:p>
            <a:pPr algn="l"/>
            <a:r>
              <a:rPr lang="en-GB" sz="2400" dirty="0" smtClean="0"/>
              <a:t>SSI prevention: a success story</a:t>
            </a:r>
            <a:endParaRPr lang="en-GB" sz="2400" dirty="0"/>
          </a:p>
        </p:txBody>
      </p:sp>
      <p:sp>
        <p:nvSpPr>
          <p:cNvPr id="4" name="Rectangle 3"/>
          <p:cNvSpPr/>
          <p:nvPr/>
        </p:nvSpPr>
        <p:spPr>
          <a:xfrm>
            <a:off x="45373" y="684427"/>
            <a:ext cx="4094579" cy="1569660"/>
          </a:xfrm>
          <a:prstGeom prst="rect">
            <a:avLst/>
          </a:prstGeom>
        </p:spPr>
        <p:txBody>
          <a:bodyPr wrap="square">
            <a:spAutoFit/>
          </a:bodyPr>
          <a:lstStyle/>
          <a:p>
            <a:pPr marL="171450" indent="-171450">
              <a:buFont typeface="Arial" panose="020B0604020202020204" pitchFamily="34" charset="0"/>
              <a:buChar char="•"/>
            </a:pPr>
            <a:r>
              <a:rPr lang="en-GB" sz="1600" dirty="0" smtClean="0">
                <a:latin typeface="+mj-lt"/>
                <a:cs typeface="Arial" panose="020B0604020202020204" pitchFamily="34" charset="0"/>
              </a:rPr>
              <a:t>SSI surveillance for adult cardiac surgery commenced in 2009. </a:t>
            </a:r>
          </a:p>
          <a:p>
            <a:pPr marL="171450" indent="-171450">
              <a:buFont typeface="Arial" panose="020B0604020202020204" pitchFamily="34" charset="0"/>
              <a:buChar char="•"/>
            </a:pPr>
            <a:r>
              <a:rPr lang="en-GB" sz="1600" dirty="0" smtClean="0">
                <a:latin typeface="+mj-lt"/>
                <a:cs typeface="Arial" panose="020B0604020202020204" pitchFamily="34" charset="0"/>
              </a:rPr>
              <a:t>Prospective SSI surveillance was undertaken, and potential practice concerns were identified and improved thorough a series of initiatives. </a:t>
            </a:r>
            <a:endParaRPr lang="en-GB" sz="1600" dirty="0">
              <a:latin typeface="+mj-lt"/>
            </a:endParaRPr>
          </a:p>
        </p:txBody>
      </p:sp>
      <p:sp>
        <p:nvSpPr>
          <p:cNvPr id="5" name="TextBox 4"/>
          <p:cNvSpPr txBox="1"/>
          <p:nvPr/>
        </p:nvSpPr>
        <p:spPr>
          <a:xfrm>
            <a:off x="35496" y="4803998"/>
            <a:ext cx="7704856" cy="307777"/>
          </a:xfrm>
          <a:prstGeom prst="rect">
            <a:avLst/>
          </a:prstGeom>
          <a:noFill/>
        </p:spPr>
        <p:txBody>
          <a:bodyPr wrap="square" rtlCol="0">
            <a:spAutoFit/>
          </a:bodyPr>
          <a:lstStyle/>
          <a:p>
            <a:r>
              <a:rPr lang="en-GB" sz="1400" dirty="0" smtClean="0"/>
              <a:t>Chiwera et al. J </a:t>
            </a:r>
            <a:r>
              <a:rPr lang="en-GB" sz="1400" dirty="0" err="1" smtClean="0"/>
              <a:t>Hosp</a:t>
            </a:r>
            <a:r>
              <a:rPr lang="en-GB" sz="1400" dirty="0" smtClean="0"/>
              <a:t> Infect 2018. </a:t>
            </a:r>
            <a:endParaRPr lang="en-GB" sz="1400" dirty="0"/>
          </a:p>
        </p:txBody>
      </p:sp>
    </p:spTree>
    <p:extLst>
      <p:ext uri="{BB962C8B-B14F-4D97-AF65-F5344CB8AC3E}">
        <p14:creationId xmlns:p14="http://schemas.microsoft.com/office/powerpoint/2010/main" val="16710565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5496" y="4803998"/>
            <a:ext cx="7704856" cy="307777"/>
          </a:xfrm>
          <a:prstGeom prst="rect">
            <a:avLst/>
          </a:prstGeom>
          <a:noFill/>
        </p:spPr>
        <p:txBody>
          <a:bodyPr wrap="square" rtlCol="0">
            <a:spAutoFit/>
          </a:bodyPr>
          <a:lstStyle/>
          <a:p>
            <a:r>
              <a:rPr lang="en-GB" sz="1400" dirty="0" smtClean="0"/>
              <a:t>Unpublished data, with permission from GSTT.</a:t>
            </a:r>
            <a:endParaRPr lang="en-GB" sz="1400" dirty="0"/>
          </a:p>
        </p:txBody>
      </p:sp>
      <p:sp>
        <p:nvSpPr>
          <p:cNvPr id="3" name="Title 1"/>
          <p:cNvSpPr txBox="1">
            <a:spLocks/>
          </p:cNvSpPr>
          <p:nvPr/>
        </p:nvSpPr>
        <p:spPr>
          <a:xfrm>
            <a:off x="385192" y="51470"/>
            <a:ext cx="8507288" cy="857250"/>
          </a:xfrm>
          <a:prstGeom prst="rect">
            <a:avLst/>
          </a:prstGeom>
        </p:spPr>
        <p:txBody>
          <a:bodyPr/>
          <a:lstStyle>
            <a:lvl1pPr algn="ctr" defTabSz="914400" rtl="0" eaLnBrk="1" latinLnBrk="0" hangingPunct="1">
              <a:spcBef>
                <a:spcPct val="0"/>
              </a:spcBef>
              <a:buNone/>
              <a:defRPr sz="3200" kern="1200">
                <a:solidFill>
                  <a:schemeClr val="tx1"/>
                </a:solidFill>
                <a:latin typeface="+mj-lt"/>
                <a:ea typeface="+mj-ea"/>
                <a:cs typeface="+mj-cs"/>
              </a:defRPr>
            </a:lvl1pPr>
          </a:lstStyle>
          <a:p>
            <a:r>
              <a:rPr lang="en-GB" sz="2400" dirty="0" smtClean="0"/>
              <a:t>SSI prevention: a success story</a:t>
            </a:r>
            <a:endParaRPr lang="en-GB" sz="2400" dirty="0"/>
          </a:p>
        </p:txBody>
      </p:sp>
      <p:graphicFrame>
        <p:nvGraphicFramePr>
          <p:cNvPr id="5" name="Chart 4"/>
          <p:cNvGraphicFramePr/>
          <p:nvPr>
            <p:extLst>
              <p:ext uri="{D42A27DB-BD31-4B8C-83A1-F6EECF244321}">
                <p14:modId xmlns:p14="http://schemas.microsoft.com/office/powerpoint/2010/main" val="2319846543"/>
              </p:ext>
            </p:extLst>
          </p:nvPr>
        </p:nvGraphicFramePr>
        <p:xfrm>
          <a:off x="1763688" y="1175452"/>
          <a:ext cx="5478780" cy="3620770"/>
        </p:xfrm>
        <a:graphic>
          <a:graphicData uri="http://schemas.openxmlformats.org/drawingml/2006/chart">
            <c:chart xmlns:c="http://schemas.openxmlformats.org/drawingml/2006/chart" xmlns:r="http://schemas.openxmlformats.org/officeDocument/2006/relationships" r:id="rId2"/>
          </a:graphicData>
        </a:graphic>
      </p:graphicFrame>
      <p:sp>
        <p:nvSpPr>
          <p:cNvPr id="6" name="Rectangle 5"/>
          <p:cNvSpPr/>
          <p:nvPr/>
        </p:nvSpPr>
        <p:spPr>
          <a:xfrm>
            <a:off x="218602" y="453595"/>
            <a:ext cx="8568952" cy="830997"/>
          </a:xfrm>
          <a:prstGeom prst="rect">
            <a:avLst/>
          </a:prstGeom>
        </p:spPr>
        <p:txBody>
          <a:bodyPr wrap="square">
            <a:spAutoFit/>
          </a:bodyPr>
          <a:lstStyle/>
          <a:p>
            <a:pPr algn="ctr"/>
            <a:r>
              <a:rPr lang="en-GB" sz="1200" dirty="0">
                <a:latin typeface="+mj-lt"/>
                <a:ea typeface="Times New Roman" panose="02020603050405020304" pitchFamily="18" charset="0"/>
                <a:cs typeface="Arial" panose="020B0604020202020204" pitchFamily="34" charset="0"/>
              </a:rPr>
              <a:t>SSI surveillance at GSTT began to be enhanced in January 2009. The Trust now performs SSI surveillance in 12 surgical specialties. </a:t>
            </a:r>
            <a:r>
              <a:rPr lang="en-GB" sz="1200" dirty="0" smtClean="0">
                <a:latin typeface="+mj-lt"/>
                <a:ea typeface="Times New Roman" panose="02020603050405020304" pitchFamily="18" charset="0"/>
                <a:cs typeface="Arial" panose="020B0604020202020204" pitchFamily="34" charset="0"/>
              </a:rPr>
              <a:t>Assuming </a:t>
            </a:r>
            <a:r>
              <a:rPr lang="en-GB" sz="1200" dirty="0">
                <a:latin typeface="+mj-lt"/>
                <a:ea typeface="Times New Roman" panose="02020603050405020304" pitchFamily="18" charset="0"/>
                <a:cs typeface="Arial" panose="020B0604020202020204" pitchFamily="34" charset="0"/>
              </a:rPr>
              <a:t>that the latest and lowest rate of SSI was achievable from the start of the programme, the reductions achieved suggest that 774 SSIs have been prevented. Assuming each SSI costs £5,239, this has resulted in savings of £4,056,443 over 6 years. </a:t>
            </a:r>
            <a:endParaRPr lang="en-GB" sz="1200" dirty="0">
              <a:latin typeface="+mj-lt"/>
            </a:endParaRPr>
          </a:p>
        </p:txBody>
      </p:sp>
    </p:spTree>
    <p:extLst>
      <p:ext uri="{BB962C8B-B14F-4D97-AF65-F5344CB8AC3E}">
        <p14:creationId xmlns:p14="http://schemas.microsoft.com/office/powerpoint/2010/main" val="27715842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Diagram 4"/>
          <p:cNvGraphicFramePr/>
          <p:nvPr>
            <p:extLst>
              <p:ext uri="{D42A27DB-BD31-4B8C-83A1-F6EECF244321}">
                <p14:modId xmlns:p14="http://schemas.microsoft.com/office/powerpoint/2010/main" val="3689876782"/>
              </p:ext>
            </p:extLst>
          </p:nvPr>
        </p:nvGraphicFramePr>
        <p:xfrm>
          <a:off x="323528" y="411510"/>
          <a:ext cx="8208912" cy="419224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2716859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Coronavirus won't end globalisation, but change it hugely for the better |  Coronavirus | The Guardian"/>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75656" y="195486"/>
            <a:ext cx="6035080" cy="452631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930705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Diagram 3"/>
          <p:cNvGraphicFramePr/>
          <p:nvPr>
            <p:extLst/>
          </p:nvPr>
        </p:nvGraphicFramePr>
        <p:xfrm>
          <a:off x="755576" y="411510"/>
          <a:ext cx="7704856" cy="419224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5451714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Diagram 4"/>
          <p:cNvGraphicFramePr/>
          <p:nvPr>
            <p:extLst/>
          </p:nvPr>
        </p:nvGraphicFramePr>
        <p:xfrm>
          <a:off x="323528" y="411510"/>
          <a:ext cx="8208912" cy="419224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2443770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8" name="Picture 4" descr="Who Made That Twitter Bird? - The New York Times"/>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96258" y="4011910"/>
            <a:ext cx="357568" cy="259796"/>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179513" y="297711"/>
            <a:ext cx="5472608" cy="5139869"/>
          </a:xfrm>
          <a:prstGeom prst="rect">
            <a:avLst/>
          </a:prstGeom>
          <a:noFill/>
        </p:spPr>
        <p:txBody>
          <a:bodyPr wrap="square" rtlCol="0">
            <a:spAutoFit/>
          </a:bodyPr>
          <a:lstStyle/>
          <a:p>
            <a:r>
              <a:rPr lang="en-GB" sz="4000" b="1" dirty="0">
                <a:latin typeface="Arial" panose="020B0604020202020204" pitchFamily="34" charset="0"/>
                <a:cs typeface="Arial" panose="020B0604020202020204" pitchFamily="34" charset="0"/>
              </a:rPr>
              <a:t>The future of healthcare and infection prevention &amp; control</a:t>
            </a:r>
            <a:endParaRPr lang="en-GB" sz="5400" b="1" dirty="0">
              <a:latin typeface="Arial" panose="020B0604020202020204" pitchFamily="34" charset="0"/>
              <a:cs typeface="Arial" panose="020B0604020202020204" pitchFamily="34" charset="0"/>
            </a:endParaRPr>
          </a:p>
          <a:p>
            <a:endParaRPr lang="en-GB" sz="2400" b="1" dirty="0">
              <a:latin typeface="Arial" panose="020B0604020202020204" pitchFamily="34" charset="0"/>
              <a:cs typeface="Arial" panose="020B0604020202020204" pitchFamily="34" charset="0"/>
            </a:endParaRPr>
          </a:p>
          <a:p>
            <a:endParaRPr lang="en-GB" b="1" dirty="0" smtClean="0">
              <a:latin typeface="Arial" pitchFamily="34" charset="0"/>
              <a:cs typeface="Arial" pitchFamily="34" charset="0"/>
            </a:endParaRPr>
          </a:p>
          <a:p>
            <a:r>
              <a:rPr lang="en-GB" b="1" dirty="0" smtClean="0">
                <a:latin typeface="Arial" pitchFamily="34" charset="0"/>
                <a:cs typeface="Arial" pitchFamily="34" charset="0"/>
              </a:rPr>
              <a:t>Jon </a:t>
            </a:r>
            <a:r>
              <a:rPr lang="en-GB" b="1" dirty="0" smtClean="0">
                <a:latin typeface="Arial" pitchFamily="34" charset="0"/>
                <a:cs typeface="Arial" pitchFamily="34" charset="0"/>
              </a:rPr>
              <a:t>Otter PhD </a:t>
            </a:r>
            <a:r>
              <a:rPr lang="en-GB" b="1" dirty="0" err="1" smtClean="0">
                <a:latin typeface="Arial" pitchFamily="34" charset="0"/>
                <a:cs typeface="Arial" pitchFamily="34" charset="0"/>
              </a:rPr>
              <a:t>FRCPath</a:t>
            </a:r>
            <a:endParaRPr lang="en-GB" b="1" dirty="0" smtClean="0">
              <a:latin typeface="Arial" pitchFamily="34" charset="0"/>
              <a:cs typeface="Arial" pitchFamily="34" charset="0"/>
            </a:endParaRPr>
          </a:p>
          <a:p>
            <a:r>
              <a:rPr lang="en-GB" dirty="0" smtClean="0">
                <a:latin typeface="Arial" pitchFamily="34" charset="0"/>
                <a:cs typeface="Arial" pitchFamily="34" charset="0"/>
              </a:rPr>
              <a:t>Director of Infection Prevention and Control </a:t>
            </a:r>
          </a:p>
          <a:p>
            <a:r>
              <a:rPr lang="en-GB" dirty="0" smtClean="0">
                <a:latin typeface="Arial" pitchFamily="34" charset="0"/>
                <a:cs typeface="Arial" pitchFamily="34" charset="0"/>
              </a:rPr>
              <a:t>    </a:t>
            </a:r>
            <a:r>
              <a:rPr lang="en-GB" dirty="0" smtClean="0">
                <a:latin typeface="Arial" pitchFamily="34" charset="0"/>
                <a:cs typeface="Arial" pitchFamily="34" charset="0"/>
                <a:hlinkClick r:id="rId3"/>
              </a:rPr>
              <a:t>jon.otter@gstt.nhs.uk</a:t>
            </a:r>
            <a:r>
              <a:rPr lang="en-GB" dirty="0" smtClean="0">
                <a:latin typeface="Arial" pitchFamily="34" charset="0"/>
                <a:cs typeface="Arial" pitchFamily="34" charset="0"/>
              </a:rPr>
              <a:t> </a:t>
            </a:r>
          </a:p>
          <a:p>
            <a:r>
              <a:rPr lang="en-GB" dirty="0">
                <a:latin typeface="Arial" pitchFamily="34" charset="0"/>
                <a:cs typeface="Arial" pitchFamily="34" charset="0"/>
              </a:rPr>
              <a:t> </a:t>
            </a:r>
            <a:r>
              <a:rPr lang="en-GB" dirty="0" smtClean="0">
                <a:latin typeface="Arial" pitchFamily="34" charset="0"/>
                <a:cs typeface="Arial" pitchFamily="34" charset="0"/>
              </a:rPr>
              <a:t>   @</a:t>
            </a:r>
            <a:r>
              <a:rPr lang="en-GB" dirty="0" err="1" smtClean="0">
                <a:latin typeface="Arial" pitchFamily="34" charset="0"/>
                <a:cs typeface="Arial" pitchFamily="34" charset="0"/>
              </a:rPr>
              <a:t>jonotter</a:t>
            </a:r>
            <a:endParaRPr lang="en-GB" dirty="0" smtClean="0">
              <a:latin typeface="Arial" pitchFamily="34" charset="0"/>
              <a:cs typeface="Arial" pitchFamily="34" charset="0"/>
            </a:endParaRPr>
          </a:p>
          <a:p>
            <a:r>
              <a:rPr lang="en-GB" dirty="0">
                <a:latin typeface="Arial" pitchFamily="34" charset="0"/>
                <a:cs typeface="Arial" pitchFamily="34" charset="0"/>
                <a:sym typeface="Wingdings"/>
              </a:rPr>
              <a:t>Blog: </a:t>
            </a:r>
            <a:r>
              <a:rPr lang="en-GB" dirty="0">
                <a:latin typeface="Arial" pitchFamily="34" charset="0"/>
                <a:cs typeface="Arial" pitchFamily="34" charset="0"/>
                <a:sym typeface="Wingdings"/>
                <a:hlinkClick r:id="rId4"/>
              </a:rPr>
              <a:t>www.ReflectionsIPC.com</a:t>
            </a:r>
            <a:endParaRPr lang="en-GB" dirty="0">
              <a:latin typeface="Arial" pitchFamily="34" charset="0"/>
              <a:cs typeface="Arial" pitchFamily="34" charset="0"/>
              <a:sym typeface="Wingdings"/>
            </a:endParaRPr>
          </a:p>
          <a:p>
            <a:r>
              <a:rPr lang="en-GB" dirty="0">
                <a:latin typeface="Arial" pitchFamily="34" charset="0"/>
                <a:cs typeface="Arial" pitchFamily="34" charset="0"/>
                <a:sym typeface="Wingdings"/>
              </a:rPr>
              <a:t>Slides: </a:t>
            </a:r>
            <a:r>
              <a:rPr lang="en-GB" dirty="0">
                <a:latin typeface="Arial" pitchFamily="34" charset="0"/>
                <a:cs typeface="Arial" pitchFamily="34" charset="0"/>
                <a:sym typeface="Wingdings"/>
                <a:hlinkClick r:id="rId5"/>
              </a:rPr>
              <a:t>www.jonotter.net</a:t>
            </a:r>
            <a:r>
              <a:rPr lang="en-GB" dirty="0">
                <a:latin typeface="Arial" pitchFamily="34" charset="0"/>
                <a:cs typeface="Arial" pitchFamily="34" charset="0"/>
                <a:sym typeface="Wingdings"/>
              </a:rPr>
              <a:t>   </a:t>
            </a:r>
            <a:endParaRPr lang="en-GB" dirty="0">
              <a:latin typeface="Arial" pitchFamily="34" charset="0"/>
              <a:cs typeface="Arial" pitchFamily="34" charset="0"/>
            </a:endParaRPr>
          </a:p>
          <a:p>
            <a:endParaRPr lang="en-GB" dirty="0" smtClean="0">
              <a:latin typeface="Arial" pitchFamily="34" charset="0"/>
              <a:cs typeface="Arial" pitchFamily="34" charset="0"/>
            </a:endParaRPr>
          </a:p>
        </p:txBody>
      </p:sp>
      <p:pic>
        <p:nvPicPr>
          <p:cNvPr id="1026" name="Picture 2" descr="School of Improvement – Medical Education"/>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6328375" y="4143280"/>
            <a:ext cx="2685245" cy="942895"/>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p:cNvPicPr>
            <a:picLocks noChangeAspect="1"/>
          </p:cNvPicPr>
          <p:nvPr/>
        </p:nvPicPr>
        <p:blipFill rotWithShape="1">
          <a:blip r:embed="rId7"/>
          <a:srcRect l="2750" t="20601" r="67325" b="68199"/>
          <a:stretch/>
        </p:blipFill>
        <p:spPr>
          <a:xfrm>
            <a:off x="7086268" y="3603316"/>
            <a:ext cx="1940821" cy="408594"/>
          </a:xfrm>
          <a:prstGeom prst="rect">
            <a:avLst/>
          </a:prstGeom>
        </p:spPr>
      </p:pic>
      <p:pic>
        <p:nvPicPr>
          <p:cNvPr id="1030" name="Picture 6" descr="Mail 5 Icon - Free Icons"/>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288677" y="4317654"/>
            <a:ext cx="172731" cy="172731"/>
          </a:xfrm>
          <a:prstGeom prst="rect">
            <a:avLst/>
          </a:prstGeom>
          <a:noFill/>
          <a:extLst>
            <a:ext uri="{909E8E84-426E-40DD-AFC4-6F175D3DCCD1}">
              <a14:hiddenFill xmlns:a14="http://schemas.microsoft.com/office/drawing/2010/main">
                <a:solidFill>
                  <a:srgbClr val="FFFFFF"/>
                </a:solidFill>
              </a14:hiddenFill>
            </a:ext>
          </a:extLst>
        </p:spPr>
      </p:pic>
      <p:pic>
        <p:nvPicPr>
          <p:cNvPr id="2" name="Picture 4" descr="Evelina London Children&amp;amp;#39;s Hospital logo"/>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6228184" y="3388156"/>
            <a:ext cx="905630" cy="1195551"/>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2" descr="Minority Report: 6 predictions that came true, 15 years on | The  Independent | The Independent"/>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5217218" y="297711"/>
            <a:ext cx="3881966" cy="2587977"/>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804099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2.xml><?xml version="1.0" encoding="utf-8"?>
<a:themeOverride xmlns:a="http://schemas.openxmlformats.org/drawingml/2006/main">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docProps/app.xml><?xml version="1.0" encoding="utf-8"?>
<Properties xmlns="http://schemas.openxmlformats.org/officeDocument/2006/extended-properties" xmlns:vt="http://schemas.openxmlformats.org/officeDocument/2006/docPropsVTypes">
  <TotalTime>12681</TotalTime>
  <Words>1458</Words>
  <Application>Microsoft Office PowerPoint</Application>
  <PresentationFormat>On-screen Show (16:9)</PresentationFormat>
  <Paragraphs>256</Paragraphs>
  <Slides>46</Slides>
  <Notes>1</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46</vt:i4>
      </vt:variant>
    </vt:vector>
  </HeadingPairs>
  <TitlesOfParts>
    <vt:vector size="53" baseType="lpstr">
      <vt:lpstr>ＭＳ Ｐゴシック</vt:lpstr>
      <vt:lpstr>Arial</vt:lpstr>
      <vt:lpstr>Arial Narrow</vt:lpstr>
      <vt:lpstr>Calibri</vt:lpstr>
      <vt:lpstr>Times New Roman</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Rising threat from MDR-GNR</vt:lpstr>
      <vt:lpstr>The emerging threat of CPE</vt:lpstr>
      <vt:lpstr>Creating a monster</vt:lpstr>
      <vt:lpstr>PowerPoint Presentation</vt:lpstr>
      <vt:lpstr>CRE in Europe, 2019</vt:lpstr>
      <vt:lpstr>CPE: seek and ye shall find?</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Gram-negative BSIs are getting more common</vt:lpstr>
      <vt:lpstr>Gram-negative BSIs are getting harder to treat</vt:lpstr>
      <vt:lpstr>PowerPoint Presentation</vt:lpstr>
      <vt:lpstr>Getting to grips with the source of E. coli BSIs</vt:lpstr>
      <vt:lpstr>Driving down GNBSI?</vt:lpstr>
      <vt:lpstr>PowerPoint Presentation</vt:lpstr>
      <vt:lpstr>PowerPoint Presentation</vt:lpstr>
      <vt:lpstr>Patient experience</vt:lpstr>
      <vt:lpstr>Cost of SSI  Median cost of SSI is ~£5,200 (Jenks et al. J Hosp Infect 2014)</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Imperial College Healthcare NHS Trust</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Jon Otter</dc:creator>
  <cp:lastModifiedBy>Otter Jon</cp:lastModifiedBy>
  <cp:revision>198</cp:revision>
  <dcterms:created xsi:type="dcterms:W3CDTF">2019-03-26T14:58:42Z</dcterms:created>
  <dcterms:modified xsi:type="dcterms:W3CDTF">2021-10-14T22:00:01Z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WinDIP File ID">
    <vt:lpwstr>c4c015f6-1df0-4b7b-b956-d826e6856094</vt:lpwstr>
  </property>
</Properties>
</file>