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440" r:id="rId3"/>
    <p:sldId id="299" r:id="rId4"/>
    <p:sldId id="456" r:id="rId5"/>
    <p:sldId id="441" r:id="rId6"/>
    <p:sldId id="442" r:id="rId7"/>
    <p:sldId id="443" r:id="rId8"/>
    <p:sldId id="444" r:id="rId9"/>
    <p:sldId id="445" r:id="rId10"/>
    <p:sldId id="453" r:id="rId11"/>
    <p:sldId id="459" r:id="rId12"/>
    <p:sldId id="454" r:id="rId13"/>
    <p:sldId id="466" r:id="rId14"/>
    <p:sldId id="465" r:id="rId15"/>
    <p:sldId id="467" r:id="rId16"/>
    <p:sldId id="462" r:id="rId17"/>
    <p:sldId id="447" r:id="rId18"/>
    <p:sldId id="448" r:id="rId19"/>
    <p:sldId id="449" r:id="rId20"/>
    <p:sldId id="450" r:id="rId21"/>
    <p:sldId id="451" r:id="rId22"/>
    <p:sldId id="455" r:id="rId23"/>
    <p:sldId id="452" r:id="rId24"/>
    <p:sldId id="469" r:id="rId25"/>
    <p:sldId id="473" r:id="rId26"/>
    <p:sldId id="468" r:id="rId27"/>
    <p:sldId id="470" r:id="rId28"/>
    <p:sldId id="457" r:id="rId29"/>
    <p:sldId id="471" r:id="rId30"/>
    <p:sldId id="472" r:id="rId31"/>
    <p:sldId id="458" r:id="rId3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D5C3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4"/>
  </p:normalViewPr>
  <p:slideViewPr>
    <p:cSldViewPr>
      <p:cViewPr varScale="1">
        <p:scale>
          <a:sx n="83" d="100"/>
          <a:sy n="83" d="100"/>
        </p:scale>
        <p:origin x="80" y="1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Competition\Graph%20-%20compar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Clients\JHH\Paper\Prior%20room_JHH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1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</c:spPr>
          </c:dPt>
          <c:cat>
            <c:strRef>
              <c:f>Sheet1!$A$27:$A$38</c:f>
              <c:strCache>
                <c:ptCount val="12"/>
                <c:pt idx="0">
                  <c:v>Eckstein - VRE (research)</c:v>
                </c:pt>
                <c:pt idx="1">
                  <c:v>Eckstein - Cdiff (research)</c:v>
                </c:pt>
                <c:pt idx="2">
                  <c:v>Otter - GNR</c:v>
                </c:pt>
                <c:pt idx="3">
                  <c:v>Jeanes - MRSA</c:v>
                </c:pt>
                <c:pt idx="4">
                  <c:v>Goodman - VRE</c:v>
                </c:pt>
                <c:pt idx="5">
                  <c:v>Goodman - MRSA</c:v>
                </c:pt>
                <c:pt idx="6">
                  <c:v>Otter - MRSA</c:v>
                </c:pt>
                <c:pt idx="7">
                  <c:v>Hardy - MRSA</c:v>
                </c:pt>
                <c:pt idx="8">
                  <c:v>French - MRSA</c:v>
                </c:pt>
                <c:pt idx="9">
                  <c:v>Eckstein - Cdiff</c:v>
                </c:pt>
                <c:pt idx="10">
                  <c:v>Eckstein - VRE</c:v>
                </c:pt>
                <c:pt idx="11">
                  <c:v>Mean - manual disinfection</c:v>
                </c:pt>
              </c:strCache>
            </c:strRef>
          </c:cat>
          <c:val>
            <c:numRef>
              <c:f>Sheet1!$B$27:$B$38</c:f>
              <c:numCache>
                <c:formatCode>0</c:formatCode>
                <c:ptCount val="12"/>
                <c:pt idx="0">
                  <c:v>100</c:v>
                </c:pt>
                <c:pt idx="1">
                  <c:v>97</c:v>
                </c:pt>
                <c:pt idx="2">
                  <c:v>67</c:v>
                </c:pt>
                <c:pt idx="3">
                  <c:v>55</c:v>
                </c:pt>
                <c:pt idx="4">
                  <c:v>40</c:v>
                </c:pt>
                <c:pt idx="5">
                  <c:v>33</c:v>
                </c:pt>
                <c:pt idx="6">
                  <c:v>33</c:v>
                </c:pt>
                <c:pt idx="7">
                  <c:v>28</c:v>
                </c:pt>
                <c:pt idx="8">
                  <c:v>26</c:v>
                </c:pt>
                <c:pt idx="9">
                  <c:v>20</c:v>
                </c:pt>
                <c:pt idx="10">
                  <c:v>19</c:v>
                </c:pt>
                <c:pt idx="11" formatCode="General">
                  <c:v>47.090909090909207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9858752"/>
        <c:axId val="1129853264"/>
      </c:barChart>
      <c:catAx>
        <c:axId val="1129858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29853264"/>
        <c:crosses val="autoZero"/>
        <c:auto val="1"/>
        <c:lblAlgn val="ctr"/>
        <c:lblOffset val="100"/>
        <c:noMultiLvlLbl val="0"/>
      </c:catAx>
      <c:valAx>
        <c:axId val="1129853264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 b="0"/>
                </a:pPr>
                <a:r>
                  <a:rPr lang="en-US" sz="1200" b="0"/>
                  <a:t>Percentage reduction in frequency of swabs contaminated</a:t>
                </a:r>
              </a:p>
            </c:rich>
          </c:tx>
          <c:layout>
            <c:manualLayout>
              <c:xMode val="edge"/>
              <c:yMode val="edge"/>
              <c:x val="6.3350619239832479E-3"/>
              <c:y val="1.0886993351904658E-2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crossAx val="1129858752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000">
          <a:latin typeface="+mj-lt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99403228773809"/>
          <c:y val="4.7619047619047623E-2"/>
          <c:w val="0.63055864125935379"/>
          <c:h val="0.73809523809524025"/>
        </c:manualLayout>
      </c:layout>
      <c:barChart>
        <c:barDir val="bar"/>
        <c:grouping val="clustered"/>
        <c:varyColors val="0"/>
        <c:ser>
          <c:idx val="1"/>
          <c:order val="0"/>
          <c:tx>
            <c:v>Odds ratio</c:v>
          </c:tx>
          <c:spPr>
            <a:solidFill>
              <a:schemeClr val="accent3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cat>
            <c:strRef>
              <c:f>Sheet1!$C$158:$C$163</c:f>
              <c:strCache>
                <c:ptCount val="6"/>
                <c:pt idx="0">
                  <c:v>Passaretti VRE</c:v>
                </c:pt>
                <c:pt idx="1">
                  <c:v>Passaretti C. difficile</c:v>
                </c:pt>
                <c:pt idx="2">
                  <c:v>Passaretti MRSA</c:v>
                </c:pt>
                <c:pt idx="3">
                  <c:v>Passaretti MDR-GNR</c:v>
                </c:pt>
                <c:pt idx="4">
                  <c:v>Datta MRSA</c:v>
                </c:pt>
                <c:pt idx="5">
                  <c:v>Datta VRE</c:v>
                </c:pt>
              </c:strCache>
            </c:strRef>
          </c:cat>
          <c:val>
            <c:numRef>
              <c:f>Sheet1!$D$158:$D$163</c:f>
              <c:numCache>
                <c:formatCode>General</c:formatCode>
                <c:ptCount val="6"/>
                <c:pt idx="0">
                  <c:v>0.36000000000000032</c:v>
                </c:pt>
                <c:pt idx="1">
                  <c:v>0.44</c:v>
                </c:pt>
                <c:pt idx="2">
                  <c:v>0.56000000000000005</c:v>
                </c:pt>
                <c:pt idx="3">
                  <c:v>0.92</c:v>
                </c:pt>
                <c:pt idx="4">
                  <c:v>1</c:v>
                </c:pt>
                <c:pt idx="5">
                  <c:v>1.75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9859928"/>
        <c:axId val="1129854832"/>
      </c:barChart>
      <c:catAx>
        <c:axId val="11298599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i="1"/>
            </a:pPr>
            <a:endParaRPr lang="en-US"/>
          </a:p>
        </c:txPr>
        <c:crossAx val="1129854832"/>
        <c:crosses val="autoZero"/>
        <c:auto val="1"/>
        <c:lblAlgn val="ctr"/>
        <c:lblOffset val="100"/>
        <c:noMultiLvlLbl val="0"/>
      </c:catAx>
      <c:valAx>
        <c:axId val="1129854832"/>
        <c:scaling>
          <c:orientation val="minMax"/>
          <c:max val="2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Odds </a:t>
                </a:r>
                <a:r>
                  <a:rPr lang="en-US" dirty="0" smtClean="0"/>
                  <a:t>ratio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29859928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11073019" TargetMode="External"/><Relationship Id="rId2" Type="http://schemas.openxmlformats.org/officeDocument/2006/relationships/hyperlink" Target="https://www.ncbi.nlm.nih.gov/pubmed/14476378" TargetMode="External"/><Relationship Id="rId1" Type="http://schemas.openxmlformats.org/officeDocument/2006/relationships/hyperlink" Target="https://www.bmj.com/content/bmj/2/6098/1315.full.pdf" TargetMode="External"/><Relationship Id="rId4" Type="http://schemas.openxmlformats.org/officeDocument/2006/relationships/hyperlink" Target="https://www.ncbi.nlm.nih.gov/pubmed/19144932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19144932" TargetMode="External"/><Relationship Id="rId2" Type="http://schemas.openxmlformats.org/officeDocument/2006/relationships/hyperlink" Target="https://www.ncbi.nlm.nih.gov/pubmed/14476378" TargetMode="External"/><Relationship Id="rId1" Type="http://schemas.openxmlformats.org/officeDocument/2006/relationships/hyperlink" Target="https://www.bmj.com/content/bmj/2/6098/1315.full.pdf" TargetMode="External"/><Relationship Id="rId4" Type="http://schemas.openxmlformats.org/officeDocument/2006/relationships/hyperlink" Target="https://www.ncbi.nlm.nih.gov/pubmed/11073019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10259A-EB90-4BE6-BC48-99E487FBB093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8B4198-50C7-4CE9-A798-E5F5DC006023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smtClean="0"/>
            <a:t>Hand hygiene is really important</a:t>
          </a:r>
          <a:endParaRPr lang="en-GB" sz="2400" dirty="0"/>
        </a:p>
      </dgm:t>
    </dgm:pt>
    <dgm:pt modelId="{514A2BBC-D969-42D3-AC26-A71926FA8DDB}" type="parTrans" cxnId="{2F80A723-81A4-42D2-9C14-4B7DCE0CB714}">
      <dgm:prSet/>
      <dgm:spPr/>
      <dgm:t>
        <a:bodyPr/>
        <a:lstStyle/>
        <a:p>
          <a:endParaRPr lang="en-GB" sz="1600"/>
        </a:p>
      </dgm:t>
    </dgm:pt>
    <dgm:pt modelId="{41A434CA-2241-4101-8F8A-67DFCF7EACB3}" type="sibTrans" cxnId="{2F80A723-81A4-42D2-9C14-4B7DCE0CB714}">
      <dgm:prSet/>
      <dgm:spPr/>
      <dgm:t>
        <a:bodyPr/>
        <a:lstStyle/>
        <a:p>
          <a:endParaRPr lang="en-GB" sz="1600"/>
        </a:p>
      </dgm:t>
    </dgm:pt>
    <dgm:pt modelId="{235D11A5-4025-4217-8867-7CB9AEA30281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smtClean="0"/>
            <a:t>Environmental hygiene (aka surfaces) is really important</a:t>
          </a:r>
          <a:endParaRPr lang="en-GB" sz="2400" dirty="0"/>
        </a:p>
      </dgm:t>
    </dgm:pt>
    <dgm:pt modelId="{F6F90447-D385-4A87-9103-EF1294B7CA89}" type="parTrans" cxnId="{DF1EDB0E-0C41-4466-A124-23F2E1963D56}">
      <dgm:prSet/>
      <dgm:spPr/>
      <dgm:t>
        <a:bodyPr/>
        <a:lstStyle/>
        <a:p>
          <a:endParaRPr lang="en-GB"/>
        </a:p>
      </dgm:t>
    </dgm:pt>
    <dgm:pt modelId="{C8E84042-33E1-4327-B74A-D6D42A0B888D}" type="sibTrans" cxnId="{DF1EDB0E-0C41-4466-A124-23F2E1963D56}">
      <dgm:prSet/>
      <dgm:spPr/>
      <dgm:t>
        <a:bodyPr/>
        <a:lstStyle/>
        <a:p>
          <a:endParaRPr lang="en-GB"/>
        </a:p>
      </dgm:t>
    </dgm:pt>
    <dgm:pt modelId="{83EC0255-3387-4353-929A-0207089C6A10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smtClean="0"/>
            <a:t>Hands and surfaces collide</a:t>
          </a:r>
          <a:endParaRPr lang="en-GB" sz="2400" dirty="0"/>
        </a:p>
      </dgm:t>
    </dgm:pt>
    <dgm:pt modelId="{9C4DE4A3-90EB-412C-B853-7F984C65CA7F}" type="parTrans" cxnId="{A0164A15-BC4D-465F-864E-A2840CC070DF}">
      <dgm:prSet/>
      <dgm:spPr/>
      <dgm:t>
        <a:bodyPr/>
        <a:lstStyle/>
        <a:p>
          <a:endParaRPr lang="en-GB"/>
        </a:p>
      </dgm:t>
    </dgm:pt>
    <dgm:pt modelId="{56334C6C-2174-4BB1-9996-F07F0F5C3B42}" type="sibTrans" cxnId="{A0164A15-BC4D-465F-864E-A2840CC070DF}">
      <dgm:prSet/>
      <dgm:spPr/>
      <dgm:t>
        <a:bodyPr/>
        <a:lstStyle/>
        <a:p>
          <a:endParaRPr lang="en-GB"/>
        </a:p>
      </dgm:t>
    </dgm:pt>
    <dgm:pt modelId="{B753004D-9855-4FF8-ADB5-9084E560DAD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dirty="0" smtClean="0"/>
            <a:t>Where to </a:t>
          </a:r>
          <a:r>
            <a:rPr lang="en-GB" sz="2400" dirty="0" smtClean="0"/>
            <a:t>next?</a:t>
          </a:r>
          <a:endParaRPr lang="en-GB" sz="2400" dirty="0"/>
        </a:p>
      </dgm:t>
    </dgm:pt>
    <dgm:pt modelId="{007672C3-62E6-4F55-86C7-CA1E6F181F5D}" type="parTrans" cxnId="{742831C8-E9F4-4DA8-9A1B-C4183E00AFE5}">
      <dgm:prSet/>
      <dgm:spPr/>
      <dgm:t>
        <a:bodyPr/>
        <a:lstStyle/>
        <a:p>
          <a:endParaRPr lang="en-GB"/>
        </a:p>
      </dgm:t>
    </dgm:pt>
    <dgm:pt modelId="{DCF8B24A-4260-4C21-8E6B-370944F8DC45}" type="sibTrans" cxnId="{742831C8-E9F4-4DA8-9A1B-C4183E00AFE5}">
      <dgm:prSet/>
      <dgm:spPr/>
      <dgm:t>
        <a:bodyPr/>
        <a:lstStyle/>
        <a:p>
          <a:endParaRPr lang="en-GB"/>
        </a:p>
      </dgm:t>
    </dgm:pt>
    <dgm:pt modelId="{1D595C6F-2AAE-477E-AE43-61E1B37F540E}" type="pres">
      <dgm:prSet presAssocID="{FE10259A-EB90-4BE6-BC48-99E487FBB093}" presName="Name0" presStyleCnt="0">
        <dgm:presLayoutVars>
          <dgm:resizeHandles/>
        </dgm:presLayoutVars>
      </dgm:prSet>
      <dgm:spPr/>
      <dgm:t>
        <a:bodyPr/>
        <a:lstStyle/>
        <a:p>
          <a:endParaRPr lang="en-GB"/>
        </a:p>
      </dgm:t>
    </dgm:pt>
    <dgm:pt modelId="{1932E1A4-000D-41F1-9A40-408530E5B3A9}" type="pres">
      <dgm:prSet presAssocID="{F38B4198-50C7-4CE9-A798-E5F5DC006023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A755126-6A9D-4917-9A82-C86458AAE519}" type="pres">
      <dgm:prSet presAssocID="{41A434CA-2241-4101-8F8A-67DFCF7EACB3}" presName="space" presStyleCnt="0"/>
      <dgm:spPr/>
    </dgm:pt>
    <dgm:pt modelId="{FB930C35-2DB8-4278-AEC4-A083BA678555}" type="pres">
      <dgm:prSet presAssocID="{235D11A5-4025-4217-8867-7CB9AEA30281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3B6D407-25A8-408E-890F-47AB027EF68C}" type="pres">
      <dgm:prSet presAssocID="{C8E84042-33E1-4327-B74A-D6D42A0B888D}" presName="space" presStyleCnt="0"/>
      <dgm:spPr/>
    </dgm:pt>
    <dgm:pt modelId="{D328985F-358A-4C2B-8313-64D0F77989E1}" type="pres">
      <dgm:prSet presAssocID="{83EC0255-3387-4353-929A-0207089C6A10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1DE84C-593B-4C82-A902-5A7B5AC01A79}" type="pres">
      <dgm:prSet presAssocID="{56334C6C-2174-4BB1-9996-F07F0F5C3B42}" presName="space" presStyleCnt="0"/>
      <dgm:spPr/>
    </dgm:pt>
    <dgm:pt modelId="{118501A3-427B-4CCD-BD49-5B0D60B5740F}" type="pres">
      <dgm:prSet presAssocID="{B753004D-9855-4FF8-ADB5-9084E560DADF}" presName="text" presStyleLbl="node1" presStyleIdx="3" presStyleCnt="4" custScaleX="10354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F80A723-81A4-42D2-9C14-4B7DCE0CB714}" srcId="{FE10259A-EB90-4BE6-BC48-99E487FBB093}" destId="{F38B4198-50C7-4CE9-A798-E5F5DC006023}" srcOrd="0" destOrd="0" parTransId="{514A2BBC-D969-42D3-AC26-A71926FA8DDB}" sibTransId="{41A434CA-2241-4101-8F8A-67DFCF7EACB3}"/>
    <dgm:cxn modelId="{91DE9EB1-36C9-4177-A333-E6872873EBEB}" type="presOf" srcId="{B753004D-9855-4FF8-ADB5-9084E560DADF}" destId="{118501A3-427B-4CCD-BD49-5B0D60B5740F}" srcOrd="0" destOrd="0" presId="urn:diagrams.loki3.com/VaryingWidthList"/>
    <dgm:cxn modelId="{A0164A15-BC4D-465F-864E-A2840CC070DF}" srcId="{FE10259A-EB90-4BE6-BC48-99E487FBB093}" destId="{83EC0255-3387-4353-929A-0207089C6A10}" srcOrd="2" destOrd="0" parTransId="{9C4DE4A3-90EB-412C-B853-7F984C65CA7F}" sibTransId="{56334C6C-2174-4BB1-9996-F07F0F5C3B42}"/>
    <dgm:cxn modelId="{F33FCB9E-A749-43A5-BB47-F56B46ED31E5}" type="presOf" srcId="{235D11A5-4025-4217-8867-7CB9AEA30281}" destId="{FB930C35-2DB8-4278-AEC4-A083BA678555}" srcOrd="0" destOrd="0" presId="urn:diagrams.loki3.com/VaryingWidthList"/>
    <dgm:cxn modelId="{DF1EDB0E-0C41-4466-A124-23F2E1963D56}" srcId="{FE10259A-EB90-4BE6-BC48-99E487FBB093}" destId="{235D11A5-4025-4217-8867-7CB9AEA30281}" srcOrd="1" destOrd="0" parTransId="{F6F90447-D385-4A87-9103-EF1294B7CA89}" sibTransId="{C8E84042-33E1-4327-B74A-D6D42A0B888D}"/>
    <dgm:cxn modelId="{465D78A7-7C96-4362-8378-8F65943CDA41}" type="presOf" srcId="{F38B4198-50C7-4CE9-A798-E5F5DC006023}" destId="{1932E1A4-000D-41F1-9A40-408530E5B3A9}" srcOrd="0" destOrd="0" presId="urn:diagrams.loki3.com/VaryingWidthList"/>
    <dgm:cxn modelId="{E6D8518B-D313-4EA5-B5AB-DAA9C440CF16}" type="presOf" srcId="{83EC0255-3387-4353-929A-0207089C6A10}" destId="{D328985F-358A-4C2B-8313-64D0F77989E1}" srcOrd="0" destOrd="0" presId="urn:diagrams.loki3.com/VaryingWidthList"/>
    <dgm:cxn modelId="{42AE2B86-CB69-406E-B3F9-01CA754D7B22}" type="presOf" srcId="{FE10259A-EB90-4BE6-BC48-99E487FBB093}" destId="{1D595C6F-2AAE-477E-AE43-61E1B37F540E}" srcOrd="0" destOrd="0" presId="urn:diagrams.loki3.com/VaryingWidthList"/>
    <dgm:cxn modelId="{742831C8-E9F4-4DA8-9A1B-C4183E00AFE5}" srcId="{FE10259A-EB90-4BE6-BC48-99E487FBB093}" destId="{B753004D-9855-4FF8-ADB5-9084E560DADF}" srcOrd="3" destOrd="0" parTransId="{007672C3-62E6-4F55-86C7-CA1E6F181F5D}" sibTransId="{DCF8B24A-4260-4C21-8E6B-370944F8DC45}"/>
    <dgm:cxn modelId="{9020353F-6894-4B60-866A-E3D66FE59F54}" type="presParOf" srcId="{1D595C6F-2AAE-477E-AE43-61E1B37F540E}" destId="{1932E1A4-000D-41F1-9A40-408530E5B3A9}" srcOrd="0" destOrd="0" presId="urn:diagrams.loki3.com/VaryingWidthList"/>
    <dgm:cxn modelId="{67D115D4-6918-49D7-9BE4-86EA810BABE8}" type="presParOf" srcId="{1D595C6F-2AAE-477E-AE43-61E1B37F540E}" destId="{DA755126-6A9D-4917-9A82-C86458AAE519}" srcOrd="1" destOrd="0" presId="urn:diagrams.loki3.com/VaryingWidthList"/>
    <dgm:cxn modelId="{B6260DC0-8655-428F-BD1A-74C47FBA2038}" type="presParOf" srcId="{1D595C6F-2AAE-477E-AE43-61E1B37F540E}" destId="{FB930C35-2DB8-4278-AEC4-A083BA678555}" srcOrd="2" destOrd="0" presId="urn:diagrams.loki3.com/VaryingWidthList"/>
    <dgm:cxn modelId="{AC4E0849-3602-41EE-84A9-327ACE26EECB}" type="presParOf" srcId="{1D595C6F-2AAE-477E-AE43-61E1B37F540E}" destId="{D3B6D407-25A8-408E-890F-47AB027EF68C}" srcOrd="3" destOrd="0" presId="urn:diagrams.loki3.com/VaryingWidthList"/>
    <dgm:cxn modelId="{64C92706-3001-4312-9294-44FAF6DC8728}" type="presParOf" srcId="{1D595C6F-2AAE-477E-AE43-61E1B37F540E}" destId="{D328985F-358A-4C2B-8313-64D0F77989E1}" srcOrd="4" destOrd="0" presId="urn:diagrams.loki3.com/VaryingWidthList"/>
    <dgm:cxn modelId="{7CEDE496-B005-4BCD-BE53-373382B7CD7A}" type="presParOf" srcId="{1D595C6F-2AAE-477E-AE43-61E1B37F540E}" destId="{901DE84C-593B-4C82-A902-5A7B5AC01A79}" srcOrd="5" destOrd="0" presId="urn:diagrams.loki3.com/VaryingWidthList"/>
    <dgm:cxn modelId="{1090236C-37B7-46C0-A924-7A90E243F32B}" type="presParOf" srcId="{1D595C6F-2AAE-477E-AE43-61E1B37F540E}" destId="{118501A3-427B-4CCD-BD49-5B0D60B5740F}" srcOrd="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10259A-EB90-4BE6-BC48-99E487FBB093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8B4198-50C7-4CE9-A798-E5F5DC006023}">
      <dgm:prSet phldrT="[Text]" custT="1"/>
      <dgm:spPr>
        <a:noFill/>
        <a:ln w="63500">
          <a:solidFill>
            <a:schemeClr val="tx1"/>
          </a:solidFill>
        </a:ln>
      </dgm:spPr>
      <dgm:t>
        <a:bodyPr/>
        <a:lstStyle/>
        <a:p>
          <a:r>
            <a:rPr lang="en-GB" sz="2400" smtClean="0">
              <a:solidFill>
                <a:schemeClr val="tx1"/>
              </a:solidFill>
            </a:rPr>
            <a:t>Hand hygiene is really important</a:t>
          </a:r>
          <a:endParaRPr lang="en-GB" sz="2400" dirty="0">
            <a:solidFill>
              <a:schemeClr val="tx1"/>
            </a:solidFill>
          </a:endParaRPr>
        </a:p>
      </dgm:t>
    </dgm:pt>
    <dgm:pt modelId="{514A2BBC-D969-42D3-AC26-A71926FA8DDB}" type="parTrans" cxnId="{2F80A723-81A4-42D2-9C14-4B7DCE0CB714}">
      <dgm:prSet/>
      <dgm:spPr/>
      <dgm:t>
        <a:bodyPr/>
        <a:lstStyle/>
        <a:p>
          <a:endParaRPr lang="en-GB" sz="1600"/>
        </a:p>
      </dgm:t>
    </dgm:pt>
    <dgm:pt modelId="{41A434CA-2241-4101-8F8A-67DFCF7EACB3}" type="sibTrans" cxnId="{2F80A723-81A4-42D2-9C14-4B7DCE0CB714}">
      <dgm:prSet/>
      <dgm:spPr/>
      <dgm:t>
        <a:bodyPr/>
        <a:lstStyle/>
        <a:p>
          <a:endParaRPr lang="en-GB" sz="1600"/>
        </a:p>
      </dgm:t>
    </dgm:pt>
    <dgm:pt modelId="{235D11A5-4025-4217-8867-7CB9AEA30281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smtClean="0"/>
            <a:t>Environmental hygiene (aka surfaces) is really important</a:t>
          </a:r>
          <a:endParaRPr lang="en-GB" sz="2400" dirty="0"/>
        </a:p>
      </dgm:t>
    </dgm:pt>
    <dgm:pt modelId="{F6F90447-D385-4A87-9103-EF1294B7CA89}" type="parTrans" cxnId="{DF1EDB0E-0C41-4466-A124-23F2E1963D56}">
      <dgm:prSet/>
      <dgm:spPr/>
      <dgm:t>
        <a:bodyPr/>
        <a:lstStyle/>
        <a:p>
          <a:endParaRPr lang="en-GB"/>
        </a:p>
      </dgm:t>
    </dgm:pt>
    <dgm:pt modelId="{C8E84042-33E1-4327-B74A-D6D42A0B888D}" type="sibTrans" cxnId="{DF1EDB0E-0C41-4466-A124-23F2E1963D56}">
      <dgm:prSet/>
      <dgm:spPr/>
      <dgm:t>
        <a:bodyPr/>
        <a:lstStyle/>
        <a:p>
          <a:endParaRPr lang="en-GB"/>
        </a:p>
      </dgm:t>
    </dgm:pt>
    <dgm:pt modelId="{83EC0255-3387-4353-929A-0207089C6A10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smtClean="0"/>
            <a:t>Hands and surfaces collide</a:t>
          </a:r>
          <a:endParaRPr lang="en-GB" sz="2400" dirty="0"/>
        </a:p>
      </dgm:t>
    </dgm:pt>
    <dgm:pt modelId="{9C4DE4A3-90EB-412C-B853-7F984C65CA7F}" type="parTrans" cxnId="{A0164A15-BC4D-465F-864E-A2840CC070DF}">
      <dgm:prSet/>
      <dgm:spPr/>
      <dgm:t>
        <a:bodyPr/>
        <a:lstStyle/>
        <a:p>
          <a:endParaRPr lang="en-GB"/>
        </a:p>
      </dgm:t>
    </dgm:pt>
    <dgm:pt modelId="{56334C6C-2174-4BB1-9996-F07F0F5C3B42}" type="sibTrans" cxnId="{A0164A15-BC4D-465F-864E-A2840CC070DF}">
      <dgm:prSet/>
      <dgm:spPr/>
      <dgm:t>
        <a:bodyPr/>
        <a:lstStyle/>
        <a:p>
          <a:endParaRPr lang="en-GB"/>
        </a:p>
      </dgm:t>
    </dgm:pt>
    <dgm:pt modelId="{B753004D-9855-4FF8-ADB5-9084E560DAD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dirty="0" smtClean="0"/>
            <a:t>Where to </a:t>
          </a:r>
          <a:r>
            <a:rPr lang="en-GB" sz="2400" dirty="0" smtClean="0"/>
            <a:t>next?</a:t>
          </a:r>
          <a:endParaRPr lang="en-GB" sz="2400" dirty="0"/>
        </a:p>
      </dgm:t>
    </dgm:pt>
    <dgm:pt modelId="{007672C3-62E6-4F55-86C7-CA1E6F181F5D}" type="parTrans" cxnId="{742831C8-E9F4-4DA8-9A1B-C4183E00AFE5}">
      <dgm:prSet/>
      <dgm:spPr/>
      <dgm:t>
        <a:bodyPr/>
        <a:lstStyle/>
        <a:p>
          <a:endParaRPr lang="en-GB"/>
        </a:p>
      </dgm:t>
    </dgm:pt>
    <dgm:pt modelId="{DCF8B24A-4260-4C21-8E6B-370944F8DC45}" type="sibTrans" cxnId="{742831C8-E9F4-4DA8-9A1B-C4183E00AFE5}">
      <dgm:prSet/>
      <dgm:spPr/>
      <dgm:t>
        <a:bodyPr/>
        <a:lstStyle/>
        <a:p>
          <a:endParaRPr lang="en-GB"/>
        </a:p>
      </dgm:t>
    </dgm:pt>
    <dgm:pt modelId="{1D595C6F-2AAE-477E-AE43-61E1B37F540E}" type="pres">
      <dgm:prSet presAssocID="{FE10259A-EB90-4BE6-BC48-99E487FBB093}" presName="Name0" presStyleCnt="0">
        <dgm:presLayoutVars>
          <dgm:resizeHandles/>
        </dgm:presLayoutVars>
      </dgm:prSet>
      <dgm:spPr/>
      <dgm:t>
        <a:bodyPr/>
        <a:lstStyle/>
        <a:p>
          <a:endParaRPr lang="en-GB"/>
        </a:p>
      </dgm:t>
    </dgm:pt>
    <dgm:pt modelId="{1932E1A4-000D-41F1-9A40-408530E5B3A9}" type="pres">
      <dgm:prSet presAssocID="{F38B4198-50C7-4CE9-A798-E5F5DC006023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A755126-6A9D-4917-9A82-C86458AAE519}" type="pres">
      <dgm:prSet presAssocID="{41A434CA-2241-4101-8F8A-67DFCF7EACB3}" presName="space" presStyleCnt="0"/>
      <dgm:spPr/>
    </dgm:pt>
    <dgm:pt modelId="{FB930C35-2DB8-4278-AEC4-A083BA678555}" type="pres">
      <dgm:prSet presAssocID="{235D11A5-4025-4217-8867-7CB9AEA30281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3B6D407-25A8-408E-890F-47AB027EF68C}" type="pres">
      <dgm:prSet presAssocID="{C8E84042-33E1-4327-B74A-D6D42A0B888D}" presName="space" presStyleCnt="0"/>
      <dgm:spPr/>
    </dgm:pt>
    <dgm:pt modelId="{D328985F-358A-4C2B-8313-64D0F77989E1}" type="pres">
      <dgm:prSet presAssocID="{83EC0255-3387-4353-929A-0207089C6A10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1DE84C-593B-4C82-A902-5A7B5AC01A79}" type="pres">
      <dgm:prSet presAssocID="{56334C6C-2174-4BB1-9996-F07F0F5C3B42}" presName="space" presStyleCnt="0"/>
      <dgm:spPr/>
    </dgm:pt>
    <dgm:pt modelId="{118501A3-427B-4CCD-BD49-5B0D60B5740F}" type="pres">
      <dgm:prSet presAssocID="{B753004D-9855-4FF8-ADB5-9084E560DADF}" presName="text" presStyleLbl="node1" presStyleIdx="3" presStyleCnt="4" custScaleX="10354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B842103-9276-470A-85BD-523BDBCD790B}" type="presOf" srcId="{235D11A5-4025-4217-8867-7CB9AEA30281}" destId="{FB930C35-2DB8-4278-AEC4-A083BA678555}" srcOrd="0" destOrd="0" presId="urn:diagrams.loki3.com/VaryingWidthList"/>
    <dgm:cxn modelId="{2F80A723-81A4-42D2-9C14-4B7DCE0CB714}" srcId="{FE10259A-EB90-4BE6-BC48-99E487FBB093}" destId="{F38B4198-50C7-4CE9-A798-E5F5DC006023}" srcOrd="0" destOrd="0" parTransId="{514A2BBC-D969-42D3-AC26-A71926FA8DDB}" sibTransId="{41A434CA-2241-4101-8F8A-67DFCF7EACB3}"/>
    <dgm:cxn modelId="{951A7597-EBCC-48FE-8541-365B6AE7AD26}" type="presOf" srcId="{B753004D-9855-4FF8-ADB5-9084E560DADF}" destId="{118501A3-427B-4CCD-BD49-5B0D60B5740F}" srcOrd="0" destOrd="0" presId="urn:diagrams.loki3.com/VaryingWidthList"/>
    <dgm:cxn modelId="{04962013-9D01-480A-803B-2ED85E0DBF5C}" type="presOf" srcId="{FE10259A-EB90-4BE6-BC48-99E487FBB093}" destId="{1D595C6F-2AAE-477E-AE43-61E1B37F540E}" srcOrd="0" destOrd="0" presId="urn:diagrams.loki3.com/VaryingWidthList"/>
    <dgm:cxn modelId="{A0164A15-BC4D-465F-864E-A2840CC070DF}" srcId="{FE10259A-EB90-4BE6-BC48-99E487FBB093}" destId="{83EC0255-3387-4353-929A-0207089C6A10}" srcOrd="2" destOrd="0" parTransId="{9C4DE4A3-90EB-412C-B853-7F984C65CA7F}" sibTransId="{56334C6C-2174-4BB1-9996-F07F0F5C3B42}"/>
    <dgm:cxn modelId="{DF1EDB0E-0C41-4466-A124-23F2E1963D56}" srcId="{FE10259A-EB90-4BE6-BC48-99E487FBB093}" destId="{235D11A5-4025-4217-8867-7CB9AEA30281}" srcOrd="1" destOrd="0" parTransId="{F6F90447-D385-4A87-9103-EF1294B7CA89}" sibTransId="{C8E84042-33E1-4327-B74A-D6D42A0B888D}"/>
    <dgm:cxn modelId="{F5EDD41C-897C-44A2-BF7A-C122CF839669}" type="presOf" srcId="{F38B4198-50C7-4CE9-A798-E5F5DC006023}" destId="{1932E1A4-000D-41F1-9A40-408530E5B3A9}" srcOrd="0" destOrd="0" presId="urn:diagrams.loki3.com/VaryingWidthList"/>
    <dgm:cxn modelId="{742831C8-E9F4-4DA8-9A1B-C4183E00AFE5}" srcId="{FE10259A-EB90-4BE6-BC48-99E487FBB093}" destId="{B753004D-9855-4FF8-ADB5-9084E560DADF}" srcOrd="3" destOrd="0" parTransId="{007672C3-62E6-4F55-86C7-CA1E6F181F5D}" sibTransId="{DCF8B24A-4260-4C21-8E6B-370944F8DC45}"/>
    <dgm:cxn modelId="{9294B4DF-8B21-4AED-8548-57D4DF46DE30}" type="presOf" srcId="{83EC0255-3387-4353-929A-0207089C6A10}" destId="{D328985F-358A-4C2B-8313-64D0F77989E1}" srcOrd="0" destOrd="0" presId="urn:diagrams.loki3.com/VaryingWidthList"/>
    <dgm:cxn modelId="{D5BE8DE5-3297-4C99-8261-96C48A64416E}" type="presParOf" srcId="{1D595C6F-2AAE-477E-AE43-61E1B37F540E}" destId="{1932E1A4-000D-41F1-9A40-408530E5B3A9}" srcOrd="0" destOrd="0" presId="urn:diagrams.loki3.com/VaryingWidthList"/>
    <dgm:cxn modelId="{549C13FC-6E56-490C-8858-BF26BCA9C7E9}" type="presParOf" srcId="{1D595C6F-2AAE-477E-AE43-61E1B37F540E}" destId="{DA755126-6A9D-4917-9A82-C86458AAE519}" srcOrd="1" destOrd="0" presId="urn:diagrams.loki3.com/VaryingWidthList"/>
    <dgm:cxn modelId="{A374D6C8-9313-40A5-9703-0F3B245A2D95}" type="presParOf" srcId="{1D595C6F-2AAE-477E-AE43-61E1B37F540E}" destId="{FB930C35-2DB8-4278-AEC4-A083BA678555}" srcOrd="2" destOrd="0" presId="urn:diagrams.loki3.com/VaryingWidthList"/>
    <dgm:cxn modelId="{386E1A96-483C-4DA8-AB98-0320D247D9B4}" type="presParOf" srcId="{1D595C6F-2AAE-477E-AE43-61E1B37F540E}" destId="{D3B6D407-25A8-408E-890F-47AB027EF68C}" srcOrd="3" destOrd="0" presId="urn:diagrams.loki3.com/VaryingWidthList"/>
    <dgm:cxn modelId="{F86DFEB9-310E-424A-8982-D4ECA094E3B2}" type="presParOf" srcId="{1D595C6F-2AAE-477E-AE43-61E1B37F540E}" destId="{D328985F-358A-4C2B-8313-64D0F77989E1}" srcOrd="4" destOrd="0" presId="urn:diagrams.loki3.com/VaryingWidthList"/>
    <dgm:cxn modelId="{3A9A29CC-FA6E-4DF2-9B14-B3BC5A31B468}" type="presParOf" srcId="{1D595C6F-2AAE-477E-AE43-61E1B37F540E}" destId="{901DE84C-593B-4C82-A902-5A7B5AC01A79}" srcOrd="5" destOrd="0" presId="urn:diagrams.loki3.com/VaryingWidthList"/>
    <dgm:cxn modelId="{6490061C-C63E-4F38-9C7B-4627317EFA72}" type="presParOf" srcId="{1D595C6F-2AAE-477E-AE43-61E1B37F540E}" destId="{118501A3-427B-4CCD-BD49-5B0D60B5740F}" srcOrd="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47FBAC-6284-45D0-9C3E-047C8603AA5F}" type="doc">
      <dgm:prSet loTypeId="urn:microsoft.com/office/officeart/2005/8/layout/process1" loCatId="process" qsTypeId="urn:microsoft.com/office/officeart/2005/8/quickstyle/simple3" qsCatId="simple" csTypeId="urn:microsoft.com/office/officeart/2005/8/colors/colorful1" csCatId="colorful" phldr="1"/>
      <dgm:spPr/>
    </dgm:pt>
    <dgm:pt modelId="{827A3F63-8358-4A95-88CD-906A74A4853C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Hands can become 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extensively contaminated</a:t>
          </a:r>
          <a:r>
            <a:rPr lang="en-GB" baseline="300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1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 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during patient care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52159D-5F2A-4B3A-AD14-A5184AD220CD}" type="parTrans" cxnId="{A22D4963-6325-457D-AAAD-A4191D75A07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319521-1D0C-45C8-882F-5B4809370253}" type="sibTrans" cxnId="{A22D4963-6325-457D-AAAD-A4191D75A07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A867DC-5A4C-4339-B9D6-CA90A994ADF8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If you don’t wash your hands, 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transmission of bacteria between patients occurs</a:t>
          </a:r>
          <a:r>
            <a:rPr lang="en-GB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2</a:t>
          </a:r>
          <a:endParaRPr lang="en-GB" i="1" baseline="3000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E1F1E9-D5D7-4226-897F-E999F16E7900}" type="parTrans" cxnId="{56CCA9D9-3CD2-456B-845D-DD98772FE01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13A8EE-C7CE-4DBE-A72D-EA4CE634C7EF}" type="sibTrans" cxnId="{56CCA9D9-3CD2-456B-845D-DD98772FE01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F2D5C6-1CDD-491A-82CE-4D31FA10E120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Improving hand hygiene compliance results in 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/>
            </a:rPr>
            <a:t>fewer HCAIs</a:t>
          </a:r>
          <a:r>
            <a:rPr lang="en-GB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4</a:t>
          </a:r>
          <a:endParaRPr lang="en-GB" i="1" baseline="3000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D110C4-BFA2-4FB0-8C19-7C661A0C2A8D}" type="parTrans" cxnId="{972FFD95-23BC-4D06-A4FB-1B973352A16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3D0A5A-7882-480D-88D1-60290863D771}" type="sibTrans" cxnId="{972FFD95-23BC-4D06-A4FB-1B973352A16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12B10E-5133-438D-BD35-3270FB4610FE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Hand hygiene 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4"/>
            </a:rPr>
            <a:t>reduces the microbial burden on hands</a:t>
          </a:r>
          <a:r>
            <a:rPr lang="en-GB" strike="noStrike" baseline="300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4"/>
            </a:rPr>
            <a:t>3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4"/>
            </a:rPr>
            <a:t> </a:t>
          </a:r>
          <a:endParaRPr lang="en-GB" i="1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2160AB-C098-4151-BCD3-080C97BFF76A}" type="parTrans" cxnId="{07DD74BF-6819-4EB0-AA53-205EF1081F6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53A566-8C70-45F9-9DDC-85B31F4C44C7}" type="sibTrans" cxnId="{07DD74BF-6819-4EB0-AA53-205EF1081F6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EA61EF-6A02-4465-B5A1-2DBBA25E431E}" type="pres">
      <dgm:prSet presAssocID="{9547FBAC-6284-45D0-9C3E-047C8603AA5F}" presName="Name0" presStyleCnt="0">
        <dgm:presLayoutVars>
          <dgm:dir/>
          <dgm:resizeHandles val="exact"/>
        </dgm:presLayoutVars>
      </dgm:prSet>
      <dgm:spPr/>
    </dgm:pt>
    <dgm:pt modelId="{C696FE35-CA14-4301-99ED-8F467FC9A447}" type="pres">
      <dgm:prSet presAssocID="{827A3F63-8358-4A95-88CD-906A74A4853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C898C26-BBAA-42CB-84D8-AE6CF767EB94}" type="pres">
      <dgm:prSet presAssocID="{D3319521-1D0C-45C8-882F-5B480937025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D4BFFA14-4599-44FE-9E78-91F527136869}" type="pres">
      <dgm:prSet presAssocID="{D3319521-1D0C-45C8-882F-5B4809370253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E71A51D1-0E1F-4603-803A-627B612ABDCE}" type="pres">
      <dgm:prSet presAssocID="{D9A867DC-5A4C-4339-B9D6-CA90A994ADF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E1DB8AF-B82F-4AB2-ACA8-2338BACA3FB2}" type="pres">
      <dgm:prSet presAssocID="{F213A8EE-C7CE-4DBE-A72D-EA4CE634C7EF}" presName="sibTrans" presStyleLbl="sibTrans2D1" presStyleIdx="1" presStyleCnt="3"/>
      <dgm:spPr/>
      <dgm:t>
        <a:bodyPr/>
        <a:lstStyle/>
        <a:p>
          <a:endParaRPr lang="en-US"/>
        </a:p>
      </dgm:t>
    </dgm:pt>
    <dgm:pt modelId="{A6A29477-36C1-4FD2-9D62-E5CE346A7259}" type="pres">
      <dgm:prSet presAssocID="{F213A8EE-C7CE-4DBE-A72D-EA4CE634C7EF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206106E8-AB2C-4205-A657-32207D1BD9C6}" type="pres">
      <dgm:prSet presAssocID="{1F12B10E-5133-438D-BD35-3270FB4610F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690FBA6-10D3-4578-B79B-55A13F8E8257}" type="pres">
      <dgm:prSet presAssocID="{DD53A566-8C70-45F9-9DDC-85B31F4C44C7}" presName="sibTrans" presStyleLbl="sibTrans2D1" presStyleIdx="2" presStyleCnt="3"/>
      <dgm:spPr/>
      <dgm:t>
        <a:bodyPr/>
        <a:lstStyle/>
        <a:p>
          <a:endParaRPr lang="en-US"/>
        </a:p>
      </dgm:t>
    </dgm:pt>
    <dgm:pt modelId="{1B3F640C-50BC-4555-A22E-9A0D7FA4C598}" type="pres">
      <dgm:prSet presAssocID="{DD53A566-8C70-45F9-9DDC-85B31F4C44C7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A4036E1D-0AFB-401D-8164-AE35BCF8BDC5}" type="pres">
      <dgm:prSet presAssocID="{DEF2D5C6-1CDD-491A-82CE-4D31FA10E12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0F8BF76-7860-444B-B548-EC39E074A8F6}" type="presOf" srcId="{F213A8EE-C7CE-4DBE-A72D-EA4CE634C7EF}" destId="{A6A29477-36C1-4FD2-9D62-E5CE346A7259}" srcOrd="1" destOrd="0" presId="urn:microsoft.com/office/officeart/2005/8/layout/process1"/>
    <dgm:cxn modelId="{72C6AFD8-6146-41F3-9AA9-51D9B53D6331}" type="presOf" srcId="{9547FBAC-6284-45D0-9C3E-047C8603AA5F}" destId="{FBEA61EF-6A02-4465-B5A1-2DBBA25E431E}" srcOrd="0" destOrd="0" presId="urn:microsoft.com/office/officeart/2005/8/layout/process1"/>
    <dgm:cxn modelId="{56CCA9D9-3CD2-456B-845D-DD98772FE018}" srcId="{9547FBAC-6284-45D0-9C3E-047C8603AA5F}" destId="{D9A867DC-5A4C-4339-B9D6-CA90A994ADF8}" srcOrd="1" destOrd="0" parTransId="{7CE1F1E9-D5D7-4226-897F-E999F16E7900}" sibTransId="{F213A8EE-C7CE-4DBE-A72D-EA4CE634C7EF}"/>
    <dgm:cxn modelId="{736619E2-3E3E-4B19-9A55-FFC5C1B35DEE}" type="presOf" srcId="{D3319521-1D0C-45C8-882F-5B4809370253}" destId="{5C898C26-BBAA-42CB-84D8-AE6CF767EB94}" srcOrd="0" destOrd="0" presId="urn:microsoft.com/office/officeart/2005/8/layout/process1"/>
    <dgm:cxn modelId="{07DD74BF-6819-4EB0-AA53-205EF1081F6F}" srcId="{9547FBAC-6284-45D0-9C3E-047C8603AA5F}" destId="{1F12B10E-5133-438D-BD35-3270FB4610FE}" srcOrd="2" destOrd="0" parTransId="{4E2160AB-C098-4151-BCD3-080C97BFF76A}" sibTransId="{DD53A566-8C70-45F9-9DDC-85B31F4C44C7}"/>
    <dgm:cxn modelId="{723ECB63-C4E0-4B5C-B1FB-7182657EDD62}" type="presOf" srcId="{DD53A566-8C70-45F9-9DDC-85B31F4C44C7}" destId="{1690FBA6-10D3-4578-B79B-55A13F8E8257}" srcOrd="0" destOrd="0" presId="urn:microsoft.com/office/officeart/2005/8/layout/process1"/>
    <dgm:cxn modelId="{3A4E8F47-C38E-4E64-B2D2-231C8613A396}" type="presOf" srcId="{827A3F63-8358-4A95-88CD-906A74A4853C}" destId="{C696FE35-CA14-4301-99ED-8F467FC9A447}" srcOrd="0" destOrd="0" presId="urn:microsoft.com/office/officeart/2005/8/layout/process1"/>
    <dgm:cxn modelId="{5B5C376D-3475-4DDD-B85A-25367561A18D}" type="presOf" srcId="{DD53A566-8C70-45F9-9DDC-85B31F4C44C7}" destId="{1B3F640C-50BC-4555-A22E-9A0D7FA4C598}" srcOrd="1" destOrd="0" presId="urn:microsoft.com/office/officeart/2005/8/layout/process1"/>
    <dgm:cxn modelId="{5543BED9-0C7C-4F39-83BA-D22342525803}" type="presOf" srcId="{D9A867DC-5A4C-4339-B9D6-CA90A994ADF8}" destId="{E71A51D1-0E1F-4603-803A-627B612ABDCE}" srcOrd="0" destOrd="0" presId="urn:microsoft.com/office/officeart/2005/8/layout/process1"/>
    <dgm:cxn modelId="{CFE60079-A71C-4BC7-9E78-25BA3ECC2A80}" type="presOf" srcId="{D3319521-1D0C-45C8-882F-5B4809370253}" destId="{D4BFFA14-4599-44FE-9E78-91F527136869}" srcOrd="1" destOrd="0" presId="urn:microsoft.com/office/officeart/2005/8/layout/process1"/>
    <dgm:cxn modelId="{309DC434-5C92-4AAC-9589-51C6AA6D2E6F}" type="presOf" srcId="{F213A8EE-C7CE-4DBE-A72D-EA4CE634C7EF}" destId="{AE1DB8AF-B82F-4AB2-ACA8-2338BACA3FB2}" srcOrd="0" destOrd="0" presId="urn:microsoft.com/office/officeart/2005/8/layout/process1"/>
    <dgm:cxn modelId="{1E441CE9-A150-4338-A19A-168D234F60F5}" type="presOf" srcId="{DEF2D5C6-1CDD-491A-82CE-4D31FA10E120}" destId="{A4036E1D-0AFB-401D-8164-AE35BCF8BDC5}" srcOrd="0" destOrd="0" presId="urn:microsoft.com/office/officeart/2005/8/layout/process1"/>
    <dgm:cxn modelId="{A22D4963-6325-457D-AAAD-A4191D75A077}" srcId="{9547FBAC-6284-45D0-9C3E-047C8603AA5F}" destId="{827A3F63-8358-4A95-88CD-906A74A4853C}" srcOrd="0" destOrd="0" parTransId="{2652159D-5F2A-4B3A-AD14-A5184AD220CD}" sibTransId="{D3319521-1D0C-45C8-882F-5B4809370253}"/>
    <dgm:cxn modelId="{9D5BBC3E-66FC-4D0A-8414-20DFE770EB9B}" type="presOf" srcId="{1F12B10E-5133-438D-BD35-3270FB4610FE}" destId="{206106E8-AB2C-4205-A657-32207D1BD9C6}" srcOrd="0" destOrd="0" presId="urn:microsoft.com/office/officeart/2005/8/layout/process1"/>
    <dgm:cxn modelId="{972FFD95-23BC-4D06-A4FB-1B973352A16F}" srcId="{9547FBAC-6284-45D0-9C3E-047C8603AA5F}" destId="{DEF2D5C6-1CDD-491A-82CE-4D31FA10E120}" srcOrd="3" destOrd="0" parTransId="{A7D110C4-BFA2-4FB0-8C19-7C661A0C2A8D}" sibTransId="{D03D0A5A-7882-480D-88D1-60290863D771}"/>
    <dgm:cxn modelId="{AF425E64-2CEB-4E6E-A2BD-FAEEAC3F406B}" type="presParOf" srcId="{FBEA61EF-6A02-4465-B5A1-2DBBA25E431E}" destId="{C696FE35-CA14-4301-99ED-8F467FC9A447}" srcOrd="0" destOrd="0" presId="urn:microsoft.com/office/officeart/2005/8/layout/process1"/>
    <dgm:cxn modelId="{3F663D35-3530-47A2-BF63-77132899D3BC}" type="presParOf" srcId="{FBEA61EF-6A02-4465-B5A1-2DBBA25E431E}" destId="{5C898C26-BBAA-42CB-84D8-AE6CF767EB94}" srcOrd="1" destOrd="0" presId="urn:microsoft.com/office/officeart/2005/8/layout/process1"/>
    <dgm:cxn modelId="{1F906F3C-2CFF-4640-9481-BBEEDC0FDE10}" type="presParOf" srcId="{5C898C26-BBAA-42CB-84D8-AE6CF767EB94}" destId="{D4BFFA14-4599-44FE-9E78-91F527136869}" srcOrd="0" destOrd="0" presId="urn:microsoft.com/office/officeart/2005/8/layout/process1"/>
    <dgm:cxn modelId="{C49BA7EF-001D-45AB-9BF7-2481918E844E}" type="presParOf" srcId="{FBEA61EF-6A02-4465-B5A1-2DBBA25E431E}" destId="{E71A51D1-0E1F-4603-803A-627B612ABDCE}" srcOrd="2" destOrd="0" presId="urn:microsoft.com/office/officeart/2005/8/layout/process1"/>
    <dgm:cxn modelId="{11AE7B1D-8E95-4A92-9D33-B81C22D0C23D}" type="presParOf" srcId="{FBEA61EF-6A02-4465-B5A1-2DBBA25E431E}" destId="{AE1DB8AF-B82F-4AB2-ACA8-2338BACA3FB2}" srcOrd="3" destOrd="0" presId="urn:microsoft.com/office/officeart/2005/8/layout/process1"/>
    <dgm:cxn modelId="{26573A50-685E-4580-BC1D-F136DF73BACA}" type="presParOf" srcId="{AE1DB8AF-B82F-4AB2-ACA8-2338BACA3FB2}" destId="{A6A29477-36C1-4FD2-9D62-E5CE346A7259}" srcOrd="0" destOrd="0" presId="urn:microsoft.com/office/officeart/2005/8/layout/process1"/>
    <dgm:cxn modelId="{4327AB0C-D91B-44E1-92A0-4F78BF2CD68C}" type="presParOf" srcId="{FBEA61EF-6A02-4465-B5A1-2DBBA25E431E}" destId="{206106E8-AB2C-4205-A657-32207D1BD9C6}" srcOrd="4" destOrd="0" presId="urn:microsoft.com/office/officeart/2005/8/layout/process1"/>
    <dgm:cxn modelId="{94879C4A-00C9-413B-BEC5-FFBB5CF524CF}" type="presParOf" srcId="{FBEA61EF-6A02-4465-B5A1-2DBBA25E431E}" destId="{1690FBA6-10D3-4578-B79B-55A13F8E8257}" srcOrd="5" destOrd="0" presId="urn:microsoft.com/office/officeart/2005/8/layout/process1"/>
    <dgm:cxn modelId="{26DC1481-4F49-40C2-A120-77590782CE82}" type="presParOf" srcId="{1690FBA6-10D3-4578-B79B-55A13F8E8257}" destId="{1B3F640C-50BC-4555-A22E-9A0D7FA4C598}" srcOrd="0" destOrd="0" presId="urn:microsoft.com/office/officeart/2005/8/layout/process1"/>
    <dgm:cxn modelId="{CC2ED508-E805-4DD2-BA54-68958964FC60}" type="presParOf" srcId="{FBEA61EF-6A02-4465-B5A1-2DBBA25E431E}" destId="{A4036E1D-0AFB-401D-8164-AE35BCF8BDC5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10259A-EB90-4BE6-BC48-99E487FBB093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8B4198-50C7-4CE9-A798-E5F5DC006023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smtClean="0"/>
            <a:t>Hand hygiene is really important</a:t>
          </a:r>
          <a:endParaRPr lang="en-GB" sz="2400" dirty="0"/>
        </a:p>
      </dgm:t>
    </dgm:pt>
    <dgm:pt modelId="{514A2BBC-D969-42D3-AC26-A71926FA8DDB}" type="parTrans" cxnId="{2F80A723-81A4-42D2-9C14-4B7DCE0CB714}">
      <dgm:prSet/>
      <dgm:spPr/>
      <dgm:t>
        <a:bodyPr/>
        <a:lstStyle/>
        <a:p>
          <a:endParaRPr lang="en-GB" sz="1600"/>
        </a:p>
      </dgm:t>
    </dgm:pt>
    <dgm:pt modelId="{41A434CA-2241-4101-8F8A-67DFCF7EACB3}" type="sibTrans" cxnId="{2F80A723-81A4-42D2-9C14-4B7DCE0CB714}">
      <dgm:prSet/>
      <dgm:spPr/>
      <dgm:t>
        <a:bodyPr/>
        <a:lstStyle/>
        <a:p>
          <a:endParaRPr lang="en-GB" sz="1600"/>
        </a:p>
      </dgm:t>
    </dgm:pt>
    <dgm:pt modelId="{235D11A5-4025-4217-8867-7CB9AEA30281}">
      <dgm:prSet phldrT="[Text]" custT="1"/>
      <dgm:spPr>
        <a:noFill/>
        <a:ln w="63500"/>
      </dgm:spPr>
      <dgm:t>
        <a:bodyPr/>
        <a:lstStyle/>
        <a:p>
          <a:r>
            <a:rPr lang="en-GB" sz="2400" smtClean="0">
              <a:solidFill>
                <a:schemeClr val="tx1"/>
              </a:solidFill>
            </a:rPr>
            <a:t>Environmental hygiene (aka surfaces) is really important</a:t>
          </a:r>
          <a:endParaRPr lang="en-GB" sz="2400" dirty="0">
            <a:solidFill>
              <a:schemeClr val="tx1"/>
            </a:solidFill>
          </a:endParaRPr>
        </a:p>
      </dgm:t>
    </dgm:pt>
    <dgm:pt modelId="{F6F90447-D385-4A87-9103-EF1294B7CA89}" type="parTrans" cxnId="{DF1EDB0E-0C41-4466-A124-23F2E1963D56}">
      <dgm:prSet/>
      <dgm:spPr/>
      <dgm:t>
        <a:bodyPr/>
        <a:lstStyle/>
        <a:p>
          <a:endParaRPr lang="en-GB"/>
        </a:p>
      </dgm:t>
    </dgm:pt>
    <dgm:pt modelId="{C8E84042-33E1-4327-B74A-D6D42A0B888D}" type="sibTrans" cxnId="{DF1EDB0E-0C41-4466-A124-23F2E1963D56}">
      <dgm:prSet/>
      <dgm:spPr/>
      <dgm:t>
        <a:bodyPr/>
        <a:lstStyle/>
        <a:p>
          <a:endParaRPr lang="en-GB"/>
        </a:p>
      </dgm:t>
    </dgm:pt>
    <dgm:pt modelId="{83EC0255-3387-4353-929A-0207089C6A10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smtClean="0"/>
            <a:t>Hands and surfaces collide</a:t>
          </a:r>
          <a:endParaRPr lang="en-GB" sz="2400" dirty="0"/>
        </a:p>
      </dgm:t>
    </dgm:pt>
    <dgm:pt modelId="{9C4DE4A3-90EB-412C-B853-7F984C65CA7F}" type="parTrans" cxnId="{A0164A15-BC4D-465F-864E-A2840CC070DF}">
      <dgm:prSet/>
      <dgm:spPr/>
      <dgm:t>
        <a:bodyPr/>
        <a:lstStyle/>
        <a:p>
          <a:endParaRPr lang="en-GB"/>
        </a:p>
      </dgm:t>
    </dgm:pt>
    <dgm:pt modelId="{56334C6C-2174-4BB1-9996-F07F0F5C3B42}" type="sibTrans" cxnId="{A0164A15-BC4D-465F-864E-A2840CC070DF}">
      <dgm:prSet/>
      <dgm:spPr/>
      <dgm:t>
        <a:bodyPr/>
        <a:lstStyle/>
        <a:p>
          <a:endParaRPr lang="en-GB"/>
        </a:p>
      </dgm:t>
    </dgm:pt>
    <dgm:pt modelId="{B753004D-9855-4FF8-ADB5-9084E560DAD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dirty="0" smtClean="0"/>
            <a:t>Where to </a:t>
          </a:r>
          <a:r>
            <a:rPr lang="en-GB" sz="2400" dirty="0" smtClean="0"/>
            <a:t>next?</a:t>
          </a:r>
          <a:endParaRPr lang="en-GB" sz="2400" dirty="0"/>
        </a:p>
      </dgm:t>
    </dgm:pt>
    <dgm:pt modelId="{007672C3-62E6-4F55-86C7-CA1E6F181F5D}" type="parTrans" cxnId="{742831C8-E9F4-4DA8-9A1B-C4183E00AFE5}">
      <dgm:prSet/>
      <dgm:spPr/>
      <dgm:t>
        <a:bodyPr/>
        <a:lstStyle/>
        <a:p>
          <a:endParaRPr lang="en-GB"/>
        </a:p>
      </dgm:t>
    </dgm:pt>
    <dgm:pt modelId="{DCF8B24A-4260-4C21-8E6B-370944F8DC45}" type="sibTrans" cxnId="{742831C8-E9F4-4DA8-9A1B-C4183E00AFE5}">
      <dgm:prSet/>
      <dgm:spPr/>
      <dgm:t>
        <a:bodyPr/>
        <a:lstStyle/>
        <a:p>
          <a:endParaRPr lang="en-GB"/>
        </a:p>
      </dgm:t>
    </dgm:pt>
    <dgm:pt modelId="{1D595C6F-2AAE-477E-AE43-61E1B37F540E}" type="pres">
      <dgm:prSet presAssocID="{FE10259A-EB90-4BE6-BC48-99E487FBB093}" presName="Name0" presStyleCnt="0">
        <dgm:presLayoutVars>
          <dgm:resizeHandles/>
        </dgm:presLayoutVars>
      </dgm:prSet>
      <dgm:spPr/>
      <dgm:t>
        <a:bodyPr/>
        <a:lstStyle/>
        <a:p>
          <a:endParaRPr lang="en-GB"/>
        </a:p>
      </dgm:t>
    </dgm:pt>
    <dgm:pt modelId="{1932E1A4-000D-41F1-9A40-408530E5B3A9}" type="pres">
      <dgm:prSet presAssocID="{F38B4198-50C7-4CE9-A798-E5F5DC006023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A755126-6A9D-4917-9A82-C86458AAE519}" type="pres">
      <dgm:prSet presAssocID="{41A434CA-2241-4101-8F8A-67DFCF7EACB3}" presName="space" presStyleCnt="0"/>
      <dgm:spPr/>
    </dgm:pt>
    <dgm:pt modelId="{FB930C35-2DB8-4278-AEC4-A083BA678555}" type="pres">
      <dgm:prSet presAssocID="{235D11A5-4025-4217-8867-7CB9AEA30281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3B6D407-25A8-408E-890F-47AB027EF68C}" type="pres">
      <dgm:prSet presAssocID="{C8E84042-33E1-4327-B74A-D6D42A0B888D}" presName="space" presStyleCnt="0"/>
      <dgm:spPr/>
    </dgm:pt>
    <dgm:pt modelId="{D328985F-358A-4C2B-8313-64D0F77989E1}" type="pres">
      <dgm:prSet presAssocID="{83EC0255-3387-4353-929A-0207089C6A10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1DE84C-593B-4C82-A902-5A7B5AC01A79}" type="pres">
      <dgm:prSet presAssocID="{56334C6C-2174-4BB1-9996-F07F0F5C3B42}" presName="space" presStyleCnt="0"/>
      <dgm:spPr/>
    </dgm:pt>
    <dgm:pt modelId="{118501A3-427B-4CCD-BD49-5B0D60B5740F}" type="pres">
      <dgm:prSet presAssocID="{B753004D-9855-4FF8-ADB5-9084E560DADF}" presName="text" presStyleLbl="node1" presStyleIdx="3" presStyleCnt="4" custScaleX="10354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AF2B81C-2C40-45AE-815C-085D4095CAD3}" type="presOf" srcId="{B753004D-9855-4FF8-ADB5-9084E560DADF}" destId="{118501A3-427B-4CCD-BD49-5B0D60B5740F}" srcOrd="0" destOrd="0" presId="urn:diagrams.loki3.com/VaryingWidthList"/>
    <dgm:cxn modelId="{573A15E2-5E67-45B6-A6B1-BDACC69D890C}" type="presOf" srcId="{235D11A5-4025-4217-8867-7CB9AEA30281}" destId="{FB930C35-2DB8-4278-AEC4-A083BA678555}" srcOrd="0" destOrd="0" presId="urn:diagrams.loki3.com/VaryingWidthList"/>
    <dgm:cxn modelId="{2F80A723-81A4-42D2-9C14-4B7DCE0CB714}" srcId="{FE10259A-EB90-4BE6-BC48-99E487FBB093}" destId="{F38B4198-50C7-4CE9-A798-E5F5DC006023}" srcOrd="0" destOrd="0" parTransId="{514A2BBC-D969-42D3-AC26-A71926FA8DDB}" sibTransId="{41A434CA-2241-4101-8F8A-67DFCF7EACB3}"/>
    <dgm:cxn modelId="{A0164A15-BC4D-465F-864E-A2840CC070DF}" srcId="{FE10259A-EB90-4BE6-BC48-99E487FBB093}" destId="{83EC0255-3387-4353-929A-0207089C6A10}" srcOrd="2" destOrd="0" parTransId="{9C4DE4A3-90EB-412C-B853-7F984C65CA7F}" sibTransId="{56334C6C-2174-4BB1-9996-F07F0F5C3B42}"/>
    <dgm:cxn modelId="{DF1EDB0E-0C41-4466-A124-23F2E1963D56}" srcId="{FE10259A-EB90-4BE6-BC48-99E487FBB093}" destId="{235D11A5-4025-4217-8867-7CB9AEA30281}" srcOrd="1" destOrd="0" parTransId="{F6F90447-D385-4A87-9103-EF1294B7CA89}" sibTransId="{C8E84042-33E1-4327-B74A-D6D42A0B888D}"/>
    <dgm:cxn modelId="{7927275C-C3BB-448D-9685-774A48B3F4C8}" type="presOf" srcId="{F38B4198-50C7-4CE9-A798-E5F5DC006023}" destId="{1932E1A4-000D-41F1-9A40-408530E5B3A9}" srcOrd="0" destOrd="0" presId="urn:diagrams.loki3.com/VaryingWidthList"/>
    <dgm:cxn modelId="{91EA8C75-C32A-49E5-A022-32D1C8740718}" type="presOf" srcId="{83EC0255-3387-4353-929A-0207089C6A10}" destId="{D328985F-358A-4C2B-8313-64D0F77989E1}" srcOrd="0" destOrd="0" presId="urn:diagrams.loki3.com/VaryingWidthList"/>
    <dgm:cxn modelId="{8E99C9A6-94C1-4611-AC7B-140AFBF99296}" type="presOf" srcId="{FE10259A-EB90-4BE6-BC48-99E487FBB093}" destId="{1D595C6F-2AAE-477E-AE43-61E1B37F540E}" srcOrd="0" destOrd="0" presId="urn:diagrams.loki3.com/VaryingWidthList"/>
    <dgm:cxn modelId="{742831C8-E9F4-4DA8-9A1B-C4183E00AFE5}" srcId="{FE10259A-EB90-4BE6-BC48-99E487FBB093}" destId="{B753004D-9855-4FF8-ADB5-9084E560DADF}" srcOrd="3" destOrd="0" parTransId="{007672C3-62E6-4F55-86C7-CA1E6F181F5D}" sibTransId="{DCF8B24A-4260-4C21-8E6B-370944F8DC45}"/>
    <dgm:cxn modelId="{CF6BF4A2-A91D-47A6-B6B3-8ADEA1F9A3A2}" type="presParOf" srcId="{1D595C6F-2AAE-477E-AE43-61E1B37F540E}" destId="{1932E1A4-000D-41F1-9A40-408530E5B3A9}" srcOrd="0" destOrd="0" presId="urn:diagrams.loki3.com/VaryingWidthList"/>
    <dgm:cxn modelId="{481FC549-DBD8-42AC-B73D-6F6996EE7EC3}" type="presParOf" srcId="{1D595C6F-2AAE-477E-AE43-61E1B37F540E}" destId="{DA755126-6A9D-4917-9A82-C86458AAE519}" srcOrd="1" destOrd="0" presId="urn:diagrams.loki3.com/VaryingWidthList"/>
    <dgm:cxn modelId="{55F2ABAE-D6C0-4F3C-A739-4CBCF124487C}" type="presParOf" srcId="{1D595C6F-2AAE-477E-AE43-61E1B37F540E}" destId="{FB930C35-2DB8-4278-AEC4-A083BA678555}" srcOrd="2" destOrd="0" presId="urn:diagrams.loki3.com/VaryingWidthList"/>
    <dgm:cxn modelId="{F858284E-0CC3-4320-AC3D-3182BDE9CE7E}" type="presParOf" srcId="{1D595C6F-2AAE-477E-AE43-61E1B37F540E}" destId="{D3B6D407-25A8-408E-890F-47AB027EF68C}" srcOrd="3" destOrd="0" presId="urn:diagrams.loki3.com/VaryingWidthList"/>
    <dgm:cxn modelId="{91EE4026-1A64-4AA8-BA10-A647BA8ACAE2}" type="presParOf" srcId="{1D595C6F-2AAE-477E-AE43-61E1B37F540E}" destId="{D328985F-358A-4C2B-8313-64D0F77989E1}" srcOrd="4" destOrd="0" presId="urn:diagrams.loki3.com/VaryingWidthList"/>
    <dgm:cxn modelId="{E08FE228-ABBE-4F98-8FA8-D6E4F58FA737}" type="presParOf" srcId="{1D595C6F-2AAE-477E-AE43-61E1B37F540E}" destId="{901DE84C-593B-4C82-A902-5A7B5AC01A79}" srcOrd="5" destOrd="0" presId="urn:diagrams.loki3.com/VaryingWidthList"/>
    <dgm:cxn modelId="{3FCDFB51-7F5C-41EE-A7CB-50FDFDF71668}" type="presParOf" srcId="{1D595C6F-2AAE-477E-AE43-61E1B37F540E}" destId="{118501A3-427B-4CCD-BD49-5B0D60B5740F}" srcOrd="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E10259A-EB90-4BE6-BC48-99E487FBB093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8B4198-50C7-4CE9-A798-E5F5DC006023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smtClean="0"/>
            <a:t>Hand hygiene is really important</a:t>
          </a:r>
          <a:endParaRPr lang="en-GB" sz="2400" dirty="0"/>
        </a:p>
      </dgm:t>
    </dgm:pt>
    <dgm:pt modelId="{514A2BBC-D969-42D3-AC26-A71926FA8DDB}" type="parTrans" cxnId="{2F80A723-81A4-42D2-9C14-4B7DCE0CB714}">
      <dgm:prSet/>
      <dgm:spPr/>
      <dgm:t>
        <a:bodyPr/>
        <a:lstStyle/>
        <a:p>
          <a:endParaRPr lang="en-GB" sz="1600"/>
        </a:p>
      </dgm:t>
    </dgm:pt>
    <dgm:pt modelId="{41A434CA-2241-4101-8F8A-67DFCF7EACB3}" type="sibTrans" cxnId="{2F80A723-81A4-42D2-9C14-4B7DCE0CB714}">
      <dgm:prSet/>
      <dgm:spPr/>
      <dgm:t>
        <a:bodyPr/>
        <a:lstStyle/>
        <a:p>
          <a:endParaRPr lang="en-GB" sz="1600"/>
        </a:p>
      </dgm:t>
    </dgm:pt>
    <dgm:pt modelId="{235D11A5-4025-4217-8867-7CB9AEA30281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smtClean="0"/>
            <a:t>Environmental hygiene (aka surfaces) is really important</a:t>
          </a:r>
          <a:endParaRPr lang="en-GB" sz="2400" dirty="0"/>
        </a:p>
      </dgm:t>
    </dgm:pt>
    <dgm:pt modelId="{F6F90447-D385-4A87-9103-EF1294B7CA89}" type="parTrans" cxnId="{DF1EDB0E-0C41-4466-A124-23F2E1963D56}">
      <dgm:prSet/>
      <dgm:spPr/>
      <dgm:t>
        <a:bodyPr/>
        <a:lstStyle/>
        <a:p>
          <a:endParaRPr lang="en-GB"/>
        </a:p>
      </dgm:t>
    </dgm:pt>
    <dgm:pt modelId="{C8E84042-33E1-4327-B74A-D6D42A0B888D}" type="sibTrans" cxnId="{DF1EDB0E-0C41-4466-A124-23F2E1963D56}">
      <dgm:prSet/>
      <dgm:spPr/>
      <dgm:t>
        <a:bodyPr/>
        <a:lstStyle/>
        <a:p>
          <a:endParaRPr lang="en-GB"/>
        </a:p>
      </dgm:t>
    </dgm:pt>
    <dgm:pt modelId="{83EC0255-3387-4353-929A-0207089C6A10}">
      <dgm:prSet phldrT="[Text]" custT="1"/>
      <dgm:spPr>
        <a:noFill/>
        <a:ln w="63500">
          <a:solidFill>
            <a:schemeClr val="tx1"/>
          </a:solidFill>
        </a:ln>
      </dgm:spPr>
      <dgm:t>
        <a:bodyPr/>
        <a:lstStyle/>
        <a:p>
          <a:r>
            <a:rPr lang="en-GB" sz="2400" dirty="0" smtClean="0">
              <a:solidFill>
                <a:schemeClr val="tx1"/>
              </a:solidFill>
            </a:rPr>
            <a:t>Hands and surfaces collide</a:t>
          </a:r>
          <a:endParaRPr lang="en-GB" sz="2400" dirty="0">
            <a:solidFill>
              <a:schemeClr val="tx1"/>
            </a:solidFill>
          </a:endParaRPr>
        </a:p>
      </dgm:t>
    </dgm:pt>
    <dgm:pt modelId="{9C4DE4A3-90EB-412C-B853-7F984C65CA7F}" type="parTrans" cxnId="{A0164A15-BC4D-465F-864E-A2840CC070DF}">
      <dgm:prSet/>
      <dgm:spPr/>
      <dgm:t>
        <a:bodyPr/>
        <a:lstStyle/>
        <a:p>
          <a:endParaRPr lang="en-GB"/>
        </a:p>
      </dgm:t>
    </dgm:pt>
    <dgm:pt modelId="{56334C6C-2174-4BB1-9996-F07F0F5C3B42}" type="sibTrans" cxnId="{A0164A15-BC4D-465F-864E-A2840CC070DF}">
      <dgm:prSet/>
      <dgm:spPr/>
      <dgm:t>
        <a:bodyPr/>
        <a:lstStyle/>
        <a:p>
          <a:endParaRPr lang="en-GB"/>
        </a:p>
      </dgm:t>
    </dgm:pt>
    <dgm:pt modelId="{B753004D-9855-4FF8-ADB5-9084E560DAD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dirty="0" smtClean="0"/>
            <a:t>Where to </a:t>
          </a:r>
          <a:r>
            <a:rPr lang="en-GB" sz="2400" dirty="0" smtClean="0"/>
            <a:t>next?</a:t>
          </a:r>
          <a:endParaRPr lang="en-GB" sz="2400" dirty="0"/>
        </a:p>
      </dgm:t>
    </dgm:pt>
    <dgm:pt modelId="{007672C3-62E6-4F55-86C7-CA1E6F181F5D}" type="parTrans" cxnId="{742831C8-E9F4-4DA8-9A1B-C4183E00AFE5}">
      <dgm:prSet/>
      <dgm:spPr/>
      <dgm:t>
        <a:bodyPr/>
        <a:lstStyle/>
        <a:p>
          <a:endParaRPr lang="en-GB"/>
        </a:p>
      </dgm:t>
    </dgm:pt>
    <dgm:pt modelId="{DCF8B24A-4260-4C21-8E6B-370944F8DC45}" type="sibTrans" cxnId="{742831C8-E9F4-4DA8-9A1B-C4183E00AFE5}">
      <dgm:prSet/>
      <dgm:spPr/>
      <dgm:t>
        <a:bodyPr/>
        <a:lstStyle/>
        <a:p>
          <a:endParaRPr lang="en-GB"/>
        </a:p>
      </dgm:t>
    </dgm:pt>
    <dgm:pt modelId="{1D595C6F-2AAE-477E-AE43-61E1B37F540E}" type="pres">
      <dgm:prSet presAssocID="{FE10259A-EB90-4BE6-BC48-99E487FBB093}" presName="Name0" presStyleCnt="0">
        <dgm:presLayoutVars>
          <dgm:resizeHandles/>
        </dgm:presLayoutVars>
      </dgm:prSet>
      <dgm:spPr/>
      <dgm:t>
        <a:bodyPr/>
        <a:lstStyle/>
        <a:p>
          <a:endParaRPr lang="en-GB"/>
        </a:p>
      </dgm:t>
    </dgm:pt>
    <dgm:pt modelId="{1932E1A4-000D-41F1-9A40-408530E5B3A9}" type="pres">
      <dgm:prSet presAssocID="{F38B4198-50C7-4CE9-A798-E5F5DC006023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A755126-6A9D-4917-9A82-C86458AAE519}" type="pres">
      <dgm:prSet presAssocID="{41A434CA-2241-4101-8F8A-67DFCF7EACB3}" presName="space" presStyleCnt="0"/>
      <dgm:spPr/>
    </dgm:pt>
    <dgm:pt modelId="{FB930C35-2DB8-4278-AEC4-A083BA678555}" type="pres">
      <dgm:prSet presAssocID="{235D11A5-4025-4217-8867-7CB9AEA30281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3B6D407-25A8-408E-890F-47AB027EF68C}" type="pres">
      <dgm:prSet presAssocID="{C8E84042-33E1-4327-B74A-D6D42A0B888D}" presName="space" presStyleCnt="0"/>
      <dgm:spPr/>
    </dgm:pt>
    <dgm:pt modelId="{D328985F-358A-4C2B-8313-64D0F77989E1}" type="pres">
      <dgm:prSet presAssocID="{83EC0255-3387-4353-929A-0207089C6A10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1DE84C-593B-4C82-A902-5A7B5AC01A79}" type="pres">
      <dgm:prSet presAssocID="{56334C6C-2174-4BB1-9996-F07F0F5C3B42}" presName="space" presStyleCnt="0"/>
      <dgm:spPr/>
    </dgm:pt>
    <dgm:pt modelId="{118501A3-427B-4CCD-BD49-5B0D60B5740F}" type="pres">
      <dgm:prSet presAssocID="{B753004D-9855-4FF8-ADB5-9084E560DADF}" presName="text" presStyleLbl="node1" presStyleIdx="3" presStyleCnt="4" custScaleX="10354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F80A723-81A4-42D2-9C14-4B7DCE0CB714}" srcId="{FE10259A-EB90-4BE6-BC48-99E487FBB093}" destId="{F38B4198-50C7-4CE9-A798-E5F5DC006023}" srcOrd="0" destOrd="0" parTransId="{514A2BBC-D969-42D3-AC26-A71926FA8DDB}" sibTransId="{41A434CA-2241-4101-8F8A-67DFCF7EACB3}"/>
    <dgm:cxn modelId="{A0164A15-BC4D-465F-864E-A2840CC070DF}" srcId="{FE10259A-EB90-4BE6-BC48-99E487FBB093}" destId="{83EC0255-3387-4353-929A-0207089C6A10}" srcOrd="2" destOrd="0" parTransId="{9C4DE4A3-90EB-412C-B853-7F984C65CA7F}" sibTransId="{56334C6C-2174-4BB1-9996-F07F0F5C3B42}"/>
    <dgm:cxn modelId="{DF1EDB0E-0C41-4466-A124-23F2E1963D56}" srcId="{FE10259A-EB90-4BE6-BC48-99E487FBB093}" destId="{235D11A5-4025-4217-8867-7CB9AEA30281}" srcOrd="1" destOrd="0" parTransId="{F6F90447-D385-4A87-9103-EF1294B7CA89}" sibTransId="{C8E84042-33E1-4327-B74A-D6D42A0B888D}"/>
    <dgm:cxn modelId="{17D65B37-0EB3-4392-8164-222DA1F1E5D4}" type="presOf" srcId="{FE10259A-EB90-4BE6-BC48-99E487FBB093}" destId="{1D595C6F-2AAE-477E-AE43-61E1B37F540E}" srcOrd="0" destOrd="0" presId="urn:diagrams.loki3.com/VaryingWidthList"/>
    <dgm:cxn modelId="{BCD9E5B9-2335-4A15-97F0-7EEBB1C6996A}" type="presOf" srcId="{B753004D-9855-4FF8-ADB5-9084E560DADF}" destId="{118501A3-427B-4CCD-BD49-5B0D60B5740F}" srcOrd="0" destOrd="0" presId="urn:diagrams.loki3.com/VaryingWidthList"/>
    <dgm:cxn modelId="{6CB527C8-C10A-49B2-A9F9-3922E111D42A}" type="presOf" srcId="{83EC0255-3387-4353-929A-0207089C6A10}" destId="{D328985F-358A-4C2B-8313-64D0F77989E1}" srcOrd="0" destOrd="0" presId="urn:diagrams.loki3.com/VaryingWidthList"/>
    <dgm:cxn modelId="{F6902A96-0501-4E86-9459-6276EB30DA48}" type="presOf" srcId="{F38B4198-50C7-4CE9-A798-E5F5DC006023}" destId="{1932E1A4-000D-41F1-9A40-408530E5B3A9}" srcOrd="0" destOrd="0" presId="urn:diagrams.loki3.com/VaryingWidthList"/>
    <dgm:cxn modelId="{742831C8-E9F4-4DA8-9A1B-C4183E00AFE5}" srcId="{FE10259A-EB90-4BE6-BC48-99E487FBB093}" destId="{B753004D-9855-4FF8-ADB5-9084E560DADF}" srcOrd="3" destOrd="0" parTransId="{007672C3-62E6-4F55-86C7-CA1E6F181F5D}" sibTransId="{DCF8B24A-4260-4C21-8E6B-370944F8DC45}"/>
    <dgm:cxn modelId="{474A5243-6B83-40DC-A67E-B40F31FB0856}" type="presOf" srcId="{235D11A5-4025-4217-8867-7CB9AEA30281}" destId="{FB930C35-2DB8-4278-AEC4-A083BA678555}" srcOrd="0" destOrd="0" presId="urn:diagrams.loki3.com/VaryingWidthList"/>
    <dgm:cxn modelId="{27456B19-7F39-4942-8D03-B4662BA16194}" type="presParOf" srcId="{1D595C6F-2AAE-477E-AE43-61E1B37F540E}" destId="{1932E1A4-000D-41F1-9A40-408530E5B3A9}" srcOrd="0" destOrd="0" presId="urn:diagrams.loki3.com/VaryingWidthList"/>
    <dgm:cxn modelId="{36A51F7B-E955-45BA-A16D-CDD54E5CB9D6}" type="presParOf" srcId="{1D595C6F-2AAE-477E-AE43-61E1B37F540E}" destId="{DA755126-6A9D-4917-9A82-C86458AAE519}" srcOrd="1" destOrd="0" presId="urn:diagrams.loki3.com/VaryingWidthList"/>
    <dgm:cxn modelId="{3EC46319-FD2E-477B-A791-A2D0E7ED70BC}" type="presParOf" srcId="{1D595C6F-2AAE-477E-AE43-61E1B37F540E}" destId="{FB930C35-2DB8-4278-AEC4-A083BA678555}" srcOrd="2" destOrd="0" presId="urn:diagrams.loki3.com/VaryingWidthList"/>
    <dgm:cxn modelId="{6E3EB35E-AF52-4081-A27E-DB9A45C92950}" type="presParOf" srcId="{1D595C6F-2AAE-477E-AE43-61E1B37F540E}" destId="{D3B6D407-25A8-408E-890F-47AB027EF68C}" srcOrd="3" destOrd="0" presId="urn:diagrams.loki3.com/VaryingWidthList"/>
    <dgm:cxn modelId="{018D797A-4141-473F-A332-23BAAACB93E5}" type="presParOf" srcId="{1D595C6F-2AAE-477E-AE43-61E1B37F540E}" destId="{D328985F-358A-4C2B-8313-64D0F77989E1}" srcOrd="4" destOrd="0" presId="urn:diagrams.loki3.com/VaryingWidthList"/>
    <dgm:cxn modelId="{D3BE47EA-DF0B-4DDB-8DAF-987CFC750D57}" type="presParOf" srcId="{1D595C6F-2AAE-477E-AE43-61E1B37F540E}" destId="{901DE84C-593B-4C82-A902-5A7B5AC01A79}" srcOrd="5" destOrd="0" presId="urn:diagrams.loki3.com/VaryingWidthList"/>
    <dgm:cxn modelId="{B912A1DD-F852-4605-8CA6-3B1E761E35DD}" type="presParOf" srcId="{1D595C6F-2AAE-477E-AE43-61E1B37F540E}" destId="{118501A3-427B-4CCD-BD49-5B0D60B5740F}" srcOrd="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D009EC3-C4BD-4F0F-9ED5-D335177B5A1B}" type="doc">
      <dgm:prSet loTypeId="urn:microsoft.com/office/officeart/2005/8/layout/lProcess2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EDE0BF0F-E4BA-40E0-B4CC-2727D0672587}">
      <dgm:prSet phldrT="[Text]"/>
      <dgm:spPr/>
      <dgm:t>
        <a:bodyPr/>
        <a:lstStyle/>
        <a:p>
          <a:r>
            <a:rPr lang="en-GB" dirty="0" smtClean="0"/>
            <a:t>Microbial</a:t>
          </a:r>
          <a:endParaRPr lang="en-GB" dirty="0"/>
        </a:p>
      </dgm:t>
    </dgm:pt>
    <dgm:pt modelId="{F6110DAD-ABC2-41E3-8992-194ABD10A264}" type="parTrans" cxnId="{B7A35CF5-9578-4EB7-A016-EA1457040BF5}">
      <dgm:prSet/>
      <dgm:spPr/>
      <dgm:t>
        <a:bodyPr/>
        <a:lstStyle/>
        <a:p>
          <a:endParaRPr lang="en-GB"/>
        </a:p>
      </dgm:t>
    </dgm:pt>
    <dgm:pt modelId="{1D705D6C-6249-4092-ABE8-158CDDB7BC19}" type="sibTrans" cxnId="{B7A35CF5-9578-4EB7-A016-EA1457040BF5}">
      <dgm:prSet/>
      <dgm:spPr/>
      <dgm:t>
        <a:bodyPr/>
        <a:lstStyle/>
        <a:p>
          <a:endParaRPr lang="en-GB"/>
        </a:p>
      </dgm:t>
    </dgm:pt>
    <dgm:pt modelId="{178C7942-F9F3-4CDE-87D5-5CC6207D9B31}">
      <dgm:prSet phldrT="[Text]"/>
      <dgm:spPr/>
      <dgm:t>
        <a:bodyPr/>
        <a:lstStyle/>
        <a:p>
          <a:r>
            <a:rPr lang="en-GB" dirty="0" smtClean="0"/>
            <a:t>Amount shed</a:t>
          </a:r>
          <a:endParaRPr lang="en-GB" dirty="0"/>
        </a:p>
      </dgm:t>
    </dgm:pt>
    <dgm:pt modelId="{61A6D312-E58C-4EF3-9C23-16619CCDEF64}" type="parTrans" cxnId="{896B6425-F7C6-44F1-89E2-9C2E1DA5D8B0}">
      <dgm:prSet/>
      <dgm:spPr/>
      <dgm:t>
        <a:bodyPr/>
        <a:lstStyle/>
        <a:p>
          <a:endParaRPr lang="en-GB"/>
        </a:p>
      </dgm:t>
    </dgm:pt>
    <dgm:pt modelId="{C192345C-CF32-4618-A1D9-7817D7E7B48D}" type="sibTrans" cxnId="{896B6425-F7C6-44F1-89E2-9C2E1DA5D8B0}">
      <dgm:prSet/>
      <dgm:spPr/>
      <dgm:t>
        <a:bodyPr/>
        <a:lstStyle/>
        <a:p>
          <a:endParaRPr lang="en-GB"/>
        </a:p>
      </dgm:t>
    </dgm:pt>
    <dgm:pt modelId="{B7DD790C-0A00-4A85-B1D2-D434E3454C15}">
      <dgm:prSet phldrT="[Text]"/>
      <dgm:spPr/>
      <dgm:t>
        <a:bodyPr/>
        <a:lstStyle/>
        <a:p>
          <a:r>
            <a:rPr lang="en-GB" dirty="0" smtClean="0"/>
            <a:t>Procedures (e.g. AGP)</a:t>
          </a:r>
          <a:endParaRPr lang="en-GB" dirty="0"/>
        </a:p>
      </dgm:t>
    </dgm:pt>
    <dgm:pt modelId="{00F1AC02-6D9C-4AA4-B4A3-7568D767801D}" type="parTrans" cxnId="{FD2B1B6C-E26D-433F-B5B0-073672C60344}">
      <dgm:prSet/>
      <dgm:spPr/>
      <dgm:t>
        <a:bodyPr/>
        <a:lstStyle/>
        <a:p>
          <a:endParaRPr lang="en-GB"/>
        </a:p>
      </dgm:t>
    </dgm:pt>
    <dgm:pt modelId="{45AD0C4C-F270-438C-AA82-6400D93A1FDE}" type="sibTrans" cxnId="{FD2B1B6C-E26D-433F-B5B0-073672C60344}">
      <dgm:prSet/>
      <dgm:spPr/>
      <dgm:t>
        <a:bodyPr/>
        <a:lstStyle/>
        <a:p>
          <a:endParaRPr lang="en-GB"/>
        </a:p>
      </dgm:t>
    </dgm:pt>
    <dgm:pt modelId="{D56626DD-A769-44A7-8DDA-DF80A74B48C7}">
      <dgm:prSet phldrT="[Text]"/>
      <dgm:spPr/>
      <dgm:t>
        <a:bodyPr/>
        <a:lstStyle/>
        <a:p>
          <a:r>
            <a:rPr lang="en-GB" dirty="0" smtClean="0"/>
            <a:t>Therapy (e.g. </a:t>
          </a:r>
          <a:r>
            <a:rPr lang="en-GB" dirty="0" err="1" smtClean="0"/>
            <a:t>abx</a:t>
          </a:r>
          <a:r>
            <a:rPr lang="en-GB" dirty="0" smtClean="0"/>
            <a:t>)</a:t>
          </a:r>
          <a:endParaRPr lang="en-GB" dirty="0"/>
        </a:p>
      </dgm:t>
    </dgm:pt>
    <dgm:pt modelId="{CC61D140-FF2A-4727-A2BE-4462F437A3C5}" type="parTrans" cxnId="{224663B7-9197-49CA-8332-5C785CE634F8}">
      <dgm:prSet/>
      <dgm:spPr/>
      <dgm:t>
        <a:bodyPr/>
        <a:lstStyle/>
        <a:p>
          <a:endParaRPr lang="en-GB"/>
        </a:p>
      </dgm:t>
    </dgm:pt>
    <dgm:pt modelId="{A36495FC-5C59-48C4-A0D3-384C7E246728}" type="sibTrans" cxnId="{224663B7-9197-49CA-8332-5C785CE634F8}">
      <dgm:prSet/>
      <dgm:spPr/>
      <dgm:t>
        <a:bodyPr/>
        <a:lstStyle/>
        <a:p>
          <a:endParaRPr lang="en-GB"/>
        </a:p>
      </dgm:t>
    </dgm:pt>
    <dgm:pt modelId="{18BB0BDF-6759-4293-8128-515125A8B9D6}">
      <dgm:prSet phldrT="[Text]"/>
      <dgm:spPr/>
      <dgm:t>
        <a:bodyPr/>
        <a:lstStyle/>
        <a:p>
          <a:r>
            <a:rPr lang="en-GB" dirty="0" smtClean="0"/>
            <a:t>Environmental</a:t>
          </a:r>
          <a:endParaRPr lang="en-GB" dirty="0"/>
        </a:p>
      </dgm:t>
    </dgm:pt>
    <dgm:pt modelId="{092BEEA1-8F73-49A5-9EC9-3C57E14D9460}" type="parTrans" cxnId="{0DCF18A9-67D3-4EA8-8A27-DF596E0E6481}">
      <dgm:prSet/>
      <dgm:spPr/>
      <dgm:t>
        <a:bodyPr/>
        <a:lstStyle/>
        <a:p>
          <a:endParaRPr lang="en-GB"/>
        </a:p>
      </dgm:t>
    </dgm:pt>
    <dgm:pt modelId="{971046D6-A4D4-4F86-B305-8F3A620C2223}" type="sibTrans" cxnId="{0DCF18A9-67D3-4EA8-8A27-DF596E0E6481}">
      <dgm:prSet/>
      <dgm:spPr/>
      <dgm:t>
        <a:bodyPr/>
        <a:lstStyle/>
        <a:p>
          <a:endParaRPr lang="en-GB"/>
        </a:p>
      </dgm:t>
    </dgm:pt>
    <dgm:pt modelId="{B8E402BE-C197-450E-85B3-9971EB38669B}">
      <dgm:prSet phldrT="[Text]"/>
      <dgm:spPr/>
      <dgm:t>
        <a:bodyPr/>
        <a:lstStyle/>
        <a:p>
          <a:r>
            <a:rPr lang="en-GB" dirty="0" smtClean="0"/>
            <a:t>Organism</a:t>
          </a:r>
          <a:endParaRPr lang="en-GB" dirty="0"/>
        </a:p>
      </dgm:t>
    </dgm:pt>
    <dgm:pt modelId="{CC02278E-9F98-4BDC-B2BA-9EF9B9D7FD7B}" type="parTrans" cxnId="{7DE5D27E-BE72-41FD-84DE-AA28283F9045}">
      <dgm:prSet/>
      <dgm:spPr/>
      <dgm:t>
        <a:bodyPr/>
        <a:lstStyle/>
        <a:p>
          <a:endParaRPr lang="en-GB"/>
        </a:p>
      </dgm:t>
    </dgm:pt>
    <dgm:pt modelId="{2257FD01-66E8-487C-91CB-4AE24D34F34B}" type="sibTrans" cxnId="{7DE5D27E-BE72-41FD-84DE-AA28283F9045}">
      <dgm:prSet/>
      <dgm:spPr/>
      <dgm:t>
        <a:bodyPr/>
        <a:lstStyle/>
        <a:p>
          <a:endParaRPr lang="en-GB"/>
        </a:p>
      </dgm:t>
    </dgm:pt>
    <dgm:pt modelId="{FAD021A1-17B4-4141-B63C-4E50FCFBD9CF}">
      <dgm:prSet phldrT="[Text]"/>
      <dgm:spPr/>
      <dgm:t>
        <a:bodyPr/>
        <a:lstStyle/>
        <a:p>
          <a:r>
            <a:rPr lang="en-GB" dirty="0" smtClean="0"/>
            <a:t>Density</a:t>
          </a:r>
          <a:endParaRPr lang="en-GB" dirty="0"/>
        </a:p>
      </dgm:t>
    </dgm:pt>
    <dgm:pt modelId="{46C893A4-A461-499A-B611-2E42BFB61CF4}" type="parTrans" cxnId="{A084AC06-CA96-49AF-B2C9-1D294D15A64C}">
      <dgm:prSet/>
      <dgm:spPr/>
      <dgm:t>
        <a:bodyPr/>
        <a:lstStyle/>
        <a:p>
          <a:endParaRPr lang="en-GB"/>
        </a:p>
      </dgm:t>
    </dgm:pt>
    <dgm:pt modelId="{CEC48634-2756-4600-A491-95EEB7E57F88}" type="sibTrans" cxnId="{A084AC06-CA96-49AF-B2C9-1D294D15A64C}">
      <dgm:prSet/>
      <dgm:spPr/>
      <dgm:t>
        <a:bodyPr/>
        <a:lstStyle/>
        <a:p>
          <a:endParaRPr lang="en-GB"/>
        </a:p>
      </dgm:t>
    </dgm:pt>
    <dgm:pt modelId="{85EF1A46-79AA-46EB-93E4-C090A9BF259D}">
      <dgm:prSet phldrT="[Text]"/>
      <dgm:spPr/>
      <dgm:t>
        <a:bodyPr/>
        <a:lstStyle/>
        <a:p>
          <a:r>
            <a:rPr lang="en-GB" dirty="0" smtClean="0"/>
            <a:t>Airflows / ventilation</a:t>
          </a:r>
          <a:endParaRPr lang="en-GB" dirty="0"/>
        </a:p>
      </dgm:t>
    </dgm:pt>
    <dgm:pt modelId="{6A4D5446-5604-40FA-8939-805D756E632A}" type="parTrans" cxnId="{841A59A7-F9A7-4E2F-BAE1-759378029682}">
      <dgm:prSet/>
      <dgm:spPr/>
      <dgm:t>
        <a:bodyPr/>
        <a:lstStyle/>
        <a:p>
          <a:endParaRPr lang="en-GB"/>
        </a:p>
      </dgm:t>
    </dgm:pt>
    <dgm:pt modelId="{E6D866A0-E1D3-4ED7-84B2-02566D53B99F}" type="sibTrans" cxnId="{841A59A7-F9A7-4E2F-BAE1-759378029682}">
      <dgm:prSet/>
      <dgm:spPr/>
      <dgm:t>
        <a:bodyPr/>
        <a:lstStyle/>
        <a:p>
          <a:endParaRPr lang="en-GB"/>
        </a:p>
      </dgm:t>
    </dgm:pt>
    <dgm:pt modelId="{D9296E44-438E-4593-B4AA-B1E6B7B0BAE7}">
      <dgm:prSet phldrT="[Text]"/>
      <dgm:spPr/>
      <dgm:t>
        <a:bodyPr/>
        <a:lstStyle/>
        <a:p>
          <a:r>
            <a:rPr lang="en-GB" dirty="0" smtClean="0"/>
            <a:t>Behavioural</a:t>
          </a:r>
          <a:endParaRPr lang="en-GB" dirty="0"/>
        </a:p>
      </dgm:t>
    </dgm:pt>
    <dgm:pt modelId="{D2465E39-76DC-4220-8A43-26FCB8ACB5BB}" type="parTrans" cxnId="{56E6FC72-9E2B-401B-9011-14F0B3F6EC12}">
      <dgm:prSet/>
      <dgm:spPr/>
      <dgm:t>
        <a:bodyPr/>
        <a:lstStyle/>
        <a:p>
          <a:endParaRPr lang="en-GB"/>
        </a:p>
      </dgm:t>
    </dgm:pt>
    <dgm:pt modelId="{CF52551E-B1F1-4C21-9F93-95A7EF0D77DD}" type="sibTrans" cxnId="{56E6FC72-9E2B-401B-9011-14F0B3F6EC12}">
      <dgm:prSet/>
      <dgm:spPr/>
      <dgm:t>
        <a:bodyPr/>
        <a:lstStyle/>
        <a:p>
          <a:endParaRPr lang="en-GB"/>
        </a:p>
      </dgm:t>
    </dgm:pt>
    <dgm:pt modelId="{0FC2CB28-C25E-4B3B-AA16-116ED1A2BCAD}">
      <dgm:prSet phldrT="[Text]"/>
      <dgm:spPr/>
      <dgm:t>
        <a:bodyPr/>
        <a:lstStyle/>
        <a:p>
          <a:r>
            <a:rPr lang="en-GB" dirty="0" smtClean="0"/>
            <a:t>Hand hygiene / PPE user</a:t>
          </a:r>
          <a:endParaRPr lang="en-GB" dirty="0"/>
        </a:p>
      </dgm:t>
    </dgm:pt>
    <dgm:pt modelId="{69401B8B-5E8D-4FF3-AB7A-F07F4D772966}" type="parTrans" cxnId="{E1688829-58EB-40CD-BBDC-F585FFA79436}">
      <dgm:prSet/>
      <dgm:spPr/>
      <dgm:t>
        <a:bodyPr/>
        <a:lstStyle/>
        <a:p>
          <a:endParaRPr lang="en-GB"/>
        </a:p>
      </dgm:t>
    </dgm:pt>
    <dgm:pt modelId="{A125C448-9875-405C-AE69-D36082F927F8}" type="sibTrans" cxnId="{E1688829-58EB-40CD-BBDC-F585FFA79436}">
      <dgm:prSet/>
      <dgm:spPr/>
      <dgm:t>
        <a:bodyPr/>
        <a:lstStyle/>
        <a:p>
          <a:endParaRPr lang="en-GB"/>
        </a:p>
      </dgm:t>
    </dgm:pt>
    <dgm:pt modelId="{A767C240-8A26-429F-809E-0E5FF5931F5F}">
      <dgm:prSet phldrT="[Text]"/>
      <dgm:spPr/>
      <dgm:t>
        <a:bodyPr/>
        <a:lstStyle/>
        <a:p>
          <a:r>
            <a:rPr lang="en-GB" dirty="0" smtClean="0"/>
            <a:t>Environmental hygiene</a:t>
          </a:r>
          <a:endParaRPr lang="en-GB" dirty="0"/>
        </a:p>
      </dgm:t>
    </dgm:pt>
    <dgm:pt modelId="{74C949FD-922D-4CDD-AB53-66675E8C1EEB}" type="parTrans" cxnId="{3A4C2ECA-BAC7-49DF-A5CB-0893B8D9791D}">
      <dgm:prSet/>
      <dgm:spPr/>
      <dgm:t>
        <a:bodyPr/>
        <a:lstStyle/>
        <a:p>
          <a:endParaRPr lang="en-GB"/>
        </a:p>
      </dgm:t>
    </dgm:pt>
    <dgm:pt modelId="{12CDD8CA-D642-43CE-AD2C-B8C177FCCB33}" type="sibTrans" cxnId="{3A4C2ECA-BAC7-49DF-A5CB-0893B8D9791D}">
      <dgm:prSet/>
      <dgm:spPr/>
      <dgm:t>
        <a:bodyPr/>
        <a:lstStyle/>
        <a:p>
          <a:endParaRPr lang="en-GB"/>
        </a:p>
      </dgm:t>
    </dgm:pt>
    <dgm:pt modelId="{2470D1CB-3843-4558-980D-6C782E953D0D}">
      <dgm:prSet phldrT="[Text]"/>
      <dgm:spPr/>
      <dgm:t>
        <a:bodyPr/>
        <a:lstStyle/>
        <a:p>
          <a:r>
            <a:rPr lang="en-GB" dirty="0" smtClean="0"/>
            <a:t>Source control (e.g.  chlorhexidine)</a:t>
          </a:r>
          <a:endParaRPr lang="en-GB" dirty="0"/>
        </a:p>
      </dgm:t>
    </dgm:pt>
    <dgm:pt modelId="{BE398E43-EB8E-4D96-B53B-FB483BAE6AD1}" type="parTrans" cxnId="{A6169377-9DD8-4A26-AB52-41F822142A84}">
      <dgm:prSet/>
      <dgm:spPr/>
      <dgm:t>
        <a:bodyPr/>
        <a:lstStyle/>
        <a:p>
          <a:endParaRPr lang="en-GB"/>
        </a:p>
      </dgm:t>
    </dgm:pt>
    <dgm:pt modelId="{B5A3A896-E572-4876-8BFD-3BD84B6DE92C}" type="sibTrans" cxnId="{A6169377-9DD8-4A26-AB52-41F822142A84}">
      <dgm:prSet/>
      <dgm:spPr/>
      <dgm:t>
        <a:bodyPr/>
        <a:lstStyle/>
        <a:p>
          <a:endParaRPr lang="en-GB"/>
        </a:p>
      </dgm:t>
    </dgm:pt>
    <dgm:pt modelId="{125B3F82-42D5-4368-9178-AC6E53B969BD}">
      <dgm:prSet phldrT="[Text]"/>
      <dgm:spPr/>
      <dgm:t>
        <a:bodyPr/>
        <a:lstStyle/>
        <a:p>
          <a:r>
            <a:rPr lang="en-GB" dirty="0" smtClean="0"/>
            <a:t>Patient density</a:t>
          </a:r>
          <a:endParaRPr lang="en-GB" dirty="0"/>
        </a:p>
      </dgm:t>
    </dgm:pt>
    <dgm:pt modelId="{686BEB3F-8D2B-4816-93CC-805BBFCFBD51}" type="parTrans" cxnId="{FF26EEAA-62F1-483E-B8D4-914B0223CE91}">
      <dgm:prSet/>
      <dgm:spPr/>
      <dgm:t>
        <a:bodyPr/>
        <a:lstStyle/>
        <a:p>
          <a:endParaRPr lang="en-GB"/>
        </a:p>
      </dgm:t>
    </dgm:pt>
    <dgm:pt modelId="{50527175-8A8C-497E-ACD4-FEA486A24B28}" type="sibTrans" cxnId="{FF26EEAA-62F1-483E-B8D4-914B0223CE91}">
      <dgm:prSet/>
      <dgm:spPr/>
      <dgm:t>
        <a:bodyPr/>
        <a:lstStyle/>
        <a:p>
          <a:endParaRPr lang="en-GB"/>
        </a:p>
      </dgm:t>
    </dgm:pt>
    <dgm:pt modelId="{FF8B02D8-900E-42F1-AF04-67DAC6F6125A}">
      <dgm:prSet phldrT="[Text]"/>
      <dgm:spPr/>
      <dgm:t>
        <a:bodyPr/>
        <a:lstStyle/>
        <a:p>
          <a:r>
            <a:rPr lang="en-GB" dirty="0" smtClean="0"/>
            <a:t>Temperature / humidity</a:t>
          </a:r>
          <a:endParaRPr lang="en-GB" dirty="0"/>
        </a:p>
      </dgm:t>
    </dgm:pt>
    <dgm:pt modelId="{C84F2FB5-7CF2-459C-999D-0567ED33FD8A}" type="parTrans" cxnId="{6980FAC3-CA85-4835-99E4-EE73D837A462}">
      <dgm:prSet/>
      <dgm:spPr/>
      <dgm:t>
        <a:bodyPr/>
        <a:lstStyle/>
        <a:p>
          <a:endParaRPr lang="en-GB"/>
        </a:p>
      </dgm:t>
    </dgm:pt>
    <dgm:pt modelId="{B74BB9C2-E5DE-46D0-B41C-C73DE15CFD26}" type="sibTrans" cxnId="{6980FAC3-CA85-4835-99E4-EE73D837A462}">
      <dgm:prSet/>
      <dgm:spPr/>
      <dgm:t>
        <a:bodyPr/>
        <a:lstStyle/>
        <a:p>
          <a:endParaRPr lang="en-GB"/>
        </a:p>
      </dgm:t>
    </dgm:pt>
    <dgm:pt modelId="{3CD60CAA-E230-4034-B530-D8BF62BAA6F8}">
      <dgm:prSet phldrT="[Text]"/>
      <dgm:spPr/>
      <dgm:t>
        <a:bodyPr/>
        <a:lstStyle/>
        <a:p>
          <a:r>
            <a:rPr lang="en-GB" dirty="0" smtClean="0"/>
            <a:t>Indoor / outdoor</a:t>
          </a:r>
          <a:endParaRPr lang="en-GB" dirty="0"/>
        </a:p>
      </dgm:t>
    </dgm:pt>
    <dgm:pt modelId="{53BAF6D1-2E76-455A-A240-15B1EDA1B159}" type="parTrans" cxnId="{1B1AC69C-B10E-485A-A4EA-C100766A2C51}">
      <dgm:prSet/>
      <dgm:spPr/>
      <dgm:t>
        <a:bodyPr/>
        <a:lstStyle/>
        <a:p>
          <a:endParaRPr lang="en-GB"/>
        </a:p>
      </dgm:t>
    </dgm:pt>
    <dgm:pt modelId="{848F939A-3CF5-4987-989F-A80745873DE7}" type="sibTrans" cxnId="{1B1AC69C-B10E-485A-A4EA-C100766A2C51}">
      <dgm:prSet/>
      <dgm:spPr/>
      <dgm:t>
        <a:bodyPr/>
        <a:lstStyle/>
        <a:p>
          <a:endParaRPr lang="en-GB"/>
        </a:p>
      </dgm:t>
    </dgm:pt>
    <dgm:pt modelId="{CD450EE7-4092-4613-A4DE-2654CE4736CD}">
      <dgm:prSet phldrT="[Text]"/>
      <dgm:spPr/>
      <dgm:t>
        <a:bodyPr/>
        <a:lstStyle/>
        <a:p>
          <a:r>
            <a:rPr lang="en-GB" dirty="0" smtClean="0"/>
            <a:t>Task undertaken (e.g. frequency of surface contact)</a:t>
          </a:r>
          <a:endParaRPr lang="en-GB" dirty="0"/>
        </a:p>
      </dgm:t>
    </dgm:pt>
    <dgm:pt modelId="{A428BDB7-146F-4012-AB61-6C3377A40DFA}" type="parTrans" cxnId="{3163A0E4-1B9B-4732-8482-4F954FCF09DE}">
      <dgm:prSet/>
      <dgm:spPr/>
      <dgm:t>
        <a:bodyPr/>
        <a:lstStyle/>
        <a:p>
          <a:endParaRPr lang="en-GB"/>
        </a:p>
      </dgm:t>
    </dgm:pt>
    <dgm:pt modelId="{13AB3275-DB46-4A3A-A995-30ABC2C9271F}" type="sibTrans" cxnId="{3163A0E4-1B9B-4732-8482-4F954FCF09DE}">
      <dgm:prSet/>
      <dgm:spPr/>
      <dgm:t>
        <a:bodyPr/>
        <a:lstStyle/>
        <a:p>
          <a:endParaRPr lang="en-GB"/>
        </a:p>
      </dgm:t>
    </dgm:pt>
    <dgm:pt modelId="{BFD293EB-5B3B-4E0E-BE4D-7F314A8A7C72}">
      <dgm:prSet phldrT="[Text]"/>
      <dgm:spPr/>
      <dgm:t>
        <a:bodyPr/>
        <a:lstStyle/>
        <a:p>
          <a:r>
            <a:rPr lang="en-GB" dirty="0" smtClean="0"/>
            <a:t>Biofilm formation</a:t>
          </a:r>
          <a:endParaRPr lang="en-GB" dirty="0"/>
        </a:p>
      </dgm:t>
    </dgm:pt>
    <dgm:pt modelId="{2E9F1C43-2128-4E0F-97E9-1242FE733842}" type="parTrans" cxnId="{CF55729C-6E3D-4D10-A148-4FFE12106D8F}">
      <dgm:prSet/>
      <dgm:spPr/>
      <dgm:t>
        <a:bodyPr/>
        <a:lstStyle/>
        <a:p>
          <a:endParaRPr lang="en-GB"/>
        </a:p>
      </dgm:t>
    </dgm:pt>
    <dgm:pt modelId="{29D02276-4D42-4019-8B34-AB86E55F8064}" type="sibTrans" cxnId="{CF55729C-6E3D-4D10-A148-4FFE12106D8F}">
      <dgm:prSet/>
      <dgm:spPr/>
      <dgm:t>
        <a:bodyPr/>
        <a:lstStyle/>
        <a:p>
          <a:endParaRPr lang="en-GB"/>
        </a:p>
      </dgm:t>
    </dgm:pt>
    <dgm:pt modelId="{D05E97B9-E285-469B-9613-E2567A67ED3A}">
      <dgm:prSet phldrT="[Text]"/>
      <dgm:spPr/>
      <dgm:t>
        <a:bodyPr/>
        <a:lstStyle/>
        <a:p>
          <a:r>
            <a:rPr lang="en-GB" dirty="0" smtClean="0"/>
            <a:t>Surface survival</a:t>
          </a:r>
          <a:endParaRPr lang="en-GB" dirty="0"/>
        </a:p>
      </dgm:t>
    </dgm:pt>
    <dgm:pt modelId="{9E861E2E-506F-4906-92D8-66DE1974D517}" type="parTrans" cxnId="{0F67AE16-BC48-4938-8CDD-047A4100E804}">
      <dgm:prSet/>
      <dgm:spPr/>
      <dgm:t>
        <a:bodyPr/>
        <a:lstStyle/>
        <a:p>
          <a:endParaRPr lang="en-GB"/>
        </a:p>
      </dgm:t>
    </dgm:pt>
    <dgm:pt modelId="{512B6AA7-58DE-4AD4-9F00-01C1FB0D37EB}" type="sibTrans" cxnId="{0F67AE16-BC48-4938-8CDD-047A4100E804}">
      <dgm:prSet/>
      <dgm:spPr/>
      <dgm:t>
        <a:bodyPr/>
        <a:lstStyle/>
        <a:p>
          <a:endParaRPr lang="en-GB"/>
        </a:p>
      </dgm:t>
    </dgm:pt>
    <dgm:pt modelId="{199F3CF4-1EDE-4F2B-8B2E-F7BFF025176E}" type="pres">
      <dgm:prSet presAssocID="{5D009EC3-C4BD-4F0F-9ED5-D335177B5A1B}" presName="theList" presStyleCnt="0">
        <dgm:presLayoutVars>
          <dgm:dir/>
          <dgm:animLvl val="lvl"/>
          <dgm:resizeHandles val="exact"/>
        </dgm:presLayoutVars>
      </dgm:prSet>
      <dgm:spPr/>
    </dgm:pt>
    <dgm:pt modelId="{38A60A07-4A6D-45BB-9AFB-98FB8900884F}" type="pres">
      <dgm:prSet presAssocID="{EDE0BF0F-E4BA-40E0-B4CC-2727D0672587}" presName="compNode" presStyleCnt="0"/>
      <dgm:spPr/>
    </dgm:pt>
    <dgm:pt modelId="{E87EAFEE-9D1E-499D-AE8A-355082633E1A}" type="pres">
      <dgm:prSet presAssocID="{EDE0BF0F-E4BA-40E0-B4CC-2727D0672587}" presName="aNode" presStyleLbl="bgShp" presStyleIdx="0" presStyleCnt="4"/>
      <dgm:spPr/>
    </dgm:pt>
    <dgm:pt modelId="{27E74C82-57B9-477C-92CB-C8A582864905}" type="pres">
      <dgm:prSet presAssocID="{EDE0BF0F-E4BA-40E0-B4CC-2727D0672587}" presName="textNode" presStyleLbl="bgShp" presStyleIdx="0" presStyleCnt="4"/>
      <dgm:spPr/>
    </dgm:pt>
    <dgm:pt modelId="{8AE17609-B7AC-4E99-88C9-8357C6FED6B0}" type="pres">
      <dgm:prSet presAssocID="{EDE0BF0F-E4BA-40E0-B4CC-2727D0672587}" presName="compChildNode" presStyleCnt="0"/>
      <dgm:spPr/>
    </dgm:pt>
    <dgm:pt modelId="{3D20DC4D-7FF9-40B1-B070-5386F9522F46}" type="pres">
      <dgm:prSet presAssocID="{EDE0BF0F-E4BA-40E0-B4CC-2727D0672587}" presName="theInnerList" presStyleCnt="0"/>
      <dgm:spPr/>
    </dgm:pt>
    <dgm:pt modelId="{7C244190-8325-494C-B78C-21CBBF3E24C0}" type="pres">
      <dgm:prSet presAssocID="{B8E402BE-C197-450E-85B3-9971EB38669B}" presName="childNode" presStyleLbl="node1" presStyleIdx="0" presStyleCnt="14">
        <dgm:presLayoutVars>
          <dgm:bulletEnabled val="1"/>
        </dgm:presLayoutVars>
      </dgm:prSet>
      <dgm:spPr/>
    </dgm:pt>
    <dgm:pt modelId="{96F9A9B9-C114-4C29-AE47-8A55AD59834E}" type="pres">
      <dgm:prSet presAssocID="{B8E402BE-C197-450E-85B3-9971EB38669B}" presName="aSpace2" presStyleCnt="0"/>
      <dgm:spPr/>
    </dgm:pt>
    <dgm:pt modelId="{3B094427-E0FB-4DCD-908E-917B93D77475}" type="pres">
      <dgm:prSet presAssocID="{BFD293EB-5B3B-4E0E-BE4D-7F314A8A7C72}" presName="childNode" presStyleLbl="node1" presStyleIdx="1" presStyleCnt="14">
        <dgm:presLayoutVars>
          <dgm:bulletEnabled val="1"/>
        </dgm:presLayoutVars>
      </dgm:prSet>
      <dgm:spPr/>
    </dgm:pt>
    <dgm:pt modelId="{BC29249C-1C57-4250-AF74-E7BAB4516FE8}" type="pres">
      <dgm:prSet presAssocID="{BFD293EB-5B3B-4E0E-BE4D-7F314A8A7C72}" presName="aSpace2" presStyleCnt="0"/>
      <dgm:spPr/>
    </dgm:pt>
    <dgm:pt modelId="{1B69F474-57E7-4023-BD61-6D8F1D0BB194}" type="pres">
      <dgm:prSet presAssocID="{D05E97B9-E285-469B-9613-E2567A67ED3A}" presName="childNode" presStyleLbl="node1" presStyleIdx="2" presStyleCnt="14">
        <dgm:presLayoutVars>
          <dgm:bulletEnabled val="1"/>
        </dgm:presLayoutVars>
      </dgm:prSet>
      <dgm:spPr/>
    </dgm:pt>
    <dgm:pt modelId="{D81DDBFD-BFDC-4DBE-B0F7-814F9041E801}" type="pres">
      <dgm:prSet presAssocID="{EDE0BF0F-E4BA-40E0-B4CC-2727D0672587}" presName="aSpace" presStyleCnt="0"/>
      <dgm:spPr/>
    </dgm:pt>
    <dgm:pt modelId="{2818752F-44F3-457B-B2F3-B9FCDEFBDD3A}" type="pres">
      <dgm:prSet presAssocID="{178C7942-F9F3-4CDE-87D5-5CC6207D9B31}" presName="compNode" presStyleCnt="0"/>
      <dgm:spPr/>
    </dgm:pt>
    <dgm:pt modelId="{2C66CBD1-7CA3-45AB-BB1E-B8465B3C7AA9}" type="pres">
      <dgm:prSet presAssocID="{178C7942-F9F3-4CDE-87D5-5CC6207D9B31}" presName="aNode" presStyleLbl="bgShp" presStyleIdx="1" presStyleCnt="4"/>
      <dgm:spPr/>
    </dgm:pt>
    <dgm:pt modelId="{AC46D741-121C-4456-8E45-501AD69A98C4}" type="pres">
      <dgm:prSet presAssocID="{178C7942-F9F3-4CDE-87D5-5CC6207D9B31}" presName="textNode" presStyleLbl="bgShp" presStyleIdx="1" presStyleCnt="4"/>
      <dgm:spPr/>
    </dgm:pt>
    <dgm:pt modelId="{F838883E-19AB-4219-A3A8-A9F49DFE1BA4}" type="pres">
      <dgm:prSet presAssocID="{178C7942-F9F3-4CDE-87D5-5CC6207D9B31}" presName="compChildNode" presStyleCnt="0"/>
      <dgm:spPr/>
    </dgm:pt>
    <dgm:pt modelId="{D13E9180-9D56-42E4-BE38-F238623A57A1}" type="pres">
      <dgm:prSet presAssocID="{178C7942-F9F3-4CDE-87D5-5CC6207D9B31}" presName="theInnerList" presStyleCnt="0"/>
      <dgm:spPr/>
    </dgm:pt>
    <dgm:pt modelId="{94374B7D-DE71-48F4-8674-B9A72D7B64E4}" type="pres">
      <dgm:prSet presAssocID="{B7DD790C-0A00-4A85-B1D2-D434E3454C15}" presName="childNode" presStyleLbl="node1" presStyleIdx="3" presStyleCnt="14">
        <dgm:presLayoutVars>
          <dgm:bulletEnabled val="1"/>
        </dgm:presLayoutVars>
      </dgm:prSet>
      <dgm:spPr/>
    </dgm:pt>
    <dgm:pt modelId="{CA0EEEFF-55C7-4BD5-8772-9450BC3EF3C5}" type="pres">
      <dgm:prSet presAssocID="{B7DD790C-0A00-4A85-B1D2-D434E3454C15}" presName="aSpace2" presStyleCnt="0"/>
      <dgm:spPr/>
    </dgm:pt>
    <dgm:pt modelId="{E41E68F3-7E3D-407F-980C-2CF7CB30AC58}" type="pres">
      <dgm:prSet presAssocID="{D56626DD-A769-44A7-8DDA-DF80A74B48C7}" presName="childNode" presStyleLbl="node1" presStyleIdx="4" presStyleCnt="14">
        <dgm:presLayoutVars>
          <dgm:bulletEnabled val="1"/>
        </dgm:presLayoutVars>
      </dgm:prSet>
      <dgm:spPr/>
    </dgm:pt>
    <dgm:pt modelId="{BA088E08-0E87-4BBB-B798-56289BB5553B}" type="pres">
      <dgm:prSet presAssocID="{D56626DD-A769-44A7-8DDA-DF80A74B48C7}" presName="aSpace2" presStyleCnt="0"/>
      <dgm:spPr/>
    </dgm:pt>
    <dgm:pt modelId="{9846D6B0-8E9C-4CA3-BAEE-F6F987AD62DF}" type="pres">
      <dgm:prSet presAssocID="{2470D1CB-3843-4558-980D-6C782E953D0D}" presName="childNode" presStyleLbl="node1" presStyleIdx="5" presStyleCnt="14">
        <dgm:presLayoutVars>
          <dgm:bulletEnabled val="1"/>
        </dgm:presLayoutVars>
      </dgm:prSet>
      <dgm:spPr/>
    </dgm:pt>
    <dgm:pt modelId="{FC0D0861-863D-4C16-9D17-8796BC0FDECF}" type="pres">
      <dgm:prSet presAssocID="{178C7942-F9F3-4CDE-87D5-5CC6207D9B31}" presName="aSpace" presStyleCnt="0"/>
      <dgm:spPr/>
    </dgm:pt>
    <dgm:pt modelId="{C1F3A1AC-DB96-4796-903D-AC1490667B55}" type="pres">
      <dgm:prSet presAssocID="{18BB0BDF-6759-4293-8128-515125A8B9D6}" presName="compNode" presStyleCnt="0"/>
      <dgm:spPr/>
    </dgm:pt>
    <dgm:pt modelId="{4C1C0615-4642-4E71-95EA-F118A63FCDBD}" type="pres">
      <dgm:prSet presAssocID="{18BB0BDF-6759-4293-8128-515125A8B9D6}" presName="aNode" presStyleLbl="bgShp" presStyleIdx="2" presStyleCnt="4"/>
      <dgm:spPr/>
    </dgm:pt>
    <dgm:pt modelId="{20AB3575-A86B-46D1-8D51-D93CF3CC156B}" type="pres">
      <dgm:prSet presAssocID="{18BB0BDF-6759-4293-8128-515125A8B9D6}" presName="textNode" presStyleLbl="bgShp" presStyleIdx="2" presStyleCnt="4"/>
      <dgm:spPr/>
    </dgm:pt>
    <dgm:pt modelId="{9D586FE1-EE35-47D4-ADDC-C9D02B63BDE3}" type="pres">
      <dgm:prSet presAssocID="{18BB0BDF-6759-4293-8128-515125A8B9D6}" presName="compChildNode" presStyleCnt="0"/>
      <dgm:spPr/>
    </dgm:pt>
    <dgm:pt modelId="{CF68A141-C9D4-472B-AE4F-72E7CC7846A9}" type="pres">
      <dgm:prSet presAssocID="{18BB0BDF-6759-4293-8128-515125A8B9D6}" presName="theInnerList" presStyleCnt="0"/>
      <dgm:spPr/>
    </dgm:pt>
    <dgm:pt modelId="{CC12757F-C050-40D2-AFEA-2EFD8D74DB10}" type="pres">
      <dgm:prSet presAssocID="{FAD021A1-17B4-4141-B63C-4E50FCFBD9CF}" presName="childNode" presStyleLbl="node1" presStyleIdx="6" presStyleCnt="14">
        <dgm:presLayoutVars>
          <dgm:bulletEnabled val="1"/>
        </dgm:presLayoutVars>
      </dgm:prSet>
      <dgm:spPr/>
    </dgm:pt>
    <dgm:pt modelId="{48202C61-3ABE-4609-BD24-93DF4F165E4D}" type="pres">
      <dgm:prSet presAssocID="{FAD021A1-17B4-4141-B63C-4E50FCFBD9CF}" presName="aSpace2" presStyleCnt="0"/>
      <dgm:spPr/>
    </dgm:pt>
    <dgm:pt modelId="{7BA91EBC-CA8D-4633-9A50-B9526F80CE29}" type="pres">
      <dgm:prSet presAssocID="{85EF1A46-79AA-46EB-93E4-C090A9BF259D}" presName="childNode" presStyleLbl="node1" presStyleIdx="7" presStyleCnt="14">
        <dgm:presLayoutVars>
          <dgm:bulletEnabled val="1"/>
        </dgm:presLayoutVars>
      </dgm:prSet>
      <dgm:spPr/>
    </dgm:pt>
    <dgm:pt modelId="{181FD02E-72E9-4F7A-82DC-A1979178DAB9}" type="pres">
      <dgm:prSet presAssocID="{85EF1A46-79AA-46EB-93E4-C090A9BF259D}" presName="aSpace2" presStyleCnt="0"/>
      <dgm:spPr/>
    </dgm:pt>
    <dgm:pt modelId="{04748C62-54D5-4BBD-9053-D40D87ECF685}" type="pres">
      <dgm:prSet presAssocID="{125B3F82-42D5-4368-9178-AC6E53B969BD}" presName="childNode" presStyleLbl="node1" presStyleIdx="8" presStyleCnt="14">
        <dgm:presLayoutVars>
          <dgm:bulletEnabled val="1"/>
        </dgm:presLayoutVars>
      </dgm:prSet>
      <dgm:spPr/>
    </dgm:pt>
    <dgm:pt modelId="{D4895678-BA10-48DA-9A4C-E79630A07027}" type="pres">
      <dgm:prSet presAssocID="{125B3F82-42D5-4368-9178-AC6E53B969BD}" presName="aSpace2" presStyleCnt="0"/>
      <dgm:spPr/>
    </dgm:pt>
    <dgm:pt modelId="{97D14654-1CF9-405E-91AC-332B541B4E6D}" type="pres">
      <dgm:prSet presAssocID="{FF8B02D8-900E-42F1-AF04-67DAC6F6125A}" presName="childNode" presStyleLbl="node1" presStyleIdx="9" presStyleCnt="14">
        <dgm:presLayoutVars>
          <dgm:bulletEnabled val="1"/>
        </dgm:presLayoutVars>
      </dgm:prSet>
      <dgm:spPr/>
    </dgm:pt>
    <dgm:pt modelId="{A404B546-C948-4CD2-86B4-52C24CBFBAA5}" type="pres">
      <dgm:prSet presAssocID="{FF8B02D8-900E-42F1-AF04-67DAC6F6125A}" presName="aSpace2" presStyleCnt="0"/>
      <dgm:spPr/>
    </dgm:pt>
    <dgm:pt modelId="{030A2164-0124-4DCE-82E9-86F5BA86CD16}" type="pres">
      <dgm:prSet presAssocID="{3CD60CAA-E230-4034-B530-D8BF62BAA6F8}" presName="childNode" presStyleLbl="node1" presStyleIdx="10" presStyleCnt="14">
        <dgm:presLayoutVars>
          <dgm:bulletEnabled val="1"/>
        </dgm:presLayoutVars>
      </dgm:prSet>
      <dgm:spPr/>
    </dgm:pt>
    <dgm:pt modelId="{E9EADC67-788B-495F-BFFC-E07CE92EE68A}" type="pres">
      <dgm:prSet presAssocID="{18BB0BDF-6759-4293-8128-515125A8B9D6}" presName="aSpace" presStyleCnt="0"/>
      <dgm:spPr/>
    </dgm:pt>
    <dgm:pt modelId="{A2B4A96C-E042-4A9F-B3D7-D24C2C23A759}" type="pres">
      <dgm:prSet presAssocID="{D9296E44-438E-4593-B4AA-B1E6B7B0BAE7}" presName="compNode" presStyleCnt="0"/>
      <dgm:spPr/>
    </dgm:pt>
    <dgm:pt modelId="{2DF8708E-5C70-49D5-AEFD-83B50B2B9CE9}" type="pres">
      <dgm:prSet presAssocID="{D9296E44-438E-4593-B4AA-B1E6B7B0BAE7}" presName="aNode" presStyleLbl="bgShp" presStyleIdx="3" presStyleCnt="4"/>
      <dgm:spPr/>
    </dgm:pt>
    <dgm:pt modelId="{22CACF21-F682-4C6B-9D46-32271DC39D26}" type="pres">
      <dgm:prSet presAssocID="{D9296E44-438E-4593-B4AA-B1E6B7B0BAE7}" presName="textNode" presStyleLbl="bgShp" presStyleIdx="3" presStyleCnt="4"/>
      <dgm:spPr/>
    </dgm:pt>
    <dgm:pt modelId="{066F646F-8BF8-431E-B213-556458E6C16A}" type="pres">
      <dgm:prSet presAssocID="{D9296E44-438E-4593-B4AA-B1E6B7B0BAE7}" presName="compChildNode" presStyleCnt="0"/>
      <dgm:spPr/>
    </dgm:pt>
    <dgm:pt modelId="{1127AD8D-D264-4B80-8A78-4B5137B7A7A5}" type="pres">
      <dgm:prSet presAssocID="{D9296E44-438E-4593-B4AA-B1E6B7B0BAE7}" presName="theInnerList" presStyleCnt="0"/>
      <dgm:spPr/>
    </dgm:pt>
    <dgm:pt modelId="{6BDA4A07-ECAB-434B-AB2F-20A28670FD87}" type="pres">
      <dgm:prSet presAssocID="{0FC2CB28-C25E-4B3B-AA16-116ED1A2BCAD}" presName="childNode" presStyleLbl="node1" presStyleIdx="11" presStyleCnt="14">
        <dgm:presLayoutVars>
          <dgm:bulletEnabled val="1"/>
        </dgm:presLayoutVars>
      </dgm:prSet>
      <dgm:spPr/>
    </dgm:pt>
    <dgm:pt modelId="{6412D983-C8B9-4F73-8204-03F293D82310}" type="pres">
      <dgm:prSet presAssocID="{0FC2CB28-C25E-4B3B-AA16-116ED1A2BCAD}" presName="aSpace2" presStyleCnt="0"/>
      <dgm:spPr/>
    </dgm:pt>
    <dgm:pt modelId="{95F5BE3F-EED2-4381-9AC5-0BB9CF7206F8}" type="pres">
      <dgm:prSet presAssocID="{A767C240-8A26-429F-809E-0E5FF5931F5F}" presName="childNode" presStyleLbl="node1" presStyleIdx="12" presStyleCnt="14">
        <dgm:presLayoutVars>
          <dgm:bulletEnabled val="1"/>
        </dgm:presLayoutVars>
      </dgm:prSet>
      <dgm:spPr/>
    </dgm:pt>
    <dgm:pt modelId="{FDF691EF-EA7D-48A4-80F4-6F9ACE2A6627}" type="pres">
      <dgm:prSet presAssocID="{A767C240-8A26-429F-809E-0E5FF5931F5F}" presName="aSpace2" presStyleCnt="0"/>
      <dgm:spPr/>
    </dgm:pt>
    <dgm:pt modelId="{69236644-A2A1-4AC8-AFFE-F2A0773156E7}" type="pres">
      <dgm:prSet presAssocID="{CD450EE7-4092-4613-A4DE-2654CE4736CD}" presName="childNode" presStyleLbl="node1" presStyleIdx="13" presStyleCnt="14">
        <dgm:presLayoutVars>
          <dgm:bulletEnabled val="1"/>
        </dgm:presLayoutVars>
      </dgm:prSet>
      <dgm:spPr/>
    </dgm:pt>
  </dgm:ptLst>
  <dgm:cxnLst>
    <dgm:cxn modelId="{65F4B1EA-85A7-4BDE-A41B-72A9CCC15EE4}" type="presOf" srcId="{B7DD790C-0A00-4A85-B1D2-D434E3454C15}" destId="{94374B7D-DE71-48F4-8674-B9A72D7B64E4}" srcOrd="0" destOrd="0" presId="urn:microsoft.com/office/officeart/2005/8/layout/lProcess2"/>
    <dgm:cxn modelId="{B7A35CF5-9578-4EB7-A016-EA1457040BF5}" srcId="{5D009EC3-C4BD-4F0F-9ED5-D335177B5A1B}" destId="{EDE0BF0F-E4BA-40E0-B4CC-2727D0672587}" srcOrd="0" destOrd="0" parTransId="{F6110DAD-ABC2-41E3-8992-194ABD10A264}" sibTransId="{1D705D6C-6249-4092-ABE8-158CDDB7BC19}"/>
    <dgm:cxn modelId="{9A1D7AA3-230B-4A85-A419-9765928706AF}" type="presOf" srcId="{EDE0BF0F-E4BA-40E0-B4CC-2727D0672587}" destId="{E87EAFEE-9D1E-499D-AE8A-355082633E1A}" srcOrd="0" destOrd="0" presId="urn:microsoft.com/office/officeart/2005/8/layout/lProcess2"/>
    <dgm:cxn modelId="{A6169377-9DD8-4A26-AB52-41F822142A84}" srcId="{178C7942-F9F3-4CDE-87D5-5CC6207D9B31}" destId="{2470D1CB-3843-4558-980D-6C782E953D0D}" srcOrd="2" destOrd="0" parTransId="{BE398E43-EB8E-4D96-B53B-FB483BAE6AD1}" sibTransId="{B5A3A896-E572-4876-8BFD-3BD84B6DE92C}"/>
    <dgm:cxn modelId="{3E7B6C60-D543-4CD3-A89C-4B9FF73109DC}" type="presOf" srcId="{D9296E44-438E-4593-B4AA-B1E6B7B0BAE7}" destId="{2DF8708E-5C70-49D5-AEFD-83B50B2B9CE9}" srcOrd="0" destOrd="0" presId="urn:microsoft.com/office/officeart/2005/8/layout/lProcess2"/>
    <dgm:cxn modelId="{3A4C2ECA-BAC7-49DF-A5CB-0893B8D9791D}" srcId="{D9296E44-438E-4593-B4AA-B1E6B7B0BAE7}" destId="{A767C240-8A26-429F-809E-0E5FF5931F5F}" srcOrd="1" destOrd="0" parTransId="{74C949FD-922D-4CDD-AB53-66675E8C1EEB}" sibTransId="{12CDD8CA-D642-43CE-AD2C-B8C177FCCB33}"/>
    <dgm:cxn modelId="{6659D453-B0BB-4A4B-8E15-349F0A41514E}" type="presOf" srcId="{D56626DD-A769-44A7-8DDA-DF80A74B48C7}" destId="{E41E68F3-7E3D-407F-980C-2CF7CB30AC58}" srcOrd="0" destOrd="0" presId="urn:microsoft.com/office/officeart/2005/8/layout/lProcess2"/>
    <dgm:cxn modelId="{896B6425-F7C6-44F1-89E2-9C2E1DA5D8B0}" srcId="{5D009EC3-C4BD-4F0F-9ED5-D335177B5A1B}" destId="{178C7942-F9F3-4CDE-87D5-5CC6207D9B31}" srcOrd="1" destOrd="0" parTransId="{61A6D312-E58C-4EF3-9C23-16619CCDEF64}" sibTransId="{C192345C-CF32-4618-A1D9-7817D7E7B48D}"/>
    <dgm:cxn modelId="{4B780815-577C-48B5-8081-59A606E233C7}" type="presOf" srcId="{FF8B02D8-900E-42F1-AF04-67DAC6F6125A}" destId="{97D14654-1CF9-405E-91AC-332B541B4E6D}" srcOrd="0" destOrd="0" presId="urn:microsoft.com/office/officeart/2005/8/layout/lProcess2"/>
    <dgm:cxn modelId="{0DCF18A9-67D3-4EA8-8A27-DF596E0E6481}" srcId="{5D009EC3-C4BD-4F0F-9ED5-D335177B5A1B}" destId="{18BB0BDF-6759-4293-8128-515125A8B9D6}" srcOrd="2" destOrd="0" parTransId="{092BEEA1-8F73-49A5-9EC9-3C57E14D9460}" sibTransId="{971046D6-A4D4-4F86-B305-8F3A620C2223}"/>
    <dgm:cxn modelId="{1B1AC69C-B10E-485A-A4EA-C100766A2C51}" srcId="{18BB0BDF-6759-4293-8128-515125A8B9D6}" destId="{3CD60CAA-E230-4034-B530-D8BF62BAA6F8}" srcOrd="4" destOrd="0" parTransId="{53BAF6D1-2E76-455A-A240-15B1EDA1B159}" sibTransId="{848F939A-3CF5-4987-989F-A80745873DE7}"/>
    <dgm:cxn modelId="{E1688829-58EB-40CD-BBDC-F585FFA79436}" srcId="{D9296E44-438E-4593-B4AA-B1E6B7B0BAE7}" destId="{0FC2CB28-C25E-4B3B-AA16-116ED1A2BCAD}" srcOrd="0" destOrd="0" parTransId="{69401B8B-5E8D-4FF3-AB7A-F07F4D772966}" sibTransId="{A125C448-9875-405C-AE69-D36082F927F8}"/>
    <dgm:cxn modelId="{3075886D-CD09-451A-983F-0EFC36CD7CC4}" type="presOf" srcId="{BFD293EB-5B3B-4E0E-BE4D-7F314A8A7C72}" destId="{3B094427-E0FB-4DCD-908E-917B93D77475}" srcOrd="0" destOrd="0" presId="urn:microsoft.com/office/officeart/2005/8/layout/lProcess2"/>
    <dgm:cxn modelId="{39E0C020-EA88-4BAE-B53E-80D02FCC545D}" type="presOf" srcId="{85EF1A46-79AA-46EB-93E4-C090A9BF259D}" destId="{7BA91EBC-CA8D-4633-9A50-B9526F80CE29}" srcOrd="0" destOrd="0" presId="urn:microsoft.com/office/officeart/2005/8/layout/lProcess2"/>
    <dgm:cxn modelId="{1E9B0CBF-0E18-4B69-9EFB-7537890C1782}" type="presOf" srcId="{18BB0BDF-6759-4293-8128-515125A8B9D6}" destId="{20AB3575-A86B-46D1-8D51-D93CF3CC156B}" srcOrd="1" destOrd="0" presId="urn:microsoft.com/office/officeart/2005/8/layout/lProcess2"/>
    <dgm:cxn modelId="{76E2B92C-920C-4C28-AAD3-AD7472DFA151}" type="presOf" srcId="{B8E402BE-C197-450E-85B3-9971EB38669B}" destId="{7C244190-8325-494C-B78C-21CBBF3E24C0}" srcOrd="0" destOrd="0" presId="urn:microsoft.com/office/officeart/2005/8/layout/lProcess2"/>
    <dgm:cxn modelId="{CF55729C-6E3D-4D10-A148-4FFE12106D8F}" srcId="{EDE0BF0F-E4BA-40E0-B4CC-2727D0672587}" destId="{BFD293EB-5B3B-4E0E-BE4D-7F314A8A7C72}" srcOrd="1" destOrd="0" parTransId="{2E9F1C43-2128-4E0F-97E9-1242FE733842}" sibTransId="{29D02276-4D42-4019-8B34-AB86E55F8064}"/>
    <dgm:cxn modelId="{0F67AE16-BC48-4938-8CDD-047A4100E804}" srcId="{EDE0BF0F-E4BA-40E0-B4CC-2727D0672587}" destId="{D05E97B9-E285-469B-9613-E2567A67ED3A}" srcOrd="2" destOrd="0" parTransId="{9E861E2E-506F-4906-92D8-66DE1974D517}" sibTransId="{512B6AA7-58DE-4AD4-9F00-01C1FB0D37EB}"/>
    <dgm:cxn modelId="{544A102A-2BC4-430F-A54F-80D72059F411}" type="presOf" srcId="{125B3F82-42D5-4368-9178-AC6E53B969BD}" destId="{04748C62-54D5-4BBD-9053-D40D87ECF685}" srcOrd="0" destOrd="0" presId="urn:microsoft.com/office/officeart/2005/8/layout/lProcess2"/>
    <dgm:cxn modelId="{C035CFD9-6FF8-4EDE-89EF-D7C4CDBC2580}" type="presOf" srcId="{18BB0BDF-6759-4293-8128-515125A8B9D6}" destId="{4C1C0615-4642-4E71-95EA-F118A63FCDBD}" srcOrd="0" destOrd="0" presId="urn:microsoft.com/office/officeart/2005/8/layout/lProcess2"/>
    <dgm:cxn modelId="{ABCECDD2-246C-4AA1-8D30-DC2CB9AEB98E}" type="presOf" srcId="{5D009EC3-C4BD-4F0F-9ED5-D335177B5A1B}" destId="{199F3CF4-1EDE-4F2B-8B2E-F7BFF025176E}" srcOrd="0" destOrd="0" presId="urn:microsoft.com/office/officeart/2005/8/layout/lProcess2"/>
    <dgm:cxn modelId="{2225AF2F-8183-4FDB-865B-384007B3B24D}" type="presOf" srcId="{178C7942-F9F3-4CDE-87D5-5CC6207D9B31}" destId="{AC46D741-121C-4456-8E45-501AD69A98C4}" srcOrd="1" destOrd="0" presId="urn:microsoft.com/office/officeart/2005/8/layout/lProcess2"/>
    <dgm:cxn modelId="{6980FAC3-CA85-4835-99E4-EE73D837A462}" srcId="{18BB0BDF-6759-4293-8128-515125A8B9D6}" destId="{FF8B02D8-900E-42F1-AF04-67DAC6F6125A}" srcOrd="3" destOrd="0" parTransId="{C84F2FB5-7CF2-459C-999D-0567ED33FD8A}" sibTransId="{B74BB9C2-E5DE-46D0-B41C-C73DE15CFD26}"/>
    <dgm:cxn modelId="{224663B7-9197-49CA-8332-5C785CE634F8}" srcId="{178C7942-F9F3-4CDE-87D5-5CC6207D9B31}" destId="{D56626DD-A769-44A7-8DDA-DF80A74B48C7}" srcOrd="1" destOrd="0" parTransId="{CC61D140-FF2A-4727-A2BE-4462F437A3C5}" sibTransId="{A36495FC-5C59-48C4-A0D3-384C7E246728}"/>
    <dgm:cxn modelId="{A084AC06-CA96-49AF-B2C9-1D294D15A64C}" srcId="{18BB0BDF-6759-4293-8128-515125A8B9D6}" destId="{FAD021A1-17B4-4141-B63C-4E50FCFBD9CF}" srcOrd="0" destOrd="0" parTransId="{46C893A4-A461-499A-B611-2E42BFB61CF4}" sibTransId="{CEC48634-2756-4600-A491-95EEB7E57F88}"/>
    <dgm:cxn modelId="{4C82EDCE-717A-4C99-860C-608E63AD7DF3}" type="presOf" srcId="{178C7942-F9F3-4CDE-87D5-5CC6207D9B31}" destId="{2C66CBD1-7CA3-45AB-BB1E-B8465B3C7AA9}" srcOrd="0" destOrd="0" presId="urn:microsoft.com/office/officeart/2005/8/layout/lProcess2"/>
    <dgm:cxn modelId="{07C89DAC-431E-4BE9-93AC-9D43E0A37141}" type="presOf" srcId="{0FC2CB28-C25E-4B3B-AA16-116ED1A2BCAD}" destId="{6BDA4A07-ECAB-434B-AB2F-20A28670FD87}" srcOrd="0" destOrd="0" presId="urn:microsoft.com/office/officeart/2005/8/layout/lProcess2"/>
    <dgm:cxn modelId="{CF99C18B-2371-4AFF-89FE-F3BA8B4A9BD7}" type="presOf" srcId="{D05E97B9-E285-469B-9613-E2567A67ED3A}" destId="{1B69F474-57E7-4023-BD61-6D8F1D0BB194}" srcOrd="0" destOrd="0" presId="urn:microsoft.com/office/officeart/2005/8/layout/lProcess2"/>
    <dgm:cxn modelId="{FF26EEAA-62F1-483E-B8D4-914B0223CE91}" srcId="{18BB0BDF-6759-4293-8128-515125A8B9D6}" destId="{125B3F82-42D5-4368-9178-AC6E53B969BD}" srcOrd="2" destOrd="0" parTransId="{686BEB3F-8D2B-4816-93CC-805BBFCFBD51}" sibTransId="{50527175-8A8C-497E-ACD4-FEA486A24B28}"/>
    <dgm:cxn modelId="{AB01153A-50D0-4EAB-8BC8-E9AFED14F20D}" type="presOf" srcId="{D9296E44-438E-4593-B4AA-B1E6B7B0BAE7}" destId="{22CACF21-F682-4C6B-9D46-32271DC39D26}" srcOrd="1" destOrd="0" presId="urn:microsoft.com/office/officeart/2005/8/layout/lProcess2"/>
    <dgm:cxn modelId="{56E6FC72-9E2B-401B-9011-14F0B3F6EC12}" srcId="{5D009EC3-C4BD-4F0F-9ED5-D335177B5A1B}" destId="{D9296E44-438E-4593-B4AA-B1E6B7B0BAE7}" srcOrd="3" destOrd="0" parTransId="{D2465E39-76DC-4220-8A43-26FCB8ACB5BB}" sibTransId="{CF52551E-B1F1-4C21-9F93-95A7EF0D77DD}"/>
    <dgm:cxn modelId="{7DE5D27E-BE72-41FD-84DE-AA28283F9045}" srcId="{EDE0BF0F-E4BA-40E0-B4CC-2727D0672587}" destId="{B8E402BE-C197-450E-85B3-9971EB38669B}" srcOrd="0" destOrd="0" parTransId="{CC02278E-9F98-4BDC-B2BA-9EF9B9D7FD7B}" sibTransId="{2257FD01-66E8-487C-91CB-4AE24D34F34B}"/>
    <dgm:cxn modelId="{F1829C01-8061-419C-B852-39D944CC8CE6}" type="presOf" srcId="{A767C240-8A26-429F-809E-0E5FF5931F5F}" destId="{95F5BE3F-EED2-4381-9AC5-0BB9CF7206F8}" srcOrd="0" destOrd="0" presId="urn:microsoft.com/office/officeart/2005/8/layout/lProcess2"/>
    <dgm:cxn modelId="{89174A0B-134A-43FC-B9C1-7C08ADA885BA}" type="presOf" srcId="{2470D1CB-3843-4558-980D-6C782E953D0D}" destId="{9846D6B0-8E9C-4CA3-BAEE-F6F987AD62DF}" srcOrd="0" destOrd="0" presId="urn:microsoft.com/office/officeart/2005/8/layout/lProcess2"/>
    <dgm:cxn modelId="{E8BF66D6-B6A4-4CC7-9989-2B543AB56AD7}" type="presOf" srcId="{3CD60CAA-E230-4034-B530-D8BF62BAA6F8}" destId="{030A2164-0124-4DCE-82E9-86F5BA86CD16}" srcOrd="0" destOrd="0" presId="urn:microsoft.com/office/officeart/2005/8/layout/lProcess2"/>
    <dgm:cxn modelId="{AC98169C-7FB7-4905-9A9F-707D32A349FB}" type="presOf" srcId="{FAD021A1-17B4-4141-B63C-4E50FCFBD9CF}" destId="{CC12757F-C050-40D2-AFEA-2EFD8D74DB10}" srcOrd="0" destOrd="0" presId="urn:microsoft.com/office/officeart/2005/8/layout/lProcess2"/>
    <dgm:cxn modelId="{02A42ADF-45C8-4DC3-9711-BBAF8A4125F9}" type="presOf" srcId="{CD450EE7-4092-4613-A4DE-2654CE4736CD}" destId="{69236644-A2A1-4AC8-AFFE-F2A0773156E7}" srcOrd="0" destOrd="0" presId="urn:microsoft.com/office/officeart/2005/8/layout/lProcess2"/>
    <dgm:cxn modelId="{841A59A7-F9A7-4E2F-BAE1-759378029682}" srcId="{18BB0BDF-6759-4293-8128-515125A8B9D6}" destId="{85EF1A46-79AA-46EB-93E4-C090A9BF259D}" srcOrd="1" destOrd="0" parTransId="{6A4D5446-5604-40FA-8939-805D756E632A}" sibTransId="{E6D866A0-E1D3-4ED7-84B2-02566D53B99F}"/>
    <dgm:cxn modelId="{3163A0E4-1B9B-4732-8482-4F954FCF09DE}" srcId="{D9296E44-438E-4593-B4AA-B1E6B7B0BAE7}" destId="{CD450EE7-4092-4613-A4DE-2654CE4736CD}" srcOrd="2" destOrd="0" parTransId="{A428BDB7-146F-4012-AB61-6C3377A40DFA}" sibTransId="{13AB3275-DB46-4A3A-A995-30ABC2C9271F}"/>
    <dgm:cxn modelId="{FD2B1B6C-E26D-433F-B5B0-073672C60344}" srcId="{178C7942-F9F3-4CDE-87D5-5CC6207D9B31}" destId="{B7DD790C-0A00-4A85-B1D2-D434E3454C15}" srcOrd="0" destOrd="0" parTransId="{00F1AC02-6D9C-4AA4-B4A3-7568D767801D}" sibTransId="{45AD0C4C-F270-438C-AA82-6400D93A1FDE}"/>
    <dgm:cxn modelId="{87DFFE72-E314-4A9C-BE61-006445E77DBD}" type="presOf" srcId="{EDE0BF0F-E4BA-40E0-B4CC-2727D0672587}" destId="{27E74C82-57B9-477C-92CB-C8A582864905}" srcOrd="1" destOrd="0" presId="urn:microsoft.com/office/officeart/2005/8/layout/lProcess2"/>
    <dgm:cxn modelId="{A5876D83-E4D6-4CF0-85CC-9001D47D7C7E}" type="presParOf" srcId="{199F3CF4-1EDE-4F2B-8B2E-F7BFF025176E}" destId="{38A60A07-4A6D-45BB-9AFB-98FB8900884F}" srcOrd="0" destOrd="0" presId="urn:microsoft.com/office/officeart/2005/8/layout/lProcess2"/>
    <dgm:cxn modelId="{87861C4D-5D18-43A6-A45C-6A71300670CB}" type="presParOf" srcId="{38A60A07-4A6D-45BB-9AFB-98FB8900884F}" destId="{E87EAFEE-9D1E-499D-AE8A-355082633E1A}" srcOrd="0" destOrd="0" presId="urn:microsoft.com/office/officeart/2005/8/layout/lProcess2"/>
    <dgm:cxn modelId="{ED94CFEB-A099-4DF0-A34B-A08569FE7E95}" type="presParOf" srcId="{38A60A07-4A6D-45BB-9AFB-98FB8900884F}" destId="{27E74C82-57B9-477C-92CB-C8A582864905}" srcOrd="1" destOrd="0" presId="urn:microsoft.com/office/officeart/2005/8/layout/lProcess2"/>
    <dgm:cxn modelId="{6F8AB1A8-D825-4879-94C1-13EE5291EEFE}" type="presParOf" srcId="{38A60A07-4A6D-45BB-9AFB-98FB8900884F}" destId="{8AE17609-B7AC-4E99-88C9-8357C6FED6B0}" srcOrd="2" destOrd="0" presId="urn:microsoft.com/office/officeart/2005/8/layout/lProcess2"/>
    <dgm:cxn modelId="{1DDBC33E-0D09-493D-ADE2-B347461B35AF}" type="presParOf" srcId="{8AE17609-B7AC-4E99-88C9-8357C6FED6B0}" destId="{3D20DC4D-7FF9-40B1-B070-5386F9522F46}" srcOrd="0" destOrd="0" presId="urn:microsoft.com/office/officeart/2005/8/layout/lProcess2"/>
    <dgm:cxn modelId="{1BC6845D-1DDA-4EF4-95DC-A1CF4A75449B}" type="presParOf" srcId="{3D20DC4D-7FF9-40B1-B070-5386F9522F46}" destId="{7C244190-8325-494C-B78C-21CBBF3E24C0}" srcOrd="0" destOrd="0" presId="urn:microsoft.com/office/officeart/2005/8/layout/lProcess2"/>
    <dgm:cxn modelId="{6AAF84E2-6212-40FA-9DD2-CA515B59A268}" type="presParOf" srcId="{3D20DC4D-7FF9-40B1-B070-5386F9522F46}" destId="{96F9A9B9-C114-4C29-AE47-8A55AD59834E}" srcOrd="1" destOrd="0" presId="urn:microsoft.com/office/officeart/2005/8/layout/lProcess2"/>
    <dgm:cxn modelId="{C75A705C-1788-49A4-9A27-21E051ADFAB2}" type="presParOf" srcId="{3D20DC4D-7FF9-40B1-B070-5386F9522F46}" destId="{3B094427-E0FB-4DCD-908E-917B93D77475}" srcOrd="2" destOrd="0" presId="urn:microsoft.com/office/officeart/2005/8/layout/lProcess2"/>
    <dgm:cxn modelId="{FC451834-8F84-4253-A617-B2105E103F83}" type="presParOf" srcId="{3D20DC4D-7FF9-40B1-B070-5386F9522F46}" destId="{BC29249C-1C57-4250-AF74-E7BAB4516FE8}" srcOrd="3" destOrd="0" presId="urn:microsoft.com/office/officeart/2005/8/layout/lProcess2"/>
    <dgm:cxn modelId="{86832270-DC7C-4E4A-82D9-A3CEF77CB839}" type="presParOf" srcId="{3D20DC4D-7FF9-40B1-B070-5386F9522F46}" destId="{1B69F474-57E7-4023-BD61-6D8F1D0BB194}" srcOrd="4" destOrd="0" presId="urn:microsoft.com/office/officeart/2005/8/layout/lProcess2"/>
    <dgm:cxn modelId="{C834BA00-C212-4EC7-9B10-D293914C67E8}" type="presParOf" srcId="{199F3CF4-1EDE-4F2B-8B2E-F7BFF025176E}" destId="{D81DDBFD-BFDC-4DBE-B0F7-814F9041E801}" srcOrd="1" destOrd="0" presId="urn:microsoft.com/office/officeart/2005/8/layout/lProcess2"/>
    <dgm:cxn modelId="{1C585D51-A84D-4F36-B227-15E9D3A6D0DD}" type="presParOf" srcId="{199F3CF4-1EDE-4F2B-8B2E-F7BFF025176E}" destId="{2818752F-44F3-457B-B2F3-B9FCDEFBDD3A}" srcOrd="2" destOrd="0" presId="urn:microsoft.com/office/officeart/2005/8/layout/lProcess2"/>
    <dgm:cxn modelId="{FFEA500B-45DF-44A3-8AD3-63FD2E53A542}" type="presParOf" srcId="{2818752F-44F3-457B-B2F3-B9FCDEFBDD3A}" destId="{2C66CBD1-7CA3-45AB-BB1E-B8465B3C7AA9}" srcOrd="0" destOrd="0" presId="urn:microsoft.com/office/officeart/2005/8/layout/lProcess2"/>
    <dgm:cxn modelId="{CBE1D6B4-6B31-4713-8404-59F62809BC07}" type="presParOf" srcId="{2818752F-44F3-457B-B2F3-B9FCDEFBDD3A}" destId="{AC46D741-121C-4456-8E45-501AD69A98C4}" srcOrd="1" destOrd="0" presId="urn:microsoft.com/office/officeart/2005/8/layout/lProcess2"/>
    <dgm:cxn modelId="{BC2247AF-E127-4ECC-9ABD-D07CEE603575}" type="presParOf" srcId="{2818752F-44F3-457B-B2F3-B9FCDEFBDD3A}" destId="{F838883E-19AB-4219-A3A8-A9F49DFE1BA4}" srcOrd="2" destOrd="0" presId="urn:microsoft.com/office/officeart/2005/8/layout/lProcess2"/>
    <dgm:cxn modelId="{DF4AB338-3DED-4F4B-8BCE-28F1E4E247F6}" type="presParOf" srcId="{F838883E-19AB-4219-A3A8-A9F49DFE1BA4}" destId="{D13E9180-9D56-42E4-BE38-F238623A57A1}" srcOrd="0" destOrd="0" presId="urn:microsoft.com/office/officeart/2005/8/layout/lProcess2"/>
    <dgm:cxn modelId="{63DA0E15-BF76-47E7-9C9E-89F07D4FBD54}" type="presParOf" srcId="{D13E9180-9D56-42E4-BE38-F238623A57A1}" destId="{94374B7D-DE71-48F4-8674-B9A72D7B64E4}" srcOrd="0" destOrd="0" presId="urn:microsoft.com/office/officeart/2005/8/layout/lProcess2"/>
    <dgm:cxn modelId="{1ED1CE95-F3D1-4843-963C-9D46A6E0C845}" type="presParOf" srcId="{D13E9180-9D56-42E4-BE38-F238623A57A1}" destId="{CA0EEEFF-55C7-4BD5-8772-9450BC3EF3C5}" srcOrd="1" destOrd="0" presId="urn:microsoft.com/office/officeart/2005/8/layout/lProcess2"/>
    <dgm:cxn modelId="{3E465B33-CF9A-40EB-B71B-A82E92B188EF}" type="presParOf" srcId="{D13E9180-9D56-42E4-BE38-F238623A57A1}" destId="{E41E68F3-7E3D-407F-980C-2CF7CB30AC58}" srcOrd="2" destOrd="0" presId="urn:microsoft.com/office/officeart/2005/8/layout/lProcess2"/>
    <dgm:cxn modelId="{60136882-212F-4E0B-B8D6-256B3A67D7CF}" type="presParOf" srcId="{D13E9180-9D56-42E4-BE38-F238623A57A1}" destId="{BA088E08-0E87-4BBB-B798-56289BB5553B}" srcOrd="3" destOrd="0" presId="urn:microsoft.com/office/officeart/2005/8/layout/lProcess2"/>
    <dgm:cxn modelId="{A40841F5-2E4C-40C8-9D69-C3C08D690EC7}" type="presParOf" srcId="{D13E9180-9D56-42E4-BE38-F238623A57A1}" destId="{9846D6B0-8E9C-4CA3-BAEE-F6F987AD62DF}" srcOrd="4" destOrd="0" presId="urn:microsoft.com/office/officeart/2005/8/layout/lProcess2"/>
    <dgm:cxn modelId="{311B3B38-10F1-494D-8AC4-10FD9E500B1E}" type="presParOf" srcId="{199F3CF4-1EDE-4F2B-8B2E-F7BFF025176E}" destId="{FC0D0861-863D-4C16-9D17-8796BC0FDECF}" srcOrd="3" destOrd="0" presId="urn:microsoft.com/office/officeart/2005/8/layout/lProcess2"/>
    <dgm:cxn modelId="{385CEED5-F580-4CBF-BD98-D9FF53A6A52A}" type="presParOf" srcId="{199F3CF4-1EDE-4F2B-8B2E-F7BFF025176E}" destId="{C1F3A1AC-DB96-4796-903D-AC1490667B55}" srcOrd="4" destOrd="0" presId="urn:microsoft.com/office/officeart/2005/8/layout/lProcess2"/>
    <dgm:cxn modelId="{7600EBE8-D538-4946-8FF2-172E999BE26E}" type="presParOf" srcId="{C1F3A1AC-DB96-4796-903D-AC1490667B55}" destId="{4C1C0615-4642-4E71-95EA-F118A63FCDBD}" srcOrd="0" destOrd="0" presId="urn:microsoft.com/office/officeart/2005/8/layout/lProcess2"/>
    <dgm:cxn modelId="{55471DE7-6897-49FC-B912-DA5D695B0E3B}" type="presParOf" srcId="{C1F3A1AC-DB96-4796-903D-AC1490667B55}" destId="{20AB3575-A86B-46D1-8D51-D93CF3CC156B}" srcOrd="1" destOrd="0" presId="urn:microsoft.com/office/officeart/2005/8/layout/lProcess2"/>
    <dgm:cxn modelId="{311287B8-0530-4027-AAF6-8F81C97EF622}" type="presParOf" srcId="{C1F3A1AC-DB96-4796-903D-AC1490667B55}" destId="{9D586FE1-EE35-47D4-ADDC-C9D02B63BDE3}" srcOrd="2" destOrd="0" presId="urn:microsoft.com/office/officeart/2005/8/layout/lProcess2"/>
    <dgm:cxn modelId="{F409ECE0-F65C-4943-B9D7-3E1E4AB3AA24}" type="presParOf" srcId="{9D586FE1-EE35-47D4-ADDC-C9D02B63BDE3}" destId="{CF68A141-C9D4-472B-AE4F-72E7CC7846A9}" srcOrd="0" destOrd="0" presId="urn:microsoft.com/office/officeart/2005/8/layout/lProcess2"/>
    <dgm:cxn modelId="{0B797BF6-43AE-4FCF-A902-68328BE4689D}" type="presParOf" srcId="{CF68A141-C9D4-472B-AE4F-72E7CC7846A9}" destId="{CC12757F-C050-40D2-AFEA-2EFD8D74DB10}" srcOrd="0" destOrd="0" presId="urn:microsoft.com/office/officeart/2005/8/layout/lProcess2"/>
    <dgm:cxn modelId="{19812E1C-6A09-4A38-BB74-014540989A07}" type="presParOf" srcId="{CF68A141-C9D4-472B-AE4F-72E7CC7846A9}" destId="{48202C61-3ABE-4609-BD24-93DF4F165E4D}" srcOrd="1" destOrd="0" presId="urn:microsoft.com/office/officeart/2005/8/layout/lProcess2"/>
    <dgm:cxn modelId="{D1DCE5E0-EB63-4180-915B-E90FB7301C8D}" type="presParOf" srcId="{CF68A141-C9D4-472B-AE4F-72E7CC7846A9}" destId="{7BA91EBC-CA8D-4633-9A50-B9526F80CE29}" srcOrd="2" destOrd="0" presId="urn:microsoft.com/office/officeart/2005/8/layout/lProcess2"/>
    <dgm:cxn modelId="{2F740D2B-9F0C-4CC5-98CC-FFE6508F7299}" type="presParOf" srcId="{CF68A141-C9D4-472B-AE4F-72E7CC7846A9}" destId="{181FD02E-72E9-4F7A-82DC-A1979178DAB9}" srcOrd="3" destOrd="0" presId="urn:microsoft.com/office/officeart/2005/8/layout/lProcess2"/>
    <dgm:cxn modelId="{D018208C-CFD8-4D9D-804C-23611D74A563}" type="presParOf" srcId="{CF68A141-C9D4-472B-AE4F-72E7CC7846A9}" destId="{04748C62-54D5-4BBD-9053-D40D87ECF685}" srcOrd="4" destOrd="0" presId="urn:microsoft.com/office/officeart/2005/8/layout/lProcess2"/>
    <dgm:cxn modelId="{80DEB1CE-C068-4AF0-91CD-19EFD748EC53}" type="presParOf" srcId="{CF68A141-C9D4-472B-AE4F-72E7CC7846A9}" destId="{D4895678-BA10-48DA-9A4C-E79630A07027}" srcOrd="5" destOrd="0" presId="urn:microsoft.com/office/officeart/2005/8/layout/lProcess2"/>
    <dgm:cxn modelId="{1D84E92E-D9CB-4E82-B8AF-E83F08E2C0EF}" type="presParOf" srcId="{CF68A141-C9D4-472B-AE4F-72E7CC7846A9}" destId="{97D14654-1CF9-405E-91AC-332B541B4E6D}" srcOrd="6" destOrd="0" presId="urn:microsoft.com/office/officeart/2005/8/layout/lProcess2"/>
    <dgm:cxn modelId="{C07718DC-DB07-4FA9-AEC5-494072D402C0}" type="presParOf" srcId="{CF68A141-C9D4-472B-AE4F-72E7CC7846A9}" destId="{A404B546-C948-4CD2-86B4-52C24CBFBAA5}" srcOrd="7" destOrd="0" presId="urn:microsoft.com/office/officeart/2005/8/layout/lProcess2"/>
    <dgm:cxn modelId="{856ADBC0-A807-4BA7-88E2-36C0D4D6F2D4}" type="presParOf" srcId="{CF68A141-C9D4-472B-AE4F-72E7CC7846A9}" destId="{030A2164-0124-4DCE-82E9-86F5BA86CD16}" srcOrd="8" destOrd="0" presId="urn:microsoft.com/office/officeart/2005/8/layout/lProcess2"/>
    <dgm:cxn modelId="{C88DB14E-9C64-4C22-B77F-E32EE8725C05}" type="presParOf" srcId="{199F3CF4-1EDE-4F2B-8B2E-F7BFF025176E}" destId="{E9EADC67-788B-495F-BFFC-E07CE92EE68A}" srcOrd="5" destOrd="0" presId="urn:microsoft.com/office/officeart/2005/8/layout/lProcess2"/>
    <dgm:cxn modelId="{967DDC4E-076C-4365-B7D7-94257B79F13C}" type="presParOf" srcId="{199F3CF4-1EDE-4F2B-8B2E-F7BFF025176E}" destId="{A2B4A96C-E042-4A9F-B3D7-D24C2C23A759}" srcOrd="6" destOrd="0" presId="urn:microsoft.com/office/officeart/2005/8/layout/lProcess2"/>
    <dgm:cxn modelId="{FB392572-B417-4859-B685-F8D396B0CB95}" type="presParOf" srcId="{A2B4A96C-E042-4A9F-B3D7-D24C2C23A759}" destId="{2DF8708E-5C70-49D5-AEFD-83B50B2B9CE9}" srcOrd="0" destOrd="0" presId="urn:microsoft.com/office/officeart/2005/8/layout/lProcess2"/>
    <dgm:cxn modelId="{FF44C7AB-0425-42FD-90B9-4D65D3425049}" type="presParOf" srcId="{A2B4A96C-E042-4A9F-B3D7-D24C2C23A759}" destId="{22CACF21-F682-4C6B-9D46-32271DC39D26}" srcOrd="1" destOrd="0" presId="urn:microsoft.com/office/officeart/2005/8/layout/lProcess2"/>
    <dgm:cxn modelId="{FEB438B2-6751-4BA8-B0EE-34576A47D591}" type="presParOf" srcId="{A2B4A96C-E042-4A9F-B3D7-D24C2C23A759}" destId="{066F646F-8BF8-431E-B213-556458E6C16A}" srcOrd="2" destOrd="0" presId="urn:microsoft.com/office/officeart/2005/8/layout/lProcess2"/>
    <dgm:cxn modelId="{30C456AF-D354-4BEE-B5C0-E4424C827537}" type="presParOf" srcId="{066F646F-8BF8-431E-B213-556458E6C16A}" destId="{1127AD8D-D264-4B80-8A78-4B5137B7A7A5}" srcOrd="0" destOrd="0" presId="urn:microsoft.com/office/officeart/2005/8/layout/lProcess2"/>
    <dgm:cxn modelId="{539EE818-3810-43A7-ACE4-E131874111E9}" type="presParOf" srcId="{1127AD8D-D264-4B80-8A78-4B5137B7A7A5}" destId="{6BDA4A07-ECAB-434B-AB2F-20A28670FD87}" srcOrd="0" destOrd="0" presId="urn:microsoft.com/office/officeart/2005/8/layout/lProcess2"/>
    <dgm:cxn modelId="{89BA7AC7-FBBE-4CA4-8D00-B796804D513E}" type="presParOf" srcId="{1127AD8D-D264-4B80-8A78-4B5137B7A7A5}" destId="{6412D983-C8B9-4F73-8204-03F293D82310}" srcOrd="1" destOrd="0" presId="urn:microsoft.com/office/officeart/2005/8/layout/lProcess2"/>
    <dgm:cxn modelId="{CB732A04-1F39-4532-9298-37B21B84A833}" type="presParOf" srcId="{1127AD8D-D264-4B80-8A78-4B5137B7A7A5}" destId="{95F5BE3F-EED2-4381-9AC5-0BB9CF7206F8}" srcOrd="2" destOrd="0" presId="urn:microsoft.com/office/officeart/2005/8/layout/lProcess2"/>
    <dgm:cxn modelId="{46337131-2084-4167-8A2C-D285ED014489}" type="presParOf" srcId="{1127AD8D-D264-4B80-8A78-4B5137B7A7A5}" destId="{FDF691EF-EA7D-48A4-80F4-6F9ACE2A6627}" srcOrd="3" destOrd="0" presId="urn:microsoft.com/office/officeart/2005/8/layout/lProcess2"/>
    <dgm:cxn modelId="{51CCAD35-F144-4418-A3EB-E1CF9DF416AB}" type="presParOf" srcId="{1127AD8D-D264-4B80-8A78-4B5137B7A7A5}" destId="{69236644-A2A1-4AC8-AFFE-F2A0773156E7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E10259A-EB90-4BE6-BC48-99E487FBB093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8B4198-50C7-4CE9-A798-E5F5DC006023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smtClean="0"/>
            <a:t>Hand hygiene is really important</a:t>
          </a:r>
          <a:endParaRPr lang="en-GB" sz="2400" dirty="0"/>
        </a:p>
      </dgm:t>
    </dgm:pt>
    <dgm:pt modelId="{514A2BBC-D969-42D3-AC26-A71926FA8DDB}" type="parTrans" cxnId="{2F80A723-81A4-42D2-9C14-4B7DCE0CB714}">
      <dgm:prSet/>
      <dgm:spPr/>
      <dgm:t>
        <a:bodyPr/>
        <a:lstStyle/>
        <a:p>
          <a:endParaRPr lang="en-GB" sz="1600"/>
        </a:p>
      </dgm:t>
    </dgm:pt>
    <dgm:pt modelId="{41A434CA-2241-4101-8F8A-67DFCF7EACB3}" type="sibTrans" cxnId="{2F80A723-81A4-42D2-9C14-4B7DCE0CB714}">
      <dgm:prSet/>
      <dgm:spPr/>
      <dgm:t>
        <a:bodyPr/>
        <a:lstStyle/>
        <a:p>
          <a:endParaRPr lang="en-GB" sz="1600"/>
        </a:p>
      </dgm:t>
    </dgm:pt>
    <dgm:pt modelId="{235D11A5-4025-4217-8867-7CB9AEA30281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smtClean="0"/>
            <a:t>Environmental hygiene (aka surfaces) is really important</a:t>
          </a:r>
          <a:endParaRPr lang="en-GB" sz="2400" dirty="0"/>
        </a:p>
      </dgm:t>
    </dgm:pt>
    <dgm:pt modelId="{F6F90447-D385-4A87-9103-EF1294B7CA89}" type="parTrans" cxnId="{DF1EDB0E-0C41-4466-A124-23F2E1963D56}">
      <dgm:prSet/>
      <dgm:spPr/>
      <dgm:t>
        <a:bodyPr/>
        <a:lstStyle/>
        <a:p>
          <a:endParaRPr lang="en-GB"/>
        </a:p>
      </dgm:t>
    </dgm:pt>
    <dgm:pt modelId="{C8E84042-33E1-4327-B74A-D6D42A0B888D}" type="sibTrans" cxnId="{DF1EDB0E-0C41-4466-A124-23F2E1963D56}">
      <dgm:prSet/>
      <dgm:spPr/>
      <dgm:t>
        <a:bodyPr/>
        <a:lstStyle/>
        <a:p>
          <a:endParaRPr lang="en-GB"/>
        </a:p>
      </dgm:t>
    </dgm:pt>
    <dgm:pt modelId="{83EC0255-3387-4353-929A-0207089C6A10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2400" smtClean="0"/>
            <a:t>Hands and surfaces collide</a:t>
          </a:r>
          <a:endParaRPr lang="en-GB" sz="2400" dirty="0"/>
        </a:p>
      </dgm:t>
    </dgm:pt>
    <dgm:pt modelId="{9C4DE4A3-90EB-412C-B853-7F984C65CA7F}" type="parTrans" cxnId="{A0164A15-BC4D-465F-864E-A2840CC070DF}">
      <dgm:prSet/>
      <dgm:spPr/>
      <dgm:t>
        <a:bodyPr/>
        <a:lstStyle/>
        <a:p>
          <a:endParaRPr lang="en-GB"/>
        </a:p>
      </dgm:t>
    </dgm:pt>
    <dgm:pt modelId="{56334C6C-2174-4BB1-9996-F07F0F5C3B42}" type="sibTrans" cxnId="{A0164A15-BC4D-465F-864E-A2840CC070DF}">
      <dgm:prSet/>
      <dgm:spPr/>
      <dgm:t>
        <a:bodyPr/>
        <a:lstStyle/>
        <a:p>
          <a:endParaRPr lang="en-GB"/>
        </a:p>
      </dgm:t>
    </dgm:pt>
    <dgm:pt modelId="{B753004D-9855-4FF8-ADB5-9084E560DADF}">
      <dgm:prSet phldrT="[Text]" custT="1"/>
      <dgm:spPr>
        <a:noFill/>
        <a:ln w="63500">
          <a:solidFill>
            <a:schemeClr val="tx1"/>
          </a:solidFill>
        </a:ln>
      </dgm:spPr>
      <dgm:t>
        <a:bodyPr/>
        <a:lstStyle/>
        <a:p>
          <a:r>
            <a:rPr lang="en-GB" sz="2400" dirty="0" smtClean="0">
              <a:solidFill>
                <a:schemeClr val="tx1"/>
              </a:solidFill>
            </a:rPr>
            <a:t>Where to </a:t>
          </a:r>
          <a:r>
            <a:rPr lang="en-GB" sz="2400" dirty="0" smtClean="0">
              <a:solidFill>
                <a:schemeClr val="tx1"/>
              </a:solidFill>
            </a:rPr>
            <a:t>next?</a:t>
          </a:r>
          <a:endParaRPr lang="en-GB" sz="2400" dirty="0">
            <a:solidFill>
              <a:schemeClr val="tx1"/>
            </a:solidFill>
          </a:endParaRPr>
        </a:p>
      </dgm:t>
    </dgm:pt>
    <dgm:pt modelId="{007672C3-62E6-4F55-86C7-CA1E6F181F5D}" type="parTrans" cxnId="{742831C8-E9F4-4DA8-9A1B-C4183E00AFE5}">
      <dgm:prSet/>
      <dgm:spPr/>
      <dgm:t>
        <a:bodyPr/>
        <a:lstStyle/>
        <a:p>
          <a:endParaRPr lang="en-GB"/>
        </a:p>
      </dgm:t>
    </dgm:pt>
    <dgm:pt modelId="{DCF8B24A-4260-4C21-8E6B-370944F8DC45}" type="sibTrans" cxnId="{742831C8-E9F4-4DA8-9A1B-C4183E00AFE5}">
      <dgm:prSet/>
      <dgm:spPr/>
      <dgm:t>
        <a:bodyPr/>
        <a:lstStyle/>
        <a:p>
          <a:endParaRPr lang="en-GB"/>
        </a:p>
      </dgm:t>
    </dgm:pt>
    <dgm:pt modelId="{1D595C6F-2AAE-477E-AE43-61E1B37F540E}" type="pres">
      <dgm:prSet presAssocID="{FE10259A-EB90-4BE6-BC48-99E487FBB093}" presName="Name0" presStyleCnt="0">
        <dgm:presLayoutVars>
          <dgm:resizeHandles/>
        </dgm:presLayoutVars>
      </dgm:prSet>
      <dgm:spPr/>
      <dgm:t>
        <a:bodyPr/>
        <a:lstStyle/>
        <a:p>
          <a:endParaRPr lang="en-GB"/>
        </a:p>
      </dgm:t>
    </dgm:pt>
    <dgm:pt modelId="{1932E1A4-000D-41F1-9A40-408530E5B3A9}" type="pres">
      <dgm:prSet presAssocID="{F38B4198-50C7-4CE9-A798-E5F5DC006023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A755126-6A9D-4917-9A82-C86458AAE519}" type="pres">
      <dgm:prSet presAssocID="{41A434CA-2241-4101-8F8A-67DFCF7EACB3}" presName="space" presStyleCnt="0"/>
      <dgm:spPr/>
    </dgm:pt>
    <dgm:pt modelId="{FB930C35-2DB8-4278-AEC4-A083BA678555}" type="pres">
      <dgm:prSet presAssocID="{235D11A5-4025-4217-8867-7CB9AEA30281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3B6D407-25A8-408E-890F-47AB027EF68C}" type="pres">
      <dgm:prSet presAssocID="{C8E84042-33E1-4327-B74A-D6D42A0B888D}" presName="space" presStyleCnt="0"/>
      <dgm:spPr/>
    </dgm:pt>
    <dgm:pt modelId="{D328985F-358A-4C2B-8313-64D0F77989E1}" type="pres">
      <dgm:prSet presAssocID="{83EC0255-3387-4353-929A-0207089C6A10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1DE84C-593B-4C82-A902-5A7B5AC01A79}" type="pres">
      <dgm:prSet presAssocID="{56334C6C-2174-4BB1-9996-F07F0F5C3B42}" presName="space" presStyleCnt="0"/>
      <dgm:spPr/>
    </dgm:pt>
    <dgm:pt modelId="{118501A3-427B-4CCD-BD49-5B0D60B5740F}" type="pres">
      <dgm:prSet presAssocID="{B753004D-9855-4FF8-ADB5-9084E560DADF}" presName="text" presStyleLbl="node1" presStyleIdx="3" presStyleCnt="4" custScaleX="10354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86E555B-C94E-4B48-9E60-2E82B62A6A6F}" type="presOf" srcId="{F38B4198-50C7-4CE9-A798-E5F5DC006023}" destId="{1932E1A4-000D-41F1-9A40-408530E5B3A9}" srcOrd="0" destOrd="0" presId="urn:diagrams.loki3.com/VaryingWidthList"/>
    <dgm:cxn modelId="{2F80A723-81A4-42D2-9C14-4B7DCE0CB714}" srcId="{FE10259A-EB90-4BE6-BC48-99E487FBB093}" destId="{F38B4198-50C7-4CE9-A798-E5F5DC006023}" srcOrd="0" destOrd="0" parTransId="{514A2BBC-D969-42D3-AC26-A71926FA8DDB}" sibTransId="{41A434CA-2241-4101-8F8A-67DFCF7EACB3}"/>
    <dgm:cxn modelId="{A0164A15-BC4D-465F-864E-A2840CC070DF}" srcId="{FE10259A-EB90-4BE6-BC48-99E487FBB093}" destId="{83EC0255-3387-4353-929A-0207089C6A10}" srcOrd="2" destOrd="0" parTransId="{9C4DE4A3-90EB-412C-B853-7F984C65CA7F}" sibTransId="{56334C6C-2174-4BB1-9996-F07F0F5C3B42}"/>
    <dgm:cxn modelId="{DF1EDB0E-0C41-4466-A124-23F2E1963D56}" srcId="{FE10259A-EB90-4BE6-BC48-99E487FBB093}" destId="{235D11A5-4025-4217-8867-7CB9AEA30281}" srcOrd="1" destOrd="0" parTransId="{F6F90447-D385-4A87-9103-EF1294B7CA89}" sibTransId="{C8E84042-33E1-4327-B74A-D6D42A0B888D}"/>
    <dgm:cxn modelId="{1EF0382E-EFF3-4EBA-9F3C-4FD58D7E456C}" type="presOf" srcId="{FE10259A-EB90-4BE6-BC48-99E487FBB093}" destId="{1D595C6F-2AAE-477E-AE43-61E1B37F540E}" srcOrd="0" destOrd="0" presId="urn:diagrams.loki3.com/VaryingWidthList"/>
    <dgm:cxn modelId="{44D50F89-AD2A-4AEA-84D7-4FF458F9E586}" type="presOf" srcId="{83EC0255-3387-4353-929A-0207089C6A10}" destId="{D328985F-358A-4C2B-8313-64D0F77989E1}" srcOrd="0" destOrd="0" presId="urn:diagrams.loki3.com/VaryingWidthList"/>
    <dgm:cxn modelId="{84AEAF53-BC77-459A-8A1B-54BC57BDB8C7}" type="presOf" srcId="{B753004D-9855-4FF8-ADB5-9084E560DADF}" destId="{118501A3-427B-4CCD-BD49-5B0D60B5740F}" srcOrd="0" destOrd="0" presId="urn:diagrams.loki3.com/VaryingWidthList"/>
    <dgm:cxn modelId="{B152FF57-FDE1-4E6A-9D97-809CF71AE5D4}" type="presOf" srcId="{235D11A5-4025-4217-8867-7CB9AEA30281}" destId="{FB930C35-2DB8-4278-AEC4-A083BA678555}" srcOrd="0" destOrd="0" presId="urn:diagrams.loki3.com/VaryingWidthList"/>
    <dgm:cxn modelId="{742831C8-E9F4-4DA8-9A1B-C4183E00AFE5}" srcId="{FE10259A-EB90-4BE6-BC48-99E487FBB093}" destId="{B753004D-9855-4FF8-ADB5-9084E560DADF}" srcOrd="3" destOrd="0" parTransId="{007672C3-62E6-4F55-86C7-CA1E6F181F5D}" sibTransId="{DCF8B24A-4260-4C21-8E6B-370944F8DC45}"/>
    <dgm:cxn modelId="{8FF68991-09C6-4DB2-8F63-BFB0ED3EDD8D}" type="presParOf" srcId="{1D595C6F-2AAE-477E-AE43-61E1B37F540E}" destId="{1932E1A4-000D-41F1-9A40-408530E5B3A9}" srcOrd="0" destOrd="0" presId="urn:diagrams.loki3.com/VaryingWidthList"/>
    <dgm:cxn modelId="{1FD00A0E-43F9-4EB8-99E1-0C755B6EFB3F}" type="presParOf" srcId="{1D595C6F-2AAE-477E-AE43-61E1B37F540E}" destId="{DA755126-6A9D-4917-9A82-C86458AAE519}" srcOrd="1" destOrd="0" presId="urn:diagrams.loki3.com/VaryingWidthList"/>
    <dgm:cxn modelId="{B0496030-C977-4DE5-9817-BB45CF895B4F}" type="presParOf" srcId="{1D595C6F-2AAE-477E-AE43-61E1B37F540E}" destId="{FB930C35-2DB8-4278-AEC4-A083BA678555}" srcOrd="2" destOrd="0" presId="urn:diagrams.loki3.com/VaryingWidthList"/>
    <dgm:cxn modelId="{3E2EC1F8-CACE-4FF4-805A-B4A27D2F454C}" type="presParOf" srcId="{1D595C6F-2AAE-477E-AE43-61E1B37F540E}" destId="{D3B6D407-25A8-408E-890F-47AB027EF68C}" srcOrd="3" destOrd="0" presId="urn:diagrams.loki3.com/VaryingWidthList"/>
    <dgm:cxn modelId="{477A513D-FF0E-4A9E-8468-E2752AD03FB1}" type="presParOf" srcId="{1D595C6F-2AAE-477E-AE43-61E1B37F540E}" destId="{D328985F-358A-4C2B-8313-64D0F77989E1}" srcOrd="4" destOrd="0" presId="urn:diagrams.loki3.com/VaryingWidthList"/>
    <dgm:cxn modelId="{4958376F-B68D-43C2-BAE0-256680BB0A07}" type="presParOf" srcId="{1D595C6F-2AAE-477E-AE43-61E1B37F540E}" destId="{901DE84C-593B-4C82-A902-5A7B5AC01A79}" srcOrd="5" destOrd="0" presId="urn:diagrams.loki3.com/VaryingWidthList"/>
    <dgm:cxn modelId="{92C57289-419F-4086-A44F-D375D2441A1E}" type="presParOf" srcId="{1D595C6F-2AAE-477E-AE43-61E1B37F540E}" destId="{118501A3-427B-4CCD-BD49-5B0D60B5740F}" srcOrd="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2E1A4-000D-41F1-9A40-408530E5B3A9}">
      <dsp:nvSpPr>
        <dsp:cNvPr id="0" name=""/>
        <dsp:cNvSpPr/>
      </dsp:nvSpPr>
      <dsp:spPr>
        <a:xfrm>
          <a:off x="2934455" y="2098"/>
          <a:ext cx="2340000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/>
            <a:t>Hand hygiene is really important</a:t>
          </a:r>
          <a:endParaRPr lang="en-GB" sz="2400" kern="1200" dirty="0"/>
        </a:p>
      </dsp:txBody>
      <dsp:txXfrm>
        <a:off x="2934455" y="2098"/>
        <a:ext cx="2340000" cy="1009167"/>
      </dsp:txXfrm>
    </dsp:sp>
    <dsp:sp modelId="{FB930C35-2DB8-4278-AEC4-A083BA678555}">
      <dsp:nvSpPr>
        <dsp:cNvPr id="0" name=""/>
        <dsp:cNvSpPr/>
      </dsp:nvSpPr>
      <dsp:spPr>
        <a:xfrm>
          <a:off x="2124456" y="1061723"/>
          <a:ext cx="3960000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/>
            <a:t>Environmental hygiene (aka surfaces) is really important</a:t>
          </a:r>
          <a:endParaRPr lang="en-GB" sz="2400" kern="1200" dirty="0"/>
        </a:p>
      </dsp:txBody>
      <dsp:txXfrm>
        <a:off x="2124456" y="1061723"/>
        <a:ext cx="3960000" cy="1009167"/>
      </dsp:txXfrm>
    </dsp:sp>
    <dsp:sp modelId="{D328985F-358A-4C2B-8313-64D0F77989E1}">
      <dsp:nvSpPr>
        <dsp:cNvPr id="0" name=""/>
        <dsp:cNvSpPr/>
      </dsp:nvSpPr>
      <dsp:spPr>
        <a:xfrm>
          <a:off x="2979455" y="2121349"/>
          <a:ext cx="2250000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/>
            <a:t>Hands and surfaces collide</a:t>
          </a:r>
          <a:endParaRPr lang="en-GB" sz="2400" kern="1200" dirty="0"/>
        </a:p>
      </dsp:txBody>
      <dsp:txXfrm>
        <a:off x="2979455" y="2121349"/>
        <a:ext cx="2250000" cy="1009167"/>
      </dsp:txXfrm>
    </dsp:sp>
    <dsp:sp modelId="{118501A3-427B-4CCD-BD49-5B0D60B5740F}">
      <dsp:nvSpPr>
        <dsp:cNvPr id="0" name=""/>
        <dsp:cNvSpPr/>
      </dsp:nvSpPr>
      <dsp:spPr>
        <a:xfrm>
          <a:off x="3475444" y="3180974"/>
          <a:ext cx="1258023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Where to </a:t>
          </a:r>
          <a:r>
            <a:rPr lang="en-GB" sz="2400" kern="1200" dirty="0" smtClean="0"/>
            <a:t>next?</a:t>
          </a:r>
          <a:endParaRPr lang="en-GB" sz="2400" kern="1200" dirty="0"/>
        </a:p>
      </dsp:txBody>
      <dsp:txXfrm>
        <a:off x="3475444" y="3180974"/>
        <a:ext cx="1258023" cy="10091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2E1A4-000D-41F1-9A40-408530E5B3A9}">
      <dsp:nvSpPr>
        <dsp:cNvPr id="0" name=""/>
        <dsp:cNvSpPr/>
      </dsp:nvSpPr>
      <dsp:spPr>
        <a:xfrm>
          <a:off x="2934455" y="2098"/>
          <a:ext cx="2340000" cy="1009167"/>
        </a:xfrm>
        <a:prstGeom prst="rect">
          <a:avLst/>
        </a:prstGeom>
        <a:noFill/>
        <a:ln w="635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>
              <a:solidFill>
                <a:schemeClr val="tx1"/>
              </a:solidFill>
            </a:rPr>
            <a:t>Hand hygiene is really important</a:t>
          </a:r>
          <a:endParaRPr lang="en-GB" sz="2400" kern="1200" dirty="0">
            <a:solidFill>
              <a:schemeClr val="tx1"/>
            </a:solidFill>
          </a:endParaRPr>
        </a:p>
      </dsp:txBody>
      <dsp:txXfrm>
        <a:off x="2934455" y="2098"/>
        <a:ext cx="2340000" cy="1009167"/>
      </dsp:txXfrm>
    </dsp:sp>
    <dsp:sp modelId="{FB930C35-2DB8-4278-AEC4-A083BA678555}">
      <dsp:nvSpPr>
        <dsp:cNvPr id="0" name=""/>
        <dsp:cNvSpPr/>
      </dsp:nvSpPr>
      <dsp:spPr>
        <a:xfrm>
          <a:off x="2124456" y="1061723"/>
          <a:ext cx="3960000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/>
            <a:t>Environmental hygiene (aka surfaces) is really important</a:t>
          </a:r>
          <a:endParaRPr lang="en-GB" sz="2400" kern="1200" dirty="0"/>
        </a:p>
      </dsp:txBody>
      <dsp:txXfrm>
        <a:off x="2124456" y="1061723"/>
        <a:ext cx="3960000" cy="1009167"/>
      </dsp:txXfrm>
    </dsp:sp>
    <dsp:sp modelId="{D328985F-358A-4C2B-8313-64D0F77989E1}">
      <dsp:nvSpPr>
        <dsp:cNvPr id="0" name=""/>
        <dsp:cNvSpPr/>
      </dsp:nvSpPr>
      <dsp:spPr>
        <a:xfrm>
          <a:off x="2979455" y="2121349"/>
          <a:ext cx="2250000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/>
            <a:t>Hands and surfaces collide</a:t>
          </a:r>
          <a:endParaRPr lang="en-GB" sz="2400" kern="1200" dirty="0"/>
        </a:p>
      </dsp:txBody>
      <dsp:txXfrm>
        <a:off x="2979455" y="2121349"/>
        <a:ext cx="2250000" cy="1009167"/>
      </dsp:txXfrm>
    </dsp:sp>
    <dsp:sp modelId="{118501A3-427B-4CCD-BD49-5B0D60B5740F}">
      <dsp:nvSpPr>
        <dsp:cNvPr id="0" name=""/>
        <dsp:cNvSpPr/>
      </dsp:nvSpPr>
      <dsp:spPr>
        <a:xfrm>
          <a:off x="3475444" y="3180974"/>
          <a:ext cx="1258023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Where to </a:t>
          </a:r>
          <a:r>
            <a:rPr lang="en-GB" sz="2400" kern="1200" dirty="0" smtClean="0"/>
            <a:t>next?</a:t>
          </a:r>
          <a:endParaRPr lang="en-GB" sz="2400" kern="1200" dirty="0"/>
        </a:p>
      </dsp:txBody>
      <dsp:txXfrm>
        <a:off x="3475444" y="3180974"/>
        <a:ext cx="1258023" cy="10091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96FE35-CA14-4301-99ED-8F467FC9A447}">
      <dsp:nvSpPr>
        <dsp:cNvPr id="0" name=""/>
        <dsp:cNvSpPr/>
      </dsp:nvSpPr>
      <dsp:spPr>
        <a:xfrm>
          <a:off x="3768" y="371724"/>
          <a:ext cx="1647702" cy="20284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Hands can become </a:t>
          </a:r>
          <a:r>
            <a:rPr lang="en-GB" sz="17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extensively contaminated</a:t>
          </a:r>
          <a:r>
            <a:rPr lang="en-GB" sz="1700" kern="1200" baseline="300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1</a:t>
          </a:r>
          <a:r>
            <a:rPr lang="en-GB" sz="17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 </a:t>
          </a:r>
          <a:r>
            <a:rPr lang="en-GB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during patient care</a:t>
          </a:r>
          <a:endParaRPr lang="en-GB" sz="1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2028" y="419984"/>
        <a:ext cx="1551182" cy="1931891"/>
      </dsp:txXfrm>
    </dsp:sp>
    <dsp:sp modelId="{5C898C26-BBAA-42CB-84D8-AE6CF767EB94}">
      <dsp:nvSpPr>
        <dsp:cNvPr id="0" name=""/>
        <dsp:cNvSpPr/>
      </dsp:nvSpPr>
      <dsp:spPr>
        <a:xfrm>
          <a:off x="1816241" y="1181615"/>
          <a:ext cx="349312" cy="40863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16241" y="1263341"/>
        <a:ext cx="244518" cy="245178"/>
      </dsp:txXfrm>
    </dsp:sp>
    <dsp:sp modelId="{E71A51D1-0E1F-4603-803A-627B612ABDCE}">
      <dsp:nvSpPr>
        <dsp:cNvPr id="0" name=""/>
        <dsp:cNvSpPr/>
      </dsp:nvSpPr>
      <dsp:spPr>
        <a:xfrm>
          <a:off x="2310551" y="371724"/>
          <a:ext cx="1647702" cy="20284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If you don’t wash your hands, </a:t>
          </a:r>
          <a:r>
            <a:rPr lang="en-GB" sz="17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transmission of bacteria between patients occurs</a:t>
          </a:r>
          <a:r>
            <a:rPr lang="en-GB" sz="1700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2</a:t>
          </a:r>
          <a:endParaRPr lang="en-GB" sz="1700" i="1" kern="1200" baseline="300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58811" y="419984"/>
        <a:ext cx="1551182" cy="1931891"/>
      </dsp:txXfrm>
    </dsp:sp>
    <dsp:sp modelId="{AE1DB8AF-B82F-4AB2-ACA8-2338BACA3FB2}">
      <dsp:nvSpPr>
        <dsp:cNvPr id="0" name=""/>
        <dsp:cNvSpPr/>
      </dsp:nvSpPr>
      <dsp:spPr>
        <a:xfrm>
          <a:off x="4123024" y="1181615"/>
          <a:ext cx="349312" cy="40863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23024" y="1263341"/>
        <a:ext cx="244518" cy="245178"/>
      </dsp:txXfrm>
    </dsp:sp>
    <dsp:sp modelId="{206106E8-AB2C-4205-A657-32207D1BD9C6}">
      <dsp:nvSpPr>
        <dsp:cNvPr id="0" name=""/>
        <dsp:cNvSpPr/>
      </dsp:nvSpPr>
      <dsp:spPr>
        <a:xfrm>
          <a:off x="4617334" y="371724"/>
          <a:ext cx="1647702" cy="20284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Hand hygiene </a:t>
          </a:r>
          <a:r>
            <a:rPr lang="en-GB" sz="17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/>
            </a:rPr>
            <a:t>reduces the microbial burden on hands</a:t>
          </a:r>
          <a:r>
            <a:rPr lang="en-GB" sz="1700" strike="noStrike" kern="1200" baseline="300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/>
            </a:rPr>
            <a:t>3</a:t>
          </a:r>
          <a:r>
            <a:rPr lang="en-GB" sz="17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/>
            </a:rPr>
            <a:t> </a:t>
          </a:r>
          <a:endParaRPr lang="en-GB" sz="1700" i="1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65594" y="419984"/>
        <a:ext cx="1551182" cy="1931891"/>
      </dsp:txXfrm>
    </dsp:sp>
    <dsp:sp modelId="{1690FBA6-10D3-4578-B79B-55A13F8E8257}">
      <dsp:nvSpPr>
        <dsp:cNvPr id="0" name=""/>
        <dsp:cNvSpPr/>
      </dsp:nvSpPr>
      <dsp:spPr>
        <a:xfrm>
          <a:off x="6429807" y="1181615"/>
          <a:ext cx="349312" cy="40863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29807" y="1263341"/>
        <a:ext cx="244518" cy="245178"/>
      </dsp:txXfrm>
    </dsp:sp>
    <dsp:sp modelId="{A4036E1D-0AFB-401D-8164-AE35BCF8BDC5}">
      <dsp:nvSpPr>
        <dsp:cNvPr id="0" name=""/>
        <dsp:cNvSpPr/>
      </dsp:nvSpPr>
      <dsp:spPr>
        <a:xfrm>
          <a:off x="6924118" y="371724"/>
          <a:ext cx="1647702" cy="20284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Improving hand hygiene compliance results in </a:t>
          </a:r>
          <a:r>
            <a:rPr lang="en-GB" sz="17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4"/>
            </a:rPr>
            <a:t>fewer HCAIs</a:t>
          </a:r>
          <a:r>
            <a:rPr lang="en-GB" sz="1700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4</a:t>
          </a:r>
          <a:endParaRPr lang="en-GB" sz="1700" i="1" kern="1200" baseline="300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72378" y="419984"/>
        <a:ext cx="1551182" cy="19318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2E1A4-000D-41F1-9A40-408530E5B3A9}">
      <dsp:nvSpPr>
        <dsp:cNvPr id="0" name=""/>
        <dsp:cNvSpPr/>
      </dsp:nvSpPr>
      <dsp:spPr>
        <a:xfrm>
          <a:off x="2934455" y="2098"/>
          <a:ext cx="2340000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/>
            <a:t>Hand hygiene is really important</a:t>
          </a:r>
          <a:endParaRPr lang="en-GB" sz="2400" kern="1200" dirty="0"/>
        </a:p>
      </dsp:txBody>
      <dsp:txXfrm>
        <a:off x="2934455" y="2098"/>
        <a:ext cx="2340000" cy="1009167"/>
      </dsp:txXfrm>
    </dsp:sp>
    <dsp:sp modelId="{FB930C35-2DB8-4278-AEC4-A083BA678555}">
      <dsp:nvSpPr>
        <dsp:cNvPr id="0" name=""/>
        <dsp:cNvSpPr/>
      </dsp:nvSpPr>
      <dsp:spPr>
        <a:xfrm>
          <a:off x="2124456" y="1061723"/>
          <a:ext cx="3960000" cy="1009167"/>
        </a:xfrm>
        <a:prstGeom prst="rect">
          <a:avLst/>
        </a:prstGeom>
        <a:noFill/>
        <a:ln w="635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>
              <a:solidFill>
                <a:schemeClr val="tx1"/>
              </a:solidFill>
            </a:rPr>
            <a:t>Environmental hygiene (aka surfaces) is really important</a:t>
          </a:r>
          <a:endParaRPr lang="en-GB" sz="2400" kern="1200" dirty="0">
            <a:solidFill>
              <a:schemeClr val="tx1"/>
            </a:solidFill>
          </a:endParaRPr>
        </a:p>
      </dsp:txBody>
      <dsp:txXfrm>
        <a:off x="2124456" y="1061723"/>
        <a:ext cx="3960000" cy="1009167"/>
      </dsp:txXfrm>
    </dsp:sp>
    <dsp:sp modelId="{D328985F-358A-4C2B-8313-64D0F77989E1}">
      <dsp:nvSpPr>
        <dsp:cNvPr id="0" name=""/>
        <dsp:cNvSpPr/>
      </dsp:nvSpPr>
      <dsp:spPr>
        <a:xfrm>
          <a:off x="2979455" y="2121349"/>
          <a:ext cx="2250000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/>
            <a:t>Hands and surfaces collide</a:t>
          </a:r>
          <a:endParaRPr lang="en-GB" sz="2400" kern="1200" dirty="0"/>
        </a:p>
      </dsp:txBody>
      <dsp:txXfrm>
        <a:off x="2979455" y="2121349"/>
        <a:ext cx="2250000" cy="1009167"/>
      </dsp:txXfrm>
    </dsp:sp>
    <dsp:sp modelId="{118501A3-427B-4CCD-BD49-5B0D60B5740F}">
      <dsp:nvSpPr>
        <dsp:cNvPr id="0" name=""/>
        <dsp:cNvSpPr/>
      </dsp:nvSpPr>
      <dsp:spPr>
        <a:xfrm>
          <a:off x="3475444" y="3180974"/>
          <a:ext cx="1258023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Where to </a:t>
          </a:r>
          <a:r>
            <a:rPr lang="en-GB" sz="2400" kern="1200" dirty="0" smtClean="0"/>
            <a:t>next?</a:t>
          </a:r>
          <a:endParaRPr lang="en-GB" sz="2400" kern="1200" dirty="0"/>
        </a:p>
      </dsp:txBody>
      <dsp:txXfrm>
        <a:off x="3475444" y="3180974"/>
        <a:ext cx="1258023" cy="10091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2E1A4-000D-41F1-9A40-408530E5B3A9}">
      <dsp:nvSpPr>
        <dsp:cNvPr id="0" name=""/>
        <dsp:cNvSpPr/>
      </dsp:nvSpPr>
      <dsp:spPr>
        <a:xfrm>
          <a:off x="2934455" y="2098"/>
          <a:ext cx="2340000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/>
            <a:t>Hand hygiene is really important</a:t>
          </a:r>
          <a:endParaRPr lang="en-GB" sz="2400" kern="1200" dirty="0"/>
        </a:p>
      </dsp:txBody>
      <dsp:txXfrm>
        <a:off x="2934455" y="2098"/>
        <a:ext cx="2340000" cy="1009167"/>
      </dsp:txXfrm>
    </dsp:sp>
    <dsp:sp modelId="{FB930C35-2DB8-4278-AEC4-A083BA678555}">
      <dsp:nvSpPr>
        <dsp:cNvPr id="0" name=""/>
        <dsp:cNvSpPr/>
      </dsp:nvSpPr>
      <dsp:spPr>
        <a:xfrm>
          <a:off x="2124456" y="1061723"/>
          <a:ext cx="3960000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/>
            <a:t>Environmental hygiene (aka surfaces) is really important</a:t>
          </a:r>
          <a:endParaRPr lang="en-GB" sz="2400" kern="1200" dirty="0"/>
        </a:p>
      </dsp:txBody>
      <dsp:txXfrm>
        <a:off x="2124456" y="1061723"/>
        <a:ext cx="3960000" cy="1009167"/>
      </dsp:txXfrm>
    </dsp:sp>
    <dsp:sp modelId="{D328985F-358A-4C2B-8313-64D0F77989E1}">
      <dsp:nvSpPr>
        <dsp:cNvPr id="0" name=""/>
        <dsp:cNvSpPr/>
      </dsp:nvSpPr>
      <dsp:spPr>
        <a:xfrm>
          <a:off x="2979455" y="2121349"/>
          <a:ext cx="2250000" cy="1009167"/>
        </a:xfrm>
        <a:prstGeom prst="rect">
          <a:avLst/>
        </a:prstGeom>
        <a:noFill/>
        <a:ln w="635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solidFill>
                <a:schemeClr val="tx1"/>
              </a:solidFill>
            </a:rPr>
            <a:t>Hands and surfaces collide</a:t>
          </a:r>
          <a:endParaRPr lang="en-GB" sz="2400" kern="1200" dirty="0">
            <a:solidFill>
              <a:schemeClr val="tx1"/>
            </a:solidFill>
          </a:endParaRPr>
        </a:p>
      </dsp:txBody>
      <dsp:txXfrm>
        <a:off x="2979455" y="2121349"/>
        <a:ext cx="2250000" cy="1009167"/>
      </dsp:txXfrm>
    </dsp:sp>
    <dsp:sp modelId="{118501A3-427B-4CCD-BD49-5B0D60B5740F}">
      <dsp:nvSpPr>
        <dsp:cNvPr id="0" name=""/>
        <dsp:cNvSpPr/>
      </dsp:nvSpPr>
      <dsp:spPr>
        <a:xfrm>
          <a:off x="3475444" y="3180974"/>
          <a:ext cx="1258023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Where to </a:t>
          </a:r>
          <a:r>
            <a:rPr lang="en-GB" sz="2400" kern="1200" dirty="0" smtClean="0"/>
            <a:t>next?</a:t>
          </a:r>
          <a:endParaRPr lang="en-GB" sz="2400" kern="1200" dirty="0"/>
        </a:p>
      </dsp:txBody>
      <dsp:txXfrm>
        <a:off x="3475444" y="3180974"/>
        <a:ext cx="1258023" cy="10091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EAFEE-9D1E-499D-AE8A-355082633E1A}">
      <dsp:nvSpPr>
        <dsp:cNvPr id="0" name=""/>
        <dsp:cNvSpPr/>
      </dsp:nvSpPr>
      <dsp:spPr>
        <a:xfrm>
          <a:off x="1469" y="0"/>
          <a:ext cx="1442144" cy="40640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Microbial</a:t>
          </a:r>
          <a:endParaRPr lang="en-GB" sz="1600" kern="1200" dirty="0"/>
        </a:p>
      </dsp:txBody>
      <dsp:txXfrm>
        <a:off x="1469" y="0"/>
        <a:ext cx="1442144" cy="1219200"/>
      </dsp:txXfrm>
    </dsp:sp>
    <dsp:sp modelId="{7C244190-8325-494C-B78C-21CBBF3E24C0}">
      <dsp:nvSpPr>
        <dsp:cNvPr id="0" name=""/>
        <dsp:cNvSpPr/>
      </dsp:nvSpPr>
      <dsp:spPr>
        <a:xfrm>
          <a:off x="145684" y="1219547"/>
          <a:ext cx="1153715" cy="79841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Organism</a:t>
          </a:r>
          <a:endParaRPr lang="en-GB" sz="1100" kern="1200" dirty="0"/>
        </a:p>
      </dsp:txBody>
      <dsp:txXfrm>
        <a:off x="169069" y="1242932"/>
        <a:ext cx="1106945" cy="751643"/>
      </dsp:txXfrm>
    </dsp:sp>
    <dsp:sp modelId="{3B094427-E0FB-4DCD-908E-917B93D77475}">
      <dsp:nvSpPr>
        <dsp:cNvPr id="0" name=""/>
        <dsp:cNvSpPr/>
      </dsp:nvSpPr>
      <dsp:spPr>
        <a:xfrm>
          <a:off x="145684" y="2140793"/>
          <a:ext cx="1153715" cy="798413"/>
        </a:xfrm>
        <a:prstGeom prst="roundRect">
          <a:avLst>
            <a:gd name="adj" fmla="val 10000"/>
          </a:avLst>
        </a:prstGeom>
        <a:solidFill>
          <a:schemeClr val="accent2">
            <a:hueOff val="360117"/>
            <a:satOff val="-449"/>
            <a:lumOff val="1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Biofilm formation</a:t>
          </a:r>
          <a:endParaRPr lang="en-GB" sz="1100" kern="1200" dirty="0"/>
        </a:p>
      </dsp:txBody>
      <dsp:txXfrm>
        <a:off x="169069" y="2164178"/>
        <a:ext cx="1106945" cy="751643"/>
      </dsp:txXfrm>
    </dsp:sp>
    <dsp:sp modelId="{1B69F474-57E7-4023-BD61-6D8F1D0BB194}">
      <dsp:nvSpPr>
        <dsp:cNvPr id="0" name=""/>
        <dsp:cNvSpPr/>
      </dsp:nvSpPr>
      <dsp:spPr>
        <a:xfrm>
          <a:off x="145684" y="3062039"/>
          <a:ext cx="1153715" cy="798413"/>
        </a:xfrm>
        <a:prstGeom prst="roundRect">
          <a:avLst>
            <a:gd name="adj" fmla="val 10000"/>
          </a:avLst>
        </a:prstGeom>
        <a:solidFill>
          <a:schemeClr val="accent2">
            <a:hueOff val="720234"/>
            <a:satOff val="-898"/>
            <a:lumOff val="2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Surface survival</a:t>
          </a:r>
          <a:endParaRPr lang="en-GB" sz="1100" kern="1200" dirty="0"/>
        </a:p>
      </dsp:txBody>
      <dsp:txXfrm>
        <a:off x="169069" y="3085424"/>
        <a:ext cx="1106945" cy="751643"/>
      </dsp:txXfrm>
    </dsp:sp>
    <dsp:sp modelId="{2C66CBD1-7CA3-45AB-BB1E-B8465B3C7AA9}">
      <dsp:nvSpPr>
        <dsp:cNvPr id="0" name=""/>
        <dsp:cNvSpPr/>
      </dsp:nvSpPr>
      <dsp:spPr>
        <a:xfrm>
          <a:off x="1551775" y="0"/>
          <a:ext cx="1442144" cy="40640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Amount shed</a:t>
          </a:r>
          <a:endParaRPr lang="en-GB" sz="1600" kern="1200" dirty="0"/>
        </a:p>
      </dsp:txBody>
      <dsp:txXfrm>
        <a:off x="1551775" y="0"/>
        <a:ext cx="1442144" cy="1219200"/>
      </dsp:txXfrm>
    </dsp:sp>
    <dsp:sp modelId="{94374B7D-DE71-48F4-8674-B9A72D7B64E4}">
      <dsp:nvSpPr>
        <dsp:cNvPr id="0" name=""/>
        <dsp:cNvSpPr/>
      </dsp:nvSpPr>
      <dsp:spPr>
        <a:xfrm>
          <a:off x="1695989" y="1219547"/>
          <a:ext cx="1153715" cy="798413"/>
        </a:xfrm>
        <a:prstGeom prst="roundRect">
          <a:avLst>
            <a:gd name="adj" fmla="val 10000"/>
          </a:avLst>
        </a:prstGeom>
        <a:solidFill>
          <a:schemeClr val="accent2">
            <a:hueOff val="1080351"/>
            <a:satOff val="-1347"/>
            <a:lumOff val="3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Procedures (e.g. AGP)</a:t>
          </a:r>
          <a:endParaRPr lang="en-GB" sz="1100" kern="1200" dirty="0"/>
        </a:p>
      </dsp:txBody>
      <dsp:txXfrm>
        <a:off x="1719374" y="1242932"/>
        <a:ext cx="1106945" cy="751643"/>
      </dsp:txXfrm>
    </dsp:sp>
    <dsp:sp modelId="{E41E68F3-7E3D-407F-980C-2CF7CB30AC58}">
      <dsp:nvSpPr>
        <dsp:cNvPr id="0" name=""/>
        <dsp:cNvSpPr/>
      </dsp:nvSpPr>
      <dsp:spPr>
        <a:xfrm>
          <a:off x="1695989" y="2140793"/>
          <a:ext cx="1153715" cy="798413"/>
        </a:xfrm>
        <a:prstGeom prst="roundRect">
          <a:avLst>
            <a:gd name="adj" fmla="val 10000"/>
          </a:avLst>
        </a:prstGeom>
        <a:solidFill>
          <a:schemeClr val="accent2">
            <a:hueOff val="1440467"/>
            <a:satOff val="-1797"/>
            <a:lumOff val="4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Therapy (e.g. </a:t>
          </a:r>
          <a:r>
            <a:rPr lang="en-GB" sz="1100" kern="1200" dirty="0" err="1" smtClean="0"/>
            <a:t>abx</a:t>
          </a:r>
          <a:r>
            <a:rPr lang="en-GB" sz="1100" kern="1200" dirty="0" smtClean="0"/>
            <a:t>)</a:t>
          </a:r>
          <a:endParaRPr lang="en-GB" sz="1100" kern="1200" dirty="0"/>
        </a:p>
      </dsp:txBody>
      <dsp:txXfrm>
        <a:off x="1719374" y="2164178"/>
        <a:ext cx="1106945" cy="751643"/>
      </dsp:txXfrm>
    </dsp:sp>
    <dsp:sp modelId="{9846D6B0-8E9C-4CA3-BAEE-F6F987AD62DF}">
      <dsp:nvSpPr>
        <dsp:cNvPr id="0" name=""/>
        <dsp:cNvSpPr/>
      </dsp:nvSpPr>
      <dsp:spPr>
        <a:xfrm>
          <a:off x="1695989" y="3062039"/>
          <a:ext cx="1153715" cy="798413"/>
        </a:xfrm>
        <a:prstGeom prst="roundRect">
          <a:avLst>
            <a:gd name="adj" fmla="val 10000"/>
          </a:avLst>
        </a:prstGeom>
        <a:solidFill>
          <a:schemeClr val="accent2">
            <a:hueOff val="1800584"/>
            <a:satOff val="-2246"/>
            <a:lumOff val="5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Source control (e.g.  chlorhexidine)</a:t>
          </a:r>
          <a:endParaRPr lang="en-GB" sz="1100" kern="1200" dirty="0"/>
        </a:p>
      </dsp:txBody>
      <dsp:txXfrm>
        <a:off x="1719374" y="3085424"/>
        <a:ext cx="1106945" cy="751643"/>
      </dsp:txXfrm>
    </dsp:sp>
    <dsp:sp modelId="{4C1C0615-4642-4E71-95EA-F118A63FCDBD}">
      <dsp:nvSpPr>
        <dsp:cNvPr id="0" name=""/>
        <dsp:cNvSpPr/>
      </dsp:nvSpPr>
      <dsp:spPr>
        <a:xfrm>
          <a:off x="3102080" y="0"/>
          <a:ext cx="1442144" cy="40640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Environmental</a:t>
          </a:r>
          <a:endParaRPr lang="en-GB" sz="1600" kern="1200" dirty="0"/>
        </a:p>
      </dsp:txBody>
      <dsp:txXfrm>
        <a:off x="3102080" y="0"/>
        <a:ext cx="1442144" cy="1219200"/>
      </dsp:txXfrm>
    </dsp:sp>
    <dsp:sp modelId="{CC12757F-C050-40D2-AFEA-2EFD8D74DB10}">
      <dsp:nvSpPr>
        <dsp:cNvPr id="0" name=""/>
        <dsp:cNvSpPr/>
      </dsp:nvSpPr>
      <dsp:spPr>
        <a:xfrm>
          <a:off x="3246294" y="1219968"/>
          <a:ext cx="1153715" cy="470148"/>
        </a:xfrm>
        <a:prstGeom prst="roundRect">
          <a:avLst>
            <a:gd name="adj" fmla="val 10000"/>
          </a:avLst>
        </a:prstGeom>
        <a:solidFill>
          <a:schemeClr val="accent2">
            <a:hueOff val="2160701"/>
            <a:satOff val="-2695"/>
            <a:lumOff val="6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Density</a:t>
          </a:r>
          <a:endParaRPr lang="en-GB" sz="1100" kern="1200" dirty="0"/>
        </a:p>
      </dsp:txBody>
      <dsp:txXfrm>
        <a:off x="3260064" y="1233738"/>
        <a:ext cx="1126175" cy="442608"/>
      </dsp:txXfrm>
    </dsp:sp>
    <dsp:sp modelId="{7BA91EBC-CA8D-4633-9A50-B9526F80CE29}">
      <dsp:nvSpPr>
        <dsp:cNvPr id="0" name=""/>
        <dsp:cNvSpPr/>
      </dsp:nvSpPr>
      <dsp:spPr>
        <a:xfrm>
          <a:off x="3246294" y="1762447"/>
          <a:ext cx="1153715" cy="470148"/>
        </a:xfrm>
        <a:prstGeom prst="roundRect">
          <a:avLst>
            <a:gd name="adj" fmla="val 10000"/>
          </a:avLst>
        </a:prstGeom>
        <a:solidFill>
          <a:schemeClr val="accent2">
            <a:hueOff val="2520818"/>
            <a:satOff val="-3144"/>
            <a:lumOff val="7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Airflows / ventilation</a:t>
          </a:r>
          <a:endParaRPr lang="en-GB" sz="1100" kern="1200" dirty="0"/>
        </a:p>
      </dsp:txBody>
      <dsp:txXfrm>
        <a:off x="3260064" y="1776217"/>
        <a:ext cx="1126175" cy="442608"/>
      </dsp:txXfrm>
    </dsp:sp>
    <dsp:sp modelId="{04748C62-54D5-4BBD-9053-D40D87ECF685}">
      <dsp:nvSpPr>
        <dsp:cNvPr id="0" name=""/>
        <dsp:cNvSpPr/>
      </dsp:nvSpPr>
      <dsp:spPr>
        <a:xfrm>
          <a:off x="3246294" y="2304925"/>
          <a:ext cx="1153715" cy="470148"/>
        </a:xfrm>
        <a:prstGeom prst="roundRect">
          <a:avLst>
            <a:gd name="adj" fmla="val 10000"/>
          </a:avLst>
        </a:prstGeom>
        <a:solidFill>
          <a:schemeClr val="accent2">
            <a:hueOff val="2880935"/>
            <a:satOff val="-3593"/>
            <a:lumOff val="8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Patient density</a:t>
          </a:r>
          <a:endParaRPr lang="en-GB" sz="1100" kern="1200" dirty="0"/>
        </a:p>
      </dsp:txBody>
      <dsp:txXfrm>
        <a:off x="3260064" y="2318695"/>
        <a:ext cx="1126175" cy="442608"/>
      </dsp:txXfrm>
    </dsp:sp>
    <dsp:sp modelId="{97D14654-1CF9-405E-91AC-332B541B4E6D}">
      <dsp:nvSpPr>
        <dsp:cNvPr id="0" name=""/>
        <dsp:cNvSpPr/>
      </dsp:nvSpPr>
      <dsp:spPr>
        <a:xfrm>
          <a:off x="3246294" y="2847404"/>
          <a:ext cx="1153715" cy="470148"/>
        </a:xfrm>
        <a:prstGeom prst="roundRect">
          <a:avLst>
            <a:gd name="adj" fmla="val 10000"/>
          </a:avLst>
        </a:prstGeom>
        <a:solidFill>
          <a:schemeClr val="accent2">
            <a:hueOff val="3241052"/>
            <a:satOff val="-4042"/>
            <a:lumOff val="9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Temperature / humidity</a:t>
          </a:r>
          <a:endParaRPr lang="en-GB" sz="1100" kern="1200" dirty="0"/>
        </a:p>
      </dsp:txBody>
      <dsp:txXfrm>
        <a:off x="3260064" y="2861174"/>
        <a:ext cx="1126175" cy="442608"/>
      </dsp:txXfrm>
    </dsp:sp>
    <dsp:sp modelId="{030A2164-0124-4DCE-82E9-86F5BA86CD16}">
      <dsp:nvSpPr>
        <dsp:cNvPr id="0" name=""/>
        <dsp:cNvSpPr/>
      </dsp:nvSpPr>
      <dsp:spPr>
        <a:xfrm>
          <a:off x="3246294" y="3389883"/>
          <a:ext cx="1153715" cy="470148"/>
        </a:xfrm>
        <a:prstGeom prst="roundRect">
          <a:avLst>
            <a:gd name="adj" fmla="val 10000"/>
          </a:avLst>
        </a:prstGeom>
        <a:solidFill>
          <a:schemeClr val="accent2">
            <a:hueOff val="3601168"/>
            <a:satOff val="-4492"/>
            <a:lumOff val="10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Indoor / outdoor</a:t>
          </a:r>
          <a:endParaRPr lang="en-GB" sz="1100" kern="1200" dirty="0"/>
        </a:p>
      </dsp:txBody>
      <dsp:txXfrm>
        <a:off x="3260064" y="3403653"/>
        <a:ext cx="1126175" cy="442608"/>
      </dsp:txXfrm>
    </dsp:sp>
    <dsp:sp modelId="{2DF8708E-5C70-49D5-AEFD-83B50B2B9CE9}">
      <dsp:nvSpPr>
        <dsp:cNvPr id="0" name=""/>
        <dsp:cNvSpPr/>
      </dsp:nvSpPr>
      <dsp:spPr>
        <a:xfrm>
          <a:off x="4652385" y="0"/>
          <a:ext cx="1442144" cy="40640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Behavioural</a:t>
          </a:r>
          <a:endParaRPr lang="en-GB" sz="1600" kern="1200" dirty="0"/>
        </a:p>
      </dsp:txBody>
      <dsp:txXfrm>
        <a:off x="4652385" y="0"/>
        <a:ext cx="1442144" cy="1219200"/>
      </dsp:txXfrm>
    </dsp:sp>
    <dsp:sp modelId="{6BDA4A07-ECAB-434B-AB2F-20A28670FD87}">
      <dsp:nvSpPr>
        <dsp:cNvPr id="0" name=""/>
        <dsp:cNvSpPr/>
      </dsp:nvSpPr>
      <dsp:spPr>
        <a:xfrm>
          <a:off x="4796600" y="1219547"/>
          <a:ext cx="1153715" cy="798413"/>
        </a:xfrm>
        <a:prstGeom prst="roundRect">
          <a:avLst>
            <a:gd name="adj" fmla="val 10000"/>
          </a:avLst>
        </a:prstGeom>
        <a:solidFill>
          <a:schemeClr val="accent2">
            <a:hueOff val="3961285"/>
            <a:satOff val="-4941"/>
            <a:lumOff val="11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Hand hygiene / PPE user</a:t>
          </a:r>
          <a:endParaRPr lang="en-GB" sz="1100" kern="1200" dirty="0"/>
        </a:p>
      </dsp:txBody>
      <dsp:txXfrm>
        <a:off x="4819985" y="1242932"/>
        <a:ext cx="1106945" cy="751643"/>
      </dsp:txXfrm>
    </dsp:sp>
    <dsp:sp modelId="{95F5BE3F-EED2-4381-9AC5-0BB9CF7206F8}">
      <dsp:nvSpPr>
        <dsp:cNvPr id="0" name=""/>
        <dsp:cNvSpPr/>
      </dsp:nvSpPr>
      <dsp:spPr>
        <a:xfrm>
          <a:off x="4796600" y="2140793"/>
          <a:ext cx="1153715" cy="798413"/>
        </a:xfrm>
        <a:prstGeom prst="roundRect">
          <a:avLst>
            <a:gd name="adj" fmla="val 10000"/>
          </a:avLst>
        </a:prstGeom>
        <a:solidFill>
          <a:schemeClr val="accent2">
            <a:hueOff val="4321402"/>
            <a:satOff val="-5390"/>
            <a:lumOff val="12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Environmental hygiene</a:t>
          </a:r>
          <a:endParaRPr lang="en-GB" sz="1100" kern="1200" dirty="0"/>
        </a:p>
      </dsp:txBody>
      <dsp:txXfrm>
        <a:off x="4819985" y="2164178"/>
        <a:ext cx="1106945" cy="751643"/>
      </dsp:txXfrm>
    </dsp:sp>
    <dsp:sp modelId="{69236644-A2A1-4AC8-AFFE-F2A0773156E7}">
      <dsp:nvSpPr>
        <dsp:cNvPr id="0" name=""/>
        <dsp:cNvSpPr/>
      </dsp:nvSpPr>
      <dsp:spPr>
        <a:xfrm>
          <a:off x="4796600" y="3062039"/>
          <a:ext cx="1153715" cy="798413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Task undertaken (e.g. frequency of surface contact)</a:t>
          </a:r>
          <a:endParaRPr lang="en-GB" sz="1100" kern="1200" dirty="0"/>
        </a:p>
      </dsp:txBody>
      <dsp:txXfrm>
        <a:off x="4819985" y="3085424"/>
        <a:ext cx="1106945" cy="75164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2E1A4-000D-41F1-9A40-408530E5B3A9}">
      <dsp:nvSpPr>
        <dsp:cNvPr id="0" name=""/>
        <dsp:cNvSpPr/>
      </dsp:nvSpPr>
      <dsp:spPr>
        <a:xfrm>
          <a:off x="2934455" y="2098"/>
          <a:ext cx="2340000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/>
            <a:t>Hand hygiene is really important</a:t>
          </a:r>
          <a:endParaRPr lang="en-GB" sz="2400" kern="1200" dirty="0"/>
        </a:p>
      </dsp:txBody>
      <dsp:txXfrm>
        <a:off x="2934455" y="2098"/>
        <a:ext cx="2340000" cy="1009167"/>
      </dsp:txXfrm>
    </dsp:sp>
    <dsp:sp modelId="{FB930C35-2DB8-4278-AEC4-A083BA678555}">
      <dsp:nvSpPr>
        <dsp:cNvPr id="0" name=""/>
        <dsp:cNvSpPr/>
      </dsp:nvSpPr>
      <dsp:spPr>
        <a:xfrm>
          <a:off x="2124456" y="1061723"/>
          <a:ext cx="3960000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/>
            <a:t>Environmental hygiene (aka surfaces) is really important</a:t>
          </a:r>
          <a:endParaRPr lang="en-GB" sz="2400" kern="1200" dirty="0"/>
        </a:p>
      </dsp:txBody>
      <dsp:txXfrm>
        <a:off x="2124456" y="1061723"/>
        <a:ext cx="3960000" cy="1009167"/>
      </dsp:txXfrm>
    </dsp:sp>
    <dsp:sp modelId="{D328985F-358A-4C2B-8313-64D0F77989E1}">
      <dsp:nvSpPr>
        <dsp:cNvPr id="0" name=""/>
        <dsp:cNvSpPr/>
      </dsp:nvSpPr>
      <dsp:spPr>
        <a:xfrm>
          <a:off x="2979455" y="2121349"/>
          <a:ext cx="2250000" cy="10091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/>
            <a:t>Hands and surfaces collide</a:t>
          </a:r>
          <a:endParaRPr lang="en-GB" sz="2400" kern="1200" dirty="0"/>
        </a:p>
      </dsp:txBody>
      <dsp:txXfrm>
        <a:off x="2979455" y="2121349"/>
        <a:ext cx="2250000" cy="1009167"/>
      </dsp:txXfrm>
    </dsp:sp>
    <dsp:sp modelId="{118501A3-427B-4CCD-BD49-5B0D60B5740F}">
      <dsp:nvSpPr>
        <dsp:cNvPr id="0" name=""/>
        <dsp:cNvSpPr/>
      </dsp:nvSpPr>
      <dsp:spPr>
        <a:xfrm>
          <a:off x="3475444" y="3180974"/>
          <a:ext cx="1258023" cy="1009167"/>
        </a:xfrm>
        <a:prstGeom prst="rect">
          <a:avLst/>
        </a:prstGeom>
        <a:noFill/>
        <a:ln w="635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solidFill>
                <a:schemeClr val="tx1"/>
              </a:solidFill>
            </a:rPr>
            <a:t>Where to </a:t>
          </a:r>
          <a:r>
            <a:rPr lang="en-GB" sz="2400" kern="1200" dirty="0" smtClean="0">
              <a:solidFill>
                <a:schemeClr val="tx1"/>
              </a:solidFill>
            </a:rPr>
            <a:t>next?</a:t>
          </a:r>
          <a:endParaRPr lang="en-GB" sz="2400" kern="1200" dirty="0">
            <a:solidFill>
              <a:schemeClr val="tx1"/>
            </a:solidFill>
          </a:endParaRPr>
        </a:p>
      </dsp:txBody>
      <dsp:txXfrm>
        <a:off x="3475444" y="3180974"/>
        <a:ext cx="1258023" cy="10091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A3B09-1D35-4EA2-9682-B7AC3E922FD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9082C-A303-41E3-978B-D8812549CA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932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Studies that have evaluate</a:t>
            </a:r>
            <a:r>
              <a:rPr lang="en-GB" baseline="0" dirty="0" smtClean="0"/>
              <a:t>d the effectiveness of terminal cleaning and disinfection have consistently demonstrated that conventional methods fail to eliminate reliably contamination with pathogens.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283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50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32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63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11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97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41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45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34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75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17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07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83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38290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56542" y="4643743"/>
            <a:ext cx="492443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75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425116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75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152632" y="5326856"/>
            <a:ext cx="75693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75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75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41148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75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75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1592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75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</a:t>
            </a:r>
            <a:r>
              <a:rPr lang="en-GB" sz="750" dirty="0" smtClean="0">
                <a:solidFill>
                  <a:schemeClr val="bg1"/>
                </a:solidFill>
                <a:latin typeface="Verdana" pitchFamily="34" charset="0"/>
                <a:cs typeface="+mn-cs"/>
              </a:rPr>
              <a:t>with text </a:t>
            </a: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492443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492443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1" y="45244"/>
            <a:ext cx="492443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492443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75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492443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98456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535782"/>
            <a:ext cx="88036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12127" y="600381"/>
            <a:ext cx="492443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7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1" y="87474"/>
            <a:ext cx="4320480" cy="694134"/>
          </a:xfrm>
        </p:spPr>
        <p:txBody>
          <a:bodyPr/>
          <a:lstStyle>
            <a:lvl1pPr>
              <a:defRPr sz="15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11/22/2021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0" y="87474"/>
            <a:ext cx="4441430" cy="533400"/>
          </a:xfrm>
        </p:spPr>
        <p:txBody>
          <a:bodyPr anchor="t" anchorCtr="0"/>
          <a:lstStyle>
            <a:lvl1pPr marL="0" indent="0">
              <a:buNone/>
              <a:defRPr sz="1500" b="0">
                <a:solidFill>
                  <a:srgbClr val="00B050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157827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9372600" y="38290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9156542" y="4643743"/>
            <a:ext cx="492443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75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425116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75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152632" y="5326856"/>
            <a:ext cx="75693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75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75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9372600" y="41148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75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75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1592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b="1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75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9372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492443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492443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1" y="45244"/>
            <a:ext cx="492443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492443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b="1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75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75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492443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98456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53"/>
          <p:cNvSpPr>
            <a:spLocks noChangeShapeType="1"/>
          </p:cNvSpPr>
          <p:nvPr/>
        </p:nvSpPr>
        <p:spPr bwMode="auto">
          <a:xfrm flipH="1" flipV="1">
            <a:off x="395288" y="5594748"/>
            <a:ext cx="8367712" cy="5953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latin typeface="+mn-lt"/>
              <a:cs typeface="+mn-cs"/>
            </a:endParaRPr>
          </a:p>
        </p:txBody>
      </p:sp>
      <p:sp>
        <p:nvSpPr>
          <p:cNvPr id="38" name="Text Box 54"/>
          <p:cNvSpPr txBox="1">
            <a:spLocks noChangeArrowheads="1"/>
          </p:cNvSpPr>
          <p:nvPr/>
        </p:nvSpPr>
        <p:spPr bwMode="auto">
          <a:xfrm>
            <a:off x="3748089" y="5257800"/>
            <a:ext cx="1295547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 b="1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6286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535782"/>
            <a:ext cx="88036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482204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250031" y="553641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551814" y="442027"/>
            <a:ext cx="492443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75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357313" y="4500563"/>
            <a:ext cx="98456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5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4" y="270273"/>
            <a:ext cx="8423275" cy="5333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18067-6FC9-4A1E-A82D-64DEB6A222E5}" type="datetime1">
              <a:rPr lang="en-US"/>
              <a:pPr>
                <a:defRPr/>
              </a:pPr>
              <a:t>11/22/2021</a:t>
            </a:fld>
            <a:endParaRPr lang="en-GB"/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00AE6-4B78-4D6B-B8E8-BF18A7ABE0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81015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E75D1-D62E-4598-95B6-6012CEF12FE6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985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mailto:jon.otter@gstt.nhs.uk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hyperlink" Target="http://www.jonotter.net/" TargetMode="External"/><Relationship Id="rId10" Type="http://schemas.openxmlformats.org/officeDocument/2006/relationships/image" Target="../media/image6.png"/><Relationship Id="rId4" Type="http://schemas.openxmlformats.org/officeDocument/2006/relationships/hyperlink" Target="http://www.reflectionsipc.com/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hyperlink" Target="https://bmcinfectdis.biomedcentral.com/articles/10.1186/1471-2334-8-114" TargetMode="External"/><Relationship Id="rId7" Type="http://schemas.openxmlformats.org/officeDocument/2006/relationships/diagramQuickStyle" Target="../diagrams/quickStyle3.xml"/><Relationship Id="rId2" Type="http://schemas.openxmlformats.org/officeDocument/2006/relationships/hyperlink" Target="https://www.cambridge.org/core/journals/infection-control-and-hospital-epidemiology/article/reduction-in-surgical-site-infections-in-neurosurgical-patients-associated-with-a-bedside-hand-hygiene-program-in-vietnam/8DA41F448D6D5268CC27F27046E11378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hyperlink" Target="https://www.who.int/gpsc/5may/tools/9789241597906/en/" TargetMode="External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mailto:jon.otter@gstt.nhs.uk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hyperlink" Target="http://www.jonotter.net/" TargetMode="External"/><Relationship Id="rId10" Type="http://schemas.openxmlformats.org/officeDocument/2006/relationships/image" Target="../media/image6.png"/><Relationship Id="rId4" Type="http://schemas.openxmlformats.org/officeDocument/2006/relationships/hyperlink" Target="http://www.reflectionsipc.com/" TargetMode="Externa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o Made That Twitter Bird? - The New York Tim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58" y="4011910"/>
            <a:ext cx="357568" cy="25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3" y="297711"/>
            <a:ext cx="547260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thorny 5</a:t>
            </a:r>
            <a:r>
              <a:rPr lang="en-GB" sz="40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Moment for Hand Hygiene: hands and surfaces collide</a:t>
            </a:r>
            <a:endParaRPr lang="en-GB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b="1" dirty="0" smtClean="0">
                <a:latin typeface="Arial" pitchFamily="34" charset="0"/>
                <a:cs typeface="Arial" pitchFamily="34" charset="0"/>
              </a:rPr>
              <a:t>Jon Otter PhD </a:t>
            </a:r>
            <a:r>
              <a:rPr lang="en-GB" b="1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Director of Infection Prevention and Control 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GB" dirty="0" smtClean="0">
                <a:latin typeface="Arial" pitchFamily="34" charset="0"/>
                <a:cs typeface="Arial" pitchFamily="34" charset="0"/>
                <a:hlinkClick r:id="rId3"/>
              </a:rPr>
              <a:t>jon.otter@gstt.nhs.uk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  @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jonotter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r>
              <a:rPr lang="en-GB" dirty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dirty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dirty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School of Improvement – Medical Educati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375" y="4143280"/>
            <a:ext cx="2685245" cy="94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/>
          <a:srcRect l="2750" t="20601" r="67325" b="68199"/>
          <a:stretch/>
        </p:blipFill>
        <p:spPr>
          <a:xfrm>
            <a:off x="7086268" y="3603316"/>
            <a:ext cx="1940821" cy="408594"/>
          </a:xfrm>
          <a:prstGeom prst="rect">
            <a:avLst/>
          </a:prstGeom>
        </p:spPr>
      </p:pic>
      <p:pic>
        <p:nvPicPr>
          <p:cNvPr id="1030" name="Picture 6" descr="Mail 5 Icon - Free Icon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7" y="4317654"/>
            <a:ext cx="172731" cy="17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Evelina London Children&amp;amp;#39;s Hospital log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88156"/>
            <a:ext cx="905630" cy="1195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74848" y="71436"/>
            <a:ext cx="3245624" cy="33057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861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ld Hand Hygiene D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5486"/>
            <a:ext cx="6264696" cy="465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5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88753550"/>
              </p:ext>
            </p:extLst>
          </p:nvPr>
        </p:nvGraphicFramePr>
        <p:xfrm>
          <a:off x="323528" y="411510"/>
          <a:ext cx="8208912" cy="4192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889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41941850"/>
              </p:ext>
            </p:extLst>
          </p:nvPr>
        </p:nvGraphicFramePr>
        <p:xfrm>
          <a:off x="323528" y="411510"/>
          <a:ext cx="8208912" cy="4192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427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0" y="0"/>
            <a:ext cx="6858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26" name="Picture 2" descr="Image result for baby in ar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526" y="1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24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0" y="0"/>
            <a:ext cx="6858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52" name="Picture 4" descr="Image result for jos verstappen pit f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74458"/>
            <a:ext cx="6858000" cy="456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99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thumb/0/07/Monthly_mortality_rates_1841-1849.png/1024px-Monthly_mortality_rates_1841-184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5486"/>
            <a:ext cx="7953400" cy="469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51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316"/>
            <a:ext cx="8229600" cy="85725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Improved hand hygiene reduces HCAI</a:t>
            </a:r>
            <a:endParaRPr lang="en-GB" sz="2800" dirty="0"/>
          </a:p>
        </p:txBody>
      </p:sp>
      <p:sp>
        <p:nvSpPr>
          <p:cNvPr id="12" name="Rectangle 11"/>
          <p:cNvSpPr/>
          <p:nvPr/>
        </p:nvSpPr>
        <p:spPr>
          <a:xfrm>
            <a:off x="0" y="487600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 err="1"/>
              <a:t>Pittet</a:t>
            </a:r>
            <a:r>
              <a:rPr lang="en-GB" sz="1200" dirty="0"/>
              <a:t> </a:t>
            </a:r>
            <a:r>
              <a:rPr lang="en-GB" sz="1200" dirty="0" smtClean="0"/>
              <a:t>et al. </a:t>
            </a:r>
            <a:r>
              <a:rPr lang="en-GB" sz="1200" i="1" dirty="0" smtClean="0"/>
              <a:t>Lancet</a:t>
            </a:r>
            <a:r>
              <a:rPr lang="en-GB" sz="1200" dirty="0" smtClean="0"/>
              <a:t> 2000;356:1307-12</a:t>
            </a:r>
            <a:r>
              <a:rPr lang="en-GB" sz="1200" dirty="0"/>
              <a:t>.</a:t>
            </a:r>
          </a:p>
        </p:txBody>
      </p:sp>
      <p:pic>
        <p:nvPicPr>
          <p:cNvPr id="3074" name="Picture 2" descr="https://ars.els-cdn.com/content/image/1-s2.0-S0140673600028142-g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41" y="1221825"/>
            <a:ext cx="3362325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427984" y="1221825"/>
            <a:ext cx="41764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I"/>
            </a:pPr>
            <a:r>
              <a:rPr lang="en-GB" dirty="0" smtClean="0"/>
              <a:t>A Swiss study evaluated the clinical impact of improved hand hygiene, hospital wide.</a:t>
            </a:r>
          </a:p>
          <a:p>
            <a:pPr marL="285750" indent="-285750">
              <a:buFont typeface="Wingdings"/>
              <a:buChar char="I"/>
            </a:pPr>
            <a:r>
              <a:rPr lang="en-GB" dirty="0" smtClean="0"/>
              <a:t>Hand hygiene compliance </a:t>
            </a:r>
            <a:r>
              <a:rPr lang="en-GB" dirty="0"/>
              <a:t>improved progressively from 48% in 1994, to 66% in 1997 (</a:t>
            </a:r>
            <a:r>
              <a:rPr lang="en-GB" dirty="0" smtClean="0"/>
              <a:t>p&lt;0.001).</a:t>
            </a:r>
          </a:p>
          <a:p>
            <a:pPr marL="285750" indent="-285750">
              <a:buFont typeface="Wingdings"/>
              <a:buChar char="I"/>
            </a:pPr>
            <a:r>
              <a:rPr lang="en-GB" dirty="0" smtClean="0"/>
              <a:t>Overall HCAI </a:t>
            </a:r>
            <a:r>
              <a:rPr lang="en-GB" dirty="0"/>
              <a:t>decreased </a:t>
            </a:r>
            <a:r>
              <a:rPr lang="en-GB" dirty="0" smtClean="0"/>
              <a:t>from 16·9</a:t>
            </a:r>
            <a:r>
              <a:rPr lang="en-GB" dirty="0"/>
              <a:t>% </a:t>
            </a:r>
            <a:r>
              <a:rPr lang="en-GB" dirty="0" smtClean="0"/>
              <a:t>in 1994 </a:t>
            </a:r>
            <a:r>
              <a:rPr lang="en-GB" dirty="0"/>
              <a:t>to 9·9% in 1998; </a:t>
            </a:r>
            <a:r>
              <a:rPr lang="en-GB" dirty="0" smtClean="0"/>
              <a:t>p=0.04.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61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347" y="-109222"/>
            <a:ext cx="8289319" cy="994172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Evidence that hand hygiene is important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5351" y="3416682"/>
            <a:ext cx="89586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Encouraging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patients to perform hand hygiene can improve patient outcomes (e.g. reduced 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SSI</a:t>
            </a:r>
            <a:r>
              <a:rPr lang="en-GB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Modelling suggests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that hand hygiene improvements above 70% are unlikely to further reduce transmission.</a:t>
            </a:r>
            <a:r>
              <a:rPr lang="en-GB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data is 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nicely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summarised</a:t>
            </a:r>
            <a:r>
              <a:rPr lang="en-GB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 in the WHO hand hygiene guidelines.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35967756"/>
              </p:ext>
            </p:extLst>
          </p:nvPr>
        </p:nvGraphicFramePr>
        <p:xfrm>
          <a:off x="308919" y="613892"/>
          <a:ext cx="8575589" cy="2771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496" y="4674170"/>
            <a:ext cx="3744416" cy="273844"/>
          </a:xfrm>
        </p:spPr>
        <p:txBody>
          <a:bodyPr/>
          <a:lstStyle/>
          <a:p>
            <a:pPr marL="228600" indent="-228600" algn="l">
              <a:buAutoNum type="arabicPeriod"/>
            </a:pPr>
            <a:r>
              <a:rPr lang="en-GB" smtClean="0">
                <a:solidFill>
                  <a:schemeClr val="tx1"/>
                </a:solidFill>
              </a:rPr>
              <a:t>Casewell &amp; Phillips. </a:t>
            </a:r>
            <a:r>
              <a:rPr lang="en-GB" i="1" smtClean="0">
                <a:solidFill>
                  <a:schemeClr val="tx1"/>
                </a:solidFill>
              </a:rPr>
              <a:t>BMJ </a:t>
            </a:r>
            <a:r>
              <a:rPr lang="en-GB" smtClean="0">
                <a:solidFill>
                  <a:schemeClr val="tx1"/>
                </a:solidFill>
              </a:rPr>
              <a:t>1977;2:1315-7.</a:t>
            </a:r>
          </a:p>
          <a:p>
            <a:pPr marL="228600" indent="-228600" algn="l">
              <a:buAutoNum type="arabicPeriod"/>
            </a:pPr>
            <a:r>
              <a:rPr lang="en-GB" smtClean="0">
                <a:solidFill>
                  <a:schemeClr val="tx1"/>
                </a:solidFill>
              </a:rPr>
              <a:t>Mortimer </a:t>
            </a:r>
            <a:r>
              <a:rPr lang="en-GB" i="1" smtClean="0">
                <a:solidFill>
                  <a:schemeClr val="tx1"/>
                </a:solidFill>
              </a:rPr>
              <a:t>et al. Am J Dis Child </a:t>
            </a:r>
            <a:r>
              <a:rPr lang="en-GB" smtClean="0">
                <a:solidFill>
                  <a:schemeClr val="tx1"/>
                </a:solidFill>
              </a:rPr>
              <a:t>1962;104:289-95.</a:t>
            </a:r>
          </a:p>
          <a:p>
            <a:pPr marL="228600" indent="-228600" algn="l">
              <a:buAutoNum type="arabicPeriod"/>
            </a:pPr>
            <a:r>
              <a:rPr lang="en-GB" smtClean="0">
                <a:solidFill>
                  <a:schemeClr val="tx1"/>
                </a:solidFill>
              </a:rPr>
              <a:t>Donskey &amp; Ekstein. </a:t>
            </a:r>
            <a:r>
              <a:rPr lang="en-GB" i="1" smtClean="0">
                <a:solidFill>
                  <a:schemeClr val="tx1"/>
                </a:solidFill>
              </a:rPr>
              <a:t>N Engl J Med </a:t>
            </a:r>
            <a:r>
              <a:rPr lang="en-GB" smtClean="0">
                <a:solidFill>
                  <a:schemeClr val="tx1"/>
                </a:solidFill>
              </a:rPr>
              <a:t>2009;360:e3.</a:t>
            </a:r>
          </a:p>
          <a:p>
            <a:pPr marL="228600" indent="-228600" algn="l">
              <a:buAutoNum type="arabicPeriod"/>
            </a:pPr>
            <a:r>
              <a:rPr lang="en-GB" smtClean="0">
                <a:solidFill>
                  <a:schemeClr val="tx1"/>
                </a:solidFill>
              </a:rPr>
              <a:t>Pittet </a:t>
            </a:r>
            <a:r>
              <a:rPr lang="en-GB" i="1" smtClean="0">
                <a:solidFill>
                  <a:schemeClr val="tx1"/>
                </a:solidFill>
              </a:rPr>
              <a:t>et al. Lancet </a:t>
            </a:r>
            <a:r>
              <a:rPr lang="en-GB" smtClean="0">
                <a:solidFill>
                  <a:schemeClr val="tx1"/>
                </a:solidFill>
              </a:rPr>
              <a:t>2000;356:1307-12.</a:t>
            </a:r>
          </a:p>
          <a:p>
            <a:pPr marL="228600" indent="-228600" algn="l">
              <a:buAutoNum type="arabicPeriod"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4427984" y="4587974"/>
            <a:ext cx="445652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indent="-268288" algn="l">
              <a:buFont typeface="+mj-lt"/>
              <a:buAutoNum type="arabicPeriod" startAt="5"/>
            </a:pPr>
            <a:r>
              <a:rPr lang="en-GB" dirty="0" smtClean="0">
                <a:solidFill>
                  <a:schemeClr val="tx1"/>
                </a:solidFill>
              </a:rPr>
              <a:t>Thu </a:t>
            </a:r>
            <a:r>
              <a:rPr lang="en-GB" i="1" dirty="0" smtClean="0">
                <a:solidFill>
                  <a:schemeClr val="tx1"/>
                </a:solidFill>
              </a:rPr>
              <a:t>et al. Infect Control </a:t>
            </a:r>
            <a:r>
              <a:rPr lang="en-GB" i="1" dirty="0" err="1" smtClean="0">
                <a:solidFill>
                  <a:schemeClr val="tx1"/>
                </a:solidFill>
              </a:rPr>
              <a:t>Hosp</a:t>
            </a:r>
            <a:r>
              <a:rPr lang="en-GB" i="1" dirty="0" smtClean="0">
                <a:solidFill>
                  <a:schemeClr val="tx1"/>
                </a:solidFill>
              </a:rPr>
              <a:t> </a:t>
            </a:r>
            <a:r>
              <a:rPr lang="en-GB" i="1" dirty="0" err="1" smtClean="0">
                <a:solidFill>
                  <a:schemeClr val="tx1"/>
                </a:solidFill>
              </a:rPr>
              <a:t>Epidemiol</a:t>
            </a:r>
            <a:r>
              <a:rPr lang="en-GB" i="1" dirty="0" smtClean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2007;28:583-588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</a:p>
          <a:p>
            <a:pPr marL="268288" indent="-268288" algn="l">
              <a:buFont typeface="+mj-lt"/>
              <a:buAutoNum type="arabicPeriod" startAt="5"/>
            </a:pPr>
            <a:r>
              <a:rPr lang="en-GB" dirty="0" err="1" smtClean="0">
                <a:solidFill>
                  <a:schemeClr val="tx1"/>
                </a:solidFill>
              </a:rPr>
              <a:t>Beggs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i="1" dirty="0" smtClean="0">
                <a:solidFill>
                  <a:schemeClr val="tx1"/>
                </a:solidFill>
              </a:rPr>
              <a:t>et al. BMC Infect Dis </a:t>
            </a:r>
            <a:r>
              <a:rPr lang="en-GB" dirty="0" smtClean="0">
                <a:solidFill>
                  <a:schemeClr val="tx1"/>
                </a:solidFill>
              </a:rPr>
              <a:t>2008;8:114.</a:t>
            </a:r>
            <a:endParaRPr lang="en-GB" dirty="0" smtClean="0">
              <a:solidFill>
                <a:schemeClr val="tx1"/>
              </a:solidFill>
            </a:endParaRPr>
          </a:p>
          <a:p>
            <a:pPr marL="268288" indent="-268288" algn="l">
              <a:buFont typeface="+mj-lt"/>
              <a:buAutoNum type="arabicPeriod" startAt="5"/>
            </a:pPr>
            <a:r>
              <a:rPr lang="en-GB" dirty="0" smtClean="0">
                <a:solidFill>
                  <a:schemeClr val="tx1"/>
                </a:solidFill>
              </a:rPr>
              <a:t>WHO guidelines on hand hygiene in healthcare, 2009.</a:t>
            </a:r>
          </a:p>
          <a:p>
            <a:pPr marL="228600" indent="-228600" algn="l">
              <a:buFontTx/>
              <a:buAutoNum type="arabicPeriod" startAt="5"/>
            </a:pP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16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73019178"/>
              </p:ext>
            </p:extLst>
          </p:nvPr>
        </p:nvGraphicFramePr>
        <p:xfrm>
          <a:off x="323528" y="411510"/>
          <a:ext cx="8208912" cy="4192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506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Q-Hospital Room - Clean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681540"/>
            <a:ext cx="2727494" cy="243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BQ-Hospital Room - Clean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6824" y="681540"/>
            <a:ext cx="2727494" cy="243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372211" y="3219822"/>
            <a:ext cx="10261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Room A</a:t>
            </a:r>
            <a:endParaRPr lang="en-GB" sz="135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557514" y="3219822"/>
            <a:ext cx="10261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Room B</a:t>
            </a:r>
            <a:endParaRPr lang="en-GB" sz="135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004048" y="897564"/>
            <a:ext cx="2268252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250" b="1" dirty="0">
                <a:solidFill>
                  <a:srgbClr val="FF0000"/>
                </a:solidFill>
              </a:rPr>
              <a:t>2x</a:t>
            </a:r>
            <a:endParaRPr lang="en-GB" sz="112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64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85900" y="256338"/>
            <a:ext cx="6172200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00" dirty="0">
                <a:latin typeface="Arial" pitchFamily="34" charset="0"/>
                <a:cs typeface="Arial" pitchFamily="34" charset="0"/>
              </a:rPr>
              <a:t>Your hospital room can make you sick!</a:t>
            </a:r>
            <a:endParaRPr lang="en-GB" sz="27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13588"/>
            <a:ext cx="8646304" cy="2538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496" y="4856117"/>
            <a:ext cx="4698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 pitchFamily="34" charset="0"/>
                <a:cs typeface="Arial" pitchFamily="34" charset="0"/>
              </a:rPr>
              <a:t>Mitchell et al. 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J </a:t>
            </a:r>
            <a:r>
              <a:rPr lang="en-GB" sz="1200" i="1" dirty="0" err="1">
                <a:latin typeface="Arial" pitchFamily="34" charset="0"/>
                <a:cs typeface="Arial" pitchFamily="34" charset="0"/>
              </a:rPr>
              <a:t>Hosp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2015;91:211-217.</a:t>
            </a:r>
            <a:endParaRPr lang="en-GB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72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-20538"/>
            <a:ext cx="6840760" cy="512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27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ChangeArrowheads="1"/>
          </p:cNvSpPr>
          <p:nvPr/>
        </p:nvSpPr>
        <p:spPr bwMode="auto">
          <a:xfrm>
            <a:off x="1143001" y="1735909"/>
            <a:ext cx="184731" cy="30008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1350"/>
          </a:p>
        </p:txBody>
      </p:sp>
      <p:graphicFrame>
        <p:nvGraphicFramePr>
          <p:cNvPr id="164961" name="Group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075318"/>
              </p:ext>
            </p:extLst>
          </p:nvPr>
        </p:nvGraphicFramePr>
        <p:xfrm>
          <a:off x="1331118" y="778677"/>
          <a:ext cx="6481242" cy="2971800"/>
        </p:xfrm>
        <a:graphic>
          <a:graphicData uri="http://schemas.openxmlformats.org/drawingml/2006/table">
            <a:tbl>
              <a:tblPr/>
              <a:tblGrid>
                <a:gridCol w="3993734"/>
                <a:gridCol w="2487508"/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charset="0"/>
                        </a:rPr>
                        <a:t>Organism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charset="0"/>
                        </a:rPr>
                        <a:t>Survival time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Clostridium difficile </a:t>
                      </a: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(spores)</a:t>
                      </a: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 months</a:t>
                      </a: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Acinetobacter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spp.</a:t>
                      </a: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 days to 5 months</a:t>
                      </a: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Enterococcus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spp. including VRE</a:t>
                      </a: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 days – 4 years (!)</a:t>
                      </a:r>
                      <a:r>
                        <a:rPr kumimoji="0" lang="en-US" sz="15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</a:t>
                      </a:r>
                      <a:endParaRPr kumimoji="0" lang="en-US" sz="15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Pseudomonas </a:t>
                      </a:r>
                      <a:r>
                        <a:rPr kumimoji="0" lang="en-US" sz="15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aeruginosa</a:t>
                      </a: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6 hours – 16 months</a:t>
                      </a: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Klebsiella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spp.</a:t>
                      </a: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 hours to &gt; 30 months</a:t>
                      </a: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Staphylococcus </a:t>
                      </a:r>
                      <a:r>
                        <a:rPr kumimoji="0" lang="en-US" sz="15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aureus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, inc. MRSA</a:t>
                      </a: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 days – 7 months</a:t>
                      </a: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Norovirus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(and feline </a:t>
                      </a:r>
                      <a:r>
                        <a:rPr kumimoji="0" 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calicivirus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)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8 hours to &gt; 2 weeks</a:t>
                      </a:r>
                      <a:r>
                        <a:rPr kumimoji="0" lang="en-US" sz="15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2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SARS </a:t>
                      </a:r>
                      <a:r>
                        <a:rPr kumimoji="0" 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Coronavirus</a:t>
                      </a: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72 hours to &gt;28 days</a:t>
                      </a:r>
                      <a:r>
                        <a:rPr kumimoji="0" lang="en-US" sz="15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3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 </a:t>
                      </a:r>
                      <a:endParaRPr kumimoji="0" lang="en-US" sz="15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Influenza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Hours to several days</a:t>
                      </a:r>
                      <a:r>
                        <a:rPr kumimoji="0" lang="en-US" sz="15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4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9185" name="Rectangle 53"/>
          <p:cNvSpPr>
            <a:spLocks noChangeArrowheads="1"/>
          </p:cNvSpPr>
          <p:nvPr/>
        </p:nvSpPr>
        <p:spPr bwMode="auto">
          <a:xfrm>
            <a:off x="2160155" y="3795886"/>
            <a:ext cx="45720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57175" indent="-257175" algn="ctr"/>
            <a:r>
              <a:rPr lang="en-GB" sz="1400" dirty="0">
                <a:latin typeface="+mj-lt"/>
              </a:rPr>
              <a:t>Adapted from Kramer </a:t>
            </a:r>
            <a:r>
              <a:rPr lang="en-GB" sz="1400" i="1" dirty="0">
                <a:latin typeface="+mj-lt"/>
              </a:rPr>
              <a:t>et al. BMC Infect </a:t>
            </a:r>
            <a:r>
              <a:rPr lang="en-GB" sz="1400" i="1" dirty="0" err="1">
                <a:latin typeface="+mj-lt"/>
              </a:rPr>
              <a:t>Dis</a:t>
            </a:r>
            <a:r>
              <a:rPr lang="en-GB" sz="1400" i="1" dirty="0">
                <a:latin typeface="+mj-lt"/>
              </a:rPr>
              <a:t> </a:t>
            </a:r>
            <a:r>
              <a:rPr lang="en-GB" sz="1400" dirty="0">
                <a:latin typeface="+mj-lt"/>
              </a:rPr>
              <a:t>2006;6:130.</a:t>
            </a:r>
          </a:p>
        </p:txBody>
      </p:sp>
      <p:sp>
        <p:nvSpPr>
          <p:cNvPr id="8" name="Rectangle 2"/>
          <p:cNvSpPr>
            <a:spLocks noGrp="1"/>
          </p:cNvSpPr>
          <p:nvPr>
            <p:ph type="title" idx="4294967295"/>
          </p:nvPr>
        </p:nvSpPr>
        <p:spPr>
          <a:xfrm>
            <a:off x="1413273" y="51470"/>
            <a:ext cx="6317456" cy="694134"/>
          </a:xfrm>
        </p:spPr>
        <p:txBody>
          <a:bodyPr>
            <a:normAutofit/>
          </a:bodyPr>
          <a:lstStyle/>
          <a:p>
            <a:pPr eaLnBrk="1" hangingPunct="1"/>
            <a:r>
              <a:rPr lang="en-GB" sz="2800" dirty="0" smtClean="0"/>
              <a:t>Surface survival</a:t>
            </a:r>
            <a:endParaRPr lang="en-US" sz="2800" dirty="0" smtClean="0"/>
          </a:p>
        </p:txBody>
      </p:sp>
      <p:sp>
        <p:nvSpPr>
          <p:cNvPr id="6" name="Rectangle 53"/>
          <p:cNvSpPr>
            <a:spLocks noChangeArrowheads="1"/>
          </p:cNvSpPr>
          <p:nvPr/>
        </p:nvSpPr>
        <p:spPr bwMode="auto">
          <a:xfrm>
            <a:off x="5703" y="4299942"/>
            <a:ext cx="40591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57175" indent="-257175">
              <a:buAutoNum type="arabicPeriod"/>
            </a:pPr>
            <a:r>
              <a:rPr lang="nl-NL" sz="1200" dirty="0">
                <a:latin typeface="+mj-lt"/>
              </a:rPr>
              <a:t>Wagenvoort et al. J Hosp Infect 2011;77:282-283.</a:t>
            </a:r>
          </a:p>
          <a:p>
            <a:pPr marL="257175" indent="-257175">
              <a:buAutoNum type="arabicPeriod"/>
            </a:pPr>
            <a:r>
              <a:rPr lang="en-GB" sz="1200" dirty="0" err="1">
                <a:latin typeface="+mj-lt"/>
              </a:rPr>
              <a:t>Doultree</a:t>
            </a:r>
            <a:r>
              <a:rPr lang="en-GB" sz="1200" dirty="0">
                <a:latin typeface="+mj-lt"/>
              </a:rPr>
              <a:t> </a:t>
            </a:r>
            <a:r>
              <a:rPr lang="en-GB" sz="1200" i="1" dirty="0">
                <a:latin typeface="+mj-lt"/>
              </a:rPr>
              <a:t>et al. J Hosp Infect </a:t>
            </a:r>
            <a:r>
              <a:rPr lang="en-GB" sz="1200" dirty="0">
                <a:latin typeface="+mj-lt"/>
              </a:rPr>
              <a:t>1999;41:51-57.</a:t>
            </a:r>
          </a:p>
          <a:p>
            <a:pPr marL="257175" indent="-257175">
              <a:buAutoNum type="arabicPeriod"/>
            </a:pPr>
            <a:r>
              <a:rPr lang="en-GB" sz="1200" dirty="0" err="1">
                <a:latin typeface="+mj-lt"/>
              </a:rPr>
              <a:t>Rabenau</a:t>
            </a:r>
            <a:r>
              <a:rPr lang="en-GB" sz="1200" dirty="0">
                <a:latin typeface="+mj-lt"/>
              </a:rPr>
              <a:t> </a:t>
            </a:r>
            <a:r>
              <a:rPr lang="en-GB" sz="1200" i="1" dirty="0">
                <a:latin typeface="+mj-lt"/>
              </a:rPr>
              <a:t>et al. Med </a:t>
            </a:r>
            <a:r>
              <a:rPr lang="en-GB" sz="1200" i="1" dirty="0" err="1">
                <a:latin typeface="+mj-lt"/>
              </a:rPr>
              <a:t>Microbiol</a:t>
            </a:r>
            <a:r>
              <a:rPr lang="en-GB" sz="1200" i="1" dirty="0">
                <a:latin typeface="+mj-lt"/>
              </a:rPr>
              <a:t> </a:t>
            </a:r>
            <a:r>
              <a:rPr lang="en-GB" sz="1200" i="1" dirty="0" err="1">
                <a:latin typeface="+mj-lt"/>
              </a:rPr>
              <a:t>Immunol</a:t>
            </a:r>
            <a:r>
              <a:rPr lang="en-GB" sz="1200" i="1" dirty="0">
                <a:latin typeface="+mj-lt"/>
              </a:rPr>
              <a:t> </a:t>
            </a:r>
            <a:r>
              <a:rPr lang="en-GB" sz="1200" dirty="0">
                <a:latin typeface="+mj-lt"/>
              </a:rPr>
              <a:t>2005;194:1-6.</a:t>
            </a:r>
          </a:p>
          <a:p>
            <a:pPr marL="257175" indent="-257175">
              <a:buAutoNum type="arabicPeriod"/>
            </a:pPr>
            <a:r>
              <a:rPr lang="en-GB" sz="1200" dirty="0">
                <a:latin typeface="+mj-lt"/>
              </a:rPr>
              <a:t>Bean </a:t>
            </a:r>
            <a:r>
              <a:rPr lang="en-GB" sz="1200" i="1" dirty="0">
                <a:latin typeface="+mj-lt"/>
              </a:rPr>
              <a:t>et al. </a:t>
            </a:r>
            <a:r>
              <a:rPr lang="fr-FR" sz="1200" i="1" dirty="0">
                <a:latin typeface="+mj-lt"/>
              </a:rPr>
              <a:t>J Infect Dis </a:t>
            </a:r>
            <a:r>
              <a:rPr lang="fr-FR" sz="1200" dirty="0">
                <a:latin typeface="+mj-lt"/>
              </a:rPr>
              <a:t>1982;146:47-51.</a:t>
            </a:r>
            <a:endParaRPr lang="en-GB" sz="1200" dirty="0">
              <a:latin typeface="+mj-lt"/>
            </a:endParaRPr>
          </a:p>
          <a:p>
            <a:pPr marL="257175" indent="-257175">
              <a:buAutoNum type="arabicPeriod"/>
            </a:pPr>
            <a:endParaRPr lang="en-GB" sz="1200" dirty="0">
              <a:latin typeface="+mj-lt"/>
            </a:endParaRPr>
          </a:p>
          <a:p>
            <a:pPr marL="257175" indent="-257175">
              <a:buAutoNum type="arabicPeriod"/>
            </a:pPr>
            <a:endParaRPr lang="en-GB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2336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6"/>
          <p:cNvSpPr>
            <a:spLocks/>
          </p:cNvSpPr>
          <p:nvPr/>
        </p:nvSpPr>
        <p:spPr bwMode="auto">
          <a:xfrm>
            <a:off x="1413273" y="141480"/>
            <a:ext cx="6587728" cy="69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3027760" algn="l"/>
              </a:tabLst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Conventional terminal 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decontamination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Chart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252672"/>
              </p:ext>
            </p:extLst>
          </p:nvPr>
        </p:nvGraphicFramePr>
        <p:xfrm>
          <a:off x="1277635" y="634807"/>
          <a:ext cx="6515327" cy="4374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Connector 4"/>
          <p:cNvCxnSpPr/>
          <p:nvPr/>
        </p:nvCxnSpPr>
        <p:spPr>
          <a:xfrm flipH="1">
            <a:off x="2339752" y="2324990"/>
            <a:ext cx="5184576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19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4" y="195486"/>
            <a:ext cx="8423275" cy="533387"/>
          </a:xfrm>
        </p:spPr>
        <p:txBody>
          <a:bodyPr>
            <a:normAutofit/>
          </a:bodyPr>
          <a:lstStyle/>
          <a:p>
            <a:r>
              <a:rPr lang="en-GB" sz="2800" dirty="0" smtClean="0"/>
              <a:t>Equalising the risk from the prior room occupant</a:t>
            </a:r>
            <a:endParaRPr lang="en-GB" sz="2800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7474776"/>
              </p:ext>
            </p:extLst>
          </p:nvPr>
        </p:nvGraphicFramePr>
        <p:xfrm>
          <a:off x="1410869" y="803660"/>
          <a:ext cx="6000792" cy="3750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5277427" y="951570"/>
            <a:ext cx="0" cy="28083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961" name="Rectangle 1"/>
          <p:cNvSpPr>
            <a:spLocks noChangeArrowheads="1"/>
          </p:cNvSpPr>
          <p:nvPr/>
        </p:nvSpPr>
        <p:spPr bwMode="auto">
          <a:xfrm>
            <a:off x="33671" y="4691858"/>
            <a:ext cx="3330592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 err="1">
                <a:latin typeface="+mj-lt"/>
                <a:ea typeface="Calibri" pitchFamily="34" charset="0"/>
                <a:cs typeface="Times New Roman" pitchFamily="18" charset="0"/>
              </a:rPr>
              <a:t>Datta</a:t>
            </a:r>
            <a:r>
              <a:rPr lang="en-GB" sz="1200" dirty="0"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en-GB" sz="1200" i="1" dirty="0">
                <a:latin typeface="+mj-lt"/>
                <a:ea typeface="Calibri" pitchFamily="34" charset="0"/>
                <a:cs typeface="Times New Roman" pitchFamily="18" charset="0"/>
              </a:rPr>
              <a:t>et al. Arch Intern Med</a:t>
            </a:r>
            <a:r>
              <a:rPr lang="en-GB" sz="1200" dirty="0">
                <a:latin typeface="+mj-lt"/>
                <a:ea typeface="Calibri" pitchFamily="34" charset="0"/>
                <a:cs typeface="Times New Roman" pitchFamily="18" charset="0"/>
              </a:rPr>
              <a:t> 2011;171:491-494.</a:t>
            </a:r>
            <a:endParaRPr lang="en-GB" sz="1200" dirty="0">
              <a:latin typeface="+mj-lt"/>
              <a:cs typeface="Arial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latin typeface="+mj-lt"/>
                <a:ea typeface="Calibri" pitchFamily="34" charset="0"/>
                <a:cs typeface="Times New Roman" pitchFamily="18" charset="0"/>
              </a:rPr>
              <a:t>Passaretti </a:t>
            </a:r>
            <a:r>
              <a:rPr lang="en-GB" sz="1200" i="1" dirty="0">
                <a:latin typeface="+mj-lt"/>
                <a:ea typeface="Calibri" pitchFamily="34" charset="0"/>
                <a:cs typeface="Times New Roman" pitchFamily="18" charset="0"/>
              </a:rPr>
              <a:t>et al. </a:t>
            </a:r>
            <a:r>
              <a:rPr lang="en-GB" sz="1200" i="1" dirty="0" err="1">
                <a:latin typeface="+mj-lt"/>
                <a:ea typeface="Calibri" pitchFamily="34" charset="0"/>
                <a:cs typeface="Times New Roman" pitchFamily="18" charset="0"/>
              </a:rPr>
              <a:t>Clin</a:t>
            </a:r>
            <a:r>
              <a:rPr lang="en-GB" sz="1200" i="1" dirty="0">
                <a:latin typeface="+mj-lt"/>
                <a:ea typeface="Calibri" pitchFamily="34" charset="0"/>
                <a:cs typeface="Times New Roman" pitchFamily="18" charset="0"/>
              </a:rPr>
              <a:t> Infect </a:t>
            </a:r>
            <a:r>
              <a:rPr lang="en-GB" sz="1200" i="1" dirty="0" err="1">
                <a:latin typeface="+mj-lt"/>
                <a:ea typeface="Calibri" pitchFamily="34" charset="0"/>
                <a:cs typeface="Times New Roman" pitchFamily="18" charset="0"/>
              </a:rPr>
              <a:t>Dis</a:t>
            </a:r>
            <a:r>
              <a:rPr lang="en-GB" sz="1200" dirty="0">
                <a:latin typeface="+mj-lt"/>
                <a:ea typeface="Calibri" pitchFamily="34" charset="0"/>
                <a:cs typeface="Times New Roman" pitchFamily="18" charset="0"/>
              </a:rPr>
              <a:t> 2013;56:27-35.</a:t>
            </a:r>
            <a:endParaRPr lang="en-GB" sz="1200" dirty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7809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01292773"/>
              </p:ext>
            </p:extLst>
          </p:nvPr>
        </p:nvGraphicFramePr>
        <p:xfrm>
          <a:off x="323528" y="411510"/>
          <a:ext cx="8208912" cy="4192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821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74" y="-20538"/>
            <a:ext cx="7746057" cy="516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5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496" y="4840002"/>
            <a:ext cx="549492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Bef>
                <a:spcPct val="10000"/>
              </a:spcBef>
            </a:pPr>
            <a:r>
              <a:rPr lang="en-GB" sz="1200" dirty="0" err="1">
                <a:latin typeface="Arial" pitchFamily="34" charset="0"/>
                <a:cs typeface="Arial" pitchFamily="34" charset="0"/>
              </a:rPr>
              <a:t>Oelberg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et al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1200" i="1" dirty="0" err="1">
                <a:latin typeface="Arial" pitchFamily="34" charset="0"/>
                <a:cs typeface="Arial" pitchFamily="34" charset="0"/>
              </a:rPr>
              <a:t>Pediatrics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2000;105:311-315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257175" indent="-257175">
              <a:spcBef>
                <a:spcPct val="10000"/>
              </a:spcBef>
            </a:pPr>
            <a:endParaRPr lang="en-GB" sz="1200" dirty="0">
              <a:latin typeface="Arial" pitchFamily="34" charset="0"/>
              <a:cs typeface="Arial" pitchFamily="34" charset="0"/>
            </a:endParaRPr>
          </a:p>
          <a:p>
            <a:pPr marL="257175" indent="-257175">
              <a:spcBef>
                <a:spcPct val="10000"/>
              </a:spcBef>
            </a:pPr>
            <a:endParaRPr lang="en-GB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658" y="641068"/>
            <a:ext cx="6050676" cy="3982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-20538"/>
            <a:ext cx="6488478" cy="857250"/>
          </a:xfrm>
        </p:spPr>
        <p:txBody>
          <a:bodyPr>
            <a:noAutofit/>
          </a:bodyPr>
          <a:lstStyle/>
          <a:p>
            <a:r>
              <a:rPr lang="en-GB" sz="2700" dirty="0" smtClean="0">
                <a:latin typeface="Arial" pitchFamily="34" charset="0"/>
                <a:cs typeface="Arial" pitchFamily="34" charset="0"/>
              </a:rPr>
              <a:t>Transfer of a surrogate marker in a NICU</a:t>
            </a:r>
            <a:endParaRPr lang="en-GB" sz="2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34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40898" y="270272"/>
            <a:ext cx="6317456" cy="694134"/>
          </a:xfrm>
        </p:spPr>
        <p:txBody>
          <a:bodyPr>
            <a:normAutofit/>
          </a:bodyPr>
          <a:lstStyle/>
          <a:p>
            <a:r>
              <a:rPr lang="en-GB" sz="2700" dirty="0" smtClean="0">
                <a:latin typeface="Arial" pitchFamily="34" charset="0"/>
                <a:cs typeface="Arial" pitchFamily="34" charset="0"/>
              </a:rPr>
              <a:t>Transfer over time: inoculated pod</a:t>
            </a:r>
            <a:endParaRPr lang="en-GB" sz="2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97564"/>
            <a:ext cx="6869623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496" y="4840002"/>
            <a:ext cx="549492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Bef>
                <a:spcPct val="10000"/>
              </a:spcBef>
            </a:pPr>
            <a:r>
              <a:rPr lang="en-GB" sz="1200" dirty="0" err="1">
                <a:latin typeface="Arial" pitchFamily="34" charset="0"/>
                <a:cs typeface="Arial" pitchFamily="34" charset="0"/>
              </a:rPr>
              <a:t>Oelberg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et al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1200" i="1" dirty="0" err="1">
                <a:latin typeface="Arial" pitchFamily="34" charset="0"/>
                <a:cs typeface="Arial" pitchFamily="34" charset="0"/>
              </a:rPr>
              <a:t>Pediatrics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2000;105:311-315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257175" indent="-257175">
              <a:spcBef>
                <a:spcPct val="10000"/>
              </a:spcBef>
            </a:pPr>
            <a:endParaRPr lang="en-GB" sz="1200" dirty="0">
              <a:latin typeface="Arial" pitchFamily="34" charset="0"/>
              <a:cs typeface="Arial" pitchFamily="34" charset="0"/>
            </a:endParaRPr>
          </a:p>
          <a:p>
            <a:pPr marL="257175" indent="-257175">
              <a:spcBef>
                <a:spcPct val="10000"/>
              </a:spcBef>
            </a:pPr>
            <a:endParaRPr lang="en-GB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60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300" y="820129"/>
            <a:ext cx="6470042" cy="3695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99592" y="123478"/>
            <a:ext cx="7595220" cy="857250"/>
          </a:xfrm>
        </p:spPr>
        <p:txBody>
          <a:bodyPr>
            <a:noAutofit/>
          </a:bodyPr>
          <a:lstStyle/>
          <a:p>
            <a:r>
              <a:rPr lang="en-GB" sz="2700" dirty="0" smtClean="0">
                <a:latin typeface="Arial" pitchFamily="34" charset="0"/>
                <a:cs typeface="Arial" pitchFamily="34" charset="0"/>
              </a:rPr>
              <a:t>Transfer of a surrogate marker in a NICU</a:t>
            </a:r>
            <a:endParaRPr lang="en-GB" sz="2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496" y="4840814"/>
            <a:ext cx="549492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Bef>
                <a:spcPct val="10000"/>
              </a:spcBef>
            </a:pPr>
            <a:r>
              <a:rPr lang="en-GB" sz="1200" dirty="0" err="1">
                <a:latin typeface="Arial" pitchFamily="34" charset="0"/>
                <a:cs typeface="Arial" pitchFamily="34" charset="0"/>
              </a:rPr>
              <a:t>Oelberg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et al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1200" i="1" dirty="0" err="1">
                <a:latin typeface="Arial" pitchFamily="34" charset="0"/>
                <a:cs typeface="Arial" pitchFamily="34" charset="0"/>
              </a:rPr>
              <a:t>Pediatrics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2000;105:311-315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257175" indent="-257175">
              <a:spcBef>
                <a:spcPct val="10000"/>
              </a:spcBef>
            </a:pPr>
            <a:endParaRPr lang="en-GB" sz="1200" dirty="0">
              <a:latin typeface="Arial" pitchFamily="34" charset="0"/>
              <a:cs typeface="Arial" pitchFamily="34" charset="0"/>
            </a:endParaRPr>
          </a:p>
          <a:p>
            <a:pPr marL="257175" indent="-257175">
              <a:spcBef>
                <a:spcPct val="10000"/>
              </a:spcBef>
            </a:pPr>
            <a:endParaRPr lang="en-GB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32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I transmission slide nineteen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277634" y="681540"/>
            <a:ext cx="6588732" cy="3834426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742326" y="195486"/>
            <a:ext cx="3340064" cy="64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 sz="2100" dirty="0">
              <a:solidFill>
                <a:srgbClr val="00B050"/>
              </a:solidFill>
              <a:latin typeface="Verdan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4840003"/>
            <a:ext cx="54949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Bef>
                <a:spcPct val="10000"/>
              </a:spcBef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GB" sz="12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Hosp </a:t>
            </a:r>
            <a:r>
              <a:rPr lang="en-GB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2011;32:687-699.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07904" y="1815666"/>
            <a:ext cx="1026114" cy="9181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815916" y="1815666"/>
            <a:ext cx="918102" cy="810090"/>
          </a:xfrm>
          <a:prstGeom prst="straightConnector1">
            <a:avLst/>
          </a:prstGeom>
          <a:ln w="38100">
            <a:solidFill>
              <a:srgbClr val="83C79A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413273" y="270272"/>
            <a:ext cx="6317456" cy="694134"/>
          </a:xfrm>
        </p:spPr>
        <p:txBody>
          <a:bodyPr>
            <a:normAutofit/>
          </a:bodyPr>
          <a:lstStyle/>
          <a:p>
            <a:r>
              <a:rPr lang="en-GB" sz="2700" dirty="0"/>
              <a:t>Transmission routes</a:t>
            </a:r>
            <a:endParaRPr lang="en-GB" sz="2700" dirty="0"/>
          </a:p>
        </p:txBody>
      </p:sp>
    </p:spTree>
    <p:extLst>
      <p:ext uri="{BB962C8B-B14F-4D97-AF65-F5344CB8AC3E}">
        <p14:creationId xmlns:p14="http://schemas.microsoft.com/office/powerpoint/2010/main" val="9416990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003119" y="1248518"/>
            <a:ext cx="1004312" cy="951680"/>
          </a:xfrm>
          <a:prstGeom prst="ellipse">
            <a:avLst/>
          </a:prstGeom>
          <a:blipFill rotWithShape="1">
            <a:blip r:embed="rId2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163501" y="1199169"/>
            <a:ext cx="974673" cy="974673"/>
          </a:xfrm>
          <a:prstGeom prst="ellipse">
            <a:avLst/>
          </a:prstGeom>
          <a:blipFill rotWithShape="1">
            <a:blip r:embed="rId3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017796" y="1253602"/>
            <a:ext cx="960138" cy="960138"/>
          </a:xfrm>
          <a:prstGeom prst="ellipse">
            <a:avLst/>
          </a:prstGeom>
          <a:blipFill rotWithShape="1">
            <a:blip r:embed="rId4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138175" y="1149028"/>
            <a:ext cx="1028252" cy="1028252"/>
          </a:xfrm>
          <a:prstGeom prst="ellipse">
            <a:avLst/>
          </a:prstGeom>
          <a:blipFill rotWithShape="1">
            <a:blip r:embed="rId4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39" name="Rectangle 9"/>
          <p:cNvSpPr>
            <a:spLocks noChangeArrowheads="1"/>
          </p:cNvSpPr>
          <p:nvPr/>
        </p:nvSpPr>
        <p:spPr bwMode="auto">
          <a:xfrm>
            <a:off x="1115616" y="843558"/>
            <a:ext cx="69667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ts val="750"/>
              </a:spcBef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Pathogens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 be transferred from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surfaces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 HCW hands without direct patient contact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1-2</a:t>
            </a:r>
          </a:p>
        </p:txBody>
      </p:sp>
      <p:sp>
        <p:nvSpPr>
          <p:cNvPr id="26640" name="Text Box 7"/>
          <p:cNvSpPr txBox="1">
            <a:spLocks noChangeArrowheads="1"/>
          </p:cNvSpPr>
          <p:nvPr/>
        </p:nvSpPr>
        <p:spPr bwMode="gray">
          <a:xfrm>
            <a:off x="35496" y="4494382"/>
            <a:ext cx="6509147" cy="81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68" tIns="34284" rIns="68568" bIns="34284">
            <a:spAutoFit/>
          </a:bodyPr>
          <a:lstStyle/>
          <a:p>
            <a:pPr marL="240506" indent="-240506">
              <a:spcBef>
                <a:spcPct val="10000"/>
              </a:spcBef>
              <a:buFontTx/>
              <a:buAutoNum type="arabicPeriod"/>
            </a:pPr>
            <a:r>
              <a:rPr lang="en-GB" sz="1125" dirty="0">
                <a:latin typeface="Arial" panose="020B0604020202020204" pitchFamily="34" charset="0"/>
                <a:cs typeface="Arial" panose="020B0604020202020204" pitchFamily="34" charset="0"/>
              </a:rPr>
              <a:t>Boyce </a:t>
            </a:r>
            <a:r>
              <a:rPr lang="en-GB" sz="1125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</a:t>
            </a:r>
            <a:r>
              <a:rPr lang="en-GB" sz="1125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125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25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125" dirty="0">
                <a:latin typeface="Arial" panose="020B0604020202020204" pitchFamily="34" charset="0"/>
                <a:cs typeface="Arial" panose="020B0604020202020204" pitchFamily="34" charset="0"/>
              </a:rPr>
              <a:t> 1997;18:622-627. </a:t>
            </a:r>
          </a:p>
          <a:p>
            <a:pPr marL="240506" indent="-240506">
              <a:spcBef>
                <a:spcPct val="10000"/>
              </a:spcBef>
              <a:buFontTx/>
              <a:buAutoNum type="arabicPeriod"/>
            </a:pPr>
            <a:r>
              <a:rPr lang="en-GB" sz="1125" dirty="0" err="1">
                <a:latin typeface="Arial" panose="020B0604020202020204" pitchFamily="34" charset="0"/>
                <a:cs typeface="Arial" panose="020B0604020202020204" pitchFamily="34" charset="0"/>
              </a:rPr>
              <a:t>Bhalla</a:t>
            </a:r>
            <a:r>
              <a:rPr lang="en-GB" sz="1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25" i="1" dirty="0">
                <a:latin typeface="Arial" panose="020B0604020202020204" pitchFamily="34" charset="0"/>
                <a:cs typeface="Arial" panose="020B0604020202020204" pitchFamily="34" charset="0"/>
              </a:rPr>
              <a:t>et al. Infect </a:t>
            </a:r>
            <a:r>
              <a:rPr lang="en-GB" sz="1125" i="1" dirty="0" err="1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r>
              <a:rPr lang="en-GB" sz="1125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25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125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25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125" dirty="0">
                <a:latin typeface="Arial" panose="020B0604020202020204" pitchFamily="34" charset="0"/>
                <a:cs typeface="Arial" panose="020B0604020202020204" pitchFamily="34" charset="0"/>
              </a:rPr>
              <a:t> 2004;25:164-167. </a:t>
            </a:r>
          </a:p>
          <a:p>
            <a:pPr marL="240506" indent="-240506">
              <a:spcBef>
                <a:spcPct val="10000"/>
              </a:spcBef>
              <a:buFontTx/>
              <a:buAutoNum type="arabicPeriod"/>
            </a:pPr>
            <a:r>
              <a:rPr lang="en-GB" sz="1125" dirty="0">
                <a:latin typeface="Arial" panose="020B0604020202020204" pitchFamily="34" charset="0"/>
                <a:cs typeface="Arial" panose="020B0604020202020204" pitchFamily="34" charset="0"/>
              </a:rPr>
              <a:t>Hayden </a:t>
            </a:r>
            <a:r>
              <a:rPr lang="en-GB" sz="1125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</a:t>
            </a:r>
            <a:r>
              <a:rPr lang="en-GB" sz="1125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125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25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125" dirty="0">
                <a:latin typeface="Arial" panose="020B0604020202020204" pitchFamily="34" charset="0"/>
                <a:cs typeface="Arial" panose="020B0604020202020204" pitchFamily="34" charset="0"/>
              </a:rPr>
              <a:t> 2008;29:149-154.</a:t>
            </a:r>
          </a:p>
          <a:p>
            <a:pPr marL="240506" indent="-240506">
              <a:spcBef>
                <a:spcPct val="10000"/>
              </a:spcBef>
              <a:buFontTx/>
              <a:buAutoNum type="arabicPeriod"/>
            </a:pPr>
            <a:endParaRPr lang="en-GB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697336"/>
              </p:ext>
            </p:extLst>
          </p:nvPr>
        </p:nvGraphicFramePr>
        <p:xfrm>
          <a:off x="1410891" y="2339734"/>
          <a:ext cx="6429420" cy="158115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214710"/>
                <a:gridCol w="3214710"/>
              </a:tblGrid>
              <a:tr h="4343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52% </a:t>
                      </a:r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23 HCW acquired VRE on their hands</a:t>
                      </a:r>
                      <a:r>
                        <a:rPr lang="en-US" sz="1200" b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 with patient </a:t>
                      </a: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surface</a:t>
                      </a:r>
                      <a:r>
                        <a:rPr lang="en-US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~10% risk of acquiring VRE</a:t>
                      </a:r>
                      <a:r>
                        <a:rPr lang="en-US" sz="1200" b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/>
                </a:tc>
              </a:tr>
              <a:tr h="4343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45%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50 HCW acquired MRSA on their hands</a:t>
                      </a:r>
                      <a:r>
                        <a:rPr lang="en-US" sz="12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50 HCW acquired MRSA on their hands</a:t>
                      </a:r>
                      <a:r>
                        <a:rPr lang="en-US" sz="12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34290" marB="34290"/>
                </a:tc>
              </a:tr>
              <a:tr h="4343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30 HCW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acquired </a:t>
                      </a:r>
                      <a:r>
                        <a:rPr lang="en-US" sz="1200" b="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</a:t>
                      </a:r>
                      <a:r>
                        <a:rPr lang="en-US" sz="1200" b="0" i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difficile</a:t>
                      </a:r>
                      <a:r>
                        <a:rPr lang="en-US" sz="1200" b="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their hands</a:t>
                      </a:r>
                      <a:r>
                        <a:rPr lang="en-US" sz="1200" b="0" i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200" b="1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30 HCW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acquired </a:t>
                      </a:r>
                      <a:r>
                        <a:rPr lang="en-US" sz="1200" b="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</a:t>
                      </a:r>
                      <a:r>
                        <a:rPr lang="en-US" sz="1200" b="0" i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difficile</a:t>
                      </a:r>
                      <a:r>
                        <a:rPr lang="en-US" sz="1200" b="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their hands</a:t>
                      </a:r>
                      <a:r>
                        <a:rPr lang="en-US" sz="1200" b="0" i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200" b="1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 with hand hygiene: </a:t>
                      </a: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  <a:r>
                        <a:rPr lang="en-US" sz="1200" b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200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 with hand hygiene: </a:t>
                      </a: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80%</a:t>
                      </a:r>
                      <a:r>
                        <a:rPr lang="en-US" sz="1200" b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9" name="Rectangle 2"/>
          <p:cNvSpPr>
            <a:spLocks noGrp="1"/>
          </p:cNvSpPr>
          <p:nvPr>
            <p:ph type="title" idx="4294967295"/>
          </p:nvPr>
        </p:nvSpPr>
        <p:spPr>
          <a:xfrm>
            <a:off x="1413273" y="41412"/>
            <a:ext cx="6317456" cy="694134"/>
          </a:xfrm>
        </p:spPr>
        <p:txBody>
          <a:bodyPr/>
          <a:lstStyle/>
          <a:p>
            <a:pPr eaLnBrk="1" hangingPunct="1"/>
            <a:r>
              <a:rPr lang="en-GB" dirty="0" smtClean="0"/>
              <a:t>Surface </a:t>
            </a:r>
            <a:r>
              <a:rPr lang="en-GB" dirty="0" smtClean="0"/>
              <a:t>&lt;&gt; </a:t>
            </a:r>
            <a:r>
              <a:rPr lang="en-GB" dirty="0" smtClean="0"/>
              <a:t>Hand </a:t>
            </a:r>
            <a:r>
              <a:rPr lang="en-GB" dirty="0" smtClean="0"/>
              <a:t>&lt;</a:t>
            </a:r>
            <a:r>
              <a:rPr lang="en-GB" dirty="0" smtClean="0"/>
              <a:t>&gt; </a:t>
            </a:r>
            <a:r>
              <a:rPr lang="en-GB" dirty="0" smtClean="0"/>
              <a:t>Patient</a:t>
            </a:r>
            <a:endParaRPr lang="en-US" dirty="0" smtClean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gray">
          <a:xfrm>
            <a:off x="4655145" y="4494382"/>
            <a:ext cx="6509147" cy="81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68" tIns="34284" rIns="68568" bIns="34284">
            <a:spAutoFit/>
          </a:bodyPr>
          <a:lstStyle/>
          <a:p>
            <a:pPr marL="240506" indent="-240506">
              <a:spcBef>
                <a:spcPct val="10000"/>
              </a:spcBef>
              <a:buFont typeface="+mj-lt"/>
              <a:buAutoNum type="arabicPeriod" startAt="4"/>
            </a:pPr>
            <a:r>
              <a:rPr lang="en-GB" sz="11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Stiefel</a:t>
            </a:r>
            <a:r>
              <a:rPr lang="en-GB" sz="1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25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Infect Control </a:t>
            </a:r>
            <a:r>
              <a:rPr lang="en-GB" sz="1125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125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25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125" dirty="0" smtClean="0">
                <a:latin typeface="Arial" panose="020B0604020202020204" pitchFamily="34" charset="0"/>
                <a:cs typeface="Arial" panose="020B0604020202020204" pitchFamily="34" charset="0"/>
              </a:rPr>
              <a:t> 2011;32:185-187.</a:t>
            </a:r>
          </a:p>
          <a:p>
            <a:pPr marL="240506" indent="-240506">
              <a:spcBef>
                <a:spcPct val="10000"/>
              </a:spcBef>
              <a:buFontTx/>
              <a:buAutoNum type="arabicPeriod" startAt="4"/>
            </a:pPr>
            <a:r>
              <a:rPr lang="en-GB" sz="1125" dirty="0" smtClean="0">
                <a:latin typeface="Arial" panose="020B0604020202020204" pitchFamily="34" charset="0"/>
                <a:cs typeface="Arial" panose="020B0604020202020204" pitchFamily="34" charset="0"/>
              </a:rPr>
              <a:t>Guerrero </a:t>
            </a:r>
            <a:r>
              <a:rPr lang="en-GB" sz="1125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Am J Infect Control </a:t>
            </a:r>
            <a:r>
              <a:rPr lang="en-GB" sz="1125" dirty="0" smtClean="0">
                <a:latin typeface="Arial" panose="020B0604020202020204" pitchFamily="34" charset="0"/>
                <a:cs typeface="Arial" panose="020B0604020202020204" pitchFamily="34" charset="0"/>
              </a:rPr>
              <a:t>2012;40:556-558.</a:t>
            </a:r>
          </a:p>
          <a:p>
            <a:pPr marL="240506" indent="-240506">
              <a:spcBef>
                <a:spcPct val="10000"/>
              </a:spcBef>
              <a:buFontTx/>
              <a:buAutoNum type="arabicPeriod" startAt="4"/>
            </a:pPr>
            <a:r>
              <a:rPr lang="en-GB" sz="1125" dirty="0" smtClean="0">
                <a:latin typeface="Arial" panose="020B0604020202020204" pitchFamily="34" charset="0"/>
                <a:cs typeface="Arial" panose="020B0604020202020204" pitchFamily="34" charset="0"/>
              </a:rPr>
              <a:t>Randle </a:t>
            </a:r>
            <a:r>
              <a:rPr lang="en-GB" sz="1125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GB" sz="1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25" i="1" dirty="0" smtClean="0">
                <a:latin typeface="Arial" panose="020B0604020202020204" pitchFamily="34" charset="0"/>
                <a:cs typeface="Arial" panose="020B0604020202020204" pitchFamily="34" charset="0"/>
              </a:rPr>
              <a:t>J </a:t>
            </a:r>
            <a:r>
              <a:rPr lang="en-GB" sz="1125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125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</a:t>
            </a:r>
            <a:r>
              <a:rPr lang="en-GB" sz="1125" dirty="0" smtClean="0">
                <a:latin typeface="Arial" panose="020B0604020202020204" pitchFamily="34" charset="0"/>
                <a:cs typeface="Arial" panose="020B0604020202020204" pitchFamily="34" charset="0"/>
              </a:rPr>
              <a:t> 2010;76:252-255.</a:t>
            </a:r>
          </a:p>
          <a:p>
            <a:pPr marL="240506" indent="-240506">
              <a:spcBef>
                <a:spcPct val="10000"/>
              </a:spcBef>
              <a:buFontTx/>
              <a:buAutoNum type="arabicPeriod" startAt="4"/>
            </a:pPr>
            <a:endParaRPr lang="en-GB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34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1338" t="44400" r="20863" b="24800"/>
          <a:stretch/>
        </p:blipFill>
        <p:spPr>
          <a:xfrm>
            <a:off x="81320" y="-92546"/>
            <a:ext cx="5498792" cy="2520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6359" t="26200" r="47637" b="34600"/>
          <a:stretch/>
        </p:blipFill>
        <p:spPr>
          <a:xfrm>
            <a:off x="395536" y="2319579"/>
            <a:ext cx="4570179" cy="2798862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455344" y="195486"/>
            <a:ext cx="3941192" cy="694134"/>
          </a:xfrm>
        </p:spPr>
        <p:txBody>
          <a:bodyPr>
            <a:noAutofit/>
          </a:bodyPr>
          <a:lstStyle/>
          <a:p>
            <a:pPr algn="l"/>
            <a:r>
              <a:rPr lang="en-GB" sz="2700" dirty="0" smtClean="0"/>
              <a:t>Where are your hands going?</a:t>
            </a:r>
            <a:endParaRPr lang="en-GB" sz="2700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gray">
          <a:xfrm>
            <a:off x="2606886" y="4835633"/>
            <a:ext cx="6509147" cy="43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68" tIns="34284" rIns="68568" bIns="34284">
            <a:spAutoFit/>
          </a:bodyPr>
          <a:lstStyle/>
          <a:p>
            <a:pPr algn="r">
              <a:spcBef>
                <a:spcPct val="10000"/>
              </a:spcBef>
            </a:pPr>
            <a:r>
              <a:rPr lang="en-GB" sz="1125" dirty="0" smtClean="0">
                <a:latin typeface="Arial" panose="020B0604020202020204" pitchFamily="34" charset="0"/>
                <a:cs typeface="Arial" panose="020B0604020202020204" pitchFamily="34" charset="0"/>
              </a:rPr>
              <a:t>King et al. Indoor Air 2015.</a:t>
            </a:r>
            <a:endParaRPr lang="en-GB" sz="11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506" indent="-240506" algn="r">
              <a:spcBef>
                <a:spcPct val="10000"/>
              </a:spcBef>
              <a:buFontTx/>
              <a:buAutoNum type="arabicPeriod"/>
            </a:pPr>
            <a:endParaRPr lang="en-GB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08104" y="1203598"/>
            <a:ext cx="34563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smtClean="0"/>
              <a:t>Model to evaluate the estimated density of hand contamination related to various health and care activities (top panel) and the estimated probability of hand hygiene following these activities (bottom panel) </a:t>
            </a:r>
            <a:endParaRPr lang="en-GB" sz="1600" i="1" dirty="0"/>
          </a:p>
        </p:txBody>
      </p:sp>
    </p:spTree>
    <p:extLst>
      <p:ext uri="{BB962C8B-B14F-4D97-AF65-F5344CB8AC3E}">
        <p14:creationId xmlns:p14="http://schemas.microsoft.com/office/powerpoint/2010/main" val="19084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2546"/>
            <a:ext cx="8229600" cy="857250"/>
          </a:xfrm>
        </p:spPr>
        <p:txBody>
          <a:bodyPr>
            <a:normAutofit/>
          </a:bodyPr>
          <a:lstStyle/>
          <a:p>
            <a:r>
              <a:rPr lang="en-GB" sz="2700" dirty="0" smtClean="0"/>
              <a:t>Patients’ hands and their environment</a:t>
            </a:r>
            <a:endParaRPr lang="en-GB" sz="2700" dirty="0"/>
          </a:p>
        </p:txBody>
      </p:sp>
      <p:pic>
        <p:nvPicPr>
          <p:cNvPr id="4098" name="Picture 2" descr="An external file that holds a picture, illustration, etc.&#10;Object name is ciz092f0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64"/>
          <a:stretch/>
        </p:blipFill>
        <p:spPr bwMode="auto">
          <a:xfrm>
            <a:off x="1115616" y="923250"/>
            <a:ext cx="6121755" cy="396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496" y="4840003"/>
            <a:ext cx="54949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Bef>
                <a:spcPct val="10000"/>
              </a:spcBef>
            </a:pP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Mody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2019.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96" y="607789"/>
            <a:ext cx="9000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Longitudinal sampling of 399 patient hands and high-touch surface samples throughout their hospital stay.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307925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51520" y="51470"/>
            <a:ext cx="8784975" cy="694134"/>
          </a:xfrm>
        </p:spPr>
        <p:txBody>
          <a:bodyPr>
            <a:normAutofit fontScale="90000"/>
          </a:bodyPr>
          <a:lstStyle/>
          <a:p>
            <a:r>
              <a:rPr lang="en-GB" sz="2700" dirty="0" smtClean="0"/>
              <a:t>Factors influencing the relative importance of hands / surfaces</a:t>
            </a:r>
            <a:endParaRPr lang="en-GB" sz="27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0787085"/>
              </p:ext>
            </p:extLst>
          </p:nvPr>
        </p:nvGraphicFramePr>
        <p:xfrm>
          <a:off x="1596007" y="91556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216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gure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731796"/>
            <a:ext cx="4470285" cy="407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1520" y="51470"/>
            <a:ext cx="8784975" cy="694134"/>
          </a:xfrm>
        </p:spPr>
        <p:txBody>
          <a:bodyPr>
            <a:normAutofit/>
          </a:bodyPr>
          <a:lstStyle/>
          <a:p>
            <a:r>
              <a:rPr lang="en-GB" sz="2700" dirty="0" smtClean="0"/>
              <a:t>Modelling the relative importance of hands / surfaces</a:t>
            </a:r>
            <a:endParaRPr lang="en-GB" sz="2700" dirty="0"/>
          </a:p>
        </p:txBody>
      </p:sp>
      <p:sp>
        <p:nvSpPr>
          <p:cNvPr id="3" name="TextBox 2"/>
          <p:cNvSpPr txBox="1"/>
          <p:nvPr/>
        </p:nvSpPr>
        <p:spPr>
          <a:xfrm>
            <a:off x="5076056" y="843558"/>
            <a:ext cx="36724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Mathematical model simulating the transmission of </a:t>
            </a:r>
            <a:r>
              <a:rPr lang="en-GB" dirty="0"/>
              <a:t>I</a:t>
            </a:r>
            <a:r>
              <a:rPr lang="en-GB" dirty="0" smtClean="0"/>
              <a:t>nfluenza, Rhinovirus, and Norovirus under various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</a:t>
            </a:r>
            <a:r>
              <a:rPr lang="en-GB" baseline="-25000" dirty="0" smtClean="0"/>
              <a:t>0</a:t>
            </a:r>
            <a:r>
              <a:rPr lang="en-GB" dirty="0" smtClean="0"/>
              <a:t> = all routes combined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</a:t>
            </a:r>
            <a:r>
              <a:rPr lang="en-GB" baseline="-25000" dirty="0" smtClean="0"/>
              <a:t>0,F</a:t>
            </a:r>
            <a:r>
              <a:rPr lang="en-GB" dirty="0" smtClean="0"/>
              <a:t> = fomite mediated transmission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</a:t>
            </a:r>
            <a:r>
              <a:rPr lang="en-GB" baseline="-25000" dirty="0" smtClean="0"/>
              <a:t>0,H</a:t>
            </a:r>
            <a:r>
              <a:rPr lang="en-GB" dirty="0" smtClean="0"/>
              <a:t> = hand-fomite mediate transmission</a:t>
            </a:r>
            <a:endParaRPr lang="en-GB" dirty="0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gray">
          <a:xfrm>
            <a:off x="0" y="4901138"/>
            <a:ext cx="6509147" cy="24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68" tIns="34284" rIns="68568" bIns="34284">
            <a:spAutoFit/>
          </a:bodyPr>
          <a:lstStyle/>
          <a:p>
            <a:pPr>
              <a:spcBef>
                <a:spcPct val="10000"/>
              </a:spcBef>
            </a:pPr>
            <a:r>
              <a:rPr lang="en-GB" sz="11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Kraay</a:t>
            </a:r>
            <a:r>
              <a:rPr lang="en-GB" sz="1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25" dirty="0" smtClean="0">
                <a:latin typeface="Arial" panose="020B0604020202020204" pitchFamily="34" charset="0"/>
                <a:cs typeface="Arial" panose="020B0604020202020204" pitchFamily="34" charset="0"/>
              </a:rPr>
              <a:t>et al. BMC Infect Dis 2018.</a:t>
            </a:r>
            <a:endParaRPr lang="en-GB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4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61069640"/>
              </p:ext>
            </p:extLst>
          </p:nvPr>
        </p:nvGraphicFramePr>
        <p:xfrm>
          <a:off x="323528" y="411510"/>
          <a:ext cx="8208912" cy="4192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395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6375" t="16401" r="13775" b="22000"/>
          <a:stretch/>
        </p:blipFill>
        <p:spPr>
          <a:xfrm>
            <a:off x="611560" y="843558"/>
            <a:ext cx="7272808" cy="4210573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180528" y="-20538"/>
            <a:ext cx="9433048" cy="694134"/>
          </a:xfrm>
        </p:spPr>
        <p:txBody>
          <a:bodyPr>
            <a:noAutofit/>
          </a:bodyPr>
          <a:lstStyle/>
          <a:p>
            <a:r>
              <a:rPr lang="en-GB" sz="2400" dirty="0" smtClean="0"/>
              <a:t>Comparative effectiveness: hand vs. environmental hygiene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5496" y="607789"/>
            <a:ext cx="9000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A transmission-based model of the impact of various interventions in reducing the transmission of C. difficile.</a:t>
            </a:r>
            <a:endParaRPr lang="en-GB" sz="1400" i="1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526468" y="2232905"/>
            <a:ext cx="1408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Daily cleaning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2822612" y="1093480"/>
            <a:ext cx="1408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Hand hygiene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gray">
          <a:xfrm>
            <a:off x="0" y="4901138"/>
            <a:ext cx="6509147" cy="24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68" tIns="34284" rIns="68568" bIns="34284">
            <a:spAutoFit/>
          </a:bodyPr>
          <a:lstStyle/>
          <a:p>
            <a:pPr>
              <a:spcBef>
                <a:spcPct val="10000"/>
              </a:spcBef>
            </a:pPr>
            <a:r>
              <a:rPr lang="en-GB" sz="1125" dirty="0" smtClean="0">
                <a:latin typeface="Arial" panose="020B0604020202020204" pitchFamily="34" charset="0"/>
                <a:cs typeface="Arial" panose="020B0604020202020204" pitchFamily="34" charset="0"/>
              </a:rPr>
              <a:t>Barker et al. </a:t>
            </a:r>
            <a:r>
              <a:rPr lang="en-GB" sz="11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125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2018.</a:t>
            </a:r>
            <a:endParaRPr lang="en-GB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58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51520" y="-20538"/>
            <a:ext cx="8784975" cy="69413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Combined impact: hand vs. environmental hygiene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5496" y="607789"/>
            <a:ext cx="9000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A transmission-based model of the impact of various interventions in reducing the transmission of C. difficile.</a:t>
            </a:r>
            <a:endParaRPr lang="en-GB" sz="1400" i="1" dirty="0"/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gray">
          <a:xfrm>
            <a:off x="0" y="4901138"/>
            <a:ext cx="6509147" cy="24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68" tIns="34284" rIns="68568" bIns="34284">
            <a:spAutoFit/>
          </a:bodyPr>
          <a:lstStyle/>
          <a:p>
            <a:pPr>
              <a:spcBef>
                <a:spcPct val="10000"/>
              </a:spcBef>
            </a:pPr>
            <a:r>
              <a:rPr lang="en-GB" sz="1125" dirty="0" smtClean="0">
                <a:latin typeface="Arial" panose="020B0604020202020204" pitchFamily="34" charset="0"/>
                <a:cs typeface="Arial" panose="020B0604020202020204" pitchFamily="34" charset="0"/>
              </a:rPr>
              <a:t>Barker et al. </a:t>
            </a:r>
            <a:r>
              <a:rPr lang="en-GB" sz="11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125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2018.</a:t>
            </a:r>
            <a:endParaRPr lang="en-GB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572497"/>
              </p:ext>
            </p:extLst>
          </p:nvPr>
        </p:nvGraphicFramePr>
        <p:xfrm>
          <a:off x="251520" y="1122127"/>
          <a:ext cx="8424936" cy="357245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212468"/>
                <a:gridCol w="4212468"/>
              </a:tblGrid>
              <a:tr h="413912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dirty="0">
                          <a:effectLst/>
                        </a:rPr>
                        <a:t>Bundle Components</a:t>
                      </a:r>
                    </a:p>
                  </a:txBody>
                  <a:tcPr marL="41391" marR="41391" marT="20696" marB="20696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dirty="0">
                          <a:effectLst/>
                        </a:rPr>
                        <a:t>HO-CDI per 10000 Patient-days (95% CI)</a:t>
                      </a:r>
                    </a:p>
                  </a:txBody>
                  <a:tcPr marL="41391" marR="41391" marT="20696" marB="20696" anchor="ctr"/>
                </a:tc>
              </a:tr>
              <a:tr h="165565">
                <a:tc>
                  <a:txBody>
                    <a:bodyPr/>
                    <a:lstStyle/>
                    <a:p>
                      <a:pPr fontAlgn="t"/>
                      <a:r>
                        <a:rPr lang="en-GB" sz="1400">
                          <a:effectLst/>
                        </a:rPr>
                        <a:t>Baseline</a:t>
                      </a:r>
                    </a:p>
                  </a:txBody>
                  <a:tcPr marL="41391" marR="41391" marT="20696" marB="20696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dirty="0">
                          <a:effectLst/>
                        </a:rPr>
                        <a:t>7.98 (7.95–8.02)</a:t>
                      </a:r>
                    </a:p>
                  </a:txBody>
                  <a:tcPr marL="41391" marR="41391" marT="20696" marB="20696" anchor="ctr"/>
                </a:tc>
              </a:tr>
              <a:tr h="165565">
                <a:tc>
                  <a:txBody>
                    <a:bodyPr/>
                    <a:lstStyle/>
                    <a:p>
                      <a:pPr fontAlgn="t"/>
                      <a:r>
                        <a:rPr lang="en-GB" sz="1400">
                          <a:effectLst/>
                        </a:rPr>
                        <a:t>Patient and HCW HH</a:t>
                      </a:r>
                    </a:p>
                  </a:txBody>
                  <a:tcPr marL="41391" marR="41391" marT="20696" marB="20696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dirty="0">
                          <a:effectLst/>
                        </a:rPr>
                        <a:t>4.74 (4.71–4.77)</a:t>
                      </a:r>
                    </a:p>
                  </a:txBody>
                  <a:tcPr marL="41391" marR="41391" marT="20696" marB="20696" anchor="ctr"/>
                </a:tc>
              </a:tr>
              <a:tr h="289738">
                <a:tc>
                  <a:txBody>
                    <a:bodyPr/>
                    <a:lstStyle/>
                    <a:p>
                      <a:pPr fontAlgn="t"/>
                      <a:r>
                        <a:rPr lang="en-GB" sz="1400">
                          <a:effectLst/>
                        </a:rPr>
                        <a:t>Terminal and daily cleaning</a:t>
                      </a:r>
                    </a:p>
                  </a:txBody>
                  <a:tcPr marL="41391" marR="41391" marT="20696" marB="20696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dirty="0">
                          <a:effectLst/>
                        </a:rPr>
                        <a:t>2.44 (2.41–2.46)</a:t>
                      </a:r>
                    </a:p>
                  </a:txBody>
                  <a:tcPr marL="41391" marR="41391" marT="20696" marB="20696" anchor="ctr"/>
                </a:tc>
              </a:tr>
              <a:tr h="289738">
                <a:tc>
                  <a:txBody>
                    <a:bodyPr/>
                    <a:lstStyle/>
                    <a:p>
                      <a:pPr fontAlgn="t"/>
                      <a:r>
                        <a:rPr lang="en-GB" sz="1400">
                          <a:effectLst/>
                        </a:rPr>
                        <a:t>Screening, patient HH, patient transfer</a:t>
                      </a:r>
                    </a:p>
                  </a:txBody>
                  <a:tcPr marL="41391" marR="41391" marT="20696" marB="20696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>
                          <a:effectLst/>
                        </a:rPr>
                        <a:t>3.75 (3.73–3.78)</a:t>
                      </a:r>
                    </a:p>
                  </a:txBody>
                  <a:tcPr marL="41391" marR="41391" marT="20696" marB="20696" anchor="ctr"/>
                </a:tc>
              </a:tr>
              <a:tr h="289738">
                <a:tc>
                  <a:txBody>
                    <a:bodyPr/>
                    <a:lstStyle/>
                    <a:p>
                      <a:pPr fontAlgn="t"/>
                      <a:r>
                        <a:rPr lang="en-GB" sz="1400">
                          <a:effectLst/>
                        </a:rPr>
                        <a:t>Daily cleaning, surveillance</a:t>
                      </a:r>
                    </a:p>
                  </a:txBody>
                  <a:tcPr marL="41391" marR="41391" marT="20696" marB="20696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>
                          <a:effectLst/>
                        </a:rPr>
                        <a:t>1.41 (1.39–1.43)</a:t>
                      </a:r>
                    </a:p>
                  </a:txBody>
                  <a:tcPr marL="41391" marR="41391" marT="20696" marB="20696" anchor="ctr"/>
                </a:tc>
              </a:tr>
              <a:tr h="289738">
                <a:tc>
                  <a:txBody>
                    <a:bodyPr/>
                    <a:lstStyle/>
                    <a:p>
                      <a:pPr fontAlgn="t"/>
                      <a:r>
                        <a:rPr lang="en-GB" sz="1400">
                          <a:solidFill>
                            <a:schemeClr val="bg1"/>
                          </a:solidFill>
                          <a:effectLst/>
                        </a:rPr>
                        <a:t>Daily cleaning, surveillance, HCW HH</a:t>
                      </a:r>
                    </a:p>
                  </a:txBody>
                  <a:tcPr marL="41391" marR="41391" marT="20696" marB="20696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dirty="0">
                          <a:solidFill>
                            <a:schemeClr val="bg1"/>
                          </a:solidFill>
                          <a:effectLst/>
                        </a:rPr>
                        <a:t>1.18 (1.17–1.20)</a:t>
                      </a:r>
                    </a:p>
                  </a:txBody>
                  <a:tcPr marL="41391" marR="41391" marT="20696" marB="20696" anchor="ctr">
                    <a:solidFill>
                      <a:srgbClr val="C00000"/>
                    </a:solidFill>
                  </a:tcPr>
                </a:tc>
              </a:tr>
              <a:tr h="413912">
                <a:tc>
                  <a:txBody>
                    <a:bodyPr/>
                    <a:lstStyle/>
                    <a:p>
                      <a:pPr fontAlgn="t"/>
                      <a:r>
                        <a:rPr lang="en-GB" sz="1400">
                          <a:effectLst/>
                        </a:rPr>
                        <a:t>Daily cleaning, surveillance, HCW HH, patient HH</a:t>
                      </a:r>
                    </a:p>
                  </a:txBody>
                  <a:tcPr marL="41391" marR="41391" marT="20696" marB="20696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>
                          <a:effectLst/>
                        </a:rPr>
                        <a:t>1.13 (1.11–1.14)</a:t>
                      </a:r>
                    </a:p>
                  </a:txBody>
                  <a:tcPr marL="41391" marR="41391" marT="20696" marB="20696" anchor="ctr"/>
                </a:tc>
              </a:tr>
              <a:tr h="538085">
                <a:tc>
                  <a:txBody>
                    <a:bodyPr/>
                    <a:lstStyle/>
                    <a:p>
                      <a:pPr fontAlgn="t"/>
                      <a:r>
                        <a:rPr lang="en-GB" sz="1400">
                          <a:effectLst/>
                        </a:rPr>
                        <a:t>Daily cleaning, surveillance, HCW HH, patient HH, terminal cleaning</a:t>
                      </a:r>
                    </a:p>
                  </a:txBody>
                  <a:tcPr marL="41391" marR="41391" marT="20696" marB="20696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>
                          <a:effectLst/>
                        </a:rPr>
                        <a:t>1.12 (1.10–1.13)</a:t>
                      </a:r>
                    </a:p>
                  </a:txBody>
                  <a:tcPr marL="41391" marR="41391" marT="20696" marB="20696" anchor="ctr"/>
                </a:tc>
              </a:tr>
              <a:tr h="538085">
                <a:tc>
                  <a:txBody>
                    <a:bodyPr/>
                    <a:lstStyle/>
                    <a:p>
                      <a:pPr fontAlgn="t"/>
                      <a:r>
                        <a:rPr lang="en-GB" sz="1400" dirty="0">
                          <a:effectLst/>
                        </a:rPr>
                        <a:t>Daily cleaning, surveillance, HCW HH, patient HH, terminal cleaning, patient transfer</a:t>
                      </a:r>
                    </a:p>
                  </a:txBody>
                  <a:tcPr marL="41391" marR="41391" marT="20696" marB="20696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dirty="0">
                          <a:effectLst/>
                        </a:rPr>
                        <a:t>1.11 (1.10–1.12)</a:t>
                      </a:r>
                    </a:p>
                  </a:txBody>
                  <a:tcPr marL="41391" marR="41391" marT="20696" marB="20696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983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o Made That Twitter Bird? - The New York Tim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58" y="4011910"/>
            <a:ext cx="357568" cy="25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3" y="297711"/>
            <a:ext cx="547260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thorny 5</a:t>
            </a:r>
            <a:r>
              <a:rPr lang="en-GB" sz="40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Moment for Hand Hygiene: hands and surfaces collide</a:t>
            </a:r>
            <a:endParaRPr lang="en-GB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b="1" dirty="0" smtClean="0">
                <a:latin typeface="Arial" pitchFamily="34" charset="0"/>
                <a:cs typeface="Arial" pitchFamily="34" charset="0"/>
              </a:rPr>
              <a:t>Jon Otter PhD </a:t>
            </a:r>
            <a:r>
              <a:rPr lang="en-GB" b="1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Director of Infection Prevention and Control 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GB" dirty="0" smtClean="0">
                <a:latin typeface="Arial" pitchFamily="34" charset="0"/>
                <a:cs typeface="Arial" pitchFamily="34" charset="0"/>
                <a:hlinkClick r:id="rId3"/>
              </a:rPr>
              <a:t>jon.otter@gstt.nhs.uk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  @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jonotter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r>
              <a:rPr lang="en-GB" dirty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dirty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dirty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School of Improvement – Medical Educati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375" y="4143280"/>
            <a:ext cx="2685245" cy="94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/>
          <a:srcRect l="2750" t="20601" r="67325" b="68199"/>
          <a:stretch/>
        </p:blipFill>
        <p:spPr>
          <a:xfrm>
            <a:off x="7086268" y="3603316"/>
            <a:ext cx="1940821" cy="408594"/>
          </a:xfrm>
          <a:prstGeom prst="rect">
            <a:avLst/>
          </a:prstGeom>
        </p:spPr>
      </p:pic>
      <p:pic>
        <p:nvPicPr>
          <p:cNvPr id="1030" name="Picture 6" descr="Mail 5 Icon - Free Icon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7" y="4317654"/>
            <a:ext cx="172731" cy="17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Evelina London Children&amp;amp;#39;s Hospital log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88156"/>
            <a:ext cx="905630" cy="1195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74848" y="71436"/>
            <a:ext cx="3245624" cy="33057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89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14109</TotalTime>
  <Words>1162</Words>
  <Application>Microsoft Office PowerPoint</Application>
  <PresentationFormat>On-screen Show (16:9)</PresentationFormat>
  <Paragraphs>180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Times New Roman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Improved hand hygiene reduces HCAI</vt:lpstr>
      <vt:lpstr>Evidence that hand hygiene is important</vt:lpstr>
      <vt:lpstr>PowerPoint Presentation</vt:lpstr>
      <vt:lpstr>PowerPoint Presentation</vt:lpstr>
      <vt:lpstr>PowerPoint Presentation</vt:lpstr>
      <vt:lpstr>PowerPoint Presentation</vt:lpstr>
      <vt:lpstr>Surface survival</vt:lpstr>
      <vt:lpstr>PowerPoint Presentation</vt:lpstr>
      <vt:lpstr>Equalising the risk from the prior room occupant</vt:lpstr>
      <vt:lpstr>PowerPoint Presentation</vt:lpstr>
      <vt:lpstr>PowerPoint Presentation</vt:lpstr>
      <vt:lpstr>Transfer of a surrogate marker in a NICU</vt:lpstr>
      <vt:lpstr>Transfer over time: inoculated pod</vt:lpstr>
      <vt:lpstr>Transfer of a surrogate marker in a NICU</vt:lpstr>
      <vt:lpstr>Transmission routes</vt:lpstr>
      <vt:lpstr>Surface &lt;&gt; Hand &lt;&gt; Patient</vt:lpstr>
      <vt:lpstr>Where are your hands going?</vt:lpstr>
      <vt:lpstr>Patients’ hands and their environment</vt:lpstr>
      <vt:lpstr>Factors influencing the relative importance of hands / surfaces</vt:lpstr>
      <vt:lpstr>Modelling the relative importance of hands / surfaces</vt:lpstr>
      <vt:lpstr>PowerPoint Presentation</vt:lpstr>
      <vt:lpstr>Comparative effectiveness: hand vs. environmental hygiene</vt:lpstr>
      <vt:lpstr>Combined impact: hand vs. environmental hygiene</vt:lpstr>
      <vt:lpstr>PowerPoint Presentation</vt:lpstr>
    </vt:vector>
  </TitlesOfParts>
  <Company>Imperial College Healthcare NHS Trust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Otter</dc:creator>
  <cp:lastModifiedBy>Otter Jon</cp:lastModifiedBy>
  <cp:revision>223</cp:revision>
  <dcterms:created xsi:type="dcterms:W3CDTF">2019-03-26T14:58:42Z</dcterms:created>
  <dcterms:modified xsi:type="dcterms:W3CDTF">2021-11-23T09:45:17Z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c4c015f6-1df0-4b7b-b956-d826e6856094</vt:lpwstr>
  </property>
</Properties>
</file>