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2"/>
  </p:sldMasterIdLst>
  <p:sldIdLst>
    <p:sldId id="256" r:id="rId3"/>
  </p:sldIdLst>
  <p:sldSz cx="30279975" cy="42808525"/>
  <p:notesSz cx="6858000" cy="9144000"/>
  <p:defaultTextStyle>
    <a:defPPr>
      <a:defRPr lang="en-US"/>
    </a:defPPr>
    <a:lvl1pPr algn="l" defTabSz="4175125" rtl="0" eaLnBrk="0" fontAlgn="base" hangingPunct="0">
      <a:spcBef>
        <a:spcPct val="0"/>
      </a:spcBef>
      <a:spcAft>
        <a:spcPct val="0"/>
      </a:spcAft>
      <a:defRPr sz="8200" kern="1200">
        <a:solidFill>
          <a:schemeClr val="tx1"/>
        </a:solidFill>
        <a:latin typeface="Arial" panose="020B0604020202020204" pitchFamily="34" charset="0"/>
        <a:ea typeface="+mn-ea"/>
        <a:cs typeface="+mn-cs"/>
      </a:defRPr>
    </a:lvl1pPr>
    <a:lvl2pPr marL="2087563" indent="-1630363" algn="l" defTabSz="4175125" rtl="0" eaLnBrk="0" fontAlgn="base" hangingPunct="0">
      <a:spcBef>
        <a:spcPct val="0"/>
      </a:spcBef>
      <a:spcAft>
        <a:spcPct val="0"/>
      </a:spcAft>
      <a:defRPr sz="8200" kern="1200">
        <a:solidFill>
          <a:schemeClr val="tx1"/>
        </a:solidFill>
        <a:latin typeface="Arial" panose="020B0604020202020204" pitchFamily="34" charset="0"/>
        <a:ea typeface="+mn-ea"/>
        <a:cs typeface="+mn-cs"/>
      </a:defRPr>
    </a:lvl2pPr>
    <a:lvl3pPr marL="4175125" indent="-3260725" algn="l" defTabSz="4175125" rtl="0" eaLnBrk="0" fontAlgn="base" hangingPunct="0">
      <a:spcBef>
        <a:spcPct val="0"/>
      </a:spcBef>
      <a:spcAft>
        <a:spcPct val="0"/>
      </a:spcAft>
      <a:defRPr sz="8200" kern="1200">
        <a:solidFill>
          <a:schemeClr val="tx1"/>
        </a:solidFill>
        <a:latin typeface="Arial" panose="020B0604020202020204" pitchFamily="34" charset="0"/>
        <a:ea typeface="+mn-ea"/>
        <a:cs typeface="+mn-cs"/>
      </a:defRPr>
    </a:lvl3pPr>
    <a:lvl4pPr marL="6264275" indent="-4892675" algn="l" defTabSz="4175125" rtl="0" eaLnBrk="0" fontAlgn="base" hangingPunct="0">
      <a:spcBef>
        <a:spcPct val="0"/>
      </a:spcBef>
      <a:spcAft>
        <a:spcPct val="0"/>
      </a:spcAft>
      <a:defRPr sz="8200" kern="1200">
        <a:solidFill>
          <a:schemeClr val="tx1"/>
        </a:solidFill>
        <a:latin typeface="Arial" panose="020B0604020202020204" pitchFamily="34" charset="0"/>
        <a:ea typeface="+mn-ea"/>
        <a:cs typeface="+mn-cs"/>
      </a:defRPr>
    </a:lvl4pPr>
    <a:lvl5pPr marL="8351838" indent="-6523038" algn="l" defTabSz="4175125" rtl="0" eaLnBrk="0" fontAlgn="base" hangingPunct="0">
      <a:spcBef>
        <a:spcPct val="0"/>
      </a:spcBef>
      <a:spcAft>
        <a:spcPct val="0"/>
      </a:spcAft>
      <a:defRPr sz="8200" kern="1200">
        <a:solidFill>
          <a:schemeClr val="tx1"/>
        </a:solidFill>
        <a:latin typeface="Arial" panose="020B0604020202020204" pitchFamily="34" charset="0"/>
        <a:ea typeface="+mn-ea"/>
        <a:cs typeface="+mn-cs"/>
      </a:defRPr>
    </a:lvl5pPr>
    <a:lvl6pPr marL="2286000" algn="l" defTabSz="914400" rtl="0" eaLnBrk="1" latinLnBrk="0" hangingPunct="1">
      <a:defRPr sz="8200" kern="1200">
        <a:solidFill>
          <a:schemeClr val="tx1"/>
        </a:solidFill>
        <a:latin typeface="Arial" panose="020B0604020202020204" pitchFamily="34" charset="0"/>
        <a:ea typeface="+mn-ea"/>
        <a:cs typeface="+mn-cs"/>
      </a:defRPr>
    </a:lvl6pPr>
    <a:lvl7pPr marL="2743200" algn="l" defTabSz="914400" rtl="0" eaLnBrk="1" latinLnBrk="0" hangingPunct="1">
      <a:defRPr sz="8200" kern="1200">
        <a:solidFill>
          <a:schemeClr val="tx1"/>
        </a:solidFill>
        <a:latin typeface="Arial" panose="020B0604020202020204" pitchFamily="34" charset="0"/>
        <a:ea typeface="+mn-ea"/>
        <a:cs typeface="+mn-cs"/>
      </a:defRPr>
    </a:lvl7pPr>
    <a:lvl8pPr marL="3200400" algn="l" defTabSz="914400" rtl="0" eaLnBrk="1" latinLnBrk="0" hangingPunct="1">
      <a:defRPr sz="8200" kern="1200">
        <a:solidFill>
          <a:schemeClr val="tx1"/>
        </a:solidFill>
        <a:latin typeface="Arial" panose="020B0604020202020204" pitchFamily="34" charset="0"/>
        <a:ea typeface="+mn-ea"/>
        <a:cs typeface="+mn-cs"/>
      </a:defRPr>
    </a:lvl8pPr>
    <a:lvl9pPr marL="3657600" algn="l" defTabSz="914400" rtl="0" eaLnBrk="1" latinLnBrk="0" hangingPunct="1">
      <a:defRPr sz="8200"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15:guide id="1" orient="horz" pos="4366">
          <p15:clr>
            <a:srgbClr val="A4A3A4"/>
          </p15:clr>
        </p15:guide>
        <p15:guide id="2" orient="horz" pos="601">
          <p15:clr>
            <a:srgbClr val="A4A3A4"/>
          </p15:clr>
        </p15:guide>
        <p15:guide id="3" orient="horz" pos="26138">
          <p15:clr>
            <a:srgbClr val="A4A3A4"/>
          </p15:clr>
        </p15:guide>
        <p15:guide id="4" pos="9537">
          <p15:clr>
            <a:srgbClr val="A4A3A4"/>
          </p15:clr>
        </p15:guide>
        <p15:guide id="5" pos="601">
          <p15:clr>
            <a:srgbClr val="A4A3A4"/>
          </p15:clr>
        </p15:guide>
        <p15:guide id="6" pos="18473">
          <p15:clr>
            <a:srgbClr val="A4A3A4"/>
          </p15:clr>
        </p15:guide>
        <p15:guide id="7" pos="9764">
          <p15:clr>
            <a:srgbClr val="A4A3A4"/>
          </p15:clr>
        </p15:guide>
        <p15:guide id="8" pos="9310">
          <p15:clr>
            <a:srgbClr val="A4A3A4"/>
          </p15:clr>
        </p15:guide>
        <p15:guide id="9" pos="14164">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C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FABFCF23-3B69-468F-B69F-88F6DE6A72F2}" styleName="Medium Style 1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8FD4443E-F989-4FC4-A0C8-D5A2AF1F390B}" styleName="Dark Style 1 - Accent 5">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5"/>
          </a:solidFill>
        </a:fill>
      </a:tcStyle>
    </a:wholeTbl>
    <a:band1H>
      <a:tcStyle>
        <a:tcBdr/>
        <a:fill>
          <a:solidFill>
            <a:schemeClr val="accent5">
              <a:shade val="60000"/>
            </a:schemeClr>
          </a:solidFill>
        </a:fill>
      </a:tcStyle>
    </a:band1H>
    <a:band1V>
      <a:tcStyle>
        <a:tcBdr/>
        <a:fill>
          <a:solidFill>
            <a:schemeClr val="accent5">
              <a:shade val="60000"/>
            </a:schemeClr>
          </a:solidFill>
        </a:fill>
      </a:tcStyle>
    </a:band1V>
    <a:lastCol>
      <a:tcTxStyle b="on"/>
      <a:tcStyle>
        <a:tcBdr>
          <a:left>
            <a:ln w="25400" cmpd="sng">
              <a:solidFill>
                <a:schemeClr val="lt1"/>
              </a:solidFill>
            </a:ln>
          </a:left>
        </a:tcBdr>
        <a:fill>
          <a:solidFill>
            <a:schemeClr val="accent5">
              <a:shade val="60000"/>
            </a:schemeClr>
          </a:solidFill>
        </a:fill>
      </a:tcStyle>
    </a:lastCol>
    <a:firstCol>
      <a:tcTxStyle b="on"/>
      <a:tcStyle>
        <a:tcBdr>
          <a:right>
            <a:ln w="25400" cmpd="sng">
              <a:solidFill>
                <a:schemeClr val="lt1"/>
              </a:solidFill>
            </a:ln>
          </a:right>
        </a:tcBdr>
        <a:fill>
          <a:solidFill>
            <a:schemeClr val="accent5">
              <a:shade val="60000"/>
            </a:schemeClr>
          </a:solidFill>
        </a:fill>
      </a:tcStyle>
    </a:firstCol>
    <a:lastRow>
      <a:tcTxStyle b="on"/>
      <a:tcStyle>
        <a:tcBdr>
          <a:top>
            <a:ln w="25400" cmpd="sng">
              <a:solidFill>
                <a:schemeClr val="lt1"/>
              </a:solidFill>
            </a:ln>
          </a:top>
        </a:tcBdr>
        <a:fill>
          <a:solidFill>
            <a:schemeClr val="accent5">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14" autoAdjust="0"/>
    <p:restoredTop sz="94660"/>
  </p:normalViewPr>
  <p:slideViewPr>
    <p:cSldViewPr>
      <p:cViewPr>
        <p:scale>
          <a:sx n="30" d="100"/>
          <a:sy n="30" d="100"/>
        </p:scale>
        <p:origin x="1916" y="-2752"/>
      </p:cViewPr>
      <p:guideLst>
        <p:guide orient="horz" pos="4366"/>
        <p:guide orient="horz" pos="601"/>
        <p:guide orient="horz" pos="26138"/>
        <p:guide pos="9537"/>
        <p:guide pos="601"/>
        <p:guide pos="18473"/>
        <p:guide pos="9764"/>
        <p:guide pos="9310"/>
        <p:guide pos="14164"/>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slide" Target="slides/slide1.xml"/><Relationship Id="rId7" Type="http://schemas.openxmlformats.org/officeDocument/2006/relationships/tableStyles" Target="tableStyles.xml"/><Relationship Id="rId2" Type="http://schemas.openxmlformats.org/officeDocument/2006/relationships/slideMaster" Target="slideMasters/slideMaster1.xml"/><Relationship Id="rId1" Type="http://schemas.openxmlformats.org/officeDocument/2006/relationships/customXml" Target="../customXml/item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270998" y="13298392"/>
            <a:ext cx="25737979" cy="9176087"/>
          </a:xfrm>
        </p:spPr>
        <p:txBody>
          <a:bodyPr/>
          <a:lstStyle/>
          <a:p>
            <a:r>
              <a:rPr lang="en-US"/>
              <a:t>Click to edit Master title style</a:t>
            </a:r>
            <a:endParaRPr lang="en-GB"/>
          </a:p>
        </p:txBody>
      </p:sp>
      <p:sp>
        <p:nvSpPr>
          <p:cNvPr id="3" name="Subtitle 2"/>
          <p:cNvSpPr>
            <a:spLocks noGrp="1"/>
          </p:cNvSpPr>
          <p:nvPr>
            <p:ph type="subTitle" idx="1"/>
          </p:nvPr>
        </p:nvSpPr>
        <p:spPr>
          <a:xfrm>
            <a:off x="4541996" y="24258164"/>
            <a:ext cx="21195983" cy="10939956"/>
          </a:xfrm>
        </p:spPr>
        <p:txBody>
          <a:bodyPr/>
          <a:lstStyle>
            <a:lvl1pPr marL="0" indent="0" algn="ctr">
              <a:buNone/>
              <a:defRPr>
                <a:solidFill>
                  <a:schemeClr val="tx1">
                    <a:tint val="75000"/>
                  </a:schemeClr>
                </a:solidFill>
              </a:defRPr>
            </a:lvl1pPr>
            <a:lvl2pPr marL="2088215" indent="0" algn="ctr">
              <a:buNone/>
              <a:defRPr>
                <a:solidFill>
                  <a:schemeClr val="tx1">
                    <a:tint val="75000"/>
                  </a:schemeClr>
                </a:solidFill>
              </a:defRPr>
            </a:lvl2pPr>
            <a:lvl3pPr marL="4176431" indent="0" algn="ctr">
              <a:buNone/>
              <a:defRPr>
                <a:solidFill>
                  <a:schemeClr val="tx1">
                    <a:tint val="75000"/>
                  </a:schemeClr>
                </a:solidFill>
              </a:defRPr>
            </a:lvl3pPr>
            <a:lvl4pPr marL="6264646" indent="0" algn="ctr">
              <a:buNone/>
              <a:defRPr>
                <a:solidFill>
                  <a:schemeClr val="tx1">
                    <a:tint val="75000"/>
                  </a:schemeClr>
                </a:solidFill>
              </a:defRPr>
            </a:lvl4pPr>
            <a:lvl5pPr marL="8352861" indent="0" algn="ctr">
              <a:buNone/>
              <a:defRPr>
                <a:solidFill>
                  <a:schemeClr val="tx1">
                    <a:tint val="75000"/>
                  </a:schemeClr>
                </a:solidFill>
              </a:defRPr>
            </a:lvl5pPr>
            <a:lvl6pPr marL="10441076" indent="0" algn="ctr">
              <a:buNone/>
              <a:defRPr>
                <a:solidFill>
                  <a:schemeClr val="tx1">
                    <a:tint val="75000"/>
                  </a:schemeClr>
                </a:solidFill>
              </a:defRPr>
            </a:lvl6pPr>
            <a:lvl7pPr marL="12529292" indent="0" algn="ctr">
              <a:buNone/>
              <a:defRPr>
                <a:solidFill>
                  <a:schemeClr val="tx1">
                    <a:tint val="75000"/>
                  </a:schemeClr>
                </a:solidFill>
              </a:defRPr>
            </a:lvl7pPr>
            <a:lvl8pPr marL="14617507" indent="0" algn="ctr">
              <a:buNone/>
              <a:defRPr>
                <a:solidFill>
                  <a:schemeClr val="tx1">
                    <a:tint val="75000"/>
                  </a:schemeClr>
                </a:solidFill>
              </a:defRPr>
            </a:lvl8pPr>
            <a:lvl9pPr marL="16705722" indent="0" algn="ctr">
              <a:buNone/>
              <a:defRPr>
                <a:solidFill>
                  <a:schemeClr val="tx1">
                    <a:tint val="75000"/>
                  </a:schemeClr>
                </a:solidFill>
              </a:defRPr>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xmlns="" id="{AB96CB68-EFED-4AEE-838C-879770A8BFAF}"/>
              </a:ext>
            </a:extLst>
          </p:cNvPr>
          <p:cNvSpPr>
            <a:spLocks noGrp="1"/>
          </p:cNvSpPr>
          <p:nvPr>
            <p:ph type="dt" sz="half" idx="10"/>
          </p:nvPr>
        </p:nvSpPr>
        <p:spPr/>
        <p:txBody>
          <a:bodyPr/>
          <a:lstStyle>
            <a:lvl1pPr>
              <a:defRPr/>
            </a:lvl1pPr>
          </a:lstStyle>
          <a:p>
            <a:pPr>
              <a:defRPr/>
            </a:pPr>
            <a:fld id="{64339F17-DA1C-462A-A2B3-795DFE7DC23B}" type="datetimeFigureOut">
              <a:rPr lang="en-US"/>
              <a:pPr>
                <a:defRPr/>
              </a:pPr>
              <a:t>10/12/2022</a:t>
            </a:fld>
            <a:endParaRPr lang="en-GB"/>
          </a:p>
        </p:txBody>
      </p:sp>
      <p:sp>
        <p:nvSpPr>
          <p:cNvPr id="5" name="Footer Placeholder 4">
            <a:extLst>
              <a:ext uri="{FF2B5EF4-FFF2-40B4-BE49-F238E27FC236}">
                <a16:creationId xmlns:a16="http://schemas.microsoft.com/office/drawing/2014/main" xmlns="" id="{14D52943-A67B-201A-8999-00BB100C1035}"/>
              </a:ext>
            </a:extLst>
          </p:cNvPr>
          <p:cNvSpPr>
            <a:spLocks noGrp="1"/>
          </p:cNvSpPr>
          <p:nvPr>
            <p:ph type="ftr" sz="quarter" idx="11"/>
          </p:nvPr>
        </p:nvSpPr>
        <p:spPr/>
        <p:txBody>
          <a:bodyPr/>
          <a:lstStyle>
            <a:lvl1pPr>
              <a:defRPr/>
            </a:lvl1pPr>
          </a:lstStyle>
          <a:p>
            <a:pPr>
              <a:defRPr/>
            </a:pPr>
            <a:endParaRPr lang="en-GB"/>
          </a:p>
        </p:txBody>
      </p:sp>
      <p:sp>
        <p:nvSpPr>
          <p:cNvPr id="6" name="Slide Number Placeholder 5">
            <a:extLst>
              <a:ext uri="{FF2B5EF4-FFF2-40B4-BE49-F238E27FC236}">
                <a16:creationId xmlns:a16="http://schemas.microsoft.com/office/drawing/2014/main" xmlns="" id="{B6FD1059-38DA-8573-2BF0-7BA1C3D37D79}"/>
              </a:ext>
            </a:extLst>
          </p:cNvPr>
          <p:cNvSpPr>
            <a:spLocks noGrp="1"/>
          </p:cNvSpPr>
          <p:nvPr>
            <p:ph type="sldNum" sz="quarter" idx="12"/>
          </p:nvPr>
        </p:nvSpPr>
        <p:spPr/>
        <p:txBody>
          <a:bodyPr/>
          <a:lstStyle>
            <a:lvl1pPr>
              <a:defRPr/>
            </a:lvl1pPr>
          </a:lstStyle>
          <a:p>
            <a:fld id="{50B79C5A-5A63-4A34-8E39-15EB34D5D689}" type="slidenum">
              <a:rPr lang="en-GB" altLang="en-US"/>
              <a:pPr/>
              <a:t>‹#›</a:t>
            </a:fld>
            <a:endParaRPr lang="en-GB" altLang="en-US"/>
          </a:p>
        </p:txBody>
      </p:sp>
    </p:spTree>
    <p:extLst>
      <p:ext uri="{BB962C8B-B14F-4D97-AF65-F5344CB8AC3E}">
        <p14:creationId xmlns:p14="http://schemas.microsoft.com/office/powerpoint/2010/main" val="10493571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xmlns="" id="{30ECD6CF-E2C6-8DEF-77BF-44807E6BF4A9}"/>
              </a:ext>
            </a:extLst>
          </p:cNvPr>
          <p:cNvSpPr>
            <a:spLocks noGrp="1"/>
          </p:cNvSpPr>
          <p:nvPr>
            <p:ph type="dt" sz="half" idx="10"/>
          </p:nvPr>
        </p:nvSpPr>
        <p:spPr/>
        <p:txBody>
          <a:bodyPr/>
          <a:lstStyle>
            <a:lvl1pPr>
              <a:defRPr/>
            </a:lvl1pPr>
          </a:lstStyle>
          <a:p>
            <a:pPr>
              <a:defRPr/>
            </a:pPr>
            <a:fld id="{3217FFD5-FAC7-402C-BD5C-EF4E6B75BEE9}" type="datetimeFigureOut">
              <a:rPr lang="en-US"/>
              <a:pPr>
                <a:defRPr/>
              </a:pPr>
              <a:t>10/12/2022</a:t>
            </a:fld>
            <a:endParaRPr lang="en-GB"/>
          </a:p>
        </p:txBody>
      </p:sp>
      <p:sp>
        <p:nvSpPr>
          <p:cNvPr id="5" name="Footer Placeholder 4">
            <a:extLst>
              <a:ext uri="{FF2B5EF4-FFF2-40B4-BE49-F238E27FC236}">
                <a16:creationId xmlns:a16="http://schemas.microsoft.com/office/drawing/2014/main" xmlns="" id="{4350D287-2D21-35D9-35EF-0FD6ADA8D1B4}"/>
              </a:ext>
            </a:extLst>
          </p:cNvPr>
          <p:cNvSpPr>
            <a:spLocks noGrp="1"/>
          </p:cNvSpPr>
          <p:nvPr>
            <p:ph type="ftr" sz="quarter" idx="11"/>
          </p:nvPr>
        </p:nvSpPr>
        <p:spPr/>
        <p:txBody>
          <a:bodyPr/>
          <a:lstStyle>
            <a:lvl1pPr>
              <a:defRPr/>
            </a:lvl1pPr>
          </a:lstStyle>
          <a:p>
            <a:pPr>
              <a:defRPr/>
            </a:pPr>
            <a:endParaRPr lang="en-GB"/>
          </a:p>
        </p:txBody>
      </p:sp>
      <p:sp>
        <p:nvSpPr>
          <p:cNvPr id="6" name="Slide Number Placeholder 5">
            <a:extLst>
              <a:ext uri="{FF2B5EF4-FFF2-40B4-BE49-F238E27FC236}">
                <a16:creationId xmlns:a16="http://schemas.microsoft.com/office/drawing/2014/main" xmlns="" id="{79A16799-99E0-52B6-5BD9-35624758C0A3}"/>
              </a:ext>
            </a:extLst>
          </p:cNvPr>
          <p:cNvSpPr>
            <a:spLocks noGrp="1"/>
          </p:cNvSpPr>
          <p:nvPr>
            <p:ph type="sldNum" sz="quarter" idx="12"/>
          </p:nvPr>
        </p:nvSpPr>
        <p:spPr/>
        <p:txBody>
          <a:bodyPr/>
          <a:lstStyle>
            <a:lvl1pPr>
              <a:defRPr/>
            </a:lvl1pPr>
          </a:lstStyle>
          <a:p>
            <a:fld id="{0791E6EA-7863-4604-B9AE-B9E2A11D7062}" type="slidenum">
              <a:rPr lang="en-GB" altLang="en-US"/>
              <a:pPr/>
              <a:t>‹#›</a:t>
            </a:fld>
            <a:endParaRPr lang="en-GB" altLang="en-US"/>
          </a:p>
        </p:txBody>
      </p:sp>
    </p:spTree>
    <p:extLst>
      <p:ext uri="{BB962C8B-B14F-4D97-AF65-F5344CB8AC3E}">
        <p14:creationId xmlns:p14="http://schemas.microsoft.com/office/powerpoint/2010/main" val="213744958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391909" y="27508444"/>
            <a:ext cx="25737979" cy="8502249"/>
          </a:xfrm>
        </p:spPr>
        <p:txBody>
          <a:bodyPr anchor="t"/>
          <a:lstStyle>
            <a:lvl1pPr algn="l">
              <a:defRPr sz="18300" b="1" cap="all"/>
            </a:lvl1pPr>
          </a:lstStyle>
          <a:p>
            <a:r>
              <a:rPr lang="en-US"/>
              <a:t>Click to edit Master title style</a:t>
            </a:r>
            <a:endParaRPr lang="en-GB"/>
          </a:p>
        </p:txBody>
      </p:sp>
      <p:sp>
        <p:nvSpPr>
          <p:cNvPr id="3" name="Text Placeholder 2"/>
          <p:cNvSpPr>
            <a:spLocks noGrp="1"/>
          </p:cNvSpPr>
          <p:nvPr>
            <p:ph type="body" idx="1"/>
          </p:nvPr>
        </p:nvSpPr>
        <p:spPr>
          <a:xfrm>
            <a:off x="2391909" y="18144082"/>
            <a:ext cx="25737979" cy="9364362"/>
          </a:xfrm>
        </p:spPr>
        <p:txBody>
          <a:bodyPr anchor="b"/>
          <a:lstStyle>
            <a:lvl1pPr marL="0" indent="0">
              <a:buNone/>
              <a:defRPr sz="9100">
                <a:solidFill>
                  <a:schemeClr val="tx1">
                    <a:tint val="75000"/>
                  </a:schemeClr>
                </a:solidFill>
              </a:defRPr>
            </a:lvl1pPr>
            <a:lvl2pPr marL="2088215" indent="0">
              <a:buNone/>
              <a:defRPr sz="8200">
                <a:solidFill>
                  <a:schemeClr val="tx1">
                    <a:tint val="75000"/>
                  </a:schemeClr>
                </a:solidFill>
              </a:defRPr>
            </a:lvl2pPr>
            <a:lvl3pPr marL="4176431" indent="0">
              <a:buNone/>
              <a:defRPr sz="7300">
                <a:solidFill>
                  <a:schemeClr val="tx1">
                    <a:tint val="75000"/>
                  </a:schemeClr>
                </a:solidFill>
              </a:defRPr>
            </a:lvl3pPr>
            <a:lvl4pPr marL="6264646" indent="0">
              <a:buNone/>
              <a:defRPr sz="6400">
                <a:solidFill>
                  <a:schemeClr val="tx1">
                    <a:tint val="75000"/>
                  </a:schemeClr>
                </a:solidFill>
              </a:defRPr>
            </a:lvl4pPr>
            <a:lvl5pPr marL="8352861" indent="0">
              <a:buNone/>
              <a:defRPr sz="6400">
                <a:solidFill>
                  <a:schemeClr val="tx1">
                    <a:tint val="75000"/>
                  </a:schemeClr>
                </a:solidFill>
              </a:defRPr>
            </a:lvl5pPr>
            <a:lvl6pPr marL="10441076" indent="0">
              <a:buNone/>
              <a:defRPr sz="6400">
                <a:solidFill>
                  <a:schemeClr val="tx1">
                    <a:tint val="75000"/>
                  </a:schemeClr>
                </a:solidFill>
              </a:defRPr>
            </a:lvl6pPr>
            <a:lvl7pPr marL="12529292" indent="0">
              <a:buNone/>
              <a:defRPr sz="6400">
                <a:solidFill>
                  <a:schemeClr val="tx1">
                    <a:tint val="75000"/>
                  </a:schemeClr>
                </a:solidFill>
              </a:defRPr>
            </a:lvl7pPr>
            <a:lvl8pPr marL="14617507" indent="0">
              <a:buNone/>
              <a:defRPr sz="6400">
                <a:solidFill>
                  <a:schemeClr val="tx1">
                    <a:tint val="75000"/>
                  </a:schemeClr>
                </a:solidFill>
              </a:defRPr>
            </a:lvl8pPr>
            <a:lvl9pPr marL="16705722" indent="0">
              <a:buNone/>
              <a:defRPr sz="64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xmlns="" id="{78EE3924-5134-A16B-FCE8-C753F398E354}"/>
              </a:ext>
            </a:extLst>
          </p:cNvPr>
          <p:cNvSpPr>
            <a:spLocks noGrp="1"/>
          </p:cNvSpPr>
          <p:nvPr>
            <p:ph type="dt" sz="half" idx="10"/>
          </p:nvPr>
        </p:nvSpPr>
        <p:spPr/>
        <p:txBody>
          <a:bodyPr/>
          <a:lstStyle>
            <a:lvl1pPr>
              <a:defRPr/>
            </a:lvl1pPr>
          </a:lstStyle>
          <a:p>
            <a:pPr>
              <a:defRPr/>
            </a:pPr>
            <a:fld id="{83BE5917-C78F-4FED-A232-04E2D48BC613}" type="datetimeFigureOut">
              <a:rPr lang="en-US"/>
              <a:pPr>
                <a:defRPr/>
              </a:pPr>
              <a:t>10/12/2022</a:t>
            </a:fld>
            <a:endParaRPr lang="en-GB"/>
          </a:p>
        </p:txBody>
      </p:sp>
      <p:sp>
        <p:nvSpPr>
          <p:cNvPr id="5" name="Footer Placeholder 4">
            <a:extLst>
              <a:ext uri="{FF2B5EF4-FFF2-40B4-BE49-F238E27FC236}">
                <a16:creationId xmlns:a16="http://schemas.microsoft.com/office/drawing/2014/main" xmlns="" id="{3A84D21C-5D03-287B-7144-6CA0367537BE}"/>
              </a:ext>
            </a:extLst>
          </p:cNvPr>
          <p:cNvSpPr>
            <a:spLocks noGrp="1"/>
          </p:cNvSpPr>
          <p:nvPr>
            <p:ph type="ftr" sz="quarter" idx="11"/>
          </p:nvPr>
        </p:nvSpPr>
        <p:spPr/>
        <p:txBody>
          <a:bodyPr/>
          <a:lstStyle>
            <a:lvl1pPr>
              <a:defRPr/>
            </a:lvl1pPr>
          </a:lstStyle>
          <a:p>
            <a:pPr>
              <a:defRPr/>
            </a:pPr>
            <a:endParaRPr lang="en-GB"/>
          </a:p>
        </p:txBody>
      </p:sp>
      <p:sp>
        <p:nvSpPr>
          <p:cNvPr id="6" name="Slide Number Placeholder 5">
            <a:extLst>
              <a:ext uri="{FF2B5EF4-FFF2-40B4-BE49-F238E27FC236}">
                <a16:creationId xmlns:a16="http://schemas.microsoft.com/office/drawing/2014/main" xmlns="" id="{DCE432A9-345B-0CF7-F0BB-74020962DB1D}"/>
              </a:ext>
            </a:extLst>
          </p:cNvPr>
          <p:cNvSpPr>
            <a:spLocks noGrp="1"/>
          </p:cNvSpPr>
          <p:nvPr>
            <p:ph type="sldNum" sz="quarter" idx="12"/>
          </p:nvPr>
        </p:nvSpPr>
        <p:spPr/>
        <p:txBody>
          <a:bodyPr/>
          <a:lstStyle>
            <a:lvl1pPr>
              <a:defRPr/>
            </a:lvl1pPr>
          </a:lstStyle>
          <a:p>
            <a:fld id="{D3A2A363-66C4-425F-AF8D-42087B6C5B3B}" type="slidenum">
              <a:rPr lang="en-GB" altLang="en-US"/>
              <a:pPr/>
              <a:t>‹#›</a:t>
            </a:fld>
            <a:endParaRPr lang="en-GB" altLang="en-US"/>
          </a:p>
        </p:txBody>
      </p:sp>
    </p:spTree>
    <p:extLst>
      <p:ext uri="{BB962C8B-B14F-4D97-AF65-F5344CB8AC3E}">
        <p14:creationId xmlns:p14="http://schemas.microsoft.com/office/powerpoint/2010/main" val="90363927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5015123" y="62349824"/>
            <a:ext cx="44867985" cy="176347340"/>
          </a:xfrm>
        </p:spPr>
        <p:txBody>
          <a:bodyPr/>
          <a:lstStyle>
            <a:lvl1pPr>
              <a:defRPr sz="12800"/>
            </a:lvl1pPr>
            <a:lvl2pPr>
              <a:defRPr sz="11000"/>
            </a:lvl2pPr>
            <a:lvl3pPr>
              <a:defRPr sz="9100"/>
            </a:lvl3pPr>
            <a:lvl4pPr>
              <a:defRPr sz="8200"/>
            </a:lvl4pPr>
            <a:lvl5pPr>
              <a:defRPr sz="8200"/>
            </a:lvl5pPr>
            <a:lvl6pPr>
              <a:defRPr sz="8200"/>
            </a:lvl6pPr>
            <a:lvl7pPr>
              <a:defRPr sz="8200"/>
            </a:lvl7pPr>
            <a:lvl8pPr>
              <a:defRPr sz="8200"/>
            </a:lvl8pPr>
            <a:lvl9pPr>
              <a:defRPr sz="8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50387773" y="62349824"/>
            <a:ext cx="44867982" cy="176347340"/>
          </a:xfrm>
        </p:spPr>
        <p:txBody>
          <a:bodyPr/>
          <a:lstStyle>
            <a:lvl1pPr>
              <a:defRPr sz="12800"/>
            </a:lvl1pPr>
            <a:lvl2pPr>
              <a:defRPr sz="11000"/>
            </a:lvl2pPr>
            <a:lvl3pPr>
              <a:defRPr sz="9100"/>
            </a:lvl3pPr>
            <a:lvl4pPr>
              <a:defRPr sz="8200"/>
            </a:lvl4pPr>
            <a:lvl5pPr>
              <a:defRPr sz="8200"/>
            </a:lvl5pPr>
            <a:lvl6pPr>
              <a:defRPr sz="8200"/>
            </a:lvl6pPr>
            <a:lvl7pPr>
              <a:defRPr sz="8200"/>
            </a:lvl7pPr>
            <a:lvl8pPr>
              <a:defRPr sz="8200"/>
            </a:lvl8pPr>
            <a:lvl9pPr>
              <a:defRPr sz="8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3">
            <a:extLst>
              <a:ext uri="{FF2B5EF4-FFF2-40B4-BE49-F238E27FC236}">
                <a16:creationId xmlns:a16="http://schemas.microsoft.com/office/drawing/2014/main" xmlns="" id="{4D68EB55-D5D5-A5AE-14E2-6BA8DE73194C}"/>
              </a:ext>
            </a:extLst>
          </p:cNvPr>
          <p:cNvSpPr>
            <a:spLocks noGrp="1"/>
          </p:cNvSpPr>
          <p:nvPr>
            <p:ph type="dt" sz="half" idx="10"/>
          </p:nvPr>
        </p:nvSpPr>
        <p:spPr/>
        <p:txBody>
          <a:bodyPr/>
          <a:lstStyle>
            <a:lvl1pPr>
              <a:defRPr/>
            </a:lvl1pPr>
          </a:lstStyle>
          <a:p>
            <a:pPr>
              <a:defRPr/>
            </a:pPr>
            <a:fld id="{2EFAB3EC-F4C2-4B7D-BD53-6753093F04E8}" type="datetimeFigureOut">
              <a:rPr lang="en-US"/>
              <a:pPr>
                <a:defRPr/>
              </a:pPr>
              <a:t>10/12/2022</a:t>
            </a:fld>
            <a:endParaRPr lang="en-GB"/>
          </a:p>
        </p:txBody>
      </p:sp>
      <p:sp>
        <p:nvSpPr>
          <p:cNvPr id="6" name="Footer Placeholder 4">
            <a:extLst>
              <a:ext uri="{FF2B5EF4-FFF2-40B4-BE49-F238E27FC236}">
                <a16:creationId xmlns:a16="http://schemas.microsoft.com/office/drawing/2014/main" xmlns="" id="{08572978-1038-15AA-3D2B-55277C144440}"/>
              </a:ext>
            </a:extLst>
          </p:cNvPr>
          <p:cNvSpPr>
            <a:spLocks noGrp="1"/>
          </p:cNvSpPr>
          <p:nvPr>
            <p:ph type="ftr" sz="quarter" idx="11"/>
          </p:nvPr>
        </p:nvSpPr>
        <p:spPr/>
        <p:txBody>
          <a:bodyPr/>
          <a:lstStyle>
            <a:lvl1pPr>
              <a:defRPr/>
            </a:lvl1pPr>
          </a:lstStyle>
          <a:p>
            <a:pPr>
              <a:defRPr/>
            </a:pPr>
            <a:endParaRPr lang="en-GB"/>
          </a:p>
        </p:txBody>
      </p:sp>
      <p:sp>
        <p:nvSpPr>
          <p:cNvPr id="7" name="Slide Number Placeholder 5">
            <a:extLst>
              <a:ext uri="{FF2B5EF4-FFF2-40B4-BE49-F238E27FC236}">
                <a16:creationId xmlns:a16="http://schemas.microsoft.com/office/drawing/2014/main" xmlns="" id="{62AA1367-296D-C47B-AEB6-BD0D127C44AB}"/>
              </a:ext>
            </a:extLst>
          </p:cNvPr>
          <p:cNvSpPr>
            <a:spLocks noGrp="1"/>
          </p:cNvSpPr>
          <p:nvPr>
            <p:ph type="sldNum" sz="quarter" idx="12"/>
          </p:nvPr>
        </p:nvSpPr>
        <p:spPr/>
        <p:txBody>
          <a:bodyPr/>
          <a:lstStyle>
            <a:lvl1pPr>
              <a:defRPr/>
            </a:lvl1pPr>
          </a:lstStyle>
          <a:p>
            <a:fld id="{71ACDA39-DE96-4584-B4B4-1C3972DBC4A4}" type="slidenum">
              <a:rPr lang="en-GB" altLang="en-US"/>
              <a:pPr/>
              <a:t>‹#›</a:t>
            </a:fld>
            <a:endParaRPr lang="en-GB" altLang="en-US"/>
          </a:p>
        </p:txBody>
      </p:sp>
    </p:spTree>
    <p:extLst>
      <p:ext uri="{BB962C8B-B14F-4D97-AF65-F5344CB8AC3E}">
        <p14:creationId xmlns:p14="http://schemas.microsoft.com/office/powerpoint/2010/main" val="384768269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513999" y="1714326"/>
            <a:ext cx="27251978" cy="7134754"/>
          </a:xfrm>
        </p:spPr>
        <p:txBody>
          <a:bodyPr/>
          <a:lstStyle>
            <a:lvl1pPr>
              <a:defRPr/>
            </a:lvl1pPr>
          </a:lstStyle>
          <a:p>
            <a:r>
              <a:rPr lang="en-US"/>
              <a:t>Click to edit Master title style</a:t>
            </a:r>
            <a:endParaRPr lang="en-GB"/>
          </a:p>
        </p:txBody>
      </p:sp>
      <p:sp>
        <p:nvSpPr>
          <p:cNvPr id="3" name="Text Placeholder 2"/>
          <p:cNvSpPr>
            <a:spLocks noGrp="1"/>
          </p:cNvSpPr>
          <p:nvPr>
            <p:ph type="body" idx="1"/>
          </p:nvPr>
        </p:nvSpPr>
        <p:spPr>
          <a:xfrm>
            <a:off x="1513999" y="9582375"/>
            <a:ext cx="13378914" cy="3993477"/>
          </a:xfrm>
        </p:spPr>
        <p:txBody>
          <a:bodyPr anchor="b"/>
          <a:lstStyle>
            <a:lvl1pPr marL="0" indent="0">
              <a:buNone/>
              <a:defRPr sz="11000" b="1"/>
            </a:lvl1pPr>
            <a:lvl2pPr marL="2088215" indent="0">
              <a:buNone/>
              <a:defRPr sz="9100" b="1"/>
            </a:lvl2pPr>
            <a:lvl3pPr marL="4176431" indent="0">
              <a:buNone/>
              <a:defRPr sz="8200" b="1"/>
            </a:lvl3pPr>
            <a:lvl4pPr marL="6264646" indent="0">
              <a:buNone/>
              <a:defRPr sz="7300" b="1"/>
            </a:lvl4pPr>
            <a:lvl5pPr marL="8352861" indent="0">
              <a:buNone/>
              <a:defRPr sz="7300" b="1"/>
            </a:lvl5pPr>
            <a:lvl6pPr marL="10441076" indent="0">
              <a:buNone/>
              <a:defRPr sz="7300" b="1"/>
            </a:lvl6pPr>
            <a:lvl7pPr marL="12529292" indent="0">
              <a:buNone/>
              <a:defRPr sz="7300" b="1"/>
            </a:lvl7pPr>
            <a:lvl8pPr marL="14617507" indent="0">
              <a:buNone/>
              <a:defRPr sz="7300" b="1"/>
            </a:lvl8pPr>
            <a:lvl9pPr marL="16705722" indent="0">
              <a:buNone/>
              <a:defRPr sz="7300" b="1"/>
            </a:lvl9pPr>
          </a:lstStyle>
          <a:p>
            <a:pPr lvl="0"/>
            <a:r>
              <a:rPr lang="en-US"/>
              <a:t>Click to edit Master text styles</a:t>
            </a:r>
          </a:p>
        </p:txBody>
      </p:sp>
      <p:sp>
        <p:nvSpPr>
          <p:cNvPr id="4" name="Content Placeholder 3"/>
          <p:cNvSpPr>
            <a:spLocks noGrp="1"/>
          </p:cNvSpPr>
          <p:nvPr>
            <p:ph sz="half" idx="2"/>
          </p:nvPr>
        </p:nvSpPr>
        <p:spPr>
          <a:xfrm>
            <a:off x="1513999" y="13575852"/>
            <a:ext cx="13378914" cy="24664452"/>
          </a:xfrm>
        </p:spPr>
        <p:txBody>
          <a:bodyPr/>
          <a:lstStyle>
            <a:lvl1pPr>
              <a:defRPr sz="11000"/>
            </a:lvl1pPr>
            <a:lvl2pPr>
              <a:defRPr sz="9100"/>
            </a:lvl2pPr>
            <a:lvl3pPr>
              <a:defRPr sz="8200"/>
            </a:lvl3pPr>
            <a:lvl4pPr>
              <a:defRPr sz="7300"/>
            </a:lvl4pPr>
            <a:lvl5pPr>
              <a:defRPr sz="7300"/>
            </a:lvl5pPr>
            <a:lvl6pPr>
              <a:defRPr sz="7300"/>
            </a:lvl6pPr>
            <a:lvl7pPr>
              <a:defRPr sz="7300"/>
            </a:lvl7pPr>
            <a:lvl8pPr>
              <a:defRPr sz="7300"/>
            </a:lvl8pPr>
            <a:lvl9pPr>
              <a:defRPr sz="73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15381808" y="9582375"/>
            <a:ext cx="13384170" cy="3993477"/>
          </a:xfrm>
        </p:spPr>
        <p:txBody>
          <a:bodyPr anchor="b"/>
          <a:lstStyle>
            <a:lvl1pPr marL="0" indent="0">
              <a:buNone/>
              <a:defRPr sz="11000" b="1"/>
            </a:lvl1pPr>
            <a:lvl2pPr marL="2088215" indent="0">
              <a:buNone/>
              <a:defRPr sz="9100" b="1"/>
            </a:lvl2pPr>
            <a:lvl3pPr marL="4176431" indent="0">
              <a:buNone/>
              <a:defRPr sz="8200" b="1"/>
            </a:lvl3pPr>
            <a:lvl4pPr marL="6264646" indent="0">
              <a:buNone/>
              <a:defRPr sz="7300" b="1"/>
            </a:lvl4pPr>
            <a:lvl5pPr marL="8352861" indent="0">
              <a:buNone/>
              <a:defRPr sz="7300" b="1"/>
            </a:lvl5pPr>
            <a:lvl6pPr marL="10441076" indent="0">
              <a:buNone/>
              <a:defRPr sz="7300" b="1"/>
            </a:lvl6pPr>
            <a:lvl7pPr marL="12529292" indent="0">
              <a:buNone/>
              <a:defRPr sz="7300" b="1"/>
            </a:lvl7pPr>
            <a:lvl8pPr marL="14617507" indent="0">
              <a:buNone/>
              <a:defRPr sz="7300" b="1"/>
            </a:lvl8pPr>
            <a:lvl9pPr marL="16705722" indent="0">
              <a:buNone/>
              <a:defRPr sz="7300" b="1"/>
            </a:lvl9pPr>
          </a:lstStyle>
          <a:p>
            <a:pPr lvl="0"/>
            <a:r>
              <a:rPr lang="en-US"/>
              <a:t>Click to edit Master text styles</a:t>
            </a:r>
          </a:p>
        </p:txBody>
      </p:sp>
      <p:sp>
        <p:nvSpPr>
          <p:cNvPr id="6" name="Content Placeholder 5"/>
          <p:cNvSpPr>
            <a:spLocks noGrp="1"/>
          </p:cNvSpPr>
          <p:nvPr>
            <p:ph sz="quarter" idx="4"/>
          </p:nvPr>
        </p:nvSpPr>
        <p:spPr>
          <a:xfrm>
            <a:off x="15381808" y="13575852"/>
            <a:ext cx="13384170" cy="24664452"/>
          </a:xfrm>
        </p:spPr>
        <p:txBody>
          <a:bodyPr/>
          <a:lstStyle>
            <a:lvl1pPr>
              <a:defRPr sz="11000"/>
            </a:lvl1pPr>
            <a:lvl2pPr>
              <a:defRPr sz="9100"/>
            </a:lvl2pPr>
            <a:lvl3pPr>
              <a:defRPr sz="8200"/>
            </a:lvl3pPr>
            <a:lvl4pPr>
              <a:defRPr sz="7300"/>
            </a:lvl4pPr>
            <a:lvl5pPr>
              <a:defRPr sz="7300"/>
            </a:lvl5pPr>
            <a:lvl6pPr>
              <a:defRPr sz="7300"/>
            </a:lvl6pPr>
            <a:lvl7pPr>
              <a:defRPr sz="7300"/>
            </a:lvl7pPr>
            <a:lvl8pPr>
              <a:defRPr sz="7300"/>
            </a:lvl8pPr>
            <a:lvl9pPr>
              <a:defRPr sz="73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3">
            <a:extLst>
              <a:ext uri="{FF2B5EF4-FFF2-40B4-BE49-F238E27FC236}">
                <a16:creationId xmlns:a16="http://schemas.microsoft.com/office/drawing/2014/main" xmlns="" id="{568516F3-46C8-96E5-1AA3-4A670E713DEE}"/>
              </a:ext>
            </a:extLst>
          </p:cNvPr>
          <p:cNvSpPr>
            <a:spLocks noGrp="1"/>
          </p:cNvSpPr>
          <p:nvPr>
            <p:ph type="dt" sz="half" idx="10"/>
          </p:nvPr>
        </p:nvSpPr>
        <p:spPr/>
        <p:txBody>
          <a:bodyPr/>
          <a:lstStyle>
            <a:lvl1pPr>
              <a:defRPr/>
            </a:lvl1pPr>
          </a:lstStyle>
          <a:p>
            <a:pPr>
              <a:defRPr/>
            </a:pPr>
            <a:fld id="{8BA2C9CF-0084-4BB5-AB4B-B88FFA836689}" type="datetimeFigureOut">
              <a:rPr lang="en-US"/>
              <a:pPr>
                <a:defRPr/>
              </a:pPr>
              <a:t>10/12/2022</a:t>
            </a:fld>
            <a:endParaRPr lang="en-GB"/>
          </a:p>
        </p:txBody>
      </p:sp>
      <p:sp>
        <p:nvSpPr>
          <p:cNvPr id="8" name="Footer Placeholder 4">
            <a:extLst>
              <a:ext uri="{FF2B5EF4-FFF2-40B4-BE49-F238E27FC236}">
                <a16:creationId xmlns:a16="http://schemas.microsoft.com/office/drawing/2014/main" xmlns="" id="{6B8A039E-1AB0-8A2F-4B39-EE8E323F8333}"/>
              </a:ext>
            </a:extLst>
          </p:cNvPr>
          <p:cNvSpPr>
            <a:spLocks noGrp="1"/>
          </p:cNvSpPr>
          <p:nvPr>
            <p:ph type="ftr" sz="quarter" idx="11"/>
          </p:nvPr>
        </p:nvSpPr>
        <p:spPr/>
        <p:txBody>
          <a:bodyPr/>
          <a:lstStyle>
            <a:lvl1pPr>
              <a:defRPr/>
            </a:lvl1pPr>
          </a:lstStyle>
          <a:p>
            <a:pPr>
              <a:defRPr/>
            </a:pPr>
            <a:endParaRPr lang="en-GB"/>
          </a:p>
        </p:txBody>
      </p:sp>
      <p:sp>
        <p:nvSpPr>
          <p:cNvPr id="9" name="Slide Number Placeholder 5">
            <a:extLst>
              <a:ext uri="{FF2B5EF4-FFF2-40B4-BE49-F238E27FC236}">
                <a16:creationId xmlns:a16="http://schemas.microsoft.com/office/drawing/2014/main" xmlns="" id="{B0BC2A28-4A7E-0DC2-8655-4ED51D5F6AE9}"/>
              </a:ext>
            </a:extLst>
          </p:cNvPr>
          <p:cNvSpPr>
            <a:spLocks noGrp="1"/>
          </p:cNvSpPr>
          <p:nvPr>
            <p:ph type="sldNum" sz="quarter" idx="12"/>
          </p:nvPr>
        </p:nvSpPr>
        <p:spPr/>
        <p:txBody>
          <a:bodyPr/>
          <a:lstStyle>
            <a:lvl1pPr>
              <a:defRPr/>
            </a:lvl1pPr>
          </a:lstStyle>
          <a:p>
            <a:fld id="{6CA54452-E767-4CC3-A0BD-6565F9FB28E4}" type="slidenum">
              <a:rPr lang="en-GB" altLang="en-US"/>
              <a:pPr/>
              <a:t>‹#›</a:t>
            </a:fld>
            <a:endParaRPr lang="en-GB" altLang="en-US"/>
          </a:p>
        </p:txBody>
      </p:sp>
    </p:spTree>
    <p:extLst>
      <p:ext uri="{BB962C8B-B14F-4D97-AF65-F5344CB8AC3E}">
        <p14:creationId xmlns:p14="http://schemas.microsoft.com/office/powerpoint/2010/main" val="222576815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3">
            <a:extLst>
              <a:ext uri="{FF2B5EF4-FFF2-40B4-BE49-F238E27FC236}">
                <a16:creationId xmlns:a16="http://schemas.microsoft.com/office/drawing/2014/main" xmlns="" id="{1C22F366-C2E9-8B0B-837A-60654A942A6C}"/>
              </a:ext>
            </a:extLst>
          </p:cNvPr>
          <p:cNvSpPr>
            <a:spLocks noGrp="1"/>
          </p:cNvSpPr>
          <p:nvPr>
            <p:ph type="dt" sz="half" idx="10"/>
          </p:nvPr>
        </p:nvSpPr>
        <p:spPr/>
        <p:txBody>
          <a:bodyPr/>
          <a:lstStyle>
            <a:lvl1pPr>
              <a:defRPr/>
            </a:lvl1pPr>
          </a:lstStyle>
          <a:p>
            <a:pPr>
              <a:defRPr/>
            </a:pPr>
            <a:fld id="{475B9BD9-9EDE-482C-BBF2-71137DBFA384}" type="datetimeFigureOut">
              <a:rPr lang="en-US"/>
              <a:pPr>
                <a:defRPr/>
              </a:pPr>
              <a:t>10/12/2022</a:t>
            </a:fld>
            <a:endParaRPr lang="en-GB"/>
          </a:p>
        </p:txBody>
      </p:sp>
      <p:sp>
        <p:nvSpPr>
          <p:cNvPr id="4" name="Footer Placeholder 4">
            <a:extLst>
              <a:ext uri="{FF2B5EF4-FFF2-40B4-BE49-F238E27FC236}">
                <a16:creationId xmlns:a16="http://schemas.microsoft.com/office/drawing/2014/main" xmlns="" id="{9D435CF9-C6F3-BCF8-95E9-689949CA8711}"/>
              </a:ext>
            </a:extLst>
          </p:cNvPr>
          <p:cNvSpPr>
            <a:spLocks noGrp="1"/>
          </p:cNvSpPr>
          <p:nvPr>
            <p:ph type="ftr" sz="quarter" idx="11"/>
          </p:nvPr>
        </p:nvSpPr>
        <p:spPr/>
        <p:txBody>
          <a:bodyPr/>
          <a:lstStyle>
            <a:lvl1pPr>
              <a:defRPr/>
            </a:lvl1pPr>
          </a:lstStyle>
          <a:p>
            <a:pPr>
              <a:defRPr/>
            </a:pPr>
            <a:endParaRPr lang="en-GB"/>
          </a:p>
        </p:txBody>
      </p:sp>
      <p:sp>
        <p:nvSpPr>
          <p:cNvPr id="5" name="Slide Number Placeholder 5">
            <a:extLst>
              <a:ext uri="{FF2B5EF4-FFF2-40B4-BE49-F238E27FC236}">
                <a16:creationId xmlns:a16="http://schemas.microsoft.com/office/drawing/2014/main" xmlns="" id="{B9BBD4D7-E1A4-D0C9-AED4-E3C8CBE95F50}"/>
              </a:ext>
            </a:extLst>
          </p:cNvPr>
          <p:cNvSpPr>
            <a:spLocks noGrp="1"/>
          </p:cNvSpPr>
          <p:nvPr>
            <p:ph type="sldNum" sz="quarter" idx="12"/>
          </p:nvPr>
        </p:nvSpPr>
        <p:spPr/>
        <p:txBody>
          <a:bodyPr/>
          <a:lstStyle>
            <a:lvl1pPr>
              <a:defRPr/>
            </a:lvl1pPr>
          </a:lstStyle>
          <a:p>
            <a:fld id="{9ED35D17-1CA5-426F-86A7-3A8D390A8DAF}" type="slidenum">
              <a:rPr lang="en-GB" altLang="en-US"/>
              <a:pPr/>
              <a:t>‹#›</a:t>
            </a:fld>
            <a:endParaRPr lang="en-GB" altLang="en-US"/>
          </a:p>
        </p:txBody>
      </p:sp>
    </p:spTree>
    <p:extLst>
      <p:ext uri="{BB962C8B-B14F-4D97-AF65-F5344CB8AC3E}">
        <p14:creationId xmlns:p14="http://schemas.microsoft.com/office/powerpoint/2010/main" val="10802820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a:extLst>
              <a:ext uri="{FF2B5EF4-FFF2-40B4-BE49-F238E27FC236}">
                <a16:creationId xmlns:a16="http://schemas.microsoft.com/office/drawing/2014/main" xmlns="" id="{813EAA6E-F54A-E663-559A-4CD3E1080A02}"/>
              </a:ext>
            </a:extLst>
          </p:cNvPr>
          <p:cNvSpPr>
            <a:spLocks noGrp="1"/>
          </p:cNvSpPr>
          <p:nvPr>
            <p:ph type="dt" sz="half" idx="10"/>
          </p:nvPr>
        </p:nvSpPr>
        <p:spPr/>
        <p:txBody>
          <a:bodyPr/>
          <a:lstStyle>
            <a:lvl1pPr>
              <a:defRPr/>
            </a:lvl1pPr>
          </a:lstStyle>
          <a:p>
            <a:pPr>
              <a:defRPr/>
            </a:pPr>
            <a:fld id="{65CD58D5-13FA-4C0A-A9B0-23023EFD35C8}" type="datetimeFigureOut">
              <a:rPr lang="en-US"/>
              <a:pPr>
                <a:defRPr/>
              </a:pPr>
              <a:t>10/12/2022</a:t>
            </a:fld>
            <a:endParaRPr lang="en-GB"/>
          </a:p>
        </p:txBody>
      </p:sp>
      <p:sp>
        <p:nvSpPr>
          <p:cNvPr id="3" name="Footer Placeholder 4">
            <a:extLst>
              <a:ext uri="{FF2B5EF4-FFF2-40B4-BE49-F238E27FC236}">
                <a16:creationId xmlns:a16="http://schemas.microsoft.com/office/drawing/2014/main" xmlns="" id="{FCE2CF67-4FA0-EBE2-9F49-B2341B8309B5}"/>
              </a:ext>
            </a:extLst>
          </p:cNvPr>
          <p:cNvSpPr>
            <a:spLocks noGrp="1"/>
          </p:cNvSpPr>
          <p:nvPr>
            <p:ph type="ftr" sz="quarter" idx="11"/>
          </p:nvPr>
        </p:nvSpPr>
        <p:spPr/>
        <p:txBody>
          <a:bodyPr/>
          <a:lstStyle>
            <a:lvl1pPr>
              <a:defRPr/>
            </a:lvl1pPr>
          </a:lstStyle>
          <a:p>
            <a:pPr>
              <a:defRPr/>
            </a:pPr>
            <a:endParaRPr lang="en-GB"/>
          </a:p>
        </p:txBody>
      </p:sp>
      <p:sp>
        <p:nvSpPr>
          <p:cNvPr id="4" name="Slide Number Placeholder 5">
            <a:extLst>
              <a:ext uri="{FF2B5EF4-FFF2-40B4-BE49-F238E27FC236}">
                <a16:creationId xmlns:a16="http://schemas.microsoft.com/office/drawing/2014/main" xmlns="" id="{F76EBCC4-AA55-7DEB-E62D-33E494FCF3B8}"/>
              </a:ext>
            </a:extLst>
          </p:cNvPr>
          <p:cNvSpPr>
            <a:spLocks noGrp="1"/>
          </p:cNvSpPr>
          <p:nvPr>
            <p:ph type="sldNum" sz="quarter" idx="12"/>
          </p:nvPr>
        </p:nvSpPr>
        <p:spPr/>
        <p:txBody>
          <a:bodyPr/>
          <a:lstStyle>
            <a:lvl1pPr>
              <a:defRPr/>
            </a:lvl1pPr>
          </a:lstStyle>
          <a:p>
            <a:fld id="{6F88BC15-F9FB-49C2-ABEE-4DE6C1C2048D}" type="slidenum">
              <a:rPr lang="en-GB" altLang="en-US"/>
              <a:pPr/>
              <a:t>‹#›</a:t>
            </a:fld>
            <a:endParaRPr lang="en-GB" altLang="en-US"/>
          </a:p>
        </p:txBody>
      </p:sp>
    </p:spTree>
    <p:extLst>
      <p:ext uri="{BB962C8B-B14F-4D97-AF65-F5344CB8AC3E}">
        <p14:creationId xmlns:p14="http://schemas.microsoft.com/office/powerpoint/2010/main" val="318826279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14000" y="1704413"/>
            <a:ext cx="9961903" cy="7253667"/>
          </a:xfrm>
        </p:spPr>
        <p:txBody>
          <a:bodyPr anchor="b"/>
          <a:lstStyle>
            <a:lvl1pPr algn="l">
              <a:defRPr sz="9100" b="1"/>
            </a:lvl1pPr>
          </a:lstStyle>
          <a:p>
            <a:r>
              <a:rPr lang="en-US"/>
              <a:t>Click to edit Master title style</a:t>
            </a:r>
            <a:endParaRPr lang="en-GB"/>
          </a:p>
        </p:txBody>
      </p:sp>
      <p:sp>
        <p:nvSpPr>
          <p:cNvPr id="3" name="Content Placeholder 2"/>
          <p:cNvSpPr>
            <a:spLocks noGrp="1"/>
          </p:cNvSpPr>
          <p:nvPr>
            <p:ph idx="1"/>
          </p:nvPr>
        </p:nvSpPr>
        <p:spPr>
          <a:xfrm>
            <a:off x="11838629" y="1704417"/>
            <a:ext cx="16927347" cy="36535890"/>
          </a:xfrm>
        </p:spPr>
        <p:txBody>
          <a:bodyPr/>
          <a:lstStyle>
            <a:lvl1pPr>
              <a:defRPr sz="14600"/>
            </a:lvl1pPr>
            <a:lvl2pPr>
              <a:defRPr sz="12800"/>
            </a:lvl2pPr>
            <a:lvl3pPr>
              <a:defRPr sz="11000"/>
            </a:lvl3pPr>
            <a:lvl4pPr>
              <a:defRPr sz="9100"/>
            </a:lvl4pPr>
            <a:lvl5pPr>
              <a:defRPr sz="9100"/>
            </a:lvl5pPr>
            <a:lvl6pPr>
              <a:defRPr sz="9100"/>
            </a:lvl6pPr>
            <a:lvl7pPr>
              <a:defRPr sz="9100"/>
            </a:lvl7pPr>
            <a:lvl8pPr>
              <a:defRPr sz="9100"/>
            </a:lvl8pPr>
            <a:lvl9pPr>
              <a:defRPr sz="91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1514000" y="8958084"/>
            <a:ext cx="9961903" cy="29282223"/>
          </a:xfrm>
        </p:spPr>
        <p:txBody>
          <a:bodyPr/>
          <a:lstStyle>
            <a:lvl1pPr marL="0" indent="0">
              <a:buNone/>
              <a:defRPr sz="6400"/>
            </a:lvl1pPr>
            <a:lvl2pPr marL="2088215" indent="0">
              <a:buNone/>
              <a:defRPr sz="5500"/>
            </a:lvl2pPr>
            <a:lvl3pPr marL="4176431" indent="0">
              <a:buNone/>
              <a:defRPr sz="4600"/>
            </a:lvl3pPr>
            <a:lvl4pPr marL="6264646" indent="0">
              <a:buNone/>
              <a:defRPr sz="4100"/>
            </a:lvl4pPr>
            <a:lvl5pPr marL="8352861" indent="0">
              <a:buNone/>
              <a:defRPr sz="4100"/>
            </a:lvl5pPr>
            <a:lvl6pPr marL="10441076" indent="0">
              <a:buNone/>
              <a:defRPr sz="4100"/>
            </a:lvl6pPr>
            <a:lvl7pPr marL="12529292" indent="0">
              <a:buNone/>
              <a:defRPr sz="4100"/>
            </a:lvl7pPr>
            <a:lvl8pPr marL="14617507" indent="0">
              <a:buNone/>
              <a:defRPr sz="4100"/>
            </a:lvl8pPr>
            <a:lvl9pPr marL="16705722" indent="0">
              <a:buNone/>
              <a:defRPr sz="4100"/>
            </a:lvl9pPr>
          </a:lstStyle>
          <a:p>
            <a:pPr lvl="0"/>
            <a:r>
              <a:rPr lang="en-US"/>
              <a:t>Click to edit Master text styles</a:t>
            </a:r>
          </a:p>
        </p:txBody>
      </p:sp>
      <p:sp>
        <p:nvSpPr>
          <p:cNvPr id="5" name="Date Placeholder 3">
            <a:extLst>
              <a:ext uri="{FF2B5EF4-FFF2-40B4-BE49-F238E27FC236}">
                <a16:creationId xmlns:a16="http://schemas.microsoft.com/office/drawing/2014/main" xmlns="" id="{51019774-4159-8840-ECC0-2791C37AE0A3}"/>
              </a:ext>
            </a:extLst>
          </p:cNvPr>
          <p:cNvSpPr>
            <a:spLocks noGrp="1"/>
          </p:cNvSpPr>
          <p:nvPr>
            <p:ph type="dt" sz="half" idx="10"/>
          </p:nvPr>
        </p:nvSpPr>
        <p:spPr/>
        <p:txBody>
          <a:bodyPr/>
          <a:lstStyle>
            <a:lvl1pPr>
              <a:defRPr/>
            </a:lvl1pPr>
          </a:lstStyle>
          <a:p>
            <a:pPr>
              <a:defRPr/>
            </a:pPr>
            <a:fld id="{EC1A54B8-9414-4CDD-B496-72856B68FA09}" type="datetimeFigureOut">
              <a:rPr lang="en-US"/>
              <a:pPr>
                <a:defRPr/>
              </a:pPr>
              <a:t>10/12/2022</a:t>
            </a:fld>
            <a:endParaRPr lang="en-GB"/>
          </a:p>
        </p:txBody>
      </p:sp>
      <p:sp>
        <p:nvSpPr>
          <p:cNvPr id="6" name="Footer Placeholder 4">
            <a:extLst>
              <a:ext uri="{FF2B5EF4-FFF2-40B4-BE49-F238E27FC236}">
                <a16:creationId xmlns:a16="http://schemas.microsoft.com/office/drawing/2014/main" xmlns="" id="{C147EC19-32CD-0171-B3A5-C499A06A6038}"/>
              </a:ext>
            </a:extLst>
          </p:cNvPr>
          <p:cNvSpPr>
            <a:spLocks noGrp="1"/>
          </p:cNvSpPr>
          <p:nvPr>
            <p:ph type="ftr" sz="quarter" idx="11"/>
          </p:nvPr>
        </p:nvSpPr>
        <p:spPr/>
        <p:txBody>
          <a:bodyPr/>
          <a:lstStyle>
            <a:lvl1pPr>
              <a:defRPr/>
            </a:lvl1pPr>
          </a:lstStyle>
          <a:p>
            <a:pPr>
              <a:defRPr/>
            </a:pPr>
            <a:endParaRPr lang="en-GB"/>
          </a:p>
        </p:txBody>
      </p:sp>
      <p:sp>
        <p:nvSpPr>
          <p:cNvPr id="7" name="Slide Number Placeholder 5">
            <a:extLst>
              <a:ext uri="{FF2B5EF4-FFF2-40B4-BE49-F238E27FC236}">
                <a16:creationId xmlns:a16="http://schemas.microsoft.com/office/drawing/2014/main" xmlns="" id="{B73A97CB-C37C-DCCA-3F89-2211729D447A}"/>
              </a:ext>
            </a:extLst>
          </p:cNvPr>
          <p:cNvSpPr>
            <a:spLocks noGrp="1"/>
          </p:cNvSpPr>
          <p:nvPr>
            <p:ph type="sldNum" sz="quarter" idx="12"/>
          </p:nvPr>
        </p:nvSpPr>
        <p:spPr/>
        <p:txBody>
          <a:bodyPr/>
          <a:lstStyle>
            <a:lvl1pPr>
              <a:defRPr/>
            </a:lvl1pPr>
          </a:lstStyle>
          <a:p>
            <a:fld id="{7BA78CB0-5ECD-4986-95F1-719097959153}" type="slidenum">
              <a:rPr lang="en-GB" altLang="en-US"/>
              <a:pPr/>
              <a:t>‹#›</a:t>
            </a:fld>
            <a:endParaRPr lang="en-GB" altLang="en-US"/>
          </a:p>
        </p:txBody>
      </p:sp>
    </p:spTree>
    <p:extLst>
      <p:ext uri="{BB962C8B-B14F-4D97-AF65-F5344CB8AC3E}">
        <p14:creationId xmlns:p14="http://schemas.microsoft.com/office/powerpoint/2010/main" val="225074355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935087" y="29965968"/>
            <a:ext cx="18167985" cy="3537652"/>
          </a:xfrm>
        </p:spPr>
        <p:txBody>
          <a:bodyPr anchor="b"/>
          <a:lstStyle>
            <a:lvl1pPr algn="l">
              <a:defRPr sz="9100" b="1"/>
            </a:lvl1pPr>
          </a:lstStyle>
          <a:p>
            <a:r>
              <a:rPr lang="en-US"/>
              <a:t>Click to edit Master title style</a:t>
            </a:r>
            <a:endParaRPr lang="en-GB"/>
          </a:p>
        </p:txBody>
      </p:sp>
      <p:sp>
        <p:nvSpPr>
          <p:cNvPr id="3" name="Picture Placeholder 2"/>
          <p:cNvSpPr>
            <a:spLocks noGrp="1"/>
          </p:cNvSpPr>
          <p:nvPr>
            <p:ph type="pic" idx="1"/>
          </p:nvPr>
        </p:nvSpPr>
        <p:spPr>
          <a:xfrm>
            <a:off x="5935087" y="3825021"/>
            <a:ext cx="18167985" cy="25685115"/>
          </a:xfrm>
        </p:spPr>
        <p:txBody>
          <a:bodyPr rtlCol="0">
            <a:normAutofit/>
          </a:bodyPr>
          <a:lstStyle>
            <a:lvl1pPr marL="0" indent="0">
              <a:buNone/>
              <a:defRPr sz="14600"/>
            </a:lvl1pPr>
            <a:lvl2pPr marL="2088215" indent="0">
              <a:buNone/>
              <a:defRPr sz="12800"/>
            </a:lvl2pPr>
            <a:lvl3pPr marL="4176431" indent="0">
              <a:buNone/>
              <a:defRPr sz="11000"/>
            </a:lvl3pPr>
            <a:lvl4pPr marL="6264646" indent="0">
              <a:buNone/>
              <a:defRPr sz="9100"/>
            </a:lvl4pPr>
            <a:lvl5pPr marL="8352861" indent="0">
              <a:buNone/>
              <a:defRPr sz="9100"/>
            </a:lvl5pPr>
            <a:lvl6pPr marL="10441076" indent="0">
              <a:buNone/>
              <a:defRPr sz="9100"/>
            </a:lvl6pPr>
            <a:lvl7pPr marL="12529292" indent="0">
              <a:buNone/>
              <a:defRPr sz="9100"/>
            </a:lvl7pPr>
            <a:lvl8pPr marL="14617507" indent="0">
              <a:buNone/>
              <a:defRPr sz="9100"/>
            </a:lvl8pPr>
            <a:lvl9pPr marL="16705722" indent="0">
              <a:buNone/>
              <a:defRPr sz="9100"/>
            </a:lvl9pPr>
          </a:lstStyle>
          <a:p>
            <a:pPr lvl="0"/>
            <a:endParaRPr lang="en-GB" noProof="0"/>
          </a:p>
        </p:txBody>
      </p:sp>
      <p:sp>
        <p:nvSpPr>
          <p:cNvPr id="4" name="Text Placeholder 3"/>
          <p:cNvSpPr>
            <a:spLocks noGrp="1"/>
          </p:cNvSpPr>
          <p:nvPr>
            <p:ph type="body" sz="half" idx="2"/>
          </p:nvPr>
        </p:nvSpPr>
        <p:spPr>
          <a:xfrm>
            <a:off x="5935087" y="33503620"/>
            <a:ext cx="18167985" cy="5024053"/>
          </a:xfrm>
        </p:spPr>
        <p:txBody>
          <a:bodyPr/>
          <a:lstStyle>
            <a:lvl1pPr marL="0" indent="0">
              <a:buNone/>
              <a:defRPr sz="6400"/>
            </a:lvl1pPr>
            <a:lvl2pPr marL="2088215" indent="0">
              <a:buNone/>
              <a:defRPr sz="5500"/>
            </a:lvl2pPr>
            <a:lvl3pPr marL="4176431" indent="0">
              <a:buNone/>
              <a:defRPr sz="4600"/>
            </a:lvl3pPr>
            <a:lvl4pPr marL="6264646" indent="0">
              <a:buNone/>
              <a:defRPr sz="4100"/>
            </a:lvl4pPr>
            <a:lvl5pPr marL="8352861" indent="0">
              <a:buNone/>
              <a:defRPr sz="4100"/>
            </a:lvl5pPr>
            <a:lvl6pPr marL="10441076" indent="0">
              <a:buNone/>
              <a:defRPr sz="4100"/>
            </a:lvl6pPr>
            <a:lvl7pPr marL="12529292" indent="0">
              <a:buNone/>
              <a:defRPr sz="4100"/>
            </a:lvl7pPr>
            <a:lvl8pPr marL="14617507" indent="0">
              <a:buNone/>
              <a:defRPr sz="4100"/>
            </a:lvl8pPr>
            <a:lvl9pPr marL="16705722" indent="0">
              <a:buNone/>
              <a:defRPr sz="4100"/>
            </a:lvl9pPr>
          </a:lstStyle>
          <a:p>
            <a:pPr lvl="0"/>
            <a:r>
              <a:rPr lang="en-US"/>
              <a:t>Click to edit Master text styles</a:t>
            </a:r>
          </a:p>
        </p:txBody>
      </p:sp>
      <p:sp>
        <p:nvSpPr>
          <p:cNvPr id="5" name="Date Placeholder 3">
            <a:extLst>
              <a:ext uri="{FF2B5EF4-FFF2-40B4-BE49-F238E27FC236}">
                <a16:creationId xmlns:a16="http://schemas.microsoft.com/office/drawing/2014/main" xmlns="" id="{8F4CB412-8F25-460E-8511-CB01D602214F}"/>
              </a:ext>
            </a:extLst>
          </p:cNvPr>
          <p:cNvSpPr>
            <a:spLocks noGrp="1"/>
          </p:cNvSpPr>
          <p:nvPr>
            <p:ph type="dt" sz="half" idx="10"/>
          </p:nvPr>
        </p:nvSpPr>
        <p:spPr/>
        <p:txBody>
          <a:bodyPr/>
          <a:lstStyle>
            <a:lvl1pPr>
              <a:defRPr/>
            </a:lvl1pPr>
          </a:lstStyle>
          <a:p>
            <a:pPr>
              <a:defRPr/>
            </a:pPr>
            <a:fld id="{E3E9A0CE-B629-4108-B804-3E8F55AB4EF4}" type="datetimeFigureOut">
              <a:rPr lang="en-US"/>
              <a:pPr>
                <a:defRPr/>
              </a:pPr>
              <a:t>10/12/2022</a:t>
            </a:fld>
            <a:endParaRPr lang="en-GB"/>
          </a:p>
        </p:txBody>
      </p:sp>
      <p:sp>
        <p:nvSpPr>
          <p:cNvPr id="6" name="Footer Placeholder 4">
            <a:extLst>
              <a:ext uri="{FF2B5EF4-FFF2-40B4-BE49-F238E27FC236}">
                <a16:creationId xmlns:a16="http://schemas.microsoft.com/office/drawing/2014/main" xmlns="" id="{3F16BB03-AC32-9166-470D-242C6567B2D5}"/>
              </a:ext>
            </a:extLst>
          </p:cNvPr>
          <p:cNvSpPr>
            <a:spLocks noGrp="1"/>
          </p:cNvSpPr>
          <p:nvPr>
            <p:ph type="ftr" sz="quarter" idx="11"/>
          </p:nvPr>
        </p:nvSpPr>
        <p:spPr/>
        <p:txBody>
          <a:bodyPr/>
          <a:lstStyle>
            <a:lvl1pPr>
              <a:defRPr/>
            </a:lvl1pPr>
          </a:lstStyle>
          <a:p>
            <a:pPr>
              <a:defRPr/>
            </a:pPr>
            <a:endParaRPr lang="en-GB"/>
          </a:p>
        </p:txBody>
      </p:sp>
      <p:sp>
        <p:nvSpPr>
          <p:cNvPr id="7" name="Slide Number Placeholder 5">
            <a:extLst>
              <a:ext uri="{FF2B5EF4-FFF2-40B4-BE49-F238E27FC236}">
                <a16:creationId xmlns:a16="http://schemas.microsoft.com/office/drawing/2014/main" xmlns="" id="{6D0F3199-62CE-ABFF-5346-030AA2F6AABF}"/>
              </a:ext>
            </a:extLst>
          </p:cNvPr>
          <p:cNvSpPr>
            <a:spLocks noGrp="1"/>
          </p:cNvSpPr>
          <p:nvPr>
            <p:ph type="sldNum" sz="quarter" idx="12"/>
          </p:nvPr>
        </p:nvSpPr>
        <p:spPr/>
        <p:txBody>
          <a:bodyPr/>
          <a:lstStyle>
            <a:lvl1pPr>
              <a:defRPr/>
            </a:lvl1pPr>
          </a:lstStyle>
          <a:p>
            <a:fld id="{A9A6C96B-A94A-439A-B215-A619978A9C80}" type="slidenum">
              <a:rPr lang="en-GB" altLang="en-US"/>
              <a:pPr/>
              <a:t>‹#›</a:t>
            </a:fld>
            <a:endParaRPr lang="en-GB" altLang="en-US"/>
          </a:p>
        </p:txBody>
      </p:sp>
    </p:spTree>
    <p:extLst>
      <p:ext uri="{BB962C8B-B14F-4D97-AF65-F5344CB8AC3E}">
        <p14:creationId xmlns:p14="http://schemas.microsoft.com/office/powerpoint/2010/main" val="292029327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xmlns="" id="{90FBA33A-D1AA-3DD8-EFF6-CE9B3C3683EA}"/>
              </a:ext>
            </a:extLst>
          </p:cNvPr>
          <p:cNvSpPr>
            <a:spLocks noGrp="1"/>
          </p:cNvSpPr>
          <p:nvPr>
            <p:ph type="dt" sz="half" idx="10"/>
          </p:nvPr>
        </p:nvSpPr>
        <p:spPr/>
        <p:txBody>
          <a:bodyPr/>
          <a:lstStyle>
            <a:lvl1pPr>
              <a:defRPr/>
            </a:lvl1pPr>
          </a:lstStyle>
          <a:p>
            <a:pPr>
              <a:defRPr/>
            </a:pPr>
            <a:fld id="{453160A7-6685-495F-9237-95BEC6A7F063}" type="datetimeFigureOut">
              <a:rPr lang="en-US"/>
              <a:pPr>
                <a:defRPr/>
              </a:pPr>
              <a:t>10/12/2022</a:t>
            </a:fld>
            <a:endParaRPr lang="en-GB"/>
          </a:p>
        </p:txBody>
      </p:sp>
      <p:sp>
        <p:nvSpPr>
          <p:cNvPr id="5" name="Footer Placeholder 4">
            <a:extLst>
              <a:ext uri="{FF2B5EF4-FFF2-40B4-BE49-F238E27FC236}">
                <a16:creationId xmlns:a16="http://schemas.microsoft.com/office/drawing/2014/main" xmlns="" id="{36D6FA5D-2458-4323-FE78-C18D393AE8DA}"/>
              </a:ext>
            </a:extLst>
          </p:cNvPr>
          <p:cNvSpPr>
            <a:spLocks noGrp="1"/>
          </p:cNvSpPr>
          <p:nvPr>
            <p:ph type="ftr" sz="quarter" idx="11"/>
          </p:nvPr>
        </p:nvSpPr>
        <p:spPr/>
        <p:txBody>
          <a:bodyPr/>
          <a:lstStyle>
            <a:lvl1pPr>
              <a:defRPr/>
            </a:lvl1pPr>
          </a:lstStyle>
          <a:p>
            <a:pPr>
              <a:defRPr/>
            </a:pPr>
            <a:endParaRPr lang="en-GB"/>
          </a:p>
        </p:txBody>
      </p:sp>
      <p:sp>
        <p:nvSpPr>
          <p:cNvPr id="6" name="Slide Number Placeholder 5">
            <a:extLst>
              <a:ext uri="{FF2B5EF4-FFF2-40B4-BE49-F238E27FC236}">
                <a16:creationId xmlns:a16="http://schemas.microsoft.com/office/drawing/2014/main" xmlns="" id="{4A76A115-DA97-95C9-81F7-2C649F9841FE}"/>
              </a:ext>
            </a:extLst>
          </p:cNvPr>
          <p:cNvSpPr>
            <a:spLocks noGrp="1"/>
          </p:cNvSpPr>
          <p:nvPr>
            <p:ph type="sldNum" sz="quarter" idx="12"/>
          </p:nvPr>
        </p:nvSpPr>
        <p:spPr/>
        <p:txBody>
          <a:bodyPr/>
          <a:lstStyle>
            <a:lvl1pPr>
              <a:defRPr/>
            </a:lvl1pPr>
          </a:lstStyle>
          <a:p>
            <a:fld id="{0CE05F67-8F32-43BD-AE48-C2BA5149AB98}" type="slidenum">
              <a:rPr lang="en-GB" altLang="en-US"/>
              <a:pPr/>
              <a:t>‹#›</a:t>
            </a:fld>
            <a:endParaRPr lang="en-GB" altLang="en-US"/>
          </a:p>
        </p:txBody>
      </p:sp>
    </p:spTree>
    <p:extLst>
      <p:ext uri="{BB962C8B-B14F-4D97-AF65-F5344CB8AC3E}">
        <p14:creationId xmlns:p14="http://schemas.microsoft.com/office/powerpoint/2010/main" val="75493360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2698227" y="10702131"/>
            <a:ext cx="22557528" cy="227995033"/>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5015123" y="10702131"/>
            <a:ext cx="67178439" cy="227995033"/>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xmlns="" id="{8E9EDBB7-6433-5093-8DB8-88CEFF93216B}"/>
              </a:ext>
            </a:extLst>
          </p:cNvPr>
          <p:cNvSpPr>
            <a:spLocks noGrp="1"/>
          </p:cNvSpPr>
          <p:nvPr>
            <p:ph type="dt" sz="half" idx="10"/>
          </p:nvPr>
        </p:nvSpPr>
        <p:spPr/>
        <p:txBody>
          <a:bodyPr/>
          <a:lstStyle>
            <a:lvl1pPr>
              <a:defRPr/>
            </a:lvl1pPr>
          </a:lstStyle>
          <a:p>
            <a:pPr>
              <a:defRPr/>
            </a:pPr>
            <a:fld id="{F8F8FF41-3E61-4B1A-9236-EE00618BE983}" type="datetimeFigureOut">
              <a:rPr lang="en-US"/>
              <a:pPr>
                <a:defRPr/>
              </a:pPr>
              <a:t>10/12/2022</a:t>
            </a:fld>
            <a:endParaRPr lang="en-GB"/>
          </a:p>
        </p:txBody>
      </p:sp>
      <p:sp>
        <p:nvSpPr>
          <p:cNvPr id="5" name="Footer Placeholder 4">
            <a:extLst>
              <a:ext uri="{FF2B5EF4-FFF2-40B4-BE49-F238E27FC236}">
                <a16:creationId xmlns:a16="http://schemas.microsoft.com/office/drawing/2014/main" xmlns="" id="{143A27D5-4E49-2314-8A14-DE5B38656426}"/>
              </a:ext>
            </a:extLst>
          </p:cNvPr>
          <p:cNvSpPr>
            <a:spLocks noGrp="1"/>
          </p:cNvSpPr>
          <p:nvPr>
            <p:ph type="ftr" sz="quarter" idx="11"/>
          </p:nvPr>
        </p:nvSpPr>
        <p:spPr/>
        <p:txBody>
          <a:bodyPr/>
          <a:lstStyle>
            <a:lvl1pPr>
              <a:defRPr/>
            </a:lvl1pPr>
          </a:lstStyle>
          <a:p>
            <a:pPr>
              <a:defRPr/>
            </a:pPr>
            <a:endParaRPr lang="en-GB"/>
          </a:p>
        </p:txBody>
      </p:sp>
      <p:sp>
        <p:nvSpPr>
          <p:cNvPr id="6" name="Slide Number Placeholder 5">
            <a:extLst>
              <a:ext uri="{FF2B5EF4-FFF2-40B4-BE49-F238E27FC236}">
                <a16:creationId xmlns:a16="http://schemas.microsoft.com/office/drawing/2014/main" xmlns="" id="{CB113349-5776-3D71-85B1-95138D70BB3A}"/>
              </a:ext>
            </a:extLst>
          </p:cNvPr>
          <p:cNvSpPr>
            <a:spLocks noGrp="1"/>
          </p:cNvSpPr>
          <p:nvPr>
            <p:ph type="sldNum" sz="quarter" idx="12"/>
          </p:nvPr>
        </p:nvSpPr>
        <p:spPr/>
        <p:txBody>
          <a:bodyPr/>
          <a:lstStyle>
            <a:lvl1pPr>
              <a:defRPr/>
            </a:lvl1pPr>
          </a:lstStyle>
          <a:p>
            <a:fld id="{2FD435D0-584F-494F-A093-0CF235342D29}" type="slidenum">
              <a:rPr lang="en-GB" altLang="en-US"/>
              <a:pPr/>
              <a:t>‹#›</a:t>
            </a:fld>
            <a:endParaRPr lang="en-GB" altLang="en-US"/>
          </a:p>
        </p:txBody>
      </p:sp>
    </p:spTree>
    <p:extLst>
      <p:ext uri="{BB962C8B-B14F-4D97-AF65-F5344CB8AC3E}">
        <p14:creationId xmlns:p14="http://schemas.microsoft.com/office/powerpoint/2010/main" val="12715318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a:extLst>
              <a:ext uri="{FF2B5EF4-FFF2-40B4-BE49-F238E27FC236}">
                <a16:creationId xmlns:a16="http://schemas.microsoft.com/office/drawing/2014/main" xmlns="" id="{0C17019F-04D6-1E74-F0AC-0FC1CF7657D9}"/>
              </a:ext>
            </a:extLst>
          </p:cNvPr>
          <p:cNvSpPr>
            <a:spLocks noGrp="1"/>
          </p:cNvSpPr>
          <p:nvPr>
            <p:ph type="title"/>
          </p:nvPr>
        </p:nvSpPr>
        <p:spPr bwMode="auto">
          <a:xfrm>
            <a:off x="1514475" y="1714500"/>
            <a:ext cx="27251025" cy="7134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17643" tIns="208822" rIns="417643" bIns="208822" numCol="1" anchor="ctr" anchorCtr="0" compatLnSpc="1">
            <a:prstTxWarp prst="textNoShape">
              <a:avLst/>
            </a:prstTxWarp>
          </a:bodyPr>
          <a:lstStyle/>
          <a:p>
            <a:pPr lvl="0"/>
            <a:r>
              <a:rPr lang="en-US" altLang="en-US"/>
              <a:t>Click to edit Master title style</a:t>
            </a:r>
            <a:endParaRPr lang="en-GB" altLang="en-US"/>
          </a:p>
        </p:txBody>
      </p:sp>
      <p:sp>
        <p:nvSpPr>
          <p:cNvPr id="1027" name="Text Placeholder 2">
            <a:extLst>
              <a:ext uri="{FF2B5EF4-FFF2-40B4-BE49-F238E27FC236}">
                <a16:creationId xmlns:a16="http://schemas.microsoft.com/office/drawing/2014/main" xmlns="" id="{E91A1232-4E2A-86C7-15D9-750188F073E5}"/>
              </a:ext>
            </a:extLst>
          </p:cNvPr>
          <p:cNvSpPr>
            <a:spLocks noGrp="1"/>
          </p:cNvSpPr>
          <p:nvPr>
            <p:ph type="body" idx="1"/>
          </p:nvPr>
        </p:nvSpPr>
        <p:spPr bwMode="auto">
          <a:xfrm>
            <a:off x="1514475" y="9988550"/>
            <a:ext cx="27251025" cy="28251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17643" tIns="208822" rIns="417643" bIns="208822"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GB" altLang="en-US"/>
          </a:p>
        </p:txBody>
      </p:sp>
      <p:sp>
        <p:nvSpPr>
          <p:cNvPr id="4" name="Date Placeholder 3">
            <a:extLst>
              <a:ext uri="{FF2B5EF4-FFF2-40B4-BE49-F238E27FC236}">
                <a16:creationId xmlns:a16="http://schemas.microsoft.com/office/drawing/2014/main" xmlns="" id="{F47FDBC5-E4D0-B99D-3A10-7AC3E72F82B6}"/>
              </a:ext>
            </a:extLst>
          </p:cNvPr>
          <p:cNvSpPr>
            <a:spLocks noGrp="1"/>
          </p:cNvSpPr>
          <p:nvPr>
            <p:ph type="dt" sz="half" idx="2"/>
          </p:nvPr>
        </p:nvSpPr>
        <p:spPr>
          <a:xfrm>
            <a:off x="1514475" y="39676388"/>
            <a:ext cx="7064375" cy="2279650"/>
          </a:xfrm>
          <a:prstGeom prst="rect">
            <a:avLst/>
          </a:prstGeom>
        </p:spPr>
        <p:txBody>
          <a:bodyPr vert="horz" lIns="417643" tIns="208822" rIns="417643" bIns="208822" rtlCol="0" anchor="ctr"/>
          <a:lstStyle>
            <a:lvl1pPr algn="l" defTabSz="4176431" eaLnBrk="1" fontAlgn="auto" hangingPunct="1">
              <a:spcBef>
                <a:spcPts val="0"/>
              </a:spcBef>
              <a:spcAft>
                <a:spcPts val="0"/>
              </a:spcAft>
              <a:defRPr sz="5500">
                <a:solidFill>
                  <a:schemeClr val="tx1">
                    <a:tint val="75000"/>
                  </a:schemeClr>
                </a:solidFill>
                <a:latin typeface="+mn-lt"/>
              </a:defRPr>
            </a:lvl1pPr>
          </a:lstStyle>
          <a:p>
            <a:pPr>
              <a:defRPr/>
            </a:pPr>
            <a:fld id="{DB07A5ED-0C43-4EDA-A2A7-A78DB3D7F6B5}" type="datetimeFigureOut">
              <a:rPr lang="en-US"/>
              <a:pPr>
                <a:defRPr/>
              </a:pPr>
              <a:t>10/12/2022</a:t>
            </a:fld>
            <a:endParaRPr lang="en-GB"/>
          </a:p>
        </p:txBody>
      </p:sp>
      <p:sp>
        <p:nvSpPr>
          <p:cNvPr id="5" name="Footer Placeholder 4">
            <a:extLst>
              <a:ext uri="{FF2B5EF4-FFF2-40B4-BE49-F238E27FC236}">
                <a16:creationId xmlns:a16="http://schemas.microsoft.com/office/drawing/2014/main" xmlns="" id="{E49BB7AE-F440-951E-72B0-21CD7672F596}"/>
              </a:ext>
            </a:extLst>
          </p:cNvPr>
          <p:cNvSpPr>
            <a:spLocks noGrp="1"/>
          </p:cNvSpPr>
          <p:nvPr>
            <p:ph type="ftr" sz="quarter" idx="3"/>
          </p:nvPr>
        </p:nvSpPr>
        <p:spPr>
          <a:xfrm>
            <a:off x="10345738" y="39676388"/>
            <a:ext cx="9588500" cy="2279650"/>
          </a:xfrm>
          <a:prstGeom prst="rect">
            <a:avLst/>
          </a:prstGeom>
        </p:spPr>
        <p:txBody>
          <a:bodyPr vert="horz" lIns="417643" tIns="208822" rIns="417643" bIns="208822" rtlCol="0" anchor="ctr"/>
          <a:lstStyle>
            <a:lvl1pPr algn="ctr" defTabSz="4176431" eaLnBrk="1" fontAlgn="auto" hangingPunct="1">
              <a:spcBef>
                <a:spcPts val="0"/>
              </a:spcBef>
              <a:spcAft>
                <a:spcPts val="0"/>
              </a:spcAft>
              <a:defRPr sz="5500">
                <a:solidFill>
                  <a:schemeClr val="tx1">
                    <a:tint val="75000"/>
                  </a:schemeClr>
                </a:solidFill>
                <a:latin typeface="+mn-lt"/>
              </a:defRPr>
            </a:lvl1pPr>
          </a:lstStyle>
          <a:p>
            <a:pPr>
              <a:defRPr/>
            </a:pPr>
            <a:endParaRPr lang="en-GB"/>
          </a:p>
        </p:txBody>
      </p:sp>
      <p:sp>
        <p:nvSpPr>
          <p:cNvPr id="6" name="Slide Number Placeholder 5">
            <a:extLst>
              <a:ext uri="{FF2B5EF4-FFF2-40B4-BE49-F238E27FC236}">
                <a16:creationId xmlns:a16="http://schemas.microsoft.com/office/drawing/2014/main" xmlns="" id="{FA2EEB4D-0013-781A-B1B5-2F70D8805634}"/>
              </a:ext>
            </a:extLst>
          </p:cNvPr>
          <p:cNvSpPr>
            <a:spLocks noGrp="1"/>
          </p:cNvSpPr>
          <p:nvPr>
            <p:ph type="sldNum" sz="quarter" idx="4"/>
          </p:nvPr>
        </p:nvSpPr>
        <p:spPr>
          <a:xfrm>
            <a:off x="21701125" y="39676388"/>
            <a:ext cx="7064375" cy="2279650"/>
          </a:xfrm>
          <a:prstGeom prst="rect">
            <a:avLst/>
          </a:prstGeom>
        </p:spPr>
        <p:txBody>
          <a:bodyPr vert="horz" wrap="square" lIns="417643" tIns="208822" rIns="417643" bIns="208822" numCol="1" anchor="ctr" anchorCtr="0" compatLnSpc="1">
            <a:prstTxWarp prst="textNoShape">
              <a:avLst/>
            </a:prstTxWarp>
          </a:bodyPr>
          <a:lstStyle>
            <a:lvl1pPr algn="r" eaLnBrk="1" hangingPunct="1">
              <a:defRPr sz="5500">
                <a:solidFill>
                  <a:srgbClr val="898989"/>
                </a:solidFill>
                <a:latin typeface="Calibri" panose="020F0502020204030204" pitchFamily="34" charset="0"/>
              </a:defRPr>
            </a:lvl1pPr>
          </a:lstStyle>
          <a:p>
            <a:fld id="{1640BA89-E226-49F0-BD79-61296F1C2EDD}" type="slidenum">
              <a:rPr lang="en-GB" altLang="en-US"/>
              <a:pPr/>
              <a:t>‹#›</a:t>
            </a:fld>
            <a:endParaRPr lang="en-GB"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175125" rtl="0" eaLnBrk="0" fontAlgn="base" hangingPunct="0">
        <a:spcBef>
          <a:spcPct val="0"/>
        </a:spcBef>
        <a:spcAft>
          <a:spcPct val="0"/>
        </a:spcAft>
        <a:defRPr sz="20100" kern="1200">
          <a:solidFill>
            <a:schemeClr val="tx1"/>
          </a:solidFill>
          <a:latin typeface="+mj-lt"/>
          <a:ea typeface="+mj-ea"/>
          <a:cs typeface="+mj-cs"/>
        </a:defRPr>
      </a:lvl1pPr>
      <a:lvl2pPr algn="ctr" defTabSz="4175125" rtl="0" eaLnBrk="0" fontAlgn="base" hangingPunct="0">
        <a:spcBef>
          <a:spcPct val="0"/>
        </a:spcBef>
        <a:spcAft>
          <a:spcPct val="0"/>
        </a:spcAft>
        <a:defRPr sz="20100">
          <a:solidFill>
            <a:schemeClr val="tx1"/>
          </a:solidFill>
          <a:latin typeface="Calibri" panose="020F0502020204030204" pitchFamily="34" charset="0"/>
        </a:defRPr>
      </a:lvl2pPr>
      <a:lvl3pPr algn="ctr" defTabSz="4175125" rtl="0" eaLnBrk="0" fontAlgn="base" hangingPunct="0">
        <a:spcBef>
          <a:spcPct val="0"/>
        </a:spcBef>
        <a:spcAft>
          <a:spcPct val="0"/>
        </a:spcAft>
        <a:defRPr sz="20100">
          <a:solidFill>
            <a:schemeClr val="tx1"/>
          </a:solidFill>
          <a:latin typeface="Calibri" panose="020F0502020204030204" pitchFamily="34" charset="0"/>
        </a:defRPr>
      </a:lvl3pPr>
      <a:lvl4pPr algn="ctr" defTabSz="4175125" rtl="0" eaLnBrk="0" fontAlgn="base" hangingPunct="0">
        <a:spcBef>
          <a:spcPct val="0"/>
        </a:spcBef>
        <a:spcAft>
          <a:spcPct val="0"/>
        </a:spcAft>
        <a:defRPr sz="20100">
          <a:solidFill>
            <a:schemeClr val="tx1"/>
          </a:solidFill>
          <a:latin typeface="Calibri" panose="020F0502020204030204" pitchFamily="34" charset="0"/>
        </a:defRPr>
      </a:lvl4pPr>
      <a:lvl5pPr algn="ctr" defTabSz="4175125" rtl="0" eaLnBrk="0" fontAlgn="base" hangingPunct="0">
        <a:spcBef>
          <a:spcPct val="0"/>
        </a:spcBef>
        <a:spcAft>
          <a:spcPct val="0"/>
        </a:spcAft>
        <a:defRPr sz="20100">
          <a:solidFill>
            <a:schemeClr val="tx1"/>
          </a:solidFill>
          <a:latin typeface="Calibri" panose="020F0502020204030204" pitchFamily="34" charset="0"/>
        </a:defRPr>
      </a:lvl5pPr>
      <a:lvl6pPr marL="457200" algn="ctr" defTabSz="4175125" rtl="0" fontAlgn="base">
        <a:spcBef>
          <a:spcPct val="0"/>
        </a:spcBef>
        <a:spcAft>
          <a:spcPct val="0"/>
        </a:spcAft>
        <a:defRPr sz="20100">
          <a:solidFill>
            <a:schemeClr val="tx1"/>
          </a:solidFill>
          <a:latin typeface="Calibri" panose="020F0502020204030204" pitchFamily="34" charset="0"/>
        </a:defRPr>
      </a:lvl6pPr>
      <a:lvl7pPr marL="914400" algn="ctr" defTabSz="4175125" rtl="0" fontAlgn="base">
        <a:spcBef>
          <a:spcPct val="0"/>
        </a:spcBef>
        <a:spcAft>
          <a:spcPct val="0"/>
        </a:spcAft>
        <a:defRPr sz="20100">
          <a:solidFill>
            <a:schemeClr val="tx1"/>
          </a:solidFill>
          <a:latin typeface="Calibri" panose="020F0502020204030204" pitchFamily="34" charset="0"/>
        </a:defRPr>
      </a:lvl7pPr>
      <a:lvl8pPr marL="1371600" algn="ctr" defTabSz="4175125" rtl="0" fontAlgn="base">
        <a:spcBef>
          <a:spcPct val="0"/>
        </a:spcBef>
        <a:spcAft>
          <a:spcPct val="0"/>
        </a:spcAft>
        <a:defRPr sz="20100">
          <a:solidFill>
            <a:schemeClr val="tx1"/>
          </a:solidFill>
          <a:latin typeface="Calibri" panose="020F0502020204030204" pitchFamily="34" charset="0"/>
        </a:defRPr>
      </a:lvl8pPr>
      <a:lvl9pPr marL="1828800" algn="ctr" defTabSz="4175125" rtl="0" fontAlgn="base">
        <a:spcBef>
          <a:spcPct val="0"/>
        </a:spcBef>
        <a:spcAft>
          <a:spcPct val="0"/>
        </a:spcAft>
        <a:defRPr sz="20100">
          <a:solidFill>
            <a:schemeClr val="tx1"/>
          </a:solidFill>
          <a:latin typeface="Calibri" panose="020F0502020204030204" pitchFamily="34" charset="0"/>
        </a:defRPr>
      </a:lvl9pPr>
    </p:titleStyle>
    <p:bodyStyle>
      <a:lvl1pPr marL="1565275" indent="-1565275" algn="l" defTabSz="4175125" rtl="0" eaLnBrk="0" fontAlgn="base" hangingPunct="0">
        <a:spcBef>
          <a:spcPct val="20000"/>
        </a:spcBef>
        <a:spcAft>
          <a:spcPct val="0"/>
        </a:spcAft>
        <a:buFont typeface="Arial" panose="020B0604020202020204" pitchFamily="34" charset="0"/>
        <a:buChar char="•"/>
        <a:defRPr sz="14600" kern="1200">
          <a:solidFill>
            <a:schemeClr val="tx1"/>
          </a:solidFill>
          <a:latin typeface="+mn-lt"/>
          <a:ea typeface="+mn-ea"/>
          <a:cs typeface="+mn-cs"/>
        </a:defRPr>
      </a:lvl1pPr>
      <a:lvl2pPr marL="3392488" indent="-1304925" algn="l" defTabSz="4175125" rtl="0" eaLnBrk="0" fontAlgn="base" hangingPunct="0">
        <a:spcBef>
          <a:spcPct val="20000"/>
        </a:spcBef>
        <a:spcAft>
          <a:spcPct val="0"/>
        </a:spcAft>
        <a:buFont typeface="Arial" panose="020B0604020202020204" pitchFamily="34" charset="0"/>
        <a:buChar char="–"/>
        <a:defRPr sz="12800" kern="1200">
          <a:solidFill>
            <a:schemeClr val="tx1"/>
          </a:solidFill>
          <a:latin typeface="+mn-lt"/>
          <a:ea typeface="+mn-ea"/>
          <a:cs typeface="+mn-cs"/>
        </a:defRPr>
      </a:lvl2pPr>
      <a:lvl3pPr marL="5219700" indent="-1042988" algn="l" defTabSz="4175125" rtl="0" eaLnBrk="0" fontAlgn="base" hangingPunct="0">
        <a:spcBef>
          <a:spcPct val="20000"/>
        </a:spcBef>
        <a:spcAft>
          <a:spcPct val="0"/>
        </a:spcAft>
        <a:buFont typeface="Arial" panose="020B0604020202020204" pitchFamily="34" charset="0"/>
        <a:buChar char="•"/>
        <a:defRPr sz="11000" kern="1200">
          <a:solidFill>
            <a:schemeClr val="tx1"/>
          </a:solidFill>
          <a:latin typeface="+mn-lt"/>
          <a:ea typeface="+mn-ea"/>
          <a:cs typeface="+mn-cs"/>
        </a:defRPr>
      </a:lvl3pPr>
      <a:lvl4pPr marL="7307263" indent="-1042988" algn="l" defTabSz="4175125" rtl="0" eaLnBrk="0" fontAlgn="base" hangingPunct="0">
        <a:spcBef>
          <a:spcPct val="20000"/>
        </a:spcBef>
        <a:spcAft>
          <a:spcPct val="0"/>
        </a:spcAft>
        <a:buFont typeface="Arial" panose="020B0604020202020204" pitchFamily="34" charset="0"/>
        <a:buChar char="–"/>
        <a:defRPr sz="9100" kern="1200">
          <a:solidFill>
            <a:schemeClr val="tx1"/>
          </a:solidFill>
          <a:latin typeface="+mn-lt"/>
          <a:ea typeface="+mn-ea"/>
          <a:cs typeface="+mn-cs"/>
        </a:defRPr>
      </a:lvl4pPr>
      <a:lvl5pPr marL="9396413" indent="-1042988" algn="l" defTabSz="4175125" rtl="0" eaLnBrk="0" fontAlgn="base" hangingPunct="0">
        <a:spcBef>
          <a:spcPct val="20000"/>
        </a:spcBef>
        <a:spcAft>
          <a:spcPct val="0"/>
        </a:spcAft>
        <a:buFont typeface="Arial" panose="020B0604020202020204" pitchFamily="34" charset="0"/>
        <a:buChar char="»"/>
        <a:defRPr sz="9100" kern="1200">
          <a:solidFill>
            <a:schemeClr val="tx1"/>
          </a:solidFill>
          <a:latin typeface="+mn-lt"/>
          <a:ea typeface="+mn-ea"/>
          <a:cs typeface="+mn-cs"/>
        </a:defRPr>
      </a:lvl5pPr>
      <a:lvl6pPr marL="11485184" indent="-1044108" algn="l" defTabSz="4176431" rtl="0" eaLnBrk="1" latinLnBrk="0" hangingPunct="1">
        <a:spcBef>
          <a:spcPct val="20000"/>
        </a:spcBef>
        <a:buFont typeface="Arial" pitchFamily="34" charset="0"/>
        <a:buChar char="•"/>
        <a:defRPr sz="9100" kern="1200">
          <a:solidFill>
            <a:schemeClr val="tx1"/>
          </a:solidFill>
          <a:latin typeface="+mn-lt"/>
          <a:ea typeface="+mn-ea"/>
          <a:cs typeface="+mn-cs"/>
        </a:defRPr>
      </a:lvl6pPr>
      <a:lvl7pPr marL="13573399" indent="-1044108" algn="l" defTabSz="4176431" rtl="0" eaLnBrk="1" latinLnBrk="0" hangingPunct="1">
        <a:spcBef>
          <a:spcPct val="20000"/>
        </a:spcBef>
        <a:buFont typeface="Arial" pitchFamily="34" charset="0"/>
        <a:buChar char="•"/>
        <a:defRPr sz="9100" kern="1200">
          <a:solidFill>
            <a:schemeClr val="tx1"/>
          </a:solidFill>
          <a:latin typeface="+mn-lt"/>
          <a:ea typeface="+mn-ea"/>
          <a:cs typeface="+mn-cs"/>
        </a:defRPr>
      </a:lvl7pPr>
      <a:lvl8pPr marL="15661615" indent="-1044108" algn="l" defTabSz="4176431" rtl="0" eaLnBrk="1" latinLnBrk="0" hangingPunct="1">
        <a:spcBef>
          <a:spcPct val="20000"/>
        </a:spcBef>
        <a:buFont typeface="Arial" pitchFamily="34" charset="0"/>
        <a:buChar char="•"/>
        <a:defRPr sz="9100" kern="1200">
          <a:solidFill>
            <a:schemeClr val="tx1"/>
          </a:solidFill>
          <a:latin typeface="+mn-lt"/>
          <a:ea typeface="+mn-ea"/>
          <a:cs typeface="+mn-cs"/>
        </a:defRPr>
      </a:lvl8pPr>
      <a:lvl9pPr marL="17749830" indent="-1044108" algn="l" defTabSz="4176431" rtl="0" eaLnBrk="1" latinLnBrk="0" hangingPunct="1">
        <a:spcBef>
          <a:spcPct val="20000"/>
        </a:spcBef>
        <a:buFont typeface="Arial" pitchFamily="34" charset="0"/>
        <a:buChar char="•"/>
        <a:defRPr sz="9100" kern="1200">
          <a:solidFill>
            <a:schemeClr val="tx1"/>
          </a:solidFill>
          <a:latin typeface="+mn-lt"/>
          <a:ea typeface="+mn-ea"/>
          <a:cs typeface="+mn-cs"/>
        </a:defRPr>
      </a:lvl9pPr>
    </p:bodyStyle>
    <p:otherStyle>
      <a:defPPr>
        <a:defRPr lang="en-US"/>
      </a:defPPr>
      <a:lvl1pPr marL="0" algn="l" defTabSz="4176431" rtl="0" eaLnBrk="1" latinLnBrk="0" hangingPunct="1">
        <a:defRPr sz="8200" kern="1200">
          <a:solidFill>
            <a:schemeClr val="tx1"/>
          </a:solidFill>
          <a:latin typeface="+mn-lt"/>
          <a:ea typeface="+mn-ea"/>
          <a:cs typeface="+mn-cs"/>
        </a:defRPr>
      </a:lvl1pPr>
      <a:lvl2pPr marL="2088215" algn="l" defTabSz="4176431" rtl="0" eaLnBrk="1" latinLnBrk="0" hangingPunct="1">
        <a:defRPr sz="8200" kern="1200">
          <a:solidFill>
            <a:schemeClr val="tx1"/>
          </a:solidFill>
          <a:latin typeface="+mn-lt"/>
          <a:ea typeface="+mn-ea"/>
          <a:cs typeface="+mn-cs"/>
        </a:defRPr>
      </a:lvl2pPr>
      <a:lvl3pPr marL="4176431" algn="l" defTabSz="4176431" rtl="0" eaLnBrk="1" latinLnBrk="0" hangingPunct="1">
        <a:defRPr sz="8200" kern="1200">
          <a:solidFill>
            <a:schemeClr val="tx1"/>
          </a:solidFill>
          <a:latin typeface="+mn-lt"/>
          <a:ea typeface="+mn-ea"/>
          <a:cs typeface="+mn-cs"/>
        </a:defRPr>
      </a:lvl3pPr>
      <a:lvl4pPr marL="6264646" algn="l" defTabSz="4176431" rtl="0" eaLnBrk="1" latinLnBrk="0" hangingPunct="1">
        <a:defRPr sz="8200" kern="1200">
          <a:solidFill>
            <a:schemeClr val="tx1"/>
          </a:solidFill>
          <a:latin typeface="+mn-lt"/>
          <a:ea typeface="+mn-ea"/>
          <a:cs typeface="+mn-cs"/>
        </a:defRPr>
      </a:lvl4pPr>
      <a:lvl5pPr marL="8352861" algn="l" defTabSz="4176431" rtl="0" eaLnBrk="1" latinLnBrk="0" hangingPunct="1">
        <a:defRPr sz="8200" kern="1200">
          <a:solidFill>
            <a:schemeClr val="tx1"/>
          </a:solidFill>
          <a:latin typeface="+mn-lt"/>
          <a:ea typeface="+mn-ea"/>
          <a:cs typeface="+mn-cs"/>
        </a:defRPr>
      </a:lvl5pPr>
      <a:lvl6pPr marL="10441076" algn="l" defTabSz="4176431" rtl="0" eaLnBrk="1" latinLnBrk="0" hangingPunct="1">
        <a:defRPr sz="8200" kern="1200">
          <a:solidFill>
            <a:schemeClr val="tx1"/>
          </a:solidFill>
          <a:latin typeface="+mn-lt"/>
          <a:ea typeface="+mn-ea"/>
          <a:cs typeface="+mn-cs"/>
        </a:defRPr>
      </a:lvl6pPr>
      <a:lvl7pPr marL="12529292" algn="l" defTabSz="4176431" rtl="0" eaLnBrk="1" latinLnBrk="0" hangingPunct="1">
        <a:defRPr sz="8200" kern="1200">
          <a:solidFill>
            <a:schemeClr val="tx1"/>
          </a:solidFill>
          <a:latin typeface="+mn-lt"/>
          <a:ea typeface="+mn-ea"/>
          <a:cs typeface="+mn-cs"/>
        </a:defRPr>
      </a:lvl7pPr>
      <a:lvl8pPr marL="14617507" algn="l" defTabSz="4176431" rtl="0" eaLnBrk="1" latinLnBrk="0" hangingPunct="1">
        <a:defRPr sz="8200" kern="1200">
          <a:solidFill>
            <a:schemeClr val="tx1"/>
          </a:solidFill>
          <a:latin typeface="+mn-lt"/>
          <a:ea typeface="+mn-ea"/>
          <a:cs typeface="+mn-cs"/>
        </a:defRPr>
      </a:lvl8pPr>
      <a:lvl9pPr marL="16705722" algn="l" defTabSz="4176431" rtl="0" eaLnBrk="1" latinLnBrk="0" hangingPunct="1">
        <a:defRPr sz="82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a:extLst>
              <a:ext uri="{FF2B5EF4-FFF2-40B4-BE49-F238E27FC236}">
                <a16:creationId xmlns:a16="http://schemas.microsoft.com/office/drawing/2014/main" xmlns="" id="{9CFB49AA-681D-607F-EF4C-75454587442D}"/>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2635369" y="39334254"/>
            <a:ext cx="7845425" cy="3898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Rectangle 4">
            <a:extLst>
              <a:ext uri="{FF2B5EF4-FFF2-40B4-BE49-F238E27FC236}">
                <a16:creationId xmlns:a16="http://schemas.microsoft.com/office/drawing/2014/main" xmlns="" id="{393DE665-8485-BCAB-7CCC-465FD14E5F9B}"/>
              </a:ext>
            </a:extLst>
          </p:cNvPr>
          <p:cNvSpPr/>
          <p:nvPr/>
        </p:nvSpPr>
        <p:spPr>
          <a:xfrm>
            <a:off x="954088" y="-1854322"/>
            <a:ext cx="28524200" cy="329882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4176431" eaLnBrk="1" fontAlgn="auto" hangingPunct="1">
              <a:spcBef>
                <a:spcPts val="0"/>
              </a:spcBef>
              <a:spcAft>
                <a:spcPts val="0"/>
              </a:spcAft>
              <a:defRPr/>
            </a:pPr>
            <a:endParaRPr lang="en-GB">
              <a:latin typeface="Arial" panose="020B0604020202020204" pitchFamily="34" charset="0"/>
              <a:cs typeface="Arial" panose="020B0604020202020204" pitchFamily="34" charset="0"/>
            </a:endParaRPr>
          </a:p>
        </p:txBody>
      </p:sp>
      <p:grpSp>
        <p:nvGrpSpPr>
          <p:cNvPr id="2052" name="Group 6">
            <a:extLst>
              <a:ext uri="{FF2B5EF4-FFF2-40B4-BE49-F238E27FC236}">
                <a16:creationId xmlns:a16="http://schemas.microsoft.com/office/drawing/2014/main" xmlns="" id="{E4885D3C-697F-8265-96B5-A38BDEDA2C55}"/>
              </a:ext>
            </a:extLst>
          </p:cNvPr>
          <p:cNvGrpSpPr>
            <a:grpSpLocks/>
          </p:cNvGrpSpPr>
          <p:nvPr/>
        </p:nvGrpSpPr>
        <p:grpSpPr bwMode="auto">
          <a:xfrm>
            <a:off x="1517562" y="20180126"/>
            <a:ext cx="13236575" cy="3735514"/>
            <a:chOff x="917668" y="11185202"/>
            <a:chExt cx="13825537" cy="3735814"/>
          </a:xfrm>
        </p:grpSpPr>
        <p:sp>
          <p:nvSpPr>
            <p:cNvPr id="2065" name="TextBox 5">
              <a:extLst>
                <a:ext uri="{FF2B5EF4-FFF2-40B4-BE49-F238E27FC236}">
                  <a16:creationId xmlns:a16="http://schemas.microsoft.com/office/drawing/2014/main" xmlns="" id="{74A0C47B-1118-99BE-86D0-24C64EF0C3FE}"/>
                </a:ext>
              </a:extLst>
            </p:cNvPr>
            <p:cNvSpPr txBox="1">
              <a:spLocks noChangeArrowheads="1"/>
            </p:cNvSpPr>
            <p:nvPr/>
          </p:nvSpPr>
          <p:spPr bwMode="auto">
            <a:xfrm>
              <a:off x="954088" y="11185202"/>
              <a:ext cx="13177787" cy="9234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8200">
                  <a:solidFill>
                    <a:schemeClr val="tx1"/>
                  </a:solidFill>
                  <a:latin typeface="Arial" panose="020B0604020202020204" pitchFamily="34" charset="0"/>
                </a:defRPr>
              </a:lvl1pPr>
              <a:lvl2pPr marL="742950" indent="-285750">
                <a:defRPr sz="8200">
                  <a:solidFill>
                    <a:schemeClr val="tx1"/>
                  </a:solidFill>
                  <a:latin typeface="Arial" panose="020B0604020202020204" pitchFamily="34" charset="0"/>
                </a:defRPr>
              </a:lvl2pPr>
              <a:lvl3pPr marL="1143000" indent="-228600">
                <a:defRPr sz="8200">
                  <a:solidFill>
                    <a:schemeClr val="tx1"/>
                  </a:solidFill>
                  <a:latin typeface="Arial" panose="020B0604020202020204" pitchFamily="34" charset="0"/>
                </a:defRPr>
              </a:lvl3pPr>
              <a:lvl4pPr marL="1600200" indent="-228600">
                <a:defRPr sz="8200">
                  <a:solidFill>
                    <a:schemeClr val="tx1"/>
                  </a:solidFill>
                  <a:latin typeface="Arial" panose="020B0604020202020204" pitchFamily="34" charset="0"/>
                </a:defRPr>
              </a:lvl4pPr>
              <a:lvl5pPr marL="2057400" indent="-228600">
                <a:defRPr sz="8200">
                  <a:solidFill>
                    <a:schemeClr val="tx1"/>
                  </a:solidFill>
                  <a:latin typeface="Arial" panose="020B0604020202020204" pitchFamily="34" charset="0"/>
                </a:defRPr>
              </a:lvl5pPr>
              <a:lvl6pPr marL="2514600" indent="-228600" defTabSz="4175125" eaLnBrk="0" fontAlgn="base" hangingPunct="0">
                <a:spcBef>
                  <a:spcPct val="0"/>
                </a:spcBef>
                <a:spcAft>
                  <a:spcPct val="0"/>
                </a:spcAft>
                <a:defRPr sz="8200">
                  <a:solidFill>
                    <a:schemeClr val="tx1"/>
                  </a:solidFill>
                  <a:latin typeface="Arial" panose="020B0604020202020204" pitchFamily="34" charset="0"/>
                </a:defRPr>
              </a:lvl6pPr>
              <a:lvl7pPr marL="2971800" indent="-228600" defTabSz="4175125" eaLnBrk="0" fontAlgn="base" hangingPunct="0">
                <a:spcBef>
                  <a:spcPct val="0"/>
                </a:spcBef>
                <a:spcAft>
                  <a:spcPct val="0"/>
                </a:spcAft>
                <a:defRPr sz="8200">
                  <a:solidFill>
                    <a:schemeClr val="tx1"/>
                  </a:solidFill>
                  <a:latin typeface="Arial" panose="020B0604020202020204" pitchFamily="34" charset="0"/>
                </a:defRPr>
              </a:lvl7pPr>
              <a:lvl8pPr marL="3429000" indent="-228600" defTabSz="4175125" eaLnBrk="0" fontAlgn="base" hangingPunct="0">
                <a:spcBef>
                  <a:spcPct val="0"/>
                </a:spcBef>
                <a:spcAft>
                  <a:spcPct val="0"/>
                </a:spcAft>
                <a:defRPr sz="8200">
                  <a:solidFill>
                    <a:schemeClr val="tx1"/>
                  </a:solidFill>
                  <a:latin typeface="Arial" panose="020B0604020202020204" pitchFamily="34" charset="0"/>
                </a:defRPr>
              </a:lvl8pPr>
              <a:lvl9pPr marL="3886200" indent="-228600" defTabSz="4175125" eaLnBrk="0" fontAlgn="base" hangingPunct="0">
                <a:spcBef>
                  <a:spcPct val="0"/>
                </a:spcBef>
                <a:spcAft>
                  <a:spcPct val="0"/>
                </a:spcAft>
                <a:defRPr sz="8200">
                  <a:solidFill>
                    <a:schemeClr val="tx1"/>
                  </a:solidFill>
                  <a:latin typeface="Arial" panose="020B0604020202020204" pitchFamily="34" charset="0"/>
                </a:defRPr>
              </a:lvl9pPr>
            </a:lstStyle>
            <a:p>
              <a:pPr eaLnBrk="1" hangingPunct="1"/>
              <a:r>
                <a:rPr lang="en-GB" altLang="en-US" sz="5400" b="1" dirty="0" smtClean="0">
                  <a:solidFill>
                    <a:schemeClr val="accent1"/>
                  </a:solidFill>
                  <a:cs typeface="Arial" panose="020B0604020202020204" pitchFamily="34" charset="0"/>
                </a:rPr>
                <a:t>2. Aim </a:t>
              </a:r>
              <a:endParaRPr lang="en-GB" altLang="en-US" sz="5400" b="1" dirty="0">
                <a:solidFill>
                  <a:schemeClr val="accent1"/>
                </a:solidFill>
                <a:cs typeface="Arial" panose="020B0604020202020204" pitchFamily="34" charset="0"/>
              </a:endParaRPr>
            </a:p>
          </p:txBody>
        </p:sp>
        <p:sp>
          <p:nvSpPr>
            <p:cNvPr id="2066" name="TextBox 6">
              <a:extLst>
                <a:ext uri="{FF2B5EF4-FFF2-40B4-BE49-F238E27FC236}">
                  <a16:creationId xmlns:a16="http://schemas.microsoft.com/office/drawing/2014/main" xmlns="" id="{C063C73F-AE11-C692-9E4F-3CC68D195B4F}"/>
                </a:ext>
              </a:extLst>
            </p:cNvPr>
            <p:cNvSpPr txBox="1">
              <a:spLocks noChangeArrowheads="1"/>
            </p:cNvSpPr>
            <p:nvPr/>
          </p:nvSpPr>
          <p:spPr bwMode="auto">
            <a:xfrm>
              <a:off x="917668" y="12120024"/>
              <a:ext cx="13825537" cy="28009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8200">
                  <a:solidFill>
                    <a:schemeClr val="tx1"/>
                  </a:solidFill>
                  <a:latin typeface="Arial" panose="020B0604020202020204" pitchFamily="34" charset="0"/>
                </a:defRPr>
              </a:lvl1pPr>
              <a:lvl2pPr marL="742950" indent="-285750">
                <a:defRPr sz="8200">
                  <a:solidFill>
                    <a:schemeClr val="tx1"/>
                  </a:solidFill>
                  <a:latin typeface="Arial" panose="020B0604020202020204" pitchFamily="34" charset="0"/>
                </a:defRPr>
              </a:lvl2pPr>
              <a:lvl3pPr marL="1143000" indent="-228600">
                <a:defRPr sz="8200">
                  <a:solidFill>
                    <a:schemeClr val="tx1"/>
                  </a:solidFill>
                  <a:latin typeface="Arial" panose="020B0604020202020204" pitchFamily="34" charset="0"/>
                </a:defRPr>
              </a:lvl3pPr>
              <a:lvl4pPr marL="1600200" indent="-228600">
                <a:defRPr sz="8200">
                  <a:solidFill>
                    <a:schemeClr val="tx1"/>
                  </a:solidFill>
                  <a:latin typeface="Arial" panose="020B0604020202020204" pitchFamily="34" charset="0"/>
                </a:defRPr>
              </a:lvl4pPr>
              <a:lvl5pPr marL="2057400" indent="-228600">
                <a:defRPr sz="8200">
                  <a:solidFill>
                    <a:schemeClr val="tx1"/>
                  </a:solidFill>
                  <a:latin typeface="Arial" panose="020B0604020202020204" pitchFamily="34" charset="0"/>
                </a:defRPr>
              </a:lvl5pPr>
              <a:lvl6pPr marL="2514600" indent="-228600" defTabSz="4175125" eaLnBrk="0" fontAlgn="base" hangingPunct="0">
                <a:spcBef>
                  <a:spcPct val="0"/>
                </a:spcBef>
                <a:spcAft>
                  <a:spcPct val="0"/>
                </a:spcAft>
                <a:defRPr sz="8200">
                  <a:solidFill>
                    <a:schemeClr val="tx1"/>
                  </a:solidFill>
                  <a:latin typeface="Arial" panose="020B0604020202020204" pitchFamily="34" charset="0"/>
                </a:defRPr>
              </a:lvl6pPr>
              <a:lvl7pPr marL="2971800" indent="-228600" defTabSz="4175125" eaLnBrk="0" fontAlgn="base" hangingPunct="0">
                <a:spcBef>
                  <a:spcPct val="0"/>
                </a:spcBef>
                <a:spcAft>
                  <a:spcPct val="0"/>
                </a:spcAft>
                <a:defRPr sz="8200">
                  <a:solidFill>
                    <a:schemeClr val="tx1"/>
                  </a:solidFill>
                  <a:latin typeface="Arial" panose="020B0604020202020204" pitchFamily="34" charset="0"/>
                </a:defRPr>
              </a:lvl7pPr>
              <a:lvl8pPr marL="3429000" indent="-228600" defTabSz="4175125" eaLnBrk="0" fontAlgn="base" hangingPunct="0">
                <a:spcBef>
                  <a:spcPct val="0"/>
                </a:spcBef>
                <a:spcAft>
                  <a:spcPct val="0"/>
                </a:spcAft>
                <a:defRPr sz="8200">
                  <a:solidFill>
                    <a:schemeClr val="tx1"/>
                  </a:solidFill>
                  <a:latin typeface="Arial" panose="020B0604020202020204" pitchFamily="34" charset="0"/>
                </a:defRPr>
              </a:lvl8pPr>
              <a:lvl9pPr marL="3886200" indent="-228600" defTabSz="4175125" eaLnBrk="0" fontAlgn="base" hangingPunct="0">
                <a:spcBef>
                  <a:spcPct val="0"/>
                </a:spcBef>
                <a:spcAft>
                  <a:spcPct val="0"/>
                </a:spcAft>
                <a:defRPr sz="8200">
                  <a:solidFill>
                    <a:schemeClr val="tx1"/>
                  </a:solidFill>
                  <a:latin typeface="Arial" panose="020B0604020202020204" pitchFamily="34" charset="0"/>
                </a:defRPr>
              </a:lvl9pPr>
            </a:lstStyle>
            <a:p>
              <a:pPr eaLnBrk="1" hangingPunct="1">
                <a:spcBef>
                  <a:spcPts val="1200"/>
                </a:spcBef>
              </a:pPr>
              <a:r>
                <a:rPr lang="en-GB" altLang="en-US" sz="4400" dirty="0">
                  <a:cs typeface="Arial" panose="020B0604020202020204" pitchFamily="34" charset="0"/>
                </a:rPr>
                <a:t>We evaluated HEPA-based stand-alone air decontamination systems, which offer the potential to reduce risk associated with contaminated air in hospitals, especially where ventilation is inadequate.</a:t>
              </a:r>
              <a:endParaRPr lang="en-GB" altLang="en-US" sz="4400" dirty="0">
                <a:cs typeface="Arial" panose="020B0604020202020204" pitchFamily="34" charset="0"/>
              </a:endParaRPr>
            </a:p>
          </p:txBody>
        </p:sp>
      </p:grpSp>
      <p:grpSp>
        <p:nvGrpSpPr>
          <p:cNvPr id="2053" name="Group 13">
            <a:extLst>
              <a:ext uri="{FF2B5EF4-FFF2-40B4-BE49-F238E27FC236}">
                <a16:creationId xmlns:a16="http://schemas.microsoft.com/office/drawing/2014/main" xmlns="" id="{0292AD1F-27B8-6820-B6AC-EE8E467C6A93}"/>
              </a:ext>
            </a:extLst>
          </p:cNvPr>
          <p:cNvGrpSpPr>
            <a:grpSpLocks/>
          </p:cNvGrpSpPr>
          <p:nvPr/>
        </p:nvGrpSpPr>
        <p:grpSpPr bwMode="auto">
          <a:xfrm>
            <a:off x="1530350" y="24356590"/>
            <a:ext cx="13236575" cy="10495182"/>
            <a:chOff x="1245360" y="6759472"/>
            <a:chExt cx="13534265" cy="5564922"/>
          </a:xfrm>
        </p:grpSpPr>
        <p:sp>
          <p:nvSpPr>
            <p:cNvPr id="2063" name="TextBox 14">
              <a:extLst>
                <a:ext uri="{FF2B5EF4-FFF2-40B4-BE49-F238E27FC236}">
                  <a16:creationId xmlns:a16="http://schemas.microsoft.com/office/drawing/2014/main" xmlns="" id="{9A4C380A-DC2E-C538-1524-4888247F1C6F}"/>
                </a:ext>
              </a:extLst>
            </p:cNvPr>
            <p:cNvSpPr txBox="1">
              <a:spLocks noChangeArrowheads="1"/>
            </p:cNvSpPr>
            <p:nvPr/>
          </p:nvSpPr>
          <p:spPr bwMode="auto">
            <a:xfrm>
              <a:off x="1245360" y="6759472"/>
              <a:ext cx="4712354" cy="4895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8200">
                  <a:solidFill>
                    <a:schemeClr val="tx1"/>
                  </a:solidFill>
                  <a:latin typeface="Arial" panose="020B0604020202020204" pitchFamily="34" charset="0"/>
                </a:defRPr>
              </a:lvl1pPr>
              <a:lvl2pPr marL="742950" indent="-285750">
                <a:defRPr sz="8200">
                  <a:solidFill>
                    <a:schemeClr val="tx1"/>
                  </a:solidFill>
                  <a:latin typeface="Arial" panose="020B0604020202020204" pitchFamily="34" charset="0"/>
                </a:defRPr>
              </a:lvl2pPr>
              <a:lvl3pPr marL="1143000" indent="-228600">
                <a:defRPr sz="8200">
                  <a:solidFill>
                    <a:schemeClr val="tx1"/>
                  </a:solidFill>
                  <a:latin typeface="Arial" panose="020B0604020202020204" pitchFamily="34" charset="0"/>
                </a:defRPr>
              </a:lvl3pPr>
              <a:lvl4pPr marL="1600200" indent="-228600">
                <a:defRPr sz="8200">
                  <a:solidFill>
                    <a:schemeClr val="tx1"/>
                  </a:solidFill>
                  <a:latin typeface="Arial" panose="020B0604020202020204" pitchFamily="34" charset="0"/>
                </a:defRPr>
              </a:lvl4pPr>
              <a:lvl5pPr marL="2057400" indent="-228600">
                <a:defRPr sz="8200">
                  <a:solidFill>
                    <a:schemeClr val="tx1"/>
                  </a:solidFill>
                  <a:latin typeface="Arial" panose="020B0604020202020204" pitchFamily="34" charset="0"/>
                </a:defRPr>
              </a:lvl5pPr>
              <a:lvl6pPr marL="2514600" indent="-228600" defTabSz="4175125" eaLnBrk="0" fontAlgn="base" hangingPunct="0">
                <a:spcBef>
                  <a:spcPct val="0"/>
                </a:spcBef>
                <a:spcAft>
                  <a:spcPct val="0"/>
                </a:spcAft>
                <a:defRPr sz="8200">
                  <a:solidFill>
                    <a:schemeClr val="tx1"/>
                  </a:solidFill>
                  <a:latin typeface="Arial" panose="020B0604020202020204" pitchFamily="34" charset="0"/>
                </a:defRPr>
              </a:lvl6pPr>
              <a:lvl7pPr marL="2971800" indent="-228600" defTabSz="4175125" eaLnBrk="0" fontAlgn="base" hangingPunct="0">
                <a:spcBef>
                  <a:spcPct val="0"/>
                </a:spcBef>
                <a:spcAft>
                  <a:spcPct val="0"/>
                </a:spcAft>
                <a:defRPr sz="8200">
                  <a:solidFill>
                    <a:schemeClr val="tx1"/>
                  </a:solidFill>
                  <a:latin typeface="Arial" panose="020B0604020202020204" pitchFamily="34" charset="0"/>
                </a:defRPr>
              </a:lvl7pPr>
              <a:lvl8pPr marL="3429000" indent="-228600" defTabSz="4175125" eaLnBrk="0" fontAlgn="base" hangingPunct="0">
                <a:spcBef>
                  <a:spcPct val="0"/>
                </a:spcBef>
                <a:spcAft>
                  <a:spcPct val="0"/>
                </a:spcAft>
                <a:defRPr sz="8200">
                  <a:solidFill>
                    <a:schemeClr val="tx1"/>
                  </a:solidFill>
                  <a:latin typeface="Arial" panose="020B0604020202020204" pitchFamily="34" charset="0"/>
                </a:defRPr>
              </a:lvl8pPr>
              <a:lvl9pPr marL="3886200" indent="-228600" defTabSz="4175125" eaLnBrk="0" fontAlgn="base" hangingPunct="0">
                <a:spcBef>
                  <a:spcPct val="0"/>
                </a:spcBef>
                <a:spcAft>
                  <a:spcPct val="0"/>
                </a:spcAft>
                <a:defRPr sz="8200">
                  <a:solidFill>
                    <a:schemeClr val="tx1"/>
                  </a:solidFill>
                  <a:latin typeface="Arial" panose="020B0604020202020204" pitchFamily="34" charset="0"/>
                </a:defRPr>
              </a:lvl9pPr>
            </a:lstStyle>
            <a:p>
              <a:pPr eaLnBrk="1" hangingPunct="1"/>
              <a:r>
                <a:rPr lang="en-GB" altLang="en-US" sz="5400" b="1" dirty="0" smtClean="0">
                  <a:solidFill>
                    <a:schemeClr val="accent1"/>
                  </a:solidFill>
                  <a:cs typeface="Arial" panose="020B0604020202020204" pitchFamily="34" charset="0"/>
                </a:rPr>
                <a:t>3. Methods</a:t>
              </a:r>
              <a:endParaRPr lang="en-GB" altLang="en-US" sz="5400" b="1" dirty="0">
                <a:solidFill>
                  <a:schemeClr val="accent1"/>
                </a:solidFill>
                <a:cs typeface="Arial" panose="020B0604020202020204" pitchFamily="34" charset="0"/>
              </a:endParaRPr>
            </a:p>
          </p:txBody>
        </p:sp>
        <p:sp>
          <p:nvSpPr>
            <p:cNvPr id="2064" name="TextBox 15">
              <a:extLst>
                <a:ext uri="{FF2B5EF4-FFF2-40B4-BE49-F238E27FC236}">
                  <a16:creationId xmlns:a16="http://schemas.microsoft.com/office/drawing/2014/main" xmlns="" id="{ACD848E4-ACF4-A153-90DF-D7C41D6611FF}"/>
                </a:ext>
              </a:extLst>
            </p:cNvPr>
            <p:cNvSpPr txBox="1">
              <a:spLocks noChangeArrowheads="1"/>
            </p:cNvSpPr>
            <p:nvPr/>
          </p:nvSpPr>
          <p:spPr bwMode="auto">
            <a:xfrm>
              <a:off x="1245360" y="7249055"/>
              <a:ext cx="13534265" cy="50753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8200">
                  <a:solidFill>
                    <a:schemeClr val="tx1"/>
                  </a:solidFill>
                  <a:latin typeface="Arial" panose="020B0604020202020204" pitchFamily="34" charset="0"/>
                </a:defRPr>
              </a:lvl1pPr>
              <a:lvl2pPr marL="742950" indent="-285750">
                <a:defRPr sz="8200">
                  <a:solidFill>
                    <a:schemeClr val="tx1"/>
                  </a:solidFill>
                  <a:latin typeface="Arial" panose="020B0604020202020204" pitchFamily="34" charset="0"/>
                </a:defRPr>
              </a:lvl2pPr>
              <a:lvl3pPr marL="1143000" indent="-228600">
                <a:defRPr sz="8200">
                  <a:solidFill>
                    <a:schemeClr val="tx1"/>
                  </a:solidFill>
                  <a:latin typeface="Arial" panose="020B0604020202020204" pitchFamily="34" charset="0"/>
                </a:defRPr>
              </a:lvl3pPr>
              <a:lvl4pPr marL="1600200" indent="-228600">
                <a:defRPr sz="8200">
                  <a:solidFill>
                    <a:schemeClr val="tx1"/>
                  </a:solidFill>
                  <a:latin typeface="Arial" panose="020B0604020202020204" pitchFamily="34" charset="0"/>
                </a:defRPr>
              </a:lvl4pPr>
              <a:lvl5pPr marL="2057400" indent="-228600">
                <a:defRPr sz="8200">
                  <a:solidFill>
                    <a:schemeClr val="tx1"/>
                  </a:solidFill>
                  <a:latin typeface="Arial" panose="020B0604020202020204" pitchFamily="34" charset="0"/>
                </a:defRPr>
              </a:lvl5pPr>
              <a:lvl6pPr marL="2514600" indent="-228600" defTabSz="4175125" eaLnBrk="0" fontAlgn="base" hangingPunct="0">
                <a:spcBef>
                  <a:spcPct val="0"/>
                </a:spcBef>
                <a:spcAft>
                  <a:spcPct val="0"/>
                </a:spcAft>
                <a:defRPr sz="8200">
                  <a:solidFill>
                    <a:schemeClr val="tx1"/>
                  </a:solidFill>
                  <a:latin typeface="Arial" panose="020B0604020202020204" pitchFamily="34" charset="0"/>
                </a:defRPr>
              </a:lvl6pPr>
              <a:lvl7pPr marL="2971800" indent="-228600" defTabSz="4175125" eaLnBrk="0" fontAlgn="base" hangingPunct="0">
                <a:spcBef>
                  <a:spcPct val="0"/>
                </a:spcBef>
                <a:spcAft>
                  <a:spcPct val="0"/>
                </a:spcAft>
                <a:defRPr sz="8200">
                  <a:solidFill>
                    <a:schemeClr val="tx1"/>
                  </a:solidFill>
                  <a:latin typeface="Arial" panose="020B0604020202020204" pitchFamily="34" charset="0"/>
                </a:defRPr>
              </a:lvl7pPr>
              <a:lvl8pPr marL="3429000" indent="-228600" defTabSz="4175125" eaLnBrk="0" fontAlgn="base" hangingPunct="0">
                <a:spcBef>
                  <a:spcPct val="0"/>
                </a:spcBef>
                <a:spcAft>
                  <a:spcPct val="0"/>
                </a:spcAft>
                <a:defRPr sz="8200">
                  <a:solidFill>
                    <a:schemeClr val="tx1"/>
                  </a:solidFill>
                  <a:latin typeface="Arial" panose="020B0604020202020204" pitchFamily="34" charset="0"/>
                </a:defRPr>
              </a:lvl8pPr>
              <a:lvl9pPr marL="3886200" indent="-228600" defTabSz="4175125" eaLnBrk="0" fontAlgn="base" hangingPunct="0">
                <a:spcBef>
                  <a:spcPct val="0"/>
                </a:spcBef>
                <a:spcAft>
                  <a:spcPct val="0"/>
                </a:spcAft>
                <a:defRPr sz="8200">
                  <a:solidFill>
                    <a:schemeClr val="tx1"/>
                  </a:solidFill>
                  <a:latin typeface="Arial" panose="020B0604020202020204" pitchFamily="34" charset="0"/>
                </a:defRPr>
              </a:lvl9pPr>
            </a:lstStyle>
            <a:p>
              <a:pPr eaLnBrk="1" hangingPunct="1">
                <a:spcBef>
                  <a:spcPts val="1200"/>
                </a:spcBef>
              </a:pPr>
              <a:r>
                <a:rPr lang="en-GB" altLang="en-US" sz="4400" dirty="0">
                  <a:cs typeface="Arial" panose="020B0604020202020204" pitchFamily="34" charset="0"/>
                </a:rPr>
                <a:t>A structured evaluation of the technical specification of HEPA-based air disinfection systems currently available on the UK market allowed us to select four units that had sufficient manufacturer-claimed airflow rate to achieve a theoretical 6 air purifications per hour in a typical single room. The units were tested to measure airflow rate, noise level, the ability to remove smoke released at various points in the room, the impact on particle counts, and a structured engineering review of the unit to include ease of use and maintenance</a:t>
              </a:r>
              <a:r>
                <a:rPr lang="en-GB" altLang="en-US" sz="4400" dirty="0" smtClean="0">
                  <a:cs typeface="Arial" panose="020B0604020202020204" pitchFamily="34" charset="0"/>
                </a:rPr>
                <a:t>. Active microbiological air sampling was undertaken. </a:t>
              </a:r>
              <a:r>
                <a:rPr lang="en-GB" altLang="en-US" sz="4400" dirty="0">
                  <a:cs typeface="Arial" panose="020B0604020202020204" pitchFamily="34" charset="0"/>
                </a:rPr>
                <a:t>Testing was undertaken in a single hospital room with a volume of 38m</a:t>
              </a:r>
              <a:r>
                <a:rPr lang="en-GB" altLang="en-US" sz="4400" baseline="30000" dirty="0">
                  <a:cs typeface="Arial" panose="020B0604020202020204" pitchFamily="34" charset="0"/>
                </a:rPr>
                <a:t>3</a:t>
              </a:r>
              <a:r>
                <a:rPr lang="en-GB" altLang="en-US" sz="4400" dirty="0">
                  <a:cs typeface="Arial" panose="020B0604020202020204" pitchFamily="34" charset="0"/>
                </a:rPr>
                <a:t>. </a:t>
              </a:r>
              <a:endParaRPr lang="en-GB" altLang="en-US" sz="4400" dirty="0">
                <a:cs typeface="Arial" panose="020B0604020202020204" pitchFamily="34" charset="0"/>
              </a:endParaRPr>
            </a:p>
          </p:txBody>
        </p:sp>
      </p:grpSp>
      <p:grpSp>
        <p:nvGrpSpPr>
          <p:cNvPr id="2054" name="Group 5">
            <a:extLst>
              <a:ext uri="{FF2B5EF4-FFF2-40B4-BE49-F238E27FC236}">
                <a16:creationId xmlns:a16="http://schemas.microsoft.com/office/drawing/2014/main" xmlns="" id="{3B2D8862-BD56-C96E-9B09-5B3B4869B4C1}"/>
              </a:ext>
            </a:extLst>
          </p:cNvPr>
          <p:cNvGrpSpPr>
            <a:grpSpLocks/>
          </p:cNvGrpSpPr>
          <p:nvPr/>
        </p:nvGrpSpPr>
        <p:grpSpPr bwMode="auto">
          <a:xfrm>
            <a:off x="15792450" y="8834313"/>
            <a:ext cx="13825538" cy="10490105"/>
            <a:chOff x="15791885" y="11489681"/>
            <a:chExt cx="13825536" cy="10490279"/>
          </a:xfrm>
        </p:grpSpPr>
        <p:sp>
          <p:nvSpPr>
            <p:cNvPr id="2061" name="TextBox 17">
              <a:extLst>
                <a:ext uri="{FF2B5EF4-FFF2-40B4-BE49-F238E27FC236}">
                  <a16:creationId xmlns:a16="http://schemas.microsoft.com/office/drawing/2014/main" xmlns="" id="{F41631EC-5789-D17F-5D6C-52EFFE0CF995}"/>
                </a:ext>
              </a:extLst>
            </p:cNvPr>
            <p:cNvSpPr txBox="1">
              <a:spLocks noChangeArrowheads="1"/>
            </p:cNvSpPr>
            <p:nvPr/>
          </p:nvSpPr>
          <p:spPr bwMode="auto">
            <a:xfrm>
              <a:off x="15791885" y="11489681"/>
              <a:ext cx="3454792" cy="9233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8200">
                  <a:solidFill>
                    <a:schemeClr val="tx1"/>
                  </a:solidFill>
                  <a:latin typeface="Arial" panose="020B0604020202020204" pitchFamily="34" charset="0"/>
                </a:defRPr>
              </a:lvl1pPr>
              <a:lvl2pPr marL="742950" indent="-285750">
                <a:defRPr sz="8200">
                  <a:solidFill>
                    <a:schemeClr val="tx1"/>
                  </a:solidFill>
                  <a:latin typeface="Arial" panose="020B0604020202020204" pitchFamily="34" charset="0"/>
                </a:defRPr>
              </a:lvl2pPr>
              <a:lvl3pPr marL="1143000" indent="-228600">
                <a:defRPr sz="8200">
                  <a:solidFill>
                    <a:schemeClr val="tx1"/>
                  </a:solidFill>
                  <a:latin typeface="Arial" panose="020B0604020202020204" pitchFamily="34" charset="0"/>
                </a:defRPr>
              </a:lvl3pPr>
              <a:lvl4pPr marL="1600200" indent="-228600">
                <a:defRPr sz="8200">
                  <a:solidFill>
                    <a:schemeClr val="tx1"/>
                  </a:solidFill>
                  <a:latin typeface="Arial" panose="020B0604020202020204" pitchFamily="34" charset="0"/>
                </a:defRPr>
              </a:lvl4pPr>
              <a:lvl5pPr marL="2057400" indent="-228600">
                <a:defRPr sz="8200">
                  <a:solidFill>
                    <a:schemeClr val="tx1"/>
                  </a:solidFill>
                  <a:latin typeface="Arial" panose="020B0604020202020204" pitchFamily="34" charset="0"/>
                </a:defRPr>
              </a:lvl5pPr>
              <a:lvl6pPr marL="2514600" indent="-228600" defTabSz="4175125" eaLnBrk="0" fontAlgn="base" hangingPunct="0">
                <a:spcBef>
                  <a:spcPct val="0"/>
                </a:spcBef>
                <a:spcAft>
                  <a:spcPct val="0"/>
                </a:spcAft>
                <a:defRPr sz="8200">
                  <a:solidFill>
                    <a:schemeClr val="tx1"/>
                  </a:solidFill>
                  <a:latin typeface="Arial" panose="020B0604020202020204" pitchFamily="34" charset="0"/>
                </a:defRPr>
              </a:lvl6pPr>
              <a:lvl7pPr marL="2971800" indent="-228600" defTabSz="4175125" eaLnBrk="0" fontAlgn="base" hangingPunct="0">
                <a:spcBef>
                  <a:spcPct val="0"/>
                </a:spcBef>
                <a:spcAft>
                  <a:spcPct val="0"/>
                </a:spcAft>
                <a:defRPr sz="8200">
                  <a:solidFill>
                    <a:schemeClr val="tx1"/>
                  </a:solidFill>
                  <a:latin typeface="Arial" panose="020B0604020202020204" pitchFamily="34" charset="0"/>
                </a:defRPr>
              </a:lvl7pPr>
              <a:lvl8pPr marL="3429000" indent="-228600" defTabSz="4175125" eaLnBrk="0" fontAlgn="base" hangingPunct="0">
                <a:spcBef>
                  <a:spcPct val="0"/>
                </a:spcBef>
                <a:spcAft>
                  <a:spcPct val="0"/>
                </a:spcAft>
                <a:defRPr sz="8200">
                  <a:solidFill>
                    <a:schemeClr val="tx1"/>
                  </a:solidFill>
                  <a:latin typeface="Arial" panose="020B0604020202020204" pitchFamily="34" charset="0"/>
                </a:defRPr>
              </a:lvl8pPr>
              <a:lvl9pPr marL="3886200" indent="-228600" defTabSz="4175125" eaLnBrk="0" fontAlgn="base" hangingPunct="0">
                <a:spcBef>
                  <a:spcPct val="0"/>
                </a:spcBef>
                <a:spcAft>
                  <a:spcPct val="0"/>
                </a:spcAft>
                <a:defRPr sz="8200">
                  <a:solidFill>
                    <a:schemeClr val="tx1"/>
                  </a:solidFill>
                  <a:latin typeface="Arial" panose="020B0604020202020204" pitchFamily="34" charset="0"/>
                </a:defRPr>
              </a:lvl9pPr>
            </a:lstStyle>
            <a:p>
              <a:pPr eaLnBrk="1" hangingPunct="1"/>
              <a:r>
                <a:rPr lang="en-GB" altLang="en-US" sz="5400" b="1" dirty="0" smtClean="0">
                  <a:solidFill>
                    <a:schemeClr val="accent1"/>
                  </a:solidFill>
                  <a:cs typeface="Arial" panose="020B0604020202020204" pitchFamily="34" charset="0"/>
                </a:rPr>
                <a:t>4. Results</a:t>
              </a:r>
              <a:endParaRPr lang="en-GB" altLang="en-US" sz="5400" b="1" dirty="0">
                <a:solidFill>
                  <a:schemeClr val="accent1"/>
                </a:solidFill>
                <a:cs typeface="Arial" panose="020B0604020202020204" pitchFamily="34" charset="0"/>
              </a:endParaRPr>
            </a:p>
          </p:txBody>
        </p:sp>
        <p:sp>
          <p:nvSpPr>
            <p:cNvPr id="2062" name="TextBox 18">
              <a:extLst>
                <a:ext uri="{FF2B5EF4-FFF2-40B4-BE49-F238E27FC236}">
                  <a16:creationId xmlns:a16="http://schemas.microsoft.com/office/drawing/2014/main" xmlns="" id="{31D5966B-598A-D816-22D8-BBCC7BCAEA9E}"/>
                </a:ext>
              </a:extLst>
            </p:cNvPr>
            <p:cNvSpPr txBox="1">
              <a:spLocks noChangeArrowheads="1"/>
            </p:cNvSpPr>
            <p:nvPr/>
          </p:nvSpPr>
          <p:spPr bwMode="auto">
            <a:xfrm>
              <a:off x="15791885" y="12407951"/>
              <a:ext cx="13825536" cy="95720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8200">
                  <a:solidFill>
                    <a:schemeClr val="tx1"/>
                  </a:solidFill>
                  <a:latin typeface="Arial" panose="020B0604020202020204" pitchFamily="34" charset="0"/>
                </a:defRPr>
              </a:lvl1pPr>
              <a:lvl2pPr marL="742950" indent="-285750">
                <a:defRPr sz="8200">
                  <a:solidFill>
                    <a:schemeClr val="tx1"/>
                  </a:solidFill>
                  <a:latin typeface="Arial" panose="020B0604020202020204" pitchFamily="34" charset="0"/>
                </a:defRPr>
              </a:lvl2pPr>
              <a:lvl3pPr marL="1143000" indent="-228600">
                <a:defRPr sz="8200">
                  <a:solidFill>
                    <a:schemeClr val="tx1"/>
                  </a:solidFill>
                  <a:latin typeface="Arial" panose="020B0604020202020204" pitchFamily="34" charset="0"/>
                </a:defRPr>
              </a:lvl3pPr>
              <a:lvl4pPr marL="1600200" indent="-228600">
                <a:defRPr sz="8200">
                  <a:solidFill>
                    <a:schemeClr val="tx1"/>
                  </a:solidFill>
                  <a:latin typeface="Arial" panose="020B0604020202020204" pitchFamily="34" charset="0"/>
                </a:defRPr>
              </a:lvl4pPr>
              <a:lvl5pPr marL="2057400" indent="-228600">
                <a:defRPr sz="8200">
                  <a:solidFill>
                    <a:schemeClr val="tx1"/>
                  </a:solidFill>
                  <a:latin typeface="Arial" panose="020B0604020202020204" pitchFamily="34" charset="0"/>
                </a:defRPr>
              </a:lvl5pPr>
              <a:lvl6pPr marL="2514600" indent="-228600" defTabSz="4175125" eaLnBrk="0" fontAlgn="base" hangingPunct="0">
                <a:spcBef>
                  <a:spcPct val="0"/>
                </a:spcBef>
                <a:spcAft>
                  <a:spcPct val="0"/>
                </a:spcAft>
                <a:defRPr sz="8200">
                  <a:solidFill>
                    <a:schemeClr val="tx1"/>
                  </a:solidFill>
                  <a:latin typeface="Arial" panose="020B0604020202020204" pitchFamily="34" charset="0"/>
                </a:defRPr>
              </a:lvl6pPr>
              <a:lvl7pPr marL="2971800" indent="-228600" defTabSz="4175125" eaLnBrk="0" fontAlgn="base" hangingPunct="0">
                <a:spcBef>
                  <a:spcPct val="0"/>
                </a:spcBef>
                <a:spcAft>
                  <a:spcPct val="0"/>
                </a:spcAft>
                <a:defRPr sz="8200">
                  <a:solidFill>
                    <a:schemeClr val="tx1"/>
                  </a:solidFill>
                  <a:latin typeface="Arial" panose="020B0604020202020204" pitchFamily="34" charset="0"/>
                </a:defRPr>
              </a:lvl7pPr>
              <a:lvl8pPr marL="3429000" indent="-228600" defTabSz="4175125" eaLnBrk="0" fontAlgn="base" hangingPunct="0">
                <a:spcBef>
                  <a:spcPct val="0"/>
                </a:spcBef>
                <a:spcAft>
                  <a:spcPct val="0"/>
                </a:spcAft>
                <a:defRPr sz="8200">
                  <a:solidFill>
                    <a:schemeClr val="tx1"/>
                  </a:solidFill>
                  <a:latin typeface="Arial" panose="020B0604020202020204" pitchFamily="34" charset="0"/>
                </a:defRPr>
              </a:lvl8pPr>
              <a:lvl9pPr marL="3886200" indent="-228600" defTabSz="4175125" eaLnBrk="0" fontAlgn="base" hangingPunct="0">
                <a:spcBef>
                  <a:spcPct val="0"/>
                </a:spcBef>
                <a:spcAft>
                  <a:spcPct val="0"/>
                </a:spcAft>
                <a:defRPr sz="8200">
                  <a:solidFill>
                    <a:schemeClr val="tx1"/>
                  </a:solidFill>
                  <a:latin typeface="Arial" panose="020B0604020202020204" pitchFamily="34" charset="0"/>
                </a:defRPr>
              </a:lvl9pPr>
            </a:lstStyle>
            <a:p>
              <a:pPr eaLnBrk="1" hangingPunct="1">
                <a:spcBef>
                  <a:spcPts val="1200"/>
                </a:spcBef>
              </a:pPr>
              <a:r>
                <a:rPr lang="en-GB" altLang="en-US" sz="4400" dirty="0" smtClean="0">
                  <a:cs typeface="Arial" panose="020B0604020202020204" pitchFamily="34" charset="0"/>
                </a:rPr>
                <a:t>Preliminary </a:t>
              </a:r>
              <a:r>
                <a:rPr lang="en-GB" altLang="en-US" sz="4400" dirty="0">
                  <a:cs typeface="Arial" panose="020B0604020202020204" pitchFamily="34" charset="0"/>
                </a:rPr>
                <a:t>testing was undertaken to optimise the room location of the systems. Particle count testing showed that the higher the setting, the more impact on particles that could be identified in the </a:t>
              </a:r>
              <a:r>
                <a:rPr lang="en-GB" altLang="en-US" sz="4400" dirty="0" smtClean="0">
                  <a:cs typeface="Arial" panose="020B0604020202020204" pitchFamily="34" charset="0"/>
                </a:rPr>
                <a:t>room (Table 1). All </a:t>
              </a:r>
              <a:r>
                <a:rPr lang="en-GB" altLang="en-US" sz="4400" dirty="0">
                  <a:cs typeface="Arial" panose="020B0604020202020204" pitchFamily="34" charset="0"/>
                </a:rPr>
                <a:t>units had variable speed settings. The noise level varied from 34 to 71 </a:t>
              </a:r>
              <a:r>
                <a:rPr lang="en-GB" altLang="en-US" sz="4400" dirty="0" err="1">
                  <a:cs typeface="Arial" panose="020B0604020202020204" pitchFamily="34" charset="0"/>
                </a:rPr>
                <a:t>dBA</a:t>
              </a:r>
              <a:r>
                <a:rPr lang="en-GB" altLang="en-US" sz="4400" dirty="0">
                  <a:cs typeface="Arial" panose="020B0604020202020204" pitchFamily="34" charset="0"/>
                </a:rPr>
                <a:t>. </a:t>
              </a:r>
              <a:r>
                <a:rPr lang="en-GB" altLang="en-US" sz="4400" dirty="0" smtClean="0">
                  <a:cs typeface="Arial" panose="020B0604020202020204" pitchFamily="34" charset="0"/>
                </a:rPr>
                <a:t>Noise levels and airflows were consistent with manufacturer claims (Tables 2 and 3). Smoke </a:t>
              </a:r>
              <a:r>
                <a:rPr lang="en-GB" altLang="en-US" sz="4400" dirty="0">
                  <a:cs typeface="Arial" panose="020B0604020202020204" pitchFamily="34" charset="0"/>
                </a:rPr>
                <a:t>testing showed the units were able to pull in air from most parts of the room. </a:t>
              </a:r>
              <a:r>
                <a:rPr lang="en-GB" altLang="en-US" sz="4400" dirty="0" smtClean="0">
                  <a:cs typeface="Arial" panose="020B0604020202020204" pitchFamily="34" charset="0"/>
                </a:rPr>
                <a:t>Microbial counts in the air before the units were activated were very low, meaning that the impact on the units in reducing microbial contamination could not be measured. The </a:t>
              </a:r>
              <a:r>
                <a:rPr lang="en-GB" altLang="en-US" sz="4400" dirty="0">
                  <a:cs typeface="Arial" panose="020B0604020202020204" pitchFamily="34" charset="0"/>
                </a:rPr>
                <a:t>engineering review concluded that all units are relatively low-maintenance.</a:t>
              </a:r>
              <a:endParaRPr lang="en-GB" altLang="en-US" sz="4400" dirty="0">
                <a:cs typeface="Arial" panose="020B0604020202020204" pitchFamily="34" charset="0"/>
              </a:endParaRPr>
            </a:p>
          </p:txBody>
        </p:sp>
      </p:grpSp>
      <p:grpSp>
        <p:nvGrpSpPr>
          <p:cNvPr id="2056" name="Group 3">
            <a:extLst>
              <a:ext uri="{FF2B5EF4-FFF2-40B4-BE49-F238E27FC236}">
                <a16:creationId xmlns:a16="http://schemas.microsoft.com/office/drawing/2014/main" xmlns="" id="{6355EC12-3A39-11CF-9D71-7D8B01F164D2}"/>
              </a:ext>
            </a:extLst>
          </p:cNvPr>
          <p:cNvGrpSpPr>
            <a:grpSpLocks/>
          </p:cNvGrpSpPr>
          <p:nvPr/>
        </p:nvGrpSpPr>
        <p:grpSpPr bwMode="auto">
          <a:xfrm>
            <a:off x="15792450" y="31499773"/>
            <a:ext cx="13685838" cy="7838045"/>
            <a:chOff x="15791885" y="28266690"/>
            <a:chExt cx="13681869" cy="7838736"/>
          </a:xfrm>
        </p:grpSpPr>
        <p:sp>
          <p:nvSpPr>
            <p:cNvPr id="2059" name="TextBox 28">
              <a:extLst>
                <a:ext uri="{FF2B5EF4-FFF2-40B4-BE49-F238E27FC236}">
                  <a16:creationId xmlns:a16="http://schemas.microsoft.com/office/drawing/2014/main" xmlns="" id="{1B9E1316-7C5B-63E5-E586-3ECA79121B06}"/>
                </a:ext>
              </a:extLst>
            </p:cNvPr>
            <p:cNvSpPr txBox="1">
              <a:spLocks noChangeArrowheads="1"/>
            </p:cNvSpPr>
            <p:nvPr/>
          </p:nvSpPr>
          <p:spPr bwMode="auto">
            <a:xfrm>
              <a:off x="15791885" y="28266690"/>
              <a:ext cx="4723000" cy="9234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8200">
                  <a:solidFill>
                    <a:schemeClr val="tx1"/>
                  </a:solidFill>
                  <a:latin typeface="Arial" panose="020B0604020202020204" pitchFamily="34" charset="0"/>
                </a:defRPr>
              </a:lvl1pPr>
              <a:lvl2pPr marL="742950" indent="-285750">
                <a:defRPr sz="8200">
                  <a:solidFill>
                    <a:schemeClr val="tx1"/>
                  </a:solidFill>
                  <a:latin typeface="Arial" panose="020B0604020202020204" pitchFamily="34" charset="0"/>
                </a:defRPr>
              </a:lvl2pPr>
              <a:lvl3pPr marL="1143000" indent="-228600">
                <a:defRPr sz="8200">
                  <a:solidFill>
                    <a:schemeClr val="tx1"/>
                  </a:solidFill>
                  <a:latin typeface="Arial" panose="020B0604020202020204" pitchFamily="34" charset="0"/>
                </a:defRPr>
              </a:lvl3pPr>
              <a:lvl4pPr marL="1600200" indent="-228600">
                <a:defRPr sz="8200">
                  <a:solidFill>
                    <a:schemeClr val="tx1"/>
                  </a:solidFill>
                  <a:latin typeface="Arial" panose="020B0604020202020204" pitchFamily="34" charset="0"/>
                </a:defRPr>
              </a:lvl4pPr>
              <a:lvl5pPr marL="2057400" indent="-228600">
                <a:defRPr sz="8200">
                  <a:solidFill>
                    <a:schemeClr val="tx1"/>
                  </a:solidFill>
                  <a:latin typeface="Arial" panose="020B0604020202020204" pitchFamily="34" charset="0"/>
                </a:defRPr>
              </a:lvl5pPr>
              <a:lvl6pPr marL="2514600" indent="-228600" defTabSz="4175125" eaLnBrk="0" fontAlgn="base" hangingPunct="0">
                <a:spcBef>
                  <a:spcPct val="0"/>
                </a:spcBef>
                <a:spcAft>
                  <a:spcPct val="0"/>
                </a:spcAft>
                <a:defRPr sz="8200">
                  <a:solidFill>
                    <a:schemeClr val="tx1"/>
                  </a:solidFill>
                  <a:latin typeface="Arial" panose="020B0604020202020204" pitchFamily="34" charset="0"/>
                </a:defRPr>
              </a:lvl6pPr>
              <a:lvl7pPr marL="2971800" indent="-228600" defTabSz="4175125" eaLnBrk="0" fontAlgn="base" hangingPunct="0">
                <a:spcBef>
                  <a:spcPct val="0"/>
                </a:spcBef>
                <a:spcAft>
                  <a:spcPct val="0"/>
                </a:spcAft>
                <a:defRPr sz="8200">
                  <a:solidFill>
                    <a:schemeClr val="tx1"/>
                  </a:solidFill>
                  <a:latin typeface="Arial" panose="020B0604020202020204" pitchFamily="34" charset="0"/>
                </a:defRPr>
              </a:lvl7pPr>
              <a:lvl8pPr marL="3429000" indent="-228600" defTabSz="4175125" eaLnBrk="0" fontAlgn="base" hangingPunct="0">
                <a:spcBef>
                  <a:spcPct val="0"/>
                </a:spcBef>
                <a:spcAft>
                  <a:spcPct val="0"/>
                </a:spcAft>
                <a:defRPr sz="8200">
                  <a:solidFill>
                    <a:schemeClr val="tx1"/>
                  </a:solidFill>
                  <a:latin typeface="Arial" panose="020B0604020202020204" pitchFamily="34" charset="0"/>
                </a:defRPr>
              </a:lvl8pPr>
              <a:lvl9pPr marL="3886200" indent="-228600" defTabSz="4175125" eaLnBrk="0" fontAlgn="base" hangingPunct="0">
                <a:spcBef>
                  <a:spcPct val="0"/>
                </a:spcBef>
                <a:spcAft>
                  <a:spcPct val="0"/>
                </a:spcAft>
                <a:defRPr sz="8200">
                  <a:solidFill>
                    <a:schemeClr val="tx1"/>
                  </a:solidFill>
                  <a:latin typeface="Arial" panose="020B0604020202020204" pitchFamily="34" charset="0"/>
                </a:defRPr>
              </a:lvl9pPr>
            </a:lstStyle>
            <a:p>
              <a:pPr eaLnBrk="1" hangingPunct="1"/>
              <a:r>
                <a:rPr lang="en-GB" altLang="en-US" sz="5400" b="1" dirty="0" smtClean="0">
                  <a:solidFill>
                    <a:schemeClr val="accent1"/>
                  </a:solidFill>
                  <a:cs typeface="Arial" panose="020B0604020202020204" pitchFamily="34" charset="0"/>
                </a:rPr>
                <a:t>5. </a:t>
              </a:r>
              <a:r>
                <a:rPr lang="en-GB" altLang="en-US" sz="5400" b="1" dirty="0" smtClean="0">
                  <a:solidFill>
                    <a:schemeClr val="accent1"/>
                  </a:solidFill>
                  <a:cs typeface="Arial" panose="020B0604020202020204" pitchFamily="34" charset="0"/>
                </a:rPr>
                <a:t>Conclusion</a:t>
              </a:r>
              <a:endParaRPr lang="en-GB" altLang="en-US" sz="5400" b="1" dirty="0">
                <a:solidFill>
                  <a:schemeClr val="accent1"/>
                </a:solidFill>
                <a:cs typeface="Arial" panose="020B0604020202020204" pitchFamily="34" charset="0"/>
              </a:endParaRPr>
            </a:p>
          </p:txBody>
        </p:sp>
        <p:sp>
          <p:nvSpPr>
            <p:cNvPr id="2060" name="TextBox 29">
              <a:extLst>
                <a:ext uri="{FF2B5EF4-FFF2-40B4-BE49-F238E27FC236}">
                  <a16:creationId xmlns:a16="http://schemas.microsoft.com/office/drawing/2014/main" xmlns="" id="{62AD9373-13F4-B0A7-C579-C84C07172250}"/>
                </a:ext>
              </a:extLst>
            </p:cNvPr>
            <p:cNvSpPr txBox="1">
              <a:spLocks noChangeArrowheads="1"/>
            </p:cNvSpPr>
            <p:nvPr/>
          </p:nvSpPr>
          <p:spPr bwMode="auto">
            <a:xfrm>
              <a:off x="15791885" y="29241404"/>
              <a:ext cx="13681869" cy="68640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8200">
                  <a:solidFill>
                    <a:schemeClr val="tx1"/>
                  </a:solidFill>
                  <a:latin typeface="Arial" panose="020B0604020202020204" pitchFamily="34" charset="0"/>
                </a:defRPr>
              </a:lvl1pPr>
              <a:lvl2pPr marL="742950" indent="-285750">
                <a:defRPr sz="8200">
                  <a:solidFill>
                    <a:schemeClr val="tx1"/>
                  </a:solidFill>
                  <a:latin typeface="Arial" panose="020B0604020202020204" pitchFamily="34" charset="0"/>
                </a:defRPr>
              </a:lvl2pPr>
              <a:lvl3pPr marL="1143000" indent="-228600">
                <a:defRPr sz="8200">
                  <a:solidFill>
                    <a:schemeClr val="tx1"/>
                  </a:solidFill>
                  <a:latin typeface="Arial" panose="020B0604020202020204" pitchFamily="34" charset="0"/>
                </a:defRPr>
              </a:lvl3pPr>
              <a:lvl4pPr marL="1600200" indent="-228600">
                <a:defRPr sz="8200">
                  <a:solidFill>
                    <a:schemeClr val="tx1"/>
                  </a:solidFill>
                  <a:latin typeface="Arial" panose="020B0604020202020204" pitchFamily="34" charset="0"/>
                </a:defRPr>
              </a:lvl4pPr>
              <a:lvl5pPr marL="2057400" indent="-228600">
                <a:defRPr sz="8200">
                  <a:solidFill>
                    <a:schemeClr val="tx1"/>
                  </a:solidFill>
                  <a:latin typeface="Arial" panose="020B0604020202020204" pitchFamily="34" charset="0"/>
                </a:defRPr>
              </a:lvl5pPr>
              <a:lvl6pPr marL="2514600" indent="-228600" defTabSz="4175125" eaLnBrk="0" fontAlgn="base" hangingPunct="0">
                <a:spcBef>
                  <a:spcPct val="0"/>
                </a:spcBef>
                <a:spcAft>
                  <a:spcPct val="0"/>
                </a:spcAft>
                <a:defRPr sz="8200">
                  <a:solidFill>
                    <a:schemeClr val="tx1"/>
                  </a:solidFill>
                  <a:latin typeface="Arial" panose="020B0604020202020204" pitchFamily="34" charset="0"/>
                </a:defRPr>
              </a:lvl6pPr>
              <a:lvl7pPr marL="2971800" indent="-228600" defTabSz="4175125" eaLnBrk="0" fontAlgn="base" hangingPunct="0">
                <a:spcBef>
                  <a:spcPct val="0"/>
                </a:spcBef>
                <a:spcAft>
                  <a:spcPct val="0"/>
                </a:spcAft>
                <a:defRPr sz="8200">
                  <a:solidFill>
                    <a:schemeClr val="tx1"/>
                  </a:solidFill>
                  <a:latin typeface="Arial" panose="020B0604020202020204" pitchFamily="34" charset="0"/>
                </a:defRPr>
              </a:lvl7pPr>
              <a:lvl8pPr marL="3429000" indent="-228600" defTabSz="4175125" eaLnBrk="0" fontAlgn="base" hangingPunct="0">
                <a:spcBef>
                  <a:spcPct val="0"/>
                </a:spcBef>
                <a:spcAft>
                  <a:spcPct val="0"/>
                </a:spcAft>
                <a:defRPr sz="8200">
                  <a:solidFill>
                    <a:schemeClr val="tx1"/>
                  </a:solidFill>
                  <a:latin typeface="Arial" panose="020B0604020202020204" pitchFamily="34" charset="0"/>
                </a:defRPr>
              </a:lvl8pPr>
              <a:lvl9pPr marL="3886200" indent="-228600" defTabSz="4175125" eaLnBrk="0" fontAlgn="base" hangingPunct="0">
                <a:spcBef>
                  <a:spcPct val="0"/>
                </a:spcBef>
                <a:spcAft>
                  <a:spcPct val="0"/>
                </a:spcAft>
                <a:defRPr sz="8200">
                  <a:solidFill>
                    <a:schemeClr val="tx1"/>
                  </a:solidFill>
                  <a:latin typeface="Arial" panose="020B0604020202020204" pitchFamily="34" charset="0"/>
                </a:defRPr>
              </a:lvl9pPr>
            </a:lstStyle>
            <a:p>
              <a:r>
                <a:rPr lang="en-GB" sz="4400" dirty="0"/>
                <a:t>Our technical specification review narrowed down the wide range of options to those systems that are likely to deliver a meaningful improvement in air quality in hospital rooms. Comparative evaluation of the devices using standardised methods provides useful data to inform decisions about unit selection. The noise levels that we measured were higher than permitted noise levels in hospital wards (35 </a:t>
              </a:r>
              <a:r>
                <a:rPr lang="en-GB" sz="4400" dirty="0" err="1"/>
                <a:t>dBA</a:t>
              </a:r>
              <a:r>
                <a:rPr lang="en-GB" sz="4400" dirty="0"/>
                <a:t>, HTM-03). Further testing is planned to include more units in a range of room sizes and microbiological air sampling.</a:t>
              </a:r>
            </a:p>
          </p:txBody>
        </p:sp>
      </p:grpSp>
      <p:sp>
        <p:nvSpPr>
          <p:cNvPr id="38" name="Rounded Rectangle 37">
            <a:extLst>
              <a:ext uri="{FF2B5EF4-FFF2-40B4-BE49-F238E27FC236}">
                <a16:creationId xmlns:a16="http://schemas.microsoft.com/office/drawing/2014/main" xmlns="" id="{8D4B7BD9-C7DF-4BB0-1CC2-0BCC7E338511}"/>
              </a:ext>
            </a:extLst>
          </p:cNvPr>
          <p:cNvSpPr/>
          <p:nvPr/>
        </p:nvSpPr>
        <p:spPr>
          <a:xfrm>
            <a:off x="1246188" y="737869"/>
            <a:ext cx="28371800" cy="7696512"/>
          </a:xfrm>
          <a:prstGeom prst="round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spcAft>
                <a:spcPts val="1000"/>
              </a:spcAft>
              <a:defRPr/>
            </a:pPr>
            <a:r>
              <a:rPr lang="en-GB" altLang="en-US" sz="7200" b="1" dirty="0">
                <a:solidFill>
                  <a:schemeClr val="bg1"/>
                </a:solidFill>
                <a:latin typeface="Arial" panose="020B0604020202020204" pitchFamily="34" charset="0"/>
                <a:cs typeface="Arial" panose="020B0604020202020204" pitchFamily="34" charset="0"/>
              </a:rPr>
              <a:t>Comparative evaluation of stand-alone HEPA-based air decontamination systems</a:t>
            </a:r>
            <a:r>
              <a:rPr lang="en-GB" altLang="en-US" sz="8800" b="1" dirty="0" smtClean="0">
                <a:solidFill>
                  <a:schemeClr val="bg1"/>
                </a:solidFill>
                <a:latin typeface="Arial" panose="020B0604020202020204" pitchFamily="34" charset="0"/>
                <a:cs typeface="Arial" panose="020B0604020202020204" pitchFamily="34" charset="0"/>
              </a:rPr>
              <a:t> </a:t>
            </a:r>
            <a:endParaRPr lang="en-GB" altLang="en-US" sz="8800" b="1" dirty="0">
              <a:solidFill>
                <a:schemeClr val="bg1"/>
              </a:solidFill>
              <a:latin typeface="Arial" panose="020B0604020202020204" pitchFamily="34" charset="0"/>
              <a:cs typeface="Arial" panose="020B0604020202020204" pitchFamily="34" charset="0"/>
            </a:endParaRPr>
          </a:p>
          <a:p>
            <a:pPr algn="ctr"/>
            <a:r>
              <a:rPr lang="en-GB" sz="6000" dirty="0">
                <a:latin typeface="Arial" panose="020B0604020202020204" pitchFamily="34" charset="0"/>
                <a:cs typeface="Arial" panose="020B0604020202020204" pitchFamily="34" charset="0"/>
              </a:rPr>
              <a:t>Jonathan A. </a:t>
            </a:r>
            <a:r>
              <a:rPr lang="en-GB" sz="6000" dirty="0" smtClean="0">
                <a:latin typeface="Arial" panose="020B0604020202020204" pitchFamily="34" charset="0"/>
                <a:cs typeface="Arial" panose="020B0604020202020204" pitchFamily="34" charset="0"/>
              </a:rPr>
              <a:t>Otter (jon.otter@gstt.nhs.uk),</a:t>
            </a:r>
            <a:r>
              <a:rPr lang="en-GB" sz="6000" baseline="30000" dirty="0" smtClean="0">
                <a:latin typeface="Arial" panose="020B0604020202020204" pitchFamily="34" charset="0"/>
                <a:cs typeface="Arial" panose="020B0604020202020204" pitchFamily="34" charset="0"/>
              </a:rPr>
              <a:t>1</a:t>
            </a:r>
            <a:r>
              <a:rPr lang="en-GB" sz="6000" dirty="0" smtClean="0">
                <a:latin typeface="Arial" panose="020B0604020202020204" pitchFamily="34" charset="0"/>
                <a:cs typeface="Arial" panose="020B0604020202020204" pitchFamily="34" charset="0"/>
              </a:rPr>
              <a:t> </a:t>
            </a:r>
            <a:r>
              <a:rPr lang="en-GB" sz="6000" dirty="0">
                <a:latin typeface="Arial" panose="020B0604020202020204" pitchFamily="34" charset="0"/>
                <a:cs typeface="Arial" panose="020B0604020202020204" pitchFamily="34" charset="0"/>
              </a:rPr>
              <a:t>Louise Clark,</a:t>
            </a:r>
            <a:r>
              <a:rPr lang="en-GB" sz="6000" baseline="30000" dirty="0">
                <a:latin typeface="Arial" panose="020B0604020202020204" pitchFamily="34" charset="0"/>
                <a:cs typeface="Arial" panose="020B0604020202020204" pitchFamily="34" charset="0"/>
              </a:rPr>
              <a:t> 2</a:t>
            </a:r>
            <a:r>
              <a:rPr lang="en-GB" sz="6000" dirty="0">
                <a:latin typeface="Arial" panose="020B0604020202020204" pitchFamily="34" charset="0"/>
                <a:cs typeface="Arial" panose="020B0604020202020204" pitchFamily="34" charset="0"/>
              </a:rPr>
              <a:t> Graham Taylor,</a:t>
            </a:r>
            <a:r>
              <a:rPr lang="en-GB" sz="6000" baseline="30000" dirty="0">
                <a:latin typeface="Arial" panose="020B0604020202020204" pitchFamily="34" charset="0"/>
                <a:cs typeface="Arial" panose="020B0604020202020204" pitchFamily="34" charset="0"/>
              </a:rPr>
              <a:t> 3</a:t>
            </a:r>
            <a:r>
              <a:rPr lang="en-GB" sz="6000" dirty="0">
                <a:latin typeface="Arial" panose="020B0604020202020204" pitchFamily="34" charset="0"/>
                <a:cs typeface="Arial" panose="020B0604020202020204" pitchFamily="34" charset="0"/>
              </a:rPr>
              <a:t> </a:t>
            </a:r>
            <a:endParaRPr lang="en-GB" sz="6000" dirty="0" smtClean="0">
              <a:latin typeface="Arial" panose="020B0604020202020204" pitchFamily="34" charset="0"/>
              <a:cs typeface="Arial" panose="020B0604020202020204" pitchFamily="34" charset="0"/>
            </a:endParaRPr>
          </a:p>
          <a:p>
            <a:pPr algn="ctr">
              <a:spcAft>
                <a:spcPts val="1000"/>
              </a:spcAft>
            </a:pPr>
            <a:r>
              <a:rPr lang="en-GB" sz="6000" dirty="0" smtClean="0">
                <a:latin typeface="Arial" panose="020B0604020202020204" pitchFamily="34" charset="0"/>
                <a:cs typeface="Arial" panose="020B0604020202020204" pitchFamily="34" charset="0"/>
              </a:rPr>
              <a:t>Amal </a:t>
            </a:r>
            <a:r>
              <a:rPr lang="en-GB" sz="6000" dirty="0">
                <a:latin typeface="Arial" panose="020B0604020202020204" pitchFamily="34" charset="0"/>
                <a:cs typeface="Arial" panose="020B0604020202020204" pitchFamily="34" charset="0"/>
              </a:rPr>
              <a:t>Hussein,</a:t>
            </a:r>
            <a:r>
              <a:rPr lang="en-GB" sz="6000" baseline="30000" dirty="0">
                <a:latin typeface="Arial" panose="020B0604020202020204" pitchFamily="34" charset="0"/>
                <a:cs typeface="Arial" panose="020B0604020202020204" pitchFamily="34" charset="0"/>
              </a:rPr>
              <a:t> 1</a:t>
            </a:r>
            <a:r>
              <a:rPr lang="en-GB" sz="6000" dirty="0">
                <a:latin typeface="Arial" panose="020B0604020202020204" pitchFamily="34" charset="0"/>
                <a:cs typeface="Arial" panose="020B0604020202020204" pitchFamily="34" charset="0"/>
              </a:rPr>
              <a:t> Latchmin Gargee,</a:t>
            </a:r>
            <a:r>
              <a:rPr lang="en-GB" sz="6000" baseline="30000" dirty="0">
                <a:latin typeface="Arial" panose="020B0604020202020204" pitchFamily="34" charset="0"/>
                <a:cs typeface="Arial" panose="020B0604020202020204" pitchFamily="34" charset="0"/>
              </a:rPr>
              <a:t> 1</a:t>
            </a:r>
            <a:r>
              <a:rPr lang="en-GB" sz="6000" dirty="0">
                <a:latin typeface="Arial" panose="020B0604020202020204" pitchFamily="34" charset="0"/>
                <a:cs typeface="Arial" panose="020B0604020202020204" pitchFamily="34" charset="0"/>
              </a:rPr>
              <a:t> Simon D. </a:t>
            </a:r>
            <a:r>
              <a:rPr lang="en-GB" sz="6000" dirty="0" smtClean="0">
                <a:latin typeface="Arial" panose="020B0604020202020204" pitchFamily="34" charset="0"/>
                <a:cs typeface="Arial" panose="020B0604020202020204" pitchFamily="34" charset="0"/>
              </a:rPr>
              <a:t>Goldenberg</a:t>
            </a:r>
            <a:r>
              <a:rPr lang="en-GB" sz="6000" baseline="30000" dirty="0" smtClean="0">
                <a:latin typeface="Arial" panose="020B0604020202020204" pitchFamily="34" charset="0"/>
                <a:cs typeface="Arial" panose="020B0604020202020204" pitchFamily="34" charset="0"/>
              </a:rPr>
              <a:t>1</a:t>
            </a:r>
            <a:endParaRPr lang="en-GB" sz="6000" dirty="0">
              <a:latin typeface="Arial" panose="020B0604020202020204" pitchFamily="34" charset="0"/>
              <a:cs typeface="Arial" panose="020B0604020202020204" pitchFamily="34" charset="0"/>
            </a:endParaRPr>
          </a:p>
          <a:p>
            <a:pPr lvl="0" algn="ctr"/>
            <a:r>
              <a:rPr lang="en-GB" sz="4800" dirty="0" smtClean="0">
                <a:latin typeface="Arial" panose="020B0604020202020204" pitchFamily="34" charset="0"/>
                <a:cs typeface="Arial" panose="020B0604020202020204" pitchFamily="34" charset="0"/>
              </a:rPr>
              <a:t>1. Directorate </a:t>
            </a:r>
            <a:r>
              <a:rPr lang="en-GB" sz="4800" dirty="0">
                <a:latin typeface="Arial" panose="020B0604020202020204" pitchFamily="34" charset="0"/>
                <a:cs typeface="Arial" panose="020B0604020202020204" pitchFamily="34" charset="0"/>
              </a:rPr>
              <a:t>of Infection, Guy’s and St. Thomas NHS Foundation Trust (GSTT)</a:t>
            </a:r>
          </a:p>
          <a:p>
            <a:pPr lvl="0" algn="ctr"/>
            <a:r>
              <a:rPr lang="en-GB" sz="4800" dirty="0" smtClean="0">
                <a:latin typeface="Arial" panose="020B0604020202020204" pitchFamily="34" charset="0"/>
                <a:cs typeface="Arial" panose="020B0604020202020204" pitchFamily="34" charset="0"/>
              </a:rPr>
              <a:t>2. Department </a:t>
            </a:r>
            <a:r>
              <a:rPr lang="en-GB" sz="4800" dirty="0">
                <a:latin typeface="Arial" panose="020B0604020202020204" pitchFamily="34" charset="0"/>
                <a:cs typeface="Arial" panose="020B0604020202020204" pitchFamily="34" charset="0"/>
              </a:rPr>
              <a:t>of Engineering, Essentia, GSTT</a:t>
            </a:r>
          </a:p>
          <a:p>
            <a:pPr lvl="0" algn="ctr"/>
            <a:r>
              <a:rPr lang="en-GB" sz="4800" dirty="0" smtClean="0">
                <a:latin typeface="Arial" panose="020B0604020202020204" pitchFamily="34" charset="0"/>
                <a:cs typeface="Arial" panose="020B0604020202020204" pitchFamily="34" charset="0"/>
              </a:rPr>
              <a:t>3. Authorising </a:t>
            </a:r>
            <a:r>
              <a:rPr lang="en-GB" sz="4800" dirty="0">
                <a:latin typeface="Arial" panose="020B0604020202020204" pitchFamily="34" charset="0"/>
                <a:cs typeface="Arial" panose="020B0604020202020204" pitchFamily="34" charset="0"/>
              </a:rPr>
              <a:t>Engineer, GPT Consult LLP</a:t>
            </a:r>
          </a:p>
        </p:txBody>
      </p:sp>
      <p:sp>
        <p:nvSpPr>
          <p:cNvPr id="2" name="TextBox 1"/>
          <p:cNvSpPr txBox="1"/>
          <p:nvPr/>
        </p:nvSpPr>
        <p:spPr>
          <a:xfrm>
            <a:off x="-9342733" y="42070558"/>
            <a:ext cx="19370277" cy="584775"/>
          </a:xfrm>
          <a:prstGeom prst="rect">
            <a:avLst/>
          </a:prstGeom>
          <a:noFill/>
        </p:spPr>
        <p:txBody>
          <a:bodyPr wrap="square" rtlCol="0">
            <a:spAutoFit/>
          </a:bodyPr>
          <a:lstStyle/>
          <a:p>
            <a:pPr algn="r"/>
            <a:r>
              <a:rPr lang="en-GB" sz="3200" dirty="0" smtClean="0"/>
              <a:t>Conflict of interest: JO consults for Gama Healthcare.</a:t>
            </a:r>
            <a:endParaRPr lang="en-GB" sz="3200" dirty="0"/>
          </a:p>
        </p:txBody>
      </p:sp>
      <p:grpSp>
        <p:nvGrpSpPr>
          <p:cNvPr id="20" name="Group 6">
            <a:extLst>
              <a:ext uri="{FF2B5EF4-FFF2-40B4-BE49-F238E27FC236}">
                <a16:creationId xmlns:a16="http://schemas.microsoft.com/office/drawing/2014/main" xmlns="" id="{E4885D3C-697F-8265-96B5-A38BDEDA2C55}"/>
              </a:ext>
            </a:extLst>
          </p:cNvPr>
          <p:cNvGrpSpPr>
            <a:grpSpLocks/>
          </p:cNvGrpSpPr>
          <p:nvPr/>
        </p:nvGrpSpPr>
        <p:grpSpPr bwMode="auto">
          <a:xfrm>
            <a:off x="1552431" y="8704100"/>
            <a:ext cx="13236575" cy="11174783"/>
            <a:chOff x="894603" y="11185202"/>
            <a:chExt cx="13825537" cy="11175682"/>
          </a:xfrm>
        </p:grpSpPr>
        <p:sp>
          <p:nvSpPr>
            <p:cNvPr id="21" name="TextBox 5">
              <a:extLst>
                <a:ext uri="{FF2B5EF4-FFF2-40B4-BE49-F238E27FC236}">
                  <a16:creationId xmlns:a16="http://schemas.microsoft.com/office/drawing/2014/main" xmlns="" id="{74A0C47B-1118-99BE-86D0-24C64EF0C3FE}"/>
                </a:ext>
              </a:extLst>
            </p:cNvPr>
            <p:cNvSpPr txBox="1">
              <a:spLocks noChangeArrowheads="1"/>
            </p:cNvSpPr>
            <p:nvPr/>
          </p:nvSpPr>
          <p:spPr bwMode="auto">
            <a:xfrm>
              <a:off x="954088" y="11185202"/>
              <a:ext cx="13177787" cy="9234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8200">
                  <a:solidFill>
                    <a:schemeClr val="tx1"/>
                  </a:solidFill>
                  <a:latin typeface="Arial" panose="020B0604020202020204" pitchFamily="34" charset="0"/>
                </a:defRPr>
              </a:lvl1pPr>
              <a:lvl2pPr marL="742950" indent="-285750">
                <a:defRPr sz="8200">
                  <a:solidFill>
                    <a:schemeClr val="tx1"/>
                  </a:solidFill>
                  <a:latin typeface="Arial" panose="020B0604020202020204" pitchFamily="34" charset="0"/>
                </a:defRPr>
              </a:lvl2pPr>
              <a:lvl3pPr marL="1143000" indent="-228600">
                <a:defRPr sz="8200">
                  <a:solidFill>
                    <a:schemeClr val="tx1"/>
                  </a:solidFill>
                  <a:latin typeface="Arial" panose="020B0604020202020204" pitchFamily="34" charset="0"/>
                </a:defRPr>
              </a:lvl3pPr>
              <a:lvl4pPr marL="1600200" indent="-228600">
                <a:defRPr sz="8200">
                  <a:solidFill>
                    <a:schemeClr val="tx1"/>
                  </a:solidFill>
                  <a:latin typeface="Arial" panose="020B0604020202020204" pitchFamily="34" charset="0"/>
                </a:defRPr>
              </a:lvl4pPr>
              <a:lvl5pPr marL="2057400" indent="-228600">
                <a:defRPr sz="8200">
                  <a:solidFill>
                    <a:schemeClr val="tx1"/>
                  </a:solidFill>
                  <a:latin typeface="Arial" panose="020B0604020202020204" pitchFamily="34" charset="0"/>
                </a:defRPr>
              </a:lvl5pPr>
              <a:lvl6pPr marL="2514600" indent="-228600" defTabSz="4175125" eaLnBrk="0" fontAlgn="base" hangingPunct="0">
                <a:spcBef>
                  <a:spcPct val="0"/>
                </a:spcBef>
                <a:spcAft>
                  <a:spcPct val="0"/>
                </a:spcAft>
                <a:defRPr sz="8200">
                  <a:solidFill>
                    <a:schemeClr val="tx1"/>
                  </a:solidFill>
                  <a:latin typeface="Arial" panose="020B0604020202020204" pitchFamily="34" charset="0"/>
                </a:defRPr>
              </a:lvl6pPr>
              <a:lvl7pPr marL="2971800" indent="-228600" defTabSz="4175125" eaLnBrk="0" fontAlgn="base" hangingPunct="0">
                <a:spcBef>
                  <a:spcPct val="0"/>
                </a:spcBef>
                <a:spcAft>
                  <a:spcPct val="0"/>
                </a:spcAft>
                <a:defRPr sz="8200">
                  <a:solidFill>
                    <a:schemeClr val="tx1"/>
                  </a:solidFill>
                  <a:latin typeface="Arial" panose="020B0604020202020204" pitchFamily="34" charset="0"/>
                </a:defRPr>
              </a:lvl7pPr>
              <a:lvl8pPr marL="3429000" indent="-228600" defTabSz="4175125" eaLnBrk="0" fontAlgn="base" hangingPunct="0">
                <a:spcBef>
                  <a:spcPct val="0"/>
                </a:spcBef>
                <a:spcAft>
                  <a:spcPct val="0"/>
                </a:spcAft>
                <a:defRPr sz="8200">
                  <a:solidFill>
                    <a:schemeClr val="tx1"/>
                  </a:solidFill>
                  <a:latin typeface="Arial" panose="020B0604020202020204" pitchFamily="34" charset="0"/>
                </a:defRPr>
              </a:lvl8pPr>
              <a:lvl9pPr marL="3886200" indent="-228600" defTabSz="4175125" eaLnBrk="0" fontAlgn="base" hangingPunct="0">
                <a:spcBef>
                  <a:spcPct val="0"/>
                </a:spcBef>
                <a:spcAft>
                  <a:spcPct val="0"/>
                </a:spcAft>
                <a:defRPr sz="8200">
                  <a:solidFill>
                    <a:schemeClr val="tx1"/>
                  </a:solidFill>
                  <a:latin typeface="Arial" panose="020B0604020202020204" pitchFamily="34" charset="0"/>
                </a:defRPr>
              </a:lvl9pPr>
            </a:lstStyle>
            <a:p>
              <a:pPr eaLnBrk="1" hangingPunct="1"/>
              <a:r>
                <a:rPr lang="en-GB" altLang="en-US" sz="5400" b="1" dirty="0" smtClean="0">
                  <a:solidFill>
                    <a:schemeClr val="accent1"/>
                  </a:solidFill>
                  <a:cs typeface="Arial" panose="020B0604020202020204" pitchFamily="34" charset="0"/>
                </a:rPr>
                <a:t>1. Introduction </a:t>
              </a:r>
              <a:endParaRPr lang="en-GB" altLang="en-US" sz="5400" b="1" dirty="0">
                <a:solidFill>
                  <a:schemeClr val="accent1"/>
                </a:solidFill>
                <a:cs typeface="Arial" panose="020B0604020202020204" pitchFamily="34" charset="0"/>
              </a:endParaRPr>
            </a:p>
          </p:txBody>
        </p:sp>
        <p:sp>
          <p:nvSpPr>
            <p:cNvPr id="22" name="TextBox 6">
              <a:extLst>
                <a:ext uri="{FF2B5EF4-FFF2-40B4-BE49-F238E27FC236}">
                  <a16:creationId xmlns:a16="http://schemas.microsoft.com/office/drawing/2014/main" xmlns="" id="{C063C73F-AE11-C692-9E4F-3CC68D195B4F}"/>
                </a:ext>
              </a:extLst>
            </p:cNvPr>
            <p:cNvSpPr txBox="1">
              <a:spLocks noChangeArrowheads="1"/>
            </p:cNvSpPr>
            <p:nvPr/>
          </p:nvSpPr>
          <p:spPr bwMode="auto">
            <a:xfrm>
              <a:off x="894603" y="12111100"/>
              <a:ext cx="13825537" cy="102497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8200">
                  <a:solidFill>
                    <a:schemeClr val="tx1"/>
                  </a:solidFill>
                  <a:latin typeface="Arial" panose="020B0604020202020204" pitchFamily="34" charset="0"/>
                </a:defRPr>
              </a:lvl1pPr>
              <a:lvl2pPr marL="742950" indent="-285750">
                <a:defRPr sz="8200">
                  <a:solidFill>
                    <a:schemeClr val="tx1"/>
                  </a:solidFill>
                  <a:latin typeface="Arial" panose="020B0604020202020204" pitchFamily="34" charset="0"/>
                </a:defRPr>
              </a:lvl2pPr>
              <a:lvl3pPr marL="1143000" indent="-228600">
                <a:defRPr sz="8200">
                  <a:solidFill>
                    <a:schemeClr val="tx1"/>
                  </a:solidFill>
                  <a:latin typeface="Arial" panose="020B0604020202020204" pitchFamily="34" charset="0"/>
                </a:defRPr>
              </a:lvl3pPr>
              <a:lvl4pPr marL="1600200" indent="-228600">
                <a:defRPr sz="8200">
                  <a:solidFill>
                    <a:schemeClr val="tx1"/>
                  </a:solidFill>
                  <a:latin typeface="Arial" panose="020B0604020202020204" pitchFamily="34" charset="0"/>
                </a:defRPr>
              </a:lvl4pPr>
              <a:lvl5pPr marL="2057400" indent="-228600">
                <a:defRPr sz="8200">
                  <a:solidFill>
                    <a:schemeClr val="tx1"/>
                  </a:solidFill>
                  <a:latin typeface="Arial" panose="020B0604020202020204" pitchFamily="34" charset="0"/>
                </a:defRPr>
              </a:lvl5pPr>
              <a:lvl6pPr marL="2514600" indent="-228600" defTabSz="4175125" eaLnBrk="0" fontAlgn="base" hangingPunct="0">
                <a:spcBef>
                  <a:spcPct val="0"/>
                </a:spcBef>
                <a:spcAft>
                  <a:spcPct val="0"/>
                </a:spcAft>
                <a:defRPr sz="8200">
                  <a:solidFill>
                    <a:schemeClr val="tx1"/>
                  </a:solidFill>
                  <a:latin typeface="Arial" panose="020B0604020202020204" pitchFamily="34" charset="0"/>
                </a:defRPr>
              </a:lvl6pPr>
              <a:lvl7pPr marL="2971800" indent="-228600" defTabSz="4175125" eaLnBrk="0" fontAlgn="base" hangingPunct="0">
                <a:spcBef>
                  <a:spcPct val="0"/>
                </a:spcBef>
                <a:spcAft>
                  <a:spcPct val="0"/>
                </a:spcAft>
                <a:defRPr sz="8200">
                  <a:solidFill>
                    <a:schemeClr val="tx1"/>
                  </a:solidFill>
                  <a:latin typeface="Arial" panose="020B0604020202020204" pitchFamily="34" charset="0"/>
                </a:defRPr>
              </a:lvl7pPr>
              <a:lvl8pPr marL="3429000" indent="-228600" defTabSz="4175125" eaLnBrk="0" fontAlgn="base" hangingPunct="0">
                <a:spcBef>
                  <a:spcPct val="0"/>
                </a:spcBef>
                <a:spcAft>
                  <a:spcPct val="0"/>
                </a:spcAft>
                <a:defRPr sz="8200">
                  <a:solidFill>
                    <a:schemeClr val="tx1"/>
                  </a:solidFill>
                  <a:latin typeface="Arial" panose="020B0604020202020204" pitchFamily="34" charset="0"/>
                </a:defRPr>
              </a:lvl8pPr>
              <a:lvl9pPr marL="3886200" indent="-228600" defTabSz="4175125" eaLnBrk="0" fontAlgn="base" hangingPunct="0">
                <a:spcBef>
                  <a:spcPct val="0"/>
                </a:spcBef>
                <a:spcAft>
                  <a:spcPct val="0"/>
                </a:spcAft>
                <a:defRPr sz="8200">
                  <a:solidFill>
                    <a:schemeClr val="tx1"/>
                  </a:solidFill>
                  <a:latin typeface="Arial" panose="020B0604020202020204" pitchFamily="34" charset="0"/>
                </a:defRPr>
              </a:lvl9pPr>
            </a:lstStyle>
            <a:p>
              <a:pPr eaLnBrk="1" hangingPunct="1">
                <a:spcBef>
                  <a:spcPts val="1200"/>
                </a:spcBef>
              </a:pPr>
              <a:r>
                <a:rPr lang="en-GB" altLang="en-US" sz="4400" dirty="0">
                  <a:cs typeface="Arial" panose="020B0604020202020204" pitchFamily="34" charset="0"/>
                </a:rPr>
                <a:t>Contaminated air can be a vector for the transmission of key hospital pathogens, including respiratory viruses such as SARS-CoV-2. </a:t>
              </a:r>
              <a:r>
                <a:rPr lang="en-GB" altLang="en-US" sz="4400" dirty="0" smtClean="0">
                  <a:cs typeface="Arial" panose="020B0604020202020204" pitchFamily="34" charset="0"/>
                </a:rPr>
                <a:t>Ventilation </a:t>
              </a:r>
              <a:r>
                <a:rPr lang="en-GB" altLang="en-US" sz="4400" dirty="0">
                  <a:cs typeface="Arial" panose="020B0604020202020204" pitchFamily="34" charset="0"/>
                </a:rPr>
                <a:t>in healthcare buildings frequently falls below minimum standards. </a:t>
              </a:r>
              <a:r>
                <a:rPr lang="en-GB" altLang="en-US" sz="4400" dirty="0" smtClean="0">
                  <a:cs typeface="Arial" panose="020B0604020202020204" pitchFamily="34" charset="0"/>
                </a:rPr>
                <a:t>Key </a:t>
              </a:r>
              <a:r>
                <a:rPr lang="en-GB" altLang="en-US" sz="4400" dirty="0">
                  <a:cs typeface="Arial" panose="020B0604020202020204" pitchFamily="34" charset="0"/>
                </a:rPr>
                <a:t>pathogens can be identified in hospital air, in a range of particle sizes (e.g. Influenza, MERS, and SARS (including COVID-19)).</a:t>
              </a:r>
              <a:r>
                <a:rPr lang="en-GB" altLang="en-US" sz="4400" baseline="30000" dirty="0" smtClean="0">
                  <a:cs typeface="Arial" panose="020B0604020202020204" pitchFamily="34" charset="0"/>
                </a:rPr>
                <a:t>1,2 </a:t>
              </a:r>
              <a:r>
                <a:rPr lang="en-GB" altLang="en-US" sz="4400" dirty="0" smtClean="0">
                  <a:cs typeface="Arial" panose="020B0604020202020204" pitchFamily="34" charset="0"/>
                </a:rPr>
                <a:t>Also</a:t>
              </a:r>
              <a:r>
                <a:rPr lang="en-GB" altLang="en-US" sz="4400" dirty="0">
                  <a:cs typeface="Arial" panose="020B0604020202020204" pitchFamily="34" charset="0"/>
                </a:rPr>
                <a:t>, pathogens not traditionally associated with contamination of the air can be found in the air (e.g. </a:t>
              </a:r>
              <a:r>
                <a:rPr lang="en-GB" altLang="en-US" sz="4400" i="1" dirty="0">
                  <a:cs typeface="Arial" panose="020B0604020202020204" pitchFamily="34" charset="0"/>
                </a:rPr>
                <a:t>C. difficile</a:t>
              </a:r>
              <a:r>
                <a:rPr lang="en-GB" altLang="en-US" sz="4400" dirty="0">
                  <a:cs typeface="Arial" panose="020B0604020202020204" pitchFamily="34" charset="0"/>
                </a:rPr>
                <a:t>, Acinetobacter and MRSA).</a:t>
              </a:r>
              <a:r>
                <a:rPr lang="en-GB" altLang="en-US" sz="4400" baseline="30000" dirty="0" smtClean="0">
                  <a:cs typeface="Arial" panose="020B0604020202020204" pitchFamily="34" charset="0"/>
                </a:rPr>
                <a:t>3-4 </a:t>
              </a:r>
              <a:r>
                <a:rPr lang="en-GB" altLang="en-US" sz="4400" dirty="0" smtClean="0">
                  <a:cs typeface="Arial" panose="020B0604020202020204" pitchFamily="34" charset="0"/>
                </a:rPr>
                <a:t>The </a:t>
              </a:r>
              <a:r>
                <a:rPr lang="en-GB" altLang="en-US" sz="4400" dirty="0">
                  <a:cs typeface="Arial" panose="020B0604020202020204" pitchFamily="34" charset="0"/>
                </a:rPr>
                <a:t>latest UK hospital guidance for SARS-CoV-2 and other respiratory viruses includes a recommendation to consider alternative technologies to improve air hygiene when ventilation is considered inadequate or cannot be assessed. </a:t>
              </a:r>
            </a:p>
          </p:txBody>
        </p:sp>
      </p:grpSp>
      <p:sp>
        <p:nvSpPr>
          <p:cNvPr id="23" name="Rectangle 22"/>
          <p:cNvSpPr/>
          <p:nvPr/>
        </p:nvSpPr>
        <p:spPr>
          <a:xfrm>
            <a:off x="342313" y="40848240"/>
            <a:ext cx="11989361" cy="1569660"/>
          </a:xfrm>
          <a:prstGeom prst="rect">
            <a:avLst/>
          </a:prstGeom>
        </p:spPr>
        <p:txBody>
          <a:bodyPr wrap="square">
            <a:spAutoFit/>
          </a:bodyPr>
          <a:lstStyle/>
          <a:p>
            <a:pPr marL="457200" indent="-457200">
              <a:spcAft>
                <a:spcPts val="0"/>
              </a:spcAft>
            </a:pPr>
            <a:r>
              <a:rPr lang="en-US" sz="3200" dirty="0" smtClean="0">
                <a:ea typeface="Calibri" panose="020F0502020204030204" pitchFamily="34" charset="0"/>
                <a:cs typeface="Arial" panose="020B0604020202020204" pitchFamily="34" charset="0"/>
              </a:rPr>
              <a:t>1. Otter et al. J </a:t>
            </a:r>
            <a:r>
              <a:rPr lang="en-US" sz="3200" dirty="0" err="1" smtClean="0">
                <a:ea typeface="Calibri" panose="020F0502020204030204" pitchFamily="34" charset="0"/>
                <a:cs typeface="Arial" panose="020B0604020202020204" pitchFamily="34" charset="0"/>
              </a:rPr>
              <a:t>Hosp</a:t>
            </a:r>
            <a:r>
              <a:rPr lang="en-US" sz="3200" dirty="0" smtClean="0">
                <a:ea typeface="Calibri" panose="020F0502020204030204" pitchFamily="34" charset="0"/>
                <a:cs typeface="Arial" panose="020B0604020202020204" pitchFamily="34" charset="0"/>
              </a:rPr>
              <a:t> Infect </a:t>
            </a:r>
            <a:r>
              <a:rPr lang="en-US" sz="3200" dirty="0">
                <a:ea typeface="Calibri" panose="020F0502020204030204" pitchFamily="34" charset="0"/>
                <a:cs typeface="Arial" panose="020B0604020202020204" pitchFamily="34" charset="0"/>
              </a:rPr>
              <a:t>2016; 92: </a:t>
            </a:r>
            <a:r>
              <a:rPr lang="en-US" sz="3200" dirty="0" smtClean="0">
                <a:ea typeface="Calibri" panose="020F0502020204030204" pitchFamily="34" charset="0"/>
                <a:cs typeface="Arial" panose="020B0604020202020204" pitchFamily="34" charset="0"/>
              </a:rPr>
              <a:t>235-50.</a:t>
            </a:r>
          </a:p>
          <a:p>
            <a:pPr marL="457200" indent="-457200">
              <a:spcAft>
                <a:spcPts val="0"/>
              </a:spcAft>
            </a:pPr>
            <a:r>
              <a:rPr lang="en-US" sz="3200" dirty="0" smtClean="0">
                <a:ea typeface="Calibri" panose="020F0502020204030204" pitchFamily="34" charset="0"/>
                <a:cs typeface="Arial" panose="020B0604020202020204" pitchFamily="34" charset="0"/>
              </a:rPr>
              <a:t>2. Bischoff et al. J Infect Dis </a:t>
            </a:r>
            <a:r>
              <a:rPr lang="en-US" sz="3200" dirty="0">
                <a:ea typeface="Calibri" panose="020F0502020204030204" pitchFamily="34" charset="0"/>
                <a:cs typeface="Arial" panose="020B0604020202020204" pitchFamily="34" charset="0"/>
              </a:rPr>
              <a:t>2013; 207: 1037-46</a:t>
            </a:r>
            <a:r>
              <a:rPr lang="en-US" sz="3200" dirty="0" smtClean="0">
                <a:ea typeface="Calibri" panose="020F0502020204030204" pitchFamily="34" charset="0"/>
                <a:cs typeface="Arial" panose="020B0604020202020204" pitchFamily="34" charset="0"/>
              </a:rPr>
              <a:t>.</a:t>
            </a:r>
          </a:p>
          <a:p>
            <a:pPr marL="457200" indent="-457200">
              <a:spcAft>
                <a:spcPts val="0"/>
              </a:spcAft>
            </a:pPr>
            <a:endParaRPr lang="en-GB" sz="3200" dirty="0">
              <a:effectLst/>
              <a:ea typeface="Calibri" panose="020F0502020204030204" pitchFamily="34" charset="0"/>
              <a:cs typeface="Arial" panose="020B0604020202020204" pitchFamily="34" charset="0"/>
            </a:endParaRPr>
          </a:p>
        </p:txBody>
      </p:sp>
      <p:sp>
        <p:nvSpPr>
          <p:cNvPr id="24" name="Rectangle 23"/>
          <p:cNvSpPr/>
          <p:nvPr/>
        </p:nvSpPr>
        <p:spPr>
          <a:xfrm>
            <a:off x="9667379" y="40846422"/>
            <a:ext cx="15049672" cy="1077218"/>
          </a:xfrm>
          <a:prstGeom prst="rect">
            <a:avLst/>
          </a:prstGeom>
        </p:spPr>
        <p:txBody>
          <a:bodyPr wrap="square">
            <a:spAutoFit/>
          </a:bodyPr>
          <a:lstStyle/>
          <a:p>
            <a:pPr marL="457200" indent="-457200">
              <a:spcAft>
                <a:spcPts val="0"/>
              </a:spcAft>
            </a:pPr>
            <a:r>
              <a:rPr lang="en-GB" sz="3200" dirty="0">
                <a:ea typeface="Calibri" panose="020F0502020204030204" pitchFamily="34" charset="0"/>
                <a:cs typeface="Arial" panose="020B0604020202020204" pitchFamily="34" charset="0"/>
              </a:rPr>
              <a:t>3. Munoz-Price et al. </a:t>
            </a:r>
            <a:r>
              <a:rPr lang="en-GB" sz="3200" dirty="0" err="1">
                <a:ea typeface="Calibri" panose="020F0502020204030204" pitchFamily="34" charset="0"/>
                <a:cs typeface="Arial" panose="020B0604020202020204" pitchFamily="34" charset="0"/>
              </a:rPr>
              <a:t>Crit</a:t>
            </a:r>
            <a:r>
              <a:rPr lang="en-GB" sz="3200" dirty="0">
                <a:ea typeface="Calibri" panose="020F0502020204030204" pitchFamily="34" charset="0"/>
                <a:cs typeface="Arial" panose="020B0604020202020204" pitchFamily="34" charset="0"/>
              </a:rPr>
              <a:t> Care Med 2013; 41: 1915-8.</a:t>
            </a:r>
          </a:p>
          <a:p>
            <a:pPr marL="457200" indent="-457200">
              <a:spcAft>
                <a:spcPts val="0"/>
              </a:spcAft>
            </a:pPr>
            <a:r>
              <a:rPr lang="en-GB" sz="3200" dirty="0">
                <a:ea typeface="Calibri" panose="020F0502020204030204" pitchFamily="34" charset="0"/>
                <a:cs typeface="Arial" panose="020B0604020202020204" pitchFamily="34" charset="0"/>
              </a:rPr>
              <a:t>4. Best et al. </a:t>
            </a:r>
            <a:r>
              <a:rPr lang="en-GB" sz="3200" dirty="0" err="1">
                <a:ea typeface="Calibri" panose="020F0502020204030204" pitchFamily="34" charset="0"/>
                <a:cs typeface="Arial" panose="020B0604020202020204" pitchFamily="34" charset="0"/>
              </a:rPr>
              <a:t>Clin</a:t>
            </a:r>
            <a:r>
              <a:rPr lang="en-GB" sz="3200" dirty="0">
                <a:ea typeface="Calibri" panose="020F0502020204030204" pitchFamily="34" charset="0"/>
                <a:cs typeface="Arial" panose="020B0604020202020204" pitchFamily="34" charset="0"/>
              </a:rPr>
              <a:t> Infect Dis 2010; 50: 1450-7.</a:t>
            </a:r>
          </a:p>
        </p:txBody>
      </p:sp>
      <p:graphicFrame>
        <p:nvGraphicFramePr>
          <p:cNvPr id="26" name="Table 25"/>
          <p:cNvGraphicFramePr>
            <a:graphicFrameLocks noGrp="1"/>
          </p:cNvGraphicFramePr>
          <p:nvPr>
            <p:extLst>
              <p:ext uri="{D42A27DB-BD31-4B8C-83A1-F6EECF244321}">
                <p14:modId xmlns:p14="http://schemas.microsoft.com/office/powerpoint/2010/main" val="3283746442"/>
              </p:ext>
            </p:extLst>
          </p:nvPr>
        </p:nvGraphicFramePr>
        <p:xfrm>
          <a:off x="15792449" y="19808118"/>
          <a:ext cx="13685839" cy="5717456"/>
        </p:xfrm>
        <a:graphic>
          <a:graphicData uri="http://schemas.openxmlformats.org/drawingml/2006/table">
            <a:tbl>
              <a:tblPr firstRow="1" firstCol="1" bandRow="1">
                <a:tableStyleId>{FABFCF23-3B69-468F-B69F-88F6DE6A72F2}</a:tableStyleId>
              </a:tblPr>
              <a:tblGrid>
                <a:gridCol w="3171994"/>
                <a:gridCol w="2749266"/>
                <a:gridCol w="2588193"/>
                <a:gridCol w="2588193"/>
                <a:gridCol w="2588193"/>
              </a:tblGrid>
              <a:tr h="803054">
                <a:tc>
                  <a:txBody>
                    <a:bodyPr/>
                    <a:lstStyle/>
                    <a:p>
                      <a:pPr algn="ctr">
                        <a:lnSpc>
                          <a:spcPct val="107000"/>
                        </a:lnSpc>
                        <a:spcAft>
                          <a:spcPts val="0"/>
                        </a:spcAft>
                      </a:pPr>
                      <a:r>
                        <a:rPr lang="en-GB" sz="2800" dirty="0">
                          <a:effectLst/>
                          <a:latin typeface="Arial" panose="020B0604020202020204" pitchFamily="34" charset="0"/>
                          <a:cs typeface="Arial" panose="020B0604020202020204" pitchFamily="34" charset="0"/>
                        </a:rPr>
                        <a:t> </a:t>
                      </a:r>
                      <a:endParaRPr lang="en-GB" sz="2800" dirty="0">
                        <a:effectLst/>
                        <a:latin typeface="Arial" panose="020B0604020202020204" pitchFamily="34" charset="0"/>
                        <a:ea typeface="Calibri" panose="020F0502020204030204" pitchFamily="34" charset="0"/>
                        <a:cs typeface="Arial" panose="020B0604020202020204" pitchFamily="34" charset="0"/>
                      </a:endParaRPr>
                    </a:p>
                  </a:txBody>
                  <a:tcPr marL="50979" marR="50979" marT="0" marB="0" anchor="ctr"/>
                </a:tc>
                <a:tc>
                  <a:txBody>
                    <a:bodyPr/>
                    <a:lstStyle/>
                    <a:p>
                      <a:pPr algn="ctr">
                        <a:lnSpc>
                          <a:spcPct val="107000"/>
                        </a:lnSpc>
                        <a:spcAft>
                          <a:spcPts val="0"/>
                        </a:spcAft>
                      </a:pPr>
                      <a:r>
                        <a:rPr lang="en-GB" sz="2800" b="1" dirty="0" smtClean="0">
                          <a:effectLst/>
                          <a:latin typeface="Arial" panose="020B0604020202020204" pitchFamily="34" charset="0"/>
                          <a:cs typeface="Arial" panose="020B0604020202020204" pitchFamily="34" charset="0"/>
                        </a:rPr>
                        <a:t>Unit </a:t>
                      </a:r>
                      <a:r>
                        <a:rPr lang="en-GB" sz="2800" b="1" dirty="0" smtClean="0">
                          <a:effectLst/>
                          <a:latin typeface="Arial" panose="020B0604020202020204" pitchFamily="34" charset="0"/>
                          <a:cs typeface="Arial" panose="020B0604020202020204" pitchFamily="34" charset="0"/>
                        </a:rPr>
                        <a:t>A </a:t>
                      </a:r>
                    </a:p>
                    <a:p>
                      <a:pPr algn="ctr">
                        <a:lnSpc>
                          <a:spcPct val="107000"/>
                        </a:lnSpc>
                        <a:spcAft>
                          <a:spcPts val="0"/>
                        </a:spcAft>
                      </a:pPr>
                      <a:r>
                        <a:rPr lang="en-GB" sz="2800" b="1" dirty="0" smtClean="0">
                          <a:effectLst/>
                          <a:latin typeface="Arial" panose="020B0604020202020204" pitchFamily="34" charset="0"/>
                          <a:cs typeface="Arial" panose="020B0604020202020204" pitchFamily="34" charset="0"/>
                        </a:rPr>
                        <a:t>(</a:t>
                      </a:r>
                      <a:r>
                        <a:rPr lang="en-GB" sz="2800" b="1" dirty="0" err="1" smtClean="0">
                          <a:effectLst/>
                          <a:latin typeface="Arial" panose="020B0604020202020204" pitchFamily="34" charset="0"/>
                          <a:cs typeface="Arial" panose="020B0604020202020204" pitchFamily="34" charset="0"/>
                        </a:rPr>
                        <a:t>Rediair</a:t>
                      </a:r>
                      <a:r>
                        <a:rPr lang="en-GB" sz="2800" b="1" dirty="0" smtClean="0">
                          <a:effectLst/>
                          <a:latin typeface="Arial" panose="020B0604020202020204" pitchFamily="34" charset="0"/>
                          <a:cs typeface="Arial" panose="020B0604020202020204" pitchFamily="34" charset="0"/>
                        </a:rPr>
                        <a:t>)</a:t>
                      </a:r>
                      <a:endParaRPr lang="en-GB" sz="2800" b="1" dirty="0">
                        <a:effectLst/>
                        <a:latin typeface="Arial" panose="020B0604020202020204" pitchFamily="34" charset="0"/>
                        <a:ea typeface="Calibri" panose="020F0502020204030204" pitchFamily="34" charset="0"/>
                        <a:cs typeface="Arial" panose="020B0604020202020204" pitchFamily="34" charset="0"/>
                      </a:endParaRPr>
                    </a:p>
                  </a:txBody>
                  <a:tcPr marL="50979" marR="50979" marT="0" marB="0" anchor="ctr"/>
                </a:tc>
                <a:tc>
                  <a:txBody>
                    <a:bodyPr/>
                    <a:lstStyle/>
                    <a:p>
                      <a:pPr algn="ctr">
                        <a:lnSpc>
                          <a:spcPct val="107000"/>
                        </a:lnSpc>
                        <a:spcAft>
                          <a:spcPts val="0"/>
                        </a:spcAft>
                      </a:pPr>
                      <a:r>
                        <a:rPr lang="en-GB" sz="2800" b="1" dirty="0" smtClean="0">
                          <a:effectLst/>
                          <a:latin typeface="Arial" panose="020B0604020202020204" pitchFamily="34" charset="0"/>
                          <a:cs typeface="Arial" panose="020B0604020202020204" pitchFamily="34" charset="0"/>
                        </a:rPr>
                        <a:t>Unit </a:t>
                      </a:r>
                      <a:r>
                        <a:rPr lang="en-GB" sz="2800" b="1" dirty="0" smtClean="0">
                          <a:effectLst/>
                          <a:latin typeface="Arial" panose="020B0604020202020204" pitchFamily="34" charset="0"/>
                          <a:cs typeface="Arial" panose="020B0604020202020204" pitchFamily="34" charset="0"/>
                        </a:rPr>
                        <a:t>B (</a:t>
                      </a:r>
                      <a:r>
                        <a:rPr lang="en-GB" sz="2800" b="1" dirty="0" err="1" smtClean="0">
                          <a:effectLst/>
                          <a:latin typeface="Arial" panose="020B0604020202020204" pitchFamily="34" charset="0"/>
                          <a:cs typeface="Arial" panose="020B0604020202020204" pitchFamily="34" charset="0"/>
                        </a:rPr>
                        <a:t>Rensair</a:t>
                      </a:r>
                      <a:r>
                        <a:rPr lang="en-GB" sz="2800" b="1" dirty="0" smtClean="0">
                          <a:effectLst/>
                          <a:latin typeface="Arial" panose="020B0604020202020204" pitchFamily="34" charset="0"/>
                          <a:cs typeface="Arial" panose="020B0604020202020204" pitchFamily="34" charset="0"/>
                        </a:rPr>
                        <a:t>)</a:t>
                      </a:r>
                      <a:endParaRPr lang="en-GB" sz="2800" b="1" dirty="0">
                        <a:effectLst/>
                        <a:latin typeface="Arial" panose="020B0604020202020204" pitchFamily="34" charset="0"/>
                        <a:ea typeface="Calibri" panose="020F0502020204030204" pitchFamily="34" charset="0"/>
                        <a:cs typeface="Arial" panose="020B0604020202020204" pitchFamily="34" charset="0"/>
                      </a:endParaRPr>
                    </a:p>
                  </a:txBody>
                  <a:tcPr marL="50979" marR="50979" marT="0" marB="0" anchor="ctr"/>
                </a:tc>
                <a:tc>
                  <a:txBody>
                    <a:bodyPr/>
                    <a:lstStyle/>
                    <a:p>
                      <a:pPr algn="ctr">
                        <a:lnSpc>
                          <a:spcPct val="107000"/>
                        </a:lnSpc>
                        <a:spcAft>
                          <a:spcPts val="0"/>
                        </a:spcAft>
                      </a:pPr>
                      <a:r>
                        <a:rPr lang="en-GB" sz="2800" b="1" dirty="0" smtClean="0">
                          <a:effectLst/>
                          <a:latin typeface="Arial" panose="020B0604020202020204" pitchFamily="34" charset="0"/>
                          <a:cs typeface="Arial" panose="020B0604020202020204" pitchFamily="34" charset="0"/>
                        </a:rPr>
                        <a:t>Unit </a:t>
                      </a:r>
                      <a:r>
                        <a:rPr lang="en-GB" sz="2800" b="1" dirty="0" smtClean="0">
                          <a:effectLst/>
                          <a:latin typeface="Arial" panose="020B0604020202020204" pitchFamily="34" charset="0"/>
                          <a:cs typeface="Arial" panose="020B0604020202020204" pitchFamily="34" charset="0"/>
                        </a:rPr>
                        <a:t>C (</a:t>
                      </a:r>
                      <a:r>
                        <a:rPr lang="en-GB" sz="2800" b="1" dirty="0" err="1" smtClean="0">
                          <a:effectLst/>
                          <a:latin typeface="Arial" panose="020B0604020202020204" pitchFamily="34" charset="0"/>
                          <a:cs typeface="Arial" panose="020B0604020202020204" pitchFamily="34" charset="0"/>
                        </a:rPr>
                        <a:t>CamFil</a:t>
                      </a:r>
                      <a:r>
                        <a:rPr lang="en-GB" sz="2800" b="1" baseline="0" dirty="0" smtClean="0">
                          <a:effectLst/>
                          <a:latin typeface="Arial" panose="020B0604020202020204" pitchFamily="34" charset="0"/>
                          <a:cs typeface="Arial" panose="020B0604020202020204" pitchFamily="34" charset="0"/>
                        </a:rPr>
                        <a:t>)</a:t>
                      </a:r>
                      <a:endParaRPr lang="en-GB" sz="2800" b="1" dirty="0">
                        <a:effectLst/>
                        <a:latin typeface="Arial" panose="020B0604020202020204" pitchFamily="34" charset="0"/>
                        <a:ea typeface="Calibri" panose="020F0502020204030204" pitchFamily="34" charset="0"/>
                        <a:cs typeface="Arial" panose="020B0604020202020204" pitchFamily="34" charset="0"/>
                      </a:endParaRPr>
                    </a:p>
                  </a:txBody>
                  <a:tcPr marL="50979" marR="50979" marT="0" marB="0" anchor="ctr"/>
                </a:tc>
                <a:tc>
                  <a:txBody>
                    <a:bodyPr/>
                    <a:lstStyle/>
                    <a:p>
                      <a:pPr algn="ctr">
                        <a:lnSpc>
                          <a:spcPct val="107000"/>
                        </a:lnSpc>
                        <a:spcAft>
                          <a:spcPts val="0"/>
                        </a:spcAft>
                      </a:pPr>
                      <a:r>
                        <a:rPr lang="en-GB" sz="2800" b="1" dirty="0" smtClean="0">
                          <a:effectLst/>
                          <a:latin typeface="Arial" panose="020B0604020202020204" pitchFamily="34" charset="0"/>
                          <a:cs typeface="Arial" panose="020B0604020202020204" pitchFamily="34" charset="0"/>
                        </a:rPr>
                        <a:t>Unit </a:t>
                      </a:r>
                      <a:r>
                        <a:rPr lang="en-GB" sz="2800" b="1" dirty="0" smtClean="0">
                          <a:effectLst/>
                          <a:latin typeface="Arial" panose="020B0604020202020204" pitchFamily="34" charset="0"/>
                          <a:cs typeface="Arial" panose="020B0604020202020204" pitchFamily="34" charset="0"/>
                        </a:rPr>
                        <a:t>D </a:t>
                      </a:r>
                    </a:p>
                    <a:p>
                      <a:pPr algn="ctr">
                        <a:lnSpc>
                          <a:spcPct val="107000"/>
                        </a:lnSpc>
                        <a:spcAft>
                          <a:spcPts val="0"/>
                        </a:spcAft>
                      </a:pPr>
                      <a:r>
                        <a:rPr lang="en-GB" sz="2800" b="1" dirty="0" smtClean="0">
                          <a:effectLst/>
                          <a:latin typeface="Arial" panose="020B0604020202020204" pitchFamily="34" charset="0"/>
                          <a:cs typeface="Arial" panose="020B0604020202020204" pitchFamily="34" charset="0"/>
                        </a:rPr>
                        <a:t>(Air</a:t>
                      </a:r>
                      <a:r>
                        <a:rPr lang="en-GB" sz="2800" b="1" baseline="0" dirty="0" smtClean="0">
                          <a:effectLst/>
                          <a:latin typeface="Arial" panose="020B0604020202020204" pitchFamily="34" charset="0"/>
                          <a:cs typeface="Arial" panose="020B0604020202020204" pitchFamily="34" charset="0"/>
                        </a:rPr>
                        <a:t> Sentry)</a:t>
                      </a:r>
                      <a:endParaRPr lang="en-GB" sz="2800" b="1" dirty="0">
                        <a:effectLst/>
                        <a:latin typeface="Arial" panose="020B0604020202020204" pitchFamily="34" charset="0"/>
                        <a:ea typeface="Calibri" panose="020F0502020204030204" pitchFamily="34" charset="0"/>
                        <a:cs typeface="Arial" panose="020B0604020202020204" pitchFamily="34" charset="0"/>
                      </a:endParaRPr>
                    </a:p>
                  </a:txBody>
                  <a:tcPr marL="50979" marR="50979" marT="0" marB="0" anchor="ctr"/>
                </a:tc>
              </a:tr>
              <a:tr h="1070738">
                <a:tc>
                  <a:txBody>
                    <a:bodyPr/>
                    <a:lstStyle/>
                    <a:p>
                      <a:pPr algn="l">
                        <a:lnSpc>
                          <a:spcPct val="107000"/>
                        </a:lnSpc>
                        <a:spcAft>
                          <a:spcPts val="0"/>
                        </a:spcAft>
                      </a:pPr>
                      <a:r>
                        <a:rPr lang="en-GB" sz="2800" dirty="0">
                          <a:effectLst/>
                          <a:latin typeface="Arial" panose="020B0604020202020204" pitchFamily="34" charset="0"/>
                          <a:cs typeface="Arial" panose="020B0604020202020204" pitchFamily="34" charset="0"/>
                        </a:rPr>
                        <a:t>Airflow </a:t>
                      </a:r>
                      <a:r>
                        <a:rPr lang="en-GB" sz="2800" dirty="0" smtClean="0">
                          <a:effectLst/>
                          <a:latin typeface="Arial" panose="020B0604020202020204" pitchFamily="34" charset="0"/>
                          <a:cs typeface="Arial" panose="020B0604020202020204" pitchFamily="34" charset="0"/>
                        </a:rPr>
                        <a:t>m</a:t>
                      </a:r>
                      <a:r>
                        <a:rPr lang="en-GB" sz="2800" baseline="30000" dirty="0" smtClean="0">
                          <a:effectLst/>
                          <a:latin typeface="Arial" panose="020B0604020202020204" pitchFamily="34" charset="0"/>
                          <a:cs typeface="Arial" panose="020B0604020202020204" pitchFamily="34" charset="0"/>
                        </a:rPr>
                        <a:t>3</a:t>
                      </a:r>
                      <a:r>
                        <a:rPr lang="en-GB" sz="2800" dirty="0" smtClean="0">
                          <a:effectLst/>
                          <a:latin typeface="Arial" panose="020B0604020202020204" pitchFamily="34" charset="0"/>
                          <a:cs typeface="Arial" panose="020B0604020202020204" pitchFamily="34" charset="0"/>
                        </a:rPr>
                        <a:t>/hr</a:t>
                      </a:r>
                      <a:endParaRPr lang="en-GB" sz="2800" dirty="0">
                        <a:effectLst/>
                        <a:latin typeface="Arial" panose="020B0604020202020204" pitchFamily="34" charset="0"/>
                        <a:ea typeface="Calibri" panose="020F0502020204030204" pitchFamily="34" charset="0"/>
                        <a:cs typeface="Arial" panose="020B0604020202020204" pitchFamily="34" charset="0"/>
                      </a:endParaRPr>
                    </a:p>
                  </a:txBody>
                  <a:tcPr marL="50979" marR="50979" marT="0" marB="0" anchor="ctr"/>
                </a:tc>
                <a:tc>
                  <a:txBody>
                    <a:bodyPr/>
                    <a:lstStyle/>
                    <a:p>
                      <a:pPr algn="ctr">
                        <a:lnSpc>
                          <a:spcPct val="107000"/>
                        </a:lnSpc>
                        <a:spcAft>
                          <a:spcPts val="0"/>
                        </a:spcAft>
                      </a:pPr>
                      <a:r>
                        <a:rPr lang="en-GB" sz="2800" dirty="0" smtClean="0">
                          <a:effectLst/>
                          <a:latin typeface="Arial" panose="020B0604020202020204" pitchFamily="34" charset="0"/>
                          <a:cs typeface="Arial" panose="020B0604020202020204" pitchFamily="34" charset="0"/>
                        </a:rPr>
                        <a:t>Up to 600</a:t>
                      </a:r>
                      <a:endParaRPr lang="en-GB" sz="2800" dirty="0">
                        <a:effectLst/>
                        <a:latin typeface="Arial" panose="020B0604020202020204" pitchFamily="34" charset="0"/>
                        <a:ea typeface="Calibri" panose="020F0502020204030204" pitchFamily="34" charset="0"/>
                        <a:cs typeface="Arial" panose="020B0604020202020204" pitchFamily="34" charset="0"/>
                      </a:endParaRPr>
                    </a:p>
                  </a:txBody>
                  <a:tcPr marL="50979" marR="50979" marT="0" marB="0" anchor="ctr"/>
                </a:tc>
                <a:tc>
                  <a:txBody>
                    <a:bodyPr/>
                    <a:lstStyle/>
                    <a:p>
                      <a:pPr algn="ctr">
                        <a:lnSpc>
                          <a:spcPct val="107000"/>
                        </a:lnSpc>
                        <a:spcAft>
                          <a:spcPts val="0"/>
                        </a:spcAft>
                      </a:pPr>
                      <a:r>
                        <a:rPr lang="en-GB" sz="2800" dirty="0" smtClean="0">
                          <a:effectLst/>
                          <a:latin typeface="Arial" panose="020B0604020202020204" pitchFamily="34" charset="0"/>
                          <a:cs typeface="Arial" panose="020B0604020202020204" pitchFamily="34" charset="0"/>
                        </a:rPr>
                        <a:t>300-560</a:t>
                      </a:r>
                      <a:endParaRPr lang="en-GB" sz="2800" dirty="0">
                        <a:effectLst/>
                        <a:latin typeface="Arial" panose="020B0604020202020204" pitchFamily="34" charset="0"/>
                        <a:ea typeface="Calibri" panose="020F0502020204030204" pitchFamily="34" charset="0"/>
                        <a:cs typeface="Arial" panose="020B0604020202020204" pitchFamily="34" charset="0"/>
                      </a:endParaRPr>
                    </a:p>
                  </a:txBody>
                  <a:tcPr marL="50979" marR="50979" marT="0" marB="0" anchor="ctr"/>
                </a:tc>
                <a:tc>
                  <a:txBody>
                    <a:bodyPr/>
                    <a:lstStyle/>
                    <a:p>
                      <a:pPr algn="ctr">
                        <a:lnSpc>
                          <a:spcPct val="107000"/>
                        </a:lnSpc>
                        <a:spcAft>
                          <a:spcPts val="0"/>
                        </a:spcAft>
                      </a:pPr>
                      <a:r>
                        <a:rPr lang="en-GB" sz="2800" dirty="0" smtClean="0">
                          <a:effectLst/>
                          <a:latin typeface="Arial" panose="020B0604020202020204" pitchFamily="34" charset="0"/>
                          <a:cs typeface="Arial" panose="020B0604020202020204" pitchFamily="34" charset="0"/>
                        </a:rPr>
                        <a:t>37-433</a:t>
                      </a:r>
                      <a:endParaRPr lang="en-GB" sz="2800" dirty="0">
                        <a:effectLst/>
                        <a:latin typeface="Arial" panose="020B0604020202020204" pitchFamily="34" charset="0"/>
                        <a:ea typeface="Calibri" panose="020F0502020204030204" pitchFamily="34" charset="0"/>
                        <a:cs typeface="Arial" panose="020B0604020202020204" pitchFamily="34" charset="0"/>
                      </a:endParaRPr>
                    </a:p>
                  </a:txBody>
                  <a:tcPr marL="50979" marR="50979" marT="0" marB="0" anchor="ctr"/>
                </a:tc>
                <a:tc>
                  <a:txBody>
                    <a:bodyPr/>
                    <a:lstStyle/>
                    <a:p>
                      <a:pPr algn="ctr">
                        <a:lnSpc>
                          <a:spcPct val="107000"/>
                        </a:lnSpc>
                        <a:spcAft>
                          <a:spcPts val="0"/>
                        </a:spcAft>
                      </a:pPr>
                      <a:r>
                        <a:rPr lang="en-GB" sz="2800" dirty="0">
                          <a:effectLst/>
                          <a:latin typeface="Arial" panose="020B0604020202020204" pitchFamily="34" charset="0"/>
                          <a:cs typeface="Arial" panose="020B0604020202020204" pitchFamily="34" charset="0"/>
                        </a:rPr>
                        <a:t>1960</a:t>
                      </a:r>
                      <a:endParaRPr lang="en-GB" sz="2800" dirty="0">
                        <a:effectLst/>
                        <a:latin typeface="Arial" panose="020B0604020202020204" pitchFamily="34" charset="0"/>
                        <a:ea typeface="Calibri" panose="020F0502020204030204" pitchFamily="34" charset="0"/>
                        <a:cs typeface="Arial" panose="020B0604020202020204" pitchFamily="34" charset="0"/>
                      </a:endParaRPr>
                    </a:p>
                  </a:txBody>
                  <a:tcPr marL="50979" marR="50979" marT="0" marB="0" anchor="ctr"/>
                </a:tc>
              </a:tr>
              <a:tr h="720209">
                <a:tc>
                  <a:txBody>
                    <a:bodyPr/>
                    <a:lstStyle/>
                    <a:p>
                      <a:pPr marL="0" marR="0" lvl="0" indent="0" algn="l" defTabSz="4176431" rtl="0" eaLnBrk="1" fontAlgn="auto" latinLnBrk="0" hangingPunct="1">
                        <a:lnSpc>
                          <a:spcPct val="107000"/>
                        </a:lnSpc>
                        <a:spcBef>
                          <a:spcPts val="0"/>
                        </a:spcBef>
                        <a:spcAft>
                          <a:spcPts val="0"/>
                        </a:spcAft>
                        <a:buClrTx/>
                        <a:buSzTx/>
                        <a:buFontTx/>
                        <a:buNone/>
                        <a:tabLst/>
                        <a:defRPr/>
                      </a:pPr>
                      <a:r>
                        <a:rPr lang="en-GB" sz="2800" dirty="0" smtClean="0">
                          <a:effectLst/>
                          <a:latin typeface="Arial" panose="020B0604020202020204" pitchFamily="34" charset="0"/>
                          <a:cs typeface="Arial" panose="020B0604020202020204" pitchFamily="34" charset="0"/>
                        </a:rPr>
                        <a:t>Noise </a:t>
                      </a:r>
                      <a:r>
                        <a:rPr lang="en-GB" sz="2800" dirty="0" err="1" smtClean="0">
                          <a:effectLst/>
                          <a:latin typeface="Arial" panose="020B0604020202020204" pitchFamily="34" charset="0"/>
                          <a:cs typeface="Arial" panose="020B0604020202020204" pitchFamily="34" charset="0"/>
                        </a:rPr>
                        <a:t>dBA</a:t>
                      </a:r>
                      <a:r>
                        <a:rPr lang="en-GB" sz="2800" baseline="0" dirty="0">
                          <a:effectLst/>
                          <a:latin typeface="Arial" panose="020B0604020202020204" pitchFamily="34" charset="0"/>
                          <a:cs typeface="Arial" panose="020B0604020202020204" pitchFamily="34" charset="0"/>
                        </a:rPr>
                        <a:t> </a:t>
                      </a:r>
                      <a:endParaRPr lang="en-GB" sz="2800" dirty="0" smtClean="0">
                        <a:effectLst/>
                        <a:latin typeface="Arial" panose="020B0604020202020204" pitchFamily="34" charset="0"/>
                        <a:ea typeface="Calibri" panose="020F0502020204030204" pitchFamily="34" charset="0"/>
                        <a:cs typeface="Arial" panose="020B0604020202020204" pitchFamily="34" charset="0"/>
                      </a:endParaRPr>
                    </a:p>
                  </a:txBody>
                  <a:tcPr marL="50979" marR="50979" marT="0" marB="0" anchor="ctr"/>
                </a:tc>
                <a:tc>
                  <a:txBody>
                    <a:bodyPr/>
                    <a:lstStyle/>
                    <a:p>
                      <a:pPr algn="ctr">
                        <a:lnSpc>
                          <a:spcPct val="107000"/>
                        </a:lnSpc>
                        <a:spcAft>
                          <a:spcPts val="0"/>
                        </a:spcAft>
                      </a:pPr>
                      <a:r>
                        <a:rPr lang="en-GB" sz="2800" dirty="0">
                          <a:effectLst/>
                          <a:latin typeface="Arial" panose="020B0604020202020204" pitchFamily="34" charset="0"/>
                          <a:cs typeface="Arial" panose="020B0604020202020204" pitchFamily="34" charset="0"/>
                        </a:rPr>
                        <a:t>22-66</a:t>
                      </a:r>
                      <a:endParaRPr lang="en-GB" sz="2800" dirty="0">
                        <a:effectLst/>
                        <a:latin typeface="Arial" panose="020B0604020202020204" pitchFamily="34" charset="0"/>
                        <a:ea typeface="Calibri" panose="020F0502020204030204" pitchFamily="34" charset="0"/>
                        <a:cs typeface="Arial" panose="020B0604020202020204" pitchFamily="34" charset="0"/>
                      </a:endParaRPr>
                    </a:p>
                  </a:txBody>
                  <a:tcPr marL="50979" marR="50979" marT="0" marB="0" anchor="ctr"/>
                </a:tc>
                <a:tc>
                  <a:txBody>
                    <a:bodyPr/>
                    <a:lstStyle/>
                    <a:p>
                      <a:pPr algn="ctr">
                        <a:lnSpc>
                          <a:spcPct val="107000"/>
                        </a:lnSpc>
                        <a:spcAft>
                          <a:spcPts val="0"/>
                        </a:spcAft>
                      </a:pPr>
                      <a:r>
                        <a:rPr lang="en-GB" sz="2800" dirty="0" smtClean="0">
                          <a:effectLst/>
                          <a:latin typeface="Arial" panose="020B0604020202020204" pitchFamily="34" charset="0"/>
                          <a:cs typeface="Arial" panose="020B0604020202020204" pitchFamily="34" charset="0"/>
                        </a:rPr>
                        <a:t>45-59</a:t>
                      </a:r>
                      <a:endParaRPr lang="en-GB" sz="2800" dirty="0">
                        <a:effectLst/>
                        <a:latin typeface="Arial" panose="020B0604020202020204" pitchFamily="34" charset="0"/>
                        <a:ea typeface="Calibri" panose="020F0502020204030204" pitchFamily="34" charset="0"/>
                        <a:cs typeface="Arial" panose="020B0604020202020204" pitchFamily="34" charset="0"/>
                      </a:endParaRPr>
                    </a:p>
                  </a:txBody>
                  <a:tcPr marL="50979" marR="50979" marT="0" marB="0" anchor="ctr"/>
                </a:tc>
                <a:tc>
                  <a:txBody>
                    <a:bodyPr/>
                    <a:lstStyle/>
                    <a:p>
                      <a:pPr algn="ctr">
                        <a:lnSpc>
                          <a:spcPct val="107000"/>
                        </a:lnSpc>
                        <a:spcAft>
                          <a:spcPts val="0"/>
                        </a:spcAft>
                      </a:pPr>
                      <a:r>
                        <a:rPr lang="en-GB" sz="2800" dirty="0" smtClean="0">
                          <a:effectLst/>
                          <a:latin typeface="Arial" panose="020B0604020202020204" pitchFamily="34" charset="0"/>
                          <a:cs typeface="Arial" panose="020B0604020202020204" pitchFamily="34" charset="0"/>
                        </a:rPr>
                        <a:t>16-54</a:t>
                      </a:r>
                      <a:endParaRPr lang="en-GB" sz="2800" dirty="0">
                        <a:effectLst/>
                        <a:latin typeface="Arial" panose="020B0604020202020204" pitchFamily="34" charset="0"/>
                        <a:ea typeface="Calibri" panose="020F0502020204030204" pitchFamily="34" charset="0"/>
                        <a:cs typeface="Arial" panose="020B0604020202020204" pitchFamily="34" charset="0"/>
                      </a:endParaRPr>
                    </a:p>
                  </a:txBody>
                  <a:tcPr marL="50979" marR="50979" marT="0" marB="0" anchor="ctr"/>
                </a:tc>
                <a:tc>
                  <a:txBody>
                    <a:bodyPr/>
                    <a:lstStyle/>
                    <a:p>
                      <a:pPr algn="ctr">
                        <a:lnSpc>
                          <a:spcPct val="107000"/>
                        </a:lnSpc>
                        <a:spcAft>
                          <a:spcPts val="0"/>
                        </a:spcAft>
                      </a:pPr>
                      <a:r>
                        <a:rPr lang="en-GB" sz="2800" dirty="0">
                          <a:effectLst/>
                          <a:latin typeface="Arial" panose="020B0604020202020204" pitchFamily="34" charset="0"/>
                          <a:cs typeface="Arial" panose="020B0604020202020204" pitchFamily="34" charset="0"/>
                        </a:rPr>
                        <a:t>58</a:t>
                      </a:r>
                      <a:endParaRPr lang="en-GB" sz="2800" dirty="0">
                        <a:effectLst/>
                        <a:latin typeface="Arial" panose="020B0604020202020204" pitchFamily="34" charset="0"/>
                        <a:ea typeface="Calibri" panose="020F0502020204030204" pitchFamily="34" charset="0"/>
                        <a:cs typeface="Arial" panose="020B0604020202020204" pitchFamily="34" charset="0"/>
                      </a:endParaRPr>
                    </a:p>
                  </a:txBody>
                  <a:tcPr marL="50979" marR="50979" marT="0" marB="0" anchor="ctr"/>
                </a:tc>
              </a:tr>
              <a:tr h="720209">
                <a:tc>
                  <a:txBody>
                    <a:bodyPr/>
                    <a:lstStyle/>
                    <a:p>
                      <a:pPr algn="l">
                        <a:lnSpc>
                          <a:spcPct val="107000"/>
                        </a:lnSpc>
                        <a:spcAft>
                          <a:spcPts val="0"/>
                        </a:spcAft>
                      </a:pPr>
                      <a:r>
                        <a:rPr lang="en-GB" sz="2800" dirty="0">
                          <a:effectLst/>
                          <a:latin typeface="Arial" panose="020B0604020202020204" pitchFamily="34" charset="0"/>
                          <a:cs typeface="Arial" panose="020B0604020202020204" pitchFamily="34" charset="0"/>
                        </a:rPr>
                        <a:t>Weight</a:t>
                      </a:r>
                      <a:endParaRPr lang="en-GB" sz="2800" dirty="0">
                        <a:effectLst/>
                        <a:latin typeface="Arial" panose="020B0604020202020204" pitchFamily="34" charset="0"/>
                        <a:ea typeface="Calibri" panose="020F0502020204030204" pitchFamily="34" charset="0"/>
                        <a:cs typeface="Arial" panose="020B0604020202020204" pitchFamily="34" charset="0"/>
                      </a:endParaRPr>
                    </a:p>
                  </a:txBody>
                  <a:tcPr marL="50979" marR="50979" marT="0" marB="0" anchor="ctr"/>
                </a:tc>
                <a:tc>
                  <a:txBody>
                    <a:bodyPr/>
                    <a:lstStyle/>
                    <a:p>
                      <a:pPr algn="ctr">
                        <a:lnSpc>
                          <a:spcPct val="107000"/>
                        </a:lnSpc>
                        <a:spcAft>
                          <a:spcPts val="0"/>
                        </a:spcAft>
                      </a:pPr>
                      <a:r>
                        <a:rPr lang="en-GB" sz="2800" dirty="0" smtClean="0">
                          <a:effectLst/>
                          <a:latin typeface="Arial" panose="020B0604020202020204" pitchFamily="34" charset="0"/>
                          <a:cs typeface="Arial" panose="020B0604020202020204" pitchFamily="34" charset="0"/>
                        </a:rPr>
                        <a:t>14 kg</a:t>
                      </a:r>
                      <a:endParaRPr lang="en-GB" sz="2800" dirty="0">
                        <a:effectLst/>
                        <a:latin typeface="Arial" panose="020B0604020202020204" pitchFamily="34" charset="0"/>
                        <a:ea typeface="Calibri" panose="020F0502020204030204" pitchFamily="34" charset="0"/>
                        <a:cs typeface="Arial" panose="020B0604020202020204" pitchFamily="34" charset="0"/>
                      </a:endParaRPr>
                    </a:p>
                  </a:txBody>
                  <a:tcPr marL="50979" marR="50979" marT="0" marB="0" anchor="ctr"/>
                </a:tc>
                <a:tc>
                  <a:txBody>
                    <a:bodyPr/>
                    <a:lstStyle/>
                    <a:p>
                      <a:pPr algn="ctr">
                        <a:lnSpc>
                          <a:spcPct val="107000"/>
                        </a:lnSpc>
                        <a:spcAft>
                          <a:spcPts val="0"/>
                        </a:spcAft>
                      </a:pPr>
                      <a:r>
                        <a:rPr lang="en-GB" sz="2800" dirty="0" smtClean="0">
                          <a:effectLst/>
                          <a:latin typeface="Arial" panose="020B0604020202020204" pitchFamily="34" charset="0"/>
                          <a:cs typeface="Arial" panose="020B0604020202020204" pitchFamily="34" charset="0"/>
                        </a:rPr>
                        <a:t>18 kg</a:t>
                      </a:r>
                      <a:endParaRPr lang="en-GB" sz="2800" dirty="0">
                        <a:effectLst/>
                        <a:latin typeface="Arial" panose="020B0604020202020204" pitchFamily="34" charset="0"/>
                        <a:ea typeface="Calibri" panose="020F0502020204030204" pitchFamily="34" charset="0"/>
                        <a:cs typeface="Arial" panose="020B0604020202020204" pitchFamily="34" charset="0"/>
                      </a:endParaRPr>
                    </a:p>
                  </a:txBody>
                  <a:tcPr marL="50979" marR="50979" marT="0" marB="0" anchor="ctr"/>
                </a:tc>
                <a:tc>
                  <a:txBody>
                    <a:bodyPr/>
                    <a:lstStyle/>
                    <a:p>
                      <a:pPr algn="ctr">
                        <a:lnSpc>
                          <a:spcPct val="107000"/>
                        </a:lnSpc>
                        <a:spcAft>
                          <a:spcPts val="0"/>
                        </a:spcAft>
                      </a:pPr>
                      <a:r>
                        <a:rPr lang="en-GB" sz="2800" dirty="0" smtClean="0">
                          <a:effectLst/>
                          <a:latin typeface="Arial" panose="020B0604020202020204" pitchFamily="34" charset="0"/>
                          <a:cs typeface="Arial" panose="020B0604020202020204" pitchFamily="34" charset="0"/>
                        </a:rPr>
                        <a:t>15 kg</a:t>
                      </a:r>
                      <a:endParaRPr lang="en-GB" sz="2800" dirty="0">
                        <a:effectLst/>
                        <a:latin typeface="Arial" panose="020B0604020202020204" pitchFamily="34" charset="0"/>
                        <a:ea typeface="Calibri" panose="020F0502020204030204" pitchFamily="34" charset="0"/>
                        <a:cs typeface="Arial" panose="020B0604020202020204" pitchFamily="34" charset="0"/>
                      </a:endParaRPr>
                    </a:p>
                  </a:txBody>
                  <a:tcPr marL="50979" marR="50979" marT="0" marB="0" anchor="ctr"/>
                </a:tc>
                <a:tc>
                  <a:txBody>
                    <a:bodyPr/>
                    <a:lstStyle/>
                    <a:p>
                      <a:pPr algn="ctr">
                        <a:lnSpc>
                          <a:spcPct val="107000"/>
                        </a:lnSpc>
                        <a:spcAft>
                          <a:spcPts val="0"/>
                        </a:spcAft>
                      </a:pPr>
                      <a:r>
                        <a:rPr lang="en-GB" sz="2800" dirty="0" smtClean="0">
                          <a:effectLst/>
                          <a:latin typeface="Arial" panose="020B0604020202020204" pitchFamily="34" charset="0"/>
                          <a:cs typeface="Arial" panose="020B0604020202020204" pitchFamily="34" charset="0"/>
                        </a:rPr>
                        <a:t>25</a:t>
                      </a:r>
                      <a:r>
                        <a:rPr lang="en-GB" sz="2800" baseline="0" dirty="0" smtClean="0">
                          <a:effectLst/>
                          <a:latin typeface="Arial" panose="020B0604020202020204" pitchFamily="34" charset="0"/>
                          <a:cs typeface="Arial" panose="020B0604020202020204" pitchFamily="34" charset="0"/>
                        </a:rPr>
                        <a:t> kg</a:t>
                      </a:r>
                      <a:r>
                        <a:rPr lang="en-GB" sz="2800" dirty="0">
                          <a:effectLst/>
                          <a:latin typeface="Arial" panose="020B0604020202020204" pitchFamily="34" charset="0"/>
                          <a:cs typeface="Arial" panose="020B0604020202020204" pitchFamily="34" charset="0"/>
                        </a:rPr>
                        <a:t> </a:t>
                      </a:r>
                      <a:endParaRPr lang="en-GB" sz="2800" dirty="0">
                        <a:effectLst/>
                        <a:latin typeface="Arial" panose="020B0604020202020204" pitchFamily="34" charset="0"/>
                        <a:ea typeface="Calibri" panose="020F0502020204030204" pitchFamily="34" charset="0"/>
                        <a:cs typeface="Arial" panose="020B0604020202020204" pitchFamily="34" charset="0"/>
                      </a:endParaRPr>
                    </a:p>
                  </a:txBody>
                  <a:tcPr marL="50979" marR="50979" marT="0" marB="0" anchor="ctr"/>
                </a:tc>
              </a:tr>
              <a:tr h="803054">
                <a:tc>
                  <a:txBody>
                    <a:bodyPr/>
                    <a:lstStyle/>
                    <a:p>
                      <a:pPr algn="l">
                        <a:lnSpc>
                          <a:spcPct val="107000"/>
                        </a:lnSpc>
                        <a:spcAft>
                          <a:spcPts val="0"/>
                        </a:spcAft>
                      </a:pPr>
                      <a:r>
                        <a:rPr lang="en-GB" sz="2800" dirty="0">
                          <a:effectLst/>
                          <a:latin typeface="Arial" panose="020B0604020202020204" pitchFamily="34" charset="0"/>
                          <a:cs typeface="Arial" panose="020B0604020202020204" pitchFamily="34" charset="0"/>
                        </a:rPr>
                        <a:t>Size </a:t>
                      </a:r>
                      <a:r>
                        <a:rPr lang="en-GB" sz="2800" dirty="0" err="1">
                          <a:effectLst/>
                          <a:latin typeface="Arial" panose="020B0604020202020204" pitchFamily="34" charset="0"/>
                          <a:cs typeface="Arial" panose="020B0604020202020204" pitchFamily="34" charset="0"/>
                        </a:rPr>
                        <a:t>HxWxD</a:t>
                      </a:r>
                      <a:r>
                        <a:rPr lang="en-GB" sz="2800" dirty="0">
                          <a:effectLst/>
                          <a:latin typeface="Arial" panose="020B0604020202020204" pitchFamily="34" charset="0"/>
                          <a:cs typeface="Arial" panose="020B0604020202020204" pitchFamily="34" charset="0"/>
                        </a:rPr>
                        <a:t> cm</a:t>
                      </a:r>
                      <a:endParaRPr lang="en-GB" sz="2800" dirty="0">
                        <a:effectLst/>
                        <a:latin typeface="Arial" panose="020B0604020202020204" pitchFamily="34" charset="0"/>
                        <a:ea typeface="Calibri" panose="020F0502020204030204" pitchFamily="34" charset="0"/>
                        <a:cs typeface="Arial" panose="020B0604020202020204" pitchFamily="34" charset="0"/>
                      </a:endParaRPr>
                    </a:p>
                  </a:txBody>
                  <a:tcPr marL="50979" marR="50979" marT="0" marB="0" anchor="ctr"/>
                </a:tc>
                <a:tc>
                  <a:txBody>
                    <a:bodyPr/>
                    <a:lstStyle/>
                    <a:p>
                      <a:pPr algn="ctr">
                        <a:lnSpc>
                          <a:spcPct val="107000"/>
                        </a:lnSpc>
                        <a:spcAft>
                          <a:spcPts val="0"/>
                        </a:spcAft>
                      </a:pPr>
                      <a:r>
                        <a:rPr lang="en-GB" sz="2800">
                          <a:effectLst/>
                          <a:latin typeface="Arial" panose="020B0604020202020204" pitchFamily="34" charset="0"/>
                          <a:cs typeface="Arial" panose="020B0604020202020204" pitchFamily="34" charset="0"/>
                        </a:rPr>
                        <a:t>40x40x67</a:t>
                      </a:r>
                      <a:endParaRPr lang="en-GB" sz="2800">
                        <a:effectLst/>
                        <a:latin typeface="Arial" panose="020B0604020202020204" pitchFamily="34" charset="0"/>
                        <a:ea typeface="Calibri" panose="020F0502020204030204" pitchFamily="34" charset="0"/>
                        <a:cs typeface="Arial" panose="020B0604020202020204" pitchFamily="34" charset="0"/>
                      </a:endParaRPr>
                    </a:p>
                  </a:txBody>
                  <a:tcPr marL="50979" marR="50979" marT="0" marB="0" anchor="ctr"/>
                </a:tc>
                <a:tc>
                  <a:txBody>
                    <a:bodyPr/>
                    <a:lstStyle/>
                    <a:p>
                      <a:pPr algn="ctr">
                        <a:lnSpc>
                          <a:spcPct val="107000"/>
                        </a:lnSpc>
                        <a:spcAft>
                          <a:spcPts val="0"/>
                        </a:spcAft>
                      </a:pPr>
                      <a:r>
                        <a:rPr lang="en-GB" sz="2800">
                          <a:effectLst/>
                          <a:latin typeface="Arial" panose="020B0604020202020204" pitchFamily="34" charset="0"/>
                          <a:cs typeface="Arial" panose="020B0604020202020204" pitchFamily="34" charset="0"/>
                        </a:rPr>
                        <a:t>84x43x43</a:t>
                      </a:r>
                      <a:endParaRPr lang="en-GB" sz="2800">
                        <a:effectLst/>
                        <a:latin typeface="Arial" panose="020B0604020202020204" pitchFamily="34" charset="0"/>
                        <a:ea typeface="Calibri" panose="020F0502020204030204" pitchFamily="34" charset="0"/>
                        <a:cs typeface="Arial" panose="020B0604020202020204" pitchFamily="34" charset="0"/>
                      </a:endParaRPr>
                    </a:p>
                  </a:txBody>
                  <a:tcPr marL="50979" marR="50979" marT="0" marB="0" anchor="ctr"/>
                </a:tc>
                <a:tc>
                  <a:txBody>
                    <a:bodyPr/>
                    <a:lstStyle/>
                    <a:p>
                      <a:pPr algn="ctr">
                        <a:lnSpc>
                          <a:spcPct val="107000"/>
                        </a:lnSpc>
                        <a:spcAft>
                          <a:spcPts val="0"/>
                        </a:spcAft>
                      </a:pPr>
                      <a:r>
                        <a:rPr lang="en-GB" sz="2800" dirty="0" smtClean="0">
                          <a:effectLst/>
                          <a:latin typeface="Arial" panose="020B0604020202020204" pitchFamily="34" charset="0"/>
                          <a:cs typeface="Arial" panose="020B0604020202020204" pitchFamily="34" charset="0"/>
                        </a:rPr>
                        <a:t>72x34x35</a:t>
                      </a:r>
                      <a:endParaRPr lang="en-GB" sz="2800" dirty="0">
                        <a:effectLst/>
                        <a:latin typeface="Arial" panose="020B0604020202020204" pitchFamily="34" charset="0"/>
                        <a:ea typeface="Calibri" panose="020F0502020204030204" pitchFamily="34" charset="0"/>
                        <a:cs typeface="Arial" panose="020B0604020202020204" pitchFamily="34" charset="0"/>
                      </a:endParaRPr>
                    </a:p>
                  </a:txBody>
                  <a:tcPr marL="50979" marR="50979" marT="0" marB="0" anchor="ctr"/>
                </a:tc>
                <a:tc>
                  <a:txBody>
                    <a:bodyPr/>
                    <a:lstStyle/>
                    <a:p>
                      <a:pPr algn="ctr">
                        <a:lnSpc>
                          <a:spcPct val="107000"/>
                        </a:lnSpc>
                        <a:spcAft>
                          <a:spcPts val="0"/>
                        </a:spcAft>
                      </a:pPr>
                      <a:r>
                        <a:rPr lang="en-GB" sz="2800">
                          <a:effectLst/>
                          <a:latin typeface="Arial" panose="020B0604020202020204" pitchFamily="34" charset="0"/>
                          <a:cs typeface="Arial" panose="020B0604020202020204" pitchFamily="34" charset="0"/>
                        </a:rPr>
                        <a:t>105x39x59</a:t>
                      </a:r>
                      <a:endParaRPr lang="en-GB" sz="2800">
                        <a:effectLst/>
                        <a:latin typeface="Arial" panose="020B0604020202020204" pitchFamily="34" charset="0"/>
                        <a:ea typeface="Calibri" panose="020F0502020204030204" pitchFamily="34" charset="0"/>
                        <a:cs typeface="Arial" panose="020B0604020202020204" pitchFamily="34" charset="0"/>
                      </a:endParaRPr>
                    </a:p>
                  </a:txBody>
                  <a:tcPr marL="50979" marR="50979" marT="0" marB="0" anchor="ctr"/>
                </a:tc>
              </a:tr>
              <a:tr h="720209">
                <a:tc>
                  <a:txBody>
                    <a:bodyPr/>
                    <a:lstStyle/>
                    <a:p>
                      <a:pPr algn="l">
                        <a:lnSpc>
                          <a:spcPct val="107000"/>
                        </a:lnSpc>
                        <a:spcAft>
                          <a:spcPts val="0"/>
                        </a:spcAft>
                      </a:pPr>
                      <a:r>
                        <a:rPr lang="en-GB" sz="2800">
                          <a:effectLst/>
                          <a:latin typeface="Arial" panose="020B0604020202020204" pitchFamily="34" charset="0"/>
                          <a:cs typeface="Arial" panose="020B0604020202020204" pitchFamily="34" charset="0"/>
                        </a:rPr>
                        <a:t>HEPA</a:t>
                      </a:r>
                      <a:endParaRPr lang="en-GB" sz="2800">
                        <a:effectLst/>
                        <a:latin typeface="Arial" panose="020B0604020202020204" pitchFamily="34" charset="0"/>
                        <a:ea typeface="Calibri" panose="020F0502020204030204" pitchFamily="34" charset="0"/>
                        <a:cs typeface="Arial" panose="020B0604020202020204" pitchFamily="34" charset="0"/>
                      </a:endParaRPr>
                    </a:p>
                  </a:txBody>
                  <a:tcPr marL="50979" marR="50979" marT="0" marB="0" anchor="ctr"/>
                </a:tc>
                <a:tc>
                  <a:txBody>
                    <a:bodyPr/>
                    <a:lstStyle/>
                    <a:p>
                      <a:pPr algn="ctr">
                        <a:lnSpc>
                          <a:spcPct val="107000"/>
                        </a:lnSpc>
                        <a:spcAft>
                          <a:spcPts val="0"/>
                        </a:spcAft>
                      </a:pPr>
                      <a:r>
                        <a:rPr lang="en-GB" sz="2800">
                          <a:effectLst/>
                          <a:latin typeface="Arial" panose="020B0604020202020204" pitchFamily="34" charset="0"/>
                          <a:cs typeface="Arial" panose="020B0604020202020204" pitchFamily="34" charset="0"/>
                        </a:rPr>
                        <a:t>H14</a:t>
                      </a:r>
                      <a:endParaRPr lang="en-GB" sz="2800">
                        <a:effectLst/>
                        <a:latin typeface="Arial" panose="020B0604020202020204" pitchFamily="34" charset="0"/>
                        <a:ea typeface="Calibri" panose="020F0502020204030204" pitchFamily="34" charset="0"/>
                        <a:cs typeface="Arial" panose="020B0604020202020204" pitchFamily="34" charset="0"/>
                      </a:endParaRPr>
                    </a:p>
                  </a:txBody>
                  <a:tcPr marL="50979" marR="50979" marT="0" marB="0" anchor="ctr"/>
                </a:tc>
                <a:tc>
                  <a:txBody>
                    <a:bodyPr/>
                    <a:lstStyle/>
                    <a:p>
                      <a:pPr algn="ctr">
                        <a:lnSpc>
                          <a:spcPct val="107000"/>
                        </a:lnSpc>
                        <a:spcAft>
                          <a:spcPts val="0"/>
                        </a:spcAft>
                      </a:pPr>
                      <a:r>
                        <a:rPr lang="en-GB" sz="2800" dirty="0">
                          <a:effectLst/>
                          <a:latin typeface="Arial" panose="020B0604020202020204" pitchFamily="34" charset="0"/>
                          <a:cs typeface="Arial" panose="020B0604020202020204" pitchFamily="34" charset="0"/>
                        </a:rPr>
                        <a:t>H13</a:t>
                      </a:r>
                      <a:endParaRPr lang="en-GB" sz="2800" dirty="0">
                        <a:effectLst/>
                        <a:latin typeface="Arial" panose="020B0604020202020204" pitchFamily="34" charset="0"/>
                        <a:ea typeface="Calibri" panose="020F0502020204030204" pitchFamily="34" charset="0"/>
                        <a:cs typeface="Arial" panose="020B0604020202020204" pitchFamily="34" charset="0"/>
                      </a:endParaRPr>
                    </a:p>
                  </a:txBody>
                  <a:tcPr marL="50979" marR="50979" marT="0" marB="0" anchor="ctr"/>
                </a:tc>
                <a:tc>
                  <a:txBody>
                    <a:bodyPr/>
                    <a:lstStyle/>
                    <a:p>
                      <a:pPr algn="ctr">
                        <a:lnSpc>
                          <a:spcPct val="107000"/>
                        </a:lnSpc>
                        <a:spcAft>
                          <a:spcPts val="0"/>
                        </a:spcAft>
                      </a:pPr>
                      <a:r>
                        <a:rPr lang="en-GB" sz="2800">
                          <a:effectLst/>
                          <a:latin typeface="Arial" panose="020B0604020202020204" pitchFamily="34" charset="0"/>
                          <a:cs typeface="Arial" panose="020B0604020202020204" pitchFamily="34" charset="0"/>
                        </a:rPr>
                        <a:t>H14</a:t>
                      </a:r>
                      <a:endParaRPr lang="en-GB" sz="2800">
                        <a:effectLst/>
                        <a:latin typeface="Arial" panose="020B0604020202020204" pitchFamily="34" charset="0"/>
                        <a:ea typeface="Calibri" panose="020F0502020204030204" pitchFamily="34" charset="0"/>
                        <a:cs typeface="Arial" panose="020B0604020202020204" pitchFamily="34" charset="0"/>
                      </a:endParaRPr>
                    </a:p>
                  </a:txBody>
                  <a:tcPr marL="50979" marR="50979" marT="0" marB="0" anchor="ctr"/>
                </a:tc>
                <a:tc>
                  <a:txBody>
                    <a:bodyPr/>
                    <a:lstStyle/>
                    <a:p>
                      <a:pPr algn="ctr">
                        <a:lnSpc>
                          <a:spcPct val="107000"/>
                        </a:lnSpc>
                        <a:spcAft>
                          <a:spcPts val="0"/>
                        </a:spcAft>
                      </a:pPr>
                      <a:r>
                        <a:rPr lang="en-GB" sz="2800">
                          <a:effectLst/>
                          <a:latin typeface="Arial" panose="020B0604020202020204" pitchFamily="34" charset="0"/>
                          <a:cs typeface="Arial" panose="020B0604020202020204" pitchFamily="34" charset="0"/>
                        </a:rPr>
                        <a:t>H14</a:t>
                      </a:r>
                      <a:endParaRPr lang="en-GB" sz="2800">
                        <a:effectLst/>
                        <a:latin typeface="Arial" panose="020B0604020202020204" pitchFamily="34" charset="0"/>
                        <a:ea typeface="Calibri" panose="020F0502020204030204" pitchFamily="34" charset="0"/>
                        <a:cs typeface="Arial" panose="020B0604020202020204" pitchFamily="34" charset="0"/>
                      </a:endParaRPr>
                    </a:p>
                  </a:txBody>
                  <a:tcPr marL="50979" marR="50979" marT="0" marB="0" anchor="ctr"/>
                </a:tc>
              </a:tr>
              <a:tr h="803054">
                <a:tc>
                  <a:txBody>
                    <a:bodyPr/>
                    <a:lstStyle/>
                    <a:p>
                      <a:pPr algn="l">
                        <a:lnSpc>
                          <a:spcPct val="107000"/>
                        </a:lnSpc>
                        <a:spcAft>
                          <a:spcPts val="0"/>
                        </a:spcAft>
                      </a:pPr>
                      <a:r>
                        <a:rPr lang="en-GB" sz="2800" dirty="0">
                          <a:effectLst/>
                          <a:latin typeface="Arial" panose="020B0604020202020204" pitchFamily="34" charset="0"/>
                          <a:cs typeface="Arial" panose="020B0604020202020204" pitchFamily="34" charset="0"/>
                        </a:rPr>
                        <a:t>Power usage W</a:t>
                      </a:r>
                      <a:endParaRPr lang="en-GB" sz="2800" dirty="0">
                        <a:effectLst/>
                        <a:latin typeface="Arial" panose="020B0604020202020204" pitchFamily="34" charset="0"/>
                        <a:ea typeface="Calibri" panose="020F0502020204030204" pitchFamily="34" charset="0"/>
                        <a:cs typeface="Arial" panose="020B0604020202020204" pitchFamily="34" charset="0"/>
                      </a:endParaRPr>
                    </a:p>
                  </a:txBody>
                  <a:tcPr marL="50979" marR="50979" marT="0" marB="0" anchor="ctr"/>
                </a:tc>
                <a:tc>
                  <a:txBody>
                    <a:bodyPr/>
                    <a:lstStyle/>
                    <a:p>
                      <a:pPr algn="ctr">
                        <a:lnSpc>
                          <a:spcPct val="107000"/>
                        </a:lnSpc>
                        <a:spcAft>
                          <a:spcPts val="0"/>
                        </a:spcAft>
                      </a:pPr>
                      <a:r>
                        <a:rPr lang="en-GB" sz="2800">
                          <a:effectLst/>
                          <a:latin typeface="Arial" panose="020B0604020202020204" pitchFamily="34" charset="0"/>
                          <a:cs typeface="Arial" panose="020B0604020202020204" pitchFamily="34" charset="0"/>
                        </a:rPr>
                        <a:t>90</a:t>
                      </a:r>
                      <a:endParaRPr lang="en-GB" sz="2800">
                        <a:effectLst/>
                        <a:latin typeface="Arial" panose="020B0604020202020204" pitchFamily="34" charset="0"/>
                        <a:ea typeface="Calibri" panose="020F0502020204030204" pitchFamily="34" charset="0"/>
                        <a:cs typeface="Arial" panose="020B0604020202020204" pitchFamily="34" charset="0"/>
                      </a:endParaRPr>
                    </a:p>
                  </a:txBody>
                  <a:tcPr marL="50979" marR="50979" marT="0" marB="0" anchor="ctr"/>
                </a:tc>
                <a:tc>
                  <a:txBody>
                    <a:bodyPr/>
                    <a:lstStyle/>
                    <a:p>
                      <a:pPr algn="ctr">
                        <a:lnSpc>
                          <a:spcPct val="107000"/>
                        </a:lnSpc>
                        <a:spcAft>
                          <a:spcPts val="0"/>
                        </a:spcAft>
                      </a:pPr>
                      <a:r>
                        <a:rPr lang="en-GB" sz="2800" dirty="0" smtClean="0">
                          <a:effectLst/>
                          <a:latin typeface="Arial" panose="020B0604020202020204" pitchFamily="34" charset="0"/>
                          <a:cs typeface="Arial" panose="020B0604020202020204" pitchFamily="34" charset="0"/>
                        </a:rPr>
                        <a:t>160-220</a:t>
                      </a:r>
                      <a:endParaRPr lang="en-GB" sz="2800" dirty="0">
                        <a:effectLst/>
                        <a:latin typeface="Arial" panose="020B0604020202020204" pitchFamily="34" charset="0"/>
                        <a:ea typeface="Calibri" panose="020F0502020204030204" pitchFamily="34" charset="0"/>
                        <a:cs typeface="Arial" panose="020B0604020202020204" pitchFamily="34" charset="0"/>
                      </a:endParaRPr>
                    </a:p>
                  </a:txBody>
                  <a:tcPr marL="50979" marR="50979" marT="0" marB="0" anchor="ctr"/>
                </a:tc>
                <a:tc>
                  <a:txBody>
                    <a:bodyPr/>
                    <a:lstStyle/>
                    <a:p>
                      <a:pPr algn="ctr">
                        <a:lnSpc>
                          <a:spcPct val="107000"/>
                        </a:lnSpc>
                        <a:spcAft>
                          <a:spcPts val="0"/>
                        </a:spcAft>
                      </a:pPr>
                      <a:r>
                        <a:rPr lang="en-GB" sz="2800" dirty="0" smtClean="0">
                          <a:effectLst/>
                          <a:latin typeface="Arial" panose="020B0604020202020204" pitchFamily="34" charset="0"/>
                          <a:cs typeface="Arial" panose="020B0604020202020204" pitchFamily="34" charset="0"/>
                        </a:rPr>
                        <a:t>4-55</a:t>
                      </a:r>
                      <a:endParaRPr lang="en-GB" sz="2800" dirty="0">
                        <a:effectLst/>
                        <a:latin typeface="Arial" panose="020B0604020202020204" pitchFamily="34" charset="0"/>
                        <a:ea typeface="Calibri" panose="020F0502020204030204" pitchFamily="34" charset="0"/>
                        <a:cs typeface="Arial" panose="020B0604020202020204" pitchFamily="34" charset="0"/>
                      </a:endParaRPr>
                    </a:p>
                  </a:txBody>
                  <a:tcPr marL="50979" marR="50979" marT="0" marB="0" anchor="ctr"/>
                </a:tc>
                <a:tc>
                  <a:txBody>
                    <a:bodyPr/>
                    <a:lstStyle/>
                    <a:p>
                      <a:pPr algn="ctr">
                        <a:lnSpc>
                          <a:spcPct val="107000"/>
                        </a:lnSpc>
                        <a:spcAft>
                          <a:spcPts val="0"/>
                        </a:spcAft>
                      </a:pPr>
                      <a:r>
                        <a:rPr lang="en-GB" sz="2800" dirty="0">
                          <a:effectLst/>
                          <a:latin typeface="Arial" panose="020B0604020202020204" pitchFamily="34" charset="0"/>
                          <a:cs typeface="Arial" panose="020B0604020202020204" pitchFamily="34" charset="0"/>
                        </a:rPr>
                        <a:t>30-150</a:t>
                      </a:r>
                      <a:endParaRPr lang="en-GB" sz="2800" dirty="0">
                        <a:effectLst/>
                        <a:latin typeface="Arial" panose="020B0604020202020204" pitchFamily="34" charset="0"/>
                        <a:ea typeface="Calibri" panose="020F0502020204030204" pitchFamily="34" charset="0"/>
                        <a:cs typeface="Arial" panose="020B0604020202020204" pitchFamily="34" charset="0"/>
                      </a:endParaRPr>
                    </a:p>
                  </a:txBody>
                  <a:tcPr marL="50979" marR="50979" marT="0" marB="0" anchor="ctr"/>
                </a:tc>
              </a:tr>
            </a:tbl>
          </a:graphicData>
        </a:graphic>
      </p:graphicFrame>
      <p:sp>
        <p:nvSpPr>
          <p:cNvPr id="27" name="TextBox 6">
            <a:extLst>
              <a:ext uri="{FF2B5EF4-FFF2-40B4-BE49-F238E27FC236}">
                <a16:creationId xmlns:a16="http://schemas.microsoft.com/office/drawing/2014/main" xmlns="" id="{C063C73F-AE11-C692-9E4F-3CC68D195B4F}"/>
              </a:ext>
            </a:extLst>
          </p:cNvPr>
          <p:cNvSpPr txBox="1">
            <a:spLocks noChangeArrowheads="1"/>
          </p:cNvSpPr>
          <p:nvPr/>
        </p:nvSpPr>
        <p:spPr bwMode="auto">
          <a:xfrm>
            <a:off x="15925638" y="25705578"/>
            <a:ext cx="13236575"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8200">
                <a:solidFill>
                  <a:schemeClr val="tx1"/>
                </a:solidFill>
                <a:latin typeface="Arial" panose="020B0604020202020204" pitchFamily="34" charset="0"/>
              </a:defRPr>
            </a:lvl1pPr>
            <a:lvl2pPr marL="742950" indent="-285750">
              <a:defRPr sz="8200">
                <a:solidFill>
                  <a:schemeClr val="tx1"/>
                </a:solidFill>
                <a:latin typeface="Arial" panose="020B0604020202020204" pitchFamily="34" charset="0"/>
              </a:defRPr>
            </a:lvl2pPr>
            <a:lvl3pPr marL="1143000" indent="-228600">
              <a:defRPr sz="8200">
                <a:solidFill>
                  <a:schemeClr val="tx1"/>
                </a:solidFill>
                <a:latin typeface="Arial" panose="020B0604020202020204" pitchFamily="34" charset="0"/>
              </a:defRPr>
            </a:lvl3pPr>
            <a:lvl4pPr marL="1600200" indent="-228600">
              <a:defRPr sz="8200">
                <a:solidFill>
                  <a:schemeClr val="tx1"/>
                </a:solidFill>
                <a:latin typeface="Arial" panose="020B0604020202020204" pitchFamily="34" charset="0"/>
              </a:defRPr>
            </a:lvl4pPr>
            <a:lvl5pPr marL="2057400" indent="-228600">
              <a:defRPr sz="8200">
                <a:solidFill>
                  <a:schemeClr val="tx1"/>
                </a:solidFill>
                <a:latin typeface="Arial" panose="020B0604020202020204" pitchFamily="34" charset="0"/>
              </a:defRPr>
            </a:lvl5pPr>
            <a:lvl6pPr marL="2514600" indent="-228600" defTabSz="4175125" eaLnBrk="0" fontAlgn="base" hangingPunct="0">
              <a:spcBef>
                <a:spcPct val="0"/>
              </a:spcBef>
              <a:spcAft>
                <a:spcPct val="0"/>
              </a:spcAft>
              <a:defRPr sz="8200">
                <a:solidFill>
                  <a:schemeClr val="tx1"/>
                </a:solidFill>
                <a:latin typeface="Arial" panose="020B0604020202020204" pitchFamily="34" charset="0"/>
              </a:defRPr>
            </a:lvl6pPr>
            <a:lvl7pPr marL="2971800" indent="-228600" defTabSz="4175125" eaLnBrk="0" fontAlgn="base" hangingPunct="0">
              <a:spcBef>
                <a:spcPct val="0"/>
              </a:spcBef>
              <a:spcAft>
                <a:spcPct val="0"/>
              </a:spcAft>
              <a:defRPr sz="8200">
                <a:solidFill>
                  <a:schemeClr val="tx1"/>
                </a:solidFill>
                <a:latin typeface="Arial" panose="020B0604020202020204" pitchFamily="34" charset="0"/>
              </a:defRPr>
            </a:lvl7pPr>
            <a:lvl8pPr marL="3429000" indent="-228600" defTabSz="4175125" eaLnBrk="0" fontAlgn="base" hangingPunct="0">
              <a:spcBef>
                <a:spcPct val="0"/>
              </a:spcBef>
              <a:spcAft>
                <a:spcPct val="0"/>
              </a:spcAft>
              <a:defRPr sz="8200">
                <a:solidFill>
                  <a:schemeClr val="tx1"/>
                </a:solidFill>
                <a:latin typeface="Arial" panose="020B0604020202020204" pitchFamily="34" charset="0"/>
              </a:defRPr>
            </a:lvl8pPr>
            <a:lvl9pPr marL="3886200" indent="-228600" defTabSz="4175125" eaLnBrk="0" fontAlgn="base" hangingPunct="0">
              <a:spcBef>
                <a:spcPct val="0"/>
              </a:spcBef>
              <a:spcAft>
                <a:spcPct val="0"/>
              </a:spcAft>
              <a:defRPr sz="8200">
                <a:solidFill>
                  <a:schemeClr val="tx1"/>
                </a:solidFill>
                <a:latin typeface="Arial" panose="020B0604020202020204" pitchFamily="34" charset="0"/>
              </a:defRPr>
            </a:lvl9pPr>
          </a:lstStyle>
          <a:p>
            <a:pPr algn="ctr" eaLnBrk="1" hangingPunct="1">
              <a:spcBef>
                <a:spcPts val="1200"/>
              </a:spcBef>
            </a:pPr>
            <a:r>
              <a:rPr lang="en-GB" altLang="en-US" sz="2800" b="1" dirty="0" smtClean="0">
                <a:cs typeface="Arial" panose="020B0604020202020204" pitchFamily="34" charset="0"/>
              </a:rPr>
              <a:t>Table 2: </a:t>
            </a:r>
            <a:r>
              <a:rPr lang="en-GB" altLang="en-US" sz="2800" dirty="0" smtClean="0">
                <a:cs typeface="Arial" panose="020B0604020202020204" pitchFamily="34" charset="0"/>
              </a:rPr>
              <a:t>Comparison of specification</a:t>
            </a:r>
            <a:endParaRPr lang="en-GB" altLang="en-US" sz="2800" b="1" dirty="0">
              <a:cs typeface="Arial" panose="020B0604020202020204" pitchFamily="34" charset="0"/>
            </a:endParaRPr>
          </a:p>
        </p:txBody>
      </p:sp>
      <p:sp>
        <p:nvSpPr>
          <p:cNvPr id="28" name="TextBox 6">
            <a:extLst>
              <a:ext uri="{FF2B5EF4-FFF2-40B4-BE49-F238E27FC236}">
                <a16:creationId xmlns:a16="http://schemas.microsoft.com/office/drawing/2014/main" xmlns="" id="{C063C73F-AE11-C692-9E4F-3CC68D195B4F}"/>
              </a:ext>
            </a:extLst>
          </p:cNvPr>
          <p:cNvSpPr txBox="1">
            <a:spLocks noChangeArrowheads="1"/>
          </p:cNvSpPr>
          <p:nvPr/>
        </p:nvSpPr>
        <p:spPr bwMode="auto">
          <a:xfrm>
            <a:off x="15932075" y="29377986"/>
            <a:ext cx="13236575"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8200">
                <a:solidFill>
                  <a:schemeClr val="tx1"/>
                </a:solidFill>
                <a:latin typeface="Arial" panose="020B0604020202020204" pitchFamily="34" charset="0"/>
              </a:defRPr>
            </a:lvl1pPr>
            <a:lvl2pPr marL="742950" indent="-285750">
              <a:defRPr sz="8200">
                <a:solidFill>
                  <a:schemeClr val="tx1"/>
                </a:solidFill>
                <a:latin typeface="Arial" panose="020B0604020202020204" pitchFamily="34" charset="0"/>
              </a:defRPr>
            </a:lvl2pPr>
            <a:lvl3pPr marL="1143000" indent="-228600">
              <a:defRPr sz="8200">
                <a:solidFill>
                  <a:schemeClr val="tx1"/>
                </a:solidFill>
                <a:latin typeface="Arial" panose="020B0604020202020204" pitchFamily="34" charset="0"/>
              </a:defRPr>
            </a:lvl3pPr>
            <a:lvl4pPr marL="1600200" indent="-228600">
              <a:defRPr sz="8200">
                <a:solidFill>
                  <a:schemeClr val="tx1"/>
                </a:solidFill>
                <a:latin typeface="Arial" panose="020B0604020202020204" pitchFamily="34" charset="0"/>
              </a:defRPr>
            </a:lvl4pPr>
            <a:lvl5pPr marL="2057400" indent="-228600">
              <a:defRPr sz="8200">
                <a:solidFill>
                  <a:schemeClr val="tx1"/>
                </a:solidFill>
                <a:latin typeface="Arial" panose="020B0604020202020204" pitchFamily="34" charset="0"/>
              </a:defRPr>
            </a:lvl5pPr>
            <a:lvl6pPr marL="2514600" indent="-228600" defTabSz="4175125" eaLnBrk="0" fontAlgn="base" hangingPunct="0">
              <a:spcBef>
                <a:spcPct val="0"/>
              </a:spcBef>
              <a:spcAft>
                <a:spcPct val="0"/>
              </a:spcAft>
              <a:defRPr sz="8200">
                <a:solidFill>
                  <a:schemeClr val="tx1"/>
                </a:solidFill>
                <a:latin typeface="Arial" panose="020B0604020202020204" pitchFamily="34" charset="0"/>
              </a:defRPr>
            </a:lvl6pPr>
            <a:lvl7pPr marL="2971800" indent="-228600" defTabSz="4175125" eaLnBrk="0" fontAlgn="base" hangingPunct="0">
              <a:spcBef>
                <a:spcPct val="0"/>
              </a:spcBef>
              <a:spcAft>
                <a:spcPct val="0"/>
              </a:spcAft>
              <a:defRPr sz="8200">
                <a:solidFill>
                  <a:schemeClr val="tx1"/>
                </a:solidFill>
                <a:latin typeface="Arial" panose="020B0604020202020204" pitchFamily="34" charset="0"/>
              </a:defRPr>
            </a:lvl7pPr>
            <a:lvl8pPr marL="3429000" indent="-228600" defTabSz="4175125" eaLnBrk="0" fontAlgn="base" hangingPunct="0">
              <a:spcBef>
                <a:spcPct val="0"/>
              </a:spcBef>
              <a:spcAft>
                <a:spcPct val="0"/>
              </a:spcAft>
              <a:defRPr sz="8200">
                <a:solidFill>
                  <a:schemeClr val="tx1"/>
                </a:solidFill>
                <a:latin typeface="Arial" panose="020B0604020202020204" pitchFamily="34" charset="0"/>
              </a:defRPr>
            </a:lvl8pPr>
            <a:lvl9pPr marL="3886200" indent="-228600" defTabSz="4175125" eaLnBrk="0" fontAlgn="base" hangingPunct="0">
              <a:spcBef>
                <a:spcPct val="0"/>
              </a:spcBef>
              <a:spcAft>
                <a:spcPct val="0"/>
              </a:spcAft>
              <a:defRPr sz="8200">
                <a:solidFill>
                  <a:schemeClr val="tx1"/>
                </a:solidFill>
                <a:latin typeface="Arial" panose="020B0604020202020204" pitchFamily="34" charset="0"/>
              </a:defRPr>
            </a:lvl9pPr>
          </a:lstStyle>
          <a:p>
            <a:pPr algn="ctr" eaLnBrk="1" hangingPunct="1">
              <a:spcBef>
                <a:spcPts val="1200"/>
              </a:spcBef>
            </a:pPr>
            <a:r>
              <a:rPr lang="en-GB" altLang="en-US" sz="2800" b="1" dirty="0" smtClean="0">
                <a:cs typeface="Arial" panose="020B0604020202020204" pitchFamily="34" charset="0"/>
              </a:rPr>
              <a:t>Table 2: </a:t>
            </a:r>
            <a:r>
              <a:rPr lang="en-GB" altLang="en-US" sz="2800" dirty="0" smtClean="0">
                <a:cs typeface="Arial" panose="020B0604020202020204" pitchFamily="34" charset="0"/>
              </a:rPr>
              <a:t>Measurement of noise and airflow</a:t>
            </a:r>
            <a:endParaRPr lang="en-GB" altLang="en-US" sz="2800" b="1" dirty="0">
              <a:cs typeface="Arial" panose="020B0604020202020204" pitchFamily="34" charset="0"/>
            </a:endParaRPr>
          </a:p>
        </p:txBody>
      </p:sp>
      <p:graphicFrame>
        <p:nvGraphicFramePr>
          <p:cNvPr id="6" name="Table 5"/>
          <p:cNvGraphicFramePr>
            <a:graphicFrameLocks noGrp="1"/>
          </p:cNvGraphicFramePr>
          <p:nvPr>
            <p:extLst>
              <p:ext uri="{D42A27DB-BD31-4B8C-83A1-F6EECF244321}">
                <p14:modId xmlns:p14="http://schemas.microsoft.com/office/powerpoint/2010/main" val="19560799"/>
              </p:ext>
            </p:extLst>
          </p:nvPr>
        </p:nvGraphicFramePr>
        <p:xfrm>
          <a:off x="15792451" y="26586376"/>
          <a:ext cx="13610333" cy="3624830"/>
        </p:xfrm>
        <a:graphic>
          <a:graphicData uri="http://schemas.openxmlformats.org/drawingml/2006/table">
            <a:tbl>
              <a:tblPr firstRow="1" bandRow="1">
                <a:tableStyleId>{FABFCF23-3B69-468F-B69F-88F6DE6A72F2}</a:tableStyleId>
              </a:tblPr>
              <a:tblGrid>
                <a:gridCol w="4302511"/>
                <a:gridCol w="781944"/>
                <a:gridCol w="781944"/>
                <a:gridCol w="781944"/>
                <a:gridCol w="781944"/>
                <a:gridCol w="781944"/>
                <a:gridCol w="781944"/>
                <a:gridCol w="781944"/>
                <a:gridCol w="781944"/>
                <a:gridCol w="781944"/>
                <a:gridCol w="781944"/>
                <a:gridCol w="706438"/>
                <a:gridCol w="781944"/>
              </a:tblGrid>
              <a:tr h="146478">
                <a:tc>
                  <a:txBody>
                    <a:bodyPr/>
                    <a:lstStyle/>
                    <a:p>
                      <a:pPr algn="ctr"/>
                      <a:r>
                        <a:rPr lang="en-GB" sz="2800" dirty="0" smtClean="0">
                          <a:latin typeface="Arial" panose="020B0604020202020204" pitchFamily="34" charset="0"/>
                          <a:cs typeface="Arial" panose="020B0604020202020204" pitchFamily="34" charset="0"/>
                        </a:rPr>
                        <a:t>Unit</a:t>
                      </a:r>
                      <a:endParaRPr lang="en-GB" sz="2800" b="1" dirty="0">
                        <a:latin typeface="Arial" panose="020B0604020202020204" pitchFamily="34" charset="0"/>
                        <a:cs typeface="Arial" panose="020B0604020202020204" pitchFamily="34" charset="0"/>
                      </a:endParaRPr>
                    </a:p>
                  </a:txBody>
                  <a:tcPr anchor="ctr">
                    <a:lnR w="12700" cap="flat" cmpd="sng" algn="ctr">
                      <a:solidFill>
                        <a:schemeClr val="accent5"/>
                      </a:solidFill>
                      <a:prstDash val="solid"/>
                      <a:round/>
                      <a:headEnd type="none" w="med" len="med"/>
                      <a:tailEnd type="none" w="med" len="med"/>
                    </a:lnR>
                  </a:tcPr>
                </a:tc>
                <a:tc gridSpan="3">
                  <a:txBody>
                    <a:bodyPr/>
                    <a:lstStyle/>
                    <a:p>
                      <a:pPr algn="ctr" fontAlgn="b"/>
                      <a:r>
                        <a:rPr lang="en-GB" sz="2800" u="none" strike="noStrike" dirty="0">
                          <a:effectLst/>
                          <a:latin typeface="Arial" panose="020B0604020202020204" pitchFamily="34" charset="0"/>
                          <a:cs typeface="Arial" panose="020B0604020202020204" pitchFamily="34" charset="0"/>
                        </a:rPr>
                        <a:t>Unit A (</a:t>
                      </a:r>
                      <a:r>
                        <a:rPr lang="en-GB" sz="2800" u="none" strike="noStrike" dirty="0" err="1">
                          <a:effectLst/>
                          <a:latin typeface="Arial" panose="020B0604020202020204" pitchFamily="34" charset="0"/>
                          <a:cs typeface="Arial" panose="020B0604020202020204" pitchFamily="34" charset="0"/>
                        </a:rPr>
                        <a:t>Rediair</a:t>
                      </a:r>
                      <a:r>
                        <a:rPr lang="en-GB" sz="2800" u="none" strike="noStrike" dirty="0">
                          <a:effectLst/>
                          <a:latin typeface="Arial" panose="020B0604020202020204" pitchFamily="34" charset="0"/>
                          <a:cs typeface="Arial" panose="020B0604020202020204" pitchFamily="34" charset="0"/>
                        </a:rPr>
                        <a:t>)</a:t>
                      </a:r>
                      <a:endParaRPr lang="en-GB" sz="2800" b="1" i="0" u="none" strike="noStrike" dirty="0">
                        <a:solidFill>
                          <a:srgbClr val="000000"/>
                        </a:solidFill>
                        <a:effectLst/>
                        <a:latin typeface="Arial" panose="020B0604020202020204" pitchFamily="34" charset="0"/>
                        <a:cs typeface="Arial" panose="020B0604020202020204" pitchFamily="34" charset="0"/>
                      </a:endParaRPr>
                    </a:p>
                  </a:txBody>
                  <a:tcPr marL="6350" marR="6350" marT="6350" marB="0" anchor="ctr">
                    <a:lnL w="12700" cap="flat" cmpd="sng" algn="ctr">
                      <a:solidFill>
                        <a:schemeClr val="accent5"/>
                      </a:solidFill>
                      <a:prstDash val="solid"/>
                      <a:round/>
                      <a:headEnd type="none" w="med" len="med"/>
                      <a:tailEnd type="none" w="med" len="med"/>
                    </a:lnL>
                    <a:lnR w="12700" cap="flat" cmpd="sng" algn="ctr">
                      <a:solidFill>
                        <a:schemeClr val="accent5"/>
                      </a:solidFill>
                      <a:prstDash val="solid"/>
                      <a:round/>
                      <a:headEnd type="none" w="med" len="med"/>
                      <a:tailEnd type="none" w="med" len="med"/>
                    </a:lnR>
                  </a:tcPr>
                </a:tc>
                <a:tc hMerge="1">
                  <a:txBody>
                    <a:bodyPr/>
                    <a:lstStyle/>
                    <a:p>
                      <a:endParaRPr lang="en-GB"/>
                    </a:p>
                  </a:txBody>
                  <a:tcPr/>
                </a:tc>
                <a:tc hMerge="1">
                  <a:txBody>
                    <a:bodyPr/>
                    <a:lstStyle/>
                    <a:p>
                      <a:endParaRPr lang="en-GB"/>
                    </a:p>
                  </a:txBody>
                  <a:tcPr/>
                </a:tc>
                <a:tc gridSpan="3">
                  <a:txBody>
                    <a:bodyPr/>
                    <a:lstStyle/>
                    <a:p>
                      <a:pPr algn="ctr" fontAlgn="b"/>
                      <a:r>
                        <a:rPr lang="en-GB" sz="2800" u="none" strike="noStrike" dirty="0">
                          <a:effectLst/>
                          <a:latin typeface="Arial" panose="020B0604020202020204" pitchFamily="34" charset="0"/>
                          <a:cs typeface="Arial" panose="020B0604020202020204" pitchFamily="34" charset="0"/>
                        </a:rPr>
                        <a:t>Unit B (</a:t>
                      </a:r>
                      <a:r>
                        <a:rPr lang="en-GB" sz="2800" u="none" strike="noStrike" dirty="0" err="1" smtClean="0">
                          <a:effectLst/>
                          <a:latin typeface="Arial" panose="020B0604020202020204" pitchFamily="34" charset="0"/>
                          <a:cs typeface="Arial" panose="020B0604020202020204" pitchFamily="34" charset="0"/>
                        </a:rPr>
                        <a:t>Rensair</a:t>
                      </a:r>
                      <a:r>
                        <a:rPr lang="en-GB" sz="2800" u="none" strike="noStrike" dirty="0" smtClean="0">
                          <a:effectLst/>
                          <a:latin typeface="Arial" panose="020B0604020202020204" pitchFamily="34" charset="0"/>
                          <a:cs typeface="Arial" panose="020B0604020202020204" pitchFamily="34" charset="0"/>
                        </a:rPr>
                        <a:t>)</a:t>
                      </a:r>
                      <a:endParaRPr lang="en-GB" sz="2800" b="1" i="0" u="none" strike="noStrike" dirty="0">
                        <a:solidFill>
                          <a:srgbClr val="000000"/>
                        </a:solidFill>
                        <a:effectLst/>
                        <a:latin typeface="Arial" panose="020B0604020202020204" pitchFamily="34" charset="0"/>
                        <a:cs typeface="Arial" panose="020B0604020202020204" pitchFamily="34" charset="0"/>
                      </a:endParaRPr>
                    </a:p>
                  </a:txBody>
                  <a:tcPr marL="6350" marR="6350" marT="6350" marB="0" anchor="ctr">
                    <a:lnL w="12700" cap="flat" cmpd="sng" algn="ctr">
                      <a:solidFill>
                        <a:schemeClr val="accent5"/>
                      </a:solidFill>
                      <a:prstDash val="solid"/>
                      <a:round/>
                      <a:headEnd type="none" w="med" len="med"/>
                      <a:tailEnd type="none" w="med" len="med"/>
                    </a:lnL>
                    <a:lnR w="12700" cap="flat" cmpd="sng" algn="ctr">
                      <a:solidFill>
                        <a:schemeClr val="accent5"/>
                      </a:solidFill>
                      <a:prstDash val="solid"/>
                      <a:round/>
                      <a:headEnd type="none" w="med" len="med"/>
                      <a:tailEnd type="none" w="med" len="med"/>
                    </a:lnR>
                  </a:tcPr>
                </a:tc>
                <a:tc hMerge="1">
                  <a:txBody>
                    <a:bodyPr/>
                    <a:lstStyle/>
                    <a:p>
                      <a:pPr algn="ctr" fontAlgn="b"/>
                      <a:endParaRPr lang="en-GB" sz="2800" b="0" i="0" u="none" strike="noStrike">
                        <a:solidFill>
                          <a:srgbClr val="000000"/>
                        </a:solidFill>
                        <a:effectLst/>
                        <a:latin typeface="Arial" panose="020B0604020202020204" pitchFamily="34" charset="0"/>
                        <a:cs typeface="Arial" panose="020B0604020202020204" pitchFamily="34" charset="0"/>
                      </a:endParaRPr>
                    </a:p>
                  </a:txBody>
                  <a:tcPr marL="6350" marR="6350" marT="6350" marB="0" anchor="b"/>
                </a:tc>
                <a:tc hMerge="1">
                  <a:txBody>
                    <a:bodyPr/>
                    <a:lstStyle/>
                    <a:p>
                      <a:pPr algn="ctr" fontAlgn="b"/>
                      <a:endParaRPr lang="en-GB" sz="2800" b="0" i="0" u="none" strike="noStrike" dirty="0">
                        <a:solidFill>
                          <a:srgbClr val="000000"/>
                        </a:solidFill>
                        <a:effectLst/>
                        <a:latin typeface="Arial" panose="020B0604020202020204" pitchFamily="34" charset="0"/>
                        <a:cs typeface="Arial" panose="020B0604020202020204" pitchFamily="34" charset="0"/>
                      </a:endParaRPr>
                    </a:p>
                  </a:txBody>
                  <a:tcPr marL="6350" marR="6350" marT="6350" marB="0" anchor="b"/>
                </a:tc>
                <a:tc gridSpan="3">
                  <a:txBody>
                    <a:bodyPr/>
                    <a:lstStyle/>
                    <a:p>
                      <a:pPr algn="ctr" fontAlgn="b"/>
                      <a:r>
                        <a:rPr lang="en-GB" sz="2800" u="none" strike="noStrike" dirty="0" smtClean="0">
                          <a:effectLst/>
                          <a:latin typeface="Arial" panose="020B0604020202020204" pitchFamily="34" charset="0"/>
                          <a:cs typeface="Arial" panose="020B0604020202020204" pitchFamily="34" charset="0"/>
                        </a:rPr>
                        <a:t>Unit </a:t>
                      </a:r>
                      <a:r>
                        <a:rPr lang="en-GB" sz="2800" u="none" strike="noStrike" dirty="0">
                          <a:effectLst/>
                          <a:latin typeface="Arial" panose="020B0604020202020204" pitchFamily="34" charset="0"/>
                          <a:cs typeface="Arial" panose="020B0604020202020204" pitchFamily="34" charset="0"/>
                        </a:rPr>
                        <a:t>C (</a:t>
                      </a:r>
                      <a:r>
                        <a:rPr lang="en-GB" sz="2800" u="none" strike="noStrike" dirty="0" err="1" smtClean="0">
                          <a:effectLst/>
                          <a:latin typeface="Arial" panose="020B0604020202020204" pitchFamily="34" charset="0"/>
                          <a:cs typeface="Arial" panose="020B0604020202020204" pitchFamily="34" charset="0"/>
                        </a:rPr>
                        <a:t>CamFil</a:t>
                      </a:r>
                      <a:r>
                        <a:rPr lang="en-GB" sz="2800" u="none" strike="noStrike" dirty="0" smtClean="0">
                          <a:effectLst/>
                          <a:latin typeface="Arial" panose="020B0604020202020204" pitchFamily="34" charset="0"/>
                          <a:cs typeface="Arial" panose="020B0604020202020204" pitchFamily="34" charset="0"/>
                        </a:rPr>
                        <a:t>)</a:t>
                      </a:r>
                      <a:r>
                        <a:rPr lang="en-GB" sz="2800" u="none" strike="noStrike" dirty="0">
                          <a:effectLst/>
                          <a:latin typeface="Arial" panose="020B0604020202020204" pitchFamily="34" charset="0"/>
                          <a:cs typeface="Arial" panose="020B0604020202020204" pitchFamily="34" charset="0"/>
                        </a:rPr>
                        <a:t> </a:t>
                      </a:r>
                      <a:endParaRPr lang="en-GB" sz="2800" b="1" i="0" u="none" strike="noStrike" dirty="0">
                        <a:solidFill>
                          <a:srgbClr val="000000"/>
                        </a:solidFill>
                        <a:effectLst/>
                        <a:latin typeface="Arial" panose="020B0604020202020204" pitchFamily="34" charset="0"/>
                        <a:cs typeface="Arial" panose="020B0604020202020204" pitchFamily="34" charset="0"/>
                      </a:endParaRPr>
                    </a:p>
                  </a:txBody>
                  <a:tcPr marL="6350" marR="6350" marT="6350" marB="0" anchor="ctr">
                    <a:lnL w="12700" cap="flat" cmpd="sng" algn="ctr">
                      <a:solidFill>
                        <a:schemeClr val="accent5"/>
                      </a:solidFill>
                      <a:prstDash val="solid"/>
                      <a:round/>
                      <a:headEnd type="none" w="med" len="med"/>
                      <a:tailEnd type="none" w="med" len="med"/>
                    </a:lnL>
                    <a:lnR w="12700" cap="flat" cmpd="sng" algn="ctr">
                      <a:solidFill>
                        <a:schemeClr val="accent5"/>
                      </a:solidFill>
                      <a:prstDash val="solid"/>
                      <a:round/>
                      <a:headEnd type="none" w="med" len="med"/>
                      <a:tailEnd type="none" w="med" len="med"/>
                    </a:lnR>
                  </a:tcPr>
                </a:tc>
                <a:tc hMerge="1">
                  <a:txBody>
                    <a:bodyPr/>
                    <a:lstStyle/>
                    <a:p>
                      <a:pPr algn="ctr" fontAlgn="b"/>
                      <a:endParaRPr lang="en-GB" sz="2800" b="0" i="0" u="none" strike="noStrike">
                        <a:solidFill>
                          <a:srgbClr val="000000"/>
                        </a:solidFill>
                        <a:effectLst/>
                        <a:latin typeface="Arial" panose="020B0604020202020204" pitchFamily="34" charset="0"/>
                        <a:cs typeface="Arial" panose="020B0604020202020204" pitchFamily="34" charset="0"/>
                      </a:endParaRPr>
                    </a:p>
                  </a:txBody>
                  <a:tcPr marL="6350" marR="6350" marT="6350" marB="0" anchor="b"/>
                </a:tc>
                <a:tc hMerge="1">
                  <a:txBody>
                    <a:bodyPr/>
                    <a:lstStyle/>
                    <a:p>
                      <a:pPr algn="ctr" fontAlgn="b"/>
                      <a:endParaRPr lang="en-GB" sz="2800" b="0" i="0" u="none" strike="noStrike" dirty="0">
                        <a:solidFill>
                          <a:srgbClr val="000000"/>
                        </a:solidFill>
                        <a:effectLst/>
                        <a:latin typeface="Arial" panose="020B0604020202020204" pitchFamily="34" charset="0"/>
                        <a:cs typeface="Arial" panose="020B0604020202020204" pitchFamily="34" charset="0"/>
                      </a:endParaRPr>
                    </a:p>
                  </a:txBody>
                  <a:tcPr marL="6350" marR="6350" marT="6350" marB="0" anchor="b"/>
                </a:tc>
                <a:tc gridSpan="3">
                  <a:txBody>
                    <a:bodyPr/>
                    <a:lstStyle/>
                    <a:p>
                      <a:pPr algn="ctr" fontAlgn="b"/>
                      <a:r>
                        <a:rPr lang="en-GB" sz="2800" u="none" strike="noStrike" dirty="0">
                          <a:effectLst/>
                          <a:latin typeface="Arial" panose="020B0604020202020204" pitchFamily="34" charset="0"/>
                          <a:cs typeface="Arial" panose="020B0604020202020204" pitchFamily="34" charset="0"/>
                        </a:rPr>
                        <a:t>Unit D </a:t>
                      </a:r>
                      <a:endParaRPr lang="en-GB" sz="2800" u="none" strike="noStrike" dirty="0" smtClean="0">
                        <a:effectLst/>
                        <a:latin typeface="Arial" panose="020B0604020202020204" pitchFamily="34" charset="0"/>
                        <a:cs typeface="Arial" panose="020B0604020202020204" pitchFamily="34" charset="0"/>
                      </a:endParaRPr>
                    </a:p>
                    <a:p>
                      <a:pPr algn="ctr" fontAlgn="b"/>
                      <a:r>
                        <a:rPr lang="en-GB" sz="2800" u="none" strike="noStrike" dirty="0" smtClean="0">
                          <a:effectLst/>
                          <a:latin typeface="Arial" panose="020B0604020202020204" pitchFamily="34" charset="0"/>
                          <a:cs typeface="Arial" panose="020B0604020202020204" pitchFamily="34" charset="0"/>
                        </a:rPr>
                        <a:t>(</a:t>
                      </a:r>
                      <a:r>
                        <a:rPr lang="en-GB" sz="2800" u="none" strike="noStrike" dirty="0">
                          <a:effectLst/>
                          <a:latin typeface="Arial" panose="020B0604020202020204" pitchFamily="34" charset="0"/>
                          <a:cs typeface="Arial" panose="020B0604020202020204" pitchFamily="34" charset="0"/>
                        </a:rPr>
                        <a:t>Air Sentry)</a:t>
                      </a:r>
                      <a:endParaRPr lang="en-GB" sz="2800" b="1" i="0" u="none" strike="noStrike" dirty="0">
                        <a:solidFill>
                          <a:srgbClr val="000000"/>
                        </a:solidFill>
                        <a:effectLst/>
                        <a:latin typeface="Arial" panose="020B0604020202020204" pitchFamily="34" charset="0"/>
                        <a:cs typeface="Arial" panose="020B0604020202020204" pitchFamily="34" charset="0"/>
                      </a:endParaRPr>
                    </a:p>
                  </a:txBody>
                  <a:tcPr marL="6350" marR="6350" marT="6350" marB="0" anchor="ctr">
                    <a:lnL w="12700" cap="flat" cmpd="sng" algn="ctr">
                      <a:solidFill>
                        <a:schemeClr val="accent5"/>
                      </a:solidFill>
                      <a:prstDash val="solid"/>
                      <a:round/>
                      <a:headEnd type="none" w="med" len="med"/>
                      <a:tailEnd type="none" w="med" len="med"/>
                    </a:lnL>
                  </a:tcPr>
                </a:tc>
                <a:tc hMerge="1">
                  <a:txBody>
                    <a:bodyPr/>
                    <a:lstStyle/>
                    <a:p>
                      <a:endParaRPr lang="en-GB"/>
                    </a:p>
                  </a:txBody>
                  <a:tcPr/>
                </a:tc>
                <a:tc hMerge="1">
                  <a:txBody>
                    <a:bodyPr/>
                    <a:lstStyle/>
                    <a:p>
                      <a:endParaRPr lang="en-GB"/>
                    </a:p>
                  </a:txBody>
                  <a:tcPr/>
                </a:tc>
              </a:tr>
              <a:tr h="921680">
                <a:tc>
                  <a:txBody>
                    <a:bodyPr/>
                    <a:lstStyle/>
                    <a:p>
                      <a:pPr algn="l"/>
                      <a:r>
                        <a:rPr lang="en-GB" sz="2800" dirty="0" smtClean="0">
                          <a:latin typeface="Arial" panose="020B0604020202020204" pitchFamily="34" charset="0"/>
                          <a:cs typeface="Arial" panose="020B0604020202020204" pitchFamily="34" charset="0"/>
                        </a:rPr>
                        <a:t>Speed setting</a:t>
                      </a:r>
                      <a:endParaRPr lang="en-GB" sz="2800" b="1" dirty="0">
                        <a:latin typeface="Arial" panose="020B0604020202020204" pitchFamily="34" charset="0"/>
                        <a:cs typeface="Arial" panose="020B0604020202020204" pitchFamily="34" charset="0"/>
                      </a:endParaRPr>
                    </a:p>
                  </a:txBody>
                  <a:tcPr anchor="ctr">
                    <a:lnR w="12700" cap="flat" cmpd="sng" algn="ctr">
                      <a:solidFill>
                        <a:schemeClr val="accent5"/>
                      </a:solidFill>
                      <a:prstDash val="solid"/>
                      <a:round/>
                      <a:headEnd type="none" w="med" len="med"/>
                      <a:tailEnd type="none" w="med" len="med"/>
                    </a:lnR>
                  </a:tcPr>
                </a:tc>
                <a:tc>
                  <a:txBody>
                    <a:bodyPr/>
                    <a:lstStyle/>
                    <a:p>
                      <a:pPr algn="ctr" fontAlgn="b"/>
                      <a:r>
                        <a:rPr lang="en-GB" sz="2800" u="none" strike="noStrike" dirty="0">
                          <a:effectLst/>
                          <a:latin typeface="Arial" panose="020B0604020202020204" pitchFamily="34" charset="0"/>
                          <a:cs typeface="Arial" panose="020B0604020202020204" pitchFamily="34" charset="0"/>
                        </a:rPr>
                        <a:t>Low</a:t>
                      </a:r>
                      <a:endParaRPr lang="en-GB" sz="2800" b="0" i="0" u="none" strike="noStrike" dirty="0">
                        <a:solidFill>
                          <a:srgbClr val="000000"/>
                        </a:solidFill>
                        <a:effectLst/>
                        <a:latin typeface="Arial" panose="020B0604020202020204" pitchFamily="34" charset="0"/>
                        <a:cs typeface="Arial" panose="020B0604020202020204" pitchFamily="34" charset="0"/>
                      </a:endParaRPr>
                    </a:p>
                  </a:txBody>
                  <a:tcPr marL="6350" marR="6350" marT="6350" marB="0" anchor="ctr">
                    <a:lnL w="12700" cap="flat" cmpd="sng" algn="ctr">
                      <a:solidFill>
                        <a:schemeClr val="accent5"/>
                      </a:solidFill>
                      <a:prstDash val="solid"/>
                      <a:round/>
                      <a:headEnd type="none" w="med" len="med"/>
                      <a:tailEnd type="none" w="med" len="med"/>
                    </a:lnL>
                  </a:tcPr>
                </a:tc>
                <a:tc>
                  <a:txBody>
                    <a:bodyPr/>
                    <a:lstStyle/>
                    <a:p>
                      <a:pPr algn="ctr" fontAlgn="b"/>
                      <a:r>
                        <a:rPr lang="en-GB" sz="2800" u="none" strike="noStrike" dirty="0" smtClean="0">
                          <a:effectLst/>
                          <a:latin typeface="Arial" panose="020B0604020202020204" pitchFamily="34" charset="0"/>
                          <a:cs typeface="Arial" panose="020B0604020202020204" pitchFamily="34" charset="0"/>
                        </a:rPr>
                        <a:t>Med</a:t>
                      </a:r>
                      <a:endParaRPr lang="en-GB" sz="2800" b="0" i="0" u="none" strike="noStrike" dirty="0">
                        <a:solidFill>
                          <a:srgbClr val="000000"/>
                        </a:solidFill>
                        <a:effectLst/>
                        <a:latin typeface="Arial" panose="020B0604020202020204" pitchFamily="34" charset="0"/>
                        <a:cs typeface="Arial" panose="020B0604020202020204" pitchFamily="34" charset="0"/>
                      </a:endParaRPr>
                    </a:p>
                  </a:txBody>
                  <a:tcPr marL="6350" marR="6350" marT="6350" marB="0" anchor="ctr"/>
                </a:tc>
                <a:tc>
                  <a:txBody>
                    <a:bodyPr/>
                    <a:lstStyle/>
                    <a:p>
                      <a:pPr algn="ctr" fontAlgn="b"/>
                      <a:r>
                        <a:rPr lang="en-GB" sz="2800" u="none" strike="noStrike" dirty="0">
                          <a:effectLst/>
                          <a:latin typeface="Arial" panose="020B0604020202020204" pitchFamily="34" charset="0"/>
                          <a:cs typeface="Arial" panose="020B0604020202020204" pitchFamily="34" charset="0"/>
                        </a:rPr>
                        <a:t>High</a:t>
                      </a:r>
                      <a:endParaRPr lang="en-GB" sz="2800" b="0" i="0" u="none" strike="noStrike" dirty="0">
                        <a:solidFill>
                          <a:srgbClr val="000000"/>
                        </a:solidFill>
                        <a:effectLst/>
                        <a:latin typeface="Arial" panose="020B0604020202020204" pitchFamily="34" charset="0"/>
                        <a:cs typeface="Arial" panose="020B0604020202020204" pitchFamily="34" charset="0"/>
                      </a:endParaRPr>
                    </a:p>
                  </a:txBody>
                  <a:tcPr marL="6350" marR="6350" marT="6350" marB="0" anchor="ctr">
                    <a:lnR w="12700" cap="flat" cmpd="sng" algn="ctr">
                      <a:solidFill>
                        <a:schemeClr val="accent5"/>
                      </a:solidFill>
                      <a:prstDash val="solid"/>
                      <a:round/>
                      <a:headEnd type="none" w="med" len="med"/>
                      <a:tailEnd type="none" w="med" len="med"/>
                    </a:lnR>
                  </a:tcPr>
                </a:tc>
                <a:tc>
                  <a:txBody>
                    <a:bodyPr/>
                    <a:lstStyle/>
                    <a:p>
                      <a:pPr algn="ctr" fontAlgn="b"/>
                      <a:r>
                        <a:rPr lang="en-GB" sz="2800" u="none" strike="noStrike" dirty="0">
                          <a:effectLst/>
                          <a:latin typeface="Arial" panose="020B0604020202020204" pitchFamily="34" charset="0"/>
                          <a:cs typeface="Arial" panose="020B0604020202020204" pitchFamily="34" charset="0"/>
                        </a:rPr>
                        <a:t>Low</a:t>
                      </a:r>
                      <a:endParaRPr lang="en-GB" sz="2800" b="0" i="0" u="none" strike="noStrike" dirty="0">
                        <a:solidFill>
                          <a:srgbClr val="000000"/>
                        </a:solidFill>
                        <a:effectLst/>
                        <a:latin typeface="Arial" panose="020B0604020202020204" pitchFamily="34" charset="0"/>
                        <a:cs typeface="Arial" panose="020B0604020202020204" pitchFamily="34" charset="0"/>
                      </a:endParaRPr>
                    </a:p>
                  </a:txBody>
                  <a:tcPr marL="6350" marR="6350" marT="6350" marB="0" anchor="ctr">
                    <a:lnL w="12700" cap="flat" cmpd="sng" algn="ctr">
                      <a:solidFill>
                        <a:schemeClr val="accent5"/>
                      </a:solidFill>
                      <a:prstDash val="solid"/>
                      <a:round/>
                      <a:headEnd type="none" w="med" len="med"/>
                      <a:tailEnd type="none" w="med" len="med"/>
                    </a:lnL>
                  </a:tcPr>
                </a:tc>
                <a:tc>
                  <a:txBody>
                    <a:bodyPr/>
                    <a:lstStyle/>
                    <a:p>
                      <a:pPr algn="ctr" fontAlgn="b"/>
                      <a:r>
                        <a:rPr lang="en-GB" sz="2800" u="none" strike="noStrike" dirty="0" smtClean="0">
                          <a:effectLst/>
                          <a:latin typeface="Arial" panose="020B0604020202020204" pitchFamily="34" charset="0"/>
                          <a:cs typeface="Arial" panose="020B0604020202020204" pitchFamily="34" charset="0"/>
                        </a:rPr>
                        <a:t>Med</a:t>
                      </a:r>
                      <a:endParaRPr lang="en-GB" sz="2800" b="0" i="0" u="none" strike="noStrike" dirty="0">
                        <a:solidFill>
                          <a:srgbClr val="000000"/>
                        </a:solidFill>
                        <a:effectLst/>
                        <a:latin typeface="Arial" panose="020B0604020202020204" pitchFamily="34" charset="0"/>
                        <a:cs typeface="Arial" panose="020B0604020202020204" pitchFamily="34" charset="0"/>
                      </a:endParaRPr>
                    </a:p>
                  </a:txBody>
                  <a:tcPr marL="6350" marR="6350" marT="6350" marB="0" anchor="ctr"/>
                </a:tc>
                <a:tc>
                  <a:txBody>
                    <a:bodyPr/>
                    <a:lstStyle/>
                    <a:p>
                      <a:pPr algn="ctr" fontAlgn="b"/>
                      <a:r>
                        <a:rPr lang="en-GB" sz="2800" u="none" strike="noStrike">
                          <a:effectLst/>
                          <a:latin typeface="Arial" panose="020B0604020202020204" pitchFamily="34" charset="0"/>
                          <a:cs typeface="Arial" panose="020B0604020202020204" pitchFamily="34" charset="0"/>
                        </a:rPr>
                        <a:t>High</a:t>
                      </a:r>
                      <a:endParaRPr lang="en-GB" sz="2800" b="0" i="0" u="none" strike="noStrike">
                        <a:solidFill>
                          <a:srgbClr val="000000"/>
                        </a:solidFill>
                        <a:effectLst/>
                        <a:latin typeface="Arial" panose="020B0604020202020204" pitchFamily="34" charset="0"/>
                        <a:cs typeface="Arial" panose="020B0604020202020204" pitchFamily="34" charset="0"/>
                      </a:endParaRPr>
                    </a:p>
                  </a:txBody>
                  <a:tcPr marL="6350" marR="6350" marT="6350" marB="0" anchor="ctr">
                    <a:lnR w="12700" cap="flat" cmpd="sng" algn="ctr">
                      <a:solidFill>
                        <a:schemeClr val="accent5"/>
                      </a:solidFill>
                      <a:prstDash val="solid"/>
                      <a:round/>
                      <a:headEnd type="none" w="med" len="med"/>
                      <a:tailEnd type="none" w="med" len="med"/>
                    </a:lnR>
                  </a:tcPr>
                </a:tc>
                <a:tc>
                  <a:txBody>
                    <a:bodyPr/>
                    <a:lstStyle/>
                    <a:p>
                      <a:pPr algn="ctr" fontAlgn="b"/>
                      <a:r>
                        <a:rPr lang="en-GB" sz="2800" u="none" strike="noStrike">
                          <a:effectLst/>
                          <a:latin typeface="Arial" panose="020B0604020202020204" pitchFamily="34" charset="0"/>
                          <a:cs typeface="Arial" panose="020B0604020202020204" pitchFamily="34" charset="0"/>
                        </a:rPr>
                        <a:t>1</a:t>
                      </a:r>
                      <a:endParaRPr lang="en-GB" sz="2800" b="0" i="0" u="none" strike="noStrike">
                        <a:solidFill>
                          <a:srgbClr val="000000"/>
                        </a:solidFill>
                        <a:effectLst/>
                        <a:latin typeface="Arial" panose="020B0604020202020204" pitchFamily="34" charset="0"/>
                        <a:cs typeface="Arial" panose="020B0604020202020204" pitchFamily="34" charset="0"/>
                      </a:endParaRPr>
                    </a:p>
                  </a:txBody>
                  <a:tcPr marL="6350" marR="6350" marT="6350" marB="0" anchor="ctr">
                    <a:lnL w="12700" cap="flat" cmpd="sng" algn="ctr">
                      <a:solidFill>
                        <a:schemeClr val="accent5"/>
                      </a:solidFill>
                      <a:prstDash val="solid"/>
                      <a:round/>
                      <a:headEnd type="none" w="med" len="med"/>
                      <a:tailEnd type="none" w="med" len="med"/>
                    </a:lnL>
                  </a:tcPr>
                </a:tc>
                <a:tc>
                  <a:txBody>
                    <a:bodyPr/>
                    <a:lstStyle/>
                    <a:p>
                      <a:pPr algn="ctr" fontAlgn="b"/>
                      <a:r>
                        <a:rPr lang="en-GB" sz="2800" u="none" strike="noStrike">
                          <a:effectLst/>
                          <a:latin typeface="Arial" panose="020B0604020202020204" pitchFamily="34" charset="0"/>
                          <a:cs typeface="Arial" panose="020B0604020202020204" pitchFamily="34" charset="0"/>
                        </a:rPr>
                        <a:t>3</a:t>
                      </a:r>
                      <a:endParaRPr lang="en-GB" sz="2800" b="0" i="0" u="none" strike="noStrike">
                        <a:solidFill>
                          <a:srgbClr val="000000"/>
                        </a:solidFill>
                        <a:effectLst/>
                        <a:latin typeface="Arial" panose="020B0604020202020204" pitchFamily="34" charset="0"/>
                        <a:cs typeface="Arial" panose="020B0604020202020204" pitchFamily="34" charset="0"/>
                      </a:endParaRPr>
                    </a:p>
                  </a:txBody>
                  <a:tcPr marL="6350" marR="6350" marT="6350" marB="0" anchor="ctr"/>
                </a:tc>
                <a:tc>
                  <a:txBody>
                    <a:bodyPr/>
                    <a:lstStyle/>
                    <a:p>
                      <a:pPr algn="ctr" fontAlgn="b"/>
                      <a:r>
                        <a:rPr lang="en-GB" sz="2800" u="none" strike="noStrike">
                          <a:effectLst/>
                          <a:latin typeface="Arial" panose="020B0604020202020204" pitchFamily="34" charset="0"/>
                          <a:cs typeface="Arial" panose="020B0604020202020204" pitchFamily="34" charset="0"/>
                        </a:rPr>
                        <a:t>6</a:t>
                      </a:r>
                      <a:endParaRPr lang="en-GB" sz="2800" b="0" i="0" u="none" strike="noStrike">
                        <a:solidFill>
                          <a:srgbClr val="000000"/>
                        </a:solidFill>
                        <a:effectLst/>
                        <a:latin typeface="Arial" panose="020B0604020202020204" pitchFamily="34" charset="0"/>
                        <a:cs typeface="Arial" panose="020B0604020202020204" pitchFamily="34" charset="0"/>
                      </a:endParaRPr>
                    </a:p>
                  </a:txBody>
                  <a:tcPr marL="6350" marR="6350" marT="6350" marB="0" anchor="ctr">
                    <a:lnR w="12700" cap="flat" cmpd="sng" algn="ctr">
                      <a:solidFill>
                        <a:schemeClr val="accent5"/>
                      </a:solidFill>
                      <a:prstDash val="solid"/>
                      <a:round/>
                      <a:headEnd type="none" w="med" len="med"/>
                      <a:tailEnd type="none" w="med" len="med"/>
                    </a:lnR>
                  </a:tcPr>
                </a:tc>
                <a:tc>
                  <a:txBody>
                    <a:bodyPr/>
                    <a:lstStyle/>
                    <a:p>
                      <a:pPr algn="ctr" fontAlgn="b"/>
                      <a:r>
                        <a:rPr lang="en-GB" sz="2800" u="none" strike="noStrike">
                          <a:effectLst/>
                          <a:latin typeface="Arial" panose="020B0604020202020204" pitchFamily="34" charset="0"/>
                          <a:cs typeface="Arial" panose="020B0604020202020204" pitchFamily="34" charset="0"/>
                        </a:rPr>
                        <a:t>1</a:t>
                      </a:r>
                      <a:endParaRPr lang="en-GB" sz="2800" b="0" i="0" u="none" strike="noStrike">
                        <a:solidFill>
                          <a:srgbClr val="000000"/>
                        </a:solidFill>
                        <a:effectLst/>
                        <a:latin typeface="Arial" panose="020B0604020202020204" pitchFamily="34" charset="0"/>
                        <a:cs typeface="Arial" panose="020B0604020202020204" pitchFamily="34" charset="0"/>
                      </a:endParaRPr>
                    </a:p>
                  </a:txBody>
                  <a:tcPr marL="6350" marR="6350" marT="6350" marB="0" anchor="ctr">
                    <a:lnL w="12700" cap="flat" cmpd="sng" algn="ctr">
                      <a:solidFill>
                        <a:schemeClr val="accent5"/>
                      </a:solidFill>
                      <a:prstDash val="solid"/>
                      <a:round/>
                      <a:headEnd type="none" w="med" len="med"/>
                      <a:tailEnd type="none" w="med" len="med"/>
                    </a:lnL>
                  </a:tcPr>
                </a:tc>
                <a:tc>
                  <a:txBody>
                    <a:bodyPr/>
                    <a:lstStyle/>
                    <a:p>
                      <a:pPr algn="ctr" fontAlgn="b"/>
                      <a:r>
                        <a:rPr lang="en-GB" sz="2800" u="none" strike="noStrike">
                          <a:effectLst/>
                          <a:latin typeface="Arial" panose="020B0604020202020204" pitchFamily="34" charset="0"/>
                          <a:cs typeface="Arial" panose="020B0604020202020204" pitchFamily="34" charset="0"/>
                        </a:rPr>
                        <a:t>2</a:t>
                      </a:r>
                      <a:endParaRPr lang="en-GB" sz="2800" b="0" i="0" u="none" strike="noStrike">
                        <a:solidFill>
                          <a:srgbClr val="000000"/>
                        </a:solidFill>
                        <a:effectLst/>
                        <a:latin typeface="Arial" panose="020B0604020202020204" pitchFamily="34" charset="0"/>
                        <a:cs typeface="Arial" panose="020B0604020202020204" pitchFamily="34" charset="0"/>
                      </a:endParaRPr>
                    </a:p>
                  </a:txBody>
                  <a:tcPr marL="6350" marR="6350" marT="6350" marB="0" anchor="ctr"/>
                </a:tc>
                <a:tc>
                  <a:txBody>
                    <a:bodyPr/>
                    <a:lstStyle/>
                    <a:p>
                      <a:pPr algn="ctr" fontAlgn="b"/>
                      <a:r>
                        <a:rPr lang="en-GB" sz="2800" u="none" strike="noStrike">
                          <a:effectLst/>
                          <a:latin typeface="Arial" panose="020B0604020202020204" pitchFamily="34" charset="0"/>
                          <a:cs typeface="Arial" panose="020B0604020202020204" pitchFamily="34" charset="0"/>
                        </a:rPr>
                        <a:t>3</a:t>
                      </a:r>
                      <a:endParaRPr lang="en-GB" sz="2800" b="0" i="0" u="none" strike="noStrike">
                        <a:solidFill>
                          <a:srgbClr val="000000"/>
                        </a:solidFill>
                        <a:effectLst/>
                        <a:latin typeface="Arial" panose="020B0604020202020204" pitchFamily="34" charset="0"/>
                        <a:cs typeface="Arial" panose="020B0604020202020204" pitchFamily="34" charset="0"/>
                      </a:endParaRPr>
                    </a:p>
                  </a:txBody>
                  <a:tcPr marL="6350" marR="6350" marT="6350" marB="0" anchor="ctr"/>
                </a:tc>
              </a:tr>
              <a:tr h="921680">
                <a:tc>
                  <a:txBody>
                    <a:bodyPr/>
                    <a:lstStyle/>
                    <a:p>
                      <a:pPr algn="l"/>
                      <a:r>
                        <a:rPr lang="en-GB" sz="2800" dirty="0" smtClean="0">
                          <a:latin typeface="Arial" panose="020B0604020202020204" pitchFamily="34" charset="0"/>
                          <a:cs typeface="Arial" panose="020B0604020202020204" pitchFamily="34" charset="0"/>
                        </a:rPr>
                        <a:t>Airflow</a:t>
                      </a:r>
                      <a:r>
                        <a:rPr lang="en-GB" sz="2800" baseline="0" dirty="0" smtClean="0">
                          <a:latin typeface="Arial" panose="020B0604020202020204" pitchFamily="34" charset="0"/>
                          <a:cs typeface="Arial" panose="020B0604020202020204" pitchFamily="34" charset="0"/>
                        </a:rPr>
                        <a:t> m</a:t>
                      </a:r>
                      <a:r>
                        <a:rPr lang="en-GB" sz="2800" baseline="30000" dirty="0" smtClean="0">
                          <a:latin typeface="Arial" panose="020B0604020202020204" pitchFamily="34" charset="0"/>
                          <a:cs typeface="Arial" panose="020B0604020202020204" pitchFamily="34" charset="0"/>
                        </a:rPr>
                        <a:t>3</a:t>
                      </a:r>
                      <a:r>
                        <a:rPr lang="en-GB" sz="2800" baseline="0" dirty="0" smtClean="0">
                          <a:latin typeface="Arial" panose="020B0604020202020204" pitchFamily="34" charset="0"/>
                          <a:cs typeface="Arial" panose="020B0604020202020204" pitchFamily="34" charset="0"/>
                        </a:rPr>
                        <a:t>/hr</a:t>
                      </a:r>
                      <a:endParaRPr lang="en-GB" sz="2800" b="1" dirty="0">
                        <a:latin typeface="Arial" panose="020B0604020202020204" pitchFamily="34" charset="0"/>
                        <a:cs typeface="Arial" panose="020B0604020202020204" pitchFamily="34" charset="0"/>
                      </a:endParaRPr>
                    </a:p>
                  </a:txBody>
                  <a:tcPr anchor="ctr">
                    <a:lnR w="12700" cap="flat" cmpd="sng" algn="ctr">
                      <a:solidFill>
                        <a:schemeClr val="accent5"/>
                      </a:solidFill>
                      <a:prstDash val="solid"/>
                      <a:round/>
                      <a:headEnd type="none" w="med" len="med"/>
                      <a:tailEnd type="none" w="med" len="med"/>
                    </a:lnR>
                  </a:tcPr>
                </a:tc>
                <a:tc>
                  <a:txBody>
                    <a:bodyPr/>
                    <a:lstStyle/>
                    <a:p>
                      <a:pPr algn="ctr" fontAlgn="b"/>
                      <a:r>
                        <a:rPr lang="en-GB" sz="2800" u="none" strike="noStrike" dirty="0">
                          <a:effectLst/>
                          <a:latin typeface="Arial" panose="020B0604020202020204" pitchFamily="34" charset="0"/>
                          <a:cs typeface="Arial" panose="020B0604020202020204" pitchFamily="34" charset="0"/>
                        </a:rPr>
                        <a:t>317</a:t>
                      </a:r>
                      <a:endParaRPr lang="en-GB" sz="2800" b="0" i="0" u="none" strike="noStrike" dirty="0">
                        <a:solidFill>
                          <a:srgbClr val="000000"/>
                        </a:solidFill>
                        <a:effectLst/>
                        <a:latin typeface="Arial" panose="020B0604020202020204" pitchFamily="34" charset="0"/>
                        <a:cs typeface="Arial" panose="020B0604020202020204" pitchFamily="34" charset="0"/>
                      </a:endParaRPr>
                    </a:p>
                  </a:txBody>
                  <a:tcPr marL="6350" marR="6350" marT="6350" marB="0" anchor="ctr">
                    <a:lnL w="12700" cap="flat" cmpd="sng" algn="ctr">
                      <a:solidFill>
                        <a:schemeClr val="accent5"/>
                      </a:solidFill>
                      <a:prstDash val="solid"/>
                      <a:round/>
                      <a:headEnd type="none" w="med" len="med"/>
                      <a:tailEnd type="none" w="med" len="med"/>
                    </a:lnL>
                  </a:tcPr>
                </a:tc>
                <a:tc>
                  <a:txBody>
                    <a:bodyPr/>
                    <a:lstStyle/>
                    <a:p>
                      <a:pPr algn="ctr" fontAlgn="b"/>
                      <a:r>
                        <a:rPr lang="en-GB" sz="2800" u="none" strike="noStrike">
                          <a:effectLst/>
                          <a:latin typeface="Arial" panose="020B0604020202020204" pitchFamily="34" charset="0"/>
                          <a:cs typeface="Arial" panose="020B0604020202020204" pitchFamily="34" charset="0"/>
                        </a:rPr>
                        <a:t>425</a:t>
                      </a:r>
                      <a:endParaRPr lang="en-GB" sz="2800" b="0" i="0" u="none" strike="noStrike">
                        <a:solidFill>
                          <a:srgbClr val="000000"/>
                        </a:solidFill>
                        <a:effectLst/>
                        <a:latin typeface="Arial" panose="020B0604020202020204" pitchFamily="34" charset="0"/>
                        <a:cs typeface="Arial" panose="020B0604020202020204" pitchFamily="34" charset="0"/>
                      </a:endParaRPr>
                    </a:p>
                  </a:txBody>
                  <a:tcPr marL="6350" marR="6350" marT="6350" marB="0" anchor="ctr"/>
                </a:tc>
                <a:tc>
                  <a:txBody>
                    <a:bodyPr/>
                    <a:lstStyle/>
                    <a:p>
                      <a:pPr algn="ctr" fontAlgn="b"/>
                      <a:r>
                        <a:rPr lang="en-GB" sz="2800" u="none" strike="noStrike">
                          <a:effectLst/>
                          <a:latin typeface="Arial" panose="020B0604020202020204" pitchFamily="34" charset="0"/>
                          <a:cs typeface="Arial" panose="020B0604020202020204" pitchFamily="34" charset="0"/>
                        </a:rPr>
                        <a:t>623</a:t>
                      </a:r>
                      <a:endParaRPr lang="en-GB" sz="2800" b="0" i="0" u="none" strike="noStrike">
                        <a:solidFill>
                          <a:srgbClr val="000000"/>
                        </a:solidFill>
                        <a:effectLst/>
                        <a:latin typeface="Arial" panose="020B0604020202020204" pitchFamily="34" charset="0"/>
                        <a:cs typeface="Arial" panose="020B0604020202020204" pitchFamily="34" charset="0"/>
                      </a:endParaRPr>
                    </a:p>
                  </a:txBody>
                  <a:tcPr marL="6350" marR="6350" marT="6350" marB="0" anchor="ctr">
                    <a:lnR w="12700" cap="flat" cmpd="sng" algn="ctr">
                      <a:solidFill>
                        <a:schemeClr val="accent5"/>
                      </a:solidFill>
                      <a:prstDash val="solid"/>
                      <a:round/>
                      <a:headEnd type="none" w="med" len="med"/>
                      <a:tailEnd type="none" w="med" len="med"/>
                    </a:lnR>
                  </a:tcPr>
                </a:tc>
                <a:tc>
                  <a:txBody>
                    <a:bodyPr/>
                    <a:lstStyle/>
                    <a:p>
                      <a:pPr algn="ctr" fontAlgn="b"/>
                      <a:r>
                        <a:rPr lang="en-GB" sz="2800" u="none" strike="noStrike" dirty="0">
                          <a:effectLst/>
                          <a:latin typeface="Arial" panose="020B0604020202020204" pitchFamily="34" charset="0"/>
                          <a:cs typeface="Arial" panose="020B0604020202020204" pitchFamily="34" charset="0"/>
                        </a:rPr>
                        <a:t>277</a:t>
                      </a:r>
                      <a:endParaRPr lang="en-GB" sz="2800" b="0" i="0" u="none" strike="noStrike" dirty="0">
                        <a:solidFill>
                          <a:srgbClr val="000000"/>
                        </a:solidFill>
                        <a:effectLst/>
                        <a:latin typeface="Arial" panose="020B0604020202020204" pitchFamily="34" charset="0"/>
                        <a:cs typeface="Arial" panose="020B0604020202020204" pitchFamily="34" charset="0"/>
                      </a:endParaRPr>
                    </a:p>
                  </a:txBody>
                  <a:tcPr marL="6350" marR="6350" marT="6350" marB="0" anchor="ctr">
                    <a:lnL w="12700" cap="flat" cmpd="sng" algn="ctr">
                      <a:solidFill>
                        <a:schemeClr val="accent5"/>
                      </a:solidFill>
                      <a:prstDash val="solid"/>
                      <a:round/>
                      <a:headEnd type="none" w="med" len="med"/>
                      <a:tailEnd type="none" w="med" len="med"/>
                    </a:lnL>
                  </a:tcPr>
                </a:tc>
                <a:tc>
                  <a:txBody>
                    <a:bodyPr/>
                    <a:lstStyle/>
                    <a:p>
                      <a:pPr algn="ctr" fontAlgn="b"/>
                      <a:r>
                        <a:rPr lang="en-GB" sz="2800" u="none" strike="noStrike" dirty="0">
                          <a:effectLst/>
                          <a:latin typeface="Arial" panose="020B0604020202020204" pitchFamily="34" charset="0"/>
                          <a:cs typeface="Arial" panose="020B0604020202020204" pitchFamily="34" charset="0"/>
                        </a:rPr>
                        <a:t>356</a:t>
                      </a:r>
                      <a:endParaRPr lang="en-GB" sz="2800" b="0" i="0" u="none" strike="noStrike" dirty="0">
                        <a:solidFill>
                          <a:srgbClr val="000000"/>
                        </a:solidFill>
                        <a:effectLst/>
                        <a:latin typeface="Arial" panose="020B0604020202020204" pitchFamily="34" charset="0"/>
                        <a:cs typeface="Arial" panose="020B0604020202020204" pitchFamily="34" charset="0"/>
                      </a:endParaRPr>
                    </a:p>
                  </a:txBody>
                  <a:tcPr marL="6350" marR="6350" marT="6350" marB="0" anchor="ctr"/>
                </a:tc>
                <a:tc>
                  <a:txBody>
                    <a:bodyPr/>
                    <a:lstStyle/>
                    <a:p>
                      <a:pPr algn="ctr" fontAlgn="b"/>
                      <a:r>
                        <a:rPr lang="en-GB" sz="2800" u="none" strike="noStrike" dirty="0">
                          <a:effectLst/>
                          <a:latin typeface="Arial" panose="020B0604020202020204" pitchFamily="34" charset="0"/>
                          <a:cs typeface="Arial" panose="020B0604020202020204" pitchFamily="34" charset="0"/>
                        </a:rPr>
                        <a:t>439</a:t>
                      </a:r>
                      <a:endParaRPr lang="en-GB" sz="2800" b="0" i="0" u="none" strike="noStrike" dirty="0">
                        <a:solidFill>
                          <a:srgbClr val="000000"/>
                        </a:solidFill>
                        <a:effectLst/>
                        <a:latin typeface="Arial" panose="020B0604020202020204" pitchFamily="34" charset="0"/>
                        <a:cs typeface="Arial" panose="020B0604020202020204" pitchFamily="34" charset="0"/>
                      </a:endParaRPr>
                    </a:p>
                  </a:txBody>
                  <a:tcPr marL="6350" marR="6350" marT="6350" marB="0" anchor="ctr">
                    <a:lnR w="12700" cap="flat" cmpd="sng" algn="ctr">
                      <a:solidFill>
                        <a:schemeClr val="accent5"/>
                      </a:solidFill>
                      <a:prstDash val="solid"/>
                      <a:round/>
                      <a:headEnd type="none" w="med" len="med"/>
                      <a:tailEnd type="none" w="med" len="med"/>
                    </a:lnR>
                  </a:tcPr>
                </a:tc>
                <a:tc>
                  <a:txBody>
                    <a:bodyPr/>
                    <a:lstStyle/>
                    <a:p>
                      <a:pPr algn="ctr" fontAlgn="b"/>
                      <a:r>
                        <a:rPr lang="en-GB" sz="2800" u="none" strike="noStrike" dirty="0">
                          <a:effectLst/>
                          <a:latin typeface="Arial" panose="020B0604020202020204" pitchFamily="34" charset="0"/>
                          <a:cs typeface="Arial" panose="020B0604020202020204" pitchFamily="34" charset="0"/>
                        </a:rPr>
                        <a:t>29</a:t>
                      </a:r>
                      <a:endParaRPr lang="en-GB" sz="2800" b="0" i="0" u="none" strike="noStrike" dirty="0">
                        <a:solidFill>
                          <a:srgbClr val="000000"/>
                        </a:solidFill>
                        <a:effectLst/>
                        <a:latin typeface="Arial" panose="020B0604020202020204" pitchFamily="34" charset="0"/>
                        <a:cs typeface="Arial" panose="020B0604020202020204" pitchFamily="34" charset="0"/>
                      </a:endParaRPr>
                    </a:p>
                  </a:txBody>
                  <a:tcPr marL="6350" marR="6350" marT="6350" marB="0" anchor="ctr">
                    <a:lnL w="12700" cap="flat" cmpd="sng" algn="ctr">
                      <a:solidFill>
                        <a:schemeClr val="accent5"/>
                      </a:solidFill>
                      <a:prstDash val="solid"/>
                      <a:round/>
                      <a:headEnd type="none" w="med" len="med"/>
                      <a:tailEnd type="none" w="med" len="med"/>
                    </a:lnL>
                  </a:tcPr>
                </a:tc>
                <a:tc>
                  <a:txBody>
                    <a:bodyPr/>
                    <a:lstStyle/>
                    <a:p>
                      <a:pPr algn="ctr" fontAlgn="b"/>
                      <a:r>
                        <a:rPr lang="en-GB" sz="2800" u="none" strike="noStrike" dirty="0">
                          <a:effectLst/>
                          <a:latin typeface="Arial" panose="020B0604020202020204" pitchFamily="34" charset="0"/>
                          <a:cs typeface="Arial" panose="020B0604020202020204" pitchFamily="34" charset="0"/>
                        </a:rPr>
                        <a:t>130</a:t>
                      </a:r>
                      <a:endParaRPr lang="en-GB" sz="2800" b="0" i="0" u="none" strike="noStrike" dirty="0">
                        <a:solidFill>
                          <a:srgbClr val="000000"/>
                        </a:solidFill>
                        <a:effectLst/>
                        <a:latin typeface="Arial" panose="020B0604020202020204" pitchFamily="34" charset="0"/>
                        <a:cs typeface="Arial" panose="020B0604020202020204" pitchFamily="34" charset="0"/>
                      </a:endParaRPr>
                    </a:p>
                  </a:txBody>
                  <a:tcPr marL="6350" marR="6350" marT="6350" marB="0" anchor="ctr"/>
                </a:tc>
                <a:tc>
                  <a:txBody>
                    <a:bodyPr/>
                    <a:lstStyle/>
                    <a:p>
                      <a:pPr algn="ctr" fontAlgn="b"/>
                      <a:r>
                        <a:rPr lang="en-GB" sz="2800" u="none" strike="noStrike">
                          <a:effectLst/>
                          <a:latin typeface="Arial" panose="020B0604020202020204" pitchFamily="34" charset="0"/>
                          <a:cs typeface="Arial" panose="020B0604020202020204" pitchFamily="34" charset="0"/>
                        </a:rPr>
                        <a:t>472</a:t>
                      </a:r>
                      <a:endParaRPr lang="en-GB" sz="2800" b="0" i="0" u="none" strike="noStrike">
                        <a:solidFill>
                          <a:srgbClr val="000000"/>
                        </a:solidFill>
                        <a:effectLst/>
                        <a:latin typeface="Arial" panose="020B0604020202020204" pitchFamily="34" charset="0"/>
                        <a:cs typeface="Arial" panose="020B0604020202020204" pitchFamily="34" charset="0"/>
                      </a:endParaRPr>
                    </a:p>
                  </a:txBody>
                  <a:tcPr marL="6350" marR="6350" marT="6350" marB="0" anchor="ctr">
                    <a:lnR w="12700" cap="flat" cmpd="sng" algn="ctr">
                      <a:solidFill>
                        <a:schemeClr val="accent5"/>
                      </a:solidFill>
                      <a:prstDash val="solid"/>
                      <a:round/>
                      <a:headEnd type="none" w="med" len="med"/>
                      <a:tailEnd type="none" w="med" len="med"/>
                    </a:lnR>
                  </a:tcPr>
                </a:tc>
                <a:tc>
                  <a:txBody>
                    <a:bodyPr/>
                    <a:lstStyle/>
                    <a:p>
                      <a:pPr algn="ctr" fontAlgn="b"/>
                      <a:r>
                        <a:rPr lang="en-GB" sz="2800" u="none" strike="noStrike">
                          <a:effectLst/>
                          <a:latin typeface="Arial" panose="020B0604020202020204" pitchFamily="34" charset="0"/>
                          <a:cs typeface="Arial" panose="020B0604020202020204" pitchFamily="34" charset="0"/>
                        </a:rPr>
                        <a:t>405</a:t>
                      </a:r>
                      <a:endParaRPr lang="en-GB" sz="2800" b="0" i="0" u="none" strike="noStrike">
                        <a:solidFill>
                          <a:srgbClr val="000000"/>
                        </a:solidFill>
                        <a:effectLst/>
                        <a:latin typeface="Arial" panose="020B0604020202020204" pitchFamily="34" charset="0"/>
                        <a:cs typeface="Arial" panose="020B0604020202020204" pitchFamily="34" charset="0"/>
                      </a:endParaRPr>
                    </a:p>
                  </a:txBody>
                  <a:tcPr marL="6350" marR="6350" marT="6350" marB="0" anchor="ctr">
                    <a:lnL w="12700" cap="flat" cmpd="sng" algn="ctr">
                      <a:solidFill>
                        <a:schemeClr val="accent5"/>
                      </a:solidFill>
                      <a:prstDash val="solid"/>
                      <a:round/>
                      <a:headEnd type="none" w="med" len="med"/>
                      <a:tailEnd type="none" w="med" len="med"/>
                    </a:lnL>
                  </a:tcPr>
                </a:tc>
                <a:tc>
                  <a:txBody>
                    <a:bodyPr/>
                    <a:lstStyle/>
                    <a:p>
                      <a:pPr algn="ctr" fontAlgn="b"/>
                      <a:r>
                        <a:rPr lang="en-GB" sz="2800" u="none" strike="noStrike">
                          <a:effectLst/>
                          <a:latin typeface="Arial" panose="020B0604020202020204" pitchFamily="34" charset="0"/>
                          <a:cs typeface="Arial" panose="020B0604020202020204" pitchFamily="34" charset="0"/>
                        </a:rPr>
                        <a:t>614</a:t>
                      </a:r>
                      <a:endParaRPr lang="en-GB" sz="2800" b="0" i="0" u="none" strike="noStrike">
                        <a:solidFill>
                          <a:srgbClr val="000000"/>
                        </a:solidFill>
                        <a:effectLst/>
                        <a:latin typeface="Arial" panose="020B0604020202020204" pitchFamily="34" charset="0"/>
                        <a:cs typeface="Arial" panose="020B0604020202020204" pitchFamily="34" charset="0"/>
                      </a:endParaRPr>
                    </a:p>
                  </a:txBody>
                  <a:tcPr marL="6350" marR="6350" marT="6350" marB="0" anchor="ctr"/>
                </a:tc>
                <a:tc>
                  <a:txBody>
                    <a:bodyPr/>
                    <a:lstStyle/>
                    <a:p>
                      <a:pPr algn="ctr" fontAlgn="b"/>
                      <a:r>
                        <a:rPr lang="en-GB" sz="2400" u="none" strike="noStrike" dirty="0">
                          <a:effectLst/>
                          <a:latin typeface="Arial" panose="020B0604020202020204" pitchFamily="34" charset="0"/>
                          <a:cs typeface="Arial" panose="020B0604020202020204" pitchFamily="34" charset="0"/>
                        </a:rPr>
                        <a:t>1228</a:t>
                      </a:r>
                      <a:endParaRPr lang="en-GB" sz="2400" b="0" i="0" u="none" strike="noStrike" dirty="0">
                        <a:solidFill>
                          <a:srgbClr val="000000"/>
                        </a:solidFill>
                        <a:effectLst/>
                        <a:latin typeface="Arial" panose="020B0604020202020204" pitchFamily="34" charset="0"/>
                        <a:cs typeface="Arial" panose="020B0604020202020204" pitchFamily="34" charset="0"/>
                      </a:endParaRPr>
                    </a:p>
                  </a:txBody>
                  <a:tcPr marL="6350" marR="6350" marT="6350" marB="0" anchor="ctr"/>
                </a:tc>
              </a:tr>
              <a:tr h="921680">
                <a:tc>
                  <a:txBody>
                    <a:bodyPr/>
                    <a:lstStyle/>
                    <a:p>
                      <a:pPr algn="l"/>
                      <a:r>
                        <a:rPr lang="en-GB" sz="2800" dirty="0" smtClean="0">
                          <a:latin typeface="Arial" panose="020B0604020202020204" pitchFamily="34" charset="0"/>
                          <a:cs typeface="Arial" panose="020B0604020202020204" pitchFamily="34" charset="0"/>
                        </a:rPr>
                        <a:t>Noise</a:t>
                      </a:r>
                      <a:r>
                        <a:rPr lang="en-GB" sz="2800" baseline="0" dirty="0" smtClean="0">
                          <a:latin typeface="Arial" panose="020B0604020202020204" pitchFamily="34" charset="0"/>
                          <a:cs typeface="Arial" panose="020B0604020202020204" pitchFamily="34" charset="0"/>
                        </a:rPr>
                        <a:t> </a:t>
                      </a:r>
                      <a:r>
                        <a:rPr lang="en-GB" sz="2800" baseline="0" dirty="0" err="1" smtClean="0">
                          <a:latin typeface="Arial" panose="020B0604020202020204" pitchFamily="34" charset="0"/>
                          <a:cs typeface="Arial" panose="020B0604020202020204" pitchFamily="34" charset="0"/>
                        </a:rPr>
                        <a:t>dBA</a:t>
                      </a:r>
                      <a:endParaRPr lang="en-GB" sz="2800" b="1" dirty="0">
                        <a:latin typeface="Arial" panose="020B0604020202020204" pitchFamily="34" charset="0"/>
                        <a:cs typeface="Arial" panose="020B0604020202020204" pitchFamily="34" charset="0"/>
                      </a:endParaRPr>
                    </a:p>
                  </a:txBody>
                  <a:tcPr anchor="ctr">
                    <a:lnR w="12700" cap="flat" cmpd="sng" algn="ctr">
                      <a:solidFill>
                        <a:schemeClr val="accent5"/>
                      </a:solidFill>
                      <a:prstDash val="solid"/>
                      <a:round/>
                      <a:headEnd type="none" w="med" len="med"/>
                      <a:tailEnd type="none" w="med" len="med"/>
                    </a:lnR>
                  </a:tcPr>
                </a:tc>
                <a:tc>
                  <a:txBody>
                    <a:bodyPr/>
                    <a:lstStyle/>
                    <a:p>
                      <a:pPr algn="ctr" fontAlgn="b"/>
                      <a:r>
                        <a:rPr lang="en-GB" sz="2800" u="none" strike="noStrike" dirty="0">
                          <a:effectLst/>
                          <a:latin typeface="Arial" panose="020B0604020202020204" pitchFamily="34" charset="0"/>
                          <a:cs typeface="Arial" panose="020B0604020202020204" pitchFamily="34" charset="0"/>
                        </a:rPr>
                        <a:t>39</a:t>
                      </a:r>
                      <a:endParaRPr lang="en-GB" sz="2800" b="0" i="0" u="none" strike="noStrike" dirty="0">
                        <a:solidFill>
                          <a:srgbClr val="000000"/>
                        </a:solidFill>
                        <a:effectLst/>
                        <a:latin typeface="Arial" panose="020B0604020202020204" pitchFamily="34" charset="0"/>
                        <a:cs typeface="Arial" panose="020B0604020202020204" pitchFamily="34" charset="0"/>
                      </a:endParaRPr>
                    </a:p>
                  </a:txBody>
                  <a:tcPr marL="6350" marR="6350" marT="6350" marB="0" anchor="ctr">
                    <a:lnL w="12700" cap="flat" cmpd="sng" algn="ctr">
                      <a:solidFill>
                        <a:schemeClr val="accent5"/>
                      </a:solidFill>
                      <a:prstDash val="solid"/>
                      <a:round/>
                      <a:headEnd type="none" w="med" len="med"/>
                      <a:tailEnd type="none" w="med" len="med"/>
                    </a:lnL>
                  </a:tcPr>
                </a:tc>
                <a:tc>
                  <a:txBody>
                    <a:bodyPr/>
                    <a:lstStyle/>
                    <a:p>
                      <a:pPr algn="ctr" fontAlgn="b"/>
                      <a:r>
                        <a:rPr lang="en-GB" sz="2800" u="none" strike="noStrike">
                          <a:effectLst/>
                          <a:latin typeface="Arial" panose="020B0604020202020204" pitchFamily="34" charset="0"/>
                          <a:cs typeface="Arial" panose="020B0604020202020204" pitchFamily="34" charset="0"/>
                        </a:rPr>
                        <a:t>42</a:t>
                      </a:r>
                      <a:endParaRPr lang="en-GB" sz="2800" b="0" i="0" u="none" strike="noStrike">
                        <a:solidFill>
                          <a:srgbClr val="000000"/>
                        </a:solidFill>
                        <a:effectLst/>
                        <a:latin typeface="Arial" panose="020B0604020202020204" pitchFamily="34" charset="0"/>
                        <a:cs typeface="Arial" panose="020B0604020202020204" pitchFamily="34" charset="0"/>
                      </a:endParaRPr>
                    </a:p>
                  </a:txBody>
                  <a:tcPr marL="6350" marR="6350" marT="6350" marB="0" anchor="ctr"/>
                </a:tc>
                <a:tc>
                  <a:txBody>
                    <a:bodyPr/>
                    <a:lstStyle/>
                    <a:p>
                      <a:pPr algn="ctr" fontAlgn="b"/>
                      <a:r>
                        <a:rPr lang="en-GB" sz="2800" u="none" strike="noStrike">
                          <a:effectLst/>
                          <a:latin typeface="Arial" panose="020B0604020202020204" pitchFamily="34" charset="0"/>
                          <a:cs typeface="Arial" panose="020B0604020202020204" pitchFamily="34" charset="0"/>
                        </a:rPr>
                        <a:t>50</a:t>
                      </a:r>
                      <a:endParaRPr lang="en-GB" sz="2800" b="0" i="0" u="none" strike="noStrike">
                        <a:solidFill>
                          <a:srgbClr val="000000"/>
                        </a:solidFill>
                        <a:effectLst/>
                        <a:latin typeface="Arial" panose="020B0604020202020204" pitchFamily="34" charset="0"/>
                        <a:cs typeface="Arial" panose="020B0604020202020204" pitchFamily="34" charset="0"/>
                      </a:endParaRPr>
                    </a:p>
                  </a:txBody>
                  <a:tcPr marL="6350" marR="6350" marT="6350" marB="0" anchor="ctr">
                    <a:lnR w="12700" cap="flat" cmpd="sng" algn="ctr">
                      <a:solidFill>
                        <a:schemeClr val="accent5"/>
                      </a:solidFill>
                      <a:prstDash val="solid"/>
                      <a:round/>
                      <a:headEnd type="none" w="med" len="med"/>
                      <a:tailEnd type="none" w="med" len="med"/>
                    </a:lnR>
                  </a:tcPr>
                </a:tc>
                <a:tc>
                  <a:txBody>
                    <a:bodyPr/>
                    <a:lstStyle/>
                    <a:p>
                      <a:pPr algn="ctr" fontAlgn="b"/>
                      <a:r>
                        <a:rPr lang="en-GB" sz="2800" u="none" strike="noStrike" dirty="0">
                          <a:effectLst/>
                          <a:latin typeface="Arial" panose="020B0604020202020204" pitchFamily="34" charset="0"/>
                          <a:cs typeface="Arial" panose="020B0604020202020204" pitchFamily="34" charset="0"/>
                        </a:rPr>
                        <a:t>51</a:t>
                      </a:r>
                      <a:endParaRPr lang="en-GB" sz="2800" b="0" i="0" u="none" strike="noStrike" dirty="0">
                        <a:solidFill>
                          <a:srgbClr val="000000"/>
                        </a:solidFill>
                        <a:effectLst/>
                        <a:latin typeface="Arial" panose="020B0604020202020204" pitchFamily="34" charset="0"/>
                        <a:cs typeface="Arial" panose="020B0604020202020204" pitchFamily="34" charset="0"/>
                      </a:endParaRPr>
                    </a:p>
                  </a:txBody>
                  <a:tcPr marL="6350" marR="6350" marT="6350" marB="0" anchor="ctr">
                    <a:lnL w="12700" cap="flat" cmpd="sng" algn="ctr">
                      <a:solidFill>
                        <a:schemeClr val="accent5"/>
                      </a:solidFill>
                      <a:prstDash val="solid"/>
                      <a:round/>
                      <a:headEnd type="none" w="med" len="med"/>
                      <a:tailEnd type="none" w="med" len="med"/>
                    </a:lnL>
                  </a:tcPr>
                </a:tc>
                <a:tc>
                  <a:txBody>
                    <a:bodyPr/>
                    <a:lstStyle/>
                    <a:p>
                      <a:pPr algn="ctr" fontAlgn="b"/>
                      <a:r>
                        <a:rPr lang="en-GB" sz="2800" u="none" strike="noStrike" dirty="0">
                          <a:effectLst/>
                          <a:latin typeface="Arial" panose="020B0604020202020204" pitchFamily="34" charset="0"/>
                          <a:cs typeface="Arial" panose="020B0604020202020204" pitchFamily="34" charset="0"/>
                        </a:rPr>
                        <a:t>55</a:t>
                      </a:r>
                      <a:endParaRPr lang="en-GB" sz="2800" b="0" i="0" u="none" strike="noStrike" dirty="0">
                        <a:solidFill>
                          <a:srgbClr val="000000"/>
                        </a:solidFill>
                        <a:effectLst/>
                        <a:latin typeface="Arial" panose="020B0604020202020204" pitchFamily="34" charset="0"/>
                        <a:cs typeface="Arial" panose="020B0604020202020204" pitchFamily="34" charset="0"/>
                      </a:endParaRPr>
                    </a:p>
                  </a:txBody>
                  <a:tcPr marL="6350" marR="6350" marT="6350" marB="0" anchor="ctr"/>
                </a:tc>
                <a:tc>
                  <a:txBody>
                    <a:bodyPr/>
                    <a:lstStyle/>
                    <a:p>
                      <a:pPr algn="ctr" fontAlgn="b"/>
                      <a:r>
                        <a:rPr lang="en-GB" sz="2800" u="none" strike="noStrike" dirty="0">
                          <a:effectLst/>
                          <a:latin typeface="Arial" panose="020B0604020202020204" pitchFamily="34" charset="0"/>
                          <a:cs typeface="Arial" panose="020B0604020202020204" pitchFamily="34" charset="0"/>
                        </a:rPr>
                        <a:t>61</a:t>
                      </a:r>
                      <a:endParaRPr lang="en-GB" sz="2800" b="0" i="0" u="none" strike="noStrike" dirty="0">
                        <a:solidFill>
                          <a:srgbClr val="000000"/>
                        </a:solidFill>
                        <a:effectLst/>
                        <a:latin typeface="Arial" panose="020B0604020202020204" pitchFamily="34" charset="0"/>
                        <a:cs typeface="Arial" panose="020B0604020202020204" pitchFamily="34" charset="0"/>
                      </a:endParaRPr>
                    </a:p>
                  </a:txBody>
                  <a:tcPr marL="6350" marR="6350" marT="6350" marB="0" anchor="ctr">
                    <a:lnR w="12700" cap="flat" cmpd="sng" algn="ctr">
                      <a:solidFill>
                        <a:schemeClr val="accent5"/>
                      </a:solidFill>
                      <a:prstDash val="solid"/>
                      <a:round/>
                      <a:headEnd type="none" w="med" len="med"/>
                      <a:tailEnd type="none" w="med" len="med"/>
                    </a:lnR>
                  </a:tcPr>
                </a:tc>
                <a:tc>
                  <a:txBody>
                    <a:bodyPr/>
                    <a:lstStyle/>
                    <a:p>
                      <a:pPr algn="ctr" fontAlgn="b"/>
                      <a:r>
                        <a:rPr lang="en-GB" sz="2800" u="none" strike="noStrike">
                          <a:effectLst/>
                          <a:latin typeface="Arial" panose="020B0604020202020204" pitchFamily="34" charset="0"/>
                          <a:cs typeface="Arial" panose="020B0604020202020204" pitchFamily="34" charset="0"/>
                        </a:rPr>
                        <a:t>34</a:t>
                      </a:r>
                      <a:endParaRPr lang="en-GB" sz="2800" b="0" i="0" u="none" strike="noStrike">
                        <a:solidFill>
                          <a:srgbClr val="000000"/>
                        </a:solidFill>
                        <a:effectLst/>
                        <a:latin typeface="Arial" panose="020B0604020202020204" pitchFamily="34" charset="0"/>
                        <a:cs typeface="Arial" panose="020B0604020202020204" pitchFamily="34" charset="0"/>
                      </a:endParaRPr>
                    </a:p>
                  </a:txBody>
                  <a:tcPr marL="6350" marR="6350" marT="6350" marB="0" anchor="ctr">
                    <a:lnL w="12700" cap="flat" cmpd="sng" algn="ctr">
                      <a:solidFill>
                        <a:schemeClr val="accent5"/>
                      </a:solidFill>
                      <a:prstDash val="solid"/>
                      <a:round/>
                      <a:headEnd type="none" w="med" len="med"/>
                      <a:tailEnd type="none" w="med" len="med"/>
                    </a:lnL>
                  </a:tcPr>
                </a:tc>
                <a:tc>
                  <a:txBody>
                    <a:bodyPr/>
                    <a:lstStyle/>
                    <a:p>
                      <a:pPr algn="ctr" fontAlgn="b"/>
                      <a:r>
                        <a:rPr lang="en-GB" sz="2800" u="none" strike="noStrike">
                          <a:effectLst/>
                          <a:latin typeface="Arial" panose="020B0604020202020204" pitchFamily="34" charset="0"/>
                          <a:cs typeface="Arial" panose="020B0604020202020204" pitchFamily="34" charset="0"/>
                        </a:rPr>
                        <a:t>34</a:t>
                      </a:r>
                      <a:endParaRPr lang="en-GB" sz="2800" b="0" i="0" u="none" strike="noStrike">
                        <a:solidFill>
                          <a:srgbClr val="000000"/>
                        </a:solidFill>
                        <a:effectLst/>
                        <a:latin typeface="Arial" panose="020B0604020202020204" pitchFamily="34" charset="0"/>
                        <a:cs typeface="Arial" panose="020B0604020202020204" pitchFamily="34" charset="0"/>
                      </a:endParaRPr>
                    </a:p>
                  </a:txBody>
                  <a:tcPr marL="6350" marR="6350" marT="6350" marB="0" anchor="ctr"/>
                </a:tc>
                <a:tc>
                  <a:txBody>
                    <a:bodyPr/>
                    <a:lstStyle/>
                    <a:p>
                      <a:pPr algn="ctr" fontAlgn="b"/>
                      <a:r>
                        <a:rPr lang="en-GB" sz="2800" u="none" strike="noStrike" dirty="0">
                          <a:effectLst/>
                          <a:latin typeface="Arial" panose="020B0604020202020204" pitchFamily="34" charset="0"/>
                          <a:cs typeface="Arial" panose="020B0604020202020204" pitchFamily="34" charset="0"/>
                        </a:rPr>
                        <a:t>56</a:t>
                      </a:r>
                      <a:endParaRPr lang="en-GB" sz="2800" b="0" i="0" u="none" strike="noStrike" dirty="0">
                        <a:solidFill>
                          <a:srgbClr val="000000"/>
                        </a:solidFill>
                        <a:effectLst/>
                        <a:latin typeface="Arial" panose="020B0604020202020204" pitchFamily="34" charset="0"/>
                        <a:cs typeface="Arial" panose="020B0604020202020204" pitchFamily="34" charset="0"/>
                      </a:endParaRPr>
                    </a:p>
                  </a:txBody>
                  <a:tcPr marL="6350" marR="6350" marT="6350" marB="0" anchor="ctr">
                    <a:lnR w="12700" cap="flat" cmpd="sng" algn="ctr">
                      <a:solidFill>
                        <a:schemeClr val="accent5"/>
                      </a:solidFill>
                      <a:prstDash val="solid"/>
                      <a:round/>
                      <a:headEnd type="none" w="med" len="med"/>
                      <a:tailEnd type="none" w="med" len="med"/>
                    </a:lnR>
                  </a:tcPr>
                </a:tc>
                <a:tc>
                  <a:txBody>
                    <a:bodyPr/>
                    <a:lstStyle/>
                    <a:p>
                      <a:pPr algn="ctr" fontAlgn="b"/>
                      <a:r>
                        <a:rPr lang="en-GB" sz="2800" u="none" strike="noStrike" dirty="0">
                          <a:effectLst/>
                          <a:latin typeface="Arial" panose="020B0604020202020204" pitchFamily="34" charset="0"/>
                          <a:cs typeface="Arial" panose="020B0604020202020204" pitchFamily="34" charset="0"/>
                        </a:rPr>
                        <a:t>51</a:t>
                      </a:r>
                      <a:endParaRPr lang="en-GB" sz="2800" b="0" i="0" u="none" strike="noStrike" dirty="0">
                        <a:solidFill>
                          <a:srgbClr val="000000"/>
                        </a:solidFill>
                        <a:effectLst/>
                        <a:latin typeface="Arial" panose="020B0604020202020204" pitchFamily="34" charset="0"/>
                        <a:cs typeface="Arial" panose="020B0604020202020204" pitchFamily="34" charset="0"/>
                      </a:endParaRPr>
                    </a:p>
                  </a:txBody>
                  <a:tcPr marL="6350" marR="6350" marT="6350" marB="0" anchor="ctr">
                    <a:lnL w="12700" cap="flat" cmpd="sng" algn="ctr">
                      <a:solidFill>
                        <a:schemeClr val="accent5"/>
                      </a:solidFill>
                      <a:prstDash val="solid"/>
                      <a:round/>
                      <a:headEnd type="none" w="med" len="med"/>
                      <a:tailEnd type="none" w="med" len="med"/>
                    </a:lnL>
                  </a:tcPr>
                </a:tc>
                <a:tc>
                  <a:txBody>
                    <a:bodyPr/>
                    <a:lstStyle/>
                    <a:p>
                      <a:pPr algn="ctr" fontAlgn="b"/>
                      <a:r>
                        <a:rPr lang="en-GB" sz="2800" u="none" strike="noStrike" dirty="0">
                          <a:effectLst/>
                          <a:latin typeface="Arial" panose="020B0604020202020204" pitchFamily="34" charset="0"/>
                          <a:cs typeface="Arial" panose="020B0604020202020204" pitchFamily="34" charset="0"/>
                        </a:rPr>
                        <a:t>58</a:t>
                      </a:r>
                      <a:endParaRPr lang="en-GB" sz="2800" b="0" i="0" u="none" strike="noStrike" dirty="0">
                        <a:solidFill>
                          <a:srgbClr val="000000"/>
                        </a:solidFill>
                        <a:effectLst/>
                        <a:latin typeface="Arial" panose="020B0604020202020204" pitchFamily="34" charset="0"/>
                        <a:cs typeface="Arial" panose="020B0604020202020204" pitchFamily="34" charset="0"/>
                      </a:endParaRPr>
                    </a:p>
                  </a:txBody>
                  <a:tcPr marL="6350" marR="6350" marT="6350" marB="0" anchor="ctr"/>
                </a:tc>
                <a:tc>
                  <a:txBody>
                    <a:bodyPr/>
                    <a:lstStyle/>
                    <a:p>
                      <a:pPr algn="ctr" fontAlgn="b"/>
                      <a:r>
                        <a:rPr lang="en-GB" sz="2800" u="none" strike="noStrike" dirty="0">
                          <a:effectLst/>
                          <a:latin typeface="Arial" panose="020B0604020202020204" pitchFamily="34" charset="0"/>
                          <a:cs typeface="Arial" panose="020B0604020202020204" pitchFamily="34" charset="0"/>
                        </a:rPr>
                        <a:t>71</a:t>
                      </a:r>
                      <a:endParaRPr lang="en-GB" sz="2800" b="0" i="0" u="none" strike="noStrike" dirty="0">
                        <a:solidFill>
                          <a:srgbClr val="000000"/>
                        </a:solidFill>
                        <a:effectLst/>
                        <a:latin typeface="Arial" panose="020B0604020202020204" pitchFamily="34" charset="0"/>
                        <a:cs typeface="Arial" panose="020B0604020202020204" pitchFamily="34" charset="0"/>
                      </a:endParaRPr>
                    </a:p>
                  </a:txBody>
                  <a:tcPr marL="6350" marR="6350" marT="6350" marB="0" anchor="ctr"/>
                </a:tc>
              </a:tr>
            </a:tbl>
          </a:graphicData>
        </a:graphic>
      </p:graphicFrame>
      <p:sp>
        <p:nvSpPr>
          <p:cNvPr id="31" name="TextBox 6">
            <a:extLst>
              <a:ext uri="{FF2B5EF4-FFF2-40B4-BE49-F238E27FC236}">
                <a16:creationId xmlns:a16="http://schemas.microsoft.com/office/drawing/2014/main" xmlns="" id="{C063C73F-AE11-C692-9E4F-3CC68D195B4F}"/>
              </a:ext>
            </a:extLst>
          </p:cNvPr>
          <p:cNvSpPr txBox="1">
            <a:spLocks noChangeArrowheads="1"/>
          </p:cNvSpPr>
          <p:nvPr/>
        </p:nvSpPr>
        <p:spPr bwMode="auto">
          <a:xfrm>
            <a:off x="16017080" y="30405262"/>
            <a:ext cx="13236575"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8200">
                <a:solidFill>
                  <a:schemeClr val="tx1"/>
                </a:solidFill>
                <a:latin typeface="Arial" panose="020B0604020202020204" pitchFamily="34" charset="0"/>
              </a:defRPr>
            </a:lvl1pPr>
            <a:lvl2pPr marL="742950" indent="-285750">
              <a:defRPr sz="8200">
                <a:solidFill>
                  <a:schemeClr val="tx1"/>
                </a:solidFill>
                <a:latin typeface="Arial" panose="020B0604020202020204" pitchFamily="34" charset="0"/>
              </a:defRPr>
            </a:lvl2pPr>
            <a:lvl3pPr marL="1143000" indent="-228600">
              <a:defRPr sz="8200">
                <a:solidFill>
                  <a:schemeClr val="tx1"/>
                </a:solidFill>
                <a:latin typeface="Arial" panose="020B0604020202020204" pitchFamily="34" charset="0"/>
              </a:defRPr>
            </a:lvl3pPr>
            <a:lvl4pPr marL="1600200" indent="-228600">
              <a:defRPr sz="8200">
                <a:solidFill>
                  <a:schemeClr val="tx1"/>
                </a:solidFill>
                <a:latin typeface="Arial" panose="020B0604020202020204" pitchFamily="34" charset="0"/>
              </a:defRPr>
            </a:lvl4pPr>
            <a:lvl5pPr marL="2057400" indent="-228600">
              <a:defRPr sz="8200">
                <a:solidFill>
                  <a:schemeClr val="tx1"/>
                </a:solidFill>
                <a:latin typeface="Arial" panose="020B0604020202020204" pitchFamily="34" charset="0"/>
              </a:defRPr>
            </a:lvl5pPr>
            <a:lvl6pPr marL="2514600" indent="-228600" defTabSz="4175125" eaLnBrk="0" fontAlgn="base" hangingPunct="0">
              <a:spcBef>
                <a:spcPct val="0"/>
              </a:spcBef>
              <a:spcAft>
                <a:spcPct val="0"/>
              </a:spcAft>
              <a:defRPr sz="8200">
                <a:solidFill>
                  <a:schemeClr val="tx1"/>
                </a:solidFill>
                <a:latin typeface="Arial" panose="020B0604020202020204" pitchFamily="34" charset="0"/>
              </a:defRPr>
            </a:lvl6pPr>
            <a:lvl7pPr marL="2971800" indent="-228600" defTabSz="4175125" eaLnBrk="0" fontAlgn="base" hangingPunct="0">
              <a:spcBef>
                <a:spcPct val="0"/>
              </a:spcBef>
              <a:spcAft>
                <a:spcPct val="0"/>
              </a:spcAft>
              <a:defRPr sz="8200">
                <a:solidFill>
                  <a:schemeClr val="tx1"/>
                </a:solidFill>
                <a:latin typeface="Arial" panose="020B0604020202020204" pitchFamily="34" charset="0"/>
              </a:defRPr>
            </a:lvl7pPr>
            <a:lvl8pPr marL="3429000" indent="-228600" defTabSz="4175125" eaLnBrk="0" fontAlgn="base" hangingPunct="0">
              <a:spcBef>
                <a:spcPct val="0"/>
              </a:spcBef>
              <a:spcAft>
                <a:spcPct val="0"/>
              </a:spcAft>
              <a:defRPr sz="8200">
                <a:solidFill>
                  <a:schemeClr val="tx1"/>
                </a:solidFill>
                <a:latin typeface="Arial" panose="020B0604020202020204" pitchFamily="34" charset="0"/>
              </a:defRPr>
            </a:lvl8pPr>
            <a:lvl9pPr marL="3886200" indent="-228600" defTabSz="4175125" eaLnBrk="0" fontAlgn="base" hangingPunct="0">
              <a:spcBef>
                <a:spcPct val="0"/>
              </a:spcBef>
              <a:spcAft>
                <a:spcPct val="0"/>
              </a:spcAft>
              <a:defRPr sz="8200">
                <a:solidFill>
                  <a:schemeClr val="tx1"/>
                </a:solidFill>
                <a:latin typeface="Arial" panose="020B0604020202020204" pitchFamily="34" charset="0"/>
              </a:defRPr>
            </a:lvl9pPr>
          </a:lstStyle>
          <a:p>
            <a:pPr algn="ctr" eaLnBrk="1" hangingPunct="1">
              <a:spcBef>
                <a:spcPts val="1200"/>
              </a:spcBef>
            </a:pPr>
            <a:r>
              <a:rPr lang="en-GB" altLang="en-US" sz="2800" b="1" dirty="0" smtClean="0">
                <a:cs typeface="Arial" panose="020B0604020202020204" pitchFamily="34" charset="0"/>
              </a:rPr>
              <a:t>Table 3: </a:t>
            </a:r>
            <a:r>
              <a:rPr lang="en-GB" altLang="en-US" sz="2800" dirty="0" smtClean="0">
                <a:cs typeface="Arial" panose="020B0604020202020204" pitchFamily="34" charset="0"/>
              </a:rPr>
              <a:t>Comparison of measured airflow and noise</a:t>
            </a:r>
            <a:endParaRPr lang="en-GB" altLang="en-US" sz="2800" b="1" dirty="0">
              <a:cs typeface="Arial" panose="020B0604020202020204" pitchFamily="34" charset="0"/>
            </a:endParaRPr>
          </a:p>
        </p:txBody>
      </p:sp>
      <p:graphicFrame>
        <p:nvGraphicFramePr>
          <p:cNvPr id="7" name="Table 6"/>
          <p:cNvGraphicFramePr>
            <a:graphicFrameLocks noGrp="1"/>
          </p:cNvGraphicFramePr>
          <p:nvPr>
            <p:extLst>
              <p:ext uri="{D42A27DB-BD31-4B8C-83A1-F6EECF244321}">
                <p14:modId xmlns:p14="http://schemas.microsoft.com/office/powerpoint/2010/main" val="381849534"/>
              </p:ext>
            </p:extLst>
          </p:nvPr>
        </p:nvGraphicFramePr>
        <p:xfrm>
          <a:off x="1246189" y="34928818"/>
          <a:ext cx="13542818" cy="3814625"/>
        </p:xfrm>
        <a:graphic>
          <a:graphicData uri="http://schemas.openxmlformats.org/drawingml/2006/table">
            <a:tbl>
              <a:tblPr firstRow="1" bandRow="1">
                <a:tableStyleId>{7DF18680-E054-41AD-8BC1-D1AEF772440D}</a:tableStyleId>
              </a:tblPr>
              <a:tblGrid>
                <a:gridCol w="1621883"/>
                <a:gridCol w="1225415"/>
                <a:gridCol w="1225415"/>
                <a:gridCol w="1522815"/>
                <a:gridCol w="1225415"/>
                <a:gridCol w="1225415"/>
                <a:gridCol w="1522815"/>
                <a:gridCol w="1225415"/>
                <a:gridCol w="1225415"/>
                <a:gridCol w="1522815"/>
              </a:tblGrid>
              <a:tr h="465251">
                <a:tc>
                  <a:txBody>
                    <a:bodyPr/>
                    <a:lstStyle/>
                    <a:p>
                      <a:pPr algn="ctr"/>
                      <a:endParaRPr lang="en-GB" sz="2000" b="0" dirty="0">
                        <a:latin typeface="Arial" panose="020B0604020202020204" pitchFamily="34" charset="0"/>
                        <a:cs typeface="Arial" panose="020B0604020202020204" pitchFamily="34" charset="0"/>
                      </a:endParaRPr>
                    </a:p>
                  </a:txBody>
                  <a:tcPr/>
                </a:tc>
                <a:tc gridSpan="3">
                  <a:txBody>
                    <a:bodyPr/>
                    <a:lstStyle/>
                    <a:p>
                      <a:pPr algn="ctr">
                        <a:lnSpc>
                          <a:spcPct val="107000"/>
                        </a:lnSpc>
                        <a:spcAft>
                          <a:spcPts val="0"/>
                        </a:spcAft>
                      </a:pPr>
                      <a:r>
                        <a:rPr lang="en-GB" sz="2000" b="1" dirty="0" smtClean="0">
                          <a:effectLst/>
                          <a:latin typeface="Arial" panose="020B0604020202020204" pitchFamily="34" charset="0"/>
                          <a:cs typeface="Arial" panose="020B0604020202020204" pitchFamily="34" charset="0"/>
                        </a:rPr>
                        <a:t>Unit A (</a:t>
                      </a:r>
                      <a:r>
                        <a:rPr lang="en-GB" sz="2000" b="1" dirty="0" err="1" smtClean="0">
                          <a:effectLst/>
                          <a:latin typeface="Arial" panose="020B0604020202020204" pitchFamily="34" charset="0"/>
                          <a:cs typeface="Arial" panose="020B0604020202020204" pitchFamily="34" charset="0"/>
                        </a:rPr>
                        <a:t>Rediair</a:t>
                      </a:r>
                      <a:r>
                        <a:rPr lang="en-GB" sz="2000" b="1" dirty="0" smtClean="0">
                          <a:effectLst/>
                          <a:latin typeface="Arial" panose="020B0604020202020204" pitchFamily="34" charset="0"/>
                          <a:cs typeface="Arial" panose="020B0604020202020204" pitchFamily="34" charset="0"/>
                        </a:rPr>
                        <a:t>)</a:t>
                      </a:r>
                      <a:endParaRPr lang="en-GB" sz="2000" b="1" dirty="0" smtClean="0">
                        <a:effectLst/>
                        <a:latin typeface="Arial" panose="020B0604020202020204" pitchFamily="34" charset="0"/>
                        <a:ea typeface="Calibri" panose="020F0502020204030204" pitchFamily="34" charset="0"/>
                        <a:cs typeface="Arial" panose="020B0604020202020204" pitchFamily="34" charset="0"/>
                      </a:endParaRPr>
                    </a:p>
                  </a:txBody>
                  <a:tcPr/>
                </a:tc>
                <a:tc hMerge="1">
                  <a:txBody>
                    <a:bodyPr/>
                    <a:lstStyle/>
                    <a:p>
                      <a:endParaRPr lang="en-GB" dirty="0"/>
                    </a:p>
                  </a:txBody>
                  <a:tcPr/>
                </a:tc>
                <a:tc hMerge="1">
                  <a:txBody>
                    <a:bodyPr/>
                    <a:lstStyle/>
                    <a:p>
                      <a:endParaRPr lang="en-GB" dirty="0"/>
                    </a:p>
                  </a:txBody>
                  <a:tcPr/>
                </a:tc>
                <a:tc gridSpan="3">
                  <a:txBody>
                    <a:bodyPr/>
                    <a:lstStyle/>
                    <a:p>
                      <a:pPr marL="0" marR="0" lvl="0" indent="0" algn="ctr" defTabSz="4176431" rtl="0" eaLnBrk="1" fontAlgn="auto" latinLnBrk="0" hangingPunct="1">
                        <a:lnSpc>
                          <a:spcPct val="100000"/>
                        </a:lnSpc>
                        <a:spcBef>
                          <a:spcPts val="0"/>
                        </a:spcBef>
                        <a:spcAft>
                          <a:spcPts val="0"/>
                        </a:spcAft>
                        <a:buClrTx/>
                        <a:buSzTx/>
                        <a:buFontTx/>
                        <a:buNone/>
                        <a:tabLst/>
                        <a:defRPr/>
                      </a:pPr>
                      <a:r>
                        <a:rPr lang="en-GB" sz="2000" b="1" dirty="0" smtClean="0">
                          <a:effectLst/>
                          <a:latin typeface="Arial" panose="020B0604020202020204" pitchFamily="34" charset="0"/>
                          <a:cs typeface="Arial" panose="020B0604020202020204" pitchFamily="34" charset="0"/>
                        </a:rPr>
                        <a:t>Unit B (</a:t>
                      </a:r>
                      <a:r>
                        <a:rPr lang="en-GB" sz="2000" b="1" dirty="0" err="1" smtClean="0">
                          <a:effectLst/>
                          <a:latin typeface="Arial" panose="020B0604020202020204" pitchFamily="34" charset="0"/>
                          <a:cs typeface="Arial" panose="020B0604020202020204" pitchFamily="34" charset="0"/>
                        </a:rPr>
                        <a:t>Rensair</a:t>
                      </a:r>
                      <a:r>
                        <a:rPr lang="en-GB" sz="2000" b="1" dirty="0" smtClean="0">
                          <a:effectLst/>
                          <a:latin typeface="Arial" panose="020B0604020202020204" pitchFamily="34" charset="0"/>
                          <a:cs typeface="Arial" panose="020B0604020202020204" pitchFamily="34" charset="0"/>
                        </a:rPr>
                        <a:t>)</a:t>
                      </a:r>
                      <a:endParaRPr lang="en-GB" sz="2000" b="1" dirty="0" smtClean="0">
                        <a:effectLst/>
                        <a:latin typeface="Arial" panose="020B0604020202020204" pitchFamily="34" charset="0"/>
                        <a:ea typeface="Calibri" panose="020F0502020204030204" pitchFamily="34" charset="0"/>
                        <a:cs typeface="Arial" panose="020B0604020202020204" pitchFamily="34" charset="0"/>
                      </a:endParaRPr>
                    </a:p>
                  </a:txBody>
                  <a:tcPr/>
                </a:tc>
                <a:tc hMerge="1">
                  <a:txBody>
                    <a:bodyPr/>
                    <a:lstStyle/>
                    <a:p>
                      <a:endParaRPr lang="en-GB" dirty="0"/>
                    </a:p>
                  </a:txBody>
                  <a:tcPr/>
                </a:tc>
                <a:tc hMerge="1">
                  <a:txBody>
                    <a:bodyPr/>
                    <a:lstStyle/>
                    <a:p>
                      <a:endParaRPr lang="en-GB" dirty="0"/>
                    </a:p>
                  </a:txBody>
                  <a:tcPr/>
                </a:tc>
                <a:tc gridSpan="3">
                  <a:txBody>
                    <a:bodyPr/>
                    <a:lstStyle/>
                    <a:p>
                      <a:pPr algn="ctr">
                        <a:lnSpc>
                          <a:spcPct val="107000"/>
                        </a:lnSpc>
                        <a:spcAft>
                          <a:spcPts val="0"/>
                        </a:spcAft>
                      </a:pPr>
                      <a:r>
                        <a:rPr lang="en-GB" sz="2000" b="1" dirty="0" smtClean="0">
                          <a:effectLst/>
                          <a:latin typeface="Arial" panose="020B0604020202020204" pitchFamily="34" charset="0"/>
                          <a:cs typeface="Arial" panose="020B0604020202020204" pitchFamily="34" charset="0"/>
                        </a:rPr>
                        <a:t>Unit D (Air</a:t>
                      </a:r>
                      <a:r>
                        <a:rPr lang="en-GB" sz="2000" b="1" baseline="0" dirty="0" smtClean="0">
                          <a:effectLst/>
                          <a:latin typeface="Arial" panose="020B0604020202020204" pitchFamily="34" charset="0"/>
                          <a:cs typeface="Arial" panose="020B0604020202020204" pitchFamily="34" charset="0"/>
                        </a:rPr>
                        <a:t> Sentry)</a:t>
                      </a:r>
                      <a:endParaRPr lang="en-GB" sz="2000" b="1" dirty="0" smtClean="0">
                        <a:effectLst/>
                        <a:latin typeface="Arial" panose="020B0604020202020204" pitchFamily="34" charset="0"/>
                        <a:ea typeface="Calibri" panose="020F0502020204030204" pitchFamily="34" charset="0"/>
                        <a:cs typeface="Arial" panose="020B0604020202020204" pitchFamily="34" charset="0"/>
                      </a:endParaRPr>
                    </a:p>
                  </a:txBody>
                  <a:tcPr/>
                </a:tc>
                <a:tc hMerge="1">
                  <a:txBody>
                    <a:bodyPr/>
                    <a:lstStyle/>
                    <a:p>
                      <a:endParaRPr lang="en-GB" dirty="0"/>
                    </a:p>
                  </a:txBody>
                  <a:tcPr/>
                </a:tc>
                <a:tc hMerge="1">
                  <a:txBody>
                    <a:bodyPr/>
                    <a:lstStyle/>
                    <a:p>
                      <a:endParaRPr lang="en-GB" dirty="0"/>
                    </a:p>
                  </a:txBody>
                  <a:tcPr/>
                </a:tc>
              </a:tr>
              <a:tr h="558229">
                <a:tc>
                  <a:txBody>
                    <a:bodyPr/>
                    <a:lstStyle/>
                    <a:p>
                      <a:pPr algn="ctr" fontAlgn="b"/>
                      <a:r>
                        <a:rPr lang="en-GB" sz="2000" b="0" i="0" u="none" strike="noStrike" dirty="0">
                          <a:solidFill>
                            <a:srgbClr val="000000"/>
                          </a:solidFill>
                          <a:effectLst/>
                          <a:latin typeface="Arial" panose="020B0604020202020204" pitchFamily="34" charset="0"/>
                          <a:cs typeface="Arial" panose="020B0604020202020204" pitchFamily="34" charset="0"/>
                        </a:rPr>
                        <a:t>Airflow m</a:t>
                      </a:r>
                      <a:r>
                        <a:rPr lang="en-GB" sz="2000" b="0" i="0" u="none" strike="noStrike" baseline="30000" dirty="0">
                          <a:solidFill>
                            <a:srgbClr val="000000"/>
                          </a:solidFill>
                          <a:effectLst/>
                          <a:latin typeface="Arial" panose="020B0604020202020204" pitchFamily="34" charset="0"/>
                          <a:cs typeface="Arial" panose="020B0604020202020204" pitchFamily="34" charset="0"/>
                        </a:rPr>
                        <a:t>3</a:t>
                      </a:r>
                      <a:r>
                        <a:rPr lang="en-GB" sz="2000" b="0" i="0" u="none" strike="noStrike" dirty="0">
                          <a:solidFill>
                            <a:srgbClr val="000000"/>
                          </a:solidFill>
                          <a:effectLst/>
                          <a:latin typeface="Arial" panose="020B0604020202020204" pitchFamily="34" charset="0"/>
                          <a:cs typeface="Arial" panose="020B0604020202020204" pitchFamily="34" charset="0"/>
                        </a:rPr>
                        <a:t>/hr</a:t>
                      </a:r>
                    </a:p>
                  </a:txBody>
                  <a:tcPr marL="6350" marR="6350" marT="6350" marB="0" anchor="b"/>
                </a:tc>
                <a:tc>
                  <a:txBody>
                    <a:bodyPr/>
                    <a:lstStyle/>
                    <a:p>
                      <a:pPr algn="ctr" fontAlgn="b"/>
                      <a:r>
                        <a:rPr lang="en-GB" sz="2000" b="0" i="0" u="none" strike="noStrike" dirty="0" smtClean="0">
                          <a:solidFill>
                            <a:srgbClr val="000000"/>
                          </a:solidFill>
                          <a:effectLst/>
                          <a:latin typeface="Arial" panose="020B0604020202020204" pitchFamily="34" charset="0"/>
                          <a:cs typeface="Arial" panose="020B0604020202020204" pitchFamily="34" charset="0"/>
                        </a:rPr>
                        <a:t>Off</a:t>
                      </a:r>
                      <a:endParaRPr lang="en-GB" sz="2000" b="0" i="0" u="none" strike="noStrike" dirty="0">
                        <a:solidFill>
                          <a:srgbClr val="000000"/>
                        </a:solidFill>
                        <a:effectLst/>
                        <a:latin typeface="Arial" panose="020B0604020202020204" pitchFamily="34" charset="0"/>
                        <a:cs typeface="Arial" panose="020B0604020202020204" pitchFamily="34" charset="0"/>
                      </a:endParaRPr>
                    </a:p>
                  </a:txBody>
                  <a:tcPr marL="6350" marR="6350" marT="6350" marB="0" anchor="b"/>
                </a:tc>
                <a:tc>
                  <a:txBody>
                    <a:bodyPr/>
                    <a:lstStyle/>
                    <a:p>
                      <a:pPr algn="ctr" fontAlgn="b"/>
                      <a:r>
                        <a:rPr lang="en-GB" sz="2000" b="0" i="0" u="none" strike="noStrike" dirty="0" smtClean="0">
                          <a:solidFill>
                            <a:srgbClr val="000000"/>
                          </a:solidFill>
                          <a:effectLst/>
                          <a:latin typeface="Arial" panose="020B0604020202020204" pitchFamily="34" charset="0"/>
                          <a:cs typeface="Arial" panose="020B0604020202020204" pitchFamily="34" charset="0"/>
                        </a:rPr>
                        <a:t>622</a:t>
                      </a:r>
                      <a:endParaRPr lang="en-GB" sz="2000" b="0" i="0" u="none" strike="noStrike" dirty="0">
                        <a:solidFill>
                          <a:srgbClr val="000000"/>
                        </a:solidFill>
                        <a:effectLst/>
                        <a:latin typeface="Arial" panose="020B0604020202020204" pitchFamily="34" charset="0"/>
                        <a:cs typeface="Arial" panose="020B0604020202020204" pitchFamily="34" charset="0"/>
                      </a:endParaRPr>
                    </a:p>
                  </a:txBody>
                  <a:tcPr marL="6350" marR="6350" marT="6350" marB="0" anchor="b"/>
                </a:tc>
                <a:tc>
                  <a:txBody>
                    <a:bodyPr/>
                    <a:lstStyle/>
                    <a:p>
                      <a:pPr marL="0" marR="0" lvl="0" indent="0" algn="ctr" defTabSz="4176431" rtl="0" eaLnBrk="1" fontAlgn="b" latinLnBrk="0" hangingPunct="1">
                        <a:lnSpc>
                          <a:spcPct val="100000"/>
                        </a:lnSpc>
                        <a:spcBef>
                          <a:spcPts val="0"/>
                        </a:spcBef>
                        <a:spcAft>
                          <a:spcPts val="0"/>
                        </a:spcAft>
                        <a:buClrTx/>
                        <a:buSzTx/>
                        <a:buFontTx/>
                        <a:buNone/>
                        <a:tabLst/>
                        <a:defRPr/>
                      </a:pPr>
                      <a:r>
                        <a:rPr lang="en-GB" sz="2000" b="0" i="0" u="none" strike="noStrike" dirty="0" smtClean="0">
                          <a:solidFill>
                            <a:srgbClr val="000000"/>
                          </a:solidFill>
                          <a:effectLst/>
                          <a:latin typeface="Arial" panose="020B0604020202020204" pitchFamily="34" charset="0"/>
                          <a:cs typeface="Arial" panose="020B0604020202020204" pitchFamily="34" charset="0"/>
                        </a:rPr>
                        <a:t>% reduction</a:t>
                      </a:r>
                    </a:p>
                  </a:txBody>
                  <a:tcPr marL="6350" marR="6350" marT="6350" marB="0" anchor="b"/>
                </a:tc>
                <a:tc>
                  <a:txBody>
                    <a:bodyPr/>
                    <a:lstStyle/>
                    <a:p>
                      <a:pPr algn="ctr" fontAlgn="b"/>
                      <a:r>
                        <a:rPr lang="en-GB" sz="2000" b="0" i="0" u="none" strike="noStrike" dirty="0" smtClean="0">
                          <a:solidFill>
                            <a:srgbClr val="000000"/>
                          </a:solidFill>
                          <a:effectLst/>
                          <a:latin typeface="Arial" panose="020B0604020202020204" pitchFamily="34" charset="0"/>
                          <a:cs typeface="Arial" panose="020B0604020202020204" pitchFamily="34" charset="0"/>
                        </a:rPr>
                        <a:t>Off</a:t>
                      </a:r>
                      <a:endParaRPr lang="en-GB" sz="2000" b="0" i="0" u="none" strike="noStrike" dirty="0">
                        <a:solidFill>
                          <a:srgbClr val="000000"/>
                        </a:solidFill>
                        <a:effectLst/>
                        <a:latin typeface="Arial" panose="020B0604020202020204" pitchFamily="34" charset="0"/>
                        <a:cs typeface="Arial" panose="020B0604020202020204" pitchFamily="34" charset="0"/>
                      </a:endParaRPr>
                    </a:p>
                  </a:txBody>
                  <a:tcPr marL="6350" marR="6350" marT="6350" marB="0" anchor="b"/>
                </a:tc>
                <a:tc>
                  <a:txBody>
                    <a:bodyPr/>
                    <a:lstStyle/>
                    <a:p>
                      <a:pPr algn="ctr" fontAlgn="b"/>
                      <a:r>
                        <a:rPr lang="en-GB" sz="2000" b="0" i="0" u="none" strike="noStrike" dirty="0" smtClean="0">
                          <a:solidFill>
                            <a:srgbClr val="000000"/>
                          </a:solidFill>
                          <a:effectLst/>
                          <a:latin typeface="Arial" panose="020B0604020202020204" pitchFamily="34" charset="0"/>
                          <a:cs typeface="Arial" panose="020B0604020202020204" pitchFamily="34" charset="0"/>
                        </a:rPr>
                        <a:t>356</a:t>
                      </a:r>
                      <a:endParaRPr lang="en-GB" sz="2000" b="0" i="0" u="none" strike="noStrike" dirty="0">
                        <a:solidFill>
                          <a:srgbClr val="000000"/>
                        </a:solidFill>
                        <a:effectLst/>
                        <a:latin typeface="Arial" panose="020B0604020202020204" pitchFamily="34" charset="0"/>
                        <a:cs typeface="Arial" panose="020B0604020202020204" pitchFamily="34" charset="0"/>
                      </a:endParaRPr>
                    </a:p>
                  </a:txBody>
                  <a:tcPr marL="6350" marR="6350" marT="6350" marB="0" anchor="b"/>
                </a:tc>
                <a:tc>
                  <a:txBody>
                    <a:bodyPr/>
                    <a:lstStyle/>
                    <a:p>
                      <a:pPr marL="0" marR="0" lvl="0" indent="0" algn="ctr" defTabSz="4176431" rtl="0" eaLnBrk="1" fontAlgn="b" latinLnBrk="0" hangingPunct="1">
                        <a:lnSpc>
                          <a:spcPct val="100000"/>
                        </a:lnSpc>
                        <a:spcBef>
                          <a:spcPts val="0"/>
                        </a:spcBef>
                        <a:spcAft>
                          <a:spcPts val="0"/>
                        </a:spcAft>
                        <a:buClrTx/>
                        <a:buSzTx/>
                        <a:buFontTx/>
                        <a:buNone/>
                        <a:tabLst/>
                        <a:defRPr/>
                      </a:pPr>
                      <a:r>
                        <a:rPr lang="en-GB" sz="2000" b="0" i="0" u="none" strike="noStrike" dirty="0" smtClean="0">
                          <a:solidFill>
                            <a:srgbClr val="000000"/>
                          </a:solidFill>
                          <a:effectLst/>
                          <a:latin typeface="Arial" panose="020B0604020202020204" pitchFamily="34" charset="0"/>
                          <a:cs typeface="Arial" panose="020B0604020202020204" pitchFamily="34" charset="0"/>
                        </a:rPr>
                        <a:t>% reduction</a:t>
                      </a:r>
                    </a:p>
                  </a:txBody>
                  <a:tcPr marL="6350" marR="6350" marT="6350" marB="0" anchor="b"/>
                </a:tc>
                <a:tc>
                  <a:txBody>
                    <a:bodyPr/>
                    <a:lstStyle/>
                    <a:p>
                      <a:pPr algn="ctr" fontAlgn="b"/>
                      <a:r>
                        <a:rPr lang="en-GB" sz="2000" b="0" i="0" u="none" strike="noStrike" dirty="0" smtClean="0">
                          <a:solidFill>
                            <a:srgbClr val="000000"/>
                          </a:solidFill>
                          <a:effectLst/>
                          <a:latin typeface="Arial" panose="020B0604020202020204" pitchFamily="34" charset="0"/>
                          <a:cs typeface="Arial" panose="020B0604020202020204" pitchFamily="34" charset="0"/>
                        </a:rPr>
                        <a:t>Off</a:t>
                      </a:r>
                      <a:endParaRPr lang="en-GB" sz="2000" b="0" i="0" u="none" strike="noStrike" dirty="0">
                        <a:solidFill>
                          <a:srgbClr val="000000"/>
                        </a:solidFill>
                        <a:effectLst/>
                        <a:latin typeface="Arial" panose="020B0604020202020204" pitchFamily="34" charset="0"/>
                        <a:cs typeface="Arial" panose="020B0604020202020204" pitchFamily="34" charset="0"/>
                      </a:endParaRPr>
                    </a:p>
                  </a:txBody>
                  <a:tcPr marL="6350" marR="6350" marT="6350" marB="0" anchor="b"/>
                </a:tc>
                <a:tc>
                  <a:txBody>
                    <a:bodyPr/>
                    <a:lstStyle/>
                    <a:p>
                      <a:pPr algn="ctr" fontAlgn="b"/>
                      <a:r>
                        <a:rPr lang="en-GB" sz="2000" b="0" i="0" u="none" strike="noStrike" dirty="0">
                          <a:solidFill>
                            <a:srgbClr val="000000"/>
                          </a:solidFill>
                          <a:effectLst/>
                          <a:latin typeface="Arial" panose="020B0604020202020204" pitchFamily="34" charset="0"/>
                          <a:cs typeface="Arial" panose="020B0604020202020204" pitchFamily="34" charset="0"/>
                        </a:rPr>
                        <a:t>1228</a:t>
                      </a:r>
                    </a:p>
                  </a:txBody>
                  <a:tcPr marL="6350" marR="6350" marT="6350" marB="0" anchor="b"/>
                </a:tc>
                <a:tc>
                  <a:txBody>
                    <a:bodyPr/>
                    <a:lstStyle/>
                    <a:p>
                      <a:pPr marL="0" marR="0" lvl="0" indent="0" algn="ctr" defTabSz="4176431" rtl="0" eaLnBrk="1" fontAlgn="b" latinLnBrk="0" hangingPunct="1">
                        <a:lnSpc>
                          <a:spcPct val="100000"/>
                        </a:lnSpc>
                        <a:spcBef>
                          <a:spcPts val="0"/>
                        </a:spcBef>
                        <a:spcAft>
                          <a:spcPts val="0"/>
                        </a:spcAft>
                        <a:buClrTx/>
                        <a:buSzTx/>
                        <a:buFontTx/>
                        <a:buNone/>
                        <a:tabLst/>
                        <a:defRPr/>
                      </a:pPr>
                      <a:r>
                        <a:rPr lang="en-GB" sz="2000" b="0" i="0" u="none" strike="noStrike" dirty="0" smtClean="0">
                          <a:solidFill>
                            <a:srgbClr val="000000"/>
                          </a:solidFill>
                          <a:effectLst/>
                          <a:latin typeface="Arial" panose="020B0604020202020204" pitchFamily="34" charset="0"/>
                          <a:cs typeface="Arial" panose="020B0604020202020204" pitchFamily="34" charset="0"/>
                        </a:rPr>
                        <a:t>% reduction</a:t>
                      </a:r>
                    </a:p>
                  </a:txBody>
                  <a:tcPr marL="6350" marR="6350" marT="6350" marB="0" anchor="b"/>
                </a:tc>
              </a:tr>
              <a:tr h="558229">
                <a:tc>
                  <a:txBody>
                    <a:bodyPr/>
                    <a:lstStyle/>
                    <a:p>
                      <a:pPr algn="ctr" fontAlgn="b"/>
                      <a:r>
                        <a:rPr lang="en-GB" sz="2000" b="0" i="0" u="none" strike="noStrike" dirty="0" smtClean="0">
                          <a:solidFill>
                            <a:srgbClr val="000000"/>
                          </a:solidFill>
                          <a:effectLst/>
                          <a:latin typeface="Arial" panose="020B0604020202020204" pitchFamily="34" charset="0"/>
                          <a:cs typeface="Arial" panose="020B0604020202020204" pitchFamily="34" charset="0"/>
                        </a:rPr>
                        <a:t>0.3 µm</a:t>
                      </a:r>
                      <a:endParaRPr lang="en-GB" sz="2000" b="0" i="0" u="none" strike="noStrike" dirty="0">
                        <a:solidFill>
                          <a:srgbClr val="000000"/>
                        </a:solidFill>
                        <a:effectLst/>
                        <a:latin typeface="Arial" panose="020B0604020202020204" pitchFamily="34" charset="0"/>
                        <a:cs typeface="Arial" panose="020B0604020202020204" pitchFamily="34" charset="0"/>
                      </a:endParaRPr>
                    </a:p>
                  </a:txBody>
                  <a:tcPr marL="6350" marR="6350" marT="6350" marB="0" anchor="b"/>
                </a:tc>
                <a:tc>
                  <a:txBody>
                    <a:bodyPr/>
                    <a:lstStyle/>
                    <a:p>
                      <a:pPr algn="ctr" fontAlgn="b"/>
                      <a:r>
                        <a:rPr lang="en-GB" sz="2000" b="0" i="0" u="none" strike="noStrike">
                          <a:solidFill>
                            <a:srgbClr val="000000"/>
                          </a:solidFill>
                          <a:effectLst/>
                          <a:latin typeface="Arial" panose="020B0604020202020204" pitchFamily="34" charset="0"/>
                          <a:cs typeface="Arial" panose="020B0604020202020204" pitchFamily="34" charset="0"/>
                        </a:rPr>
                        <a:t>8912140</a:t>
                      </a:r>
                    </a:p>
                  </a:txBody>
                  <a:tcPr marL="6350" marR="6350" marT="6350" marB="0" anchor="b"/>
                </a:tc>
                <a:tc>
                  <a:txBody>
                    <a:bodyPr/>
                    <a:lstStyle/>
                    <a:p>
                      <a:pPr algn="ctr" fontAlgn="b"/>
                      <a:r>
                        <a:rPr lang="en-GB" sz="2000" b="0" i="0" u="none" strike="noStrike">
                          <a:solidFill>
                            <a:srgbClr val="000000"/>
                          </a:solidFill>
                          <a:effectLst/>
                          <a:latin typeface="Arial" panose="020B0604020202020204" pitchFamily="34" charset="0"/>
                          <a:cs typeface="Arial" panose="020B0604020202020204" pitchFamily="34" charset="0"/>
                        </a:rPr>
                        <a:t>3589400</a:t>
                      </a:r>
                    </a:p>
                  </a:txBody>
                  <a:tcPr marL="6350" marR="6350" marT="6350" marB="0" anchor="b"/>
                </a:tc>
                <a:tc>
                  <a:txBody>
                    <a:bodyPr/>
                    <a:lstStyle/>
                    <a:p>
                      <a:pPr algn="ctr" fontAlgn="b"/>
                      <a:r>
                        <a:rPr lang="en-GB" sz="2000" b="0" i="0" u="none" strike="noStrike">
                          <a:solidFill>
                            <a:srgbClr val="000000"/>
                          </a:solidFill>
                          <a:effectLst/>
                          <a:latin typeface="Arial" panose="020B0604020202020204" pitchFamily="34" charset="0"/>
                          <a:cs typeface="Arial" panose="020B0604020202020204" pitchFamily="34" charset="0"/>
                        </a:rPr>
                        <a:t>59.7</a:t>
                      </a:r>
                    </a:p>
                  </a:txBody>
                  <a:tcPr marL="6350" marR="6350" marT="6350" marB="0" anchor="b"/>
                </a:tc>
                <a:tc>
                  <a:txBody>
                    <a:bodyPr/>
                    <a:lstStyle/>
                    <a:p>
                      <a:pPr algn="ctr" fontAlgn="b"/>
                      <a:r>
                        <a:rPr lang="en-GB" sz="2000" b="0" i="0" u="none" strike="noStrike">
                          <a:solidFill>
                            <a:srgbClr val="000000"/>
                          </a:solidFill>
                          <a:effectLst/>
                          <a:latin typeface="Arial" panose="020B0604020202020204" pitchFamily="34" charset="0"/>
                          <a:cs typeface="Arial" panose="020B0604020202020204" pitchFamily="34" charset="0"/>
                        </a:rPr>
                        <a:t>254304</a:t>
                      </a:r>
                    </a:p>
                  </a:txBody>
                  <a:tcPr marL="6350" marR="6350" marT="6350" marB="0" anchor="b"/>
                </a:tc>
                <a:tc>
                  <a:txBody>
                    <a:bodyPr/>
                    <a:lstStyle/>
                    <a:p>
                      <a:pPr algn="ctr" fontAlgn="b"/>
                      <a:r>
                        <a:rPr lang="en-GB" sz="2000" b="0" i="0" u="none" strike="noStrike">
                          <a:solidFill>
                            <a:srgbClr val="000000"/>
                          </a:solidFill>
                          <a:effectLst/>
                          <a:latin typeface="Arial" panose="020B0604020202020204" pitchFamily="34" charset="0"/>
                          <a:cs typeface="Arial" panose="020B0604020202020204" pitchFamily="34" charset="0"/>
                        </a:rPr>
                        <a:t>181147</a:t>
                      </a:r>
                    </a:p>
                  </a:txBody>
                  <a:tcPr marL="6350" marR="6350" marT="6350" marB="0" anchor="b"/>
                </a:tc>
                <a:tc>
                  <a:txBody>
                    <a:bodyPr/>
                    <a:lstStyle/>
                    <a:p>
                      <a:pPr algn="ctr" fontAlgn="b"/>
                      <a:r>
                        <a:rPr lang="en-GB" sz="2000" b="0" i="0" u="none" strike="noStrike">
                          <a:solidFill>
                            <a:srgbClr val="000000"/>
                          </a:solidFill>
                          <a:effectLst/>
                          <a:latin typeface="Arial" panose="020B0604020202020204" pitchFamily="34" charset="0"/>
                          <a:cs typeface="Arial" panose="020B0604020202020204" pitchFamily="34" charset="0"/>
                        </a:rPr>
                        <a:t>28.8</a:t>
                      </a:r>
                    </a:p>
                  </a:txBody>
                  <a:tcPr marL="6350" marR="6350" marT="6350" marB="0" anchor="b"/>
                </a:tc>
                <a:tc>
                  <a:txBody>
                    <a:bodyPr/>
                    <a:lstStyle/>
                    <a:p>
                      <a:pPr algn="ctr" fontAlgn="b"/>
                      <a:r>
                        <a:rPr lang="en-GB" sz="2000" b="0" i="0" u="none" strike="noStrike">
                          <a:solidFill>
                            <a:srgbClr val="000000"/>
                          </a:solidFill>
                          <a:effectLst/>
                          <a:latin typeface="Arial" panose="020B0604020202020204" pitchFamily="34" charset="0"/>
                          <a:cs typeface="Arial" panose="020B0604020202020204" pitchFamily="34" charset="0"/>
                        </a:rPr>
                        <a:t>4821060</a:t>
                      </a:r>
                    </a:p>
                  </a:txBody>
                  <a:tcPr marL="6350" marR="6350" marT="6350" marB="0" anchor="b"/>
                </a:tc>
                <a:tc>
                  <a:txBody>
                    <a:bodyPr/>
                    <a:lstStyle/>
                    <a:p>
                      <a:pPr algn="ctr" fontAlgn="b"/>
                      <a:r>
                        <a:rPr lang="en-GB" sz="2000" b="0" i="0" u="none" strike="noStrike">
                          <a:solidFill>
                            <a:srgbClr val="000000"/>
                          </a:solidFill>
                          <a:effectLst/>
                          <a:latin typeface="Arial" panose="020B0604020202020204" pitchFamily="34" charset="0"/>
                          <a:cs typeface="Arial" panose="020B0604020202020204" pitchFamily="34" charset="0"/>
                        </a:rPr>
                        <a:t>896520</a:t>
                      </a:r>
                    </a:p>
                  </a:txBody>
                  <a:tcPr marL="6350" marR="6350" marT="6350" marB="0" anchor="b"/>
                </a:tc>
                <a:tc>
                  <a:txBody>
                    <a:bodyPr/>
                    <a:lstStyle/>
                    <a:p>
                      <a:pPr algn="ctr" fontAlgn="b"/>
                      <a:r>
                        <a:rPr lang="en-GB" sz="2000" b="0" i="0" u="none" strike="noStrike">
                          <a:solidFill>
                            <a:srgbClr val="000000"/>
                          </a:solidFill>
                          <a:effectLst/>
                          <a:latin typeface="Arial" panose="020B0604020202020204" pitchFamily="34" charset="0"/>
                          <a:cs typeface="Arial" panose="020B0604020202020204" pitchFamily="34" charset="0"/>
                        </a:rPr>
                        <a:t>81.4</a:t>
                      </a:r>
                    </a:p>
                  </a:txBody>
                  <a:tcPr marL="6350" marR="6350" marT="6350" marB="0" anchor="b"/>
                </a:tc>
              </a:tr>
              <a:tr h="558229">
                <a:tc>
                  <a:txBody>
                    <a:bodyPr/>
                    <a:lstStyle/>
                    <a:p>
                      <a:pPr algn="ctr" fontAlgn="b"/>
                      <a:r>
                        <a:rPr lang="en-GB" sz="2000" b="0" i="0" u="none" strike="noStrike" dirty="0" smtClean="0">
                          <a:solidFill>
                            <a:srgbClr val="000000"/>
                          </a:solidFill>
                          <a:effectLst/>
                          <a:latin typeface="Arial" panose="020B0604020202020204" pitchFamily="34" charset="0"/>
                          <a:cs typeface="Arial" panose="020B0604020202020204" pitchFamily="34" charset="0"/>
                        </a:rPr>
                        <a:t>0.5 </a:t>
                      </a:r>
                      <a:r>
                        <a:rPr lang="en-GB" sz="2000" b="0" i="0" u="none" strike="noStrike" dirty="0" smtClean="0">
                          <a:solidFill>
                            <a:srgbClr val="000000"/>
                          </a:solidFill>
                          <a:effectLst/>
                          <a:latin typeface="Arial" panose="020B0604020202020204" pitchFamily="34" charset="0"/>
                          <a:cs typeface="Arial" panose="020B0604020202020204" pitchFamily="34" charset="0"/>
                        </a:rPr>
                        <a:t>µm</a:t>
                      </a:r>
                      <a:endParaRPr lang="en-GB" sz="2000" b="0" i="0" u="none" strike="noStrike" dirty="0">
                        <a:solidFill>
                          <a:srgbClr val="000000"/>
                        </a:solidFill>
                        <a:effectLst/>
                        <a:latin typeface="Arial" panose="020B0604020202020204" pitchFamily="34" charset="0"/>
                        <a:cs typeface="Arial" panose="020B0604020202020204" pitchFamily="34" charset="0"/>
                      </a:endParaRPr>
                    </a:p>
                  </a:txBody>
                  <a:tcPr marL="6350" marR="6350" marT="6350" marB="0" anchor="b"/>
                </a:tc>
                <a:tc>
                  <a:txBody>
                    <a:bodyPr/>
                    <a:lstStyle/>
                    <a:p>
                      <a:pPr algn="ctr" fontAlgn="b"/>
                      <a:r>
                        <a:rPr lang="en-GB" sz="2000" b="0" i="0" u="none" strike="noStrike">
                          <a:solidFill>
                            <a:srgbClr val="000000"/>
                          </a:solidFill>
                          <a:effectLst/>
                          <a:latin typeface="Arial" panose="020B0604020202020204" pitchFamily="34" charset="0"/>
                          <a:cs typeface="Arial" panose="020B0604020202020204" pitchFamily="34" charset="0"/>
                        </a:rPr>
                        <a:t>380460</a:t>
                      </a:r>
                    </a:p>
                  </a:txBody>
                  <a:tcPr marL="6350" marR="6350" marT="6350" marB="0" anchor="b"/>
                </a:tc>
                <a:tc>
                  <a:txBody>
                    <a:bodyPr/>
                    <a:lstStyle/>
                    <a:p>
                      <a:pPr algn="ctr" fontAlgn="b"/>
                      <a:r>
                        <a:rPr lang="en-GB" sz="2000" b="0" i="0" u="none" strike="noStrike">
                          <a:solidFill>
                            <a:srgbClr val="000000"/>
                          </a:solidFill>
                          <a:effectLst/>
                          <a:latin typeface="Arial" panose="020B0604020202020204" pitchFamily="34" charset="0"/>
                          <a:cs typeface="Arial" panose="020B0604020202020204" pitchFamily="34" charset="0"/>
                        </a:rPr>
                        <a:t>228900</a:t>
                      </a:r>
                    </a:p>
                  </a:txBody>
                  <a:tcPr marL="6350" marR="6350" marT="6350" marB="0" anchor="b"/>
                </a:tc>
                <a:tc>
                  <a:txBody>
                    <a:bodyPr/>
                    <a:lstStyle/>
                    <a:p>
                      <a:pPr algn="ctr" fontAlgn="b"/>
                      <a:r>
                        <a:rPr lang="en-GB" sz="2000" b="0" i="0" u="none" strike="noStrike">
                          <a:solidFill>
                            <a:srgbClr val="000000"/>
                          </a:solidFill>
                          <a:effectLst/>
                          <a:latin typeface="Arial" panose="020B0604020202020204" pitchFamily="34" charset="0"/>
                          <a:cs typeface="Arial" panose="020B0604020202020204" pitchFamily="34" charset="0"/>
                        </a:rPr>
                        <a:t>39.8</a:t>
                      </a:r>
                    </a:p>
                  </a:txBody>
                  <a:tcPr marL="6350" marR="6350" marT="6350" marB="0" anchor="b"/>
                </a:tc>
                <a:tc>
                  <a:txBody>
                    <a:bodyPr/>
                    <a:lstStyle/>
                    <a:p>
                      <a:pPr algn="ctr" fontAlgn="b"/>
                      <a:r>
                        <a:rPr lang="en-GB" sz="2000" b="0" i="0" u="none" strike="noStrike">
                          <a:solidFill>
                            <a:srgbClr val="000000"/>
                          </a:solidFill>
                          <a:effectLst/>
                          <a:latin typeface="Arial" panose="020B0604020202020204" pitchFamily="34" charset="0"/>
                          <a:cs typeface="Arial" panose="020B0604020202020204" pitchFamily="34" charset="0"/>
                        </a:rPr>
                        <a:t>133867</a:t>
                      </a:r>
                    </a:p>
                  </a:txBody>
                  <a:tcPr marL="6350" marR="6350" marT="6350" marB="0" anchor="b"/>
                </a:tc>
                <a:tc>
                  <a:txBody>
                    <a:bodyPr/>
                    <a:lstStyle/>
                    <a:p>
                      <a:pPr algn="ctr" fontAlgn="b"/>
                      <a:r>
                        <a:rPr lang="en-GB" sz="2000" b="0" i="0" u="none" strike="noStrike">
                          <a:solidFill>
                            <a:srgbClr val="000000"/>
                          </a:solidFill>
                          <a:effectLst/>
                          <a:latin typeface="Arial" panose="020B0604020202020204" pitchFamily="34" charset="0"/>
                          <a:cs typeface="Arial" panose="020B0604020202020204" pitchFamily="34" charset="0"/>
                        </a:rPr>
                        <a:t>91097</a:t>
                      </a:r>
                    </a:p>
                  </a:txBody>
                  <a:tcPr marL="6350" marR="6350" marT="6350" marB="0" anchor="b"/>
                </a:tc>
                <a:tc>
                  <a:txBody>
                    <a:bodyPr/>
                    <a:lstStyle/>
                    <a:p>
                      <a:pPr algn="ctr" fontAlgn="b"/>
                      <a:r>
                        <a:rPr lang="en-GB" sz="2000" b="0" i="0" u="none" strike="noStrike">
                          <a:solidFill>
                            <a:srgbClr val="000000"/>
                          </a:solidFill>
                          <a:effectLst/>
                          <a:latin typeface="Arial" panose="020B0604020202020204" pitchFamily="34" charset="0"/>
                          <a:cs typeface="Arial" panose="020B0604020202020204" pitchFamily="34" charset="0"/>
                        </a:rPr>
                        <a:t>31.9</a:t>
                      </a:r>
                    </a:p>
                  </a:txBody>
                  <a:tcPr marL="6350" marR="6350" marT="6350" marB="0" anchor="b"/>
                </a:tc>
                <a:tc>
                  <a:txBody>
                    <a:bodyPr/>
                    <a:lstStyle/>
                    <a:p>
                      <a:pPr algn="ctr" fontAlgn="b"/>
                      <a:r>
                        <a:rPr lang="en-GB" sz="2000" b="0" i="0" u="none" strike="noStrike">
                          <a:solidFill>
                            <a:srgbClr val="000000"/>
                          </a:solidFill>
                          <a:effectLst/>
                          <a:latin typeface="Arial" panose="020B0604020202020204" pitchFamily="34" charset="0"/>
                          <a:cs typeface="Arial" panose="020B0604020202020204" pitchFamily="34" charset="0"/>
                        </a:rPr>
                        <a:t>265960</a:t>
                      </a:r>
                    </a:p>
                  </a:txBody>
                  <a:tcPr marL="6350" marR="6350" marT="6350" marB="0" anchor="b"/>
                </a:tc>
                <a:tc>
                  <a:txBody>
                    <a:bodyPr/>
                    <a:lstStyle/>
                    <a:p>
                      <a:pPr algn="ctr" fontAlgn="b"/>
                      <a:r>
                        <a:rPr lang="en-GB" sz="2000" b="0" i="0" u="none" strike="noStrike">
                          <a:solidFill>
                            <a:srgbClr val="000000"/>
                          </a:solidFill>
                          <a:effectLst/>
                          <a:latin typeface="Arial" panose="020B0604020202020204" pitchFamily="34" charset="0"/>
                          <a:cs typeface="Arial" panose="020B0604020202020204" pitchFamily="34" charset="0"/>
                        </a:rPr>
                        <a:t>41600</a:t>
                      </a:r>
                    </a:p>
                  </a:txBody>
                  <a:tcPr marL="6350" marR="6350" marT="6350" marB="0" anchor="b"/>
                </a:tc>
                <a:tc>
                  <a:txBody>
                    <a:bodyPr/>
                    <a:lstStyle/>
                    <a:p>
                      <a:pPr algn="ctr" fontAlgn="b"/>
                      <a:r>
                        <a:rPr lang="en-GB" sz="2000" b="0" i="0" u="none" strike="noStrike">
                          <a:solidFill>
                            <a:srgbClr val="000000"/>
                          </a:solidFill>
                          <a:effectLst/>
                          <a:latin typeface="Arial" panose="020B0604020202020204" pitchFamily="34" charset="0"/>
                          <a:cs typeface="Arial" panose="020B0604020202020204" pitchFamily="34" charset="0"/>
                        </a:rPr>
                        <a:t>84.4</a:t>
                      </a:r>
                    </a:p>
                  </a:txBody>
                  <a:tcPr marL="6350" marR="6350" marT="6350" marB="0" anchor="b"/>
                </a:tc>
              </a:tr>
              <a:tr h="558229">
                <a:tc>
                  <a:txBody>
                    <a:bodyPr/>
                    <a:lstStyle/>
                    <a:p>
                      <a:pPr algn="ctr" fontAlgn="b"/>
                      <a:r>
                        <a:rPr lang="en-GB" sz="2000" b="0" i="0" u="none" strike="noStrike" dirty="0" smtClean="0">
                          <a:solidFill>
                            <a:srgbClr val="000000"/>
                          </a:solidFill>
                          <a:effectLst/>
                          <a:latin typeface="Arial" panose="020B0604020202020204" pitchFamily="34" charset="0"/>
                          <a:cs typeface="Arial" panose="020B0604020202020204" pitchFamily="34" charset="0"/>
                        </a:rPr>
                        <a:t>1 </a:t>
                      </a:r>
                      <a:r>
                        <a:rPr lang="en-GB" sz="2000" b="0" i="0" u="none" strike="noStrike" dirty="0" smtClean="0">
                          <a:solidFill>
                            <a:srgbClr val="000000"/>
                          </a:solidFill>
                          <a:effectLst/>
                          <a:latin typeface="Arial" panose="020B0604020202020204" pitchFamily="34" charset="0"/>
                          <a:cs typeface="Arial" panose="020B0604020202020204" pitchFamily="34" charset="0"/>
                        </a:rPr>
                        <a:t>µm</a:t>
                      </a:r>
                      <a:endParaRPr lang="en-GB" sz="2000" b="0" i="0" u="none" strike="noStrike" dirty="0">
                        <a:solidFill>
                          <a:srgbClr val="000000"/>
                        </a:solidFill>
                        <a:effectLst/>
                        <a:latin typeface="Arial" panose="020B0604020202020204" pitchFamily="34" charset="0"/>
                        <a:cs typeface="Arial" panose="020B0604020202020204" pitchFamily="34" charset="0"/>
                      </a:endParaRPr>
                    </a:p>
                  </a:txBody>
                  <a:tcPr marL="6350" marR="6350" marT="6350" marB="0" anchor="b"/>
                </a:tc>
                <a:tc>
                  <a:txBody>
                    <a:bodyPr/>
                    <a:lstStyle/>
                    <a:p>
                      <a:pPr algn="ctr" fontAlgn="b"/>
                      <a:r>
                        <a:rPr lang="en-GB" sz="2000" b="0" i="0" u="none" strike="noStrike">
                          <a:solidFill>
                            <a:srgbClr val="000000"/>
                          </a:solidFill>
                          <a:effectLst/>
                          <a:latin typeface="Arial" panose="020B0604020202020204" pitchFamily="34" charset="0"/>
                          <a:cs typeface="Arial" panose="020B0604020202020204" pitchFamily="34" charset="0"/>
                        </a:rPr>
                        <a:t>28420</a:t>
                      </a:r>
                    </a:p>
                  </a:txBody>
                  <a:tcPr marL="6350" marR="6350" marT="6350" marB="0" anchor="b"/>
                </a:tc>
                <a:tc>
                  <a:txBody>
                    <a:bodyPr/>
                    <a:lstStyle/>
                    <a:p>
                      <a:pPr algn="ctr" fontAlgn="b"/>
                      <a:r>
                        <a:rPr lang="en-GB" sz="2000" b="0" i="0" u="none" strike="noStrike">
                          <a:solidFill>
                            <a:srgbClr val="000000"/>
                          </a:solidFill>
                          <a:effectLst/>
                          <a:latin typeface="Arial" panose="020B0604020202020204" pitchFamily="34" charset="0"/>
                          <a:cs typeface="Arial" panose="020B0604020202020204" pitchFamily="34" charset="0"/>
                        </a:rPr>
                        <a:t>17680</a:t>
                      </a:r>
                    </a:p>
                  </a:txBody>
                  <a:tcPr marL="6350" marR="6350" marT="6350" marB="0" anchor="b"/>
                </a:tc>
                <a:tc>
                  <a:txBody>
                    <a:bodyPr/>
                    <a:lstStyle/>
                    <a:p>
                      <a:pPr algn="ctr" fontAlgn="b"/>
                      <a:r>
                        <a:rPr lang="en-GB" sz="2000" b="0" i="0" u="none" strike="noStrike">
                          <a:solidFill>
                            <a:srgbClr val="000000"/>
                          </a:solidFill>
                          <a:effectLst/>
                          <a:latin typeface="Arial" panose="020B0604020202020204" pitchFamily="34" charset="0"/>
                          <a:cs typeface="Arial" panose="020B0604020202020204" pitchFamily="34" charset="0"/>
                        </a:rPr>
                        <a:t>37.8</a:t>
                      </a:r>
                    </a:p>
                  </a:txBody>
                  <a:tcPr marL="6350" marR="6350" marT="6350" marB="0" anchor="b"/>
                </a:tc>
                <a:tc>
                  <a:txBody>
                    <a:bodyPr/>
                    <a:lstStyle/>
                    <a:p>
                      <a:pPr algn="ctr" fontAlgn="b"/>
                      <a:r>
                        <a:rPr lang="en-GB" sz="2000" b="0" i="0" u="none" strike="noStrike">
                          <a:solidFill>
                            <a:srgbClr val="000000"/>
                          </a:solidFill>
                          <a:effectLst/>
                          <a:latin typeface="Arial" panose="020B0604020202020204" pitchFamily="34" charset="0"/>
                          <a:cs typeface="Arial" panose="020B0604020202020204" pitchFamily="34" charset="0"/>
                        </a:rPr>
                        <a:t>29078</a:t>
                      </a:r>
                    </a:p>
                  </a:txBody>
                  <a:tcPr marL="6350" marR="6350" marT="6350" marB="0" anchor="b"/>
                </a:tc>
                <a:tc>
                  <a:txBody>
                    <a:bodyPr/>
                    <a:lstStyle/>
                    <a:p>
                      <a:pPr algn="ctr" fontAlgn="b"/>
                      <a:r>
                        <a:rPr lang="en-GB" sz="2000" b="0" i="0" u="none" strike="noStrike">
                          <a:solidFill>
                            <a:srgbClr val="000000"/>
                          </a:solidFill>
                          <a:effectLst/>
                          <a:latin typeface="Arial" panose="020B0604020202020204" pitchFamily="34" charset="0"/>
                          <a:cs typeface="Arial" panose="020B0604020202020204" pitchFamily="34" charset="0"/>
                        </a:rPr>
                        <a:t>19583</a:t>
                      </a:r>
                    </a:p>
                  </a:txBody>
                  <a:tcPr marL="6350" marR="6350" marT="6350" marB="0" anchor="b"/>
                </a:tc>
                <a:tc>
                  <a:txBody>
                    <a:bodyPr/>
                    <a:lstStyle/>
                    <a:p>
                      <a:pPr algn="ctr" fontAlgn="b"/>
                      <a:r>
                        <a:rPr lang="en-GB" sz="2000" b="0" i="0" u="none" strike="noStrike">
                          <a:solidFill>
                            <a:srgbClr val="000000"/>
                          </a:solidFill>
                          <a:effectLst/>
                          <a:latin typeface="Arial" panose="020B0604020202020204" pitchFamily="34" charset="0"/>
                          <a:cs typeface="Arial" panose="020B0604020202020204" pitchFamily="34" charset="0"/>
                        </a:rPr>
                        <a:t>32.7</a:t>
                      </a:r>
                    </a:p>
                  </a:txBody>
                  <a:tcPr marL="6350" marR="6350" marT="6350" marB="0" anchor="b"/>
                </a:tc>
                <a:tc>
                  <a:txBody>
                    <a:bodyPr/>
                    <a:lstStyle/>
                    <a:p>
                      <a:pPr algn="ctr" fontAlgn="b"/>
                      <a:r>
                        <a:rPr lang="en-GB" sz="2000" b="0" i="0" u="none" strike="noStrike">
                          <a:solidFill>
                            <a:srgbClr val="000000"/>
                          </a:solidFill>
                          <a:effectLst/>
                          <a:latin typeface="Arial" panose="020B0604020202020204" pitchFamily="34" charset="0"/>
                          <a:cs typeface="Arial" panose="020B0604020202020204" pitchFamily="34" charset="0"/>
                        </a:rPr>
                        <a:t>25720</a:t>
                      </a:r>
                    </a:p>
                  </a:txBody>
                  <a:tcPr marL="6350" marR="6350" marT="6350" marB="0" anchor="b"/>
                </a:tc>
                <a:tc>
                  <a:txBody>
                    <a:bodyPr/>
                    <a:lstStyle/>
                    <a:p>
                      <a:pPr algn="ctr" fontAlgn="b"/>
                      <a:r>
                        <a:rPr lang="en-GB" sz="2000" b="0" i="0" u="none" strike="noStrike">
                          <a:solidFill>
                            <a:srgbClr val="000000"/>
                          </a:solidFill>
                          <a:effectLst/>
                          <a:latin typeface="Arial" panose="020B0604020202020204" pitchFamily="34" charset="0"/>
                          <a:cs typeface="Arial" panose="020B0604020202020204" pitchFamily="34" charset="0"/>
                        </a:rPr>
                        <a:t>4040</a:t>
                      </a:r>
                    </a:p>
                  </a:txBody>
                  <a:tcPr marL="6350" marR="6350" marT="6350" marB="0" anchor="b"/>
                </a:tc>
                <a:tc>
                  <a:txBody>
                    <a:bodyPr/>
                    <a:lstStyle/>
                    <a:p>
                      <a:pPr algn="ctr" fontAlgn="b"/>
                      <a:r>
                        <a:rPr lang="en-GB" sz="2000" b="0" i="0" u="none" strike="noStrike">
                          <a:solidFill>
                            <a:srgbClr val="000000"/>
                          </a:solidFill>
                          <a:effectLst/>
                          <a:latin typeface="Arial" panose="020B0604020202020204" pitchFamily="34" charset="0"/>
                          <a:cs typeface="Arial" panose="020B0604020202020204" pitchFamily="34" charset="0"/>
                        </a:rPr>
                        <a:t>84.3</a:t>
                      </a:r>
                    </a:p>
                  </a:txBody>
                  <a:tcPr marL="6350" marR="6350" marT="6350" marB="0" anchor="b"/>
                </a:tc>
              </a:tr>
              <a:tr h="558229">
                <a:tc>
                  <a:txBody>
                    <a:bodyPr/>
                    <a:lstStyle/>
                    <a:p>
                      <a:pPr algn="ctr" fontAlgn="b"/>
                      <a:r>
                        <a:rPr lang="en-GB" sz="2000" b="0" i="0" u="none" strike="noStrike" dirty="0" smtClean="0">
                          <a:solidFill>
                            <a:srgbClr val="000000"/>
                          </a:solidFill>
                          <a:effectLst/>
                          <a:latin typeface="Arial" panose="020B0604020202020204" pitchFamily="34" charset="0"/>
                          <a:cs typeface="Arial" panose="020B0604020202020204" pitchFamily="34" charset="0"/>
                        </a:rPr>
                        <a:t>3 </a:t>
                      </a:r>
                      <a:r>
                        <a:rPr lang="en-GB" sz="2000" b="0" i="0" u="none" strike="noStrike" dirty="0" smtClean="0">
                          <a:solidFill>
                            <a:srgbClr val="000000"/>
                          </a:solidFill>
                          <a:effectLst/>
                          <a:latin typeface="Arial" panose="020B0604020202020204" pitchFamily="34" charset="0"/>
                          <a:cs typeface="Arial" panose="020B0604020202020204" pitchFamily="34" charset="0"/>
                        </a:rPr>
                        <a:t>µm</a:t>
                      </a:r>
                      <a:endParaRPr lang="en-GB" sz="2000" b="0" i="0" u="none" strike="noStrike" dirty="0">
                        <a:solidFill>
                          <a:srgbClr val="000000"/>
                        </a:solidFill>
                        <a:effectLst/>
                        <a:latin typeface="Arial" panose="020B0604020202020204" pitchFamily="34" charset="0"/>
                        <a:cs typeface="Arial" panose="020B0604020202020204" pitchFamily="34" charset="0"/>
                      </a:endParaRPr>
                    </a:p>
                  </a:txBody>
                  <a:tcPr marL="6350" marR="6350" marT="6350" marB="0" anchor="b"/>
                </a:tc>
                <a:tc>
                  <a:txBody>
                    <a:bodyPr/>
                    <a:lstStyle/>
                    <a:p>
                      <a:pPr algn="ctr" fontAlgn="b"/>
                      <a:r>
                        <a:rPr lang="en-GB" sz="2000" b="0" i="0" u="none" strike="noStrike">
                          <a:solidFill>
                            <a:srgbClr val="000000"/>
                          </a:solidFill>
                          <a:effectLst/>
                          <a:latin typeface="Arial" panose="020B0604020202020204" pitchFamily="34" charset="0"/>
                          <a:cs typeface="Arial" panose="020B0604020202020204" pitchFamily="34" charset="0"/>
                        </a:rPr>
                        <a:t>600</a:t>
                      </a:r>
                    </a:p>
                  </a:txBody>
                  <a:tcPr marL="6350" marR="6350" marT="6350" marB="0" anchor="b"/>
                </a:tc>
                <a:tc>
                  <a:txBody>
                    <a:bodyPr/>
                    <a:lstStyle/>
                    <a:p>
                      <a:pPr algn="ctr" fontAlgn="b"/>
                      <a:r>
                        <a:rPr lang="en-GB" sz="2000" b="0" i="0" u="none" strike="noStrike">
                          <a:solidFill>
                            <a:srgbClr val="000000"/>
                          </a:solidFill>
                          <a:effectLst/>
                          <a:latin typeface="Arial" panose="020B0604020202020204" pitchFamily="34" charset="0"/>
                          <a:cs typeface="Arial" panose="020B0604020202020204" pitchFamily="34" charset="0"/>
                        </a:rPr>
                        <a:t>380</a:t>
                      </a:r>
                    </a:p>
                  </a:txBody>
                  <a:tcPr marL="6350" marR="6350" marT="6350" marB="0" anchor="b"/>
                </a:tc>
                <a:tc>
                  <a:txBody>
                    <a:bodyPr/>
                    <a:lstStyle/>
                    <a:p>
                      <a:pPr algn="ctr" fontAlgn="b"/>
                      <a:r>
                        <a:rPr lang="en-GB" sz="2000" b="0" i="0" u="none" strike="noStrike">
                          <a:solidFill>
                            <a:srgbClr val="000000"/>
                          </a:solidFill>
                          <a:effectLst/>
                          <a:latin typeface="Arial" panose="020B0604020202020204" pitchFamily="34" charset="0"/>
                          <a:cs typeface="Arial" panose="020B0604020202020204" pitchFamily="34" charset="0"/>
                        </a:rPr>
                        <a:t>36.7</a:t>
                      </a:r>
                    </a:p>
                  </a:txBody>
                  <a:tcPr marL="6350" marR="6350" marT="6350" marB="0" anchor="b"/>
                </a:tc>
                <a:tc>
                  <a:txBody>
                    <a:bodyPr/>
                    <a:lstStyle/>
                    <a:p>
                      <a:pPr algn="ctr" fontAlgn="b"/>
                      <a:r>
                        <a:rPr lang="en-GB" sz="2000" b="0" i="0" u="none" strike="noStrike">
                          <a:solidFill>
                            <a:srgbClr val="000000"/>
                          </a:solidFill>
                          <a:effectLst/>
                          <a:latin typeface="Arial" panose="020B0604020202020204" pitchFamily="34" charset="0"/>
                          <a:cs typeface="Arial" panose="020B0604020202020204" pitchFamily="34" charset="0"/>
                        </a:rPr>
                        <a:t>4104</a:t>
                      </a:r>
                    </a:p>
                  </a:txBody>
                  <a:tcPr marL="6350" marR="6350" marT="6350" marB="0" anchor="b"/>
                </a:tc>
                <a:tc>
                  <a:txBody>
                    <a:bodyPr/>
                    <a:lstStyle/>
                    <a:p>
                      <a:pPr algn="ctr" fontAlgn="b"/>
                      <a:r>
                        <a:rPr lang="en-GB" sz="2000" b="0" i="0" u="none" strike="noStrike">
                          <a:solidFill>
                            <a:srgbClr val="000000"/>
                          </a:solidFill>
                          <a:effectLst/>
                          <a:latin typeface="Arial" panose="020B0604020202020204" pitchFamily="34" charset="0"/>
                          <a:cs typeface="Arial" panose="020B0604020202020204" pitchFamily="34" charset="0"/>
                        </a:rPr>
                        <a:t>4451</a:t>
                      </a:r>
                    </a:p>
                  </a:txBody>
                  <a:tcPr marL="6350" marR="6350" marT="6350" marB="0" anchor="b"/>
                </a:tc>
                <a:tc>
                  <a:txBody>
                    <a:bodyPr/>
                    <a:lstStyle/>
                    <a:p>
                      <a:pPr algn="ctr" fontAlgn="b"/>
                      <a:r>
                        <a:rPr lang="en-GB" sz="2000" b="0" i="0" u="none" strike="noStrike">
                          <a:solidFill>
                            <a:srgbClr val="000000"/>
                          </a:solidFill>
                          <a:effectLst/>
                          <a:latin typeface="Arial" panose="020B0604020202020204" pitchFamily="34" charset="0"/>
                          <a:cs typeface="Arial" panose="020B0604020202020204" pitchFamily="34" charset="0"/>
                        </a:rPr>
                        <a:t>-8.5</a:t>
                      </a:r>
                    </a:p>
                  </a:txBody>
                  <a:tcPr marL="6350" marR="6350" marT="6350" marB="0" anchor="b"/>
                </a:tc>
                <a:tc>
                  <a:txBody>
                    <a:bodyPr/>
                    <a:lstStyle/>
                    <a:p>
                      <a:pPr algn="ctr" fontAlgn="b"/>
                      <a:r>
                        <a:rPr lang="en-GB" sz="2000" b="0" i="0" u="none" strike="noStrike">
                          <a:solidFill>
                            <a:srgbClr val="000000"/>
                          </a:solidFill>
                          <a:effectLst/>
                          <a:latin typeface="Arial" panose="020B0604020202020204" pitchFamily="34" charset="0"/>
                          <a:cs typeface="Arial" panose="020B0604020202020204" pitchFamily="34" charset="0"/>
                        </a:rPr>
                        <a:t>1320</a:t>
                      </a:r>
                    </a:p>
                  </a:txBody>
                  <a:tcPr marL="6350" marR="6350" marT="6350" marB="0" anchor="b"/>
                </a:tc>
                <a:tc>
                  <a:txBody>
                    <a:bodyPr/>
                    <a:lstStyle/>
                    <a:p>
                      <a:pPr algn="ctr" fontAlgn="b"/>
                      <a:r>
                        <a:rPr lang="en-GB" sz="2000" b="0" i="0" u="none" strike="noStrike">
                          <a:solidFill>
                            <a:srgbClr val="000000"/>
                          </a:solidFill>
                          <a:effectLst/>
                          <a:latin typeface="Arial" panose="020B0604020202020204" pitchFamily="34" charset="0"/>
                          <a:cs typeface="Arial" panose="020B0604020202020204" pitchFamily="34" charset="0"/>
                        </a:rPr>
                        <a:t>400</a:t>
                      </a:r>
                    </a:p>
                  </a:txBody>
                  <a:tcPr marL="6350" marR="6350" marT="6350" marB="0" anchor="b"/>
                </a:tc>
                <a:tc>
                  <a:txBody>
                    <a:bodyPr/>
                    <a:lstStyle/>
                    <a:p>
                      <a:pPr algn="ctr" fontAlgn="b"/>
                      <a:r>
                        <a:rPr lang="en-GB" sz="2000" b="0" i="0" u="none" strike="noStrike">
                          <a:solidFill>
                            <a:srgbClr val="000000"/>
                          </a:solidFill>
                          <a:effectLst/>
                          <a:latin typeface="Arial" panose="020B0604020202020204" pitchFamily="34" charset="0"/>
                          <a:cs typeface="Arial" panose="020B0604020202020204" pitchFamily="34" charset="0"/>
                        </a:rPr>
                        <a:t>69.7</a:t>
                      </a:r>
                    </a:p>
                  </a:txBody>
                  <a:tcPr marL="6350" marR="6350" marT="6350" marB="0" anchor="b"/>
                </a:tc>
              </a:tr>
              <a:tr h="558229">
                <a:tc>
                  <a:txBody>
                    <a:bodyPr/>
                    <a:lstStyle/>
                    <a:p>
                      <a:pPr algn="ctr" fontAlgn="b"/>
                      <a:r>
                        <a:rPr lang="en-GB" sz="2000" b="0" i="0" u="none" strike="noStrike" dirty="0" smtClean="0">
                          <a:solidFill>
                            <a:srgbClr val="000000"/>
                          </a:solidFill>
                          <a:effectLst/>
                          <a:latin typeface="Arial" panose="020B0604020202020204" pitchFamily="34" charset="0"/>
                          <a:cs typeface="Arial" panose="020B0604020202020204" pitchFamily="34" charset="0"/>
                        </a:rPr>
                        <a:t>5 </a:t>
                      </a:r>
                      <a:r>
                        <a:rPr lang="en-GB" sz="2000" b="0" i="0" u="none" strike="noStrike" dirty="0" smtClean="0">
                          <a:solidFill>
                            <a:srgbClr val="000000"/>
                          </a:solidFill>
                          <a:effectLst/>
                          <a:latin typeface="Arial" panose="020B0604020202020204" pitchFamily="34" charset="0"/>
                          <a:cs typeface="Arial" panose="020B0604020202020204" pitchFamily="34" charset="0"/>
                        </a:rPr>
                        <a:t>µm</a:t>
                      </a:r>
                      <a:endParaRPr lang="en-GB" sz="2000" b="0" i="0" u="none" strike="noStrike" dirty="0">
                        <a:solidFill>
                          <a:srgbClr val="000000"/>
                        </a:solidFill>
                        <a:effectLst/>
                        <a:latin typeface="Arial" panose="020B0604020202020204" pitchFamily="34" charset="0"/>
                        <a:cs typeface="Arial" panose="020B0604020202020204" pitchFamily="34" charset="0"/>
                      </a:endParaRPr>
                    </a:p>
                  </a:txBody>
                  <a:tcPr marL="6350" marR="6350" marT="6350" marB="0" anchor="b"/>
                </a:tc>
                <a:tc>
                  <a:txBody>
                    <a:bodyPr/>
                    <a:lstStyle/>
                    <a:p>
                      <a:pPr algn="ctr" fontAlgn="b"/>
                      <a:r>
                        <a:rPr lang="en-GB" sz="2000" b="0" i="0" u="none" strike="noStrike">
                          <a:solidFill>
                            <a:srgbClr val="000000"/>
                          </a:solidFill>
                          <a:effectLst/>
                          <a:latin typeface="Arial" panose="020B0604020202020204" pitchFamily="34" charset="0"/>
                          <a:cs typeface="Arial" panose="020B0604020202020204" pitchFamily="34" charset="0"/>
                        </a:rPr>
                        <a:t>260</a:t>
                      </a:r>
                    </a:p>
                  </a:txBody>
                  <a:tcPr marL="6350" marR="6350" marT="6350" marB="0" anchor="b"/>
                </a:tc>
                <a:tc>
                  <a:txBody>
                    <a:bodyPr/>
                    <a:lstStyle/>
                    <a:p>
                      <a:pPr algn="ctr" fontAlgn="b"/>
                      <a:r>
                        <a:rPr lang="en-GB" sz="2000" b="0" i="0" u="none" strike="noStrike">
                          <a:solidFill>
                            <a:srgbClr val="000000"/>
                          </a:solidFill>
                          <a:effectLst/>
                          <a:latin typeface="Arial" panose="020B0604020202020204" pitchFamily="34" charset="0"/>
                          <a:cs typeface="Arial" panose="020B0604020202020204" pitchFamily="34" charset="0"/>
                        </a:rPr>
                        <a:t>180</a:t>
                      </a:r>
                    </a:p>
                  </a:txBody>
                  <a:tcPr marL="6350" marR="6350" marT="6350" marB="0" anchor="b"/>
                </a:tc>
                <a:tc>
                  <a:txBody>
                    <a:bodyPr/>
                    <a:lstStyle/>
                    <a:p>
                      <a:pPr algn="ctr" fontAlgn="b"/>
                      <a:r>
                        <a:rPr lang="en-GB" sz="2000" b="0" i="0" u="none" strike="noStrike">
                          <a:solidFill>
                            <a:srgbClr val="000000"/>
                          </a:solidFill>
                          <a:effectLst/>
                          <a:latin typeface="Arial" panose="020B0604020202020204" pitchFamily="34" charset="0"/>
                          <a:cs typeface="Arial" panose="020B0604020202020204" pitchFamily="34" charset="0"/>
                        </a:rPr>
                        <a:t>30.8</a:t>
                      </a:r>
                    </a:p>
                  </a:txBody>
                  <a:tcPr marL="6350" marR="6350" marT="6350" marB="0" anchor="b"/>
                </a:tc>
                <a:tc>
                  <a:txBody>
                    <a:bodyPr/>
                    <a:lstStyle/>
                    <a:p>
                      <a:pPr algn="ctr" fontAlgn="b"/>
                      <a:r>
                        <a:rPr lang="en-GB" sz="2000" b="0" i="0" u="none" strike="noStrike">
                          <a:solidFill>
                            <a:srgbClr val="000000"/>
                          </a:solidFill>
                          <a:effectLst/>
                          <a:latin typeface="Arial" panose="020B0604020202020204" pitchFamily="34" charset="0"/>
                          <a:cs typeface="Arial" panose="020B0604020202020204" pitchFamily="34" charset="0"/>
                        </a:rPr>
                        <a:t>35</a:t>
                      </a:r>
                    </a:p>
                  </a:txBody>
                  <a:tcPr marL="6350" marR="6350" marT="6350" marB="0" anchor="b"/>
                </a:tc>
                <a:tc>
                  <a:txBody>
                    <a:bodyPr/>
                    <a:lstStyle/>
                    <a:p>
                      <a:pPr algn="ctr" fontAlgn="b"/>
                      <a:r>
                        <a:rPr lang="en-GB" sz="2000" b="0" i="0" u="none" strike="noStrike">
                          <a:solidFill>
                            <a:srgbClr val="000000"/>
                          </a:solidFill>
                          <a:effectLst/>
                          <a:latin typeface="Arial" panose="020B0604020202020204" pitchFamily="34" charset="0"/>
                          <a:cs typeface="Arial" panose="020B0604020202020204" pitchFamily="34" charset="0"/>
                        </a:rPr>
                        <a:t>208</a:t>
                      </a:r>
                    </a:p>
                  </a:txBody>
                  <a:tcPr marL="6350" marR="6350" marT="6350" marB="0" anchor="b"/>
                </a:tc>
                <a:tc>
                  <a:txBody>
                    <a:bodyPr/>
                    <a:lstStyle/>
                    <a:p>
                      <a:pPr algn="ctr" fontAlgn="b"/>
                      <a:r>
                        <a:rPr lang="en-GB" sz="2000" b="0" i="0" u="none" strike="noStrike">
                          <a:solidFill>
                            <a:srgbClr val="000000"/>
                          </a:solidFill>
                          <a:effectLst/>
                          <a:latin typeface="Arial" panose="020B0604020202020204" pitchFamily="34" charset="0"/>
                          <a:cs typeface="Arial" panose="020B0604020202020204" pitchFamily="34" charset="0"/>
                        </a:rPr>
                        <a:t>-494.3</a:t>
                      </a:r>
                    </a:p>
                  </a:txBody>
                  <a:tcPr marL="6350" marR="6350" marT="6350" marB="0" anchor="b"/>
                </a:tc>
                <a:tc>
                  <a:txBody>
                    <a:bodyPr/>
                    <a:lstStyle/>
                    <a:p>
                      <a:pPr algn="ctr" fontAlgn="b"/>
                      <a:r>
                        <a:rPr lang="en-GB" sz="2000" b="0" i="0" u="none" strike="noStrike">
                          <a:solidFill>
                            <a:srgbClr val="000000"/>
                          </a:solidFill>
                          <a:effectLst/>
                          <a:latin typeface="Arial" panose="020B0604020202020204" pitchFamily="34" charset="0"/>
                          <a:cs typeface="Arial" panose="020B0604020202020204" pitchFamily="34" charset="0"/>
                        </a:rPr>
                        <a:t>540</a:t>
                      </a:r>
                    </a:p>
                  </a:txBody>
                  <a:tcPr marL="6350" marR="6350" marT="6350" marB="0" anchor="b"/>
                </a:tc>
                <a:tc>
                  <a:txBody>
                    <a:bodyPr/>
                    <a:lstStyle/>
                    <a:p>
                      <a:pPr algn="ctr" fontAlgn="b"/>
                      <a:r>
                        <a:rPr lang="en-GB" sz="2000" b="0" i="0" u="none" strike="noStrike">
                          <a:solidFill>
                            <a:srgbClr val="000000"/>
                          </a:solidFill>
                          <a:effectLst/>
                          <a:latin typeface="Arial" panose="020B0604020202020204" pitchFamily="34" charset="0"/>
                          <a:cs typeface="Arial" panose="020B0604020202020204" pitchFamily="34" charset="0"/>
                        </a:rPr>
                        <a:t>200</a:t>
                      </a:r>
                    </a:p>
                  </a:txBody>
                  <a:tcPr marL="6350" marR="6350" marT="6350" marB="0" anchor="b"/>
                </a:tc>
                <a:tc>
                  <a:txBody>
                    <a:bodyPr/>
                    <a:lstStyle/>
                    <a:p>
                      <a:pPr algn="ctr" fontAlgn="b"/>
                      <a:r>
                        <a:rPr lang="en-GB" sz="2000" b="0" i="0" u="none" strike="noStrike" dirty="0">
                          <a:solidFill>
                            <a:srgbClr val="000000"/>
                          </a:solidFill>
                          <a:effectLst/>
                          <a:latin typeface="Arial" panose="020B0604020202020204" pitchFamily="34" charset="0"/>
                          <a:cs typeface="Arial" panose="020B0604020202020204" pitchFamily="34" charset="0"/>
                        </a:rPr>
                        <a:t>63.0</a:t>
                      </a:r>
                    </a:p>
                  </a:txBody>
                  <a:tcPr marL="6350" marR="6350" marT="6350" marB="0" anchor="b"/>
                </a:tc>
              </a:tr>
            </a:tbl>
          </a:graphicData>
        </a:graphic>
      </p:graphicFrame>
      <p:sp>
        <p:nvSpPr>
          <p:cNvPr id="33" name="TextBox 6">
            <a:extLst>
              <a:ext uri="{FF2B5EF4-FFF2-40B4-BE49-F238E27FC236}">
                <a16:creationId xmlns:a16="http://schemas.microsoft.com/office/drawing/2014/main" xmlns="" id="{C063C73F-AE11-C692-9E4F-3CC68D195B4F}"/>
              </a:ext>
            </a:extLst>
          </p:cNvPr>
          <p:cNvSpPr txBox="1">
            <a:spLocks noChangeArrowheads="1"/>
          </p:cNvSpPr>
          <p:nvPr/>
        </p:nvSpPr>
        <p:spPr bwMode="auto">
          <a:xfrm>
            <a:off x="1818507" y="38980877"/>
            <a:ext cx="13236575"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8200">
                <a:solidFill>
                  <a:schemeClr val="tx1"/>
                </a:solidFill>
                <a:latin typeface="Arial" panose="020B0604020202020204" pitchFamily="34" charset="0"/>
              </a:defRPr>
            </a:lvl1pPr>
            <a:lvl2pPr marL="742950" indent="-285750">
              <a:defRPr sz="8200">
                <a:solidFill>
                  <a:schemeClr val="tx1"/>
                </a:solidFill>
                <a:latin typeface="Arial" panose="020B0604020202020204" pitchFamily="34" charset="0"/>
              </a:defRPr>
            </a:lvl2pPr>
            <a:lvl3pPr marL="1143000" indent="-228600">
              <a:defRPr sz="8200">
                <a:solidFill>
                  <a:schemeClr val="tx1"/>
                </a:solidFill>
                <a:latin typeface="Arial" panose="020B0604020202020204" pitchFamily="34" charset="0"/>
              </a:defRPr>
            </a:lvl3pPr>
            <a:lvl4pPr marL="1600200" indent="-228600">
              <a:defRPr sz="8200">
                <a:solidFill>
                  <a:schemeClr val="tx1"/>
                </a:solidFill>
                <a:latin typeface="Arial" panose="020B0604020202020204" pitchFamily="34" charset="0"/>
              </a:defRPr>
            </a:lvl4pPr>
            <a:lvl5pPr marL="2057400" indent="-228600">
              <a:defRPr sz="8200">
                <a:solidFill>
                  <a:schemeClr val="tx1"/>
                </a:solidFill>
                <a:latin typeface="Arial" panose="020B0604020202020204" pitchFamily="34" charset="0"/>
              </a:defRPr>
            </a:lvl5pPr>
            <a:lvl6pPr marL="2514600" indent="-228600" defTabSz="4175125" eaLnBrk="0" fontAlgn="base" hangingPunct="0">
              <a:spcBef>
                <a:spcPct val="0"/>
              </a:spcBef>
              <a:spcAft>
                <a:spcPct val="0"/>
              </a:spcAft>
              <a:defRPr sz="8200">
                <a:solidFill>
                  <a:schemeClr val="tx1"/>
                </a:solidFill>
                <a:latin typeface="Arial" panose="020B0604020202020204" pitchFamily="34" charset="0"/>
              </a:defRPr>
            </a:lvl6pPr>
            <a:lvl7pPr marL="2971800" indent="-228600" defTabSz="4175125" eaLnBrk="0" fontAlgn="base" hangingPunct="0">
              <a:spcBef>
                <a:spcPct val="0"/>
              </a:spcBef>
              <a:spcAft>
                <a:spcPct val="0"/>
              </a:spcAft>
              <a:defRPr sz="8200">
                <a:solidFill>
                  <a:schemeClr val="tx1"/>
                </a:solidFill>
                <a:latin typeface="Arial" panose="020B0604020202020204" pitchFamily="34" charset="0"/>
              </a:defRPr>
            </a:lvl7pPr>
            <a:lvl8pPr marL="3429000" indent="-228600" defTabSz="4175125" eaLnBrk="0" fontAlgn="base" hangingPunct="0">
              <a:spcBef>
                <a:spcPct val="0"/>
              </a:spcBef>
              <a:spcAft>
                <a:spcPct val="0"/>
              </a:spcAft>
              <a:defRPr sz="8200">
                <a:solidFill>
                  <a:schemeClr val="tx1"/>
                </a:solidFill>
                <a:latin typeface="Arial" panose="020B0604020202020204" pitchFamily="34" charset="0"/>
              </a:defRPr>
            </a:lvl8pPr>
            <a:lvl9pPr marL="3886200" indent="-228600" defTabSz="4175125" eaLnBrk="0" fontAlgn="base" hangingPunct="0">
              <a:spcBef>
                <a:spcPct val="0"/>
              </a:spcBef>
              <a:spcAft>
                <a:spcPct val="0"/>
              </a:spcAft>
              <a:defRPr sz="8200">
                <a:solidFill>
                  <a:schemeClr val="tx1"/>
                </a:solidFill>
                <a:latin typeface="Arial" panose="020B0604020202020204" pitchFamily="34" charset="0"/>
              </a:defRPr>
            </a:lvl9pPr>
          </a:lstStyle>
          <a:p>
            <a:pPr algn="ctr" eaLnBrk="1" hangingPunct="1">
              <a:spcBef>
                <a:spcPts val="1200"/>
              </a:spcBef>
            </a:pPr>
            <a:r>
              <a:rPr lang="en-GB" altLang="en-US" sz="2800" b="1" dirty="0" smtClean="0">
                <a:cs typeface="Arial" panose="020B0604020202020204" pitchFamily="34" charset="0"/>
              </a:rPr>
              <a:t>Table 1: </a:t>
            </a:r>
            <a:r>
              <a:rPr lang="en-GB" altLang="en-US" sz="2800" dirty="0" smtClean="0">
                <a:cs typeface="Arial" panose="020B0604020202020204" pitchFamily="34" charset="0"/>
              </a:rPr>
              <a:t>Impact on particle detected</a:t>
            </a:r>
            <a:endParaRPr lang="en-GB" altLang="en-US" sz="2800" b="1" dirty="0">
              <a:cs typeface="Arial" panose="020B0604020202020204" pitchFamily="34" charset="0"/>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1B1609A16A7EAB4081ACEC37015257DE" ma:contentTypeVersion="6" ma:contentTypeDescription="Create a new document." ma:contentTypeScope="" ma:versionID="5015916c1a493bb2beefaa08bd7151e6">
  <xsd:schema xmlns:xsd="http://www.w3.org/2001/XMLSchema" xmlns:xs="http://www.w3.org/2001/XMLSchema" xmlns:p="http://schemas.microsoft.com/office/2006/metadata/properties" xmlns:ns2="c62c8d89-40cd-4d47-810a-178a840ed702" xmlns:ns3="243a5487-bca1-4676-9b50-90552acc28f4" targetNamespace="http://schemas.microsoft.com/office/2006/metadata/properties" ma:root="true" ma:fieldsID="43cbb1e3adf4175f8b55bba3d015d9b7" ns2:_="" ns3:_="">
    <xsd:import namespace="c62c8d89-40cd-4d47-810a-178a840ed702"/>
    <xsd:import namespace="243a5487-bca1-4676-9b50-90552acc28f4"/>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3:SharedWithUsers" minOccurs="0"/>
                <xsd:element ref="ns3: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62c8d89-40cd-4d47-810a-178a840ed70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243a5487-bca1-4676-9b50-90552acc28f4"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3EFA4E60-1AA2-4ED7-9A18-60D7500C3F6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c62c8d89-40cd-4d47-810a-178a840ed702"/>
    <ds:schemaRef ds:uri="243a5487-bca1-4676-9b50-90552acc28f4"/>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2112</TotalTime>
  <Words>878</Words>
  <Application>Microsoft Office PowerPoint</Application>
  <PresentationFormat>Custom</PresentationFormat>
  <Paragraphs>170</Paragraphs>
  <Slides>1</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vt:i4>
      </vt:variant>
    </vt:vector>
  </HeadingPairs>
  <TitlesOfParts>
    <vt:vector size="4" baseType="lpstr">
      <vt:lpstr>Arial</vt:lpstr>
      <vt:lpstr>Calibri</vt:lpstr>
      <vt:lpstr>Office Theme</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Chris Priest</dc:creator>
  <cp:lastModifiedBy>Otter Jon</cp:lastModifiedBy>
  <cp:revision>52</cp:revision>
  <dcterms:created xsi:type="dcterms:W3CDTF">2009-10-21T05:13:35Z</dcterms:created>
  <dcterms:modified xsi:type="dcterms:W3CDTF">2022-10-12T14:22:54Z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WinDIP File ID">
    <vt:lpwstr>300f83e0-715b-442e-8f07-1d09114de0f7</vt:lpwstr>
  </property>
</Properties>
</file>