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9" r:id="rId2"/>
    <p:sldId id="340" r:id="rId3"/>
    <p:sldId id="343" r:id="rId4"/>
    <p:sldId id="344" r:id="rId5"/>
    <p:sldId id="359" r:id="rId6"/>
    <p:sldId id="318" r:id="rId7"/>
    <p:sldId id="319" r:id="rId8"/>
    <p:sldId id="320" r:id="rId9"/>
    <p:sldId id="321" r:id="rId10"/>
    <p:sldId id="322" r:id="rId11"/>
    <p:sldId id="338" r:id="rId12"/>
    <p:sldId id="342" r:id="rId13"/>
    <p:sldId id="347" r:id="rId14"/>
    <p:sldId id="349" r:id="rId15"/>
    <p:sldId id="355" r:id="rId16"/>
    <p:sldId id="354" r:id="rId17"/>
    <p:sldId id="363" r:id="rId18"/>
    <p:sldId id="348" r:id="rId19"/>
    <p:sldId id="339" r:id="rId20"/>
    <p:sldId id="357" r:id="rId21"/>
    <p:sldId id="358" r:id="rId22"/>
    <p:sldId id="361" r:id="rId23"/>
    <p:sldId id="346" r:id="rId24"/>
    <p:sldId id="345" r:id="rId25"/>
    <p:sldId id="341" r:id="rId26"/>
    <p:sldId id="362" r:id="rId27"/>
    <p:sldId id="36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45" autoAdjust="0"/>
  </p:normalViewPr>
  <p:slideViewPr>
    <p:cSldViewPr snapToGrid="0">
      <p:cViewPr varScale="1">
        <p:scale>
          <a:sx n="100" d="100"/>
          <a:sy n="100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Presentations\Images\180304%20Earsnet%20MRSA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853568495368551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2713848"/>
        <c:axId val="392716984"/>
      </c:lineChart>
      <c:catAx>
        <c:axId val="392713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392716984"/>
        <c:crosses val="autoZero"/>
        <c:auto val="1"/>
        <c:lblAlgn val="ctr"/>
        <c:lblOffset val="100"/>
        <c:noMultiLvlLbl val="0"/>
      </c:catAx>
      <c:valAx>
        <c:axId val="3927169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9271384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18619395824707"/>
          <c:y val="0.10411936938841028"/>
          <c:w val="0.75634956806146114"/>
          <c:h val="0.68227349494668332"/>
        </c:manualLayout>
      </c:layout>
      <c:lineChart>
        <c:grouping val="standard"/>
        <c:varyColors val="0"/>
        <c:ser>
          <c:idx val="0"/>
          <c:order val="0"/>
          <c:tx>
            <c:v>UK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'180304 Earsnet MRSA'!$E$471:$E$487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'180304 Earsnet MRSA'!$H$471:$H$487</c:f>
              <c:numCache>
                <c:formatCode>General</c:formatCode>
                <c:ptCount val="17"/>
                <c:pt idx="0">
                  <c:v>41.437632129999997</c:v>
                </c:pt>
                <c:pt idx="1">
                  <c:v>47.327707449999998</c:v>
                </c:pt>
                <c:pt idx="2">
                  <c:v>46.788413089999999</c:v>
                </c:pt>
                <c:pt idx="3">
                  <c:v>44.100964259999998</c:v>
                </c:pt>
                <c:pt idx="4">
                  <c:v>43.563799879999998</c:v>
                </c:pt>
                <c:pt idx="5">
                  <c:v>43.55936475</c:v>
                </c:pt>
                <c:pt idx="6">
                  <c:v>41.9</c:v>
                </c:pt>
                <c:pt idx="7">
                  <c:v>35.668260230000001</c:v>
                </c:pt>
                <c:pt idx="8">
                  <c:v>30.716417910000001</c:v>
                </c:pt>
                <c:pt idx="9">
                  <c:v>27.818244880000002</c:v>
                </c:pt>
                <c:pt idx="10">
                  <c:v>21.572280169999999</c:v>
                </c:pt>
                <c:pt idx="11">
                  <c:v>13.64436619</c:v>
                </c:pt>
                <c:pt idx="12">
                  <c:v>14.01345291</c:v>
                </c:pt>
                <c:pt idx="13">
                  <c:v>13.745866789999999</c:v>
                </c:pt>
                <c:pt idx="14">
                  <c:v>11.291666660000001</c:v>
                </c:pt>
                <c:pt idx="15">
                  <c:v>10.845121499999999</c:v>
                </c:pt>
                <c:pt idx="16">
                  <c:v>6.7291945799999997</c:v>
                </c:pt>
              </c:numCache>
            </c:numRef>
          </c:val>
          <c:smooth val="0"/>
        </c:ser>
        <c:ser>
          <c:idx val="1"/>
          <c:order val="1"/>
          <c:tx>
            <c:v>Portugal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'180304 Earsnet MRSA'!$H$391:$H$407</c:f>
              <c:numCache>
                <c:formatCode>General</c:formatCode>
                <c:ptCount val="17"/>
                <c:pt idx="0">
                  <c:v>25.165562909999998</c:v>
                </c:pt>
                <c:pt idx="1">
                  <c:v>31.86180422</c:v>
                </c:pt>
                <c:pt idx="2">
                  <c:v>38.121546960000003</c:v>
                </c:pt>
                <c:pt idx="3">
                  <c:v>45.498547909999999</c:v>
                </c:pt>
                <c:pt idx="4">
                  <c:v>46.095954839999997</c:v>
                </c:pt>
                <c:pt idx="5">
                  <c:v>46.574154370000002</c:v>
                </c:pt>
                <c:pt idx="6">
                  <c:v>48.085758030000001</c:v>
                </c:pt>
                <c:pt idx="7">
                  <c:v>48.373101949999999</c:v>
                </c:pt>
                <c:pt idx="8">
                  <c:v>52.892030839999997</c:v>
                </c:pt>
                <c:pt idx="9">
                  <c:v>49.122807010000002</c:v>
                </c:pt>
                <c:pt idx="10">
                  <c:v>53.398652779999999</c:v>
                </c:pt>
                <c:pt idx="11">
                  <c:v>54.552410090000002</c:v>
                </c:pt>
                <c:pt idx="12">
                  <c:v>53.814432979999999</c:v>
                </c:pt>
                <c:pt idx="13">
                  <c:v>46.778242669999997</c:v>
                </c:pt>
                <c:pt idx="14">
                  <c:v>47.447541489999999</c:v>
                </c:pt>
                <c:pt idx="15">
                  <c:v>46.836142580000001</c:v>
                </c:pt>
                <c:pt idx="16">
                  <c:v>43.572669359999999</c:v>
                </c:pt>
              </c:numCache>
            </c:numRef>
          </c:val>
          <c:smooth val="0"/>
        </c:ser>
        <c:ser>
          <c:idx val="7"/>
          <c:order val="2"/>
          <c:tx>
            <c:v>Greece</c:v>
          </c:tx>
          <c:spPr>
            <a:ln w="3810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'180304 Earsnet MRSA'!$H$134:$H$150</c:f>
              <c:numCache>
                <c:formatCode>General</c:formatCode>
                <c:ptCount val="17"/>
                <c:pt idx="0">
                  <c:v>49.726775949999997</c:v>
                </c:pt>
                <c:pt idx="1">
                  <c:v>40.443213290000003</c:v>
                </c:pt>
                <c:pt idx="2">
                  <c:v>44.02173913</c:v>
                </c:pt>
                <c:pt idx="3">
                  <c:v>45.19519519</c:v>
                </c:pt>
                <c:pt idx="4">
                  <c:v>44.334975360000001</c:v>
                </c:pt>
                <c:pt idx="5">
                  <c:v>42.143906020000003</c:v>
                </c:pt>
                <c:pt idx="6">
                  <c:v>42.857142850000002</c:v>
                </c:pt>
                <c:pt idx="7">
                  <c:v>48.014888329999998</c:v>
                </c:pt>
                <c:pt idx="8">
                  <c:v>40.977881250000003</c:v>
                </c:pt>
                <c:pt idx="9">
                  <c:v>40.361445779999997</c:v>
                </c:pt>
                <c:pt idx="10">
                  <c:v>39.215686269999999</c:v>
                </c:pt>
                <c:pt idx="11">
                  <c:v>39.158163260000002</c:v>
                </c:pt>
                <c:pt idx="12">
                  <c:v>40.981735149999999</c:v>
                </c:pt>
                <c:pt idx="13">
                  <c:v>40.290620869999998</c:v>
                </c:pt>
                <c:pt idx="14">
                  <c:v>37.050359710000002</c:v>
                </c:pt>
                <c:pt idx="15">
                  <c:v>39.37908496</c:v>
                </c:pt>
                <c:pt idx="16">
                  <c:v>38.810641619999998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714240"/>
        <c:axId val="392715808"/>
      </c:lineChart>
      <c:catAx>
        <c:axId val="3927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15808"/>
        <c:crosses val="autoZero"/>
        <c:auto val="1"/>
        <c:lblAlgn val="ctr"/>
        <c:lblOffset val="100"/>
        <c:noMultiLvlLbl val="0"/>
      </c:catAx>
      <c:valAx>
        <c:axId val="3927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MRSA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1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4A63B-1001-41F1-8151-D38ED7699DB7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6E26D984-BFA6-48B9-8DE3-93D5A97FC14E}">
      <dgm:prSet phldrT="[Text]"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1 – Fri 18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C9DC1C-0907-4836-914C-47F7ACB3A456}" type="parTrans" cxnId="{BD91EC32-AC49-4EDB-9397-439F3DA5E13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6E049-2D50-4327-8296-128A727CC40D}" type="sibTrans" cxnId="{BD91EC32-AC49-4EDB-9397-439F3DA5E13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AA11D-C68A-4CB5-B090-87D0377DAA33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2 – Mon 21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ECD70A-FB06-4FE0-BFBC-8204B422585B}" type="parTrans" cxnId="{22DAF612-1BC9-45C5-BF96-D7EEAA198FF1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46C5F9-2875-454A-9C1E-D360438761CA}" type="sibTrans" cxnId="{22DAF612-1BC9-45C5-BF96-D7EEAA198FF1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FB544-DC3E-4F1E-A617-B6600FFCDFB5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3 – Tues 22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CCCC76-DAB9-4991-B80B-A21D9DF07716}" type="parTrans" cxnId="{BBCB4BCE-EFAF-487D-87D5-AC771CD2CED5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D319F-39B2-410F-9695-FF4C802A8C79}" type="sibTrans" cxnId="{BBCB4BCE-EFAF-487D-87D5-AC771CD2CED5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C91A07-2C8C-4635-B1C1-C1F83DF92E9D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4 – Weds 23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rd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C6943F-B355-4A68-BAFB-47E60C899F2F}" type="parTrans" cxnId="{1AA844AA-4CE5-49A5-A6F5-8BF61B318179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F72B0E-77FA-4FF7-A273-ECAC1AB8F11A}" type="sibTrans" cxnId="{1AA844AA-4CE5-49A5-A6F5-8BF61B318179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475D63-6306-4161-9DF3-A129964137DA}">
      <dgm:prSet phldrT="[Text]"/>
      <dgm:spPr/>
      <dgm:t>
        <a:bodyPr/>
        <a:lstStyle/>
        <a:p>
          <a:r>
            <a:rPr lang="en-GB" b="0" dirty="0" smtClean="0">
              <a:latin typeface="Arial" panose="020B0604020202020204" pitchFamily="34" charset="0"/>
              <a:cs typeface="Arial" panose="020B0604020202020204" pitchFamily="34" charset="0"/>
            </a:rPr>
            <a:t>‘Prevention’ theme (including Infection Prevention and Control measures and vaccination)</a:t>
          </a:r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CD0EA2-1344-4D8E-A759-65D5D51ADEA8}" type="parTrans" cxnId="{407BF129-55DE-4430-91DD-772D3B68671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E2279B-5C60-41E1-9568-9CCC162D3B99}" type="sibTrans" cxnId="{407BF129-55DE-4430-91DD-772D3B68671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5ABE29-43A2-48DB-8403-2565E04CF168}">
      <dgm:prSet/>
      <dgm:spPr/>
      <dgm:t>
        <a:bodyPr/>
        <a:lstStyle/>
        <a:p>
          <a:r>
            <a:rPr lang="en-GB" b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in clinical practice’ theme 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F60A0A-A6EA-4C1B-BAE6-FCE41F41E61C}" type="parTrans" cxnId="{0416211A-6E0F-4A36-971E-32E8DDFCBE5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25D815-9171-4970-B577-7A340D4582E7}" type="sibTrans" cxnId="{0416211A-6E0F-4A36-971E-32E8DDFCBE5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2063A-CD7B-47C0-9E96-50963418D3EE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‘Optimising diagnostics’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CC747-2A9B-410A-BD76-92B194C8E2B6}" type="parTrans" cxnId="{493F7F0B-DCAA-462B-A195-43B7101D23A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E2B5F2-C18F-4F29-BC46-91ABAE4374F3}" type="sibTrans" cxnId="{493F7F0B-DCAA-462B-A195-43B7101D23A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C1C5B7-6E14-4A8C-848C-B28208AF47EA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and untrue or spurious allergy’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3D22AD-F92B-4DA1-ADA8-9C89A2763552}" type="parTrans" cxnId="{8A4A3D3F-E217-4029-89F5-86D2CBA7FAC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D315B8-B07F-4939-9414-6ABFBCB51368}" type="sibTrans" cxnId="{8A4A3D3F-E217-4029-89F5-86D2CBA7FAC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DB8FB1-829D-4219-A222-6A640473BB7E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 resistance and the environment/sustainability and research’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E9A630-CFCA-49A3-99E7-ADB864574E62}" type="parTrans" cxnId="{583412C6-3DCD-4E61-A748-DC1748306096}">
      <dgm:prSet/>
      <dgm:spPr/>
      <dgm:t>
        <a:bodyPr/>
        <a:lstStyle/>
        <a:p>
          <a:endParaRPr lang="en-GB"/>
        </a:p>
      </dgm:t>
    </dgm:pt>
    <dgm:pt modelId="{2B491268-DA76-4227-B540-411F861504FA}" type="sibTrans" cxnId="{583412C6-3DCD-4E61-A748-DC1748306096}">
      <dgm:prSet/>
      <dgm:spPr/>
      <dgm:t>
        <a:bodyPr/>
        <a:lstStyle/>
        <a:p>
          <a:endParaRPr lang="en-GB"/>
        </a:p>
      </dgm:t>
    </dgm:pt>
    <dgm:pt modelId="{6DDE25DF-C276-4BAD-BEAB-2A8AA33E1448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5 – Thurs 24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975C92-A9EF-4981-B0D2-2A7E17BDBFF2}" type="parTrans" cxnId="{F2A7979C-F990-4925-89B5-115AF8DB570A}">
      <dgm:prSet/>
      <dgm:spPr/>
      <dgm:t>
        <a:bodyPr/>
        <a:lstStyle/>
        <a:p>
          <a:endParaRPr lang="en-GB"/>
        </a:p>
      </dgm:t>
    </dgm:pt>
    <dgm:pt modelId="{FF11AF1C-ACC5-4B9A-A542-EB62FE927C6D}" type="sibTrans" cxnId="{F2A7979C-F990-4925-89B5-115AF8DB570A}">
      <dgm:prSet/>
      <dgm:spPr/>
      <dgm:t>
        <a:bodyPr/>
        <a:lstStyle/>
        <a:p>
          <a:endParaRPr lang="en-GB"/>
        </a:p>
      </dgm:t>
    </dgm:pt>
    <dgm:pt modelId="{33CD7579-C951-420A-BFE7-7CCED0951906}" type="pres">
      <dgm:prSet presAssocID="{6424A63B-1001-41F1-8151-D38ED7699DB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158BDF0-0096-459E-B0CB-0A11B7FEEB69}" type="pres">
      <dgm:prSet presAssocID="{6E26D984-BFA6-48B9-8DE3-93D5A97FC14E}" presName="parentLin" presStyleCnt="0"/>
      <dgm:spPr/>
    </dgm:pt>
    <dgm:pt modelId="{F6D5B165-D755-4EAB-A8F1-63365738C194}" type="pres">
      <dgm:prSet presAssocID="{6E26D984-BFA6-48B9-8DE3-93D5A97FC14E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139984C1-3C76-4136-BD5B-6CA148F57D0A}" type="pres">
      <dgm:prSet presAssocID="{6E26D984-BFA6-48B9-8DE3-93D5A97FC14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78F953-9492-4E7B-83BF-579DBDA0DBAF}" type="pres">
      <dgm:prSet presAssocID="{6E26D984-BFA6-48B9-8DE3-93D5A97FC14E}" presName="negativeSpace" presStyleCnt="0"/>
      <dgm:spPr/>
    </dgm:pt>
    <dgm:pt modelId="{AD6729B0-CEC5-4BB9-B8A0-85E9B8083D10}" type="pres">
      <dgm:prSet presAssocID="{6E26D984-BFA6-48B9-8DE3-93D5A97FC14E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BF6FD1-E856-44C6-A480-A3D52CDFC87E}" type="pres">
      <dgm:prSet presAssocID="{CFA6E049-2D50-4327-8296-128A727CC40D}" presName="spaceBetweenRectangles" presStyleCnt="0"/>
      <dgm:spPr/>
    </dgm:pt>
    <dgm:pt modelId="{E7282E58-3052-4450-BB38-4857AB3A5F68}" type="pres">
      <dgm:prSet presAssocID="{456AA11D-C68A-4CB5-B090-87D0377DAA33}" presName="parentLin" presStyleCnt="0"/>
      <dgm:spPr/>
    </dgm:pt>
    <dgm:pt modelId="{282C854A-DC67-4627-B348-36A8A627F6BA}" type="pres">
      <dgm:prSet presAssocID="{456AA11D-C68A-4CB5-B090-87D0377DAA33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1F50306A-94F1-4C38-8F78-B804DEEB24C3}" type="pres">
      <dgm:prSet presAssocID="{456AA11D-C68A-4CB5-B090-87D0377DAA3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A2589A-1143-4A23-9F9E-9C82D7D5B48A}" type="pres">
      <dgm:prSet presAssocID="{456AA11D-C68A-4CB5-B090-87D0377DAA33}" presName="negativeSpace" presStyleCnt="0"/>
      <dgm:spPr/>
    </dgm:pt>
    <dgm:pt modelId="{A8B70800-1B9E-4452-895C-586B4DC6A2D4}" type="pres">
      <dgm:prSet presAssocID="{456AA11D-C68A-4CB5-B090-87D0377DAA3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BDEE5A-6ED9-4781-9271-F848ABDE3D06}" type="pres">
      <dgm:prSet presAssocID="{6546C5F9-2875-454A-9C1E-D360438761CA}" presName="spaceBetweenRectangles" presStyleCnt="0"/>
      <dgm:spPr/>
    </dgm:pt>
    <dgm:pt modelId="{A8131470-9342-44FF-B938-BC8E5181F95D}" type="pres">
      <dgm:prSet presAssocID="{33BFB544-DC3E-4F1E-A617-B6600FFCDFB5}" presName="parentLin" presStyleCnt="0"/>
      <dgm:spPr/>
    </dgm:pt>
    <dgm:pt modelId="{B8C1E7B4-02EF-44BD-8C29-143B0D41125C}" type="pres">
      <dgm:prSet presAssocID="{33BFB544-DC3E-4F1E-A617-B6600FFCDFB5}" presName="parentLeftMargin" presStyleLbl="node1" presStyleIdx="1" presStyleCnt="5"/>
      <dgm:spPr/>
      <dgm:t>
        <a:bodyPr/>
        <a:lstStyle/>
        <a:p>
          <a:endParaRPr lang="en-GB"/>
        </a:p>
      </dgm:t>
    </dgm:pt>
    <dgm:pt modelId="{3D2B7421-3A92-4A1D-B380-B718E2D2DD9D}" type="pres">
      <dgm:prSet presAssocID="{33BFB544-DC3E-4F1E-A617-B6600FFCDF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1E1413-2A58-4569-AC36-9DFF6C9A9324}" type="pres">
      <dgm:prSet presAssocID="{33BFB544-DC3E-4F1E-A617-B6600FFCDFB5}" presName="negativeSpace" presStyleCnt="0"/>
      <dgm:spPr/>
    </dgm:pt>
    <dgm:pt modelId="{EEFF6940-327A-4FDA-93E4-FF6243EB1528}" type="pres">
      <dgm:prSet presAssocID="{33BFB544-DC3E-4F1E-A617-B6600FFCDFB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285D5C-2133-4A4B-88C1-057F04FF7FF5}" type="pres">
      <dgm:prSet presAssocID="{E15D319F-39B2-410F-9695-FF4C802A8C79}" presName="spaceBetweenRectangles" presStyleCnt="0"/>
      <dgm:spPr/>
    </dgm:pt>
    <dgm:pt modelId="{9FDA6236-DC52-4B9D-97C2-3434E1DDA76F}" type="pres">
      <dgm:prSet presAssocID="{EFC91A07-2C8C-4635-B1C1-C1F83DF92E9D}" presName="parentLin" presStyleCnt="0"/>
      <dgm:spPr/>
    </dgm:pt>
    <dgm:pt modelId="{07EDB9E2-49E1-43E1-BB11-48C56A3CE7BA}" type="pres">
      <dgm:prSet presAssocID="{EFC91A07-2C8C-4635-B1C1-C1F83DF92E9D}" presName="parentLeftMargin" presStyleLbl="node1" presStyleIdx="2" presStyleCnt="5"/>
      <dgm:spPr/>
      <dgm:t>
        <a:bodyPr/>
        <a:lstStyle/>
        <a:p>
          <a:endParaRPr lang="en-GB"/>
        </a:p>
      </dgm:t>
    </dgm:pt>
    <dgm:pt modelId="{E4278D2E-3F29-4BDA-932B-059C90419024}" type="pres">
      <dgm:prSet presAssocID="{EFC91A07-2C8C-4635-B1C1-C1F83DF92E9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40B512-F036-49E7-BCF2-74BCC5B49126}" type="pres">
      <dgm:prSet presAssocID="{EFC91A07-2C8C-4635-B1C1-C1F83DF92E9D}" presName="negativeSpace" presStyleCnt="0"/>
      <dgm:spPr/>
    </dgm:pt>
    <dgm:pt modelId="{F15D8D95-F35F-40A8-A1E1-DBFA8FBB8942}" type="pres">
      <dgm:prSet presAssocID="{EFC91A07-2C8C-4635-B1C1-C1F83DF92E9D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736100-4377-4CC2-A7C6-2469A27A020B}" type="pres">
      <dgm:prSet presAssocID="{A8F72B0E-77FA-4FF7-A273-ECAC1AB8F11A}" presName="spaceBetweenRectangles" presStyleCnt="0"/>
      <dgm:spPr/>
    </dgm:pt>
    <dgm:pt modelId="{72FC6508-C41B-41A1-B824-B4349E33DD7E}" type="pres">
      <dgm:prSet presAssocID="{6DDE25DF-C276-4BAD-BEAB-2A8AA33E1448}" presName="parentLin" presStyleCnt="0"/>
      <dgm:spPr/>
    </dgm:pt>
    <dgm:pt modelId="{3333FF80-2C93-4886-B806-66E1162C74CC}" type="pres">
      <dgm:prSet presAssocID="{6DDE25DF-C276-4BAD-BEAB-2A8AA33E1448}" presName="parentLeftMargin" presStyleLbl="node1" presStyleIdx="3" presStyleCnt="5"/>
      <dgm:spPr/>
      <dgm:t>
        <a:bodyPr/>
        <a:lstStyle/>
        <a:p>
          <a:endParaRPr lang="en-GB"/>
        </a:p>
      </dgm:t>
    </dgm:pt>
    <dgm:pt modelId="{C83FF989-9065-4B8F-8AE6-3EEFFB9EC110}" type="pres">
      <dgm:prSet presAssocID="{6DDE25DF-C276-4BAD-BEAB-2A8AA33E144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4D208F-A828-4899-94D9-4007D3F30355}" type="pres">
      <dgm:prSet presAssocID="{6DDE25DF-C276-4BAD-BEAB-2A8AA33E1448}" presName="negativeSpace" presStyleCnt="0"/>
      <dgm:spPr/>
    </dgm:pt>
    <dgm:pt modelId="{C0A04103-D0A5-4345-B3BD-A638E280C1E7}" type="pres">
      <dgm:prSet presAssocID="{6DDE25DF-C276-4BAD-BEAB-2A8AA33E1448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07BF129-55DE-4430-91DD-772D3B68671A}" srcId="{6E26D984-BFA6-48B9-8DE3-93D5A97FC14E}" destId="{63475D63-6306-4161-9DF3-A129964137DA}" srcOrd="0" destOrd="0" parTransId="{FBCD0EA2-1344-4D8E-A759-65D5D51ADEA8}" sibTransId="{9DE2279B-5C60-41E1-9568-9CCC162D3B99}"/>
    <dgm:cxn modelId="{0D1A32D7-251B-4194-89BD-280C250931E9}" type="presOf" srcId="{E3DB8FB1-829D-4219-A222-6A640473BB7E}" destId="{F15D8D95-F35F-40A8-A1E1-DBFA8FBB8942}" srcOrd="0" destOrd="0" presId="urn:microsoft.com/office/officeart/2005/8/layout/list1"/>
    <dgm:cxn modelId="{C61812F4-BACD-4CC0-B524-0E944AFA6F33}" type="presOf" srcId="{235ABE29-43A2-48DB-8403-2565E04CF168}" destId="{A8B70800-1B9E-4452-895C-586B4DC6A2D4}" srcOrd="0" destOrd="0" presId="urn:microsoft.com/office/officeart/2005/8/layout/list1"/>
    <dgm:cxn modelId="{39B70A36-4713-40C4-9828-DB88995851D7}" type="presOf" srcId="{6E26D984-BFA6-48B9-8DE3-93D5A97FC14E}" destId="{139984C1-3C76-4136-BD5B-6CA148F57D0A}" srcOrd="1" destOrd="0" presId="urn:microsoft.com/office/officeart/2005/8/layout/list1"/>
    <dgm:cxn modelId="{BD91EC32-AC49-4EDB-9397-439F3DA5E13A}" srcId="{6424A63B-1001-41F1-8151-D38ED7699DB7}" destId="{6E26D984-BFA6-48B9-8DE3-93D5A97FC14E}" srcOrd="0" destOrd="0" parTransId="{17C9DC1C-0907-4836-914C-47F7ACB3A456}" sibTransId="{CFA6E049-2D50-4327-8296-128A727CC40D}"/>
    <dgm:cxn modelId="{22DAF612-1BC9-45C5-BF96-D7EEAA198FF1}" srcId="{6424A63B-1001-41F1-8151-D38ED7699DB7}" destId="{456AA11D-C68A-4CB5-B090-87D0377DAA33}" srcOrd="1" destOrd="0" parTransId="{48ECD70A-FB06-4FE0-BFBC-8204B422585B}" sibTransId="{6546C5F9-2875-454A-9C1E-D360438761CA}"/>
    <dgm:cxn modelId="{DDB6D5D6-65E8-4F3B-A188-7685C0BD18AF}" type="presOf" srcId="{6DDE25DF-C276-4BAD-BEAB-2A8AA33E1448}" destId="{C83FF989-9065-4B8F-8AE6-3EEFFB9EC110}" srcOrd="1" destOrd="0" presId="urn:microsoft.com/office/officeart/2005/8/layout/list1"/>
    <dgm:cxn modelId="{86D2D11F-3432-4ABB-B05C-70F7A7B0533B}" type="presOf" srcId="{6E26D984-BFA6-48B9-8DE3-93D5A97FC14E}" destId="{F6D5B165-D755-4EAB-A8F1-63365738C194}" srcOrd="0" destOrd="0" presId="urn:microsoft.com/office/officeart/2005/8/layout/list1"/>
    <dgm:cxn modelId="{493F7F0B-DCAA-462B-A195-43B7101D23AC}" srcId="{33BFB544-DC3E-4F1E-A617-B6600FFCDFB5}" destId="{F052063A-CD7B-47C0-9E96-50963418D3EE}" srcOrd="0" destOrd="0" parTransId="{303CC747-2A9B-410A-BD76-92B194C8E2B6}" sibTransId="{E8E2B5F2-C18F-4F29-BC46-91ABAE4374F3}"/>
    <dgm:cxn modelId="{F2A7979C-F990-4925-89B5-115AF8DB570A}" srcId="{6424A63B-1001-41F1-8151-D38ED7699DB7}" destId="{6DDE25DF-C276-4BAD-BEAB-2A8AA33E1448}" srcOrd="4" destOrd="0" parTransId="{99975C92-A9EF-4981-B0D2-2A7E17BDBFF2}" sibTransId="{FF11AF1C-ACC5-4B9A-A542-EB62FE927C6D}"/>
    <dgm:cxn modelId="{40BEAF0A-EF31-4097-8250-356CA39B9663}" type="presOf" srcId="{6DDE25DF-C276-4BAD-BEAB-2A8AA33E1448}" destId="{3333FF80-2C93-4886-B806-66E1162C74CC}" srcOrd="0" destOrd="0" presId="urn:microsoft.com/office/officeart/2005/8/layout/list1"/>
    <dgm:cxn modelId="{A7C177C7-B2FA-4365-8D7A-5298A343CF19}" type="presOf" srcId="{F052063A-CD7B-47C0-9E96-50963418D3EE}" destId="{EEFF6940-327A-4FDA-93E4-FF6243EB1528}" srcOrd="0" destOrd="0" presId="urn:microsoft.com/office/officeart/2005/8/layout/list1"/>
    <dgm:cxn modelId="{63FE9E53-88DA-45A6-8563-A51AAF9C0606}" type="presOf" srcId="{456AA11D-C68A-4CB5-B090-87D0377DAA33}" destId="{1F50306A-94F1-4C38-8F78-B804DEEB24C3}" srcOrd="1" destOrd="0" presId="urn:microsoft.com/office/officeart/2005/8/layout/list1"/>
    <dgm:cxn modelId="{86A48CA6-F009-47BE-91F8-C51311A9DA4F}" type="presOf" srcId="{EFC91A07-2C8C-4635-B1C1-C1F83DF92E9D}" destId="{E4278D2E-3F29-4BDA-932B-059C90419024}" srcOrd="1" destOrd="0" presId="urn:microsoft.com/office/officeart/2005/8/layout/list1"/>
    <dgm:cxn modelId="{0416211A-6E0F-4A36-971E-32E8DDFCBE56}" srcId="{456AA11D-C68A-4CB5-B090-87D0377DAA33}" destId="{235ABE29-43A2-48DB-8403-2565E04CF168}" srcOrd="0" destOrd="0" parTransId="{59F60A0A-A6EA-4C1B-BAE6-FCE41F41E61C}" sibTransId="{1425D815-9171-4970-B577-7A340D4582E7}"/>
    <dgm:cxn modelId="{20A7B38D-4AFE-4C2C-951F-4E8AF73D9C7F}" type="presOf" srcId="{33BFB544-DC3E-4F1E-A617-B6600FFCDFB5}" destId="{3D2B7421-3A92-4A1D-B380-B718E2D2DD9D}" srcOrd="1" destOrd="0" presId="urn:microsoft.com/office/officeart/2005/8/layout/list1"/>
    <dgm:cxn modelId="{8A1A517A-D95C-4B16-90F1-2EB41047BA5F}" type="presOf" srcId="{33BFB544-DC3E-4F1E-A617-B6600FFCDFB5}" destId="{B8C1E7B4-02EF-44BD-8C29-143B0D41125C}" srcOrd="0" destOrd="0" presId="urn:microsoft.com/office/officeart/2005/8/layout/list1"/>
    <dgm:cxn modelId="{633C6285-C372-4D6F-9923-D30946806C44}" type="presOf" srcId="{456AA11D-C68A-4CB5-B090-87D0377DAA33}" destId="{282C854A-DC67-4627-B348-36A8A627F6BA}" srcOrd="0" destOrd="0" presId="urn:microsoft.com/office/officeart/2005/8/layout/list1"/>
    <dgm:cxn modelId="{BBCB4BCE-EFAF-487D-87D5-AC771CD2CED5}" srcId="{6424A63B-1001-41F1-8151-D38ED7699DB7}" destId="{33BFB544-DC3E-4F1E-A617-B6600FFCDFB5}" srcOrd="2" destOrd="0" parTransId="{B7CCCC76-DAB9-4991-B80B-A21D9DF07716}" sibTransId="{E15D319F-39B2-410F-9695-FF4C802A8C79}"/>
    <dgm:cxn modelId="{8A4A3D3F-E217-4029-89F5-86D2CBA7FAC0}" srcId="{6DDE25DF-C276-4BAD-BEAB-2A8AA33E1448}" destId="{C8C1C5B7-6E14-4A8C-848C-B28208AF47EA}" srcOrd="0" destOrd="0" parTransId="{233D22AD-F92B-4DA1-ADA8-9C89A2763552}" sibTransId="{D5D315B8-B07F-4939-9414-6ABFBCB51368}"/>
    <dgm:cxn modelId="{14FE5EBF-219C-4D48-8EBF-C3E719496FFC}" type="presOf" srcId="{6424A63B-1001-41F1-8151-D38ED7699DB7}" destId="{33CD7579-C951-420A-BFE7-7CCED0951906}" srcOrd="0" destOrd="0" presId="urn:microsoft.com/office/officeart/2005/8/layout/list1"/>
    <dgm:cxn modelId="{ABD3BE4C-5769-4D0F-8B86-AD7DAE8401CF}" type="presOf" srcId="{EFC91A07-2C8C-4635-B1C1-C1F83DF92E9D}" destId="{07EDB9E2-49E1-43E1-BB11-48C56A3CE7BA}" srcOrd="0" destOrd="0" presId="urn:microsoft.com/office/officeart/2005/8/layout/list1"/>
    <dgm:cxn modelId="{583412C6-3DCD-4E61-A748-DC1748306096}" srcId="{EFC91A07-2C8C-4635-B1C1-C1F83DF92E9D}" destId="{E3DB8FB1-829D-4219-A222-6A640473BB7E}" srcOrd="0" destOrd="0" parTransId="{C0E9A630-CFCA-49A3-99E7-ADB864574E62}" sibTransId="{2B491268-DA76-4227-B540-411F861504FA}"/>
    <dgm:cxn modelId="{D219DDEF-2FC2-4C09-9064-25956CC7CF14}" type="presOf" srcId="{63475D63-6306-4161-9DF3-A129964137DA}" destId="{AD6729B0-CEC5-4BB9-B8A0-85E9B8083D10}" srcOrd="0" destOrd="0" presId="urn:microsoft.com/office/officeart/2005/8/layout/list1"/>
    <dgm:cxn modelId="{92CC5AF8-3A02-4E5A-AC18-D877D80DF4AE}" type="presOf" srcId="{C8C1C5B7-6E14-4A8C-848C-B28208AF47EA}" destId="{C0A04103-D0A5-4345-B3BD-A638E280C1E7}" srcOrd="0" destOrd="0" presId="urn:microsoft.com/office/officeart/2005/8/layout/list1"/>
    <dgm:cxn modelId="{1AA844AA-4CE5-49A5-A6F5-8BF61B318179}" srcId="{6424A63B-1001-41F1-8151-D38ED7699DB7}" destId="{EFC91A07-2C8C-4635-B1C1-C1F83DF92E9D}" srcOrd="3" destOrd="0" parTransId="{00C6943F-B355-4A68-BAFB-47E60C899F2F}" sibTransId="{A8F72B0E-77FA-4FF7-A273-ECAC1AB8F11A}"/>
    <dgm:cxn modelId="{CBB66538-0313-4B94-A911-0C5BD5647A5D}" type="presParOf" srcId="{33CD7579-C951-420A-BFE7-7CCED0951906}" destId="{5158BDF0-0096-459E-B0CB-0A11B7FEEB69}" srcOrd="0" destOrd="0" presId="urn:microsoft.com/office/officeart/2005/8/layout/list1"/>
    <dgm:cxn modelId="{889670A3-5FDE-44D0-BE55-9274ED83DA08}" type="presParOf" srcId="{5158BDF0-0096-459E-B0CB-0A11B7FEEB69}" destId="{F6D5B165-D755-4EAB-A8F1-63365738C194}" srcOrd="0" destOrd="0" presId="urn:microsoft.com/office/officeart/2005/8/layout/list1"/>
    <dgm:cxn modelId="{076D615C-84BE-4E5C-9D5D-F395453F1BE8}" type="presParOf" srcId="{5158BDF0-0096-459E-B0CB-0A11B7FEEB69}" destId="{139984C1-3C76-4136-BD5B-6CA148F57D0A}" srcOrd="1" destOrd="0" presId="urn:microsoft.com/office/officeart/2005/8/layout/list1"/>
    <dgm:cxn modelId="{ECFF766F-2B0C-4841-84AD-C24927EF9942}" type="presParOf" srcId="{33CD7579-C951-420A-BFE7-7CCED0951906}" destId="{8678F953-9492-4E7B-83BF-579DBDA0DBAF}" srcOrd="1" destOrd="0" presId="urn:microsoft.com/office/officeart/2005/8/layout/list1"/>
    <dgm:cxn modelId="{30CC7319-7C21-4BE0-BFB7-084450D3F3E8}" type="presParOf" srcId="{33CD7579-C951-420A-BFE7-7CCED0951906}" destId="{AD6729B0-CEC5-4BB9-B8A0-85E9B8083D10}" srcOrd="2" destOrd="0" presId="urn:microsoft.com/office/officeart/2005/8/layout/list1"/>
    <dgm:cxn modelId="{D07D6249-0619-4D33-95F8-498EAF815C6B}" type="presParOf" srcId="{33CD7579-C951-420A-BFE7-7CCED0951906}" destId="{F1BF6FD1-E856-44C6-A480-A3D52CDFC87E}" srcOrd="3" destOrd="0" presId="urn:microsoft.com/office/officeart/2005/8/layout/list1"/>
    <dgm:cxn modelId="{0475A987-506F-4F8B-9A64-8696387BAB4E}" type="presParOf" srcId="{33CD7579-C951-420A-BFE7-7CCED0951906}" destId="{E7282E58-3052-4450-BB38-4857AB3A5F68}" srcOrd="4" destOrd="0" presId="urn:microsoft.com/office/officeart/2005/8/layout/list1"/>
    <dgm:cxn modelId="{39DF23C4-9B5F-4CAB-9825-F9747CA447B4}" type="presParOf" srcId="{E7282E58-3052-4450-BB38-4857AB3A5F68}" destId="{282C854A-DC67-4627-B348-36A8A627F6BA}" srcOrd="0" destOrd="0" presId="urn:microsoft.com/office/officeart/2005/8/layout/list1"/>
    <dgm:cxn modelId="{5F890C45-9E14-4C16-833F-6B38E1AAEF9A}" type="presParOf" srcId="{E7282E58-3052-4450-BB38-4857AB3A5F68}" destId="{1F50306A-94F1-4C38-8F78-B804DEEB24C3}" srcOrd="1" destOrd="0" presId="urn:microsoft.com/office/officeart/2005/8/layout/list1"/>
    <dgm:cxn modelId="{29DE2DF4-2E7E-4FB7-B57B-20DD0D070996}" type="presParOf" srcId="{33CD7579-C951-420A-BFE7-7CCED0951906}" destId="{72A2589A-1143-4A23-9F9E-9C82D7D5B48A}" srcOrd="5" destOrd="0" presId="urn:microsoft.com/office/officeart/2005/8/layout/list1"/>
    <dgm:cxn modelId="{9394B438-99F5-4F6D-A3AE-526DDCFADE2D}" type="presParOf" srcId="{33CD7579-C951-420A-BFE7-7CCED0951906}" destId="{A8B70800-1B9E-4452-895C-586B4DC6A2D4}" srcOrd="6" destOrd="0" presId="urn:microsoft.com/office/officeart/2005/8/layout/list1"/>
    <dgm:cxn modelId="{30569A81-905A-4C21-BE30-8BA522C4CE83}" type="presParOf" srcId="{33CD7579-C951-420A-BFE7-7CCED0951906}" destId="{24BDEE5A-6ED9-4781-9271-F848ABDE3D06}" srcOrd="7" destOrd="0" presId="urn:microsoft.com/office/officeart/2005/8/layout/list1"/>
    <dgm:cxn modelId="{7BD75AA2-5D4F-4B0C-8C5D-FFD0B54CBAF7}" type="presParOf" srcId="{33CD7579-C951-420A-BFE7-7CCED0951906}" destId="{A8131470-9342-44FF-B938-BC8E5181F95D}" srcOrd="8" destOrd="0" presId="urn:microsoft.com/office/officeart/2005/8/layout/list1"/>
    <dgm:cxn modelId="{34E75C90-C26E-4648-8465-F36B6E91DCEF}" type="presParOf" srcId="{A8131470-9342-44FF-B938-BC8E5181F95D}" destId="{B8C1E7B4-02EF-44BD-8C29-143B0D41125C}" srcOrd="0" destOrd="0" presId="urn:microsoft.com/office/officeart/2005/8/layout/list1"/>
    <dgm:cxn modelId="{932DCDB9-F45E-4969-80E0-F682F896A343}" type="presParOf" srcId="{A8131470-9342-44FF-B938-BC8E5181F95D}" destId="{3D2B7421-3A92-4A1D-B380-B718E2D2DD9D}" srcOrd="1" destOrd="0" presId="urn:microsoft.com/office/officeart/2005/8/layout/list1"/>
    <dgm:cxn modelId="{4E35EE02-70C8-437D-9261-B4E389B14B9C}" type="presParOf" srcId="{33CD7579-C951-420A-BFE7-7CCED0951906}" destId="{4A1E1413-2A58-4569-AC36-9DFF6C9A9324}" srcOrd="9" destOrd="0" presId="urn:microsoft.com/office/officeart/2005/8/layout/list1"/>
    <dgm:cxn modelId="{083B96B2-442E-4AC8-A770-6863808403B9}" type="presParOf" srcId="{33CD7579-C951-420A-BFE7-7CCED0951906}" destId="{EEFF6940-327A-4FDA-93E4-FF6243EB1528}" srcOrd="10" destOrd="0" presId="urn:microsoft.com/office/officeart/2005/8/layout/list1"/>
    <dgm:cxn modelId="{EE88624A-E168-47EF-980C-D5E0328F91C0}" type="presParOf" srcId="{33CD7579-C951-420A-BFE7-7CCED0951906}" destId="{BE285D5C-2133-4A4B-88C1-057F04FF7FF5}" srcOrd="11" destOrd="0" presId="urn:microsoft.com/office/officeart/2005/8/layout/list1"/>
    <dgm:cxn modelId="{376C6221-2890-4624-BBFC-1F0DA2E5F081}" type="presParOf" srcId="{33CD7579-C951-420A-BFE7-7CCED0951906}" destId="{9FDA6236-DC52-4B9D-97C2-3434E1DDA76F}" srcOrd="12" destOrd="0" presId="urn:microsoft.com/office/officeart/2005/8/layout/list1"/>
    <dgm:cxn modelId="{73F4CF45-044D-49EF-B8A0-1E07C209C80B}" type="presParOf" srcId="{9FDA6236-DC52-4B9D-97C2-3434E1DDA76F}" destId="{07EDB9E2-49E1-43E1-BB11-48C56A3CE7BA}" srcOrd="0" destOrd="0" presId="urn:microsoft.com/office/officeart/2005/8/layout/list1"/>
    <dgm:cxn modelId="{B4913113-3884-47E0-AF81-4DA3675ABD26}" type="presParOf" srcId="{9FDA6236-DC52-4B9D-97C2-3434E1DDA76F}" destId="{E4278D2E-3F29-4BDA-932B-059C90419024}" srcOrd="1" destOrd="0" presId="urn:microsoft.com/office/officeart/2005/8/layout/list1"/>
    <dgm:cxn modelId="{8700DBAE-CE71-429B-A664-4380918EEB3D}" type="presParOf" srcId="{33CD7579-C951-420A-BFE7-7CCED0951906}" destId="{4F40B512-F036-49E7-BCF2-74BCC5B49126}" srcOrd="13" destOrd="0" presId="urn:microsoft.com/office/officeart/2005/8/layout/list1"/>
    <dgm:cxn modelId="{745795F4-5E90-4359-970A-E2531544D005}" type="presParOf" srcId="{33CD7579-C951-420A-BFE7-7CCED0951906}" destId="{F15D8D95-F35F-40A8-A1E1-DBFA8FBB8942}" srcOrd="14" destOrd="0" presId="urn:microsoft.com/office/officeart/2005/8/layout/list1"/>
    <dgm:cxn modelId="{FDCC5E80-71E2-43BA-BF76-B25919DE83F8}" type="presParOf" srcId="{33CD7579-C951-420A-BFE7-7CCED0951906}" destId="{C1736100-4377-4CC2-A7C6-2469A27A020B}" srcOrd="15" destOrd="0" presId="urn:microsoft.com/office/officeart/2005/8/layout/list1"/>
    <dgm:cxn modelId="{CB2629B1-B795-486D-B342-634D23E82A38}" type="presParOf" srcId="{33CD7579-C951-420A-BFE7-7CCED0951906}" destId="{72FC6508-C41B-41A1-B824-B4349E33DD7E}" srcOrd="16" destOrd="0" presId="urn:microsoft.com/office/officeart/2005/8/layout/list1"/>
    <dgm:cxn modelId="{2898D2AC-8489-4B00-98BB-99B4BB7600E7}" type="presParOf" srcId="{72FC6508-C41B-41A1-B824-B4349E33DD7E}" destId="{3333FF80-2C93-4886-B806-66E1162C74CC}" srcOrd="0" destOrd="0" presId="urn:microsoft.com/office/officeart/2005/8/layout/list1"/>
    <dgm:cxn modelId="{D2E159CA-9AE1-4DCE-A72D-314C574853E7}" type="presParOf" srcId="{72FC6508-C41B-41A1-B824-B4349E33DD7E}" destId="{C83FF989-9065-4B8F-8AE6-3EEFFB9EC110}" srcOrd="1" destOrd="0" presId="urn:microsoft.com/office/officeart/2005/8/layout/list1"/>
    <dgm:cxn modelId="{CF338E17-FE25-486A-9A47-8BE9220C929A}" type="presParOf" srcId="{33CD7579-C951-420A-BFE7-7CCED0951906}" destId="{494D208F-A828-4899-94D9-4007D3F30355}" srcOrd="17" destOrd="0" presId="urn:microsoft.com/office/officeart/2005/8/layout/list1"/>
    <dgm:cxn modelId="{4EC05C1D-F74E-48A3-9E44-DC91C54687E3}" type="presParOf" srcId="{33CD7579-C951-420A-BFE7-7CCED0951906}" destId="{C0A04103-D0A5-4345-B3BD-A638E280C1E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7BF68319-BB5E-4882-84FA-75271ECD2D83}" type="presOf" srcId="{832A6B39-8188-4A2C-8687-2AE3B40417CD}" destId="{2AA3421B-EC3E-457E-BAFC-DB796F15BCB7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365DC143-6CF0-4A51-919D-795317923352}" type="presOf" srcId="{27FEA946-F176-42E2-83DC-64988B732675}" destId="{4CCF095C-E9EE-4A53-B2A1-C98934F76DC8}" srcOrd="0" destOrd="0" presId="urn:microsoft.com/office/officeart/2005/8/layout/default"/>
    <dgm:cxn modelId="{12BCDF2B-1C36-4D1C-A216-B16E12208DCC}" type="presOf" srcId="{A5D4C25F-0455-4181-9F9A-8B1085D7B22F}" destId="{10B59BDB-BD31-476C-949A-B03BDFC53644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1F10B17A-C2F6-48A7-A1D3-4DDD4F8D97AC}" type="presOf" srcId="{57E642FF-3FE8-4183-BD8B-206DD8A8AE1E}" destId="{534F980C-7759-4EE2-98DF-194B4E7F719B}" srcOrd="0" destOrd="0" presId="urn:microsoft.com/office/officeart/2005/8/layout/default"/>
    <dgm:cxn modelId="{780D32DB-7B55-4E25-A430-CE2AAFF1F817}" type="presOf" srcId="{41D289BF-5F9D-4B57-BF10-735EE244CB1E}" destId="{A0B595F3-D430-4080-90D4-0BFA175CCC8F}" srcOrd="0" destOrd="0" presId="urn:microsoft.com/office/officeart/2005/8/layout/default"/>
    <dgm:cxn modelId="{30899665-38D8-4BCC-82F8-9F34076A67BD}" type="presParOf" srcId="{4CCF095C-E9EE-4A53-B2A1-C98934F76DC8}" destId="{534F980C-7759-4EE2-98DF-194B4E7F719B}" srcOrd="0" destOrd="0" presId="urn:microsoft.com/office/officeart/2005/8/layout/default"/>
    <dgm:cxn modelId="{CD02E7DC-A2AE-44DA-920B-219A8235D627}" type="presParOf" srcId="{4CCF095C-E9EE-4A53-B2A1-C98934F76DC8}" destId="{1FF2EF52-16FB-46FA-962D-771123B67D81}" srcOrd="1" destOrd="0" presId="urn:microsoft.com/office/officeart/2005/8/layout/default"/>
    <dgm:cxn modelId="{D6A5CCFE-FE00-4623-A3D6-BC2037054FE2}" type="presParOf" srcId="{4CCF095C-E9EE-4A53-B2A1-C98934F76DC8}" destId="{10B59BDB-BD31-476C-949A-B03BDFC53644}" srcOrd="2" destOrd="0" presId="urn:microsoft.com/office/officeart/2005/8/layout/default"/>
    <dgm:cxn modelId="{D1218B81-DCCB-44EB-8BD8-1AE33B178153}" type="presParOf" srcId="{4CCF095C-E9EE-4A53-B2A1-C98934F76DC8}" destId="{00FBCECC-6055-4F1F-B65A-C11A9D87A218}" srcOrd="3" destOrd="0" presId="urn:microsoft.com/office/officeart/2005/8/layout/default"/>
    <dgm:cxn modelId="{AFF71531-30AC-4722-9C01-4E8C4EA6C929}" type="presParOf" srcId="{4CCF095C-E9EE-4A53-B2A1-C98934F76DC8}" destId="{A0B595F3-D430-4080-90D4-0BFA175CCC8F}" srcOrd="4" destOrd="0" presId="urn:microsoft.com/office/officeart/2005/8/layout/default"/>
    <dgm:cxn modelId="{A5EFC555-7F88-455E-B1DC-512402F3F81C}" type="presParOf" srcId="{4CCF095C-E9EE-4A53-B2A1-C98934F76DC8}" destId="{C1CF6B06-6B2C-4337-802D-54A34224B3A3}" srcOrd="5" destOrd="0" presId="urn:microsoft.com/office/officeart/2005/8/layout/default"/>
    <dgm:cxn modelId="{D4FFC933-D007-4AB9-B5F2-66B6F3F8BC77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1E1D907-6A47-449C-95BE-73B15EB130D5}" type="presOf" srcId="{27FEA946-F176-42E2-83DC-64988B732675}" destId="{4CCF095C-E9EE-4A53-B2A1-C98934F76DC8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57CEC74F-20A6-4BC9-809E-2E7E671FDFF5}" type="presOf" srcId="{57E642FF-3FE8-4183-BD8B-206DD8A8AE1E}" destId="{534F980C-7759-4EE2-98DF-194B4E7F719B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BC505B15-71FD-43EE-B1BA-112008CCB669}" type="presOf" srcId="{41D289BF-5F9D-4B57-BF10-735EE244CB1E}" destId="{A0B595F3-D430-4080-90D4-0BFA175CCC8F}" srcOrd="0" destOrd="0" presId="urn:microsoft.com/office/officeart/2005/8/layout/default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B92D65F6-6737-453B-AD54-FBF1361B69E2}" type="presOf" srcId="{832A6B39-8188-4A2C-8687-2AE3B40417CD}" destId="{2AA3421B-EC3E-457E-BAFC-DB796F15BCB7}" srcOrd="0" destOrd="0" presId="urn:microsoft.com/office/officeart/2005/8/layout/default"/>
    <dgm:cxn modelId="{15879101-24E9-4815-BA5B-224F3E74F75D}" type="presOf" srcId="{A5D4C25F-0455-4181-9F9A-8B1085D7B22F}" destId="{10B59BDB-BD31-476C-949A-B03BDFC53644}" srcOrd="0" destOrd="0" presId="urn:microsoft.com/office/officeart/2005/8/layout/default"/>
    <dgm:cxn modelId="{B9AE6210-2266-4E9C-859B-7854146BBEF9}" type="presParOf" srcId="{4CCF095C-E9EE-4A53-B2A1-C98934F76DC8}" destId="{534F980C-7759-4EE2-98DF-194B4E7F719B}" srcOrd="0" destOrd="0" presId="urn:microsoft.com/office/officeart/2005/8/layout/default"/>
    <dgm:cxn modelId="{DFFAAB99-E062-4057-AE7A-05785E0D4533}" type="presParOf" srcId="{4CCF095C-E9EE-4A53-B2A1-C98934F76DC8}" destId="{1FF2EF52-16FB-46FA-962D-771123B67D81}" srcOrd="1" destOrd="0" presId="urn:microsoft.com/office/officeart/2005/8/layout/default"/>
    <dgm:cxn modelId="{1C9E0254-066B-43F6-AB9D-3146C2E11239}" type="presParOf" srcId="{4CCF095C-E9EE-4A53-B2A1-C98934F76DC8}" destId="{10B59BDB-BD31-476C-949A-B03BDFC53644}" srcOrd="2" destOrd="0" presId="urn:microsoft.com/office/officeart/2005/8/layout/default"/>
    <dgm:cxn modelId="{4639B3A7-C393-4458-A445-94A5BF7779D3}" type="presParOf" srcId="{4CCF095C-E9EE-4A53-B2A1-C98934F76DC8}" destId="{00FBCECC-6055-4F1F-B65A-C11A9D87A218}" srcOrd="3" destOrd="0" presId="urn:microsoft.com/office/officeart/2005/8/layout/default"/>
    <dgm:cxn modelId="{E923E358-CB39-4E50-BAD2-71B1C5A6F38A}" type="presParOf" srcId="{4CCF095C-E9EE-4A53-B2A1-C98934F76DC8}" destId="{A0B595F3-D430-4080-90D4-0BFA175CCC8F}" srcOrd="4" destOrd="0" presId="urn:microsoft.com/office/officeart/2005/8/layout/default"/>
    <dgm:cxn modelId="{C3745955-04D8-4F1D-85B2-B05570CB9D5E}" type="presParOf" srcId="{4CCF095C-E9EE-4A53-B2A1-C98934F76DC8}" destId="{C1CF6B06-6B2C-4337-802D-54A34224B3A3}" srcOrd="5" destOrd="0" presId="urn:microsoft.com/office/officeart/2005/8/layout/default"/>
    <dgm:cxn modelId="{AFA1306C-746A-439F-B9A5-636DC9AAA8BF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3277391-89C0-488E-A0DD-2339D0B4E5B0}" type="presOf" srcId="{832A6B39-8188-4A2C-8687-2AE3B40417CD}" destId="{2AA3421B-EC3E-457E-BAFC-DB796F15BCB7}" srcOrd="0" destOrd="0" presId="urn:microsoft.com/office/officeart/2005/8/layout/default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E11B85E4-181D-4669-B488-79C57820E0D2}" type="presOf" srcId="{A5D4C25F-0455-4181-9F9A-8B1085D7B22F}" destId="{10B59BDB-BD31-476C-949A-B03BDFC53644}" srcOrd="0" destOrd="0" presId="urn:microsoft.com/office/officeart/2005/8/layout/default"/>
    <dgm:cxn modelId="{1AF5EEF1-7ABF-4085-AB08-4466C4B02E26}" type="presOf" srcId="{27FEA946-F176-42E2-83DC-64988B732675}" destId="{4CCF095C-E9EE-4A53-B2A1-C98934F76DC8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B526106D-DFA1-4A43-8A1A-537EF669AB34}" type="presOf" srcId="{57E642FF-3FE8-4183-BD8B-206DD8A8AE1E}" destId="{534F980C-7759-4EE2-98DF-194B4E7F719B}" srcOrd="0" destOrd="0" presId="urn:microsoft.com/office/officeart/2005/8/layout/default"/>
    <dgm:cxn modelId="{1A3B6132-CA26-4ECB-9ABA-4B7BC72C860B}" type="presOf" srcId="{41D289BF-5F9D-4B57-BF10-735EE244CB1E}" destId="{A0B595F3-D430-4080-90D4-0BFA175CCC8F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F9F842FF-5C75-4E5F-AF4A-1E372743354C}" type="presParOf" srcId="{4CCF095C-E9EE-4A53-B2A1-C98934F76DC8}" destId="{534F980C-7759-4EE2-98DF-194B4E7F719B}" srcOrd="0" destOrd="0" presId="urn:microsoft.com/office/officeart/2005/8/layout/default"/>
    <dgm:cxn modelId="{53FBAC61-B216-42A7-B949-9975BF6AC9F9}" type="presParOf" srcId="{4CCF095C-E9EE-4A53-B2A1-C98934F76DC8}" destId="{1FF2EF52-16FB-46FA-962D-771123B67D81}" srcOrd="1" destOrd="0" presId="urn:microsoft.com/office/officeart/2005/8/layout/default"/>
    <dgm:cxn modelId="{D99EC3A8-AB3E-4CF4-87F0-CDFCE91791BD}" type="presParOf" srcId="{4CCF095C-E9EE-4A53-B2A1-C98934F76DC8}" destId="{10B59BDB-BD31-476C-949A-B03BDFC53644}" srcOrd="2" destOrd="0" presId="urn:microsoft.com/office/officeart/2005/8/layout/default"/>
    <dgm:cxn modelId="{8BFEEBB0-C06F-47AE-9795-A03C1A85A552}" type="presParOf" srcId="{4CCF095C-E9EE-4A53-B2A1-C98934F76DC8}" destId="{00FBCECC-6055-4F1F-B65A-C11A9D87A218}" srcOrd="3" destOrd="0" presId="urn:microsoft.com/office/officeart/2005/8/layout/default"/>
    <dgm:cxn modelId="{B92BB1CA-66C6-4255-9E7D-0ECAD2278695}" type="presParOf" srcId="{4CCF095C-E9EE-4A53-B2A1-C98934F76DC8}" destId="{A0B595F3-D430-4080-90D4-0BFA175CCC8F}" srcOrd="4" destOrd="0" presId="urn:microsoft.com/office/officeart/2005/8/layout/default"/>
    <dgm:cxn modelId="{96E3E1EC-505A-40EE-8B56-18D60558CCC2}" type="presParOf" srcId="{4CCF095C-E9EE-4A53-B2A1-C98934F76DC8}" destId="{C1CF6B06-6B2C-4337-802D-54A34224B3A3}" srcOrd="5" destOrd="0" presId="urn:microsoft.com/office/officeart/2005/8/layout/default"/>
    <dgm:cxn modelId="{EB6EF886-B60A-44C7-B67A-3B67936FE5EE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3B2001-82CC-4830-9A03-B0F5853768DC}" type="presOf" srcId="{57E642FF-3FE8-4183-BD8B-206DD8A8AE1E}" destId="{534F980C-7759-4EE2-98DF-194B4E7F719B}" srcOrd="0" destOrd="0" presId="urn:microsoft.com/office/officeart/2005/8/layout/default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6F7A1E72-7809-4BCA-BDC1-4B8FE1A74EAC}" type="presOf" srcId="{41D289BF-5F9D-4B57-BF10-735EE244CB1E}" destId="{A0B595F3-D430-4080-90D4-0BFA175CCC8F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CEA51D08-642B-45A6-B977-45F2BD71EFEC}" type="presOf" srcId="{832A6B39-8188-4A2C-8687-2AE3B40417CD}" destId="{2AA3421B-EC3E-457E-BAFC-DB796F15BCB7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C935E9FC-FAA6-4442-A658-0C2B425A711C}" type="presOf" srcId="{27FEA946-F176-42E2-83DC-64988B732675}" destId="{4CCF095C-E9EE-4A53-B2A1-C98934F76DC8}" srcOrd="0" destOrd="0" presId="urn:microsoft.com/office/officeart/2005/8/layout/default"/>
    <dgm:cxn modelId="{DEB76FED-550C-458F-8C44-51E8FA58DC9B}" type="presOf" srcId="{A5D4C25F-0455-4181-9F9A-8B1085D7B22F}" destId="{10B59BDB-BD31-476C-949A-B03BDFC53644}" srcOrd="0" destOrd="0" presId="urn:microsoft.com/office/officeart/2005/8/layout/default"/>
    <dgm:cxn modelId="{428307B0-B891-4BEE-A9CD-B2478FBE3A41}" type="presParOf" srcId="{4CCF095C-E9EE-4A53-B2A1-C98934F76DC8}" destId="{534F980C-7759-4EE2-98DF-194B4E7F719B}" srcOrd="0" destOrd="0" presId="urn:microsoft.com/office/officeart/2005/8/layout/default"/>
    <dgm:cxn modelId="{4F8A84F3-5F88-443A-B4F8-99931C183AFC}" type="presParOf" srcId="{4CCF095C-E9EE-4A53-B2A1-C98934F76DC8}" destId="{1FF2EF52-16FB-46FA-962D-771123B67D81}" srcOrd="1" destOrd="0" presId="urn:microsoft.com/office/officeart/2005/8/layout/default"/>
    <dgm:cxn modelId="{6E8C0D46-F9A6-4CC8-A0F8-23D6D81C5535}" type="presParOf" srcId="{4CCF095C-E9EE-4A53-B2A1-C98934F76DC8}" destId="{10B59BDB-BD31-476C-949A-B03BDFC53644}" srcOrd="2" destOrd="0" presId="urn:microsoft.com/office/officeart/2005/8/layout/default"/>
    <dgm:cxn modelId="{97546F3A-0422-48B1-BCAF-5CAF65513D29}" type="presParOf" srcId="{4CCF095C-E9EE-4A53-B2A1-C98934F76DC8}" destId="{00FBCECC-6055-4F1F-B65A-C11A9D87A218}" srcOrd="3" destOrd="0" presId="urn:microsoft.com/office/officeart/2005/8/layout/default"/>
    <dgm:cxn modelId="{13F2FF92-C86C-49BF-AF74-1C7790119AA9}" type="presParOf" srcId="{4CCF095C-E9EE-4A53-B2A1-C98934F76DC8}" destId="{A0B595F3-D430-4080-90D4-0BFA175CCC8F}" srcOrd="4" destOrd="0" presId="urn:microsoft.com/office/officeart/2005/8/layout/default"/>
    <dgm:cxn modelId="{EF97A006-0A40-4656-B34B-6B8E00C4FDD5}" type="presParOf" srcId="{4CCF095C-E9EE-4A53-B2A1-C98934F76DC8}" destId="{C1CF6B06-6B2C-4337-802D-54A34224B3A3}" srcOrd="5" destOrd="0" presId="urn:microsoft.com/office/officeart/2005/8/layout/default"/>
    <dgm:cxn modelId="{3E4D539D-4749-48C5-B9ED-B05934BFAF72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61C917-51A4-4E71-8CA8-C29B1C599A0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B4386B9-3243-4BD3-B576-3545832FFFD1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Vaccination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E1E12-19A8-43FE-8956-452027C76BBE}" type="parTrans" cxnId="{9FFF53BE-4495-4A7B-B3B8-B9C935E6E2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E5A871-848C-4848-BAC4-C2AA80075EFB}" type="sibTrans" cxnId="{9FFF53BE-4495-4A7B-B3B8-B9C935E6E2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4E09E-DBB8-41C8-AFD0-A0F45FDA4DB4}">
      <dgm:prSet phldrT="[Text]"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Direct reduction in prevalence of antibiotic resistant bacteria (e.g. pneumococcal vaccine)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4DB082-DDFC-48E6-AEBB-437E8E1B087D}" type="parTrans" cxnId="{A8C82FBC-CD13-4B4E-B7B0-AAA9366FBC7D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ABE038-9093-4F11-BF3B-772A9178C148}" type="sibTrans" cxnId="{A8C82FBC-CD13-4B4E-B7B0-AAA9366FBC7D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26E522-A3ED-477D-8DB2-552F07811F43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Reduce acute febrile disease, which often results in (ineffective) antibiotic use </a:t>
          </a:r>
          <a:endParaRPr lang="en-GB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537FCD-EADE-41A5-B165-6309822CAC8B}" type="parTrans" cxnId="{865F01A7-8837-4B37-AA66-B09969EED088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A7A3DC-77A4-41AD-906A-550D84490E02}" type="sibTrans" cxnId="{865F01A7-8837-4B37-AA66-B09969EED088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0601B2-5F4B-4248-8CAD-89687FD997A3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Reduce secondary bacterial infection</a:t>
          </a:r>
          <a:endParaRPr lang="en-GB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2A666F-940B-4512-816F-79C5DFD84BC7}" type="parTrans" cxnId="{DC7D9391-5250-4ACC-B314-DBFB74941C4E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8D5251-2C9F-478E-A769-71EE6BC6DD39}" type="sibTrans" cxnId="{DC7D9391-5250-4ACC-B314-DBFB74941C4E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DC5027-1987-489A-92F3-88E0312647BF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Vaccination against antibiotic resistant bacteria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1E3AF-DF7E-436D-A11C-B687D1CEB926}" type="parTrans" cxnId="{95C3FF11-A18A-48CD-B72F-8D42C493A4DC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C3F33C-61EE-4A12-BDE2-143A297B3337}" type="sibTrans" cxnId="{95C3FF11-A18A-48CD-B72F-8D42C493A4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CABC4F-CD89-49E4-8E11-8D183A3C9B6F}" type="pres">
      <dgm:prSet presAssocID="{3D61C917-51A4-4E71-8CA8-C29B1C599A0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3DB447B-E06D-410A-A29C-EC68956CFEB2}" type="pres">
      <dgm:prSet presAssocID="{6B4386B9-3243-4BD3-B576-3545832FFFD1}" presName="centerShape" presStyleLbl="node0" presStyleIdx="0" presStyleCnt="1"/>
      <dgm:spPr/>
    </dgm:pt>
    <dgm:pt modelId="{0DE142A7-73AB-4933-8F3F-D3E9DEED1C7F}" type="pres">
      <dgm:prSet presAssocID="{FE4DB082-DDFC-48E6-AEBB-437E8E1B087D}" presName="parTrans" presStyleLbl="sibTrans2D1" presStyleIdx="0" presStyleCnt="4"/>
      <dgm:spPr/>
    </dgm:pt>
    <dgm:pt modelId="{093120E1-684F-4908-B6EA-681988B21F17}" type="pres">
      <dgm:prSet presAssocID="{FE4DB082-DDFC-48E6-AEBB-437E8E1B087D}" presName="connectorText" presStyleLbl="sibTrans2D1" presStyleIdx="0" presStyleCnt="4"/>
      <dgm:spPr/>
    </dgm:pt>
    <dgm:pt modelId="{AE9E62FB-D3B8-44C1-B93E-CCB6CCDC9057}" type="pres">
      <dgm:prSet presAssocID="{4564E09E-DBB8-41C8-AFD0-A0F45FDA4DB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7E7815-A867-4752-AEC4-6A3E54951AD4}" type="pres">
      <dgm:prSet presAssocID="{BB537FCD-EADE-41A5-B165-6309822CAC8B}" presName="parTrans" presStyleLbl="sibTrans2D1" presStyleIdx="1" presStyleCnt="4"/>
      <dgm:spPr/>
    </dgm:pt>
    <dgm:pt modelId="{F1C94AE6-1AF6-4DC2-9D16-EC3E5C027CEC}" type="pres">
      <dgm:prSet presAssocID="{BB537FCD-EADE-41A5-B165-6309822CAC8B}" presName="connectorText" presStyleLbl="sibTrans2D1" presStyleIdx="1" presStyleCnt="4"/>
      <dgm:spPr/>
    </dgm:pt>
    <dgm:pt modelId="{13932041-35C4-4A17-BC72-BDC7899F43BD}" type="pres">
      <dgm:prSet presAssocID="{9526E522-A3ED-477D-8DB2-552F07811F43}" presName="node" presStyleLbl="node1" presStyleIdx="1" presStyleCnt="4">
        <dgm:presLayoutVars>
          <dgm:bulletEnabled val="1"/>
        </dgm:presLayoutVars>
      </dgm:prSet>
      <dgm:spPr/>
    </dgm:pt>
    <dgm:pt modelId="{B8263775-DB78-4834-AB49-BFCF45FD1B7B}" type="pres">
      <dgm:prSet presAssocID="{002A666F-940B-4512-816F-79C5DFD84BC7}" presName="parTrans" presStyleLbl="sibTrans2D1" presStyleIdx="2" presStyleCnt="4"/>
      <dgm:spPr/>
    </dgm:pt>
    <dgm:pt modelId="{60A28173-34DD-4996-BCCC-3C6CD44D564A}" type="pres">
      <dgm:prSet presAssocID="{002A666F-940B-4512-816F-79C5DFD84BC7}" presName="connectorText" presStyleLbl="sibTrans2D1" presStyleIdx="2" presStyleCnt="4"/>
      <dgm:spPr/>
    </dgm:pt>
    <dgm:pt modelId="{37BE9426-0F58-4908-851B-AB3F52ECD886}" type="pres">
      <dgm:prSet presAssocID="{F30601B2-5F4B-4248-8CAD-89687FD997A3}" presName="node" presStyleLbl="node1" presStyleIdx="2" presStyleCnt="4">
        <dgm:presLayoutVars>
          <dgm:bulletEnabled val="1"/>
        </dgm:presLayoutVars>
      </dgm:prSet>
      <dgm:spPr/>
    </dgm:pt>
    <dgm:pt modelId="{7B082D42-9CF7-4909-B1A7-B72D38A246B2}" type="pres">
      <dgm:prSet presAssocID="{EB91E3AF-DF7E-436D-A11C-B687D1CEB926}" presName="parTrans" presStyleLbl="sibTrans2D1" presStyleIdx="3" presStyleCnt="4"/>
      <dgm:spPr/>
    </dgm:pt>
    <dgm:pt modelId="{2AE12ABD-1AC0-47EA-B3E6-EFAFD64D5620}" type="pres">
      <dgm:prSet presAssocID="{EB91E3AF-DF7E-436D-A11C-B687D1CEB926}" presName="connectorText" presStyleLbl="sibTrans2D1" presStyleIdx="3" presStyleCnt="4"/>
      <dgm:spPr/>
    </dgm:pt>
    <dgm:pt modelId="{A2D84998-5663-4361-8FA8-277E91423E9F}" type="pres">
      <dgm:prSet presAssocID="{15DC5027-1987-489A-92F3-88E0312647BF}" presName="node" presStyleLbl="node1" presStyleIdx="3" presStyleCnt="4">
        <dgm:presLayoutVars>
          <dgm:bulletEnabled val="1"/>
        </dgm:presLayoutVars>
      </dgm:prSet>
      <dgm:spPr/>
    </dgm:pt>
  </dgm:ptLst>
  <dgm:cxnLst>
    <dgm:cxn modelId="{B4B53481-F6A9-4B89-A698-E467E67938FF}" type="presOf" srcId="{002A666F-940B-4512-816F-79C5DFD84BC7}" destId="{60A28173-34DD-4996-BCCC-3C6CD44D564A}" srcOrd="1" destOrd="0" presId="urn:microsoft.com/office/officeart/2005/8/layout/radial5"/>
    <dgm:cxn modelId="{B90F0704-8301-4DAA-AAB7-50346AD9B49E}" type="presOf" srcId="{F30601B2-5F4B-4248-8CAD-89687FD997A3}" destId="{37BE9426-0F58-4908-851B-AB3F52ECD886}" srcOrd="0" destOrd="0" presId="urn:microsoft.com/office/officeart/2005/8/layout/radial5"/>
    <dgm:cxn modelId="{DC7D9391-5250-4ACC-B314-DBFB74941C4E}" srcId="{6B4386B9-3243-4BD3-B576-3545832FFFD1}" destId="{F30601B2-5F4B-4248-8CAD-89687FD997A3}" srcOrd="2" destOrd="0" parTransId="{002A666F-940B-4512-816F-79C5DFD84BC7}" sibTransId="{9E8D5251-2C9F-478E-A769-71EE6BC6DD39}"/>
    <dgm:cxn modelId="{D12114CD-ADCE-4FBA-B5C8-7354EEA25915}" type="presOf" srcId="{FE4DB082-DDFC-48E6-AEBB-437E8E1B087D}" destId="{0DE142A7-73AB-4933-8F3F-D3E9DEED1C7F}" srcOrd="0" destOrd="0" presId="urn:microsoft.com/office/officeart/2005/8/layout/radial5"/>
    <dgm:cxn modelId="{6795AA7D-5FEA-4BB3-BC75-5964171B9119}" type="presOf" srcId="{6B4386B9-3243-4BD3-B576-3545832FFFD1}" destId="{83DB447B-E06D-410A-A29C-EC68956CFEB2}" srcOrd="0" destOrd="0" presId="urn:microsoft.com/office/officeart/2005/8/layout/radial5"/>
    <dgm:cxn modelId="{EF8DF956-9B7D-4292-BB66-13262ADB40EF}" type="presOf" srcId="{FE4DB082-DDFC-48E6-AEBB-437E8E1B087D}" destId="{093120E1-684F-4908-B6EA-681988B21F17}" srcOrd="1" destOrd="0" presId="urn:microsoft.com/office/officeart/2005/8/layout/radial5"/>
    <dgm:cxn modelId="{0680638F-6838-4B4C-86AC-9AB649E5D76B}" type="presOf" srcId="{4564E09E-DBB8-41C8-AFD0-A0F45FDA4DB4}" destId="{AE9E62FB-D3B8-44C1-B93E-CCB6CCDC9057}" srcOrd="0" destOrd="0" presId="urn:microsoft.com/office/officeart/2005/8/layout/radial5"/>
    <dgm:cxn modelId="{865F01A7-8837-4B37-AA66-B09969EED088}" srcId="{6B4386B9-3243-4BD3-B576-3545832FFFD1}" destId="{9526E522-A3ED-477D-8DB2-552F07811F43}" srcOrd="1" destOrd="0" parTransId="{BB537FCD-EADE-41A5-B165-6309822CAC8B}" sibTransId="{A7A7A3DC-77A4-41AD-906A-550D84490E02}"/>
    <dgm:cxn modelId="{B16E942B-DB02-4E17-970A-9872760E3943}" type="presOf" srcId="{002A666F-940B-4512-816F-79C5DFD84BC7}" destId="{B8263775-DB78-4834-AB49-BFCF45FD1B7B}" srcOrd="0" destOrd="0" presId="urn:microsoft.com/office/officeart/2005/8/layout/radial5"/>
    <dgm:cxn modelId="{0F17AC0F-E205-42DC-A9CE-6938F5581629}" type="presOf" srcId="{9526E522-A3ED-477D-8DB2-552F07811F43}" destId="{13932041-35C4-4A17-BC72-BDC7899F43BD}" srcOrd="0" destOrd="0" presId="urn:microsoft.com/office/officeart/2005/8/layout/radial5"/>
    <dgm:cxn modelId="{5754B752-4822-401E-83D6-F7D054951002}" type="presOf" srcId="{EB91E3AF-DF7E-436D-A11C-B687D1CEB926}" destId="{2AE12ABD-1AC0-47EA-B3E6-EFAFD64D5620}" srcOrd="1" destOrd="0" presId="urn:microsoft.com/office/officeart/2005/8/layout/radial5"/>
    <dgm:cxn modelId="{9FFF53BE-4495-4A7B-B3B8-B9C935E6E2DC}" srcId="{3D61C917-51A4-4E71-8CA8-C29B1C599A06}" destId="{6B4386B9-3243-4BD3-B576-3545832FFFD1}" srcOrd="0" destOrd="0" parTransId="{DE1E1E12-19A8-43FE-8956-452027C76BBE}" sibTransId="{E3E5A871-848C-4848-BAC4-C2AA80075EFB}"/>
    <dgm:cxn modelId="{95C3FF11-A18A-48CD-B72F-8D42C493A4DC}" srcId="{6B4386B9-3243-4BD3-B576-3545832FFFD1}" destId="{15DC5027-1987-489A-92F3-88E0312647BF}" srcOrd="3" destOrd="0" parTransId="{EB91E3AF-DF7E-436D-A11C-B687D1CEB926}" sibTransId="{FCC3F33C-61EE-4A12-BDE2-143A297B3337}"/>
    <dgm:cxn modelId="{F94F1671-4A4A-46EC-811E-966A3C3C5DE5}" type="presOf" srcId="{EB91E3AF-DF7E-436D-A11C-B687D1CEB926}" destId="{7B082D42-9CF7-4909-B1A7-B72D38A246B2}" srcOrd="0" destOrd="0" presId="urn:microsoft.com/office/officeart/2005/8/layout/radial5"/>
    <dgm:cxn modelId="{7697BDB0-BFD5-430B-AB15-3654FF16D9F7}" type="presOf" srcId="{BB537FCD-EADE-41A5-B165-6309822CAC8B}" destId="{F1C94AE6-1AF6-4DC2-9D16-EC3E5C027CEC}" srcOrd="1" destOrd="0" presId="urn:microsoft.com/office/officeart/2005/8/layout/radial5"/>
    <dgm:cxn modelId="{381AE363-8045-4E03-A982-B0AB6B77F333}" type="presOf" srcId="{15DC5027-1987-489A-92F3-88E0312647BF}" destId="{A2D84998-5663-4361-8FA8-277E91423E9F}" srcOrd="0" destOrd="0" presId="urn:microsoft.com/office/officeart/2005/8/layout/radial5"/>
    <dgm:cxn modelId="{32311A05-36A6-4811-A303-406DF9AFCDA0}" type="presOf" srcId="{BB537FCD-EADE-41A5-B165-6309822CAC8B}" destId="{FE7E7815-A867-4752-AEC4-6A3E54951AD4}" srcOrd="0" destOrd="0" presId="urn:microsoft.com/office/officeart/2005/8/layout/radial5"/>
    <dgm:cxn modelId="{C04C1CC5-1953-4386-88E9-FE849616913F}" type="presOf" srcId="{3D61C917-51A4-4E71-8CA8-C29B1C599A06}" destId="{35CABC4F-CD89-49E4-8E11-8D183A3C9B6F}" srcOrd="0" destOrd="0" presId="urn:microsoft.com/office/officeart/2005/8/layout/radial5"/>
    <dgm:cxn modelId="{A8C82FBC-CD13-4B4E-B7B0-AAA9366FBC7D}" srcId="{6B4386B9-3243-4BD3-B576-3545832FFFD1}" destId="{4564E09E-DBB8-41C8-AFD0-A0F45FDA4DB4}" srcOrd="0" destOrd="0" parTransId="{FE4DB082-DDFC-48E6-AEBB-437E8E1B087D}" sibTransId="{B0ABE038-9093-4F11-BF3B-772A9178C148}"/>
    <dgm:cxn modelId="{E3992452-77A9-4000-BA5A-5867AFE093CC}" type="presParOf" srcId="{35CABC4F-CD89-49E4-8E11-8D183A3C9B6F}" destId="{83DB447B-E06D-410A-A29C-EC68956CFEB2}" srcOrd="0" destOrd="0" presId="urn:microsoft.com/office/officeart/2005/8/layout/radial5"/>
    <dgm:cxn modelId="{F8E1F5E3-3E2B-4F69-8ECB-F86970D1B953}" type="presParOf" srcId="{35CABC4F-CD89-49E4-8E11-8D183A3C9B6F}" destId="{0DE142A7-73AB-4933-8F3F-D3E9DEED1C7F}" srcOrd="1" destOrd="0" presId="urn:microsoft.com/office/officeart/2005/8/layout/radial5"/>
    <dgm:cxn modelId="{1F40E0AF-DFB8-42C1-A614-5BA193DA4096}" type="presParOf" srcId="{0DE142A7-73AB-4933-8F3F-D3E9DEED1C7F}" destId="{093120E1-684F-4908-B6EA-681988B21F17}" srcOrd="0" destOrd="0" presId="urn:microsoft.com/office/officeart/2005/8/layout/radial5"/>
    <dgm:cxn modelId="{BAAF4633-73A3-4159-ADB9-E7396D3BB538}" type="presParOf" srcId="{35CABC4F-CD89-49E4-8E11-8D183A3C9B6F}" destId="{AE9E62FB-D3B8-44C1-B93E-CCB6CCDC9057}" srcOrd="2" destOrd="0" presId="urn:microsoft.com/office/officeart/2005/8/layout/radial5"/>
    <dgm:cxn modelId="{EEA4B5A3-6114-4BD9-8641-636A9A779A1B}" type="presParOf" srcId="{35CABC4F-CD89-49E4-8E11-8D183A3C9B6F}" destId="{FE7E7815-A867-4752-AEC4-6A3E54951AD4}" srcOrd="3" destOrd="0" presId="urn:microsoft.com/office/officeart/2005/8/layout/radial5"/>
    <dgm:cxn modelId="{854FF6B2-C560-476A-A0A8-8E8FAD4C580F}" type="presParOf" srcId="{FE7E7815-A867-4752-AEC4-6A3E54951AD4}" destId="{F1C94AE6-1AF6-4DC2-9D16-EC3E5C027CEC}" srcOrd="0" destOrd="0" presId="urn:microsoft.com/office/officeart/2005/8/layout/radial5"/>
    <dgm:cxn modelId="{DFDDFF39-0A16-4BBC-BBA0-69B21A5AE34A}" type="presParOf" srcId="{35CABC4F-CD89-49E4-8E11-8D183A3C9B6F}" destId="{13932041-35C4-4A17-BC72-BDC7899F43BD}" srcOrd="4" destOrd="0" presId="urn:microsoft.com/office/officeart/2005/8/layout/radial5"/>
    <dgm:cxn modelId="{63ACF3A4-81A5-4E45-8965-77B18CC992C7}" type="presParOf" srcId="{35CABC4F-CD89-49E4-8E11-8D183A3C9B6F}" destId="{B8263775-DB78-4834-AB49-BFCF45FD1B7B}" srcOrd="5" destOrd="0" presId="urn:microsoft.com/office/officeart/2005/8/layout/radial5"/>
    <dgm:cxn modelId="{0AA77AD1-C421-416F-AC54-8827BA5B9B80}" type="presParOf" srcId="{B8263775-DB78-4834-AB49-BFCF45FD1B7B}" destId="{60A28173-34DD-4996-BCCC-3C6CD44D564A}" srcOrd="0" destOrd="0" presId="urn:microsoft.com/office/officeart/2005/8/layout/radial5"/>
    <dgm:cxn modelId="{5B445EF3-0AE7-4CD6-951F-06E53CCCF523}" type="presParOf" srcId="{35CABC4F-CD89-49E4-8E11-8D183A3C9B6F}" destId="{37BE9426-0F58-4908-851B-AB3F52ECD886}" srcOrd="6" destOrd="0" presId="urn:microsoft.com/office/officeart/2005/8/layout/radial5"/>
    <dgm:cxn modelId="{D5B33D50-EF30-4F81-B0A8-97C783698167}" type="presParOf" srcId="{35CABC4F-CD89-49E4-8E11-8D183A3C9B6F}" destId="{7B082D42-9CF7-4909-B1A7-B72D38A246B2}" srcOrd="7" destOrd="0" presId="urn:microsoft.com/office/officeart/2005/8/layout/radial5"/>
    <dgm:cxn modelId="{67CFCD84-3B91-412F-9937-BE8B2E43F625}" type="presParOf" srcId="{7B082D42-9CF7-4909-B1A7-B72D38A246B2}" destId="{2AE12ABD-1AC0-47EA-B3E6-EFAFD64D5620}" srcOrd="0" destOrd="0" presId="urn:microsoft.com/office/officeart/2005/8/layout/radial5"/>
    <dgm:cxn modelId="{DBA02A4D-1250-450B-912A-2089440A78A1}" type="presParOf" srcId="{35CABC4F-CD89-49E4-8E11-8D183A3C9B6F}" destId="{A2D84998-5663-4361-8FA8-277E91423E9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EE2C413D-C4F0-461A-A6FB-F268C6072D19}" type="presOf" srcId="{57E642FF-3FE8-4183-BD8B-206DD8A8AE1E}" destId="{534F980C-7759-4EE2-98DF-194B4E7F719B}" srcOrd="0" destOrd="0" presId="urn:microsoft.com/office/officeart/2005/8/layout/default"/>
    <dgm:cxn modelId="{484F45ED-6E7D-49AF-B669-002D83AF4A82}" type="presOf" srcId="{832A6B39-8188-4A2C-8687-2AE3B40417CD}" destId="{2AA3421B-EC3E-457E-BAFC-DB796F15BCB7}" srcOrd="0" destOrd="0" presId="urn:microsoft.com/office/officeart/2005/8/layout/default"/>
    <dgm:cxn modelId="{875D004F-30F6-407E-9755-53B6795A8FAE}" type="presOf" srcId="{41D289BF-5F9D-4B57-BF10-735EE244CB1E}" destId="{A0B595F3-D430-4080-90D4-0BFA175CCC8F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409B4435-2A00-4469-ABC6-355CCED52ECC}" type="presOf" srcId="{A5D4C25F-0455-4181-9F9A-8B1085D7B22F}" destId="{10B59BDB-BD31-476C-949A-B03BDFC53644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43B54A2A-A1C4-4B0A-ACF8-D50839B8CC7C}" type="presOf" srcId="{27FEA946-F176-42E2-83DC-64988B732675}" destId="{4CCF095C-E9EE-4A53-B2A1-C98934F76DC8}" srcOrd="0" destOrd="0" presId="urn:microsoft.com/office/officeart/2005/8/layout/default"/>
    <dgm:cxn modelId="{8FB401D2-C4F8-46B1-9A7E-E8DFD9434BAD}" type="presParOf" srcId="{4CCF095C-E9EE-4A53-B2A1-C98934F76DC8}" destId="{534F980C-7759-4EE2-98DF-194B4E7F719B}" srcOrd="0" destOrd="0" presId="urn:microsoft.com/office/officeart/2005/8/layout/default"/>
    <dgm:cxn modelId="{49A9F6E9-17E5-4CD0-A9A9-388D12158F45}" type="presParOf" srcId="{4CCF095C-E9EE-4A53-B2A1-C98934F76DC8}" destId="{1FF2EF52-16FB-46FA-962D-771123B67D81}" srcOrd="1" destOrd="0" presId="urn:microsoft.com/office/officeart/2005/8/layout/default"/>
    <dgm:cxn modelId="{699848A1-E27A-4435-92A2-548491E1FC70}" type="presParOf" srcId="{4CCF095C-E9EE-4A53-B2A1-C98934F76DC8}" destId="{10B59BDB-BD31-476C-949A-B03BDFC53644}" srcOrd="2" destOrd="0" presId="urn:microsoft.com/office/officeart/2005/8/layout/default"/>
    <dgm:cxn modelId="{A053C2CE-C276-4A43-8335-DAA73F272F65}" type="presParOf" srcId="{4CCF095C-E9EE-4A53-B2A1-C98934F76DC8}" destId="{00FBCECC-6055-4F1F-B65A-C11A9D87A218}" srcOrd="3" destOrd="0" presId="urn:microsoft.com/office/officeart/2005/8/layout/default"/>
    <dgm:cxn modelId="{20684FBA-58B3-4BE9-AC41-D5A11F78F8D1}" type="presParOf" srcId="{4CCF095C-E9EE-4A53-B2A1-C98934F76DC8}" destId="{A0B595F3-D430-4080-90D4-0BFA175CCC8F}" srcOrd="4" destOrd="0" presId="urn:microsoft.com/office/officeart/2005/8/layout/default"/>
    <dgm:cxn modelId="{FFD8937D-AD2D-45A3-A519-21A687DC4C5D}" type="presParOf" srcId="{4CCF095C-E9EE-4A53-B2A1-C98934F76DC8}" destId="{C1CF6B06-6B2C-4337-802D-54A34224B3A3}" srcOrd="5" destOrd="0" presId="urn:microsoft.com/office/officeart/2005/8/layout/default"/>
    <dgm:cxn modelId="{1ACDCFF8-8997-4D1A-B080-23DD90032A07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69FFF3-DB4E-4D8B-8533-BC21E8675922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65EC334-8F83-4419-9A78-0D9DB73E234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Prevention is better than cure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A850CB-D085-4607-90B6-5F3F8114F09D}" type="parTrans" cxnId="{1379AC26-0370-4CE7-9B94-3B822A7ABD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7DF0A4-5117-47D7-81E2-764DBBDD45DD}" type="sibTrans" cxnId="{1379AC26-0370-4CE7-9B94-3B822A7ABD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E5B0E5-88C4-4472-9B95-D00B0020B27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Reduced antibiotic use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A418C1-9099-4015-A4FC-D7419970EA27}" type="parTrans" cxnId="{6CF09A8C-FCD3-40F3-AF62-BB69D8BAAC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1B7B14-C372-4A07-8F49-FE7AB6D569D6}" type="sibTrans" cxnId="{6CF09A8C-FCD3-40F3-AF62-BB69D8BAAC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C1BEB5-EEA2-4987-B709-123F8C80882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Improved diagnostics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6760D-7418-44F2-B6A6-D3CB4F37F4B0}" type="parTrans" cxnId="{A0CAEEBF-9A0A-4DAD-BDDC-C1B4B915F5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CB3C8E-3910-4E1E-A0D7-24250869AAF0}" type="sibTrans" cxnId="{A0CAEEBF-9A0A-4DAD-BDDC-C1B4B915F5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CC6809-2469-4D61-B027-D3EC0CF0BE9C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Surveillance for action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E1DA42-862A-44D0-9909-058AD0B8FD3B}" type="parTrans" cxnId="{075760F7-6CDB-4D23-9A3A-3A5CFA12B4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9FB428-1D3F-415B-97D7-86C7F07F9CEE}" type="sibTrans" cxnId="{075760F7-6CDB-4D23-9A3A-3A5CFA12B4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16E269-9FB4-45E5-8C4B-549AED1E746D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Phages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and 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FFC71-7901-4A15-A962-840B18C55D1C}" type="parTrans" cxnId="{01E1A274-28BD-46C8-9508-347DE3D2CD3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7B1194-93C9-4613-9CC3-D8601F3862BE}" type="sibTrans" cxnId="{01E1A274-28BD-46C8-9508-347DE3D2CD3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141131-CAD1-4CEA-9DDF-6EEE65ED047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Highlight high cost of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05183-786C-42E2-B92C-8CB93F624912}" type="parTrans" cxnId="{E3D0EE4D-6316-492F-BAA7-796F130D94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E1F8D1-A75C-48DA-95DC-F3D08C5F7FCA}" type="sibTrans" cxnId="{E3D0EE4D-6316-492F-BAA7-796F130D94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BE242-6D4A-46F6-BA72-274DFB0C71C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New 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09DB07-9DE2-4866-81DF-A1158A3A173C}" type="parTrans" cxnId="{8993C943-B04B-48A8-BB24-AE04AB0B51F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0B396F-9A5F-4226-901D-DAA86DC77ACE}" type="sibTrans" cxnId="{8993C943-B04B-48A8-BB24-AE04AB0B51F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07AE59-F3E2-4680-8070-A207075BF71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Public awareness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B091FD-C29F-45B1-B974-7EC5DE788C29}" type="parTrans" cxnId="{9D2A49FD-A252-4B1A-946B-15DE493C00F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188C2A-B162-4780-A0DC-85A2E2635DF0}" type="sibTrans" cxnId="{9D2A49FD-A252-4B1A-946B-15DE493C00F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C152BD-1AAC-4049-9A6F-46E1D907C1F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Pay and recognition for AMR folk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7418B9-A54D-4CCA-B8D8-3C6A0FEA7BE7}" type="parTrans" cxnId="{F58D826F-12A7-474F-AFA9-A6FBFC2F3AD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FA0192-7FF0-43EF-8C90-B72491AFE2BA}" type="sibTrans" cxnId="{F58D826F-12A7-474F-AFA9-A6FBFC2F3AD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ED704A-EBCF-4515-8453-6D07A50A2A4A}" type="pres">
      <dgm:prSet presAssocID="{DF69FFF3-DB4E-4D8B-8533-BC21E86759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EBBADD2-8DCF-4210-8E06-741F6EB1B5A2}" type="pres">
      <dgm:prSet presAssocID="{F65EC334-8F83-4419-9A78-0D9DB73E234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BF6014-A26A-480D-8199-D6F425C0F7B1}" type="pres">
      <dgm:prSet presAssocID="{8D7DF0A4-5117-47D7-81E2-764DBBDD45DD}" presName="sibTrans" presStyleCnt="0"/>
      <dgm:spPr/>
    </dgm:pt>
    <dgm:pt modelId="{E74C1619-6204-4B3E-B840-562E6EB49B94}" type="pres">
      <dgm:prSet presAssocID="{B8E5B0E5-88C4-4472-9B95-D00B0020B27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0D07A1-A14E-4E55-97AF-F70062307B75}" type="pres">
      <dgm:prSet presAssocID="{A21B7B14-C372-4A07-8F49-FE7AB6D569D6}" presName="sibTrans" presStyleCnt="0"/>
      <dgm:spPr/>
    </dgm:pt>
    <dgm:pt modelId="{4DB58CF2-9B5E-48A7-BE5A-08F1A57F8192}" type="pres">
      <dgm:prSet presAssocID="{1EC1BEB5-EEA2-4987-B709-123F8C80882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841E7C-4405-431B-AAE8-C61906DE1C96}" type="pres">
      <dgm:prSet presAssocID="{2FCB3C8E-3910-4E1E-A0D7-24250869AAF0}" presName="sibTrans" presStyleCnt="0"/>
      <dgm:spPr/>
    </dgm:pt>
    <dgm:pt modelId="{C26E38D8-B774-47AE-ADDD-CFE7FA38AD02}" type="pres">
      <dgm:prSet presAssocID="{4FCC6809-2469-4D61-B027-D3EC0CF0BE9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257923-55B5-488A-8BC0-B78B943B437B}" type="pres">
      <dgm:prSet presAssocID="{C99FB428-1D3F-415B-97D7-86C7F07F9CEE}" presName="sibTrans" presStyleCnt="0"/>
      <dgm:spPr/>
    </dgm:pt>
    <dgm:pt modelId="{6F82941C-C6B8-42F2-8311-B1B317B8F02E}" type="pres">
      <dgm:prSet presAssocID="{7F16E269-9FB4-45E5-8C4B-549AED1E746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9567FE-538A-445B-AF4A-C13B4DC76B7E}" type="pres">
      <dgm:prSet presAssocID="{537B1194-93C9-4613-9CC3-D8601F3862BE}" presName="sibTrans" presStyleCnt="0"/>
      <dgm:spPr/>
    </dgm:pt>
    <dgm:pt modelId="{92630893-453A-4C04-B2E9-15035EFFE5C4}" type="pres">
      <dgm:prSet presAssocID="{0B141131-CAD1-4CEA-9DDF-6EEE65ED0471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D44728-CB67-4EAF-9C67-2601778A3072}" type="pres">
      <dgm:prSet presAssocID="{03E1F8D1-A75C-48DA-95DC-F3D08C5F7FCA}" presName="sibTrans" presStyleCnt="0"/>
      <dgm:spPr/>
    </dgm:pt>
    <dgm:pt modelId="{285AAD32-6525-4777-8341-7AE5CFD251E2}" type="pres">
      <dgm:prSet presAssocID="{828BE242-6D4A-46F6-BA72-274DFB0C71CF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27135A-579C-43C8-8191-FA50F65B4A4A}" type="pres">
      <dgm:prSet presAssocID="{8B0B396F-9A5F-4226-901D-DAA86DC77ACE}" presName="sibTrans" presStyleCnt="0"/>
      <dgm:spPr/>
    </dgm:pt>
    <dgm:pt modelId="{18938B3D-4B38-4D29-8C39-34408B7B45FA}" type="pres">
      <dgm:prSet presAssocID="{6C07AE59-F3E2-4680-8070-A207075BF7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BCA162-9642-4E9F-A57F-2C109BB05E6D}" type="pres">
      <dgm:prSet presAssocID="{B3188C2A-B162-4780-A0DC-85A2E2635DF0}" presName="sibTrans" presStyleCnt="0"/>
      <dgm:spPr/>
    </dgm:pt>
    <dgm:pt modelId="{A629AF0D-AC77-4D74-8942-15DD6FE8183D}" type="pres">
      <dgm:prSet presAssocID="{99C152BD-1AAC-4049-9A6F-46E1D907C1F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75760F7-6CDB-4D23-9A3A-3A5CFA12B4D3}" srcId="{DF69FFF3-DB4E-4D8B-8533-BC21E8675922}" destId="{4FCC6809-2469-4D61-B027-D3EC0CF0BE9C}" srcOrd="3" destOrd="0" parTransId="{5AE1DA42-862A-44D0-9909-058AD0B8FD3B}" sibTransId="{C99FB428-1D3F-415B-97D7-86C7F07F9CEE}"/>
    <dgm:cxn modelId="{F58D826F-12A7-474F-AFA9-A6FBFC2F3AD4}" srcId="{DF69FFF3-DB4E-4D8B-8533-BC21E8675922}" destId="{99C152BD-1AAC-4049-9A6F-46E1D907C1FF}" srcOrd="8" destOrd="0" parTransId="{DE7418B9-A54D-4CCA-B8D8-3C6A0FEA7BE7}" sibTransId="{47FA0192-7FF0-43EF-8C90-B72491AFE2BA}"/>
    <dgm:cxn modelId="{9D2A49FD-A252-4B1A-946B-15DE493C00F1}" srcId="{DF69FFF3-DB4E-4D8B-8533-BC21E8675922}" destId="{6C07AE59-F3E2-4680-8070-A207075BF719}" srcOrd="7" destOrd="0" parTransId="{53B091FD-C29F-45B1-B974-7EC5DE788C29}" sibTransId="{B3188C2A-B162-4780-A0DC-85A2E2635DF0}"/>
    <dgm:cxn modelId="{D6D4148A-8557-46CD-98AE-055455C8A51F}" type="presOf" srcId="{6C07AE59-F3E2-4680-8070-A207075BF719}" destId="{18938B3D-4B38-4D29-8C39-34408B7B45FA}" srcOrd="0" destOrd="0" presId="urn:microsoft.com/office/officeart/2005/8/layout/default"/>
    <dgm:cxn modelId="{73AD38DC-7A6A-41C0-BFF1-399E33B3BE57}" type="presOf" srcId="{F65EC334-8F83-4419-9A78-0D9DB73E234E}" destId="{EEBBADD2-8DCF-4210-8E06-741F6EB1B5A2}" srcOrd="0" destOrd="0" presId="urn:microsoft.com/office/officeart/2005/8/layout/default"/>
    <dgm:cxn modelId="{6CF09A8C-FCD3-40F3-AF62-BB69D8BAACD3}" srcId="{DF69FFF3-DB4E-4D8B-8533-BC21E8675922}" destId="{B8E5B0E5-88C4-4472-9B95-D00B0020B27E}" srcOrd="1" destOrd="0" parTransId="{72A418C1-9099-4015-A4FC-D7419970EA27}" sibTransId="{A21B7B14-C372-4A07-8F49-FE7AB6D569D6}"/>
    <dgm:cxn modelId="{2B87C020-D754-4AD9-8A97-D1637A6AC36A}" type="presOf" srcId="{B8E5B0E5-88C4-4472-9B95-D00B0020B27E}" destId="{E74C1619-6204-4B3E-B840-562E6EB49B94}" srcOrd="0" destOrd="0" presId="urn:microsoft.com/office/officeart/2005/8/layout/default"/>
    <dgm:cxn modelId="{38B98852-2FEA-482E-AC15-F0173E45EBCA}" type="presOf" srcId="{828BE242-6D4A-46F6-BA72-274DFB0C71CF}" destId="{285AAD32-6525-4777-8341-7AE5CFD251E2}" srcOrd="0" destOrd="0" presId="urn:microsoft.com/office/officeart/2005/8/layout/default"/>
    <dgm:cxn modelId="{A0CAEEBF-9A0A-4DAD-BDDC-C1B4B915F582}" srcId="{DF69FFF3-DB4E-4D8B-8533-BC21E8675922}" destId="{1EC1BEB5-EEA2-4987-B709-123F8C808826}" srcOrd="2" destOrd="0" parTransId="{7836760D-7418-44F2-B6A6-D3CB4F37F4B0}" sibTransId="{2FCB3C8E-3910-4E1E-A0D7-24250869AAF0}"/>
    <dgm:cxn modelId="{8993C943-B04B-48A8-BB24-AE04AB0B51F4}" srcId="{DF69FFF3-DB4E-4D8B-8533-BC21E8675922}" destId="{828BE242-6D4A-46F6-BA72-274DFB0C71CF}" srcOrd="6" destOrd="0" parTransId="{B009DB07-9DE2-4866-81DF-A1158A3A173C}" sibTransId="{8B0B396F-9A5F-4226-901D-DAA86DC77ACE}"/>
    <dgm:cxn modelId="{5EB31B6C-45B9-49F1-AA7D-9832C8B4DF0A}" type="presOf" srcId="{1EC1BEB5-EEA2-4987-B709-123F8C808826}" destId="{4DB58CF2-9B5E-48A7-BE5A-08F1A57F8192}" srcOrd="0" destOrd="0" presId="urn:microsoft.com/office/officeart/2005/8/layout/default"/>
    <dgm:cxn modelId="{87BCAA82-7983-4419-A9D6-C920554EF5D0}" type="presOf" srcId="{0B141131-CAD1-4CEA-9DDF-6EEE65ED0471}" destId="{92630893-453A-4C04-B2E9-15035EFFE5C4}" srcOrd="0" destOrd="0" presId="urn:microsoft.com/office/officeart/2005/8/layout/default"/>
    <dgm:cxn modelId="{33C58220-D1A7-411A-AFEF-CEAAED7C104A}" type="presOf" srcId="{4FCC6809-2469-4D61-B027-D3EC0CF0BE9C}" destId="{C26E38D8-B774-47AE-ADDD-CFE7FA38AD02}" srcOrd="0" destOrd="0" presId="urn:microsoft.com/office/officeart/2005/8/layout/default"/>
    <dgm:cxn modelId="{6626399D-8D11-44EE-B04C-3DC4DF885053}" type="presOf" srcId="{99C152BD-1AAC-4049-9A6F-46E1D907C1FF}" destId="{A629AF0D-AC77-4D74-8942-15DD6FE8183D}" srcOrd="0" destOrd="0" presId="urn:microsoft.com/office/officeart/2005/8/layout/default"/>
    <dgm:cxn modelId="{1379AC26-0370-4CE7-9B94-3B822A7ABDA8}" srcId="{DF69FFF3-DB4E-4D8B-8533-BC21E8675922}" destId="{F65EC334-8F83-4419-9A78-0D9DB73E234E}" srcOrd="0" destOrd="0" parTransId="{05A850CB-D085-4607-90B6-5F3F8114F09D}" sibTransId="{8D7DF0A4-5117-47D7-81E2-764DBBDD45DD}"/>
    <dgm:cxn modelId="{DC747BC6-2884-4E4E-B94D-A52133F0C33F}" type="presOf" srcId="{DF69FFF3-DB4E-4D8B-8533-BC21E8675922}" destId="{6CED704A-EBCF-4515-8453-6D07A50A2A4A}" srcOrd="0" destOrd="0" presId="urn:microsoft.com/office/officeart/2005/8/layout/default"/>
    <dgm:cxn modelId="{E3D0EE4D-6316-492F-BAA7-796F130D946E}" srcId="{DF69FFF3-DB4E-4D8B-8533-BC21E8675922}" destId="{0B141131-CAD1-4CEA-9DDF-6EEE65ED0471}" srcOrd="5" destOrd="0" parTransId="{06705183-786C-42E2-B92C-8CB93F624912}" sibTransId="{03E1F8D1-A75C-48DA-95DC-F3D08C5F7FCA}"/>
    <dgm:cxn modelId="{01E1A274-28BD-46C8-9508-347DE3D2CD32}" srcId="{DF69FFF3-DB4E-4D8B-8533-BC21E8675922}" destId="{7F16E269-9FB4-45E5-8C4B-549AED1E746D}" srcOrd="4" destOrd="0" parTransId="{FA5FFC71-7901-4A15-A962-840B18C55D1C}" sibTransId="{537B1194-93C9-4613-9CC3-D8601F3862BE}"/>
    <dgm:cxn modelId="{4123E493-F006-4665-AC17-2450A2EB303F}" type="presOf" srcId="{7F16E269-9FB4-45E5-8C4B-549AED1E746D}" destId="{6F82941C-C6B8-42F2-8311-B1B317B8F02E}" srcOrd="0" destOrd="0" presId="urn:microsoft.com/office/officeart/2005/8/layout/default"/>
    <dgm:cxn modelId="{245B14FF-B4AB-4694-B084-9A5D2310FA3C}" type="presParOf" srcId="{6CED704A-EBCF-4515-8453-6D07A50A2A4A}" destId="{EEBBADD2-8DCF-4210-8E06-741F6EB1B5A2}" srcOrd="0" destOrd="0" presId="urn:microsoft.com/office/officeart/2005/8/layout/default"/>
    <dgm:cxn modelId="{B931E276-63AE-4B31-8CC7-496EB4E1D43B}" type="presParOf" srcId="{6CED704A-EBCF-4515-8453-6D07A50A2A4A}" destId="{FCBF6014-A26A-480D-8199-D6F425C0F7B1}" srcOrd="1" destOrd="0" presId="urn:microsoft.com/office/officeart/2005/8/layout/default"/>
    <dgm:cxn modelId="{AE6F081B-583E-4757-A62C-E3732034B7F5}" type="presParOf" srcId="{6CED704A-EBCF-4515-8453-6D07A50A2A4A}" destId="{E74C1619-6204-4B3E-B840-562E6EB49B94}" srcOrd="2" destOrd="0" presId="urn:microsoft.com/office/officeart/2005/8/layout/default"/>
    <dgm:cxn modelId="{A1ADE23A-5854-4F3C-AC84-00532E56E063}" type="presParOf" srcId="{6CED704A-EBCF-4515-8453-6D07A50A2A4A}" destId="{FF0D07A1-A14E-4E55-97AF-F70062307B75}" srcOrd="3" destOrd="0" presId="urn:microsoft.com/office/officeart/2005/8/layout/default"/>
    <dgm:cxn modelId="{394E6B97-0B42-4A42-A972-EE907258E169}" type="presParOf" srcId="{6CED704A-EBCF-4515-8453-6D07A50A2A4A}" destId="{4DB58CF2-9B5E-48A7-BE5A-08F1A57F8192}" srcOrd="4" destOrd="0" presId="urn:microsoft.com/office/officeart/2005/8/layout/default"/>
    <dgm:cxn modelId="{1C63711D-7D47-4B93-8DD6-34F1B8C29621}" type="presParOf" srcId="{6CED704A-EBCF-4515-8453-6D07A50A2A4A}" destId="{53841E7C-4405-431B-AAE8-C61906DE1C96}" srcOrd="5" destOrd="0" presId="urn:microsoft.com/office/officeart/2005/8/layout/default"/>
    <dgm:cxn modelId="{79EC6A6E-5500-4025-AADE-952C2D42D2F7}" type="presParOf" srcId="{6CED704A-EBCF-4515-8453-6D07A50A2A4A}" destId="{C26E38D8-B774-47AE-ADDD-CFE7FA38AD02}" srcOrd="6" destOrd="0" presId="urn:microsoft.com/office/officeart/2005/8/layout/default"/>
    <dgm:cxn modelId="{C4543B80-1CCC-4322-A925-3A62A84490BD}" type="presParOf" srcId="{6CED704A-EBCF-4515-8453-6D07A50A2A4A}" destId="{6D257923-55B5-488A-8BC0-B78B943B437B}" srcOrd="7" destOrd="0" presId="urn:microsoft.com/office/officeart/2005/8/layout/default"/>
    <dgm:cxn modelId="{C678E392-E317-49D7-AB57-9A0FA23DC4EF}" type="presParOf" srcId="{6CED704A-EBCF-4515-8453-6D07A50A2A4A}" destId="{6F82941C-C6B8-42F2-8311-B1B317B8F02E}" srcOrd="8" destOrd="0" presId="urn:microsoft.com/office/officeart/2005/8/layout/default"/>
    <dgm:cxn modelId="{5AC88D81-35C6-4E7B-A60A-F7E97B79913B}" type="presParOf" srcId="{6CED704A-EBCF-4515-8453-6D07A50A2A4A}" destId="{079567FE-538A-445B-AF4A-C13B4DC76B7E}" srcOrd="9" destOrd="0" presId="urn:microsoft.com/office/officeart/2005/8/layout/default"/>
    <dgm:cxn modelId="{F41BDB21-3976-405E-9073-876262C1F8E5}" type="presParOf" srcId="{6CED704A-EBCF-4515-8453-6D07A50A2A4A}" destId="{92630893-453A-4C04-B2E9-15035EFFE5C4}" srcOrd="10" destOrd="0" presId="urn:microsoft.com/office/officeart/2005/8/layout/default"/>
    <dgm:cxn modelId="{21096854-1084-40E5-A5C2-D3960296D486}" type="presParOf" srcId="{6CED704A-EBCF-4515-8453-6D07A50A2A4A}" destId="{EFD44728-CB67-4EAF-9C67-2601778A3072}" srcOrd="11" destOrd="0" presId="urn:microsoft.com/office/officeart/2005/8/layout/default"/>
    <dgm:cxn modelId="{FE50BEA1-7273-4E99-BC3E-825F52EC0060}" type="presParOf" srcId="{6CED704A-EBCF-4515-8453-6D07A50A2A4A}" destId="{285AAD32-6525-4777-8341-7AE5CFD251E2}" srcOrd="12" destOrd="0" presId="urn:microsoft.com/office/officeart/2005/8/layout/default"/>
    <dgm:cxn modelId="{101DCE4D-0701-4C96-9004-FF9B21C6F5A5}" type="presParOf" srcId="{6CED704A-EBCF-4515-8453-6D07A50A2A4A}" destId="{0F27135A-579C-43C8-8191-FA50F65B4A4A}" srcOrd="13" destOrd="0" presId="urn:microsoft.com/office/officeart/2005/8/layout/default"/>
    <dgm:cxn modelId="{25E83BAB-A4A2-4FDC-96A9-692176F9030E}" type="presParOf" srcId="{6CED704A-EBCF-4515-8453-6D07A50A2A4A}" destId="{18938B3D-4B38-4D29-8C39-34408B7B45FA}" srcOrd="14" destOrd="0" presId="urn:microsoft.com/office/officeart/2005/8/layout/default"/>
    <dgm:cxn modelId="{750F7CAB-C198-43AB-A983-ECAF0F0F2F5D}" type="presParOf" srcId="{6CED704A-EBCF-4515-8453-6D07A50A2A4A}" destId="{EABCA162-9642-4E9F-A57F-2C109BB05E6D}" srcOrd="15" destOrd="0" presId="urn:microsoft.com/office/officeart/2005/8/layout/default"/>
    <dgm:cxn modelId="{CADD5F0F-C5B0-49A5-944C-2188E1BF895F}" type="presParOf" srcId="{6CED704A-EBCF-4515-8453-6D07A50A2A4A}" destId="{A629AF0D-AC77-4D74-8942-15DD6FE8183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24A63B-1001-41F1-8151-D38ED7699DB7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6E26D984-BFA6-48B9-8DE3-93D5A97FC14E}">
      <dgm:prSet phldrT="[Text]"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1 – Fri 18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C9DC1C-0907-4836-914C-47F7ACB3A456}" type="parTrans" cxnId="{BD91EC32-AC49-4EDB-9397-439F3DA5E13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6E049-2D50-4327-8296-128A727CC40D}" type="sibTrans" cxnId="{BD91EC32-AC49-4EDB-9397-439F3DA5E13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AA11D-C68A-4CB5-B090-87D0377DAA33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2 – Mon 21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ECD70A-FB06-4FE0-BFBC-8204B422585B}" type="parTrans" cxnId="{22DAF612-1BC9-45C5-BF96-D7EEAA198FF1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46C5F9-2875-454A-9C1E-D360438761CA}" type="sibTrans" cxnId="{22DAF612-1BC9-45C5-BF96-D7EEAA198FF1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FB544-DC3E-4F1E-A617-B6600FFCDFB5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3 – Tues 22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CCCC76-DAB9-4991-B80B-A21D9DF07716}" type="parTrans" cxnId="{BBCB4BCE-EFAF-487D-87D5-AC771CD2CED5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D319F-39B2-410F-9695-FF4C802A8C79}" type="sibTrans" cxnId="{BBCB4BCE-EFAF-487D-87D5-AC771CD2CED5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C91A07-2C8C-4635-B1C1-C1F83DF92E9D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4 – Weds 23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rd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C6943F-B355-4A68-BAFB-47E60C899F2F}" type="parTrans" cxnId="{1AA844AA-4CE5-49A5-A6F5-8BF61B318179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F72B0E-77FA-4FF7-A273-ECAC1AB8F11A}" type="sibTrans" cxnId="{1AA844AA-4CE5-49A5-A6F5-8BF61B318179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475D63-6306-4161-9DF3-A129964137DA}">
      <dgm:prSet phldrT="[Text]"/>
      <dgm:spPr/>
      <dgm:t>
        <a:bodyPr/>
        <a:lstStyle/>
        <a:p>
          <a:r>
            <a:rPr lang="en-GB" b="0" dirty="0" smtClean="0">
              <a:latin typeface="Arial" panose="020B0604020202020204" pitchFamily="34" charset="0"/>
              <a:cs typeface="Arial" panose="020B0604020202020204" pitchFamily="34" charset="0"/>
            </a:rPr>
            <a:t>‘Prevention’ theme (including Infection Prevention and Control measures and vaccination)</a:t>
          </a:r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CD0EA2-1344-4D8E-A759-65D5D51ADEA8}" type="parTrans" cxnId="{407BF129-55DE-4430-91DD-772D3B68671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E2279B-5C60-41E1-9568-9CCC162D3B99}" type="sibTrans" cxnId="{407BF129-55DE-4430-91DD-772D3B68671A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5ABE29-43A2-48DB-8403-2565E04CF168}">
      <dgm:prSet/>
      <dgm:spPr/>
      <dgm:t>
        <a:bodyPr/>
        <a:lstStyle/>
        <a:p>
          <a:r>
            <a:rPr lang="en-GB" b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in clinical practice’ theme 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F60A0A-A6EA-4C1B-BAE6-FCE41F41E61C}" type="parTrans" cxnId="{0416211A-6E0F-4A36-971E-32E8DDFCBE5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25D815-9171-4970-B577-7A340D4582E7}" type="sibTrans" cxnId="{0416211A-6E0F-4A36-971E-32E8DDFCBE5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2063A-CD7B-47C0-9E96-50963418D3EE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‘Optimising diagnostics’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CC747-2A9B-410A-BD76-92B194C8E2B6}" type="parTrans" cxnId="{493F7F0B-DCAA-462B-A195-43B7101D23A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E2B5F2-C18F-4F29-BC46-91ABAE4374F3}" type="sibTrans" cxnId="{493F7F0B-DCAA-462B-A195-43B7101D23A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C1C5B7-6E14-4A8C-848C-B28208AF47EA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and untrue or spurious allergy’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3D22AD-F92B-4DA1-ADA8-9C89A2763552}" type="parTrans" cxnId="{8A4A3D3F-E217-4029-89F5-86D2CBA7FAC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D315B8-B07F-4939-9414-6ABFBCB51368}" type="sibTrans" cxnId="{8A4A3D3F-E217-4029-89F5-86D2CBA7FAC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DB8FB1-829D-4219-A222-6A640473BB7E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 resistance and the environment/sustainability and research’ theme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E9A630-CFCA-49A3-99E7-ADB864574E62}" type="parTrans" cxnId="{583412C6-3DCD-4E61-A748-DC1748306096}">
      <dgm:prSet/>
      <dgm:spPr/>
      <dgm:t>
        <a:bodyPr/>
        <a:lstStyle/>
        <a:p>
          <a:endParaRPr lang="en-GB"/>
        </a:p>
      </dgm:t>
    </dgm:pt>
    <dgm:pt modelId="{2B491268-DA76-4227-B540-411F861504FA}" type="sibTrans" cxnId="{583412C6-3DCD-4E61-A748-DC1748306096}">
      <dgm:prSet/>
      <dgm:spPr/>
      <dgm:t>
        <a:bodyPr/>
        <a:lstStyle/>
        <a:p>
          <a:endParaRPr lang="en-GB"/>
        </a:p>
      </dgm:t>
    </dgm:pt>
    <dgm:pt modelId="{6DDE25DF-C276-4BAD-BEAB-2A8AA33E1448}">
      <dgm:prSet/>
      <dgm:spPr/>
      <dgm:t>
        <a:bodyPr/>
        <a:lstStyle/>
        <a:p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Day 5 – Thurs 24</a:t>
          </a:r>
          <a:r>
            <a:rPr lang="en-GB" b="0" i="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b="0" i="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975C92-A9EF-4981-B0D2-2A7E17BDBFF2}" type="parTrans" cxnId="{F2A7979C-F990-4925-89B5-115AF8DB570A}">
      <dgm:prSet/>
      <dgm:spPr/>
      <dgm:t>
        <a:bodyPr/>
        <a:lstStyle/>
        <a:p>
          <a:endParaRPr lang="en-GB"/>
        </a:p>
      </dgm:t>
    </dgm:pt>
    <dgm:pt modelId="{FF11AF1C-ACC5-4B9A-A542-EB62FE927C6D}" type="sibTrans" cxnId="{F2A7979C-F990-4925-89B5-115AF8DB570A}">
      <dgm:prSet/>
      <dgm:spPr/>
      <dgm:t>
        <a:bodyPr/>
        <a:lstStyle/>
        <a:p>
          <a:endParaRPr lang="en-GB"/>
        </a:p>
      </dgm:t>
    </dgm:pt>
    <dgm:pt modelId="{33CD7579-C951-420A-BFE7-7CCED0951906}" type="pres">
      <dgm:prSet presAssocID="{6424A63B-1001-41F1-8151-D38ED7699DB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158BDF0-0096-459E-B0CB-0A11B7FEEB69}" type="pres">
      <dgm:prSet presAssocID="{6E26D984-BFA6-48B9-8DE3-93D5A97FC14E}" presName="parentLin" presStyleCnt="0"/>
      <dgm:spPr/>
    </dgm:pt>
    <dgm:pt modelId="{F6D5B165-D755-4EAB-A8F1-63365738C194}" type="pres">
      <dgm:prSet presAssocID="{6E26D984-BFA6-48B9-8DE3-93D5A97FC14E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139984C1-3C76-4136-BD5B-6CA148F57D0A}" type="pres">
      <dgm:prSet presAssocID="{6E26D984-BFA6-48B9-8DE3-93D5A97FC14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78F953-9492-4E7B-83BF-579DBDA0DBAF}" type="pres">
      <dgm:prSet presAssocID="{6E26D984-BFA6-48B9-8DE3-93D5A97FC14E}" presName="negativeSpace" presStyleCnt="0"/>
      <dgm:spPr/>
    </dgm:pt>
    <dgm:pt modelId="{AD6729B0-CEC5-4BB9-B8A0-85E9B8083D10}" type="pres">
      <dgm:prSet presAssocID="{6E26D984-BFA6-48B9-8DE3-93D5A97FC14E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BF6FD1-E856-44C6-A480-A3D52CDFC87E}" type="pres">
      <dgm:prSet presAssocID="{CFA6E049-2D50-4327-8296-128A727CC40D}" presName="spaceBetweenRectangles" presStyleCnt="0"/>
      <dgm:spPr/>
    </dgm:pt>
    <dgm:pt modelId="{E7282E58-3052-4450-BB38-4857AB3A5F68}" type="pres">
      <dgm:prSet presAssocID="{456AA11D-C68A-4CB5-B090-87D0377DAA33}" presName="parentLin" presStyleCnt="0"/>
      <dgm:spPr/>
    </dgm:pt>
    <dgm:pt modelId="{282C854A-DC67-4627-B348-36A8A627F6BA}" type="pres">
      <dgm:prSet presAssocID="{456AA11D-C68A-4CB5-B090-87D0377DAA33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1F50306A-94F1-4C38-8F78-B804DEEB24C3}" type="pres">
      <dgm:prSet presAssocID="{456AA11D-C68A-4CB5-B090-87D0377DAA3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A2589A-1143-4A23-9F9E-9C82D7D5B48A}" type="pres">
      <dgm:prSet presAssocID="{456AA11D-C68A-4CB5-B090-87D0377DAA33}" presName="negativeSpace" presStyleCnt="0"/>
      <dgm:spPr/>
    </dgm:pt>
    <dgm:pt modelId="{A8B70800-1B9E-4452-895C-586B4DC6A2D4}" type="pres">
      <dgm:prSet presAssocID="{456AA11D-C68A-4CB5-B090-87D0377DAA3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BDEE5A-6ED9-4781-9271-F848ABDE3D06}" type="pres">
      <dgm:prSet presAssocID="{6546C5F9-2875-454A-9C1E-D360438761CA}" presName="spaceBetweenRectangles" presStyleCnt="0"/>
      <dgm:spPr/>
    </dgm:pt>
    <dgm:pt modelId="{A8131470-9342-44FF-B938-BC8E5181F95D}" type="pres">
      <dgm:prSet presAssocID="{33BFB544-DC3E-4F1E-A617-B6600FFCDFB5}" presName="parentLin" presStyleCnt="0"/>
      <dgm:spPr/>
    </dgm:pt>
    <dgm:pt modelId="{B8C1E7B4-02EF-44BD-8C29-143B0D41125C}" type="pres">
      <dgm:prSet presAssocID="{33BFB544-DC3E-4F1E-A617-B6600FFCDFB5}" presName="parentLeftMargin" presStyleLbl="node1" presStyleIdx="1" presStyleCnt="5"/>
      <dgm:spPr/>
      <dgm:t>
        <a:bodyPr/>
        <a:lstStyle/>
        <a:p>
          <a:endParaRPr lang="en-GB"/>
        </a:p>
      </dgm:t>
    </dgm:pt>
    <dgm:pt modelId="{3D2B7421-3A92-4A1D-B380-B718E2D2DD9D}" type="pres">
      <dgm:prSet presAssocID="{33BFB544-DC3E-4F1E-A617-B6600FFCDF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1E1413-2A58-4569-AC36-9DFF6C9A9324}" type="pres">
      <dgm:prSet presAssocID="{33BFB544-DC3E-4F1E-A617-B6600FFCDFB5}" presName="negativeSpace" presStyleCnt="0"/>
      <dgm:spPr/>
    </dgm:pt>
    <dgm:pt modelId="{EEFF6940-327A-4FDA-93E4-FF6243EB1528}" type="pres">
      <dgm:prSet presAssocID="{33BFB544-DC3E-4F1E-A617-B6600FFCDFB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285D5C-2133-4A4B-88C1-057F04FF7FF5}" type="pres">
      <dgm:prSet presAssocID="{E15D319F-39B2-410F-9695-FF4C802A8C79}" presName="spaceBetweenRectangles" presStyleCnt="0"/>
      <dgm:spPr/>
    </dgm:pt>
    <dgm:pt modelId="{9FDA6236-DC52-4B9D-97C2-3434E1DDA76F}" type="pres">
      <dgm:prSet presAssocID="{EFC91A07-2C8C-4635-B1C1-C1F83DF92E9D}" presName="parentLin" presStyleCnt="0"/>
      <dgm:spPr/>
    </dgm:pt>
    <dgm:pt modelId="{07EDB9E2-49E1-43E1-BB11-48C56A3CE7BA}" type="pres">
      <dgm:prSet presAssocID="{EFC91A07-2C8C-4635-B1C1-C1F83DF92E9D}" presName="parentLeftMargin" presStyleLbl="node1" presStyleIdx="2" presStyleCnt="5"/>
      <dgm:spPr/>
      <dgm:t>
        <a:bodyPr/>
        <a:lstStyle/>
        <a:p>
          <a:endParaRPr lang="en-GB"/>
        </a:p>
      </dgm:t>
    </dgm:pt>
    <dgm:pt modelId="{E4278D2E-3F29-4BDA-932B-059C90419024}" type="pres">
      <dgm:prSet presAssocID="{EFC91A07-2C8C-4635-B1C1-C1F83DF92E9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40B512-F036-49E7-BCF2-74BCC5B49126}" type="pres">
      <dgm:prSet presAssocID="{EFC91A07-2C8C-4635-B1C1-C1F83DF92E9D}" presName="negativeSpace" presStyleCnt="0"/>
      <dgm:spPr/>
    </dgm:pt>
    <dgm:pt modelId="{F15D8D95-F35F-40A8-A1E1-DBFA8FBB8942}" type="pres">
      <dgm:prSet presAssocID="{EFC91A07-2C8C-4635-B1C1-C1F83DF92E9D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736100-4377-4CC2-A7C6-2469A27A020B}" type="pres">
      <dgm:prSet presAssocID="{A8F72B0E-77FA-4FF7-A273-ECAC1AB8F11A}" presName="spaceBetweenRectangles" presStyleCnt="0"/>
      <dgm:spPr/>
    </dgm:pt>
    <dgm:pt modelId="{72FC6508-C41B-41A1-B824-B4349E33DD7E}" type="pres">
      <dgm:prSet presAssocID="{6DDE25DF-C276-4BAD-BEAB-2A8AA33E1448}" presName="parentLin" presStyleCnt="0"/>
      <dgm:spPr/>
    </dgm:pt>
    <dgm:pt modelId="{3333FF80-2C93-4886-B806-66E1162C74CC}" type="pres">
      <dgm:prSet presAssocID="{6DDE25DF-C276-4BAD-BEAB-2A8AA33E1448}" presName="parentLeftMargin" presStyleLbl="node1" presStyleIdx="3" presStyleCnt="5"/>
      <dgm:spPr/>
      <dgm:t>
        <a:bodyPr/>
        <a:lstStyle/>
        <a:p>
          <a:endParaRPr lang="en-GB"/>
        </a:p>
      </dgm:t>
    </dgm:pt>
    <dgm:pt modelId="{C83FF989-9065-4B8F-8AE6-3EEFFB9EC110}" type="pres">
      <dgm:prSet presAssocID="{6DDE25DF-C276-4BAD-BEAB-2A8AA33E144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4D208F-A828-4899-94D9-4007D3F30355}" type="pres">
      <dgm:prSet presAssocID="{6DDE25DF-C276-4BAD-BEAB-2A8AA33E1448}" presName="negativeSpace" presStyleCnt="0"/>
      <dgm:spPr/>
    </dgm:pt>
    <dgm:pt modelId="{C0A04103-D0A5-4345-B3BD-A638E280C1E7}" type="pres">
      <dgm:prSet presAssocID="{6DDE25DF-C276-4BAD-BEAB-2A8AA33E1448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C88B6C-BD9B-4166-BF15-0CC1AACBC8D9}" type="presOf" srcId="{6424A63B-1001-41F1-8151-D38ED7699DB7}" destId="{33CD7579-C951-420A-BFE7-7CCED0951906}" srcOrd="0" destOrd="0" presId="urn:microsoft.com/office/officeart/2005/8/layout/list1"/>
    <dgm:cxn modelId="{407BF129-55DE-4430-91DD-772D3B68671A}" srcId="{6E26D984-BFA6-48B9-8DE3-93D5A97FC14E}" destId="{63475D63-6306-4161-9DF3-A129964137DA}" srcOrd="0" destOrd="0" parTransId="{FBCD0EA2-1344-4D8E-A759-65D5D51ADEA8}" sibTransId="{9DE2279B-5C60-41E1-9568-9CCC162D3B99}"/>
    <dgm:cxn modelId="{8F3E9299-98DD-4D77-8C6D-83788D4A27A0}" type="presOf" srcId="{63475D63-6306-4161-9DF3-A129964137DA}" destId="{AD6729B0-CEC5-4BB9-B8A0-85E9B8083D10}" srcOrd="0" destOrd="0" presId="urn:microsoft.com/office/officeart/2005/8/layout/list1"/>
    <dgm:cxn modelId="{69358453-AF92-4BC0-9A37-82746C33E3D4}" type="presOf" srcId="{EFC91A07-2C8C-4635-B1C1-C1F83DF92E9D}" destId="{E4278D2E-3F29-4BDA-932B-059C90419024}" srcOrd="1" destOrd="0" presId="urn:microsoft.com/office/officeart/2005/8/layout/list1"/>
    <dgm:cxn modelId="{FEB48E92-4688-4AF5-AB09-5E18300767F9}" type="presOf" srcId="{6E26D984-BFA6-48B9-8DE3-93D5A97FC14E}" destId="{F6D5B165-D755-4EAB-A8F1-63365738C194}" srcOrd="0" destOrd="0" presId="urn:microsoft.com/office/officeart/2005/8/layout/list1"/>
    <dgm:cxn modelId="{BD91EC32-AC49-4EDB-9397-439F3DA5E13A}" srcId="{6424A63B-1001-41F1-8151-D38ED7699DB7}" destId="{6E26D984-BFA6-48B9-8DE3-93D5A97FC14E}" srcOrd="0" destOrd="0" parTransId="{17C9DC1C-0907-4836-914C-47F7ACB3A456}" sibTransId="{CFA6E049-2D50-4327-8296-128A727CC40D}"/>
    <dgm:cxn modelId="{22DAF612-1BC9-45C5-BF96-D7EEAA198FF1}" srcId="{6424A63B-1001-41F1-8151-D38ED7699DB7}" destId="{456AA11D-C68A-4CB5-B090-87D0377DAA33}" srcOrd="1" destOrd="0" parTransId="{48ECD70A-FB06-4FE0-BFBC-8204B422585B}" sibTransId="{6546C5F9-2875-454A-9C1E-D360438761CA}"/>
    <dgm:cxn modelId="{6C0027F3-BFA3-414C-B3CB-37A664543F78}" type="presOf" srcId="{6DDE25DF-C276-4BAD-BEAB-2A8AA33E1448}" destId="{3333FF80-2C93-4886-B806-66E1162C74CC}" srcOrd="0" destOrd="0" presId="urn:microsoft.com/office/officeart/2005/8/layout/list1"/>
    <dgm:cxn modelId="{493F7F0B-DCAA-462B-A195-43B7101D23AC}" srcId="{33BFB544-DC3E-4F1E-A617-B6600FFCDFB5}" destId="{F052063A-CD7B-47C0-9E96-50963418D3EE}" srcOrd="0" destOrd="0" parTransId="{303CC747-2A9B-410A-BD76-92B194C8E2B6}" sibTransId="{E8E2B5F2-C18F-4F29-BC46-91ABAE4374F3}"/>
    <dgm:cxn modelId="{F4533757-5B72-4128-B21B-C14345279C6E}" type="presOf" srcId="{6DDE25DF-C276-4BAD-BEAB-2A8AA33E1448}" destId="{C83FF989-9065-4B8F-8AE6-3EEFFB9EC110}" srcOrd="1" destOrd="0" presId="urn:microsoft.com/office/officeart/2005/8/layout/list1"/>
    <dgm:cxn modelId="{F2A7979C-F990-4925-89B5-115AF8DB570A}" srcId="{6424A63B-1001-41F1-8151-D38ED7699DB7}" destId="{6DDE25DF-C276-4BAD-BEAB-2A8AA33E1448}" srcOrd="4" destOrd="0" parTransId="{99975C92-A9EF-4981-B0D2-2A7E17BDBFF2}" sibTransId="{FF11AF1C-ACC5-4B9A-A542-EB62FE927C6D}"/>
    <dgm:cxn modelId="{7EFA2F20-50E8-4884-8C35-18F2A488FBE1}" type="presOf" srcId="{F052063A-CD7B-47C0-9E96-50963418D3EE}" destId="{EEFF6940-327A-4FDA-93E4-FF6243EB1528}" srcOrd="0" destOrd="0" presId="urn:microsoft.com/office/officeart/2005/8/layout/list1"/>
    <dgm:cxn modelId="{34A65022-FD3A-4B20-B009-D92F34960E78}" type="presOf" srcId="{6E26D984-BFA6-48B9-8DE3-93D5A97FC14E}" destId="{139984C1-3C76-4136-BD5B-6CA148F57D0A}" srcOrd="1" destOrd="0" presId="urn:microsoft.com/office/officeart/2005/8/layout/list1"/>
    <dgm:cxn modelId="{8D77E527-B8AD-44E2-911D-F537C784F34E}" type="presOf" srcId="{235ABE29-43A2-48DB-8403-2565E04CF168}" destId="{A8B70800-1B9E-4452-895C-586B4DC6A2D4}" srcOrd="0" destOrd="0" presId="urn:microsoft.com/office/officeart/2005/8/layout/list1"/>
    <dgm:cxn modelId="{A3A0134C-441A-4044-8EDD-CDB53342E4BF}" type="presOf" srcId="{456AA11D-C68A-4CB5-B090-87D0377DAA33}" destId="{282C854A-DC67-4627-B348-36A8A627F6BA}" srcOrd="0" destOrd="0" presId="urn:microsoft.com/office/officeart/2005/8/layout/list1"/>
    <dgm:cxn modelId="{F5824315-7146-4A29-948F-9E4D769AD493}" type="presOf" srcId="{33BFB544-DC3E-4F1E-A617-B6600FFCDFB5}" destId="{3D2B7421-3A92-4A1D-B380-B718E2D2DD9D}" srcOrd="1" destOrd="0" presId="urn:microsoft.com/office/officeart/2005/8/layout/list1"/>
    <dgm:cxn modelId="{0416211A-6E0F-4A36-971E-32E8DDFCBE56}" srcId="{456AA11D-C68A-4CB5-B090-87D0377DAA33}" destId="{235ABE29-43A2-48DB-8403-2565E04CF168}" srcOrd="0" destOrd="0" parTransId="{59F60A0A-A6EA-4C1B-BAE6-FCE41F41E61C}" sibTransId="{1425D815-9171-4970-B577-7A340D4582E7}"/>
    <dgm:cxn modelId="{DA70A088-35F2-4195-ACCA-AE55887C1E30}" type="presOf" srcId="{33BFB544-DC3E-4F1E-A617-B6600FFCDFB5}" destId="{B8C1E7B4-02EF-44BD-8C29-143B0D41125C}" srcOrd="0" destOrd="0" presId="urn:microsoft.com/office/officeart/2005/8/layout/list1"/>
    <dgm:cxn modelId="{684DBEA7-9FF2-4AAB-B705-BC4D2ED6A14A}" type="presOf" srcId="{EFC91A07-2C8C-4635-B1C1-C1F83DF92E9D}" destId="{07EDB9E2-49E1-43E1-BB11-48C56A3CE7BA}" srcOrd="0" destOrd="0" presId="urn:microsoft.com/office/officeart/2005/8/layout/list1"/>
    <dgm:cxn modelId="{BBCB4BCE-EFAF-487D-87D5-AC771CD2CED5}" srcId="{6424A63B-1001-41F1-8151-D38ED7699DB7}" destId="{33BFB544-DC3E-4F1E-A617-B6600FFCDFB5}" srcOrd="2" destOrd="0" parTransId="{B7CCCC76-DAB9-4991-B80B-A21D9DF07716}" sibTransId="{E15D319F-39B2-410F-9695-FF4C802A8C79}"/>
    <dgm:cxn modelId="{2BFF6839-CABC-4B32-B675-AA490EEACFF2}" type="presOf" srcId="{456AA11D-C68A-4CB5-B090-87D0377DAA33}" destId="{1F50306A-94F1-4C38-8F78-B804DEEB24C3}" srcOrd="1" destOrd="0" presId="urn:microsoft.com/office/officeart/2005/8/layout/list1"/>
    <dgm:cxn modelId="{8A4A3D3F-E217-4029-89F5-86D2CBA7FAC0}" srcId="{6DDE25DF-C276-4BAD-BEAB-2A8AA33E1448}" destId="{C8C1C5B7-6E14-4A8C-848C-B28208AF47EA}" srcOrd="0" destOrd="0" parTransId="{233D22AD-F92B-4DA1-ADA8-9C89A2763552}" sibTransId="{D5D315B8-B07F-4939-9414-6ABFBCB51368}"/>
    <dgm:cxn modelId="{583412C6-3DCD-4E61-A748-DC1748306096}" srcId="{EFC91A07-2C8C-4635-B1C1-C1F83DF92E9D}" destId="{E3DB8FB1-829D-4219-A222-6A640473BB7E}" srcOrd="0" destOrd="0" parTransId="{C0E9A630-CFCA-49A3-99E7-ADB864574E62}" sibTransId="{2B491268-DA76-4227-B540-411F861504FA}"/>
    <dgm:cxn modelId="{E9D40837-627B-4369-81FA-EC1A909BFE63}" type="presOf" srcId="{C8C1C5B7-6E14-4A8C-848C-B28208AF47EA}" destId="{C0A04103-D0A5-4345-B3BD-A638E280C1E7}" srcOrd="0" destOrd="0" presId="urn:microsoft.com/office/officeart/2005/8/layout/list1"/>
    <dgm:cxn modelId="{41A91428-F2B2-46A4-8885-9298E854E0D0}" type="presOf" srcId="{E3DB8FB1-829D-4219-A222-6A640473BB7E}" destId="{F15D8D95-F35F-40A8-A1E1-DBFA8FBB8942}" srcOrd="0" destOrd="0" presId="urn:microsoft.com/office/officeart/2005/8/layout/list1"/>
    <dgm:cxn modelId="{1AA844AA-4CE5-49A5-A6F5-8BF61B318179}" srcId="{6424A63B-1001-41F1-8151-D38ED7699DB7}" destId="{EFC91A07-2C8C-4635-B1C1-C1F83DF92E9D}" srcOrd="3" destOrd="0" parTransId="{00C6943F-B355-4A68-BAFB-47E60C899F2F}" sibTransId="{A8F72B0E-77FA-4FF7-A273-ECAC1AB8F11A}"/>
    <dgm:cxn modelId="{1D4C2936-68C3-429B-9945-C786579C7F9A}" type="presParOf" srcId="{33CD7579-C951-420A-BFE7-7CCED0951906}" destId="{5158BDF0-0096-459E-B0CB-0A11B7FEEB69}" srcOrd="0" destOrd="0" presId="urn:microsoft.com/office/officeart/2005/8/layout/list1"/>
    <dgm:cxn modelId="{3E7FC5E3-846E-4245-801C-2245C3796DE5}" type="presParOf" srcId="{5158BDF0-0096-459E-B0CB-0A11B7FEEB69}" destId="{F6D5B165-D755-4EAB-A8F1-63365738C194}" srcOrd="0" destOrd="0" presId="urn:microsoft.com/office/officeart/2005/8/layout/list1"/>
    <dgm:cxn modelId="{C51DE480-BCFF-4212-AE18-589C5B7C6CB6}" type="presParOf" srcId="{5158BDF0-0096-459E-B0CB-0A11B7FEEB69}" destId="{139984C1-3C76-4136-BD5B-6CA148F57D0A}" srcOrd="1" destOrd="0" presId="urn:microsoft.com/office/officeart/2005/8/layout/list1"/>
    <dgm:cxn modelId="{5E78F0DD-A3F7-4011-8ADA-4D7B8BDD4C4E}" type="presParOf" srcId="{33CD7579-C951-420A-BFE7-7CCED0951906}" destId="{8678F953-9492-4E7B-83BF-579DBDA0DBAF}" srcOrd="1" destOrd="0" presId="urn:microsoft.com/office/officeart/2005/8/layout/list1"/>
    <dgm:cxn modelId="{F774AB80-78EB-46DF-9DD4-BDF15C411E1A}" type="presParOf" srcId="{33CD7579-C951-420A-BFE7-7CCED0951906}" destId="{AD6729B0-CEC5-4BB9-B8A0-85E9B8083D10}" srcOrd="2" destOrd="0" presId="urn:microsoft.com/office/officeart/2005/8/layout/list1"/>
    <dgm:cxn modelId="{E38E07A6-9B32-4A1C-81EF-40A77761DF01}" type="presParOf" srcId="{33CD7579-C951-420A-BFE7-7CCED0951906}" destId="{F1BF6FD1-E856-44C6-A480-A3D52CDFC87E}" srcOrd="3" destOrd="0" presId="urn:microsoft.com/office/officeart/2005/8/layout/list1"/>
    <dgm:cxn modelId="{CE9C9CB3-24EA-4D8F-9705-BA0F8BAB52C5}" type="presParOf" srcId="{33CD7579-C951-420A-BFE7-7CCED0951906}" destId="{E7282E58-3052-4450-BB38-4857AB3A5F68}" srcOrd="4" destOrd="0" presId="urn:microsoft.com/office/officeart/2005/8/layout/list1"/>
    <dgm:cxn modelId="{709113B5-3225-4372-9CA6-590F6468CA94}" type="presParOf" srcId="{E7282E58-3052-4450-BB38-4857AB3A5F68}" destId="{282C854A-DC67-4627-B348-36A8A627F6BA}" srcOrd="0" destOrd="0" presId="urn:microsoft.com/office/officeart/2005/8/layout/list1"/>
    <dgm:cxn modelId="{1A9A90B8-1727-4EB7-BE6F-5B1A8F5DD835}" type="presParOf" srcId="{E7282E58-3052-4450-BB38-4857AB3A5F68}" destId="{1F50306A-94F1-4C38-8F78-B804DEEB24C3}" srcOrd="1" destOrd="0" presId="urn:microsoft.com/office/officeart/2005/8/layout/list1"/>
    <dgm:cxn modelId="{5BBAFB78-4FC4-4303-A27D-E5178E82D252}" type="presParOf" srcId="{33CD7579-C951-420A-BFE7-7CCED0951906}" destId="{72A2589A-1143-4A23-9F9E-9C82D7D5B48A}" srcOrd="5" destOrd="0" presId="urn:microsoft.com/office/officeart/2005/8/layout/list1"/>
    <dgm:cxn modelId="{C57A74B3-4AA9-462A-A4A3-B3F7918270DF}" type="presParOf" srcId="{33CD7579-C951-420A-BFE7-7CCED0951906}" destId="{A8B70800-1B9E-4452-895C-586B4DC6A2D4}" srcOrd="6" destOrd="0" presId="urn:microsoft.com/office/officeart/2005/8/layout/list1"/>
    <dgm:cxn modelId="{7CA26E5F-74B4-4DE0-AEDE-E9F8EADF5B08}" type="presParOf" srcId="{33CD7579-C951-420A-BFE7-7CCED0951906}" destId="{24BDEE5A-6ED9-4781-9271-F848ABDE3D06}" srcOrd="7" destOrd="0" presId="urn:microsoft.com/office/officeart/2005/8/layout/list1"/>
    <dgm:cxn modelId="{5E12A7AC-DE0D-4410-AD45-71D9AF3ED0F5}" type="presParOf" srcId="{33CD7579-C951-420A-BFE7-7CCED0951906}" destId="{A8131470-9342-44FF-B938-BC8E5181F95D}" srcOrd="8" destOrd="0" presId="urn:microsoft.com/office/officeart/2005/8/layout/list1"/>
    <dgm:cxn modelId="{5274B9A5-A6E6-44F2-9BA6-F7E28DE1C68A}" type="presParOf" srcId="{A8131470-9342-44FF-B938-BC8E5181F95D}" destId="{B8C1E7B4-02EF-44BD-8C29-143B0D41125C}" srcOrd="0" destOrd="0" presId="urn:microsoft.com/office/officeart/2005/8/layout/list1"/>
    <dgm:cxn modelId="{C421DD7A-1C42-499B-ADC0-09F58A8101D1}" type="presParOf" srcId="{A8131470-9342-44FF-B938-BC8E5181F95D}" destId="{3D2B7421-3A92-4A1D-B380-B718E2D2DD9D}" srcOrd="1" destOrd="0" presId="urn:microsoft.com/office/officeart/2005/8/layout/list1"/>
    <dgm:cxn modelId="{DC2D26E8-FB0F-43E3-B121-EF85E714A4FE}" type="presParOf" srcId="{33CD7579-C951-420A-BFE7-7CCED0951906}" destId="{4A1E1413-2A58-4569-AC36-9DFF6C9A9324}" srcOrd="9" destOrd="0" presId="urn:microsoft.com/office/officeart/2005/8/layout/list1"/>
    <dgm:cxn modelId="{CD7A7555-BC10-428E-A6EF-B684E383D776}" type="presParOf" srcId="{33CD7579-C951-420A-BFE7-7CCED0951906}" destId="{EEFF6940-327A-4FDA-93E4-FF6243EB1528}" srcOrd="10" destOrd="0" presId="urn:microsoft.com/office/officeart/2005/8/layout/list1"/>
    <dgm:cxn modelId="{7AB9AB21-DE3F-4ED4-83DF-DE9CC7314636}" type="presParOf" srcId="{33CD7579-C951-420A-BFE7-7CCED0951906}" destId="{BE285D5C-2133-4A4B-88C1-057F04FF7FF5}" srcOrd="11" destOrd="0" presId="urn:microsoft.com/office/officeart/2005/8/layout/list1"/>
    <dgm:cxn modelId="{D1A2B53A-9ED2-48D3-AD08-DBAF80E94F03}" type="presParOf" srcId="{33CD7579-C951-420A-BFE7-7CCED0951906}" destId="{9FDA6236-DC52-4B9D-97C2-3434E1DDA76F}" srcOrd="12" destOrd="0" presId="urn:microsoft.com/office/officeart/2005/8/layout/list1"/>
    <dgm:cxn modelId="{8BF96029-E388-460A-9DEE-23DEB33EEC34}" type="presParOf" srcId="{9FDA6236-DC52-4B9D-97C2-3434E1DDA76F}" destId="{07EDB9E2-49E1-43E1-BB11-48C56A3CE7BA}" srcOrd="0" destOrd="0" presId="urn:microsoft.com/office/officeart/2005/8/layout/list1"/>
    <dgm:cxn modelId="{25FC8D86-A7D4-4242-A857-18DDF309DB4A}" type="presParOf" srcId="{9FDA6236-DC52-4B9D-97C2-3434E1DDA76F}" destId="{E4278D2E-3F29-4BDA-932B-059C90419024}" srcOrd="1" destOrd="0" presId="urn:microsoft.com/office/officeart/2005/8/layout/list1"/>
    <dgm:cxn modelId="{0019B6B5-F08A-4DC7-9D43-35D1CEFD9EDB}" type="presParOf" srcId="{33CD7579-C951-420A-BFE7-7CCED0951906}" destId="{4F40B512-F036-49E7-BCF2-74BCC5B49126}" srcOrd="13" destOrd="0" presId="urn:microsoft.com/office/officeart/2005/8/layout/list1"/>
    <dgm:cxn modelId="{6CCE20C7-036A-41E5-9E7D-1052E3D4C157}" type="presParOf" srcId="{33CD7579-C951-420A-BFE7-7CCED0951906}" destId="{F15D8D95-F35F-40A8-A1E1-DBFA8FBB8942}" srcOrd="14" destOrd="0" presId="urn:microsoft.com/office/officeart/2005/8/layout/list1"/>
    <dgm:cxn modelId="{6DE6B1F4-0010-4699-81C0-D00076BFEE2B}" type="presParOf" srcId="{33CD7579-C951-420A-BFE7-7CCED0951906}" destId="{C1736100-4377-4CC2-A7C6-2469A27A020B}" srcOrd="15" destOrd="0" presId="urn:microsoft.com/office/officeart/2005/8/layout/list1"/>
    <dgm:cxn modelId="{8D92D593-D787-4EB7-872D-CD57CBC110FA}" type="presParOf" srcId="{33CD7579-C951-420A-BFE7-7CCED0951906}" destId="{72FC6508-C41B-41A1-B824-B4349E33DD7E}" srcOrd="16" destOrd="0" presId="urn:microsoft.com/office/officeart/2005/8/layout/list1"/>
    <dgm:cxn modelId="{F685714B-A63D-405F-A615-BC4CC9A1ECA3}" type="presParOf" srcId="{72FC6508-C41B-41A1-B824-B4349E33DD7E}" destId="{3333FF80-2C93-4886-B806-66E1162C74CC}" srcOrd="0" destOrd="0" presId="urn:microsoft.com/office/officeart/2005/8/layout/list1"/>
    <dgm:cxn modelId="{A439DA3F-B748-44F3-9DB4-9242670BAB8F}" type="presParOf" srcId="{72FC6508-C41B-41A1-B824-B4349E33DD7E}" destId="{C83FF989-9065-4B8F-8AE6-3EEFFB9EC110}" srcOrd="1" destOrd="0" presId="urn:microsoft.com/office/officeart/2005/8/layout/list1"/>
    <dgm:cxn modelId="{1266D865-725A-4897-828C-C9F63DDF2E52}" type="presParOf" srcId="{33CD7579-C951-420A-BFE7-7CCED0951906}" destId="{494D208F-A828-4899-94D9-4007D3F30355}" srcOrd="17" destOrd="0" presId="urn:microsoft.com/office/officeart/2005/8/layout/list1"/>
    <dgm:cxn modelId="{097BC267-8AC9-4B9B-95CE-44749CC1FFE9}" type="presParOf" srcId="{33CD7579-C951-420A-BFE7-7CCED0951906}" destId="{C0A04103-D0A5-4345-B3BD-A638E280C1E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729B0-CEC5-4BB9-B8A0-85E9B8083D10}">
      <dsp:nvSpPr>
        <dsp:cNvPr id="0" name=""/>
        <dsp:cNvSpPr/>
      </dsp:nvSpPr>
      <dsp:spPr>
        <a:xfrm>
          <a:off x="0" y="408163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‘Prevention’ theme (including Infection Prevention and Control measures and vaccination)</a:t>
          </a:r>
          <a:endParaRPr lang="en-GB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08163"/>
        <a:ext cx="11375571" cy="751275"/>
      </dsp:txXfrm>
    </dsp:sp>
    <dsp:sp modelId="{139984C1-3C76-4136-BD5B-6CA148F57D0A}">
      <dsp:nvSpPr>
        <dsp:cNvPr id="0" name=""/>
        <dsp:cNvSpPr/>
      </dsp:nvSpPr>
      <dsp:spPr>
        <a:xfrm>
          <a:off x="568778" y="142483"/>
          <a:ext cx="7962899" cy="53136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1 – Fri 18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168422"/>
        <a:ext cx="7911021" cy="479482"/>
      </dsp:txXfrm>
    </dsp:sp>
    <dsp:sp modelId="{A8B70800-1B9E-4452-895C-586B4DC6A2D4}">
      <dsp:nvSpPr>
        <dsp:cNvPr id="0" name=""/>
        <dsp:cNvSpPr/>
      </dsp:nvSpPr>
      <dsp:spPr>
        <a:xfrm>
          <a:off x="0" y="1522318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33703"/>
              <a:satOff val="3582"/>
              <a:lumOff val="15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in clinical practice’ theme 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22318"/>
        <a:ext cx="11375571" cy="751275"/>
      </dsp:txXfrm>
    </dsp:sp>
    <dsp:sp modelId="{1F50306A-94F1-4C38-8F78-B804DEEB24C3}">
      <dsp:nvSpPr>
        <dsp:cNvPr id="0" name=""/>
        <dsp:cNvSpPr/>
      </dsp:nvSpPr>
      <dsp:spPr>
        <a:xfrm>
          <a:off x="568778" y="1256638"/>
          <a:ext cx="7962899" cy="531360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2 – Mon 21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1282577"/>
        <a:ext cx="7911021" cy="479482"/>
      </dsp:txXfrm>
    </dsp:sp>
    <dsp:sp modelId="{EEFF6940-327A-4FDA-93E4-FF6243EB1528}">
      <dsp:nvSpPr>
        <dsp:cNvPr id="0" name=""/>
        <dsp:cNvSpPr/>
      </dsp:nvSpPr>
      <dsp:spPr>
        <a:xfrm>
          <a:off x="0" y="2636473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7407"/>
              <a:satOff val="7164"/>
              <a:lumOff val="3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‘Optimising diagnostics’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36473"/>
        <a:ext cx="11375571" cy="751275"/>
      </dsp:txXfrm>
    </dsp:sp>
    <dsp:sp modelId="{3D2B7421-3A92-4A1D-B380-B718E2D2DD9D}">
      <dsp:nvSpPr>
        <dsp:cNvPr id="0" name=""/>
        <dsp:cNvSpPr/>
      </dsp:nvSpPr>
      <dsp:spPr>
        <a:xfrm>
          <a:off x="568778" y="2370793"/>
          <a:ext cx="7962899" cy="531360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3 – Tues 22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2396732"/>
        <a:ext cx="7911021" cy="479482"/>
      </dsp:txXfrm>
    </dsp:sp>
    <dsp:sp modelId="{F15D8D95-F35F-40A8-A1E1-DBFA8FBB8942}">
      <dsp:nvSpPr>
        <dsp:cNvPr id="0" name=""/>
        <dsp:cNvSpPr/>
      </dsp:nvSpPr>
      <dsp:spPr>
        <a:xfrm>
          <a:off x="0" y="3750629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7407"/>
              <a:satOff val="7164"/>
              <a:lumOff val="3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 resistance and the environment/sustainability and research’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750629"/>
        <a:ext cx="11375571" cy="751275"/>
      </dsp:txXfrm>
    </dsp:sp>
    <dsp:sp modelId="{E4278D2E-3F29-4BDA-932B-059C90419024}">
      <dsp:nvSpPr>
        <dsp:cNvPr id="0" name=""/>
        <dsp:cNvSpPr/>
      </dsp:nvSpPr>
      <dsp:spPr>
        <a:xfrm>
          <a:off x="568778" y="3484949"/>
          <a:ext cx="7962899" cy="531360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4 – Weds 23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rd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3510888"/>
        <a:ext cx="7911021" cy="479482"/>
      </dsp:txXfrm>
    </dsp:sp>
    <dsp:sp modelId="{C0A04103-D0A5-4345-B3BD-A638E280C1E7}">
      <dsp:nvSpPr>
        <dsp:cNvPr id="0" name=""/>
        <dsp:cNvSpPr/>
      </dsp:nvSpPr>
      <dsp:spPr>
        <a:xfrm>
          <a:off x="0" y="4864784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33703"/>
              <a:satOff val="3582"/>
              <a:lumOff val="15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and untrue or spurious allergy’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864784"/>
        <a:ext cx="11375571" cy="751275"/>
      </dsp:txXfrm>
    </dsp:sp>
    <dsp:sp modelId="{C83FF989-9065-4B8F-8AE6-3EEFFB9EC110}">
      <dsp:nvSpPr>
        <dsp:cNvPr id="0" name=""/>
        <dsp:cNvSpPr/>
      </dsp:nvSpPr>
      <dsp:spPr>
        <a:xfrm>
          <a:off x="568778" y="4599104"/>
          <a:ext cx="7962899" cy="531360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5 – Thurs 24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4625043"/>
        <a:ext cx="7911021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B447B-E06D-410A-A29C-EC68956CFEB2}">
      <dsp:nvSpPr>
        <dsp:cNvPr id="0" name=""/>
        <dsp:cNvSpPr/>
      </dsp:nvSpPr>
      <dsp:spPr>
        <a:xfrm>
          <a:off x="3712533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Vaccination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2436868"/>
        <a:ext cx="1112197" cy="1112197"/>
      </dsp:txXfrm>
    </dsp:sp>
    <dsp:sp modelId="{0DE142A7-73AB-4933-8F3F-D3E9DEED1C7F}">
      <dsp:nvSpPr>
        <dsp:cNvPr id="0" name=""/>
        <dsp:cNvSpPr/>
      </dsp:nvSpPr>
      <dsp:spPr>
        <a:xfrm rot="16200000">
          <a:off x="4332174" y="1633858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2214" y="1790854"/>
        <a:ext cx="233521" cy="320868"/>
      </dsp:txXfrm>
    </dsp:sp>
    <dsp:sp modelId="{AE9E62FB-D3B8-44C1-B93E-CCB6CCDC9057}">
      <dsp:nvSpPr>
        <dsp:cNvPr id="0" name=""/>
        <dsp:cNvSpPr/>
      </dsp:nvSpPr>
      <dsp:spPr>
        <a:xfrm>
          <a:off x="3712533" y="4204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Direct reduction in prevalence of antibiotic resistant bacteria (e.g. pneumococcal vaccine)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234547"/>
        <a:ext cx="1112197" cy="1112197"/>
      </dsp:txXfrm>
    </dsp:sp>
    <dsp:sp modelId="{FE7E7815-A867-4752-AEC4-6A3E54951AD4}">
      <dsp:nvSpPr>
        <dsp:cNvPr id="0" name=""/>
        <dsp:cNvSpPr/>
      </dsp:nvSpPr>
      <dsp:spPr>
        <a:xfrm>
          <a:off x="5423892" y="2725576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3892" y="2832532"/>
        <a:ext cx="233521" cy="320868"/>
      </dsp:txXfrm>
    </dsp:sp>
    <dsp:sp modelId="{13932041-35C4-4A17-BC72-BDC7899F43BD}">
      <dsp:nvSpPr>
        <dsp:cNvPr id="0" name=""/>
        <dsp:cNvSpPr/>
      </dsp:nvSpPr>
      <dsp:spPr>
        <a:xfrm>
          <a:off x="5914853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Reduce acute febrile disease, which often results in (ineffective) antibiotic use </a:t>
          </a:r>
          <a:endParaRPr lang="en-GB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45196" y="2436868"/>
        <a:ext cx="1112197" cy="1112197"/>
      </dsp:txXfrm>
    </dsp:sp>
    <dsp:sp modelId="{B8263775-DB78-4834-AB49-BFCF45FD1B7B}">
      <dsp:nvSpPr>
        <dsp:cNvPr id="0" name=""/>
        <dsp:cNvSpPr/>
      </dsp:nvSpPr>
      <dsp:spPr>
        <a:xfrm rot="5400000">
          <a:off x="4332174" y="3817295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2214" y="3874211"/>
        <a:ext cx="233521" cy="320868"/>
      </dsp:txXfrm>
    </dsp:sp>
    <dsp:sp modelId="{37BE9426-0F58-4908-851B-AB3F52ECD886}">
      <dsp:nvSpPr>
        <dsp:cNvPr id="0" name=""/>
        <dsp:cNvSpPr/>
      </dsp:nvSpPr>
      <dsp:spPr>
        <a:xfrm>
          <a:off x="3712533" y="440884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Reduce secondary bacterial infection</a:t>
          </a:r>
          <a:endParaRPr lang="en-GB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4639188"/>
        <a:ext cx="1112197" cy="1112197"/>
      </dsp:txXfrm>
    </dsp:sp>
    <dsp:sp modelId="{7B082D42-9CF7-4909-B1A7-B72D38A246B2}">
      <dsp:nvSpPr>
        <dsp:cNvPr id="0" name=""/>
        <dsp:cNvSpPr/>
      </dsp:nvSpPr>
      <dsp:spPr>
        <a:xfrm rot="10800000">
          <a:off x="3240455" y="2725576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340535" y="2832532"/>
        <a:ext cx="233521" cy="320868"/>
      </dsp:txXfrm>
    </dsp:sp>
    <dsp:sp modelId="{A2D84998-5663-4361-8FA8-277E91423E9F}">
      <dsp:nvSpPr>
        <dsp:cNvPr id="0" name=""/>
        <dsp:cNvSpPr/>
      </dsp:nvSpPr>
      <dsp:spPr>
        <a:xfrm>
          <a:off x="1510212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Vaccination against antibiotic resistant bacteria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40555" y="2436868"/>
        <a:ext cx="1112197" cy="11121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Oi! Watch your language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spread – reduce AMR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Celebrating vaccination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4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BADD2-8DCF-4210-8E06-741F6EB1B5A2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Prevention is better than cure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69333"/>
        <a:ext cx="2539999" cy="1524000"/>
      </dsp:txXfrm>
    </dsp:sp>
    <dsp:sp modelId="{E74C1619-6204-4B3E-B840-562E6EB49B94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Reduced antibiotic use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4000" y="169333"/>
        <a:ext cx="2539999" cy="1524000"/>
      </dsp:txXfrm>
    </dsp:sp>
    <dsp:sp modelId="{4DB58CF2-9B5E-48A7-BE5A-08F1A57F8192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Improved diagnostics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87999" y="169333"/>
        <a:ext cx="2539999" cy="1524000"/>
      </dsp:txXfrm>
    </dsp:sp>
    <dsp:sp modelId="{C26E38D8-B774-47AE-ADDD-CFE7FA38AD02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Surveillance for action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947333"/>
        <a:ext cx="2539999" cy="1524000"/>
      </dsp:txXfrm>
    </dsp:sp>
    <dsp:sp modelId="{6F82941C-C6B8-42F2-8311-B1B317B8F02E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Phages</a:t>
          </a: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vaccines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4000" y="1947333"/>
        <a:ext cx="2539999" cy="1524000"/>
      </dsp:txXfrm>
    </dsp:sp>
    <dsp:sp modelId="{92630893-453A-4C04-B2E9-15035EFFE5C4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Highlight high cost of AMR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87999" y="1947333"/>
        <a:ext cx="2539999" cy="1524000"/>
      </dsp:txXfrm>
    </dsp:sp>
    <dsp:sp modelId="{285AAD32-6525-4777-8341-7AE5CFD251E2}">
      <dsp:nvSpPr>
        <dsp:cNvPr id="0" name=""/>
        <dsp:cNvSpPr/>
      </dsp:nvSpPr>
      <dsp:spPr>
        <a:xfrm>
          <a:off x="0" y="3725333"/>
          <a:ext cx="2539999" cy="152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New antibiotics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725333"/>
        <a:ext cx="2539999" cy="1524000"/>
      </dsp:txXfrm>
    </dsp:sp>
    <dsp:sp modelId="{18938B3D-4B38-4D29-8C39-34408B7B45FA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awareness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4000" y="3725333"/>
        <a:ext cx="2539999" cy="1524000"/>
      </dsp:txXfrm>
    </dsp:sp>
    <dsp:sp modelId="{A629AF0D-AC77-4D74-8942-15DD6FE8183D}">
      <dsp:nvSpPr>
        <dsp:cNvPr id="0" name=""/>
        <dsp:cNvSpPr/>
      </dsp:nvSpPr>
      <dsp:spPr>
        <a:xfrm>
          <a:off x="5587999" y="3725333"/>
          <a:ext cx="2539999" cy="1524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Pay and recognition for AMR folk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87999" y="3725333"/>
        <a:ext cx="2539999" cy="1524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729B0-CEC5-4BB9-B8A0-85E9B8083D10}">
      <dsp:nvSpPr>
        <dsp:cNvPr id="0" name=""/>
        <dsp:cNvSpPr/>
      </dsp:nvSpPr>
      <dsp:spPr>
        <a:xfrm>
          <a:off x="0" y="408163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‘Prevention’ theme (including Infection Prevention and Control measures and vaccination)</a:t>
          </a:r>
          <a:endParaRPr lang="en-GB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08163"/>
        <a:ext cx="11375571" cy="751275"/>
      </dsp:txXfrm>
    </dsp:sp>
    <dsp:sp modelId="{139984C1-3C76-4136-BD5B-6CA148F57D0A}">
      <dsp:nvSpPr>
        <dsp:cNvPr id="0" name=""/>
        <dsp:cNvSpPr/>
      </dsp:nvSpPr>
      <dsp:spPr>
        <a:xfrm>
          <a:off x="568778" y="142483"/>
          <a:ext cx="7962899" cy="53136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1 – Fri 18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168422"/>
        <a:ext cx="7911021" cy="479482"/>
      </dsp:txXfrm>
    </dsp:sp>
    <dsp:sp modelId="{A8B70800-1B9E-4452-895C-586B4DC6A2D4}">
      <dsp:nvSpPr>
        <dsp:cNvPr id="0" name=""/>
        <dsp:cNvSpPr/>
      </dsp:nvSpPr>
      <dsp:spPr>
        <a:xfrm>
          <a:off x="0" y="1522318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33703"/>
              <a:satOff val="3582"/>
              <a:lumOff val="15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in clinical practice’ theme 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22318"/>
        <a:ext cx="11375571" cy="751275"/>
      </dsp:txXfrm>
    </dsp:sp>
    <dsp:sp modelId="{1F50306A-94F1-4C38-8F78-B804DEEB24C3}">
      <dsp:nvSpPr>
        <dsp:cNvPr id="0" name=""/>
        <dsp:cNvSpPr/>
      </dsp:nvSpPr>
      <dsp:spPr>
        <a:xfrm>
          <a:off x="568778" y="1256638"/>
          <a:ext cx="7962899" cy="531360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2 – Mon 21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 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1282577"/>
        <a:ext cx="7911021" cy="479482"/>
      </dsp:txXfrm>
    </dsp:sp>
    <dsp:sp modelId="{EEFF6940-327A-4FDA-93E4-FF6243EB1528}">
      <dsp:nvSpPr>
        <dsp:cNvPr id="0" name=""/>
        <dsp:cNvSpPr/>
      </dsp:nvSpPr>
      <dsp:spPr>
        <a:xfrm>
          <a:off x="0" y="2636473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7407"/>
              <a:satOff val="7164"/>
              <a:lumOff val="3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‘Optimising diagnostics’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36473"/>
        <a:ext cx="11375571" cy="751275"/>
      </dsp:txXfrm>
    </dsp:sp>
    <dsp:sp modelId="{3D2B7421-3A92-4A1D-B380-B718E2D2DD9D}">
      <dsp:nvSpPr>
        <dsp:cNvPr id="0" name=""/>
        <dsp:cNvSpPr/>
      </dsp:nvSpPr>
      <dsp:spPr>
        <a:xfrm>
          <a:off x="568778" y="2370793"/>
          <a:ext cx="7962899" cy="531360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3 – Tues 22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2396732"/>
        <a:ext cx="7911021" cy="479482"/>
      </dsp:txXfrm>
    </dsp:sp>
    <dsp:sp modelId="{F15D8D95-F35F-40A8-A1E1-DBFA8FBB8942}">
      <dsp:nvSpPr>
        <dsp:cNvPr id="0" name=""/>
        <dsp:cNvSpPr/>
      </dsp:nvSpPr>
      <dsp:spPr>
        <a:xfrm>
          <a:off x="0" y="3750629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7407"/>
              <a:satOff val="7164"/>
              <a:lumOff val="3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 resistance and the environment/sustainability and research’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750629"/>
        <a:ext cx="11375571" cy="751275"/>
      </dsp:txXfrm>
    </dsp:sp>
    <dsp:sp modelId="{E4278D2E-3F29-4BDA-932B-059C90419024}">
      <dsp:nvSpPr>
        <dsp:cNvPr id="0" name=""/>
        <dsp:cNvSpPr/>
      </dsp:nvSpPr>
      <dsp:spPr>
        <a:xfrm>
          <a:off x="568778" y="3484949"/>
          <a:ext cx="7962899" cy="531360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4 – Weds 23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rd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3510888"/>
        <a:ext cx="7911021" cy="479482"/>
      </dsp:txXfrm>
    </dsp:sp>
    <dsp:sp modelId="{C0A04103-D0A5-4345-B3BD-A638E280C1E7}">
      <dsp:nvSpPr>
        <dsp:cNvPr id="0" name=""/>
        <dsp:cNvSpPr/>
      </dsp:nvSpPr>
      <dsp:spPr>
        <a:xfrm>
          <a:off x="0" y="4864784"/>
          <a:ext cx="1137557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33703"/>
              <a:satOff val="3582"/>
              <a:lumOff val="15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71" tIns="374904" rIns="88287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‘Antimicrobials and untrue or spurious allergy’ theme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864784"/>
        <a:ext cx="11375571" cy="751275"/>
      </dsp:txXfrm>
    </dsp:sp>
    <dsp:sp modelId="{C83FF989-9065-4B8F-8AE6-3EEFFB9EC110}">
      <dsp:nvSpPr>
        <dsp:cNvPr id="0" name=""/>
        <dsp:cNvSpPr/>
      </dsp:nvSpPr>
      <dsp:spPr>
        <a:xfrm>
          <a:off x="568778" y="4599104"/>
          <a:ext cx="7962899" cy="531360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979" tIns="0" rIns="30097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Day 5 – Thurs 24</a:t>
          </a:r>
          <a:r>
            <a:rPr lang="en-GB" sz="1800" b="0" i="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th</a:t>
          </a:r>
          <a:r>
            <a:rPr lang="en-GB" sz="18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 November 2022</a:t>
          </a:r>
          <a:endParaRPr lang="en-GB" sz="18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717" y="4625043"/>
        <a:ext cx="7911021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351-8F0F-420D-A323-137CCF4803F5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B35D-686B-48A8-90FA-6076154BB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0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16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50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School of Improvement – Medical Educatio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275" y="6009803"/>
            <a:ext cx="2197886" cy="77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7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1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6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9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6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0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4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8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2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6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8483-1002-4111-8DD5-170168876F5D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9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hyperlink" Target="http://www.jonotte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flectionsipc.com/" TargetMode="External"/><Relationship Id="rId5" Type="http://schemas.openxmlformats.org/officeDocument/2006/relationships/hyperlink" Target="mailto:jon.otter@gstt.nhs.uk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hyperlink" Target="https://amr-review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hyperlink" Target="http://www.jonotte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flectionsipc.com/" TargetMode="External"/><Relationship Id="rId5" Type="http://schemas.openxmlformats.org/officeDocument/2006/relationships/hyperlink" Target="mailto:jon.otter@gstt.nhs.uk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 stamp &quot;Handle Antimicrobials with Car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57"/>
          <a:stretch/>
        </p:blipFill>
        <p:spPr bwMode="auto">
          <a:xfrm>
            <a:off x="6237515" y="-152400"/>
            <a:ext cx="5565021" cy="540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5"/>
              </a:rPr>
              <a:t>jon.otter@gstt.nhs.uk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6"/>
              </a:rPr>
              <a:t>www.reflectionsIPC.com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7"/>
              </a:rPr>
              <a:t>www.jonotter.net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   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598" y="385232"/>
            <a:ext cx="6277514" cy="2993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World Antibiotic Awareness Week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2022: </a:t>
            </a:r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(IPC &amp; vaccination)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>
              <a:latin typeface="Arial" pitchFamily="34" charset="0"/>
              <a:cs typeface="Arial" pitchFamily="34" charset="0"/>
            </a:endParaRPr>
          </a:p>
          <a:p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34" y="5533899"/>
            <a:ext cx="3580327" cy="12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1504210"/>
              </p:ext>
            </p:extLst>
          </p:nvPr>
        </p:nvGraphicFramePr>
        <p:xfrm>
          <a:off x="272143" y="163286"/>
          <a:ext cx="11375571" cy="5758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5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64360950"/>
              </p:ext>
            </p:extLst>
          </p:nvPr>
        </p:nvGraphicFramePr>
        <p:xfrm>
          <a:off x="2541644" y="863487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8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5972604"/>
              </p:ext>
            </p:extLst>
          </p:nvPr>
        </p:nvGraphicFramePr>
        <p:xfrm>
          <a:off x="2541644" y="863487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84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0"/>
          <a:stretch/>
        </p:blipFill>
        <p:spPr>
          <a:xfrm>
            <a:off x="1055915" y="-304800"/>
            <a:ext cx="10178142" cy="63145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8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6"/>
          <a:stretch/>
        </p:blipFill>
        <p:spPr>
          <a:xfrm>
            <a:off x="1197429" y="-249980"/>
            <a:ext cx="9829799" cy="66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02"/>
          <a:stretch/>
        </p:blipFill>
        <p:spPr>
          <a:xfrm>
            <a:off x="794658" y="-337066"/>
            <a:ext cx="10359640" cy="65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1"/>
          <a:stretch/>
        </p:blipFill>
        <p:spPr>
          <a:xfrm>
            <a:off x="1338940" y="-167788"/>
            <a:ext cx="9818915" cy="650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91"/>
          <a:stretch/>
        </p:blipFill>
        <p:spPr>
          <a:xfrm>
            <a:off x="1099454" y="-337066"/>
            <a:ext cx="10109263" cy="649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772" y="534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Impact of a simplified C. diff lab report</a:t>
            </a: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43339" y="6379004"/>
            <a:ext cx="67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Tuke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2017;96:205-206.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055159"/>
              </p:ext>
            </p:extLst>
          </p:nvPr>
        </p:nvGraphicFramePr>
        <p:xfrm>
          <a:off x="967562" y="2371059"/>
          <a:ext cx="9664994" cy="293256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71834"/>
                <a:gridCol w="1348290"/>
                <a:gridCol w="1348290"/>
                <a:gridCol w="1348290"/>
                <a:gridCol w="1348290"/>
              </a:tblGrid>
              <a:tr h="420878">
                <a:tc rowSpan="2">
                  <a:txBody>
                    <a:bodyPr/>
                    <a:lstStyle/>
                    <a:p>
                      <a:endParaRPr lang="en-GB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  <a:r>
                        <a:rPr lang="en-GB" sz="18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positive</a:t>
                      </a:r>
                    </a:p>
                  </a:txBody>
                  <a:tcPr marL="19837" marR="19837" marT="19837" marB="198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</a:t>
                      </a: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negative</a:t>
                      </a:r>
                    </a:p>
                  </a:txBody>
                  <a:tcPr marL="19837" marR="19837" marT="19837" marB="198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906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</a:tr>
              <a:tr h="941850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Correct responses at Time Point 1 (%)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19837" marR="19837" marT="19837" marB="19837"/>
                </a:tc>
              </a:tr>
              <a:tr h="941850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Correct responses at Time Point 2 (%)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marL="19837" marR="19837" marT="19837" marB="19837"/>
                </a:tc>
              </a:tr>
              <a:tr h="290635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19837" marR="19837" marT="19837" marB="19837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53139" y="1172496"/>
            <a:ext cx="11039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Evaluating the impact of a simplified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lab report on clinician decisions around treatment and patient isolation.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3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35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Public health: vaccine uptake</a:t>
            </a:r>
            <a:endParaRPr lang="en-GB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609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mtClean="0">
                <a:latin typeface="Arial" panose="020B0604020202020204" pitchFamily="34" charset="0"/>
                <a:cs typeface="Arial" panose="020B0604020202020204" pitchFamily="34" charset="0"/>
              </a:rPr>
              <a:t>Merkley &amp; Loewen JAMA </a:t>
            </a:r>
            <a:r>
              <a:rPr lang="nn-NO">
                <a:latin typeface="Arial" panose="020B0604020202020204" pitchFamily="34" charset="0"/>
                <a:cs typeface="Arial" panose="020B0604020202020204" pitchFamily="34" charset="0"/>
              </a:rPr>
              <a:t>Netw </a:t>
            </a:r>
            <a:r>
              <a:rPr lang="nn-NO" smtClean="0">
                <a:latin typeface="Arial" panose="020B0604020202020204" pitchFamily="34" charset="0"/>
                <a:cs typeface="Arial" panose="020B0604020202020204" pitchFamily="34" charset="0"/>
              </a:rPr>
              <a:t>Open 2021;4:e2126635</a:t>
            </a:r>
            <a:r>
              <a:rPr lang="nn-NO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054" t="30794" r="59463" b="46349"/>
          <a:stretch/>
        </p:blipFill>
        <p:spPr>
          <a:xfrm>
            <a:off x="2166256" y="1690688"/>
            <a:ext cx="6368144" cy="44300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3019" y="813612"/>
            <a:ext cx="1120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of </a:t>
            </a:r>
            <a:r>
              <a:rPr lang="nn-NO" dirty="0">
                <a:latin typeface="Arial" panose="020B0604020202020204" pitchFamily="34" charset="0"/>
                <a:cs typeface="Arial" panose="020B0604020202020204" pitchFamily="34" charset="0"/>
              </a:rPr>
              <a:t>williningness to recieve a COVID-19 vaccine based on differences in information provided to </a:t>
            </a:r>
            <a:r>
              <a:rPr lang="nn-NO" dirty="0" smtClean="0">
                <a:latin typeface="Arial" panose="020B0604020202020204" pitchFamily="34" charset="0"/>
                <a:cs typeface="Arial" panose="020B0604020202020204" pitchFamily="34" charset="0"/>
              </a:rPr>
              <a:t>2556 Canadian adults.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04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36327361"/>
              </p:ext>
            </p:extLst>
          </p:nvPr>
        </p:nvGraphicFramePr>
        <p:xfrm>
          <a:off x="2541644" y="863487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64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20708"/>
              </p:ext>
            </p:extLst>
          </p:nvPr>
        </p:nvGraphicFramePr>
        <p:xfrm>
          <a:off x="239350" y="908720"/>
          <a:ext cx="12060601" cy="532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GB" sz="3733" dirty="0"/>
              <a:t>MRSA bacteraemia, England 2001-2013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797272" y="860723"/>
            <a:ext cx="5039452" cy="3078103"/>
          </a:xfrm>
        </p:spPr>
        <p:txBody>
          <a:bodyPr>
            <a:noAutofit/>
          </a:bodyPr>
          <a:lstStyle/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Mandatory reporting, 2001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</a:t>
            </a:r>
            <a:r>
              <a:rPr lang="en-GB" sz="1600" dirty="0" err="1"/>
              <a:t>Gettting</a:t>
            </a:r>
            <a:r>
              <a:rPr lang="en-GB" sz="1600" dirty="0"/>
              <a:t> ahead of the curve’, 2002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‘Winning ways’, 2003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‘Towards cleaner hospitals’,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</a:t>
            </a:r>
            <a:r>
              <a:rPr lang="en-GB" sz="1600" dirty="0" err="1"/>
              <a:t>Cleanyourhands</a:t>
            </a:r>
            <a:r>
              <a:rPr lang="en-GB" sz="1600" dirty="0"/>
              <a:t>’,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Targets introduced,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Cleanliness improvement, 2005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‘Going further faster’,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Root cause analysis,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Revised national guidelines,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Deep clean, 2007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Screening elective admissions, 2008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Universal screening, 2010</a:t>
            </a:r>
          </a:p>
          <a:p>
            <a:pPr>
              <a:spcBef>
                <a:spcPts val="200"/>
              </a:spcBef>
            </a:pP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67" y="1772817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3552" y="1772817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7648" y="1628801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1744" y="980729"/>
            <a:ext cx="960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</a:t>
            </a:r>
          </a:p>
          <a:p>
            <a:r>
              <a:rPr lang="en-GB" sz="2400" b="1" dirty="0"/>
              <a:t>5</a:t>
            </a:r>
          </a:p>
          <a:p>
            <a:r>
              <a:rPr lang="en-GB" sz="2400" b="1" dirty="0"/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9829" y="1700809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7042" y="1199446"/>
            <a:ext cx="960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8</a:t>
            </a:r>
          </a:p>
          <a:p>
            <a:pPr algn="ctr"/>
            <a:r>
              <a:rPr lang="en-GB" sz="2400" b="1" dirty="0"/>
              <a:t>9</a:t>
            </a:r>
          </a:p>
          <a:p>
            <a:pPr algn="ctr"/>
            <a:r>
              <a:rPr lang="en-GB" sz="2400" b="1" dirty="0"/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0043" y="2483605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2117" y="3356993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68341" y="4365105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8800" y="1209526"/>
            <a:ext cx="522514" cy="1200329"/>
          </a:xfrm>
          <a:prstGeom prst="rect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88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MRSA in Europe, 2000 to 2016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2018.</a:t>
            </a: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S. </a:t>
            </a:r>
            <a:r>
              <a:rPr lang="en-US" sz="2400" i="1" dirty="0" err="1"/>
              <a:t>aureus</a:t>
            </a:r>
            <a:r>
              <a:rPr lang="en-US" sz="2400" i="1" dirty="0"/>
              <a:t> isolates resistant to </a:t>
            </a:r>
            <a:r>
              <a:rPr lang="en-US" sz="2400" i="1" dirty="0" err="1"/>
              <a:t>meticillin</a:t>
            </a:r>
            <a:r>
              <a:rPr lang="en-US" sz="2400" i="1" dirty="0"/>
              <a:t>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491839"/>
              </p:ext>
            </p:extLst>
          </p:nvPr>
        </p:nvGraphicFramePr>
        <p:xfrm>
          <a:off x="1395837" y="1604798"/>
          <a:ext cx="9505056" cy="4613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14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MRSA in Europe, 2022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2022.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S. </a:t>
            </a:r>
            <a:r>
              <a:rPr lang="en-US" sz="2400" i="1" dirty="0" err="1"/>
              <a:t>aureus</a:t>
            </a:r>
            <a:r>
              <a:rPr lang="en-US" sz="2400" i="1" dirty="0"/>
              <a:t> isolates resistant to </a:t>
            </a:r>
            <a:r>
              <a:rPr lang="en-US" sz="2400" i="1" dirty="0" err="1"/>
              <a:t>meticillin</a:t>
            </a:r>
            <a:r>
              <a:rPr lang="en-US" sz="2400" i="1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857" t="26508" r="1161" b="36825"/>
          <a:stretch/>
        </p:blipFill>
        <p:spPr>
          <a:xfrm>
            <a:off x="609600" y="1578428"/>
            <a:ext cx="10400522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4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CRE (</a:t>
            </a:r>
            <a:r>
              <a:rPr lang="en-GB" sz="4000" i="1" dirty="0" smtClean="0">
                <a:latin typeface="Arial" pitchFamily="34" charset="0"/>
                <a:cs typeface="Arial" pitchFamily="34" charset="0"/>
              </a:rPr>
              <a:t>K. pneumoniae</a:t>
            </a:r>
            <a:r>
              <a:rPr lang="en-GB" sz="4000" dirty="0" smtClean="0">
                <a:latin typeface="Arial" pitchFamily="34" charset="0"/>
                <a:cs typeface="Arial" pitchFamily="34" charset="0"/>
              </a:rPr>
              <a:t>) in Europe</a:t>
            </a:r>
            <a:r>
              <a:rPr lang="en-GB" sz="4000" i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GB" sz="4000" dirty="0" smtClean="0">
                <a:latin typeface="Arial" pitchFamily="34" charset="0"/>
                <a:cs typeface="Arial" pitchFamily="34" charset="0"/>
              </a:rPr>
              <a:t> 2022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2022.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</a:t>
            </a:r>
            <a:r>
              <a:rPr lang="en-US" sz="2400" i="1" dirty="0" err="1" smtClean="0"/>
              <a:t>Klebsiella</a:t>
            </a:r>
            <a:r>
              <a:rPr lang="en-US" sz="2400" i="1" dirty="0" smtClean="0"/>
              <a:t> pneumoniae isolates </a:t>
            </a:r>
            <a:r>
              <a:rPr lang="en-US" sz="2400" i="1" dirty="0"/>
              <a:t>resistant to </a:t>
            </a:r>
            <a:r>
              <a:rPr lang="en-US" sz="2400" i="1" dirty="0" err="1" smtClean="0"/>
              <a:t>carbapenems</a:t>
            </a:r>
            <a:r>
              <a:rPr lang="en-US" sz="2400" i="1" dirty="0" smtClean="0"/>
              <a:t>.</a:t>
            </a:r>
            <a:endParaRPr lang="en-US"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803" t="33968" r="1339" b="29048"/>
          <a:stretch/>
        </p:blipFill>
        <p:spPr>
          <a:xfrm>
            <a:off x="1195770" y="1709056"/>
            <a:ext cx="10386630" cy="40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3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68789996"/>
              </p:ext>
            </p:extLst>
          </p:nvPr>
        </p:nvGraphicFramePr>
        <p:xfrm>
          <a:off x="2541644" y="863487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389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.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30" y="325391"/>
            <a:ext cx="5615340" cy="593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425974"/>
            <a:ext cx="573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Pollard &amp;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Bijker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 Nature Rev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2020.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364280" y="30229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impact of vaccination on selected diseases in the UK</a:t>
            </a:r>
          </a:p>
        </p:txBody>
      </p:sp>
    </p:spTree>
    <p:extLst>
      <p:ext uri="{BB962C8B-B14F-4D97-AF65-F5344CB8AC3E}">
        <p14:creationId xmlns:p14="http://schemas.microsoft.com/office/powerpoint/2010/main" val="173423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statcdn.com/Infographic/images/normal/2575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127473"/>
            <a:ext cx="43053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/>
              <a:t>Vaccination means you ar</a:t>
            </a:r>
            <a:r>
              <a:rPr lang="en-GB" sz="2800" dirty="0" smtClean="0"/>
              <a:t>e less likely to die from COVID-19 or flu!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639500" y="4423733"/>
            <a:ext cx="5736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Odds ratio for death amongst influenza vaccinated vs. unvaccinated hospitalised adults with laboratory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confirmed influenza. 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odds ratio (95% CI) is 0.69 (0.52, 0.92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ctr"/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Ferdinands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Vaccine 2021.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ars.els-cdn.com/content/image/1-s2.0-S0264410X21005624-gr3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98" y="1427396"/>
            <a:ext cx="6358577" cy="275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11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ndon lags behind as the UK's vaccine rollout gathers pace | Financial 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3" y="836713"/>
            <a:ext cx="8298675" cy="59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18684" y="86876"/>
            <a:ext cx="72478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Vaccination: 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variation in uptake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4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7" y="-322036"/>
            <a:ext cx="11266714" cy="132556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How does vaccination reduce antibiotic demand?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25974"/>
            <a:ext cx="573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Microli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al. Nature Rev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2021.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84658918"/>
              </p:ext>
            </p:extLst>
          </p:nvPr>
        </p:nvGraphicFramePr>
        <p:xfrm>
          <a:off x="1022350" y="700616"/>
          <a:ext cx="8997950" cy="598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48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29561376"/>
              </p:ext>
            </p:extLst>
          </p:nvPr>
        </p:nvGraphicFramePr>
        <p:xfrm>
          <a:off x="2541644" y="863487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977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406595"/>
            <a:ext cx="969650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Laxminarayan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et al. Lancet Infect Dis 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2013;13:1057-1098, and 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Review on AMR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2032000" y="45266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573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you feel about the next decade?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Negative – a post-antibiotic era</a:t>
            </a:r>
          </a:p>
          <a:p>
            <a:r>
              <a:rPr lang="en-GB" dirty="0" smtClean="0"/>
              <a:t>Positive – we’ll see a reduction in AMR</a:t>
            </a:r>
          </a:p>
          <a:p>
            <a:r>
              <a:rPr lang="en-GB" dirty="0" smtClean="0"/>
              <a:t>Could go either way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6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272143" y="163286"/>
          <a:ext cx="11375571" cy="5758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09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 stamp &quot;Handle Antimicrobials with Car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57"/>
          <a:stretch/>
        </p:blipFill>
        <p:spPr bwMode="auto">
          <a:xfrm>
            <a:off x="6237515" y="-152400"/>
            <a:ext cx="5565021" cy="540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5"/>
              </a:rPr>
              <a:t>jon.otter@gstt.nhs.uk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6"/>
              </a:rPr>
              <a:t>www.reflectionsIPC.com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7"/>
              </a:rPr>
              <a:t>www.jonotter.net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   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598" y="385232"/>
            <a:ext cx="6277514" cy="2993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World Antibiotic Awareness Week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2022: </a:t>
            </a:r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(IPC &amp; vaccination)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>
              <a:latin typeface="Arial" pitchFamily="34" charset="0"/>
              <a:cs typeface="Arial" pitchFamily="34" charset="0"/>
            </a:endParaRPr>
          </a:p>
          <a:p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34" y="5533899"/>
            <a:ext cx="3580327" cy="12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31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14946</TotalTime>
  <Words>802</Words>
  <Application>Microsoft Office PowerPoint</Application>
  <PresentationFormat>Widescreen</PresentationFormat>
  <Paragraphs>159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Impact of a simplified C. diff lab report</vt:lpstr>
      <vt:lpstr>Public health: vaccine uptake</vt:lpstr>
      <vt:lpstr>PowerPoint Presentation</vt:lpstr>
      <vt:lpstr>MRSA bacteraemia, England 2001-2013</vt:lpstr>
      <vt:lpstr>MRSA in Europe, 2000 to 2016</vt:lpstr>
      <vt:lpstr>MRSA in Europe, 2022</vt:lpstr>
      <vt:lpstr>CRE (K. pneumoniae) in Europe, 2022</vt:lpstr>
      <vt:lpstr>PowerPoint Presentation</vt:lpstr>
      <vt:lpstr>PowerPoint Presentation</vt:lpstr>
      <vt:lpstr>Vaccination means you are less likely to die from COVID-19 or flu!</vt:lpstr>
      <vt:lpstr>PowerPoint Presentation</vt:lpstr>
      <vt:lpstr>How does vaccination reduce antibiotic demand?</vt:lpstr>
      <vt:lpstr>PowerPoint Presentation</vt:lpstr>
      <vt:lpstr>PowerPoint Presentation</vt:lpstr>
      <vt:lpstr>How do you feel about the next decade?</vt:lpstr>
      <vt:lpstr>PowerPoint Presentation</vt:lpstr>
      <vt:lpstr>PowerPoint Presentation</vt:lpstr>
    </vt:vector>
  </TitlesOfParts>
  <Company>GSTT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Otter Jon</dc:creator>
  <cp:lastModifiedBy>Otter Jon</cp:lastModifiedBy>
  <cp:revision>77</cp:revision>
  <dcterms:created xsi:type="dcterms:W3CDTF">2022-09-16T09:00:10Z</dcterms:created>
  <dcterms:modified xsi:type="dcterms:W3CDTF">2022-11-18T12:36:18Z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7e29d1ec-d3fb-41f1-b139-d6dc495d3568</vt:lpwstr>
  </property>
</Properties>
</file>