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tags/tag1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2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6.xml" ContentType="application/vnd.openxmlformats-officedocument.drawingml.chart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9" r:id="rId2"/>
    <p:sldId id="384" r:id="rId3"/>
    <p:sldId id="425" r:id="rId4"/>
    <p:sldId id="424" r:id="rId5"/>
    <p:sldId id="420" r:id="rId6"/>
    <p:sldId id="421" r:id="rId7"/>
    <p:sldId id="422" r:id="rId8"/>
    <p:sldId id="426" r:id="rId9"/>
    <p:sldId id="386" r:id="rId10"/>
    <p:sldId id="387" r:id="rId11"/>
    <p:sldId id="388" r:id="rId12"/>
    <p:sldId id="389" r:id="rId13"/>
    <p:sldId id="398" r:id="rId14"/>
    <p:sldId id="399" r:id="rId15"/>
    <p:sldId id="400" r:id="rId16"/>
    <p:sldId id="390" r:id="rId17"/>
    <p:sldId id="391" r:id="rId18"/>
    <p:sldId id="392" r:id="rId19"/>
    <p:sldId id="393" r:id="rId20"/>
    <p:sldId id="397" r:id="rId21"/>
    <p:sldId id="318" r:id="rId22"/>
    <p:sldId id="319" r:id="rId23"/>
    <p:sldId id="320" r:id="rId24"/>
    <p:sldId id="321" r:id="rId25"/>
    <p:sldId id="322" r:id="rId26"/>
    <p:sldId id="338" r:id="rId27"/>
    <p:sldId id="342" r:id="rId28"/>
    <p:sldId id="339" r:id="rId29"/>
    <p:sldId id="357" r:id="rId30"/>
    <p:sldId id="358" r:id="rId31"/>
    <p:sldId id="361" r:id="rId32"/>
    <p:sldId id="427" r:id="rId33"/>
    <p:sldId id="378" r:id="rId34"/>
    <p:sldId id="379" r:id="rId35"/>
    <p:sldId id="380" r:id="rId36"/>
    <p:sldId id="381" r:id="rId37"/>
    <p:sldId id="382" r:id="rId38"/>
    <p:sldId id="383" r:id="rId39"/>
    <p:sldId id="364" r:id="rId40"/>
    <p:sldId id="365" r:id="rId41"/>
    <p:sldId id="366" r:id="rId42"/>
    <p:sldId id="367" r:id="rId43"/>
    <p:sldId id="368" r:id="rId44"/>
    <p:sldId id="369" r:id="rId45"/>
    <p:sldId id="370" r:id="rId46"/>
    <p:sldId id="371" r:id="rId47"/>
    <p:sldId id="372" r:id="rId48"/>
    <p:sldId id="373" r:id="rId49"/>
    <p:sldId id="374" r:id="rId50"/>
    <p:sldId id="375" r:id="rId51"/>
    <p:sldId id="376" r:id="rId52"/>
    <p:sldId id="428" r:id="rId53"/>
    <p:sldId id="406" r:id="rId54"/>
    <p:sldId id="407" r:id="rId55"/>
    <p:sldId id="408" r:id="rId56"/>
    <p:sldId id="409" r:id="rId57"/>
    <p:sldId id="410" r:id="rId58"/>
    <p:sldId id="411" r:id="rId59"/>
    <p:sldId id="402" r:id="rId60"/>
    <p:sldId id="403" r:id="rId61"/>
    <p:sldId id="412" r:id="rId62"/>
    <p:sldId id="413" r:id="rId63"/>
    <p:sldId id="414" r:id="rId64"/>
    <p:sldId id="415" r:id="rId65"/>
    <p:sldId id="416" r:id="rId66"/>
    <p:sldId id="417" r:id="rId67"/>
    <p:sldId id="418" r:id="rId68"/>
    <p:sldId id="419" r:id="rId69"/>
    <p:sldId id="429" r:id="rId7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345" autoAdjust="0"/>
  </p:normalViewPr>
  <p:slideViewPr>
    <p:cSldViewPr snapToGrid="0">
      <p:cViewPr varScale="1">
        <p:scale>
          <a:sx n="59" d="100"/>
          <a:sy n="59" d="100"/>
        </p:scale>
        <p:origin x="8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Blog\Images\van%20nood%20fm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MRSA%20PHE%20data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dirone\root\home02\oj070\Document\Presentations\Images\180304%20Earsnet%20MRSA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996633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Sheet1!$C$3:$E$3</c:f>
              <c:strCache>
                <c:ptCount val="3"/>
                <c:pt idx="0">
                  <c:v>Faecal microbiota transplant</c:v>
                </c:pt>
                <c:pt idx="1">
                  <c:v>Vancomycin</c:v>
                </c:pt>
                <c:pt idx="2">
                  <c:v>Vancomycin + bowel lavage</c:v>
                </c:pt>
              </c:strCache>
            </c:strRef>
          </c:cat>
          <c:val>
            <c:numRef>
              <c:f>Sheet1!$C$4:$E$4</c:f>
              <c:numCache>
                <c:formatCode>General</c:formatCode>
                <c:ptCount val="3"/>
                <c:pt idx="0">
                  <c:v>93.8</c:v>
                </c:pt>
                <c:pt idx="1">
                  <c:v>30.8</c:v>
                </c:pt>
                <c:pt idx="2">
                  <c:v>23.1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0235760"/>
        <c:axId val="950240856"/>
      </c:barChart>
      <c:catAx>
        <c:axId val="950235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50240856"/>
        <c:crosses val="autoZero"/>
        <c:auto val="1"/>
        <c:lblAlgn val="ctr"/>
        <c:lblOffset val="100"/>
        <c:noMultiLvlLbl val="0"/>
      </c:catAx>
      <c:valAx>
        <c:axId val="9502408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% cured without relapse</a:t>
                </a:r>
              </a:p>
            </c:rich>
          </c:tx>
          <c:layout>
            <c:manualLayout>
              <c:xMode val="edge"/>
              <c:yMode val="edge"/>
              <c:x val="9.7084014110562708E-3"/>
              <c:y val="0.1361904653691677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950235760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01557764907612E-2"/>
          <c:y val="2.3180454649398882E-2"/>
          <c:w val="0.88853568495368551"/>
          <c:h val="0.85162812436450075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1'!$F$14:$BA$14</c:f>
              <c:numCache>
                <c:formatCode>#,##0</c:formatCode>
                <c:ptCount val="48"/>
                <c:pt idx="0">
                  <c:v>1807</c:v>
                </c:pt>
                <c:pt idx="1">
                  <c:v>1813</c:v>
                </c:pt>
                <c:pt idx="2">
                  <c:v>1868</c:v>
                </c:pt>
                <c:pt idx="3">
                  <c:v>1803</c:v>
                </c:pt>
                <c:pt idx="4">
                  <c:v>1770</c:v>
                </c:pt>
                <c:pt idx="5">
                  <c:v>1842</c:v>
                </c:pt>
                <c:pt idx="6">
                  <c:v>1859</c:v>
                </c:pt>
                <c:pt idx="7">
                  <c:v>1955</c:v>
                </c:pt>
                <c:pt idx="8">
                  <c:v>1842</c:v>
                </c:pt>
                <c:pt idx="9">
                  <c:v>1903</c:v>
                </c:pt>
                <c:pt idx="10">
                  <c:v>1959</c:v>
                </c:pt>
                <c:pt idx="11">
                  <c:v>1996</c:v>
                </c:pt>
                <c:pt idx="12">
                  <c:v>1845</c:v>
                </c:pt>
                <c:pt idx="13">
                  <c:v>1703</c:v>
                </c:pt>
                <c:pt idx="14">
                  <c:v>1785</c:v>
                </c:pt>
                <c:pt idx="15">
                  <c:v>1900</c:v>
                </c:pt>
                <c:pt idx="16">
                  <c:v>1872</c:v>
                </c:pt>
                <c:pt idx="17">
                  <c:v>1698</c:v>
                </c:pt>
                <c:pt idx="18">
                  <c:v>1691</c:v>
                </c:pt>
                <c:pt idx="19">
                  <c:v>1835</c:v>
                </c:pt>
                <c:pt idx="20">
                  <c:v>1742</c:v>
                </c:pt>
                <c:pt idx="21">
                  <c:v>1651</c:v>
                </c:pt>
                <c:pt idx="22">
                  <c:v>1543</c:v>
                </c:pt>
                <c:pt idx="23">
                  <c:v>1447</c:v>
                </c:pt>
                <c:pt idx="24">
                  <c:v>1306</c:v>
                </c:pt>
                <c:pt idx="25">
                  <c:v>1083</c:v>
                </c:pt>
                <c:pt idx="26">
                  <c:v>1092</c:v>
                </c:pt>
                <c:pt idx="27">
                  <c:v>970</c:v>
                </c:pt>
                <c:pt idx="28">
                  <c:v>839</c:v>
                </c:pt>
                <c:pt idx="29">
                  <c:v>724</c:v>
                </c:pt>
                <c:pt idx="30">
                  <c:v>678</c:v>
                </c:pt>
                <c:pt idx="31">
                  <c:v>694</c:v>
                </c:pt>
                <c:pt idx="32">
                  <c:v>510</c:v>
                </c:pt>
                <c:pt idx="33">
                  <c:v>462</c:v>
                </c:pt>
                <c:pt idx="34">
                  <c:v>443</c:v>
                </c:pt>
                <c:pt idx="35">
                  <c:v>483</c:v>
                </c:pt>
                <c:pt idx="36">
                  <c:v>421</c:v>
                </c:pt>
                <c:pt idx="37">
                  <c:v>396</c:v>
                </c:pt>
                <c:pt idx="38">
                  <c:v>331</c:v>
                </c:pt>
                <c:pt idx="39">
                  <c:v>333</c:v>
                </c:pt>
                <c:pt idx="40">
                  <c:v>319</c:v>
                </c:pt>
                <c:pt idx="41">
                  <c:v>266</c:v>
                </c:pt>
                <c:pt idx="42">
                  <c:v>269</c:v>
                </c:pt>
                <c:pt idx="43">
                  <c:v>262</c:v>
                </c:pt>
                <c:pt idx="44">
                  <c:v>224</c:v>
                </c:pt>
                <c:pt idx="45">
                  <c:v>229</c:v>
                </c:pt>
                <c:pt idx="46">
                  <c:v>219</c:v>
                </c:pt>
                <c:pt idx="47">
                  <c:v>252</c:v>
                </c:pt>
              </c:numCache>
            </c:numRef>
          </c:val>
          <c:smooth val="0"/>
        </c:ser>
        <c:ser>
          <c:idx val="1"/>
          <c:order val="1"/>
          <c:tx>
            <c:v>Trust apportioned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1'!$F$15:$BA$15</c:f>
              <c:numCache>
                <c:formatCode>General</c:formatCode>
                <c:ptCount val="48"/>
                <c:pt idx="28" formatCode="#,##0">
                  <c:v>459</c:v>
                </c:pt>
                <c:pt idx="29" formatCode="#,##0">
                  <c:v>389</c:v>
                </c:pt>
                <c:pt idx="30" formatCode="#,##0">
                  <c:v>369</c:v>
                </c:pt>
                <c:pt idx="31" formatCode="#,##0">
                  <c:v>389</c:v>
                </c:pt>
                <c:pt idx="32" formatCode="#,##0">
                  <c:v>251</c:v>
                </c:pt>
                <c:pt idx="33" formatCode="#,##0">
                  <c:v>237</c:v>
                </c:pt>
                <c:pt idx="34" formatCode="#,##0">
                  <c:v>237</c:v>
                </c:pt>
                <c:pt idx="35" formatCode="#,##0">
                  <c:v>279</c:v>
                </c:pt>
                <c:pt idx="36" formatCode="#,##0">
                  <c:v>198</c:v>
                </c:pt>
                <c:pt idx="37" formatCode="#,##0">
                  <c:v>186</c:v>
                </c:pt>
                <c:pt idx="38" formatCode="#,##0">
                  <c:v>155</c:v>
                </c:pt>
                <c:pt idx="39" formatCode="#,##0">
                  <c:v>149</c:v>
                </c:pt>
                <c:pt idx="40" formatCode="#,##0">
                  <c:v>148</c:v>
                </c:pt>
                <c:pt idx="41" formatCode="#,##0">
                  <c:v>103</c:v>
                </c:pt>
                <c:pt idx="42" formatCode="#,##0">
                  <c:v>105</c:v>
                </c:pt>
                <c:pt idx="43" formatCode="#,##0">
                  <c:v>117</c:v>
                </c:pt>
                <c:pt idx="44" formatCode="#,##0">
                  <c:v>94</c:v>
                </c:pt>
                <c:pt idx="45" formatCode="#,##0">
                  <c:v>96</c:v>
                </c:pt>
                <c:pt idx="46" formatCode="#,##0">
                  <c:v>92</c:v>
                </c:pt>
                <c:pt idx="47" formatCode="#,##0">
                  <c:v>116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4137088"/>
        <c:axId val="944132384"/>
      </c:lineChart>
      <c:catAx>
        <c:axId val="944137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en-US"/>
          </a:p>
        </c:txPr>
        <c:crossAx val="944132384"/>
        <c:crosses val="autoZero"/>
        <c:auto val="1"/>
        <c:lblAlgn val="ctr"/>
        <c:lblOffset val="100"/>
        <c:noMultiLvlLbl val="0"/>
      </c:catAx>
      <c:valAx>
        <c:axId val="94413238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GB" b="0" dirty="0" smtClean="0"/>
                  <a:t>Number of MRSA </a:t>
                </a:r>
                <a:r>
                  <a:rPr lang="en-GB" b="0" dirty="0" err="1" smtClean="0"/>
                  <a:t>bacteraemias</a:t>
                </a:r>
                <a:endParaRPr lang="en-GB" b="0" dirty="0" smtClean="0"/>
              </a:p>
            </c:rich>
          </c:tx>
          <c:layout>
            <c:manualLayout>
              <c:xMode val="edge"/>
              <c:yMode val="edge"/>
              <c:x val="0"/>
              <c:y val="0.25011937359650499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944137088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1074671677509514"/>
          <c:y val="0.60774034244197805"/>
          <c:w val="0.21519064466992804"/>
          <c:h val="0.15295533113305917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18619395824707"/>
          <c:y val="0.10411936938841028"/>
          <c:w val="0.75634956806146114"/>
          <c:h val="0.68227349494668332"/>
        </c:manualLayout>
      </c:layout>
      <c:lineChart>
        <c:grouping val="standard"/>
        <c:varyColors val="0"/>
        <c:ser>
          <c:idx val="0"/>
          <c:order val="0"/>
          <c:tx>
            <c:v>UK</c:v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'180304 Earsnet MRSA'!$E$471:$E$487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'180304 Earsnet MRSA'!$H$471:$H$487</c:f>
              <c:numCache>
                <c:formatCode>General</c:formatCode>
                <c:ptCount val="17"/>
                <c:pt idx="0">
                  <c:v>41.437632129999997</c:v>
                </c:pt>
                <c:pt idx="1">
                  <c:v>47.327707449999998</c:v>
                </c:pt>
                <c:pt idx="2">
                  <c:v>46.788413089999999</c:v>
                </c:pt>
                <c:pt idx="3">
                  <c:v>44.100964259999998</c:v>
                </c:pt>
                <c:pt idx="4">
                  <c:v>43.563799879999998</c:v>
                </c:pt>
                <c:pt idx="5">
                  <c:v>43.55936475</c:v>
                </c:pt>
                <c:pt idx="6">
                  <c:v>41.9</c:v>
                </c:pt>
                <c:pt idx="7">
                  <c:v>35.668260230000001</c:v>
                </c:pt>
                <c:pt idx="8">
                  <c:v>30.716417910000001</c:v>
                </c:pt>
                <c:pt idx="9">
                  <c:v>27.818244880000002</c:v>
                </c:pt>
                <c:pt idx="10">
                  <c:v>21.572280169999999</c:v>
                </c:pt>
                <c:pt idx="11">
                  <c:v>13.64436619</c:v>
                </c:pt>
                <c:pt idx="12">
                  <c:v>14.01345291</c:v>
                </c:pt>
                <c:pt idx="13">
                  <c:v>13.745866789999999</c:v>
                </c:pt>
                <c:pt idx="14">
                  <c:v>11.291666660000001</c:v>
                </c:pt>
                <c:pt idx="15">
                  <c:v>10.845121499999999</c:v>
                </c:pt>
                <c:pt idx="16">
                  <c:v>6.7291945799999997</c:v>
                </c:pt>
              </c:numCache>
            </c:numRef>
          </c:val>
          <c:smooth val="0"/>
        </c:ser>
        <c:ser>
          <c:idx val="1"/>
          <c:order val="1"/>
          <c:tx>
            <c:v>Portugal</c:v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'180304 Earsnet MRSA'!$H$391:$H$407</c:f>
              <c:numCache>
                <c:formatCode>General</c:formatCode>
                <c:ptCount val="17"/>
                <c:pt idx="0">
                  <c:v>25.165562909999998</c:v>
                </c:pt>
                <c:pt idx="1">
                  <c:v>31.86180422</c:v>
                </c:pt>
                <c:pt idx="2">
                  <c:v>38.121546960000003</c:v>
                </c:pt>
                <c:pt idx="3">
                  <c:v>45.498547909999999</c:v>
                </c:pt>
                <c:pt idx="4">
                  <c:v>46.095954839999997</c:v>
                </c:pt>
                <c:pt idx="5">
                  <c:v>46.574154370000002</c:v>
                </c:pt>
                <c:pt idx="6">
                  <c:v>48.085758030000001</c:v>
                </c:pt>
                <c:pt idx="7">
                  <c:v>48.373101949999999</c:v>
                </c:pt>
                <c:pt idx="8">
                  <c:v>52.892030839999997</c:v>
                </c:pt>
                <c:pt idx="9">
                  <c:v>49.122807010000002</c:v>
                </c:pt>
                <c:pt idx="10">
                  <c:v>53.398652779999999</c:v>
                </c:pt>
                <c:pt idx="11">
                  <c:v>54.552410090000002</c:v>
                </c:pt>
                <c:pt idx="12">
                  <c:v>53.814432979999999</c:v>
                </c:pt>
                <c:pt idx="13">
                  <c:v>46.778242669999997</c:v>
                </c:pt>
                <c:pt idx="14">
                  <c:v>47.447541489999999</c:v>
                </c:pt>
                <c:pt idx="15">
                  <c:v>46.836142580000001</c:v>
                </c:pt>
                <c:pt idx="16">
                  <c:v>43.572669359999999</c:v>
                </c:pt>
              </c:numCache>
            </c:numRef>
          </c:val>
          <c:smooth val="0"/>
        </c:ser>
        <c:ser>
          <c:idx val="7"/>
          <c:order val="2"/>
          <c:tx>
            <c:v>Greece</c:v>
          </c:tx>
          <c:spPr>
            <a:ln w="3810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'180304 Earsnet MRSA'!$H$134:$H$150</c:f>
              <c:numCache>
                <c:formatCode>General</c:formatCode>
                <c:ptCount val="17"/>
                <c:pt idx="0">
                  <c:v>49.726775949999997</c:v>
                </c:pt>
                <c:pt idx="1">
                  <c:v>40.443213290000003</c:v>
                </c:pt>
                <c:pt idx="2">
                  <c:v>44.02173913</c:v>
                </c:pt>
                <c:pt idx="3">
                  <c:v>45.19519519</c:v>
                </c:pt>
                <c:pt idx="4">
                  <c:v>44.334975360000001</c:v>
                </c:pt>
                <c:pt idx="5">
                  <c:v>42.143906020000003</c:v>
                </c:pt>
                <c:pt idx="6">
                  <c:v>42.857142850000002</c:v>
                </c:pt>
                <c:pt idx="7">
                  <c:v>48.014888329999998</c:v>
                </c:pt>
                <c:pt idx="8">
                  <c:v>40.977881250000003</c:v>
                </c:pt>
                <c:pt idx="9">
                  <c:v>40.361445779999997</c:v>
                </c:pt>
                <c:pt idx="10">
                  <c:v>39.215686269999999</c:v>
                </c:pt>
                <c:pt idx="11">
                  <c:v>39.158163260000002</c:v>
                </c:pt>
                <c:pt idx="12">
                  <c:v>40.981735149999999</c:v>
                </c:pt>
                <c:pt idx="13">
                  <c:v>40.290620869999998</c:v>
                </c:pt>
                <c:pt idx="14">
                  <c:v>37.050359710000002</c:v>
                </c:pt>
                <c:pt idx="15">
                  <c:v>39.37908496</c:v>
                </c:pt>
                <c:pt idx="16">
                  <c:v>38.810641619999998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2147584"/>
        <c:axId val="942146408"/>
      </c:lineChart>
      <c:catAx>
        <c:axId val="94214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2146408"/>
        <c:crosses val="autoZero"/>
        <c:auto val="1"/>
        <c:lblAlgn val="ctr"/>
        <c:lblOffset val="100"/>
        <c:noMultiLvlLbl val="0"/>
      </c:catAx>
      <c:valAx>
        <c:axId val="94214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MRSA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214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847-4556-BFE8-086B0B9607C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847-4556-BFE8-086B0B9607C8}"/>
              </c:ext>
            </c:extLst>
          </c:dPt>
          <c:val>
            <c:numRef>
              <c:f>Sheet1!$A$2:$A$3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847-4556-BFE8-086B0B960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81-4270-A302-AD7FD7C2ECCC}"/>
              </c:ext>
            </c:extLst>
          </c:dPt>
          <c:dPt>
            <c:idx val="1"/>
            <c:bubble3D val="0"/>
            <c:spPr>
              <a:solidFill>
                <a:prstClr val="black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081-4270-A302-AD7FD7C2ECCC}"/>
              </c:ext>
            </c:extLst>
          </c:dPt>
          <c:val>
            <c:numRef>
              <c:f>Sheet1!$A$5:$A$6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081-4270-A302-AD7FD7C2EC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val>
            <c:numRef>
              <c:f>Sheet1!$A$2:$B$2</c:f>
              <c:numCache>
                <c:formatCode>General</c:formatCode>
                <c:ptCount val="2"/>
                <c:pt idx="0">
                  <c:v>10.6</c:v>
                </c:pt>
                <c:pt idx="1">
                  <c:v>4.0999999999999996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0366224"/>
        <c:axId val="950367008"/>
      </c:barChart>
      <c:catAx>
        <c:axId val="950366224"/>
        <c:scaling>
          <c:orientation val="minMax"/>
        </c:scaling>
        <c:delete val="0"/>
        <c:axPos val="b"/>
        <c:majorTickMark val="out"/>
        <c:minorTickMark val="none"/>
        <c:tickLblPos val="nextTo"/>
        <c:crossAx val="950367008"/>
        <c:crosses val="autoZero"/>
        <c:auto val="1"/>
        <c:lblAlgn val="ctr"/>
        <c:lblOffset val="100"/>
        <c:noMultiLvlLbl val="0"/>
      </c:catAx>
      <c:valAx>
        <c:axId val="9503670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Rate / 1000 patient days</a:t>
                </a:r>
              </a:p>
            </c:rich>
          </c:tx>
          <c:layout>
            <c:manualLayout>
              <c:xMode val="edge"/>
              <c:yMode val="edge"/>
              <c:x val="1.0761515633784776E-2"/>
              <c:y val="0.127571748148510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9503662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3CB61E-E77B-4796-9E25-0E64A5DC5C3E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EC6C82CA-AAA0-404D-929F-83351CD9B522}">
      <dgm:prSet phldrT="[Text]"/>
      <dgm:spPr/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Transpoosion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512672-FE67-438D-B417-213B5D5DA71F}" type="parTrans" cxnId="{F6556182-464B-4D76-AE79-830610F8233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CA2256-363C-4DAC-B1A4-B1718F58B3D8}" type="sibTrans" cxnId="{F6556182-464B-4D76-AE79-830610F8233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91D62D-FC21-4DEC-A2F9-346497383A3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COVID/PPE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2CDCC0-C50D-4483-BC0B-BA62561B60A6}" type="parTrans" cxnId="{A716D8B8-E9A0-4762-A3CE-05B80EE02BA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1129FD-0F66-4F91-A145-AF70765B4116}" type="sibTrans" cxnId="{A716D8B8-E9A0-4762-A3CE-05B80EE02BA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8E0B4F-53F1-47A8-8C9B-12D7EF6EC7E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The environment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ABB646-1FEC-4887-AAEA-696989E7C99C}" type="parTrans" cxnId="{7F809BC6-966C-4915-9310-A09C3983286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1A899E-731A-4899-8F81-B64D18B7FBBB}" type="sibTrans" cxnId="{7F809BC6-966C-4915-9310-A09C3983286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641537-93DB-484A-83E4-600A2869A28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997BC6-9AC2-45E1-9CDC-17EA66B4FF71}" type="parTrans" cxnId="{ABDE28A6-ECE5-47CF-89F3-53C643751685}">
      <dgm:prSet/>
      <dgm:spPr/>
      <dgm:t>
        <a:bodyPr/>
        <a:lstStyle/>
        <a:p>
          <a:endParaRPr lang="en-GB"/>
        </a:p>
      </dgm:t>
    </dgm:pt>
    <dgm:pt modelId="{6B386E16-B677-4C02-8A55-22A94013E105}" type="sibTrans" cxnId="{ABDE28A6-ECE5-47CF-89F3-53C643751685}">
      <dgm:prSet/>
      <dgm:spPr/>
      <dgm:t>
        <a:bodyPr/>
        <a:lstStyle/>
        <a:p>
          <a:endParaRPr lang="en-GB"/>
        </a:p>
      </dgm:t>
    </dgm:pt>
    <dgm:pt modelId="{5773C05F-A0FD-488D-B7B5-CB85FF82A60D}" type="pres">
      <dgm:prSet presAssocID="{5E3CB61E-E77B-4796-9E25-0E64A5DC5C3E}" presName="diagram" presStyleCnt="0">
        <dgm:presLayoutVars>
          <dgm:dir/>
          <dgm:resizeHandles val="exact"/>
        </dgm:presLayoutVars>
      </dgm:prSet>
      <dgm:spPr/>
    </dgm:pt>
    <dgm:pt modelId="{2F1617EC-C4B5-4259-9E98-E76E4B3CCC71}" type="pres">
      <dgm:prSet presAssocID="{EC6C82CA-AAA0-404D-929F-83351CD9B52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27B027A-7066-4212-AF7B-E8842D763352}" type="pres">
      <dgm:prSet presAssocID="{34CA2256-363C-4DAC-B1A4-B1718F58B3D8}" presName="sibTrans" presStyleCnt="0"/>
      <dgm:spPr/>
    </dgm:pt>
    <dgm:pt modelId="{21A51443-EA2B-4BE1-A895-5C61F0E8CF71}" type="pres">
      <dgm:prSet presAssocID="{06641537-93DB-484A-83E4-600A2869A28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436D17-4CDB-4A93-BE10-B31947547697}" type="pres">
      <dgm:prSet presAssocID="{6B386E16-B677-4C02-8A55-22A94013E105}" presName="sibTrans" presStyleCnt="0"/>
      <dgm:spPr/>
    </dgm:pt>
    <dgm:pt modelId="{02FD19DF-9DFE-4A0C-8DF6-D783429BE366}" type="pres">
      <dgm:prSet presAssocID="{D191D62D-FC21-4DEC-A2F9-346497383A3D}" presName="node" presStyleLbl="node1" presStyleIdx="2" presStyleCnt="4">
        <dgm:presLayoutVars>
          <dgm:bulletEnabled val="1"/>
        </dgm:presLayoutVars>
      </dgm:prSet>
      <dgm:spPr/>
    </dgm:pt>
    <dgm:pt modelId="{60192B04-E586-41A5-B5BB-E8B1F027F28A}" type="pres">
      <dgm:prSet presAssocID="{ED1129FD-0F66-4F91-A145-AF70765B4116}" presName="sibTrans" presStyleCnt="0"/>
      <dgm:spPr/>
    </dgm:pt>
    <dgm:pt modelId="{754DC41F-DC89-4633-A9C5-85446DE34F96}" type="pres">
      <dgm:prSet presAssocID="{FB8E0B4F-53F1-47A8-8C9B-12D7EF6EC7E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C3EA617-B3E5-4B0E-AA30-A3B834B5DFBC}" type="presOf" srcId="{FB8E0B4F-53F1-47A8-8C9B-12D7EF6EC7E0}" destId="{754DC41F-DC89-4633-A9C5-85446DE34F96}" srcOrd="0" destOrd="0" presId="urn:microsoft.com/office/officeart/2005/8/layout/default"/>
    <dgm:cxn modelId="{7F809BC6-966C-4915-9310-A09C3983286A}" srcId="{5E3CB61E-E77B-4796-9E25-0E64A5DC5C3E}" destId="{FB8E0B4F-53F1-47A8-8C9B-12D7EF6EC7E0}" srcOrd="3" destOrd="0" parTransId="{4FABB646-1FEC-4887-AAEA-696989E7C99C}" sibTransId="{751A899E-731A-4899-8F81-B64D18B7FBBB}"/>
    <dgm:cxn modelId="{ABDE28A6-ECE5-47CF-89F3-53C643751685}" srcId="{5E3CB61E-E77B-4796-9E25-0E64A5DC5C3E}" destId="{06641537-93DB-484A-83E4-600A2869A28A}" srcOrd="1" destOrd="0" parTransId="{C2997BC6-9AC2-45E1-9CDC-17EA66B4FF71}" sibTransId="{6B386E16-B677-4C02-8A55-22A94013E105}"/>
    <dgm:cxn modelId="{F6108108-6C30-4C31-8B58-C2F06809B885}" type="presOf" srcId="{5E3CB61E-E77B-4796-9E25-0E64A5DC5C3E}" destId="{5773C05F-A0FD-488D-B7B5-CB85FF82A60D}" srcOrd="0" destOrd="0" presId="urn:microsoft.com/office/officeart/2005/8/layout/default"/>
    <dgm:cxn modelId="{F6556182-464B-4D76-AE79-830610F82331}" srcId="{5E3CB61E-E77B-4796-9E25-0E64A5DC5C3E}" destId="{EC6C82CA-AAA0-404D-929F-83351CD9B522}" srcOrd="0" destOrd="0" parTransId="{68512672-FE67-438D-B417-213B5D5DA71F}" sibTransId="{34CA2256-363C-4DAC-B1A4-B1718F58B3D8}"/>
    <dgm:cxn modelId="{D8839B67-C971-4F33-A3E7-9395ED0A897E}" type="presOf" srcId="{EC6C82CA-AAA0-404D-929F-83351CD9B522}" destId="{2F1617EC-C4B5-4259-9E98-E76E4B3CCC71}" srcOrd="0" destOrd="0" presId="urn:microsoft.com/office/officeart/2005/8/layout/default"/>
    <dgm:cxn modelId="{8879D867-8218-497B-B2DF-F44CA9A946B8}" type="presOf" srcId="{06641537-93DB-484A-83E4-600A2869A28A}" destId="{21A51443-EA2B-4BE1-A895-5C61F0E8CF71}" srcOrd="0" destOrd="0" presId="urn:microsoft.com/office/officeart/2005/8/layout/default"/>
    <dgm:cxn modelId="{A716D8B8-E9A0-4762-A3CE-05B80EE02BA6}" srcId="{5E3CB61E-E77B-4796-9E25-0E64A5DC5C3E}" destId="{D191D62D-FC21-4DEC-A2F9-346497383A3D}" srcOrd="2" destOrd="0" parTransId="{942CDCC0-C50D-4483-BC0B-BA62561B60A6}" sibTransId="{ED1129FD-0F66-4F91-A145-AF70765B4116}"/>
    <dgm:cxn modelId="{68FBF219-82E2-4159-8E99-18B0651DD667}" type="presOf" srcId="{D191D62D-FC21-4DEC-A2F9-346497383A3D}" destId="{02FD19DF-9DFE-4A0C-8DF6-D783429BE366}" srcOrd="0" destOrd="0" presId="urn:microsoft.com/office/officeart/2005/8/layout/default"/>
    <dgm:cxn modelId="{B307242A-7B1B-4CCB-9751-0423584BEC69}" type="presParOf" srcId="{5773C05F-A0FD-488D-B7B5-CB85FF82A60D}" destId="{2F1617EC-C4B5-4259-9E98-E76E4B3CCC71}" srcOrd="0" destOrd="0" presId="urn:microsoft.com/office/officeart/2005/8/layout/default"/>
    <dgm:cxn modelId="{E9982C09-710C-4561-BD1C-B6949946688B}" type="presParOf" srcId="{5773C05F-A0FD-488D-B7B5-CB85FF82A60D}" destId="{A27B027A-7066-4212-AF7B-E8842D763352}" srcOrd="1" destOrd="0" presId="urn:microsoft.com/office/officeart/2005/8/layout/default"/>
    <dgm:cxn modelId="{8F4F26AF-432A-4EA8-B6FF-EB4BCFAA369A}" type="presParOf" srcId="{5773C05F-A0FD-488D-B7B5-CB85FF82A60D}" destId="{21A51443-EA2B-4BE1-A895-5C61F0E8CF71}" srcOrd="2" destOrd="0" presId="urn:microsoft.com/office/officeart/2005/8/layout/default"/>
    <dgm:cxn modelId="{0BDC1875-D35B-4D48-BC42-6E0BF11B2865}" type="presParOf" srcId="{5773C05F-A0FD-488D-B7B5-CB85FF82A60D}" destId="{3A436D17-4CDB-4A93-BE10-B31947547697}" srcOrd="3" destOrd="0" presId="urn:microsoft.com/office/officeart/2005/8/layout/default"/>
    <dgm:cxn modelId="{71D94AA7-F3F6-4308-B6F4-2AEBF13F3EA5}" type="presParOf" srcId="{5773C05F-A0FD-488D-B7B5-CB85FF82A60D}" destId="{02FD19DF-9DFE-4A0C-8DF6-D783429BE366}" srcOrd="4" destOrd="0" presId="urn:microsoft.com/office/officeart/2005/8/layout/default"/>
    <dgm:cxn modelId="{954E80AF-EAA5-4667-833D-74ECBAC5E9F9}" type="presParOf" srcId="{5773C05F-A0FD-488D-B7B5-CB85FF82A60D}" destId="{60192B04-E586-41A5-B5BB-E8B1F027F28A}" srcOrd="5" destOrd="0" presId="urn:microsoft.com/office/officeart/2005/8/layout/default"/>
    <dgm:cxn modelId="{255C434B-2087-4FCE-88F7-35E107FD49E3}" type="presParOf" srcId="{5773C05F-A0FD-488D-B7B5-CB85FF82A60D}" destId="{754DC41F-DC89-4633-A9C5-85446DE34F9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3CB61E-E77B-4796-9E25-0E64A5DC5C3E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EC6C82CA-AAA0-404D-929F-83351CD9B522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Transpoosion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512672-FE67-438D-B417-213B5D5DA71F}" type="parTrans" cxnId="{F6556182-464B-4D76-AE79-830610F8233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CA2256-363C-4DAC-B1A4-B1718F58B3D8}" type="sibTrans" cxnId="{F6556182-464B-4D76-AE79-830610F8233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91D62D-FC21-4DEC-A2F9-346497383A3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COVID/PPE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2CDCC0-C50D-4483-BC0B-BA62561B60A6}" type="parTrans" cxnId="{A716D8B8-E9A0-4762-A3CE-05B80EE02BA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1129FD-0F66-4F91-A145-AF70765B4116}" type="sibTrans" cxnId="{A716D8B8-E9A0-4762-A3CE-05B80EE02BA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8E0B4F-53F1-47A8-8C9B-12D7EF6EC7E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The environment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ABB646-1FEC-4887-AAEA-696989E7C99C}" type="parTrans" cxnId="{7F809BC6-966C-4915-9310-A09C3983286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1A899E-731A-4899-8F81-B64D18B7FBBB}" type="sibTrans" cxnId="{7F809BC6-966C-4915-9310-A09C3983286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641537-93DB-484A-83E4-600A2869A28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997BC6-9AC2-45E1-9CDC-17EA66B4FF71}" type="parTrans" cxnId="{ABDE28A6-ECE5-47CF-89F3-53C643751685}">
      <dgm:prSet/>
      <dgm:spPr/>
      <dgm:t>
        <a:bodyPr/>
        <a:lstStyle/>
        <a:p>
          <a:endParaRPr lang="en-GB"/>
        </a:p>
      </dgm:t>
    </dgm:pt>
    <dgm:pt modelId="{6B386E16-B677-4C02-8A55-22A94013E105}" type="sibTrans" cxnId="{ABDE28A6-ECE5-47CF-89F3-53C643751685}">
      <dgm:prSet/>
      <dgm:spPr/>
      <dgm:t>
        <a:bodyPr/>
        <a:lstStyle/>
        <a:p>
          <a:endParaRPr lang="en-GB"/>
        </a:p>
      </dgm:t>
    </dgm:pt>
    <dgm:pt modelId="{5773C05F-A0FD-488D-B7B5-CB85FF82A60D}" type="pres">
      <dgm:prSet presAssocID="{5E3CB61E-E77B-4796-9E25-0E64A5DC5C3E}" presName="diagram" presStyleCnt="0">
        <dgm:presLayoutVars>
          <dgm:dir/>
          <dgm:resizeHandles val="exact"/>
        </dgm:presLayoutVars>
      </dgm:prSet>
      <dgm:spPr/>
    </dgm:pt>
    <dgm:pt modelId="{2F1617EC-C4B5-4259-9E98-E76E4B3CCC71}" type="pres">
      <dgm:prSet presAssocID="{EC6C82CA-AAA0-404D-929F-83351CD9B52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27B027A-7066-4212-AF7B-E8842D763352}" type="pres">
      <dgm:prSet presAssocID="{34CA2256-363C-4DAC-B1A4-B1718F58B3D8}" presName="sibTrans" presStyleCnt="0"/>
      <dgm:spPr/>
    </dgm:pt>
    <dgm:pt modelId="{21A51443-EA2B-4BE1-A895-5C61F0E8CF71}" type="pres">
      <dgm:prSet presAssocID="{06641537-93DB-484A-83E4-600A2869A28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436D17-4CDB-4A93-BE10-B31947547697}" type="pres">
      <dgm:prSet presAssocID="{6B386E16-B677-4C02-8A55-22A94013E105}" presName="sibTrans" presStyleCnt="0"/>
      <dgm:spPr/>
    </dgm:pt>
    <dgm:pt modelId="{02FD19DF-9DFE-4A0C-8DF6-D783429BE366}" type="pres">
      <dgm:prSet presAssocID="{D191D62D-FC21-4DEC-A2F9-346497383A3D}" presName="node" presStyleLbl="node1" presStyleIdx="2" presStyleCnt="4">
        <dgm:presLayoutVars>
          <dgm:bulletEnabled val="1"/>
        </dgm:presLayoutVars>
      </dgm:prSet>
      <dgm:spPr/>
    </dgm:pt>
    <dgm:pt modelId="{60192B04-E586-41A5-B5BB-E8B1F027F28A}" type="pres">
      <dgm:prSet presAssocID="{ED1129FD-0F66-4F91-A145-AF70765B4116}" presName="sibTrans" presStyleCnt="0"/>
      <dgm:spPr/>
    </dgm:pt>
    <dgm:pt modelId="{754DC41F-DC89-4633-A9C5-85446DE34F96}" type="pres">
      <dgm:prSet presAssocID="{FB8E0B4F-53F1-47A8-8C9B-12D7EF6EC7E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F809BC6-966C-4915-9310-A09C3983286A}" srcId="{5E3CB61E-E77B-4796-9E25-0E64A5DC5C3E}" destId="{FB8E0B4F-53F1-47A8-8C9B-12D7EF6EC7E0}" srcOrd="3" destOrd="0" parTransId="{4FABB646-1FEC-4887-AAEA-696989E7C99C}" sibTransId="{751A899E-731A-4899-8F81-B64D18B7FBBB}"/>
    <dgm:cxn modelId="{23FDADC0-3C24-4378-AD5B-065A77CA74ED}" type="presOf" srcId="{EC6C82CA-AAA0-404D-929F-83351CD9B522}" destId="{2F1617EC-C4B5-4259-9E98-E76E4B3CCC71}" srcOrd="0" destOrd="0" presId="urn:microsoft.com/office/officeart/2005/8/layout/default"/>
    <dgm:cxn modelId="{8D1C902D-5643-469C-A5F3-4563C4732AE8}" type="presOf" srcId="{5E3CB61E-E77B-4796-9E25-0E64A5DC5C3E}" destId="{5773C05F-A0FD-488D-B7B5-CB85FF82A60D}" srcOrd="0" destOrd="0" presId="urn:microsoft.com/office/officeart/2005/8/layout/default"/>
    <dgm:cxn modelId="{ABDE28A6-ECE5-47CF-89F3-53C643751685}" srcId="{5E3CB61E-E77B-4796-9E25-0E64A5DC5C3E}" destId="{06641537-93DB-484A-83E4-600A2869A28A}" srcOrd="1" destOrd="0" parTransId="{C2997BC6-9AC2-45E1-9CDC-17EA66B4FF71}" sibTransId="{6B386E16-B677-4C02-8A55-22A94013E105}"/>
    <dgm:cxn modelId="{A716D8B8-E9A0-4762-A3CE-05B80EE02BA6}" srcId="{5E3CB61E-E77B-4796-9E25-0E64A5DC5C3E}" destId="{D191D62D-FC21-4DEC-A2F9-346497383A3D}" srcOrd="2" destOrd="0" parTransId="{942CDCC0-C50D-4483-BC0B-BA62561B60A6}" sibTransId="{ED1129FD-0F66-4F91-A145-AF70765B4116}"/>
    <dgm:cxn modelId="{F9F802D7-781C-4FCF-BF0C-BE70610B9900}" type="presOf" srcId="{D191D62D-FC21-4DEC-A2F9-346497383A3D}" destId="{02FD19DF-9DFE-4A0C-8DF6-D783429BE366}" srcOrd="0" destOrd="0" presId="urn:microsoft.com/office/officeart/2005/8/layout/default"/>
    <dgm:cxn modelId="{F6556182-464B-4D76-AE79-830610F82331}" srcId="{5E3CB61E-E77B-4796-9E25-0E64A5DC5C3E}" destId="{EC6C82CA-AAA0-404D-929F-83351CD9B522}" srcOrd="0" destOrd="0" parTransId="{68512672-FE67-438D-B417-213B5D5DA71F}" sibTransId="{34CA2256-363C-4DAC-B1A4-B1718F58B3D8}"/>
    <dgm:cxn modelId="{9069C32F-DA74-409C-AA62-05B61475B4A3}" type="presOf" srcId="{06641537-93DB-484A-83E4-600A2869A28A}" destId="{21A51443-EA2B-4BE1-A895-5C61F0E8CF71}" srcOrd="0" destOrd="0" presId="urn:microsoft.com/office/officeart/2005/8/layout/default"/>
    <dgm:cxn modelId="{F0EE8815-B0CD-4B40-91A7-2C35052052A3}" type="presOf" srcId="{FB8E0B4F-53F1-47A8-8C9B-12D7EF6EC7E0}" destId="{754DC41F-DC89-4633-A9C5-85446DE34F96}" srcOrd="0" destOrd="0" presId="urn:microsoft.com/office/officeart/2005/8/layout/default"/>
    <dgm:cxn modelId="{82BD74C9-CCA6-4798-BBBC-AA3F220E8B00}" type="presParOf" srcId="{5773C05F-A0FD-488D-B7B5-CB85FF82A60D}" destId="{2F1617EC-C4B5-4259-9E98-E76E4B3CCC71}" srcOrd="0" destOrd="0" presId="urn:microsoft.com/office/officeart/2005/8/layout/default"/>
    <dgm:cxn modelId="{BC6BA38D-226A-4D8A-AFF2-4773E2BDDA14}" type="presParOf" srcId="{5773C05F-A0FD-488D-B7B5-CB85FF82A60D}" destId="{A27B027A-7066-4212-AF7B-E8842D763352}" srcOrd="1" destOrd="0" presId="urn:microsoft.com/office/officeart/2005/8/layout/default"/>
    <dgm:cxn modelId="{DD868E25-462A-476C-82C5-BC5AC709EF67}" type="presParOf" srcId="{5773C05F-A0FD-488D-B7B5-CB85FF82A60D}" destId="{21A51443-EA2B-4BE1-A895-5C61F0E8CF71}" srcOrd="2" destOrd="0" presId="urn:microsoft.com/office/officeart/2005/8/layout/default"/>
    <dgm:cxn modelId="{F9A8598D-E055-432E-BAB6-277EA5A91065}" type="presParOf" srcId="{5773C05F-A0FD-488D-B7B5-CB85FF82A60D}" destId="{3A436D17-4CDB-4A93-BE10-B31947547697}" srcOrd="3" destOrd="0" presId="urn:microsoft.com/office/officeart/2005/8/layout/default"/>
    <dgm:cxn modelId="{8F32DA34-0732-43ED-B37D-BF2BD2AB7D9C}" type="presParOf" srcId="{5773C05F-A0FD-488D-B7B5-CB85FF82A60D}" destId="{02FD19DF-9DFE-4A0C-8DF6-D783429BE366}" srcOrd="4" destOrd="0" presId="urn:microsoft.com/office/officeart/2005/8/layout/default"/>
    <dgm:cxn modelId="{3A990D61-E827-46E0-A552-3020ABD8AF5C}" type="presParOf" srcId="{5773C05F-A0FD-488D-B7B5-CB85FF82A60D}" destId="{60192B04-E586-41A5-B5BB-E8B1F027F28A}" srcOrd="5" destOrd="0" presId="urn:microsoft.com/office/officeart/2005/8/layout/default"/>
    <dgm:cxn modelId="{491AB3C8-A44E-4799-AAEB-90D53158B146}" type="presParOf" srcId="{5773C05F-A0FD-488D-B7B5-CB85FF82A60D}" destId="{754DC41F-DC89-4633-A9C5-85446DE34F9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3CB61E-E77B-4796-9E25-0E64A5DC5C3E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EC6C82CA-AAA0-404D-929F-83351CD9B522}">
      <dgm:prSet phldrT="[Text]"/>
      <dgm:spPr/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Transpoosion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512672-FE67-438D-B417-213B5D5DA71F}" type="parTrans" cxnId="{F6556182-464B-4D76-AE79-830610F8233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CA2256-363C-4DAC-B1A4-B1718F58B3D8}" type="sibTrans" cxnId="{F6556182-464B-4D76-AE79-830610F8233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91D62D-FC21-4DEC-A2F9-346497383A3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COVID/PPE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2CDCC0-C50D-4483-BC0B-BA62561B60A6}" type="parTrans" cxnId="{A716D8B8-E9A0-4762-A3CE-05B80EE02BA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1129FD-0F66-4F91-A145-AF70765B4116}" type="sibTrans" cxnId="{A716D8B8-E9A0-4762-A3CE-05B80EE02BA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8E0B4F-53F1-47A8-8C9B-12D7EF6EC7E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The environment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ABB646-1FEC-4887-AAEA-696989E7C99C}" type="parTrans" cxnId="{7F809BC6-966C-4915-9310-A09C3983286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1A899E-731A-4899-8F81-B64D18B7FBBB}" type="sibTrans" cxnId="{7F809BC6-966C-4915-9310-A09C3983286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641537-93DB-484A-83E4-600A2869A28A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997BC6-9AC2-45E1-9CDC-17EA66B4FF71}" type="parTrans" cxnId="{ABDE28A6-ECE5-47CF-89F3-53C643751685}">
      <dgm:prSet/>
      <dgm:spPr/>
      <dgm:t>
        <a:bodyPr/>
        <a:lstStyle/>
        <a:p>
          <a:endParaRPr lang="en-GB"/>
        </a:p>
      </dgm:t>
    </dgm:pt>
    <dgm:pt modelId="{6B386E16-B677-4C02-8A55-22A94013E105}" type="sibTrans" cxnId="{ABDE28A6-ECE5-47CF-89F3-53C643751685}">
      <dgm:prSet/>
      <dgm:spPr/>
      <dgm:t>
        <a:bodyPr/>
        <a:lstStyle/>
        <a:p>
          <a:endParaRPr lang="en-GB"/>
        </a:p>
      </dgm:t>
    </dgm:pt>
    <dgm:pt modelId="{5773C05F-A0FD-488D-B7B5-CB85FF82A60D}" type="pres">
      <dgm:prSet presAssocID="{5E3CB61E-E77B-4796-9E25-0E64A5DC5C3E}" presName="diagram" presStyleCnt="0">
        <dgm:presLayoutVars>
          <dgm:dir/>
          <dgm:resizeHandles val="exact"/>
        </dgm:presLayoutVars>
      </dgm:prSet>
      <dgm:spPr/>
    </dgm:pt>
    <dgm:pt modelId="{2F1617EC-C4B5-4259-9E98-E76E4B3CCC71}" type="pres">
      <dgm:prSet presAssocID="{EC6C82CA-AAA0-404D-929F-83351CD9B52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27B027A-7066-4212-AF7B-E8842D763352}" type="pres">
      <dgm:prSet presAssocID="{34CA2256-363C-4DAC-B1A4-B1718F58B3D8}" presName="sibTrans" presStyleCnt="0"/>
      <dgm:spPr/>
    </dgm:pt>
    <dgm:pt modelId="{21A51443-EA2B-4BE1-A895-5C61F0E8CF71}" type="pres">
      <dgm:prSet presAssocID="{06641537-93DB-484A-83E4-600A2869A28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436D17-4CDB-4A93-BE10-B31947547697}" type="pres">
      <dgm:prSet presAssocID="{6B386E16-B677-4C02-8A55-22A94013E105}" presName="sibTrans" presStyleCnt="0"/>
      <dgm:spPr/>
    </dgm:pt>
    <dgm:pt modelId="{02FD19DF-9DFE-4A0C-8DF6-D783429BE366}" type="pres">
      <dgm:prSet presAssocID="{D191D62D-FC21-4DEC-A2F9-346497383A3D}" presName="node" presStyleLbl="node1" presStyleIdx="2" presStyleCnt="4">
        <dgm:presLayoutVars>
          <dgm:bulletEnabled val="1"/>
        </dgm:presLayoutVars>
      </dgm:prSet>
      <dgm:spPr/>
    </dgm:pt>
    <dgm:pt modelId="{60192B04-E586-41A5-B5BB-E8B1F027F28A}" type="pres">
      <dgm:prSet presAssocID="{ED1129FD-0F66-4F91-A145-AF70765B4116}" presName="sibTrans" presStyleCnt="0"/>
      <dgm:spPr/>
    </dgm:pt>
    <dgm:pt modelId="{754DC41F-DC89-4633-A9C5-85446DE34F96}" type="pres">
      <dgm:prSet presAssocID="{FB8E0B4F-53F1-47A8-8C9B-12D7EF6EC7E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716D8B8-E9A0-4762-A3CE-05B80EE02BA6}" srcId="{5E3CB61E-E77B-4796-9E25-0E64A5DC5C3E}" destId="{D191D62D-FC21-4DEC-A2F9-346497383A3D}" srcOrd="2" destOrd="0" parTransId="{942CDCC0-C50D-4483-BC0B-BA62561B60A6}" sibTransId="{ED1129FD-0F66-4F91-A145-AF70765B4116}"/>
    <dgm:cxn modelId="{97B5AD9B-6DBB-4B0A-953A-896DBE4A6832}" type="presOf" srcId="{06641537-93DB-484A-83E4-600A2869A28A}" destId="{21A51443-EA2B-4BE1-A895-5C61F0E8CF71}" srcOrd="0" destOrd="0" presId="urn:microsoft.com/office/officeart/2005/8/layout/default"/>
    <dgm:cxn modelId="{40C04C56-8315-4E08-9D1F-9C32773D07B5}" type="presOf" srcId="{D191D62D-FC21-4DEC-A2F9-346497383A3D}" destId="{02FD19DF-9DFE-4A0C-8DF6-D783429BE366}" srcOrd="0" destOrd="0" presId="urn:microsoft.com/office/officeart/2005/8/layout/default"/>
    <dgm:cxn modelId="{F6556182-464B-4D76-AE79-830610F82331}" srcId="{5E3CB61E-E77B-4796-9E25-0E64A5DC5C3E}" destId="{EC6C82CA-AAA0-404D-929F-83351CD9B522}" srcOrd="0" destOrd="0" parTransId="{68512672-FE67-438D-B417-213B5D5DA71F}" sibTransId="{34CA2256-363C-4DAC-B1A4-B1718F58B3D8}"/>
    <dgm:cxn modelId="{7F809BC6-966C-4915-9310-A09C3983286A}" srcId="{5E3CB61E-E77B-4796-9E25-0E64A5DC5C3E}" destId="{FB8E0B4F-53F1-47A8-8C9B-12D7EF6EC7E0}" srcOrd="3" destOrd="0" parTransId="{4FABB646-1FEC-4887-AAEA-696989E7C99C}" sibTransId="{751A899E-731A-4899-8F81-B64D18B7FBBB}"/>
    <dgm:cxn modelId="{55E8D01B-55C3-480B-AE81-A69E8DD256EB}" type="presOf" srcId="{FB8E0B4F-53F1-47A8-8C9B-12D7EF6EC7E0}" destId="{754DC41F-DC89-4633-A9C5-85446DE34F96}" srcOrd="0" destOrd="0" presId="urn:microsoft.com/office/officeart/2005/8/layout/default"/>
    <dgm:cxn modelId="{B0B550BE-B348-4146-A420-A0EA0C543C2E}" type="presOf" srcId="{5E3CB61E-E77B-4796-9E25-0E64A5DC5C3E}" destId="{5773C05F-A0FD-488D-B7B5-CB85FF82A60D}" srcOrd="0" destOrd="0" presId="urn:microsoft.com/office/officeart/2005/8/layout/default"/>
    <dgm:cxn modelId="{31EA7397-1519-40E8-916A-C176509CEC6A}" type="presOf" srcId="{EC6C82CA-AAA0-404D-929F-83351CD9B522}" destId="{2F1617EC-C4B5-4259-9E98-E76E4B3CCC71}" srcOrd="0" destOrd="0" presId="urn:microsoft.com/office/officeart/2005/8/layout/default"/>
    <dgm:cxn modelId="{ABDE28A6-ECE5-47CF-89F3-53C643751685}" srcId="{5E3CB61E-E77B-4796-9E25-0E64A5DC5C3E}" destId="{06641537-93DB-484A-83E4-600A2869A28A}" srcOrd="1" destOrd="0" parTransId="{C2997BC6-9AC2-45E1-9CDC-17EA66B4FF71}" sibTransId="{6B386E16-B677-4C02-8A55-22A94013E105}"/>
    <dgm:cxn modelId="{8263DB4E-50D3-4927-B237-102E91D18C09}" type="presParOf" srcId="{5773C05F-A0FD-488D-B7B5-CB85FF82A60D}" destId="{2F1617EC-C4B5-4259-9E98-E76E4B3CCC71}" srcOrd="0" destOrd="0" presId="urn:microsoft.com/office/officeart/2005/8/layout/default"/>
    <dgm:cxn modelId="{AD001B50-57D6-48DE-90B7-3B4D26B0B7A5}" type="presParOf" srcId="{5773C05F-A0FD-488D-B7B5-CB85FF82A60D}" destId="{A27B027A-7066-4212-AF7B-E8842D763352}" srcOrd="1" destOrd="0" presId="urn:microsoft.com/office/officeart/2005/8/layout/default"/>
    <dgm:cxn modelId="{5FC7CE92-02B6-4B1B-8F1D-189EE3B1CE96}" type="presParOf" srcId="{5773C05F-A0FD-488D-B7B5-CB85FF82A60D}" destId="{21A51443-EA2B-4BE1-A895-5C61F0E8CF71}" srcOrd="2" destOrd="0" presId="urn:microsoft.com/office/officeart/2005/8/layout/default"/>
    <dgm:cxn modelId="{9E8F9161-A5FF-4A82-9882-DE1C7AD3D5EB}" type="presParOf" srcId="{5773C05F-A0FD-488D-B7B5-CB85FF82A60D}" destId="{3A436D17-4CDB-4A93-BE10-B31947547697}" srcOrd="3" destOrd="0" presId="urn:microsoft.com/office/officeart/2005/8/layout/default"/>
    <dgm:cxn modelId="{00D6DEEA-B037-43CF-9A86-D3E4DF0DAD40}" type="presParOf" srcId="{5773C05F-A0FD-488D-B7B5-CB85FF82A60D}" destId="{02FD19DF-9DFE-4A0C-8DF6-D783429BE366}" srcOrd="4" destOrd="0" presId="urn:microsoft.com/office/officeart/2005/8/layout/default"/>
    <dgm:cxn modelId="{B6C061AC-87B4-4961-95FE-05A34653CCE8}" type="presParOf" srcId="{5773C05F-A0FD-488D-B7B5-CB85FF82A60D}" destId="{60192B04-E586-41A5-B5BB-E8B1F027F28A}" srcOrd="5" destOrd="0" presId="urn:microsoft.com/office/officeart/2005/8/layout/default"/>
    <dgm:cxn modelId="{7B302F05-D873-4BE2-9DAD-30C9E5126AED}" type="presParOf" srcId="{5773C05F-A0FD-488D-B7B5-CB85FF82A60D}" destId="{754DC41F-DC89-4633-A9C5-85446DE34F9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E2E2B7-E315-4A5A-A7C8-8F28C979F3D9}" type="doc">
      <dgm:prSet loTypeId="urn:microsoft.com/office/officeart/2005/8/layout/chevron1" loCatId="process" qsTypeId="urn:microsoft.com/office/officeart/2005/8/quickstyle/3d1" qsCatId="3D" csTypeId="urn:microsoft.com/office/officeart/2005/8/colors/colorful1" csCatId="colorful" phldr="1"/>
      <dgm:spPr/>
    </dgm:pt>
    <dgm:pt modelId="{6BB1D909-0C1A-4023-83D7-ECA9CEE0BBE7}">
      <dgm:prSet phldrT="[Text]"/>
      <dgm:spPr/>
      <dgm:t>
        <a:bodyPr/>
        <a:lstStyle/>
        <a:p>
          <a:r>
            <a:rPr lang="en-GB" dirty="0" err="1" smtClean="0">
              <a:latin typeface="Arial" pitchFamily="34" charset="0"/>
              <a:cs typeface="Arial" pitchFamily="34" charset="0"/>
            </a:rPr>
            <a:t>Enterobacterales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7A65F58B-26CA-410E-AEC9-7E441FA53319}" type="parTrans" cxnId="{07082DB3-D0D8-4905-9FDB-CEC22E8A8030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B858D1AA-C943-4889-9071-BCF703FA717D}" type="sibTrans" cxnId="{07082DB3-D0D8-4905-9FDB-CEC22E8A8030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67C834F1-97F9-47AA-9E7D-3B1D00E7BC2D}">
      <dgm:prSet phldrT="[Text]" custT="1"/>
      <dgm:spPr/>
      <dgm:t>
        <a:bodyPr/>
        <a:lstStyle/>
        <a:p>
          <a:r>
            <a:rPr lang="en-GB" sz="3200" dirty="0" smtClean="0">
              <a:latin typeface="Arial" pitchFamily="34" charset="0"/>
              <a:cs typeface="Arial" pitchFamily="34" charset="0"/>
            </a:rPr>
            <a:t>ESBLs</a:t>
          </a:r>
          <a:endParaRPr lang="en-GB" sz="3200" dirty="0">
            <a:latin typeface="Arial" pitchFamily="34" charset="0"/>
            <a:cs typeface="Arial" pitchFamily="34" charset="0"/>
          </a:endParaRPr>
        </a:p>
      </dgm:t>
    </dgm:pt>
    <dgm:pt modelId="{F38F2345-DA56-4F3B-B0B2-302D6AA1622C}" type="parTrans" cxnId="{1C91974A-F581-4046-AE76-6ACB4ADE5FA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978A63AF-0C48-4305-8E0A-91F07E0624B2}" type="sibTrans" cxnId="{1C91974A-F581-4046-AE76-6ACB4ADE5FA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83B04FCC-76AF-4FBC-87CE-12B6B2AA6D3B}">
      <dgm:prSet phldrT="[Text]" custT="1"/>
      <dgm:spPr/>
      <dgm:t>
        <a:bodyPr/>
        <a:lstStyle/>
        <a:p>
          <a:r>
            <a:rPr lang="en-GB" sz="4800" dirty="0" smtClean="0">
              <a:latin typeface="Arial" pitchFamily="34" charset="0"/>
              <a:cs typeface="Arial" pitchFamily="34" charset="0"/>
            </a:rPr>
            <a:t>CPE</a:t>
          </a:r>
          <a:endParaRPr lang="en-GB" sz="4800" dirty="0">
            <a:latin typeface="Arial" pitchFamily="34" charset="0"/>
            <a:cs typeface="Arial" pitchFamily="34" charset="0"/>
          </a:endParaRPr>
        </a:p>
      </dgm:t>
    </dgm:pt>
    <dgm:pt modelId="{CF309340-8652-462A-AA3C-1FB871E11E9A}" type="parTrans" cxnId="{CF976951-58D7-4B56-9BA6-27685438241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ABC77BC9-6564-4B9B-8A68-85A19F203C1A}" type="sibTrans" cxnId="{CF976951-58D7-4B56-9BA6-27685438241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2B095EDB-1A80-4FE2-89D0-E0A04215BF78}" type="pres">
      <dgm:prSet presAssocID="{D1E2E2B7-E315-4A5A-A7C8-8F28C979F3D9}" presName="Name0" presStyleCnt="0">
        <dgm:presLayoutVars>
          <dgm:dir/>
          <dgm:animLvl val="lvl"/>
          <dgm:resizeHandles val="exact"/>
        </dgm:presLayoutVars>
      </dgm:prSet>
      <dgm:spPr/>
    </dgm:pt>
    <dgm:pt modelId="{1148AD56-9CD3-4DB2-A287-09542366576D}" type="pres">
      <dgm:prSet presAssocID="{6BB1D909-0C1A-4023-83D7-ECA9CEE0BBE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9999D73-ABEB-4981-AB1F-AE9ED1E90B32}" type="pres">
      <dgm:prSet presAssocID="{B858D1AA-C943-4889-9071-BCF703FA717D}" presName="parTxOnlySpace" presStyleCnt="0"/>
      <dgm:spPr/>
    </dgm:pt>
    <dgm:pt modelId="{AE4291AF-8402-44D5-9A1D-E024563B0AFB}" type="pres">
      <dgm:prSet presAssocID="{67C834F1-97F9-47AA-9E7D-3B1D00E7BC2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919C40-FF88-4917-9604-5AC279160C21}" type="pres">
      <dgm:prSet presAssocID="{978A63AF-0C48-4305-8E0A-91F07E0624B2}" presName="parTxOnlySpace" presStyleCnt="0"/>
      <dgm:spPr/>
    </dgm:pt>
    <dgm:pt modelId="{A1988E90-6B49-49EC-BFB6-09E5476A57DE}" type="pres">
      <dgm:prSet presAssocID="{83B04FCC-76AF-4FBC-87CE-12B6B2AA6D3B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F7EDFB9-EDAF-4524-B7C4-9C9F0DA3664E}" type="presOf" srcId="{D1E2E2B7-E315-4A5A-A7C8-8F28C979F3D9}" destId="{2B095EDB-1A80-4FE2-89D0-E0A04215BF78}" srcOrd="0" destOrd="0" presId="urn:microsoft.com/office/officeart/2005/8/layout/chevron1"/>
    <dgm:cxn modelId="{07082DB3-D0D8-4905-9FDB-CEC22E8A8030}" srcId="{D1E2E2B7-E315-4A5A-A7C8-8F28C979F3D9}" destId="{6BB1D909-0C1A-4023-83D7-ECA9CEE0BBE7}" srcOrd="0" destOrd="0" parTransId="{7A65F58B-26CA-410E-AEC9-7E441FA53319}" sibTransId="{B858D1AA-C943-4889-9071-BCF703FA717D}"/>
    <dgm:cxn modelId="{2FD7CCFE-9A75-4EA3-B3DD-57F5488BE74F}" type="presOf" srcId="{67C834F1-97F9-47AA-9E7D-3B1D00E7BC2D}" destId="{AE4291AF-8402-44D5-9A1D-E024563B0AFB}" srcOrd="0" destOrd="0" presId="urn:microsoft.com/office/officeart/2005/8/layout/chevron1"/>
    <dgm:cxn modelId="{CF976951-58D7-4B56-9BA6-276854382416}" srcId="{D1E2E2B7-E315-4A5A-A7C8-8F28C979F3D9}" destId="{83B04FCC-76AF-4FBC-87CE-12B6B2AA6D3B}" srcOrd="2" destOrd="0" parTransId="{CF309340-8652-462A-AA3C-1FB871E11E9A}" sibTransId="{ABC77BC9-6564-4B9B-8A68-85A19F203C1A}"/>
    <dgm:cxn modelId="{ABF31845-DFB8-4264-A7CE-0E7AD8DF1A72}" type="presOf" srcId="{6BB1D909-0C1A-4023-83D7-ECA9CEE0BBE7}" destId="{1148AD56-9CD3-4DB2-A287-09542366576D}" srcOrd="0" destOrd="0" presId="urn:microsoft.com/office/officeart/2005/8/layout/chevron1"/>
    <dgm:cxn modelId="{1C91974A-F581-4046-AE76-6ACB4ADE5FA6}" srcId="{D1E2E2B7-E315-4A5A-A7C8-8F28C979F3D9}" destId="{67C834F1-97F9-47AA-9E7D-3B1D00E7BC2D}" srcOrd="1" destOrd="0" parTransId="{F38F2345-DA56-4F3B-B0B2-302D6AA1622C}" sibTransId="{978A63AF-0C48-4305-8E0A-91F07E0624B2}"/>
    <dgm:cxn modelId="{FF7FDEE2-151F-4C79-B1DE-56F9D58EFAA1}" type="presOf" srcId="{83B04FCC-76AF-4FBC-87CE-12B6B2AA6D3B}" destId="{A1988E90-6B49-49EC-BFB6-09E5476A57DE}" srcOrd="0" destOrd="0" presId="urn:microsoft.com/office/officeart/2005/8/layout/chevron1"/>
    <dgm:cxn modelId="{B0F1431A-9267-4F38-97F2-4AA0542F5777}" type="presParOf" srcId="{2B095EDB-1A80-4FE2-89D0-E0A04215BF78}" destId="{1148AD56-9CD3-4DB2-A287-09542366576D}" srcOrd="0" destOrd="0" presId="urn:microsoft.com/office/officeart/2005/8/layout/chevron1"/>
    <dgm:cxn modelId="{E2849FD7-2038-4E99-8F20-C6F8DDAA1FC0}" type="presParOf" srcId="{2B095EDB-1A80-4FE2-89D0-E0A04215BF78}" destId="{09999D73-ABEB-4981-AB1F-AE9ED1E90B32}" srcOrd="1" destOrd="0" presId="urn:microsoft.com/office/officeart/2005/8/layout/chevron1"/>
    <dgm:cxn modelId="{2A0B3A9A-3206-4BB2-B7F2-86E7967BB4E5}" type="presParOf" srcId="{2B095EDB-1A80-4FE2-89D0-E0A04215BF78}" destId="{AE4291AF-8402-44D5-9A1D-E024563B0AFB}" srcOrd="2" destOrd="0" presId="urn:microsoft.com/office/officeart/2005/8/layout/chevron1"/>
    <dgm:cxn modelId="{A9B1471C-BB97-4FD7-93C1-A2D05B569532}" type="presParOf" srcId="{2B095EDB-1A80-4FE2-89D0-E0A04215BF78}" destId="{6D919C40-FF88-4917-9604-5AC279160C21}" srcOrd="3" destOrd="0" presId="urn:microsoft.com/office/officeart/2005/8/layout/chevron1"/>
    <dgm:cxn modelId="{EA98589C-5021-47C1-9F3B-274FDE6D1803}" type="presParOf" srcId="{2B095EDB-1A80-4FE2-89D0-E0A04215BF78}" destId="{A1988E90-6B49-49EC-BFB6-09E5476A57D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8FCACB-DA03-44AE-ACBB-144816471DE5}" type="doc">
      <dgm:prSet loTypeId="urn:microsoft.com/office/officeart/2005/8/layout/radial5" loCatId="cycle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349340CD-929D-4D9C-ABB1-DD80B36249FF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CPE</a:t>
          </a:r>
          <a:endParaRPr lang="en-GB" dirty="0">
            <a:latin typeface="Arial Narrow" pitchFamily="34" charset="0"/>
          </a:endParaRPr>
        </a:p>
      </dgm:t>
    </dgm:pt>
    <dgm:pt modelId="{69545F10-3597-4403-8B1C-1BA70DF96522}" type="parTrans" cxnId="{237ED626-6254-4A37-B1E9-AFDFA1924D9C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FB52F08F-F50E-45F4-A6CA-5020F647A769}" type="sibTrans" cxnId="{237ED626-6254-4A37-B1E9-AFDFA1924D9C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6C679E0E-1FCE-4A4E-8D4C-68F1E8D50D7D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Rapid spread</a:t>
          </a:r>
          <a:endParaRPr lang="en-GB" dirty="0">
            <a:latin typeface="Arial Narrow" pitchFamily="34" charset="0"/>
          </a:endParaRPr>
        </a:p>
      </dgm:t>
    </dgm:pt>
    <dgm:pt modelId="{098BD2AC-3D07-4EF3-895D-D66F7557C0AF}" type="parTrans" cxnId="{E7AE5C0C-F583-4584-902B-B2895BF9D9E3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6624810E-D71B-4D78-84D2-7AA7F7508DDD}" type="sibTrans" cxnId="{E7AE5C0C-F583-4584-902B-B2895BF9D9E3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B2957E52-211C-468C-A60A-20F853336C99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Clinical impact</a:t>
          </a:r>
          <a:endParaRPr lang="en-GB" dirty="0">
            <a:latin typeface="Arial Narrow" pitchFamily="34" charset="0"/>
          </a:endParaRPr>
        </a:p>
      </dgm:t>
    </dgm:pt>
    <dgm:pt modelId="{96ADD433-11AE-4FBF-8418-2199EA883495}" type="parTrans" cxnId="{EAFCF069-7EC2-4AD3-9318-106A2C5F32B9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F2A43A6B-1E7C-4955-9AD6-A5D8A068A700}" type="sibTrans" cxnId="{EAFCF069-7EC2-4AD3-9318-106A2C5F32B9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D61B750F-4F98-4204-83FF-A03CC69A7389}">
      <dgm:prSet phldrT="[Text]" custT="1"/>
      <dgm:spPr/>
      <dgm:t>
        <a:bodyPr/>
        <a:lstStyle/>
        <a:p>
          <a:r>
            <a:rPr lang="en-GB" sz="4000" dirty="0" smtClean="0">
              <a:latin typeface="Arial Narrow" pitchFamily="34" charset="0"/>
            </a:rPr>
            <a:t>£</a:t>
          </a:r>
          <a:endParaRPr lang="en-GB" sz="4000" dirty="0">
            <a:latin typeface="Arial Narrow" pitchFamily="34" charset="0"/>
          </a:endParaRPr>
        </a:p>
      </dgm:t>
    </dgm:pt>
    <dgm:pt modelId="{707B75EE-7E95-4A9F-8CCA-EA161A56DDDE}" type="parTrans" cxnId="{BB83CAE8-CC8D-45E9-AB4F-5A98E798D63D}">
      <dgm:prSet/>
      <dgm:spPr/>
      <dgm:t>
        <a:bodyPr/>
        <a:lstStyle/>
        <a:p>
          <a:endParaRPr lang="en-GB"/>
        </a:p>
      </dgm:t>
    </dgm:pt>
    <dgm:pt modelId="{FF48E5AC-8F6E-4D6D-952B-8E095F6A7E0B}" type="sibTrans" cxnId="{BB83CAE8-CC8D-45E9-AB4F-5A98E798D63D}">
      <dgm:prSet/>
      <dgm:spPr/>
      <dgm:t>
        <a:bodyPr/>
        <a:lstStyle/>
        <a:p>
          <a:endParaRPr lang="en-GB"/>
        </a:p>
      </dgm:t>
    </dgm:pt>
    <dgm:pt modelId="{A090F42C-58C0-4561-A0F6-A228FD1AB439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AMR</a:t>
          </a:r>
          <a:endParaRPr lang="en-GB" dirty="0">
            <a:latin typeface="Arial Narrow" pitchFamily="34" charset="0"/>
          </a:endParaRPr>
        </a:p>
      </dgm:t>
    </dgm:pt>
    <dgm:pt modelId="{427A9379-C539-4105-96B1-9FED4FE6C482}" type="sibTrans" cxnId="{507F0760-4248-48F3-A8A9-CBCC03E59358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C0E1EF24-1421-45E2-AD83-578228B5C810}" type="parTrans" cxnId="{507F0760-4248-48F3-A8A9-CBCC03E59358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70EC019E-4BB8-466C-ABB0-4E3661239DFF}" type="pres">
      <dgm:prSet presAssocID="{238FCACB-DA03-44AE-ACBB-144816471DE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8841F0-0C2C-415A-AB92-65B3F889A5EF}" type="pres">
      <dgm:prSet presAssocID="{349340CD-929D-4D9C-ABB1-DD80B36249FF}" presName="centerShape" presStyleLbl="node0" presStyleIdx="0" presStyleCnt="1" custScaleX="124533" custScaleY="124533"/>
      <dgm:spPr/>
      <dgm:t>
        <a:bodyPr/>
        <a:lstStyle/>
        <a:p>
          <a:endParaRPr lang="en-GB"/>
        </a:p>
      </dgm:t>
    </dgm:pt>
    <dgm:pt modelId="{A61E8F51-48C4-48F8-BDFF-02D0C55F264B}" type="pres">
      <dgm:prSet presAssocID="{098BD2AC-3D07-4EF3-895D-D66F7557C0AF}" presName="parTrans" presStyleLbl="sibTrans2D1" presStyleIdx="0" presStyleCnt="4" custAng="10800000"/>
      <dgm:spPr/>
      <dgm:t>
        <a:bodyPr/>
        <a:lstStyle/>
        <a:p>
          <a:endParaRPr lang="en-US"/>
        </a:p>
      </dgm:t>
    </dgm:pt>
    <dgm:pt modelId="{F3B4B682-0D5D-4453-B1F6-EBF819BDD89D}" type="pres">
      <dgm:prSet presAssocID="{098BD2AC-3D07-4EF3-895D-D66F7557C0AF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DE5D8C6D-10C7-4D16-9E78-9CBC436C480A}" type="pres">
      <dgm:prSet presAssocID="{6C679E0E-1FCE-4A4E-8D4C-68F1E8D50D7D}" presName="node" presStyleLbl="node1" presStyleIdx="0" presStyleCnt="4" custScaleX="110800" custScaleY="1108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146A5C-8B17-42FF-89C4-1A60FF237838}" type="pres">
      <dgm:prSet presAssocID="{707B75EE-7E95-4A9F-8CCA-EA161A56DDDE}" presName="parTrans" presStyleLbl="sibTrans2D1" presStyleIdx="1" presStyleCnt="4" custAng="10800000"/>
      <dgm:spPr/>
      <dgm:t>
        <a:bodyPr/>
        <a:lstStyle/>
        <a:p>
          <a:endParaRPr lang="en-GB"/>
        </a:p>
      </dgm:t>
    </dgm:pt>
    <dgm:pt modelId="{BA37113A-E5DF-4298-A2B1-33840B4BAD09}" type="pres">
      <dgm:prSet presAssocID="{707B75EE-7E95-4A9F-8CCA-EA161A56DDDE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16425385-EEB9-4814-9F30-1162A0EF1DE3}" type="pres">
      <dgm:prSet presAssocID="{D61B750F-4F98-4204-83FF-A03CC69A7389}" presName="node" presStyleLbl="node1" presStyleIdx="1" presStyleCnt="4" custScaleX="110800" custScaleY="1108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B14EC59-4F7C-4F23-B926-A426B6FDE079}" type="pres">
      <dgm:prSet presAssocID="{C0E1EF24-1421-45E2-AD83-578228B5C810}" presName="parTrans" presStyleLbl="sibTrans2D1" presStyleIdx="2" presStyleCnt="4" custAng="11268742"/>
      <dgm:spPr/>
      <dgm:t>
        <a:bodyPr/>
        <a:lstStyle/>
        <a:p>
          <a:endParaRPr lang="en-US"/>
        </a:p>
      </dgm:t>
    </dgm:pt>
    <dgm:pt modelId="{A08253EC-9785-475A-88C5-CC0880644B7F}" type="pres">
      <dgm:prSet presAssocID="{C0E1EF24-1421-45E2-AD83-578228B5C810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E124437D-1D4A-450B-A96C-2DB5B8C07FDC}" type="pres">
      <dgm:prSet presAssocID="{A090F42C-58C0-4561-A0F6-A228FD1AB439}" presName="node" presStyleLbl="node1" presStyleIdx="2" presStyleCnt="4" custScaleX="110979" custScaleY="110979" custRadScaleRad="100000" custRadScaleInc="-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8F29DD-4A04-487F-9E0B-EB826DCBEC3D}" type="pres">
      <dgm:prSet presAssocID="{96ADD433-11AE-4FBF-8418-2199EA883495}" presName="parTrans" presStyleLbl="sibTrans2D1" presStyleIdx="3" presStyleCnt="4" custAng="10847534"/>
      <dgm:spPr/>
      <dgm:t>
        <a:bodyPr/>
        <a:lstStyle/>
        <a:p>
          <a:endParaRPr lang="en-US"/>
        </a:p>
      </dgm:t>
    </dgm:pt>
    <dgm:pt modelId="{54795DC6-9E4E-4015-A734-B3B288562276}" type="pres">
      <dgm:prSet presAssocID="{96ADD433-11AE-4FBF-8418-2199EA883495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2C350BD0-8C51-4826-A99A-CDEF12055937}" type="pres">
      <dgm:prSet presAssocID="{B2957E52-211C-468C-A60A-20F853336C99}" presName="node" presStyleLbl="node1" presStyleIdx="3" presStyleCnt="4" custScaleX="114573" custScaleY="114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C94D73-00A9-416F-B7EB-518633340EE1}" type="presOf" srcId="{6C679E0E-1FCE-4A4E-8D4C-68F1E8D50D7D}" destId="{DE5D8C6D-10C7-4D16-9E78-9CBC436C480A}" srcOrd="0" destOrd="0" presId="urn:microsoft.com/office/officeart/2005/8/layout/radial5"/>
    <dgm:cxn modelId="{237ED626-6254-4A37-B1E9-AFDFA1924D9C}" srcId="{238FCACB-DA03-44AE-ACBB-144816471DE5}" destId="{349340CD-929D-4D9C-ABB1-DD80B36249FF}" srcOrd="0" destOrd="0" parTransId="{69545F10-3597-4403-8B1C-1BA70DF96522}" sibTransId="{FB52F08F-F50E-45F4-A6CA-5020F647A769}"/>
    <dgm:cxn modelId="{EAFCF069-7EC2-4AD3-9318-106A2C5F32B9}" srcId="{349340CD-929D-4D9C-ABB1-DD80B36249FF}" destId="{B2957E52-211C-468C-A60A-20F853336C99}" srcOrd="3" destOrd="0" parTransId="{96ADD433-11AE-4FBF-8418-2199EA883495}" sibTransId="{F2A43A6B-1E7C-4955-9AD6-A5D8A068A700}"/>
    <dgm:cxn modelId="{E7AE5C0C-F583-4584-902B-B2895BF9D9E3}" srcId="{349340CD-929D-4D9C-ABB1-DD80B36249FF}" destId="{6C679E0E-1FCE-4A4E-8D4C-68F1E8D50D7D}" srcOrd="0" destOrd="0" parTransId="{098BD2AC-3D07-4EF3-895D-D66F7557C0AF}" sibTransId="{6624810E-D71B-4D78-84D2-7AA7F7508DDD}"/>
    <dgm:cxn modelId="{0C693E48-18D3-4E17-8867-0B2B99E4B819}" type="presOf" srcId="{D61B750F-4F98-4204-83FF-A03CC69A7389}" destId="{16425385-EEB9-4814-9F30-1162A0EF1DE3}" srcOrd="0" destOrd="0" presId="urn:microsoft.com/office/officeart/2005/8/layout/radial5"/>
    <dgm:cxn modelId="{A75DAB76-A846-47F1-A924-9038B2C1C256}" type="presOf" srcId="{707B75EE-7E95-4A9F-8CCA-EA161A56DDDE}" destId="{BA37113A-E5DF-4298-A2B1-33840B4BAD09}" srcOrd="1" destOrd="0" presId="urn:microsoft.com/office/officeart/2005/8/layout/radial5"/>
    <dgm:cxn modelId="{BB83CAE8-CC8D-45E9-AB4F-5A98E798D63D}" srcId="{349340CD-929D-4D9C-ABB1-DD80B36249FF}" destId="{D61B750F-4F98-4204-83FF-A03CC69A7389}" srcOrd="1" destOrd="0" parTransId="{707B75EE-7E95-4A9F-8CCA-EA161A56DDDE}" sibTransId="{FF48E5AC-8F6E-4D6D-952B-8E095F6A7E0B}"/>
    <dgm:cxn modelId="{0FF53321-8355-4540-8933-A285E54EE57B}" type="presOf" srcId="{96ADD433-11AE-4FBF-8418-2199EA883495}" destId="{A98F29DD-4A04-487F-9E0B-EB826DCBEC3D}" srcOrd="0" destOrd="0" presId="urn:microsoft.com/office/officeart/2005/8/layout/radial5"/>
    <dgm:cxn modelId="{D6184B40-DD44-4AA7-9529-CC86BE8AB3DB}" type="presOf" srcId="{C0E1EF24-1421-45E2-AD83-578228B5C810}" destId="{A08253EC-9785-475A-88C5-CC0880644B7F}" srcOrd="1" destOrd="0" presId="urn:microsoft.com/office/officeart/2005/8/layout/radial5"/>
    <dgm:cxn modelId="{3239F883-2F38-4369-B963-F51FFAEEDF4A}" type="presOf" srcId="{098BD2AC-3D07-4EF3-895D-D66F7557C0AF}" destId="{A61E8F51-48C4-48F8-BDFF-02D0C55F264B}" srcOrd="0" destOrd="0" presId="urn:microsoft.com/office/officeart/2005/8/layout/radial5"/>
    <dgm:cxn modelId="{FEAE63B5-E492-4816-AEE6-0CF234E27627}" type="presOf" srcId="{349340CD-929D-4D9C-ABB1-DD80B36249FF}" destId="{148841F0-0C2C-415A-AB92-65B3F889A5EF}" srcOrd="0" destOrd="0" presId="urn:microsoft.com/office/officeart/2005/8/layout/radial5"/>
    <dgm:cxn modelId="{36A15E2E-E718-4D64-B4E6-76AFE394FD88}" type="presOf" srcId="{A090F42C-58C0-4561-A0F6-A228FD1AB439}" destId="{E124437D-1D4A-450B-A96C-2DB5B8C07FDC}" srcOrd="0" destOrd="0" presId="urn:microsoft.com/office/officeart/2005/8/layout/radial5"/>
    <dgm:cxn modelId="{9061CC26-EC70-4328-9408-3CFB80BE78C4}" type="presOf" srcId="{96ADD433-11AE-4FBF-8418-2199EA883495}" destId="{54795DC6-9E4E-4015-A734-B3B288562276}" srcOrd="1" destOrd="0" presId="urn:microsoft.com/office/officeart/2005/8/layout/radial5"/>
    <dgm:cxn modelId="{B89CD7BF-2A11-4848-AE58-EB1D8C183183}" type="presOf" srcId="{098BD2AC-3D07-4EF3-895D-D66F7557C0AF}" destId="{F3B4B682-0D5D-4453-B1F6-EBF819BDD89D}" srcOrd="1" destOrd="0" presId="urn:microsoft.com/office/officeart/2005/8/layout/radial5"/>
    <dgm:cxn modelId="{BFA565F4-E703-45F4-9A3A-9EDFEDF0F84A}" type="presOf" srcId="{C0E1EF24-1421-45E2-AD83-578228B5C810}" destId="{3B14EC59-4F7C-4F23-B926-A426B6FDE079}" srcOrd="0" destOrd="0" presId="urn:microsoft.com/office/officeart/2005/8/layout/radial5"/>
    <dgm:cxn modelId="{6553C9E1-4B30-410A-ADD3-5363856DEE85}" type="presOf" srcId="{B2957E52-211C-468C-A60A-20F853336C99}" destId="{2C350BD0-8C51-4826-A99A-CDEF12055937}" srcOrd="0" destOrd="0" presId="urn:microsoft.com/office/officeart/2005/8/layout/radial5"/>
    <dgm:cxn modelId="{507F0760-4248-48F3-A8A9-CBCC03E59358}" srcId="{349340CD-929D-4D9C-ABB1-DD80B36249FF}" destId="{A090F42C-58C0-4561-A0F6-A228FD1AB439}" srcOrd="2" destOrd="0" parTransId="{C0E1EF24-1421-45E2-AD83-578228B5C810}" sibTransId="{427A9379-C539-4105-96B1-9FED4FE6C482}"/>
    <dgm:cxn modelId="{C4A69477-F676-428D-8A20-AB023EEA9055}" type="presOf" srcId="{707B75EE-7E95-4A9F-8CCA-EA161A56DDDE}" destId="{4A146A5C-8B17-42FF-89C4-1A60FF237838}" srcOrd="0" destOrd="0" presId="urn:microsoft.com/office/officeart/2005/8/layout/radial5"/>
    <dgm:cxn modelId="{A1410D6B-A2B3-4872-82BF-E3F26BA0E3D6}" type="presOf" srcId="{238FCACB-DA03-44AE-ACBB-144816471DE5}" destId="{70EC019E-4BB8-466C-ABB0-4E3661239DFF}" srcOrd="0" destOrd="0" presId="urn:microsoft.com/office/officeart/2005/8/layout/radial5"/>
    <dgm:cxn modelId="{D6B42C40-4443-4977-AEF2-B79C13344B8A}" type="presParOf" srcId="{70EC019E-4BB8-466C-ABB0-4E3661239DFF}" destId="{148841F0-0C2C-415A-AB92-65B3F889A5EF}" srcOrd="0" destOrd="0" presId="urn:microsoft.com/office/officeart/2005/8/layout/radial5"/>
    <dgm:cxn modelId="{F6BCEDCD-C9BC-4FFC-960C-9CE44BA7BC4E}" type="presParOf" srcId="{70EC019E-4BB8-466C-ABB0-4E3661239DFF}" destId="{A61E8F51-48C4-48F8-BDFF-02D0C55F264B}" srcOrd="1" destOrd="0" presId="urn:microsoft.com/office/officeart/2005/8/layout/radial5"/>
    <dgm:cxn modelId="{F9C56285-2943-42E1-8019-B793486CE033}" type="presParOf" srcId="{A61E8F51-48C4-48F8-BDFF-02D0C55F264B}" destId="{F3B4B682-0D5D-4453-B1F6-EBF819BDD89D}" srcOrd="0" destOrd="0" presId="urn:microsoft.com/office/officeart/2005/8/layout/radial5"/>
    <dgm:cxn modelId="{B7FD4721-D5CF-4988-AEAD-F71B3D2B08B9}" type="presParOf" srcId="{70EC019E-4BB8-466C-ABB0-4E3661239DFF}" destId="{DE5D8C6D-10C7-4D16-9E78-9CBC436C480A}" srcOrd="2" destOrd="0" presId="urn:microsoft.com/office/officeart/2005/8/layout/radial5"/>
    <dgm:cxn modelId="{F53C5127-F9C6-4520-A5A1-DFC118737599}" type="presParOf" srcId="{70EC019E-4BB8-466C-ABB0-4E3661239DFF}" destId="{4A146A5C-8B17-42FF-89C4-1A60FF237838}" srcOrd="3" destOrd="0" presId="urn:microsoft.com/office/officeart/2005/8/layout/radial5"/>
    <dgm:cxn modelId="{1EF4AAE5-F4CC-4A09-81D0-5EB12C8C650B}" type="presParOf" srcId="{4A146A5C-8B17-42FF-89C4-1A60FF237838}" destId="{BA37113A-E5DF-4298-A2B1-33840B4BAD09}" srcOrd="0" destOrd="0" presId="urn:microsoft.com/office/officeart/2005/8/layout/radial5"/>
    <dgm:cxn modelId="{03EA3BE0-1D0A-4F5B-A6E4-A77FF8F3F095}" type="presParOf" srcId="{70EC019E-4BB8-466C-ABB0-4E3661239DFF}" destId="{16425385-EEB9-4814-9F30-1162A0EF1DE3}" srcOrd="4" destOrd="0" presId="urn:microsoft.com/office/officeart/2005/8/layout/radial5"/>
    <dgm:cxn modelId="{1A4A4A2E-F165-4087-84A8-C3F1996EB051}" type="presParOf" srcId="{70EC019E-4BB8-466C-ABB0-4E3661239DFF}" destId="{3B14EC59-4F7C-4F23-B926-A426B6FDE079}" srcOrd="5" destOrd="0" presId="urn:microsoft.com/office/officeart/2005/8/layout/radial5"/>
    <dgm:cxn modelId="{43088A2F-4A7B-4586-9B6C-A2BBAE3E41DE}" type="presParOf" srcId="{3B14EC59-4F7C-4F23-B926-A426B6FDE079}" destId="{A08253EC-9785-475A-88C5-CC0880644B7F}" srcOrd="0" destOrd="0" presId="urn:microsoft.com/office/officeart/2005/8/layout/radial5"/>
    <dgm:cxn modelId="{FE404A29-4734-4F9B-8D17-FE088B98AEEE}" type="presParOf" srcId="{70EC019E-4BB8-466C-ABB0-4E3661239DFF}" destId="{E124437D-1D4A-450B-A96C-2DB5B8C07FDC}" srcOrd="6" destOrd="0" presId="urn:microsoft.com/office/officeart/2005/8/layout/radial5"/>
    <dgm:cxn modelId="{B2929423-EF1B-4BF5-B1DC-52054B0555F2}" type="presParOf" srcId="{70EC019E-4BB8-466C-ABB0-4E3661239DFF}" destId="{A98F29DD-4A04-487F-9E0B-EB826DCBEC3D}" srcOrd="7" destOrd="0" presId="urn:microsoft.com/office/officeart/2005/8/layout/radial5"/>
    <dgm:cxn modelId="{960A3885-A7B6-4BA7-A0D9-4C114A2B3CEE}" type="presParOf" srcId="{A98F29DD-4A04-487F-9E0B-EB826DCBEC3D}" destId="{54795DC6-9E4E-4015-A734-B3B288562276}" srcOrd="0" destOrd="0" presId="urn:microsoft.com/office/officeart/2005/8/layout/radial5"/>
    <dgm:cxn modelId="{5DF3C2E5-F0FC-493D-9A85-559D0C8F2E54}" type="presParOf" srcId="{70EC019E-4BB8-466C-ABB0-4E3661239DFF}" destId="{2C350BD0-8C51-4826-A99A-CDEF12055937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61C917-51A4-4E71-8CA8-C29B1C599A06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B4386B9-3243-4BD3-B576-3545832FFFD1}">
      <dgm:prSet phldrT="[Text]" custT="1"/>
      <dgm:spPr/>
      <dgm:t>
        <a:bodyPr/>
        <a:lstStyle/>
        <a:p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Vaccination</a:t>
          </a:r>
          <a:endParaRPr lang="en-GB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1E1E12-19A8-43FE-8956-452027C76BBE}" type="parTrans" cxnId="{9FFF53BE-4495-4A7B-B3B8-B9C935E6E2DC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E5A871-848C-4848-BAC4-C2AA80075EFB}" type="sibTrans" cxnId="{9FFF53BE-4495-4A7B-B3B8-B9C935E6E2DC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64E09E-DBB8-41C8-AFD0-A0F45FDA4DB4}">
      <dgm:prSet phldrT="[Text]" custT="1"/>
      <dgm:spPr/>
      <dgm:t>
        <a:bodyPr/>
        <a:lstStyle/>
        <a:p>
          <a:r>
            <a:rPr lang="en-GB" sz="1200" dirty="0" smtClean="0">
              <a:latin typeface="Arial" panose="020B0604020202020204" pitchFamily="34" charset="0"/>
              <a:cs typeface="Arial" panose="020B0604020202020204" pitchFamily="34" charset="0"/>
            </a:rPr>
            <a:t>Direct reduction in prevalence of antibiotic resistant bacteria (e.g. pneumococcal vaccine)</a:t>
          </a:r>
          <a:endParaRPr lang="en-GB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4DB082-DDFC-48E6-AEBB-437E8E1B087D}" type="parTrans" cxnId="{A8C82FBC-CD13-4B4E-B7B0-AAA9366FBC7D}">
      <dgm:prSet custT="1"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ABE038-9093-4F11-BF3B-772A9178C148}" type="sibTrans" cxnId="{A8C82FBC-CD13-4B4E-B7B0-AAA9366FBC7D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26E522-A3ED-477D-8DB2-552F07811F43}">
      <dgm:prSet custT="1"/>
      <dgm:spPr/>
      <dgm:t>
        <a:bodyPr/>
        <a:lstStyle/>
        <a:p>
          <a:r>
            <a:rPr lang="en-GB" sz="1200" smtClean="0">
              <a:latin typeface="Arial" panose="020B0604020202020204" pitchFamily="34" charset="0"/>
              <a:cs typeface="Arial" panose="020B0604020202020204" pitchFamily="34" charset="0"/>
            </a:rPr>
            <a:t>Reduce acute febrile disease, which often results in (ineffective) antibiotic use </a:t>
          </a:r>
          <a:endParaRPr lang="en-GB" sz="120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537FCD-EADE-41A5-B165-6309822CAC8B}" type="parTrans" cxnId="{865F01A7-8837-4B37-AA66-B09969EED088}">
      <dgm:prSet custT="1"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A7A3DC-77A4-41AD-906A-550D84490E02}" type="sibTrans" cxnId="{865F01A7-8837-4B37-AA66-B09969EED088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0601B2-5F4B-4248-8CAD-89687FD997A3}">
      <dgm:prSet custT="1"/>
      <dgm:spPr/>
      <dgm:t>
        <a:bodyPr/>
        <a:lstStyle/>
        <a:p>
          <a:r>
            <a:rPr lang="en-GB" sz="1200" smtClean="0">
              <a:latin typeface="Arial" panose="020B0604020202020204" pitchFamily="34" charset="0"/>
              <a:cs typeface="Arial" panose="020B0604020202020204" pitchFamily="34" charset="0"/>
            </a:rPr>
            <a:t>Reduce secondary bacterial infection</a:t>
          </a:r>
          <a:endParaRPr lang="en-GB" sz="120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2A666F-940B-4512-816F-79C5DFD84BC7}" type="parTrans" cxnId="{DC7D9391-5250-4ACC-B314-DBFB74941C4E}">
      <dgm:prSet custT="1"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8D5251-2C9F-478E-A769-71EE6BC6DD39}" type="sibTrans" cxnId="{DC7D9391-5250-4ACC-B314-DBFB74941C4E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DC5027-1987-489A-92F3-88E0312647BF}">
      <dgm:prSet custT="1"/>
      <dgm:spPr/>
      <dgm:t>
        <a:bodyPr/>
        <a:lstStyle/>
        <a:p>
          <a:r>
            <a:rPr lang="en-GB" sz="1200" smtClean="0">
              <a:latin typeface="Arial" panose="020B0604020202020204" pitchFamily="34" charset="0"/>
              <a:cs typeface="Arial" panose="020B0604020202020204" pitchFamily="34" charset="0"/>
            </a:rPr>
            <a:t>Vaccination against antibiotic resistant bacteria</a:t>
          </a:r>
          <a:endParaRPr lang="en-GB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91E3AF-DF7E-436D-A11C-B687D1CEB926}" type="parTrans" cxnId="{95C3FF11-A18A-48CD-B72F-8D42C493A4DC}">
      <dgm:prSet custT="1"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C3F33C-61EE-4A12-BDE2-143A297B3337}" type="sibTrans" cxnId="{95C3FF11-A18A-48CD-B72F-8D42C493A4DC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CABC4F-CD89-49E4-8E11-8D183A3C9B6F}" type="pres">
      <dgm:prSet presAssocID="{3D61C917-51A4-4E71-8CA8-C29B1C599A0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3DB447B-E06D-410A-A29C-EC68956CFEB2}" type="pres">
      <dgm:prSet presAssocID="{6B4386B9-3243-4BD3-B576-3545832FFFD1}" presName="centerShape" presStyleLbl="node0" presStyleIdx="0" presStyleCnt="1"/>
      <dgm:spPr/>
      <dgm:t>
        <a:bodyPr/>
        <a:lstStyle/>
        <a:p>
          <a:endParaRPr lang="en-GB"/>
        </a:p>
      </dgm:t>
    </dgm:pt>
    <dgm:pt modelId="{0DE142A7-73AB-4933-8F3F-D3E9DEED1C7F}" type="pres">
      <dgm:prSet presAssocID="{FE4DB082-DDFC-48E6-AEBB-437E8E1B087D}" presName="parTrans" presStyleLbl="sibTrans2D1" presStyleIdx="0" presStyleCnt="4"/>
      <dgm:spPr/>
      <dgm:t>
        <a:bodyPr/>
        <a:lstStyle/>
        <a:p>
          <a:endParaRPr lang="en-GB"/>
        </a:p>
      </dgm:t>
    </dgm:pt>
    <dgm:pt modelId="{093120E1-684F-4908-B6EA-681988B21F17}" type="pres">
      <dgm:prSet presAssocID="{FE4DB082-DDFC-48E6-AEBB-437E8E1B087D}" presName="connectorText" presStyleLbl="sibTrans2D1" presStyleIdx="0" presStyleCnt="4"/>
      <dgm:spPr/>
      <dgm:t>
        <a:bodyPr/>
        <a:lstStyle/>
        <a:p>
          <a:endParaRPr lang="en-GB"/>
        </a:p>
      </dgm:t>
    </dgm:pt>
    <dgm:pt modelId="{AE9E62FB-D3B8-44C1-B93E-CCB6CCDC9057}" type="pres">
      <dgm:prSet presAssocID="{4564E09E-DBB8-41C8-AFD0-A0F45FDA4DB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7E7815-A867-4752-AEC4-6A3E54951AD4}" type="pres">
      <dgm:prSet presAssocID="{BB537FCD-EADE-41A5-B165-6309822CAC8B}" presName="parTrans" presStyleLbl="sibTrans2D1" presStyleIdx="1" presStyleCnt="4"/>
      <dgm:spPr/>
      <dgm:t>
        <a:bodyPr/>
        <a:lstStyle/>
        <a:p>
          <a:endParaRPr lang="en-GB"/>
        </a:p>
      </dgm:t>
    </dgm:pt>
    <dgm:pt modelId="{F1C94AE6-1AF6-4DC2-9D16-EC3E5C027CEC}" type="pres">
      <dgm:prSet presAssocID="{BB537FCD-EADE-41A5-B165-6309822CAC8B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13932041-35C4-4A17-BC72-BDC7899F43BD}" type="pres">
      <dgm:prSet presAssocID="{9526E522-A3ED-477D-8DB2-552F07811F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8263775-DB78-4834-AB49-BFCF45FD1B7B}" type="pres">
      <dgm:prSet presAssocID="{002A666F-940B-4512-816F-79C5DFD84BC7}" presName="parTrans" presStyleLbl="sibTrans2D1" presStyleIdx="2" presStyleCnt="4"/>
      <dgm:spPr/>
      <dgm:t>
        <a:bodyPr/>
        <a:lstStyle/>
        <a:p>
          <a:endParaRPr lang="en-GB"/>
        </a:p>
      </dgm:t>
    </dgm:pt>
    <dgm:pt modelId="{60A28173-34DD-4996-BCCC-3C6CD44D564A}" type="pres">
      <dgm:prSet presAssocID="{002A666F-940B-4512-816F-79C5DFD84BC7}" presName="connectorText" presStyleLbl="sibTrans2D1" presStyleIdx="2" presStyleCnt="4"/>
      <dgm:spPr/>
      <dgm:t>
        <a:bodyPr/>
        <a:lstStyle/>
        <a:p>
          <a:endParaRPr lang="en-GB"/>
        </a:p>
      </dgm:t>
    </dgm:pt>
    <dgm:pt modelId="{37BE9426-0F58-4908-851B-AB3F52ECD886}" type="pres">
      <dgm:prSet presAssocID="{F30601B2-5F4B-4248-8CAD-89687FD997A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B082D42-9CF7-4909-B1A7-B72D38A246B2}" type="pres">
      <dgm:prSet presAssocID="{EB91E3AF-DF7E-436D-A11C-B687D1CEB926}" presName="parTrans" presStyleLbl="sibTrans2D1" presStyleIdx="3" presStyleCnt="4"/>
      <dgm:spPr/>
      <dgm:t>
        <a:bodyPr/>
        <a:lstStyle/>
        <a:p>
          <a:endParaRPr lang="en-GB"/>
        </a:p>
      </dgm:t>
    </dgm:pt>
    <dgm:pt modelId="{2AE12ABD-1AC0-47EA-B3E6-EFAFD64D5620}" type="pres">
      <dgm:prSet presAssocID="{EB91E3AF-DF7E-436D-A11C-B687D1CEB926}" presName="connectorText" presStyleLbl="sibTrans2D1" presStyleIdx="3" presStyleCnt="4"/>
      <dgm:spPr/>
      <dgm:t>
        <a:bodyPr/>
        <a:lstStyle/>
        <a:p>
          <a:endParaRPr lang="en-GB"/>
        </a:p>
      </dgm:t>
    </dgm:pt>
    <dgm:pt modelId="{A2D84998-5663-4361-8FA8-277E91423E9F}" type="pres">
      <dgm:prSet presAssocID="{15DC5027-1987-489A-92F3-88E0312647B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12114CD-ADCE-4FBA-B5C8-7354EEA25915}" type="presOf" srcId="{FE4DB082-DDFC-48E6-AEBB-437E8E1B087D}" destId="{0DE142A7-73AB-4933-8F3F-D3E9DEED1C7F}" srcOrd="0" destOrd="0" presId="urn:microsoft.com/office/officeart/2005/8/layout/radial5"/>
    <dgm:cxn modelId="{5754B752-4822-401E-83D6-F7D054951002}" type="presOf" srcId="{EB91E3AF-DF7E-436D-A11C-B687D1CEB926}" destId="{2AE12ABD-1AC0-47EA-B3E6-EFAFD64D5620}" srcOrd="1" destOrd="0" presId="urn:microsoft.com/office/officeart/2005/8/layout/radial5"/>
    <dgm:cxn modelId="{EF8DF956-9B7D-4292-BB66-13262ADB40EF}" type="presOf" srcId="{FE4DB082-DDFC-48E6-AEBB-437E8E1B087D}" destId="{093120E1-684F-4908-B6EA-681988B21F17}" srcOrd="1" destOrd="0" presId="urn:microsoft.com/office/officeart/2005/8/layout/radial5"/>
    <dgm:cxn modelId="{32311A05-36A6-4811-A303-406DF9AFCDA0}" type="presOf" srcId="{BB537FCD-EADE-41A5-B165-6309822CAC8B}" destId="{FE7E7815-A867-4752-AEC4-6A3E54951AD4}" srcOrd="0" destOrd="0" presId="urn:microsoft.com/office/officeart/2005/8/layout/radial5"/>
    <dgm:cxn modelId="{DC7D9391-5250-4ACC-B314-DBFB74941C4E}" srcId="{6B4386B9-3243-4BD3-B576-3545832FFFD1}" destId="{F30601B2-5F4B-4248-8CAD-89687FD997A3}" srcOrd="2" destOrd="0" parTransId="{002A666F-940B-4512-816F-79C5DFD84BC7}" sibTransId="{9E8D5251-2C9F-478E-A769-71EE6BC6DD39}"/>
    <dgm:cxn modelId="{7697BDB0-BFD5-430B-AB15-3654FF16D9F7}" type="presOf" srcId="{BB537FCD-EADE-41A5-B165-6309822CAC8B}" destId="{F1C94AE6-1AF6-4DC2-9D16-EC3E5C027CEC}" srcOrd="1" destOrd="0" presId="urn:microsoft.com/office/officeart/2005/8/layout/radial5"/>
    <dgm:cxn modelId="{B16E942B-DB02-4E17-970A-9872760E3943}" type="presOf" srcId="{002A666F-940B-4512-816F-79C5DFD84BC7}" destId="{B8263775-DB78-4834-AB49-BFCF45FD1B7B}" srcOrd="0" destOrd="0" presId="urn:microsoft.com/office/officeart/2005/8/layout/radial5"/>
    <dgm:cxn modelId="{0680638F-6838-4B4C-86AC-9AB649E5D76B}" type="presOf" srcId="{4564E09E-DBB8-41C8-AFD0-A0F45FDA4DB4}" destId="{AE9E62FB-D3B8-44C1-B93E-CCB6CCDC9057}" srcOrd="0" destOrd="0" presId="urn:microsoft.com/office/officeart/2005/8/layout/radial5"/>
    <dgm:cxn modelId="{A8C82FBC-CD13-4B4E-B7B0-AAA9366FBC7D}" srcId="{6B4386B9-3243-4BD3-B576-3545832FFFD1}" destId="{4564E09E-DBB8-41C8-AFD0-A0F45FDA4DB4}" srcOrd="0" destOrd="0" parTransId="{FE4DB082-DDFC-48E6-AEBB-437E8E1B087D}" sibTransId="{B0ABE038-9093-4F11-BF3B-772A9178C148}"/>
    <dgm:cxn modelId="{F94F1671-4A4A-46EC-811E-966A3C3C5DE5}" type="presOf" srcId="{EB91E3AF-DF7E-436D-A11C-B687D1CEB926}" destId="{7B082D42-9CF7-4909-B1A7-B72D38A246B2}" srcOrd="0" destOrd="0" presId="urn:microsoft.com/office/officeart/2005/8/layout/radial5"/>
    <dgm:cxn modelId="{C04C1CC5-1953-4386-88E9-FE849616913F}" type="presOf" srcId="{3D61C917-51A4-4E71-8CA8-C29B1C599A06}" destId="{35CABC4F-CD89-49E4-8E11-8D183A3C9B6F}" srcOrd="0" destOrd="0" presId="urn:microsoft.com/office/officeart/2005/8/layout/radial5"/>
    <dgm:cxn modelId="{0F17AC0F-E205-42DC-A9CE-6938F5581629}" type="presOf" srcId="{9526E522-A3ED-477D-8DB2-552F07811F43}" destId="{13932041-35C4-4A17-BC72-BDC7899F43BD}" srcOrd="0" destOrd="0" presId="urn:microsoft.com/office/officeart/2005/8/layout/radial5"/>
    <dgm:cxn modelId="{9FFF53BE-4495-4A7B-B3B8-B9C935E6E2DC}" srcId="{3D61C917-51A4-4E71-8CA8-C29B1C599A06}" destId="{6B4386B9-3243-4BD3-B576-3545832FFFD1}" srcOrd="0" destOrd="0" parTransId="{DE1E1E12-19A8-43FE-8956-452027C76BBE}" sibTransId="{E3E5A871-848C-4848-BAC4-C2AA80075EFB}"/>
    <dgm:cxn modelId="{6795AA7D-5FEA-4BB3-BC75-5964171B9119}" type="presOf" srcId="{6B4386B9-3243-4BD3-B576-3545832FFFD1}" destId="{83DB447B-E06D-410A-A29C-EC68956CFEB2}" srcOrd="0" destOrd="0" presId="urn:microsoft.com/office/officeart/2005/8/layout/radial5"/>
    <dgm:cxn modelId="{381AE363-8045-4E03-A982-B0AB6B77F333}" type="presOf" srcId="{15DC5027-1987-489A-92F3-88E0312647BF}" destId="{A2D84998-5663-4361-8FA8-277E91423E9F}" srcOrd="0" destOrd="0" presId="urn:microsoft.com/office/officeart/2005/8/layout/radial5"/>
    <dgm:cxn modelId="{865F01A7-8837-4B37-AA66-B09969EED088}" srcId="{6B4386B9-3243-4BD3-B576-3545832FFFD1}" destId="{9526E522-A3ED-477D-8DB2-552F07811F43}" srcOrd="1" destOrd="0" parTransId="{BB537FCD-EADE-41A5-B165-6309822CAC8B}" sibTransId="{A7A7A3DC-77A4-41AD-906A-550D84490E02}"/>
    <dgm:cxn modelId="{B90F0704-8301-4DAA-AAB7-50346AD9B49E}" type="presOf" srcId="{F30601B2-5F4B-4248-8CAD-89687FD997A3}" destId="{37BE9426-0F58-4908-851B-AB3F52ECD886}" srcOrd="0" destOrd="0" presId="urn:microsoft.com/office/officeart/2005/8/layout/radial5"/>
    <dgm:cxn modelId="{B4B53481-F6A9-4B89-A698-E467E67938FF}" type="presOf" srcId="{002A666F-940B-4512-816F-79C5DFD84BC7}" destId="{60A28173-34DD-4996-BCCC-3C6CD44D564A}" srcOrd="1" destOrd="0" presId="urn:microsoft.com/office/officeart/2005/8/layout/radial5"/>
    <dgm:cxn modelId="{95C3FF11-A18A-48CD-B72F-8D42C493A4DC}" srcId="{6B4386B9-3243-4BD3-B576-3545832FFFD1}" destId="{15DC5027-1987-489A-92F3-88E0312647BF}" srcOrd="3" destOrd="0" parTransId="{EB91E3AF-DF7E-436D-A11C-B687D1CEB926}" sibTransId="{FCC3F33C-61EE-4A12-BDE2-143A297B3337}"/>
    <dgm:cxn modelId="{E3992452-77A9-4000-BA5A-5867AFE093CC}" type="presParOf" srcId="{35CABC4F-CD89-49E4-8E11-8D183A3C9B6F}" destId="{83DB447B-E06D-410A-A29C-EC68956CFEB2}" srcOrd="0" destOrd="0" presId="urn:microsoft.com/office/officeart/2005/8/layout/radial5"/>
    <dgm:cxn modelId="{F8E1F5E3-3E2B-4F69-8ECB-F86970D1B953}" type="presParOf" srcId="{35CABC4F-CD89-49E4-8E11-8D183A3C9B6F}" destId="{0DE142A7-73AB-4933-8F3F-D3E9DEED1C7F}" srcOrd="1" destOrd="0" presId="urn:microsoft.com/office/officeart/2005/8/layout/radial5"/>
    <dgm:cxn modelId="{1F40E0AF-DFB8-42C1-A614-5BA193DA4096}" type="presParOf" srcId="{0DE142A7-73AB-4933-8F3F-D3E9DEED1C7F}" destId="{093120E1-684F-4908-B6EA-681988B21F17}" srcOrd="0" destOrd="0" presId="urn:microsoft.com/office/officeart/2005/8/layout/radial5"/>
    <dgm:cxn modelId="{BAAF4633-73A3-4159-ADB9-E7396D3BB538}" type="presParOf" srcId="{35CABC4F-CD89-49E4-8E11-8D183A3C9B6F}" destId="{AE9E62FB-D3B8-44C1-B93E-CCB6CCDC9057}" srcOrd="2" destOrd="0" presId="urn:microsoft.com/office/officeart/2005/8/layout/radial5"/>
    <dgm:cxn modelId="{EEA4B5A3-6114-4BD9-8641-636A9A779A1B}" type="presParOf" srcId="{35CABC4F-CD89-49E4-8E11-8D183A3C9B6F}" destId="{FE7E7815-A867-4752-AEC4-6A3E54951AD4}" srcOrd="3" destOrd="0" presId="urn:microsoft.com/office/officeart/2005/8/layout/radial5"/>
    <dgm:cxn modelId="{854FF6B2-C560-476A-A0A8-8E8FAD4C580F}" type="presParOf" srcId="{FE7E7815-A867-4752-AEC4-6A3E54951AD4}" destId="{F1C94AE6-1AF6-4DC2-9D16-EC3E5C027CEC}" srcOrd="0" destOrd="0" presId="urn:microsoft.com/office/officeart/2005/8/layout/radial5"/>
    <dgm:cxn modelId="{DFDDFF39-0A16-4BBC-BBA0-69B21A5AE34A}" type="presParOf" srcId="{35CABC4F-CD89-49E4-8E11-8D183A3C9B6F}" destId="{13932041-35C4-4A17-BC72-BDC7899F43BD}" srcOrd="4" destOrd="0" presId="urn:microsoft.com/office/officeart/2005/8/layout/radial5"/>
    <dgm:cxn modelId="{63ACF3A4-81A5-4E45-8965-77B18CC992C7}" type="presParOf" srcId="{35CABC4F-CD89-49E4-8E11-8D183A3C9B6F}" destId="{B8263775-DB78-4834-AB49-BFCF45FD1B7B}" srcOrd="5" destOrd="0" presId="urn:microsoft.com/office/officeart/2005/8/layout/radial5"/>
    <dgm:cxn modelId="{0AA77AD1-C421-416F-AC54-8827BA5B9B80}" type="presParOf" srcId="{B8263775-DB78-4834-AB49-BFCF45FD1B7B}" destId="{60A28173-34DD-4996-BCCC-3C6CD44D564A}" srcOrd="0" destOrd="0" presId="urn:microsoft.com/office/officeart/2005/8/layout/radial5"/>
    <dgm:cxn modelId="{5B445EF3-0AE7-4CD6-951F-06E53CCCF523}" type="presParOf" srcId="{35CABC4F-CD89-49E4-8E11-8D183A3C9B6F}" destId="{37BE9426-0F58-4908-851B-AB3F52ECD886}" srcOrd="6" destOrd="0" presId="urn:microsoft.com/office/officeart/2005/8/layout/radial5"/>
    <dgm:cxn modelId="{D5B33D50-EF30-4F81-B0A8-97C783698167}" type="presParOf" srcId="{35CABC4F-CD89-49E4-8E11-8D183A3C9B6F}" destId="{7B082D42-9CF7-4909-B1A7-B72D38A246B2}" srcOrd="7" destOrd="0" presId="urn:microsoft.com/office/officeart/2005/8/layout/radial5"/>
    <dgm:cxn modelId="{67CFCD84-3B91-412F-9937-BE8B2E43F625}" type="presParOf" srcId="{7B082D42-9CF7-4909-B1A7-B72D38A246B2}" destId="{2AE12ABD-1AC0-47EA-B3E6-EFAFD64D5620}" srcOrd="0" destOrd="0" presId="urn:microsoft.com/office/officeart/2005/8/layout/radial5"/>
    <dgm:cxn modelId="{DBA02A4D-1250-450B-912A-2089440A78A1}" type="presParOf" srcId="{35CABC4F-CD89-49E4-8E11-8D183A3C9B6F}" destId="{A2D84998-5663-4361-8FA8-277E91423E9F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E3CB61E-E77B-4796-9E25-0E64A5DC5C3E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EC6C82CA-AAA0-404D-929F-83351CD9B522}">
      <dgm:prSet phldrT="[Text]"/>
      <dgm:spPr/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Transpoosion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512672-FE67-438D-B417-213B5D5DA71F}" type="parTrans" cxnId="{F6556182-464B-4D76-AE79-830610F8233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CA2256-363C-4DAC-B1A4-B1718F58B3D8}" type="sibTrans" cxnId="{F6556182-464B-4D76-AE79-830610F8233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91D62D-FC21-4DEC-A2F9-346497383A3D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COVID/PPE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2CDCC0-C50D-4483-BC0B-BA62561B60A6}" type="parTrans" cxnId="{A716D8B8-E9A0-4762-A3CE-05B80EE02BA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1129FD-0F66-4F91-A145-AF70765B4116}" type="sibTrans" cxnId="{A716D8B8-E9A0-4762-A3CE-05B80EE02BA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8E0B4F-53F1-47A8-8C9B-12D7EF6EC7E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The environment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ABB646-1FEC-4887-AAEA-696989E7C99C}" type="parTrans" cxnId="{7F809BC6-966C-4915-9310-A09C3983286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1A899E-731A-4899-8F81-B64D18B7FBBB}" type="sibTrans" cxnId="{7F809BC6-966C-4915-9310-A09C3983286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641537-93DB-484A-83E4-600A2869A28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997BC6-9AC2-45E1-9CDC-17EA66B4FF71}" type="parTrans" cxnId="{ABDE28A6-ECE5-47CF-89F3-53C643751685}">
      <dgm:prSet/>
      <dgm:spPr/>
      <dgm:t>
        <a:bodyPr/>
        <a:lstStyle/>
        <a:p>
          <a:endParaRPr lang="en-GB"/>
        </a:p>
      </dgm:t>
    </dgm:pt>
    <dgm:pt modelId="{6B386E16-B677-4C02-8A55-22A94013E105}" type="sibTrans" cxnId="{ABDE28A6-ECE5-47CF-89F3-53C643751685}">
      <dgm:prSet/>
      <dgm:spPr/>
      <dgm:t>
        <a:bodyPr/>
        <a:lstStyle/>
        <a:p>
          <a:endParaRPr lang="en-GB"/>
        </a:p>
      </dgm:t>
    </dgm:pt>
    <dgm:pt modelId="{5773C05F-A0FD-488D-B7B5-CB85FF82A60D}" type="pres">
      <dgm:prSet presAssocID="{5E3CB61E-E77B-4796-9E25-0E64A5DC5C3E}" presName="diagram" presStyleCnt="0">
        <dgm:presLayoutVars>
          <dgm:dir/>
          <dgm:resizeHandles val="exact"/>
        </dgm:presLayoutVars>
      </dgm:prSet>
      <dgm:spPr/>
    </dgm:pt>
    <dgm:pt modelId="{2F1617EC-C4B5-4259-9E98-E76E4B3CCC71}" type="pres">
      <dgm:prSet presAssocID="{EC6C82CA-AAA0-404D-929F-83351CD9B52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27B027A-7066-4212-AF7B-E8842D763352}" type="pres">
      <dgm:prSet presAssocID="{34CA2256-363C-4DAC-B1A4-B1718F58B3D8}" presName="sibTrans" presStyleCnt="0"/>
      <dgm:spPr/>
    </dgm:pt>
    <dgm:pt modelId="{21A51443-EA2B-4BE1-A895-5C61F0E8CF71}" type="pres">
      <dgm:prSet presAssocID="{06641537-93DB-484A-83E4-600A2869A28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436D17-4CDB-4A93-BE10-B31947547697}" type="pres">
      <dgm:prSet presAssocID="{6B386E16-B677-4C02-8A55-22A94013E105}" presName="sibTrans" presStyleCnt="0"/>
      <dgm:spPr/>
    </dgm:pt>
    <dgm:pt modelId="{02FD19DF-9DFE-4A0C-8DF6-D783429BE366}" type="pres">
      <dgm:prSet presAssocID="{D191D62D-FC21-4DEC-A2F9-346497383A3D}" presName="node" presStyleLbl="node1" presStyleIdx="2" presStyleCnt="4">
        <dgm:presLayoutVars>
          <dgm:bulletEnabled val="1"/>
        </dgm:presLayoutVars>
      </dgm:prSet>
      <dgm:spPr/>
    </dgm:pt>
    <dgm:pt modelId="{60192B04-E586-41A5-B5BB-E8B1F027F28A}" type="pres">
      <dgm:prSet presAssocID="{ED1129FD-0F66-4F91-A145-AF70765B4116}" presName="sibTrans" presStyleCnt="0"/>
      <dgm:spPr/>
    </dgm:pt>
    <dgm:pt modelId="{754DC41F-DC89-4633-A9C5-85446DE34F96}" type="pres">
      <dgm:prSet presAssocID="{FB8E0B4F-53F1-47A8-8C9B-12D7EF6EC7E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F809BC6-966C-4915-9310-A09C3983286A}" srcId="{5E3CB61E-E77B-4796-9E25-0E64A5DC5C3E}" destId="{FB8E0B4F-53F1-47A8-8C9B-12D7EF6EC7E0}" srcOrd="3" destOrd="0" parTransId="{4FABB646-1FEC-4887-AAEA-696989E7C99C}" sibTransId="{751A899E-731A-4899-8F81-B64D18B7FBBB}"/>
    <dgm:cxn modelId="{ABDE28A6-ECE5-47CF-89F3-53C643751685}" srcId="{5E3CB61E-E77B-4796-9E25-0E64A5DC5C3E}" destId="{06641537-93DB-484A-83E4-600A2869A28A}" srcOrd="1" destOrd="0" parTransId="{C2997BC6-9AC2-45E1-9CDC-17EA66B4FF71}" sibTransId="{6B386E16-B677-4C02-8A55-22A94013E105}"/>
    <dgm:cxn modelId="{A716D8B8-E9A0-4762-A3CE-05B80EE02BA6}" srcId="{5E3CB61E-E77B-4796-9E25-0E64A5DC5C3E}" destId="{D191D62D-FC21-4DEC-A2F9-346497383A3D}" srcOrd="2" destOrd="0" parTransId="{942CDCC0-C50D-4483-BC0B-BA62561B60A6}" sibTransId="{ED1129FD-0F66-4F91-A145-AF70765B4116}"/>
    <dgm:cxn modelId="{B6D6E80B-6F79-428E-AB23-AB7C9B2073B9}" type="presOf" srcId="{D191D62D-FC21-4DEC-A2F9-346497383A3D}" destId="{02FD19DF-9DFE-4A0C-8DF6-D783429BE366}" srcOrd="0" destOrd="0" presId="urn:microsoft.com/office/officeart/2005/8/layout/default"/>
    <dgm:cxn modelId="{22DD9A59-CDE1-4F27-8010-BEE543A76804}" type="presOf" srcId="{EC6C82CA-AAA0-404D-929F-83351CD9B522}" destId="{2F1617EC-C4B5-4259-9E98-E76E4B3CCC71}" srcOrd="0" destOrd="0" presId="urn:microsoft.com/office/officeart/2005/8/layout/default"/>
    <dgm:cxn modelId="{F6556182-464B-4D76-AE79-830610F82331}" srcId="{5E3CB61E-E77B-4796-9E25-0E64A5DC5C3E}" destId="{EC6C82CA-AAA0-404D-929F-83351CD9B522}" srcOrd="0" destOrd="0" parTransId="{68512672-FE67-438D-B417-213B5D5DA71F}" sibTransId="{34CA2256-363C-4DAC-B1A4-B1718F58B3D8}"/>
    <dgm:cxn modelId="{117AC672-D695-4669-ADBF-E130FA0D1034}" type="presOf" srcId="{5E3CB61E-E77B-4796-9E25-0E64A5DC5C3E}" destId="{5773C05F-A0FD-488D-B7B5-CB85FF82A60D}" srcOrd="0" destOrd="0" presId="urn:microsoft.com/office/officeart/2005/8/layout/default"/>
    <dgm:cxn modelId="{1029ADD0-D709-4812-A37A-CFF5362D4550}" type="presOf" srcId="{FB8E0B4F-53F1-47A8-8C9B-12D7EF6EC7E0}" destId="{754DC41F-DC89-4633-A9C5-85446DE34F96}" srcOrd="0" destOrd="0" presId="urn:microsoft.com/office/officeart/2005/8/layout/default"/>
    <dgm:cxn modelId="{848A7C99-B1CB-4367-940A-A1E9A3D48D7C}" type="presOf" srcId="{06641537-93DB-484A-83E4-600A2869A28A}" destId="{21A51443-EA2B-4BE1-A895-5C61F0E8CF71}" srcOrd="0" destOrd="0" presId="urn:microsoft.com/office/officeart/2005/8/layout/default"/>
    <dgm:cxn modelId="{325E44FA-698C-45DE-AC9A-8BB728F00E2E}" type="presParOf" srcId="{5773C05F-A0FD-488D-B7B5-CB85FF82A60D}" destId="{2F1617EC-C4B5-4259-9E98-E76E4B3CCC71}" srcOrd="0" destOrd="0" presId="urn:microsoft.com/office/officeart/2005/8/layout/default"/>
    <dgm:cxn modelId="{285C6641-1F19-4F2F-BD2B-3D6090ED282D}" type="presParOf" srcId="{5773C05F-A0FD-488D-B7B5-CB85FF82A60D}" destId="{A27B027A-7066-4212-AF7B-E8842D763352}" srcOrd="1" destOrd="0" presId="urn:microsoft.com/office/officeart/2005/8/layout/default"/>
    <dgm:cxn modelId="{A8FCCAF3-0E07-451C-9E84-C1DA2098AA5B}" type="presParOf" srcId="{5773C05F-A0FD-488D-B7B5-CB85FF82A60D}" destId="{21A51443-EA2B-4BE1-A895-5C61F0E8CF71}" srcOrd="2" destOrd="0" presId="urn:microsoft.com/office/officeart/2005/8/layout/default"/>
    <dgm:cxn modelId="{525D0FAF-A667-4EA2-A259-7174229C93B1}" type="presParOf" srcId="{5773C05F-A0FD-488D-B7B5-CB85FF82A60D}" destId="{3A436D17-4CDB-4A93-BE10-B31947547697}" srcOrd="3" destOrd="0" presId="urn:microsoft.com/office/officeart/2005/8/layout/default"/>
    <dgm:cxn modelId="{AA48CCC6-FB49-48D1-B91A-6243D11651BD}" type="presParOf" srcId="{5773C05F-A0FD-488D-B7B5-CB85FF82A60D}" destId="{02FD19DF-9DFE-4A0C-8DF6-D783429BE366}" srcOrd="4" destOrd="0" presId="urn:microsoft.com/office/officeart/2005/8/layout/default"/>
    <dgm:cxn modelId="{6C554D09-4452-445A-8A52-8FA83AC8B78C}" type="presParOf" srcId="{5773C05F-A0FD-488D-B7B5-CB85FF82A60D}" destId="{60192B04-E586-41A5-B5BB-E8B1F027F28A}" srcOrd="5" destOrd="0" presId="urn:microsoft.com/office/officeart/2005/8/layout/default"/>
    <dgm:cxn modelId="{B8A95CEF-A0C8-480D-B823-D39E5D3EF367}" type="presParOf" srcId="{5773C05F-A0FD-488D-B7B5-CB85FF82A60D}" destId="{754DC41F-DC89-4633-A9C5-85446DE34F9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B417C5C-8C85-402A-B126-7A6A038A14B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FABB2A-7CD8-424D-A6A6-FB8D3AF3A917}">
      <dgm:prSet phldrT="[Text]"/>
      <dgm:spPr/>
      <dgm:t>
        <a:bodyPr/>
        <a:lstStyle/>
        <a:p>
          <a:r>
            <a:rPr lang="en-US" dirty="0" smtClean="0"/>
            <a:t>PPE</a:t>
          </a:r>
          <a:endParaRPr lang="en-US" dirty="0"/>
        </a:p>
      </dgm:t>
    </dgm:pt>
    <dgm:pt modelId="{0696B609-C2F2-4E6D-AB8E-0D66A3CDE834}" type="parTrans" cxnId="{9192A377-C625-428F-91F3-4524B59DF9B8}">
      <dgm:prSet/>
      <dgm:spPr/>
      <dgm:t>
        <a:bodyPr/>
        <a:lstStyle/>
        <a:p>
          <a:endParaRPr lang="en-US"/>
        </a:p>
      </dgm:t>
    </dgm:pt>
    <dgm:pt modelId="{E5AFE7C5-476B-4D1F-BE14-5B3A10687E63}" type="sibTrans" cxnId="{9192A377-C625-428F-91F3-4524B59DF9B8}">
      <dgm:prSet/>
      <dgm:spPr/>
      <dgm:t>
        <a:bodyPr/>
        <a:lstStyle/>
        <a:p>
          <a:endParaRPr lang="en-US"/>
        </a:p>
      </dgm:t>
    </dgm:pt>
    <dgm:pt modelId="{62993567-8983-4FA8-AF7E-93151ACDC0C8}">
      <dgm:prSet/>
      <dgm:spPr/>
      <dgm:t>
        <a:bodyPr/>
        <a:lstStyle/>
        <a:p>
          <a:r>
            <a:rPr lang="en-US" dirty="0" smtClean="0"/>
            <a:t>Transmission routes</a:t>
          </a:r>
          <a:endParaRPr lang="en-GB" dirty="0"/>
        </a:p>
      </dgm:t>
    </dgm:pt>
    <dgm:pt modelId="{8760557A-7313-4955-813F-0B06E8AF5763}" type="parTrans" cxnId="{A9D2134F-B40E-4B49-8C57-BB23396C23B9}">
      <dgm:prSet/>
      <dgm:spPr/>
      <dgm:t>
        <a:bodyPr/>
        <a:lstStyle/>
        <a:p>
          <a:endParaRPr lang="en-US"/>
        </a:p>
      </dgm:t>
    </dgm:pt>
    <dgm:pt modelId="{7252C7E7-65D0-478F-82AC-404B37CC10FB}" type="sibTrans" cxnId="{A9D2134F-B40E-4B49-8C57-BB23396C23B9}">
      <dgm:prSet/>
      <dgm:spPr/>
      <dgm:t>
        <a:bodyPr/>
        <a:lstStyle/>
        <a:p>
          <a:endParaRPr lang="en-US"/>
        </a:p>
      </dgm:t>
    </dgm:pt>
    <dgm:pt modelId="{95C0898F-6959-4038-B30F-3B228ED27F8F}">
      <dgm:prSet/>
      <dgm:spPr/>
      <dgm:t>
        <a:bodyPr/>
        <a:lstStyle/>
        <a:p>
          <a:r>
            <a:rPr lang="en-GB" dirty="0" smtClean="0"/>
            <a:t>Vaccination</a:t>
          </a:r>
          <a:endParaRPr lang="en-GB" dirty="0"/>
        </a:p>
      </dgm:t>
    </dgm:pt>
    <dgm:pt modelId="{2A2CE491-4341-4740-95CD-1AB50EB32397}" type="parTrans" cxnId="{DF6E0AE2-22DE-454D-ABF3-BD77F4DB28CE}">
      <dgm:prSet/>
      <dgm:spPr/>
      <dgm:t>
        <a:bodyPr/>
        <a:lstStyle/>
        <a:p>
          <a:endParaRPr lang="en-US"/>
        </a:p>
      </dgm:t>
    </dgm:pt>
    <dgm:pt modelId="{2D49190D-D063-43EC-82A7-6958795BB0D2}" type="sibTrans" cxnId="{DF6E0AE2-22DE-454D-ABF3-BD77F4DB28CE}">
      <dgm:prSet/>
      <dgm:spPr/>
      <dgm:t>
        <a:bodyPr/>
        <a:lstStyle/>
        <a:p>
          <a:endParaRPr lang="en-US"/>
        </a:p>
      </dgm:t>
    </dgm:pt>
    <dgm:pt modelId="{B41118EF-389B-4218-9354-8D96C6BD342E}">
      <dgm:prSet/>
      <dgm:spPr/>
      <dgm:t>
        <a:bodyPr/>
        <a:lstStyle/>
        <a:p>
          <a:r>
            <a:rPr lang="en-US" dirty="0" smtClean="0"/>
            <a:t>Organizational transformation</a:t>
          </a:r>
          <a:endParaRPr lang="en-GB" dirty="0"/>
        </a:p>
      </dgm:t>
    </dgm:pt>
    <dgm:pt modelId="{60B01CFA-2AE9-4EC7-8C7F-BBFD31F9C961}" type="parTrans" cxnId="{0D87C1B2-92B4-4A54-ACB2-D13E531AE24A}">
      <dgm:prSet/>
      <dgm:spPr/>
      <dgm:t>
        <a:bodyPr/>
        <a:lstStyle/>
        <a:p>
          <a:endParaRPr lang="en-US"/>
        </a:p>
      </dgm:t>
    </dgm:pt>
    <dgm:pt modelId="{8017D6ED-1A9A-45D0-9933-C9F4133E6120}" type="sibTrans" cxnId="{0D87C1B2-92B4-4A54-ACB2-D13E531AE24A}">
      <dgm:prSet/>
      <dgm:spPr/>
      <dgm:t>
        <a:bodyPr/>
        <a:lstStyle/>
        <a:p>
          <a:endParaRPr lang="en-US"/>
        </a:p>
      </dgm:t>
    </dgm:pt>
    <dgm:pt modelId="{A3800C91-3833-4EBC-8BBC-33BF3E8316ED}">
      <dgm:prSet/>
      <dgm:spPr/>
      <dgm:t>
        <a:bodyPr/>
        <a:lstStyle/>
        <a:p>
          <a:r>
            <a:rPr lang="en-US" dirty="0" smtClean="0"/>
            <a:t>Regulatory framework</a:t>
          </a:r>
          <a:endParaRPr lang="en-GB" dirty="0"/>
        </a:p>
      </dgm:t>
    </dgm:pt>
    <dgm:pt modelId="{CCA4E140-EF45-4478-AA25-B89FD075C7B6}" type="parTrans" cxnId="{5BEE8665-1DDF-47B0-BD05-12B2E62BE02A}">
      <dgm:prSet/>
      <dgm:spPr/>
      <dgm:t>
        <a:bodyPr/>
        <a:lstStyle/>
        <a:p>
          <a:endParaRPr lang="en-US"/>
        </a:p>
      </dgm:t>
    </dgm:pt>
    <dgm:pt modelId="{26866F81-9CC8-48CB-A872-C8ACA4EF75CC}" type="sibTrans" cxnId="{5BEE8665-1DDF-47B0-BD05-12B2E62BE02A}">
      <dgm:prSet/>
      <dgm:spPr/>
      <dgm:t>
        <a:bodyPr/>
        <a:lstStyle/>
        <a:p>
          <a:endParaRPr lang="en-US"/>
        </a:p>
      </dgm:t>
    </dgm:pt>
    <dgm:pt modelId="{B0CF10C5-461F-4020-B576-889397DB90B1}">
      <dgm:prSet/>
      <dgm:spPr/>
      <dgm:t>
        <a:bodyPr/>
        <a:lstStyle/>
        <a:p>
          <a:r>
            <a:rPr lang="en-US" dirty="0" smtClean="0"/>
            <a:t>Outbreaks</a:t>
          </a:r>
          <a:endParaRPr lang="en-GB" dirty="0"/>
        </a:p>
      </dgm:t>
    </dgm:pt>
    <dgm:pt modelId="{D2E89467-96F0-47DA-82D2-42A4AF629464}" type="parTrans" cxnId="{F2F1FAC2-BF43-41BE-A274-E7C5BF9788BE}">
      <dgm:prSet/>
      <dgm:spPr/>
      <dgm:t>
        <a:bodyPr/>
        <a:lstStyle/>
        <a:p>
          <a:endParaRPr lang="en-US"/>
        </a:p>
      </dgm:t>
    </dgm:pt>
    <dgm:pt modelId="{B1F7382C-72D2-4179-8851-26259576CB16}" type="sibTrans" cxnId="{F2F1FAC2-BF43-41BE-A274-E7C5BF9788BE}">
      <dgm:prSet/>
      <dgm:spPr/>
      <dgm:t>
        <a:bodyPr/>
        <a:lstStyle/>
        <a:p>
          <a:endParaRPr lang="en-US"/>
        </a:p>
      </dgm:t>
    </dgm:pt>
    <dgm:pt modelId="{EB6D7522-613A-4B1D-8C41-6BE0CF2A176F}">
      <dgm:prSet/>
      <dgm:spPr/>
      <dgm:t>
        <a:bodyPr/>
        <a:lstStyle/>
        <a:p>
          <a:r>
            <a:rPr lang="en-US" dirty="0" smtClean="0"/>
            <a:t>Non-COVID pathogens</a:t>
          </a:r>
          <a:endParaRPr lang="en-GB" dirty="0"/>
        </a:p>
      </dgm:t>
    </dgm:pt>
    <dgm:pt modelId="{C2A36AAE-580E-447A-A9EE-FF2D155BAB42}" type="parTrans" cxnId="{9A30D893-BA3F-42DE-96AC-8C16A2A213DD}">
      <dgm:prSet/>
      <dgm:spPr/>
      <dgm:t>
        <a:bodyPr/>
        <a:lstStyle/>
        <a:p>
          <a:endParaRPr lang="en-US"/>
        </a:p>
      </dgm:t>
    </dgm:pt>
    <dgm:pt modelId="{3EAE65E6-F2ED-4126-992E-5F15D38D045A}" type="sibTrans" cxnId="{9A30D893-BA3F-42DE-96AC-8C16A2A213DD}">
      <dgm:prSet/>
      <dgm:spPr/>
      <dgm:t>
        <a:bodyPr/>
        <a:lstStyle/>
        <a:p>
          <a:endParaRPr lang="en-US"/>
        </a:p>
      </dgm:t>
    </dgm:pt>
    <dgm:pt modelId="{C1B53853-4DD1-4C88-AD28-25304325E225}">
      <dgm:prSet/>
      <dgm:spPr/>
      <dgm:t>
        <a:bodyPr/>
        <a:lstStyle/>
        <a:p>
          <a:r>
            <a:rPr lang="en-US" dirty="0" smtClean="0"/>
            <a:t>Antimicrobial stewardship</a:t>
          </a:r>
          <a:endParaRPr lang="en-GB" dirty="0"/>
        </a:p>
      </dgm:t>
    </dgm:pt>
    <dgm:pt modelId="{0186EE5E-8CDD-493D-B5BD-1BBD3D807A57}" type="parTrans" cxnId="{0D946676-585A-4F8F-98D8-E2BE6656EBC3}">
      <dgm:prSet/>
      <dgm:spPr/>
      <dgm:t>
        <a:bodyPr/>
        <a:lstStyle/>
        <a:p>
          <a:endParaRPr lang="en-US"/>
        </a:p>
      </dgm:t>
    </dgm:pt>
    <dgm:pt modelId="{A6BC394C-BAD1-4C5D-8457-49E438BB397F}" type="sibTrans" cxnId="{0D946676-585A-4F8F-98D8-E2BE6656EBC3}">
      <dgm:prSet/>
      <dgm:spPr/>
      <dgm:t>
        <a:bodyPr/>
        <a:lstStyle/>
        <a:p>
          <a:endParaRPr lang="en-US"/>
        </a:p>
      </dgm:t>
    </dgm:pt>
    <dgm:pt modelId="{D89091DD-4F59-4338-84C4-9B6FDBAC8ECF}">
      <dgm:prSet/>
      <dgm:spPr/>
      <dgm:t>
        <a:bodyPr/>
        <a:lstStyle/>
        <a:p>
          <a:r>
            <a:rPr lang="en-US" dirty="0" smtClean="0"/>
            <a:t>Digital transformation</a:t>
          </a:r>
          <a:endParaRPr lang="en-GB" dirty="0"/>
        </a:p>
      </dgm:t>
    </dgm:pt>
    <dgm:pt modelId="{98B7512B-340C-4086-A57E-243B93839A97}" type="parTrans" cxnId="{A5929720-4E5C-4E98-8110-184219ED64B7}">
      <dgm:prSet/>
      <dgm:spPr/>
      <dgm:t>
        <a:bodyPr/>
        <a:lstStyle/>
        <a:p>
          <a:endParaRPr lang="en-US"/>
        </a:p>
      </dgm:t>
    </dgm:pt>
    <dgm:pt modelId="{9002D39E-F16E-4B78-8139-CB52E9E8DF99}" type="sibTrans" cxnId="{A5929720-4E5C-4E98-8110-184219ED64B7}">
      <dgm:prSet/>
      <dgm:spPr/>
      <dgm:t>
        <a:bodyPr/>
        <a:lstStyle/>
        <a:p>
          <a:endParaRPr lang="en-US"/>
        </a:p>
      </dgm:t>
    </dgm:pt>
    <dgm:pt modelId="{BB46E83F-ED3F-4462-BEB6-8CF349491DFE}">
      <dgm:prSet/>
      <dgm:spPr/>
      <dgm:t>
        <a:bodyPr/>
        <a:lstStyle/>
        <a:p>
          <a:r>
            <a:rPr lang="en-US" dirty="0" smtClean="0"/>
            <a:t>Applied research</a:t>
          </a:r>
          <a:endParaRPr lang="en-GB" dirty="0"/>
        </a:p>
      </dgm:t>
    </dgm:pt>
    <dgm:pt modelId="{95301B10-05BF-4494-8F81-FF5536118FBD}" type="parTrans" cxnId="{825DFAF8-1222-49E8-9A98-60217C955F82}">
      <dgm:prSet/>
      <dgm:spPr/>
      <dgm:t>
        <a:bodyPr/>
        <a:lstStyle/>
        <a:p>
          <a:endParaRPr lang="en-US"/>
        </a:p>
      </dgm:t>
    </dgm:pt>
    <dgm:pt modelId="{CD28E51F-6820-41B5-A9A3-03D3C262C013}" type="sibTrans" cxnId="{825DFAF8-1222-49E8-9A98-60217C955F82}">
      <dgm:prSet/>
      <dgm:spPr/>
      <dgm:t>
        <a:bodyPr/>
        <a:lstStyle/>
        <a:p>
          <a:endParaRPr lang="en-US"/>
        </a:p>
      </dgm:t>
    </dgm:pt>
    <dgm:pt modelId="{17166445-FD36-4868-8C43-C5673F17EC15}">
      <dgm:prSet/>
      <dgm:spPr/>
      <dgm:t>
        <a:bodyPr/>
        <a:lstStyle/>
        <a:p>
          <a:r>
            <a:rPr lang="en-US" smtClean="0"/>
            <a:t>Guidelines and policy development</a:t>
          </a:r>
          <a:endParaRPr lang="en-GB" dirty="0"/>
        </a:p>
      </dgm:t>
    </dgm:pt>
    <dgm:pt modelId="{950C711D-B761-45CD-9D54-1F82435AA983}" type="parTrans" cxnId="{2849346E-9977-431E-985E-5C1626FDE98F}">
      <dgm:prSet/>
      <dgm:spPr/>
      <dgm:t>
        <a:bodyPr/>
        <a:lstStyle/>
        <a:p>
          <a:endParaRPr lang="en-US"/>
        </a:p>
      </dgm:t>
    </dgm:pt>
    <dgm:pt modelId="{F6F13AA5-4D86-419A-B37F-75C00D05F18B}" type="sibTrans" cxnId="{2849346E-9977-431E-985E-5C1626FDE98F}">
      <dgm:prSet/>
      <dgm:spPr/>
      <dgm:t>
        <a:bodyPr/>
        <a:lstStyle/>
        <a:p>
          <a:endParaRPr lang="en-US"/>
        </a:p>
      </dgm:t>
    </dgm:pt>
    <dgm:pt modelId="{6DB55F0D-B284-48E4-A206-2CFFD3EF4D08}">
      <dgm:prSet/>
      <dgm:spPr/>
      <dgm:t>
        <a:bodyPr/>
        <a:lstStyle/>
        <a:p>
          <a:r>
            <a:rPr lang="en-GB" smtClean="0"/>
            <a:t>Testing </a:t>
          </a:r>
          <a:r>
            <a:rPr lang="en-GB" dirty="0" smtClean="0"/>
            <a:t>and laboratory factors</a:t>
          </a:r>
          <a:endParaRPr lang="en-GB" dirty="0"/>
        </a:p>
      </dgm:t>
    </dgm:pt>
    <dgm:pt modelId="{5A87AB3C-E32A-46E1-996A-A8261C8B95D6}" type="parTrans" cxnId="{8ACB1EEB-69AA-45E4-BDCA-42D40207E92B}">
      <dgm:prSet/>
      <dgm:spPr/>
      <dgm:t>
        <a:bodyPr/>
        <a:lstStyle/>
        <a:p>
          <a:endParaRPr lang="en-US"/>
        </a:p>
      </dgm:t>
    </dgm:pt>
    <dgm:pt modelId="{D4F6D91B-C8AE-4621-9D6A-96993E27ECDA}" type="sibTrans" cxnId="{8ACB1EEB-69AA-45E4-BDCA-42D40207E92B}">
      <dgm:prSet/>
      <dgm:spPr/>
      <dgm:t>
        <a:bodyPr/>
        <a:lstStyle/>
        <a:p>
          <a:endParaRPr lang="en-US"/>
        </a:p>
      </dgm:t>
    </dgm:pt>
    <dgm:pt modelId="{BE5860FC-7836-4AA6-B576-127149B729A8}" type="pres">
      <dgm:prSet presAssocID="{AB417C5C-8C85-402A-B126-7A6A038A14B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A2CDCA-1C7A-4ED9-A7AB-2FF770FBFC00}" type="pres">
      <dgm:prSet presAssocID="{B0FABB2A-7CD8-424D-A6A6-FB8D3AF3A917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3ECD42-C614-4423-AE1E-D100C73AD1BD}" type="pres">
      <dgm:prSet presAssocID="{E5AFE7C5-476B-4D1F-BE14-5B3A10687E63}" presName="sibTrans" presStyleCnt="0"/>
      <dgm:spPr/>
    </dgm:pt>
    <dgm:pt modelId="{E04A5EAF-BE25-485A-9998-BBAB1E5D3010}" type="pres">
      <dgm:prSet presAssocID="{62993567-8983-4FA8-AF7E-93151ACDC0C8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3EA8A0-711F-4C45-823C-BF61515D4F02}" type="pres">
      <dgm:prSet presAssocID="{7252C7E7-65D0-478F-82AC-404B37CC10FB}" presName="sibTrans" presStyleCnt="0"/>
      <dgm:spPr/>
    </dgm:pt>
    <dgm:pt modelId="{017AE501-8BD1-4393-A6EE-0E98BECE74EE}" type="pres">
      <dgm:prSet presAssocID="{6DB55F0D-B284-48E4-A206-2CFFD3EF4D08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F6C5E0-BC47-416C-B4EF-773159CAD6B6}" type="pres">
      <dgm:prSet presAssocID="{D4F6D91B-C8AE-4621-9D6A-96993E27ECDA}" presName="sibTrans" presStyleCnt="0"/>
      <dgm:spPr/>
    </dgm:pt>
    <dgm:pt modelId="{96E61585-96D5-401D-85B3-70214FAE8FDD}" type="pres">
      <dgm:prSet presAssocID="{95C0898F-6959-4038-B30F-3B228ED27F8F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A45EA8-C24C-4A31-9F2C-1E5275BA7220}" type="pres">
      <dgm:prSet presAssocID="{2D49190D-D063-43EC-82A7-6958795BB0D2}" presName="sibTrans" presStyleCnt="0"/>
      <dgm:spPr/>
    </dgm:pt>
    <dgm:pt modelId="{F0F152B2-E43C-4505-8213-3E03447F4A67}" type="pres">
      <dgm:prSet presAssocID="{B41118EF-389B-4218-9354-8D96C6BD342E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96EFB4-D8E8-4566-980D-F743AE8D1A17}" type="pres">
      <dgm:prSet presAssocID="{8017D6ED-1A9A-45D0-9933-C9F4133E6120}" presName="sibTrans" presStyleCnt="0"/>
      <dgm:spPr/>
    </dgm:pt>
    <dgm:pt modelId="{98823ABF-126B-430A-97EB-0552A3CB6100}" type="pres">
      <dgm:prSet presAssocID="{17166445-FD36-4868-8C43-C5673F17EC15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E0E725-E634-4B1C-AF38-816AC53428CA}" type="pres">
      <dgm:prSet presAssocID="{F6F13AA5-4D86-419A-B37F-75C00D05F18B}" presName="sibTrans" presStyleCnt="0"/>
      <dgm:spPr/>
    </dgm:pt>
    <dgm:pt modelId="{604B5B76-FBF6-4636-9733-8C6D6D3F2A6B}" type="pres">
      <dgm:prSet presAssocID="{A3800C91-3833-4EBC-8BBC-33BF3E8316ED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2BB130-A5A4-44AF-BF6F-D23D179E7497}" type="pres">
      <dgm:prSet presAssocID="{26866F81-9CC8-48CB-A872-C8ACA4EF75CC}" presName="sibTrans" presStyleCnt="0"/>
      <dgm:spPr/>
    </dgm:pt>
    <dgm:pt modelId="{A0D03C9B-3457-487A-9A17-6AE6A9C39975}" type="pres">
      <dgm:prSet presAssocID="{B0CF10C5-461F-4020-B576-889397DB90B1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25FD34-2822-4FAF-B30C-7AAC2E27411D}" type="pres">
      <dgm:prSet presAssocID="{B1F7382C-72D2-4179-8851-26259576CB16}" presName="sibTrans" presStyleCnt="0"/>
      <dgm:spPr/>
    </dgm:pt>
    <dgm:pt modelId="{5C9EFE56-FA16-4F4B-A2B3-ABFF1F7A82CF}" type="pres">
      <dgm:prSet presAssocID="{EB6D7522-613A-4B1D-8C41-6BE0CF2A176F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D32A97-B81F-459A-8525-A982B147F809}" type="pres">
      <dgm:prSet presAssocID="{3EAE65E6-F2ED-4126-992E-5F15D38D045A}" presName="sibTrans" presStyleCnt="0"/>
      <dgm:spPr/>
    </dgm:pt>
    <dgm:pt modelId="{37649BDA-78D1-4DD0-B5E7-3789EA3EAF06}" type="pres">
      <dgm:prSet presAssocID="{C1B53853-4DD1-4C88-AD28-25304325E225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ACFEED-0466-493E-8999-94D705AA9A8D}" type="pres">
      <dgm:prSet presAssocID="{A6BC394C-BAD1-4C5D-8457-49E438BB397F}" presName="sibTrans" presStyleCnt="0"/>
      <dgm:spPr/>
    </dgm:pt>
    <dgm:pt modelId="{5B7C1D1C-3FDD-4EFF-B333-FEF7F47DC410}" type="pres">
      <dgm:prSet presAssocID="{D89091DD-4F59-4338-84C4-9B6FDBAC8ECF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6E5FCE-BFEF-4240-AD84-E3C6EFDE3903}" type="pres">
      <dgm:prSet presAssocID="{9002D39E-F16E-4B78-8139-CB52E9E8DF99}" presName="sibTrans" presStyleCnt="0"/>
      <dgm:spPr/>
    </dgm:pt>
    <dgm:pt modelId="{DAAF500F-0114-4093-8941-07E463913C6F}" type="pres">
      <dgm:prSet presAssocID="{BB46E83F-ED3F-4462-BEB6-8CF349491DFE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F1FAC2-BF43-41BE-A274-E7C5BF9788BE}" srcId="{AB417C5C-8C85-402A-B126-7A6A038A14B1}" destId="{B0CF10C5-461F-4020-B576-889397DB90B1}" srcOrd="7" destOrd="0" parTransId="{D2E89467-96F0-47DA-82D2-42A4AF629464}" sibTransId="{B1F7382C-72D2-4179-8851-26259576CB16}"/>
    <dgm:cxn modelId="{9192A377-C625-428F-91F3-4524B59DF9B8}" srcId="{AB417C5C-8C85-402A-B126-7A6A038A14B1}" destId="{B0FABB2A-7CD8-424D-A6A6-FB8D3AF3A917}" srcOrd="0" destOrd="0" parTransId="{0696B609-C2F2-4E6D-AB8E-0D66A3CDE834}" sibTransId="{E5AFE7C5-476B-4D1F-BE14-5B3A10687E63}"/>
    <dgm:cxn modelId="{825DFAF8-1222-49E8-9A98-60217C955F82}" srcId="{AB417C5C-8C85-402A-B126-7A6A038A14B1}" destId="{BB46E83F-ED3F-4462-BEB6-8CF349491DFE}" srcOrd="11" destOrd="0" parTransId="{95301B10-05BF-4494-8F81-FF5536118FBD}" sibTransId="{CD28E51F-6820-41B5-A9A3-03D3C262C013}"/>
    <dgm:cxn modelId="{DF6E0AE2-22DE-454D-ABF3-BD77F4DB28CE}" srcId="{AB417C5C-8C85-402A-B126-7A6A038A14B1}" destId="{95C0898F-6959-4038-B30F-3B228ED27F8F}" srcOrd="3" destOrd="0" parTransId="{2A2CE491-4341-4740-95CD-1AB50EB32397}" sibTransId="{2D49190D-D063-43EC-82A7-6958795BB0D2}"/>
    <dgm:cxn modelId="{19783C5D-9537-4A4E-BDFF-6F12D6ED97D1}" type="presOf" srcId="{A3800C91-3833-4EBC-8BBC-33BF3E8316ED}" destId="{604B5B76-FBF6-4636-9733-8C6D6D3F2A6B}" srcOrd="0" destOrd="0" presId="urn:microsoft.com/office/officeart/2005/8/layout/default"/>
    <dgm:cxn modelId="{56DEE7BC-CB02-4DC2-8F82-DC838F0A6AA5}" type="presOf" srcId="{C1B53853-4DD1-4C88-AD28-25304325E225}" destId="{37649BDA-78D1-4DD0-B5E7-3789EA3EAF06}" srcOrd="0" destOrd="0" presId="urn:microsoft.com/office/officeart/2005/8/layout/default"/>
    <dgm:cxn modelId="{0BDCD84E-3F67-4526-9942-643A29DB6F2D}" type="presOf" srcId="{AB417C5C-8C85-402A-B126-7A6A038A14B1}" destId="{BE5860FC-7836-4AA6-B576-127149B729A8}" srcOrd="0" destOrd="0" presId="urn:microsoft.com/office/officeart/2005/8/layout/default"/>
    <dgm:cxn modelId="{14734206-227F-4DDA-A6E7-45EF4A928B9C}" type="presOf" srcId="{62993567-8983-4FA8-AF7E-93151ACDC0C8}" destId="{E04A5EAF-BE25-485A-9998-BBAB1E5D3010}" srcOrd="0" destOrd="0" presId="urn:microsoft.com/office/officeart/2005/8/layout/default"/>
    <dgm:cxn modelId="{0E5A8686-C770-49B7-847A-9C517A7B245C}" type="presOf" srcId="{D89091DD-4F59-4338-84C4-9B6FDBAC8ECF}" destId="{5B7C1D1C-3FDD-4EFF-B333-FEF7F47DC410}" srcOrd="0" destOrd="0" presId="urn:microsoft.com/office/officeart/2005/8/layout/default"/>
    <dgm:cxn modelId="{0D946676-585A-4F8F-98D8-E2BE6656EBC3}" srcId="{AB417C5C-8C85-402A-B126-7A6A038A14B1}" destId="{C1B53853-4DD1-4C88-AD28-25304325E225}" srcOrd="9" destOrd="0" parTransId="{0186EE5E-8CDD-493D-B5BD-1BBD3D807A57}" sibTransId="{A6BC394C-BAD1-4C5D-8457-49E438BB397F}"/>
    <dgm:cxn modelId="{0DD9025D-2891-4257-A56F-3C16ADAEDB82}" type="presOf" srcId="{B41118EF-389B-4218-9354-8D96C6BD342E}" destId="{F0F152B2-E43C-4505-8213-3E03447F4A67}" srcOrd="0" destOrd="0" presId="urn:microsoft.com/office/officeart/2005/8/layout/default"/>
    <dgm:cxn modelId="{81D49844-2699-4805-8601-154E74008BF5}" type="presOf" srcId="{6DB55F0D-B284-48E4-A206-2CFFD3EF4D08}" destId="{017AE501-8BD1-4393-A6EE-0E98BECE74EE}" srcOrd="0" destOrd="0" presId="urn:microsoft.com/office/officeart/2005/8/layout/default"/>
    <dgm:cxn modelId="{B1D7F01A-DA00-4290-92CC-7EB6C3FE75A4}" type="presOf" srcId="{17166445-FD36-4868-8C43-C5673F17EC15}" destId="{98823ABF-126B-430A-97EB-0552A3CB6100}" srcOrd="0" destOrd="0" presId="urn:microsoft.com/office/officeart/2005/8/layout/default"/>
    <dgm:cxn modelId="{A6C09336-FE57-45CC-9A85-378D50C57DB7}" type="presOf" srcId="{95C0898F-6959-4038-B30F-3B228ED27F8F}" destId="{96E61585-96D5-401D-85B3-70214FAE8FDD}" srcOrd="0" destOrd="0" presId="urn:microsoft.com/office/officeart/2005/8/layout/default"/>
    <dgm:cxn modelId="{A9D2134F-B40E-4B49-8C57-BB23396C23B9}" srcId="{AB417C5C-8C85-402A-B126-7A6A038A14B1}" destId="{62993567-8983-4FA8-AF7E-93151ACDC0C8}" srcOrd="1" destOrd="0" parTransId="{8760557A-7313-4955-813F-0B06E8AF5763}" sibTransId="{7252C7E7-65D0-478F-82AC-404B37CC10FB}"/>
    <dgm:cxn modelId="{06FA1180-EFBC-47A6-BEF6-4A20B12F8F4A}" type="presOf" srcId="{EB6D7522-613A-4B1D-8C41-6BE0CF2A176F}" destId="{5C9EFE56-FA16-4F4B-A2B3-ABFF1F7A82CF}" srcOrd="0" destOrd="0" presId="urn:microsoft.com/office/officeart/2005/8/layout/default"/>
    <dgm:cxn modelId="{9A30D893-BA3F-42DE-96AC-8C16A2A213DD}" srcId="{AB417C5C-8C85-402A-B126-7A6A038A14B1}" destId="{EB6D7522-613A-4B1D-8C41-6BE0CF2A176F}" srcOrd="8" destOrd="0" parTransId="{C2A36AAE-580E-447A-A9EE-FF2D155BAB42}" sibTransId="{3EAE65E6-F2ED-4126-992E-5F15D38D045A}"/>
    <dgm:cxn modelId="{0D87C1B2-92B4-4A54-ACB2-D13E531AE24A}" srcId="{AB417C5C-8C85-402A-B126-7A6A038A14B1}" destId="{B41118EF-389B-4218-9354-8D96C6BD342E}" srcOrd="4" destOrd="0" parTransId="{60B01CFA-2AE9-4EC7-8C7F-BBFD31F9C961}" sibTransId="{8017D6ED-1A9A-45D0-9933-C9F4133E6120}"/>
    <dgm:cxn modelId="{8ACB1EEB-69AA-45E4-BDCA-42D40207E92B}" srcId="{AB417C5C-8C85-402A-B126-7A6A038A14B1}" destId="{6DB55F0D-B284-48E4-A206-2CFFD3EF4D08}" srcOrd="2" destOrd="0" parTransId="{5A87AB3C-E32A-46E1-996A-A8261C8B95D6}" sibTransId="{D4F6D91B-C8AE-4621-9D6A-96993E27ECDA}"/>
    <dgm:cxn modelId="{6BD419E9-CF3C-49B6-9AD3-A0CDA7068092}" type="presOf" srcId="{BB46E83F-ED3F-4462-BEB6-8CF349491DFE}" destId="{DAAF500F-0114-4093-8941-07E463913C6F}" srcOrd="0" destOrd="0" presId="urn:microsoft.com/office/officeart/2005/8/layout/default"/>
    <dgm:cxn modelId="{2849346E-9977-431E-985E-5C1626FDE98F}" srcId="{AB417C5C-8C85-402A-B126-7A6A038A14B1}" destId="{17166445-FD36-4868-8C43-C5673F17EC15}" srcOrd="5" destOrd="0" parTransId="{950C711D-B761-45CD-9D54-1F82435AA983}" sibTransId="{F6F13AA5-4D86-419A-B37F-75C00D05F18B}"/>
    <dgm:cxn modelId="{A5929720-4E5C-4E98-8110-184219ED64B7}" srcId="{AB417C5C-8C85-402A-B126-7A6A038A14B1}" destId="{D89091DD-4F59-4338-84C4-9B6FDBAC8ECF}" srcOrd="10" destOrd="0" parTransId="{98B7512B-340C-4086-A57E-243B93839A97}" sibTransId="{9002D39E-F16E-4B78-8139-CB52E9E8DF99}"/>
    <dgm:cxn modelId="{6B2FF243-EA3F-443A-8CD6-55D80345F464}" type="presOf" srcId="{B0FABB2A-7CD8-424D-A6A6-FB8D3AF3A917}" destId="{68A2CDCA-1C7A-4ED9-A7AB-2FF770FBFC00}" srcOrd="0" destOrd="0" presId="urn:microsoft.com/office/officeart/2005/8/layout/default"/>
    <dgm:cxn modelId="{9E366183-5946-48D3-8E7B-108A2CEE73DD}" type="presOf" srcId="{B0CF10C5-461F-4020-B576-889397DB90B1}" destId="{A0D03C9B-3457-487A-9A17-6AE6A9C39975}" srcOrd="0" destOrd="0" presId="urn:microsoft.com/office/officeart/2005/8/layout/default"/>
    <dgm:cxn modelId="{5BEE8665-1DDF-47B0-BD05-12B2E62BE02A}" srcId="{AB417C5C-8C85-402A-B126-7A6A038A14B1}" destId="{A3800C91-3833-4EBC-8BBC-33BF3E8316ED}" srcOrd="6" destOrd="0" parTransId="{CCA4E140-EF45-4478-AA25-B89FD075C7B6}" sibTransId="{26866F81-9CC8-48CB-A872-C8ACA4EF75CC}"/>
    <dgm:cxn modelId="{F28B70DC-1A00-4100-B34E-76F8A1BB6F53}" type="presParOf" srcId="{BE5860FC-7836-4AA6-B576-127149B729A8}" destId="{68A2CDCA-1C7A-4ED9-A7AB-2FF770FBFC00}" srcOrd="0" destOrd="0" presId="urn:microsoft.com/office/officeart/2005/8/layout/default"/>
    <dgm:cxn modelId="{4C896CC4-6956-428A-8C20-A592D22AFAB7}" type="presParOf" srcId="{BE5860FC-7836-4AA6-B576-127149B729A8}" destId="{973ECD42-C614-4423-AE1E-D100C73AD1BD}" srcOrd="1" destOrd="0" presId="urn:microsoft.com/office/officeart/2005/8/layout/default"/>
    <dgm:cxn modelId="{BE10326F-54BA-40E9-8307-4CC03A921C65}" type="presParOf" srcId="{BE5860FC-7836-4AA6-B576-127149B729A8}" destId="{E04A5EAF-BE25-485A-9998-BBAB1E5D3010}" srcOrd="2" destOrd="0" presId="urn:microsoft.com/office/officeart/2005/8/layout/default"/>
    <dgm:cxn modelId="{9D638DC2-735D-4B0B-AFA2-1FDACA930049}" type="presParOf" srcId="{BE5860FC-7836-4AA6-B576-127149B729A8}" destId="{DB3EA8A0-711F-4C45-823C-BF61515D4F02}" srcOrd="3" destOrd="0" presId="urn:microsoft.com/office/officeart/2005/8/layout/default"/>
    <dgm:cxn modelId="{F3AAD158-949A-46F1-9BE4-10D49012D111}" type="presParOf" srcId="{BE5860FC-7836-4AA6-B576-127149B729A8}" destId="{017AE501-8BD1-4393-A6EE-0E98BECE74EE}" srcOrd="4" destOrd="0" presId="urn:microsoft.com/office/officeart/2005/8/layout/default"/>
    <dgm:cxn modelId="{A5B4EAB2-A24F-417E-84ED-2458DB06FDF4}" type="presParOf" srcId="{BE5860FC-7836-4AA6-B576-127149B729A8}" destId="{BAF6C5E0-BC47-416C-B4EF-773159CAD6B6}" srcOrd="5" destOrd="0" presId="urn:microsoft.com/office/officeart/2005/8/layout/default"/>
    <dgm:cxn modelId="{36D9A85C-E0C6-4D79-AC98-ECC98A270334}" type="presParOf" srcId="{BE5860FC-7836-4AA6-B576-127149B729A8}" destId="{96E61585-96D5-401D-85B3-70214FAE8FDD}" srcOrd="6" destOrd="0" presId="urn:microsoft.com/office/officeart/2005/8/layout/default"/>
    <dgm:cxn modelId="{511E4DE4-2502-4A72-925A-7A105B12ED9F}" type="presParOf" srcId="{BE5860FC-7836-4AA6-B576-127149B729A8}" destId="{08A45EA8-C24C-4A31-9F2C-1E5275BA7220}" srcOrd="7" destOrd="0" presId="urn:microsoft.com/office/officeart/2005/8/layout/default"/>
    <dgm:cxn modelId="{1B1EC2A3-76D1-4EDC-89E3-0367677BA6A1}" type="presParOf" srcId="{BE5860FC-7836-4AA6-B576-127149B729A8}" destId="{F0F152B2-E43C-4505-8213-3E03447F4A67}" srcOrd="8" destOrd="0" presId="urn:microsoft.com/office/officeart/2005/8/layout/default"/>
    <dgm:cxn modelId="{2D033569-1DCE-4A9E-8D8E-34E971660B23}" type="presParOf" srcId="{BE5860FC-7836-4AA6-B576-127149B729A8}" destId="{AA96EFB4-D8E8-4566-980D-F743AE8D1A17}" srcOrd="9" destOrd="0" presId="urn:microsoft.com/office/officeart/2005/8/layout/default"/>
    <dgm:cxn modelId="{52F57B99-A727-40F8-985F-645AED7B95E8}" type="presParOf" srcId="{BE5860FC-7836-4AA6-B576-127149B729A8}" destId="{98823ABF-126B-430A-97EB-0552A3CB6100}" srcOrd="10" destOrd="0" presId="urn:microsoft.com/office/officeart/2005/8/layout/default"/>
    <dgm:cxn modelId="{41AE8F30-9B60-4254-984A-595EE4989F62}" type="presParOf" srcId="{BE5860FC-7836-4AA6-B576-127149B729A8}" destId="{BDE0E725-E634-4B1C-AF38-816AC53428CA}" srcOrd="11" destOrd="0" presId="urn:microsoft.com/office/officeart/2005/8/layout/default"/>
    <dgm:cxn modelId="{7964A934-4E88-4EB0-ADC1-1D2FE3FDDF62}" type="presParOf" srcId="{BE5860FC-7836-4AA6-B576-127149B729A8}" destId="{604B5B76-FBF6-4636-9733-8C6D6D3F2A6B}" srcOrd="12" destOrd="0" presId="urn:microsoft.com/office/officeart/2005/8/layout/default"/>
    <dgm:cxn modelId="{0247B9A0-A3AD-4081-8DB3-56BCB6DC55FF}" type="presParOf" srcId="{BE5860FC-7836-4AA6-B576-127149B729A8}" destId="{AF2BB130-A5A4-44AF-BF6F-D23D179E7497}" srcOrd="13" destOrd="0" presId="urn:microsoft.com/office/officeart/2005/8/layout/default"/>
    <dgm:cxn modelId="{76D94458-899E-4FD6-9438-DFD51A4E9372}" type="presParOf" srcId="{BE5860FC-7836-4AA6-B576-127149B729A8}" destId="{A0D03C9B-3457-487A-9A17-6AE6A9C39975}" srcOrd="14" destOrd="0" presId="urn:microsoft.com/office/officeart/2005/8/layout/default"/>
    <dgm:cxn modelId="{29F2097B-1760-4E3C-9429-FF12DD66D0F1}" type="presParOf" srcId="{BE5860FC-7836-4AA6-B576-127149B729A8}" destId="{6125FD34-2822-4FAF-B30C-7AAC2E27411D}" srcOrd="15" destOrd="0" presId="urn:microsoft.com/office/officeart/2005/8/layout/default"/>
    <dgm:cxn modelId="{DBAB1967-2C99-4CDA-A819-B41DAEBA98D4}" type="presParOf" srcId="{BE5860FC-7836-4AA6-B576-127149B729A8}" destId="{5C9EFE56-FA16-4F4B-A2B3-ABFF1F7A82CF}" srcOrd="16" destOrd="0" presId="urn:microsoft.com/office/officeart/2005/8/layout/default"/>
    <dgm:cxn modelId="{343AFDE6-0DCD-439F-8398-A391EF18160A}" type="presParOf" srcId="{BE5860FC-7836-4AA6-B576-127149B729A8}" destId="{EDD32A97-B81F-459A-8525-A982B147F809}" srcOrd="17" destOrd="0" presId="urn:microsoft.com/office/officeart/2005/8/layout/default"/>
    <dgm:cxn modelId="{49ABE1BB-3393-4ED9-BED9-BD9EA0C9350E}" type="presParOf" srcId="{BE5860FC-7836-4AA6-B576-127149B729A8}" destId="{37649BDA-78D1-4DD0-B5E7-3789EA3EAF06}" srcOrd="18" destOrd="0" presId="urn:microsoft.com/office/officeart/2005/8/layout/default"/>
    <dgm:cxn modelId="{9474660B-D3C5-4B41-B66E-65818484185E}" type="presParOf" srcId="{BE5860FC-7836-4AA6-B576-127149B729A8}" destId="{FBACFEED-0466-493E-8999-94D705AA9A8D}" srcOrd="19" destOrd="0" presId="urn:microsoft.com/office/officeart/2005/8/layout/default"/>
    <dgm:cxn modelId="{6BBE185F-F762-4B58-8735-82355B198CDB}" type="presParOf" srcId="{BE5860FC-7836-4AA6-B576-127149B729A8}" destId="{5B7C1D1C-3FDD-4EFF-B333-FEF7F47DC410}" srcOrd="20" destOrd="0" presId="urn:microsoft.com/office/officeart/2005/8/layout/default"/>
    <dgm:cxn modelId="{241F9879-2ACB-4248-8024-FD12ED4E6809}" type="presParOf" srcId="{BE5860FC-7836-4AA6-B576-127149B729A8}" destId="{D66E5FCE-BFEF-4240-AD84-E3C6EFDE3903}" srcOrd="21" destOrd="0" presId="urn:microsoft.com/office/officeart/2005/8/layout/default"/>
    <dgm:cxn modelId="{37714FC4-AADA-4397-94A3-AD6261690E02}" type="presParOf" srcId="{BE5860FC-7836-4AA6-B576-127149B729A8}" destId="{DAAF500F-0114-4093-8941-07E463913C6F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B417C5C-8C85-402A-B126-7A6A038A14B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FABB2A-7CD8-424D-A6A6-FB8D3AF3A917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PPE</a:t>
          </a:r>
          <a:endParaRPr lang="en-US" dirty="0"/>
        </a:p>
      </dgm:t>
    </dgm:pt>
    <dgm:pt modelId="{0696B609-C2F2-4E6D-AB8E-0D66A3CDE834}" type="parTrans" cxnId="{9192A377-C625-428F-91F3-4524B59DF9B8}">
      <dgm:prSet/>
      <dgm:spPr/>
      <dgm:t>
        <a:bodyPr/>
        <a:lstStyle/>
        <a:p>
          <a:endParaRPr lang="en-US"/>
        </a:p>
      </dgm:t>
    </dgm:pt>
    <dgm:pt modelId="{E5AFE7C5-476B-4D1F-BE14-5B3A10687E63}" type="sibTrans" cxnId="{9192A377-C625-428F-91F3-4524B59DF9B8}">
      <dgm:prSet/>
      <dgm:spPr/>
      <dgm:t>
        <a:bodyPr/>
        <a:lstStyle/>
        <a:p>
          <a:endParaRPr lang="en-US"/>
        </a:p>
      </dgm:t>
    </dgm:pt>
    <dgm:pt modelId="{62993567-8983-4FA8-AF7E-93151ACDC0C8}">
      <dgm:prSet/>
      <dgm:spPr/>
      <dgm:t>
        <a:bodyPr/>
        <a:lstStyle/>
        <a:p>
          <a:r>
            <a:rPr lang="en-US" dirty="0" smtClean="0"/>
            <a:t>Transmission routes</a:t>
          </a:r>
          <a:endParaRPr lang="en-GB" dirty="0"/>
        </a:p>
      </dgm:t>
    </dgm:pt>
    <dgm:pt modelId="{8760557A-7313-4955-813F-0B06E8AF5763}" type="parTrans" cxnId="{A9D2134F-B40E-4B49-8C57-BB23396C23B9}">
      <dgm:prSet/>
      <dgm:spPr/>
      <dgm:t>
        <a:bodyPr/>
        <a:lstStyle/>
        <a:p>
          <a:endParaRPr lang="en-US"/>
        </a:p>
      </dgm:t>
    </dgm:pt>
    <dgm:pt modelId="{7252C7E7-65D0-478F-82AC-404B37CC10FB}" type="sibTrans" cxnId="{A9D2134F-B40E-4B49-8C57-BB23396C23B9}">
      <dgm:prSet/>
      <dgm:spPr/>
      <dgm:t>
        <a:bodyPr/>
        <a:lstStyle/>
        <a:p>
          <a:endParaRPr lang="en-US"/>
        </a:p>
      </dgm:t>
    </dgm:pt>
    <dgm:pt modelId="{95C0898F-6959-4038-B30F-3B228ED27F8F}">
      <dgm:prSet/>
      <dgm:spPr/>
      <dgm:t>
        <a:bodyPr/>
        <a:lstStyle/>
        <a:p>
          <a:r>
            <a:rPr lang="en-GB" dirty="0" smtClean="0"/>
            <a:t>Vaccination</a:t>
          </a:r>
          <a:endParaRPr lang="en-GB" dirty="0"/>
        </a:p>
      </dgm:t>
    </dgm:pt>
    <dgm:pt modelId="{2A2CE491-4341-4740-95CD-1AB50EB32397}" type="parTrans" cxnId="{DF6E0AE2-22DE-454D-ABF3-BD77F4DB28CE}">
      <dgm:prSet/>
      <dgm:spPr/>
      <dgm:t>
        <a:bodyPr/>
        <a:lstStyle/>
        <a:p>
          <a:endParaRPr lang="en-US"/>
        </a:p>
      </dgm:t>
    </dgm:pt>
    <dgm:pt modelId="{2D49190D-D063-43EC-82A7-6958795BB0D2}" type="sibTrans" cxnId="{DF6E0AE2-22DE-454D-ABF3-BD77F4DB28CE}">
      <dgm:prSet/>
      <dgm:spPr/>
      <dgm:t>
        <a:bodyPr/>
        <a:lstStyle/>
        <a:p>
          <a:endParaRPr lang="en-US"/>
        </a:p>
      </dgm:t>
    </dgm:pt>
    <dgm:pt modelId="{B41118EF-389B-4218-9354-8D96C6BD342E}">
      <dgm:prSet/>
      <dgm:spPr/>
      <dgm:t>
        <a:bodyPr/>
        <a:lstStyle/>
        <a:p>
          <a:r>
            <a:rPr lang="en-US" dirty="0" smtClean="0"/>
            <a:t>Organizational transformation</a:t>
          </a:r>
          <a:endParaRPr lang="en-GB" dirty="0"/>
        </a:p>
      </dgm:t>
    </dgm:pt>
    <dgm:pt modelId="{60B01CFA-2AE9-4EC7-8C7F-BBFD31F9C961}" type="parTrans" cxnId="{0D87C1B2-92B4-4A54-ACB2-D13E531AE24A}">
      <dgm:prSet/>
      <dgm:spPr/>
      <dgm:t>
        <a:bodyPr/>
        <a:lstStyle/>
        <a:p>
          <a:endParaRPr lang="en-US"/>
        </a:p>
      </dgm:t>
    </dgm:pt>
    <dgm:pt modelId="{8017D6ED-1A9A-45D0-9933-C9F4133E6120}" type="sibTrans" cxnId="{0D87C1B2-92B4-4A54-ACB2-D13E531AE24A}">
      <dgm:prSet/>
      <dgm:spPr/>
      <dgm:t>
        <a:bodyPr/>
        <a:lstStyle/>
        <a:p>
          <a:endParaRPr lang="en-US"/>
        </a:p>
      </dgm:t>
    </dgm:pt>
    <dgm:pt modelId="{A3800C91-3833-4EBC-8BBC-33BF3E8316ED}">
      <dgm:prSet/>
      <dgm:spPr/>
      <dgm:t>
        <a:bodyPr/>
        <a:lstStyle/>
        <a:p>
          <a:r>
            <a:rPr lang="en-US" dirty="0" smtClean="0"/>
            <a:t>Regulatory framework</a:t>
          </a:r>
          <a:endParaRPr lang="en-GB" dirty="0"/>
        </a:p>
      </dgm:t>
    </dgm:pt>
    <dgm:pt modelId="{CCA4E140-EF45-4478-AA25-B89FD075C7B6}" type="parTrans" cxnId="{5BEE8665-1DDF-47B0-BD05-12B2E62BE02A}">
      <dgm:prSet/>
      <dgm:spPr/>
      <dgm:t>
        <a:bodyPr/>
        <a:lstStyle/>
        <a:p>
          <a:endParaRPr lang="en-US"/>
        </a:p>
      </dgm:t>
    </dgm:pt>
    <dgm:pt modelId="{26866F81-9CC8-48CB-A872-C8ACA4EF75CC}" type="sibTrans" cxnId="{5BEE8665-1DDF-47B0-BD05-12B2E62BE02A}">
      <dgm:prSet/>
      <dgm:spPr/>
      <dgm:t>
        <a:bodyPr/>
        <a:lstStyle/>
        <a:p>
          <a:endParaRPr lang="en-US"/>
        </a:p>
      </dgm:t>
    </dgm:pt>
    <dgm:pt modelId="{B0CF10C5-461F-4020-B576-889397DB90B1}">
      <dgm:prSet/>
      <dgm:spPr/>
      <dgm:t>
        <a:bodyPr/>
        <a:lstStyle/>
        <a:p>
          <a:r>
            <a:rPr lang="en-US" dirty="0" smtClean="0"/>
            <a:t>Outbreaks</a:t>
          </a:r>
          <a:endParaRPr lang="en-GB" dirty="0"/>
        </a:p>
      </dgm:t>
    </dgm:pt>
    <dgm:pt modelId="{D2E89467-96F0-47DA-82D2-42A4AF629464}" type="parTrans" cxnId="{F2F1FAC2-BF43-41BE-A274-E7C5BF9788BE}">
      <dgm:prSet/>
      <dgm:spPr/>
      <dgm:t>
        <a:bodyPr/>
        <a:lstStyle/>
        <a:p>
          <a:endParaRPr lang="en-US"/>
        </a:p>
      </dgm:t>
    </dgm:pt>
    <dgm:pt modelId="{B1F7382C-72D2-4179-8851-26259576CB16}" type="sibTrans" cxnId="{F2F1FAC2-BF43-41BE-A274-E7C5BF9788BE}">
      <dgm:prSet/>
      <dgm:spPr/>
      <dgm:t>
        <a:bodyPr/>
        <a:lstStyle/>
        <a:p>
          <a:endParaRPr lang="en-US"/>
        </a:p>
      </dgm:t>
    </dgm:pt>
    <dgm:pt modelId="{EB6D7522-613A-4B1D-8C41-6BE0CF2A176F}">
      <dgm:prSet/>
      <dgm:spPr/>
      <dgm:t>
        <a:bodyPr/>
        <a:lstStyle/>
        <a:p>
          <a:r>
            <a:rPr lang="en-US" dirty="0" smtClean="0"/>
            <a:t>Non-COVID pathogens</a:t>
          </a:r>
          <a:endParaRPr lang="en-GB" dirty="0"/>
        </a:p>
      </dgm:t>
    </dgm:pt>
    <dgm:pt modelId="{C2A36AAE-580E-447A-A9EE-FF2D155BAB42}" type="parTrans" cxnId="{9A30D893-BA3F-42DE-96AC-8C16A2A213DD}">
      <dgm:prSet/>
      <dgm:spPr/>
      <dgm:t>
        <a:bodyPr/>
        <a:lstStyle/>
        <a:p>
          <a:endParaRPr lang="en-US"/>
        </a:p>
      </dgm:t>
    </dgm:pt>
    <dgm:pt modelId="{3EAE65E6-F2ED-4126-992E-5F15D38D045A}" type="sibTrans" cxnId="{9A30D893-BA3F-42DE-96AC-8C16A2A213DD}">
      <dgm:prSet/>
      <dgm:spPr/>
      <dgm:t>
        <a:bodyPr/>
        <a:lstStyle/>
        <a:p>
          <a:endParaRPr lang="en-US"/>
        </a:p>
      </dgm:t>
    </dgm:pt>
    <dgm:pt modelId="{C1B53853-4DD1-4C88-AD28-25304325E225}">
      <dgm:prSet/>
      <dgm:spPr/>
      <dgm:t>
        <a:bodyPr/>
        <a:lstStyle/>
        <a:p>
          <a:r>
            <a:rPr lang="en-US" dirty="0" smtClean="0"/>
            <a:t>Antimicrobial stewardship</a:t>
          </a:r>
          <a:endParaRPr lang="en-GB" dirty="0"/>
        </a:p>
      </dgm:t>
    </dgm:pt>
    <dgm:pt modelId="{0186EE5E-8CDD-493D-B5BD-1BBD3D807A57}" type="parTrans" cxnId="{0D946676-585A-4F8F-98D8-E2BE6656EBC3}">
      <dgm:prSet/>
      <dgm:spPr/>
      <dgm:t>
        <a:bodyPr/>
        <a:lstStyle/>
        <a:p>
          <a:endParaRPr lang="en-US"/>
        </a:p>
      </dgm:t>
    </dgm:pt>
    <dgm:pt modelId="{A6BC394C-BAD1-4C5D-8457-49E438BB397F}" type="sibTrans" cxnId="{0D946676-585A-4F8F-98D8-E2BE6656EBC3}">
      <dgm:prSet/>
      <dgm:spPr/>
      <dgm:t>
        <a:bodyPr/>
        <a:lstStyle/>
        <a:p>
          <a:endParaRPr lang="en-US"/>
        </a:p>
      </dgm:t>
    </dgm:pt>
    <dgm:pt modelId="{D89091DD-4F59-4338-84C4-9B6FDBAC8ECF}">
      <dgm:prSet/>
      <dgm:spPr/>
      <dgm:t>
        <a:bodyPr/>
        <a:lstStyle/>
        <a:p>
          <a:r>
            <a:rPr lang="en-US" dirty="0" smtClean="0"/>
            <a:t>Digital transformation</a:t>
          </a:r>
          <a:endParaRPr lang="en-GB" dirty="0"/>
        </a:p>
      </dgm:t>
    </dgm:pt>
    <dgm:pt modelId="{98B7512B-340C-4086-A57E-243B93839A97}" type="parTrans" cxnId="{A5929720-4E5C-4E98-8110-184219ED64B7}">
      <dgm:prSet/>
      <dgm:spPr/>
      <dgm:t>
        <a:bodyPr/>
        <a:lstStyle/>
        <a:p>
          <a:endParaRPr lang="en-US"/>
        </a:p>
      </dgm:t>
    </dgm:pt>
    <dgm:pt modelId="{9002D39E-F16E-4B78-8139-CB52E9E8DF99}" type="sibTrans" cxnId="{A5929720-4E5C-4E98-8110-184219ED64B7}">
      <dgm:prSet/>
      <dgm:spPr/>
      <dgm:t>
        <a:bodyPr/>
        <a:lstStyle/>
        <a:p>
          <a:endParaRPr lang="en-US"/>
        </a:p>
      </dgm:t>
    </dgm:pt>
    <dgm:pt modelId="{BB46E83F-ED3F-4462-BEB6-8CF349491DFE}">
      <dgm:prSet/>
      <dgm:spPr/>
      <dgm:t>
        <a:bodyPr/>
        <a:lstStyle/>
        <a:p>
          <a:r>
            <a:rPr lang="en-US" dirty="0" smtClean="0"/>
            <a:t>Applied research</a:t>
          </a:r>
          <a:endParaRPr lang="en-GB" dirty="0"/>
        </a:p>
      </dgm:t>
    </dgm:pt>
    <dgm:pt modelId="{95301B10-05BF-4494-8F81-FF5536118FBD}" type="parTrans" cxnId="{825DFAF8-1222-49E8-9A98-60217C955F82}">
      <dgm:prSet/>
      <dgm:spPr/>
      <dgm:t>
        <a:bodyPr/>
        <a:lstStyle/>
        <a:p>
          <a:endParaRPr lang="en-US"/>
        </a:p>
      </dgm:t>
    </dgm:pt>
    <dgm:pt modelId="{CD28E51F-6820-41B5-A9A3-03D3C262C013}" type="sibTrans" cxnId="{825DFAF8-1222-49E8-9A98-60217C955F82}">
      <dgm:prSet/>
      <dgm:spPr/>
      <dgm:t>
        <a:bodyPr/>
        <a:lstStyle/>
        <a:p>
          <a:endParaRPr lang="en-US"/>
        </a:p>
      </dgm:t>
    </dgm:pt>
    <dgm:pt modelId="{17166445-FD36-4868-8C43-C5673F17EC15}">
      <dgm:prSet/>
      <dgm:spPr/>
      <dgm:t>
        <a:bodyPr/>
        <a:lstStyle/>
        <a:p>
          <a:r>
            <a:rPr lang="en-US" smtClean="0"/>
            <a:t>Guidelines and policy development</a:t>
          </a:r>
          <a:endParaRPr lang="en-GB" dirty="0"/>
        </a:p>
      </dgm:t>
    </dgm:pt>
    <dgm:pt modelId="{950C711D-B761-45CD-9D54-1F82435AA983}" type="parTrans" cxnId="{2849346E-9977-431E-985E-5C1626FDE98F}">
      <dgm:prSet/>
      <dgm:spPr/>
      <dgm:t>
        <a:bodyPr/>
        <a:lstStyle/>
        <a:p>
          <a:endParaRPr lang="en-US"/>
        </a:p>
      </dgm:t>
    </dgm:pt>
    <dgm:pt modelId="{F6F13AA5-4D86-419A-B37F-75C00D05F18B}" type="sibTrans" cxnId="{2849346E-9977-431E-985E-5C1626FDE98F}">
      <dgm:prSet/>
      <dgm:spPr/>
      <dgm:t>
        <a:bodyPr/>
        <a:lstStyle/>
        <a:p>
          <a:endParaRPr lang="en-US"/>
        </a:p>
      </dgm:t>
    </dgm:pt>
    <dgm:pt modelId="{6DB55F0D-B284-48E4-A206-2CFFD3EF4D08}">
      <dgm:prSet/>
      <dgm:spPr/>
      <dgm:t>
        <a:bodyPr/>
        <a:lstStyle/>
        <a:p>
          <a:r>
            <a:rPr lang="en-GB" smtClean="0"/>
            <a:t>Testing </a:t>
          </a:r>
          <a:r>
            <a:rPr lang="en-GB" dirty="0" smtClean="0"/>
            <a:t>and laboratory factors</a:t>
          </a:r>
          <a:endParaRPr lang="en-GB" dirty="0"/>
        </a:p>
      </dgm:t>
    </dgm:pt>
    <dgm:pt modelId="{5A87AB3C-E32A-46E1-996A-A8261C8B95D6}" type="parTrans" cxnId="{8ACB1EEB-69AA-45E4-BDCA-42D40207E92B}">
      <dgm:prSet/>
      <dgm:spPr/>
      <dgm:t>
        <a:bodyPr/>
        <a:lstStyle/>
        <a:p>
          <a:endParaRPr lang="en-US"/>
        </a:p>
      </dgm:t>
    </dgm:pt>
    <dgm:pt modelId="{D4F6D91B-C8AE-4621-9D6A-96993E27ECDA}" type="sibTrans" cxnId="{8ACB1EEB-69AA-45E4-BDCA-42D40207E92B}">
      <dgm:prSet/>
      <dgm:spPr/>
      <dgm:t>
        <a:bodyPr/>
        <a:lstStyle/>
        <a:p>
          <a:endParaRPr lang="en-US"/>
        </a:p>
      </dgm:t>
    </dgm:pt>
    <dgm:pt modelId="{BE5860FC-7836-4AA6-B576-127149B729A8}" type="pres">
      <dgm:prSet presAssocID="{AB417C5C-8C85-402A-B126-7A6A038A14B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A2CDCA-1C7A-4ED9-A7AB-2FF770FBFC00}" type="pres">
      <dgm:prSet presAssocID="{B0FABB2A-7CD8-424D-A6A6-FB8D3AF3A917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3ECD42-C614-4423-AE1E-D100C73AD1BD}" type="pres">
      <dgm:prSet presAssocID="{E5AFE7C5-476B-4D1F-BE14-5B3A10687E63}" presName="sibTrans" presStyleCnt="0"/>
      <dgm:spPr/>
    </dgm:pt>
    <dgm:pt modelId="{E04A5EAF-BE25-485A-9998-BBAB1E5D3010}" type="pres">
      <dgm:prSet presAssocID="{62993567-8983-4FA8-AF7E-93151ACDC0C8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3EA8A0-711F-4C45-823C-BF61515D4F02}" type="pres">
      <dgm:prSet presAssocID="{7252C7E7-65D0-478F-82AC-404B37CC10FB}" presName="sibTrans" presStyleCnt="0"/>
      <dgm:spPr/>
    </dgm:pt>
    <dgm:pt modelId="{017AE501-8BD1-4393-A6EE-0E98BECE74EE}" type="pres">
      <dgm:prSet presAssocID="{6DB55F0D-B284-48E4-A206-2CFFD3EF4D08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F6C5E0-BC47-416C-B4EF-773159CAD6B6}" type="pres">
      <dgm:prSet presAssocID="{D4F6D91B-C8AE-4621-9D6A-96993E27ECDA}" presName="sibTrans" presStyleCnt="0"/>
      <dgm:spPr/>
    </dgm:pt>
    <dgm:pt modelId="{96E61585-96D5-401D-85B3-70214FAE8FDD}" type="pres">
      <dgm:prSet presAssocID="{95C0898F-6959-4038-B30F-3B228ED27F8F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A45EA8-C24C-4A31-9F2C-1E5275BA7220}" type="pres">
      <dgm:prSet presAssocID="{2D49190D-D063-43EC-82A7-6958795BB0D2}" presName="sibTrans" presStyleCnt="0"/>
      <dgm:spPr/>
    </dgm:pt>
    <dgm:pt modelId="{F0F152B2-E43C-4505-8213-3E03447F4A67}" type="pres">
      <dgm:prSet presAssocID="{B41118EF-389B-4218-9354-8D96C6BD342E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96EFB4-D8E8-4566-980D-F743AE8D1A17}" type="pres">
      <dgm:prSet presAssocID="{8017D6ED-1A9A-45D0-9933-C9F4133E6120}" presName="sibTrans" presStyleCnt="0"/>
      <dgm:spPr/>
    </dgm:pt>
    <dgm:pt modelId="{98823ABF-126B-430A-97EB-0552A3CB6100}" type="pres">
      <dgm:prSet presAssocID="{17166445-FD36-4868-8C43-C5673F17EC15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E0E725-E634-4B1C-AF38-816AC53428CA}" type="pres">
      <dgm:prSet presAssocID="{F6F13AA5-4D86-419A-B37F-75C00D05F18B}" presName="sibTrans" presStyleCnt="0"/>
      <dgm:spPr/>
    </dgm:pt>
    <dgm:pt modelId="{604B5B76-FBF6-4636-9733-8C6D6D3F2A6B}" type="pres">
      <dgm:prSet presAssocID="{A3800C91-3833-4EBC-8BBC-33BF3E8316ED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2BB130-A5A4-44AF-BF6F-D23D179E7497}" type="pres">
      <dgm:prSet presAssocID="{26866F81-9CC8-48CB-A872-C8ACA4EF75CC}" presName="sibTrans" presStyleCnt="0"/>
      <dgm:spPr/>
    </dgm:pt>
    <dgm:pt modelId="{A0D03C9B-3457-487A-9A17-6AE6A9C39975}" type="pres">
      <dgm:prSet presAssocID="{B0CF10C5-461F-4020-B576-889397DB90B1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25FD34-2822-4FAF-B30C-7AAC2E27411D}" type="pres">
      <dgm:prSet presAssocID="{B1F7382C-72D2-4179-8851-26259576CB16}" presName="sibTrans" presStyleCnt="0"/>
      <dgm:spPr/>
    </dgm:pt>
    <dgm:pt modelId="{5C9EFE56-FA16-4F4B-A2B3-ABFF1F7A82CF}" type="pres">
      <dgm:prSet presAssocID="{EB6D7522-613A-4B1D-8C41-6BE0CF2A176F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D32A97-B81F-459A-8525-A982B147F809}" type="pres">
      <dgm:prSet presAssocID="{3EAE65E6-F2ED-4126-992E-5F15D38D045A}" presName="sibTrans" presStyleCnt="0"/>
      <dgm:spPr/>
    </dgm:pt>
    <dgm:pt modelId="{37649BDA-78D1-4DD0-B5E7-3789EA3EAF06}" type="pres">
      <dgm:prSet presAssocID="{C1B53853-4DD1-4C88-AD28-25304325E225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ACFEED-0466-493E-8999-94D705AA9A8D}" type="pres">
      <dgm:prSet presAssocID="{A6BC394C-BAD1-4C5D-8457-49E438BB397F}" presName="sibTrans" presStyleCnt="0"/>
      <dgm:spPr/>
    </dgm:pt>
    <dgm:pt modelId="{5B7C1D1C-3FDD-4EFF-B333-FEF7F47DC410}" type="pres">
      <dgm:prSet presAssocID="{D89091DD-4F59-4338-84C4-9B6FDBAC8ECF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6E5FCE-BFEF-4240-AD84-E3C6EFDE3903}" type="pres">
      <dgm:prSet presAssocID="{9002D39E-F16E-4B78-8139-CB52E9E8DF99}" presName="sibTrans" presStyleCnt="0"/>
      <dgm:spPr/>
    </dgm:pt>
    <dgm:pt modelId="{DAAF500F-0114-4093-8941-07E463913C6F}" type="pres">
      <dgm:prSet presAssocID="{BB46E83F-ED3F-4462-BEB6-8CF349491DFE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F1FAC2-BF43-41BE-A274-E7C5BF9788BE}" srcId="{AB417C5C-8C85-402A-B126-7A6A038A14B1}" destId="{B0CF10C5-461F-4020-B576-889397DB90B1}" srcOrd="7" destOrd="0" parTransId="{D2E89467-96F0-47DA-82D2-42A4AF629464}" sibTransId="{B1F7382C-72D2-4179-8851-26259576CB16}"/>
    <dgm:cxn modelId="{9192A377-C625-428F-91F3-4524B59DF9B8}" srcId="{AB417C5C-8C85-402A-B126-7A6A038A14B1}" destId="{B0FABB2A-7CD8-424D-A6A6-FB8D3AF3A917}" srcOrd="0" destOrd="0" parTransId="{0696B609-C2F2-4E6D-AB8E-0D66A3CDE834}" sibTransId="{E5AFE7C5-476B-4D1F-BE14-5B3A10687E63}"/>
    <dgm:cxn modelId="{825DFAF8-1222-49E8-9A98-60217C955F82}" srcId="{AB417C5C-8C85-402A-B126-7A6A038A14B1}" destId="{BB46E83F-ED3F-4462-BEB6-8CF349491DFE}" srcOrd="11" destOrd="0" parTransId="{95301B10-05BF-4494-8F81-FF5536118FBD}" sibTransId="{CD28E51F-6820-41B5-A9A3-03D3C262C013}"/>
    <dgm:cxn modelId="{DF6E0AE2-22DE-454D-ABF3-BD77F4DB28CE}" srcId="{AB417C5C-8C85-402A-B126-7A6A038A14B1}" destId="{95C0898F-6959-4038-B30F-3B228ED27F8F}" srcOrd="3" destOrd="0" parTransId="{2A2CE491-4341-4740-95CD-1AB50EB32397}" sibTransId="{2D49190D-D063-43EC-82A7-6958795BB0D2}"/>
    <dgm:cxn modelId="{B6017339-E5AD-4885-9870-8B82F6A8BB57}" type="presOf" srcId="{EB6D7522-613A-4B1D-8C41-6BE0CF2A176F}" destId="{5C9EFE56-FA16-4F4B-A2B3-ABFF1F7A82CF}" srcOrd="0" destOrd="0" presId="urn:microsoft.com/office/officeart/2005/8/layout/default"/>
    <dgm:cxn modelId="{43E0BFA4-B900-4B9A-A072-10C728CF641C}" type="presOf" srcId="{17166445-FD36-4868-8C43-C5673F17EC15}" destId="{98823ABF-126B-430A-97EB-0552A3CB6100}" srcOrd="0" destOrd="0" presId="urn:microsoft.com/office/officeart/2005/8/layout/default"/>
    <dgm:cxn modelId="{0D946676-585A-4F8F-98D8-E2BE6656EBC3}" srcId="{AB417C5C-8C85-402A-B126-7A6A038A14B1}" destId="{C1B53853-4DD1-4C88-AD28-25304325E225}" srcOrd="9" destOrd="0" parTransId="{0186EE5E-8CDD-493D-B5BD-1BBD3D807A57}" sibTransId="{A6BC394C-BAD1-4C5D-8457-49E438BB397F}"/>
    <dgm:cxn modelId="{0A9DCD1C-26DE-4849-B31F-FF6426E49633}" type="presOf" srcId="{BB46E83F-ED3F-4462-BEB6-8CF349491DFE}" destId="{DAAF500F-0114-4093-8941-07E463913C6F}" srcOrd="0" destOrd="0" presId="urn:microsoft.com/office/officeart/2005/8/layout/default"/>
    <dgm:cxn modelId="{54D7D2BD-905C-4910-BAD7-4C2B9B7041F4}" type="presOf" srcId="{62993567-8983-4FA8-AF7E-93151ACDC0C8}" destId="{E04A5EAF-BE25-485A-9998-BBAB1E5D3010}" srcOrd="0" destOrd="0" presId="urn:microsoft.com/office/officeart/2005/8/layout/default"/>
    <dgm:cxn modelId="{A9D2134F-B40E-4B49-8C57-BB23396C23B9}" srcId="{AB417C5C-8C85-402A-B126-7A6A038A14B1}" destId="{62993567-8983-4FA8-AF7E-93151ACDC0C8}" srcOrd="1" destOrd="0" parTransId="{8760557A-7313-4955-813F-0B06E8AF5763}" sibTransId="{7252C7E7-65D0-478F-82AC-404B37CC10FB}"/>
    <dgm:cxn modelId="{1FD6D9C7-BDF5-47D7-A64D-D9EFDB43EDF6}" type="presOf" srcId="{AB417C5C-8C85-402A-B126-7A6A038A14B1}" destId="{BE5860FC-7836-4AA6-B576-127149B729A8}" srcOrd="0" destOrd="0" presId="urn:microsoft.com/office/officeart/2005/8/layout/default"/>
    <dgm:cxn modelId="{EB2E85DF-1EEE-4E3D-84B2-6DCBE9E54EBF}" type="presOf" srcId="{A3800C91-3833-4EBC-8BBC-33BF3E8316ED}" destId="{604B5B76-FBF6-4636-9733-8C6D6D3F2A6B}" srcOrd="0" destOrd="0" presId="urn:microsoft.com/office/officeart/2005/8/layout/default"/>
    <dgm:cxn modelId="{1946E9DF-CB57-4B30-A089-BD0DAB2BB185}" type="presOf" srcId="{D89091DD-4F59-4338-84C4-9B6FDBAC8ECF}" destId="{5B7C1D1C-3FDD-4EFF-B333-FEF7F47DC410}" srcOrd="0" destOrd="0" presId="urn:microsoft.com/office/officeart/2005/8/layout/default"/>
    <dgm:cxn modelId="{B4C77798-426F-4D99-BC89-AD3CED98E45F}" type="presOf" srcId="{C1B53853-4DD1-4C88-AD28-25304325E225}" destId="{37649BDA-78D1-4DD0-B5E7-3789EA3EAF06}" srcOrd="0" destOrd="0" presId="urn:microsoft.com/office/officeart/2005/8/layout/default"/>
    <dgm:cxn modelId="{3C071B47-4568-44F5-B101-05B0D70BA8C6}" type="presOf" srcId="{B0FABB2A-7CD8-424D-A6A6-FB8D3AF3A917}" destId="{68A2CDCA-1C7A-4ED9-A7AB-2FF770FBFC00}" srcOrd="0" destOrd="0" presId="urn:microsoft.com/office/officeart/2005/8/layout/default"/>
    <dgm:cxn modelId="{9A30D893-BA3F-42DE-96AC-8C16A2A213DD}" srcId="{AB417C5C-8C85-402A-B126-7A6A038A14B1}" destId="{EB6D7522-613A-4B1D-8C41-6BE0CF2A176F}" srcOrd="8" destOrd="0" parTransId="{C2A36AAE-580E-447A-A9EE-FF2D155BAB42}" sibTransId="{3EAE65E6-F2ED-4126-992E-5F15D38D045A}"/>
    <dgm:cxn modelId="{0D87C1B2-92B4-4A54-ACB2-D13E531AE24A}" srcId="{AB417C5C-8C85-402A-B126-7A6A038A14B1}" destId="{B41118EF-389B-4218-9354-8D96C6BD342E}" srcOrd="4" destOrd="0" parTransId="{60B01CFA-2AE9-4EC7-8C7F-BBFD31F9C961}" sibTransId="{8017D6ED-1A9A-45D0-9933-C9F4133E6120}"/>
    <dgm:cxn modelId="{8ACB1EEB-69AA-45E4-BDCA-42D40207E92B}" srcId="{AB417C5C-8C85-402A-B126-7A6A038A14B1}" destId="{6DB55F0D-B284-48E4-A206-2CFFD3EF4D08}" srcOrd="2" destOrd="0" parTransId="{5A87AB3C-E32A-46E1-996A-A8261C8B95D6}" sibTransId="{D4F6D91B-C8AE-4621-9D6A-96993E27ECDA}"/>
    <dgm:cxn modelId="{96D117B1-9387-497D-BF80-3B4E6A63E885}" type="presOf" srcId="{B0CF10C5-461F-4020-B576-889397DB90B1}" destId="{A0D03C9B-3457-487A-9A17-6AE6A9C39975}" srcOrd="0" destOrd="0" presId="urn:microsoft.com/office/officeart/2005/8/layout/default"/>
    <dgm:cxn modelId="{2849346E-9977-431E-985E-5C1626FDE98F}" srcId="{AB417C5C-8C85-402A-B126-7A6A038A14B1}" destId="{17166445-FD36-4868-8C43-C5673F17EC15}" srcOrd="5" destOrd="0" parTransId="{950C711D-B761-45CD-9D54-1F82435AA983}" sibTransId="{F6F13AA5-4D86-419A-B37F-75C00D05F18B}"/>
    <dgm:cxn modelId="{A5929720-4E5C-4E98-8110-184219ED64B7}" srcId="{AB417C5C-8C85-402A-B126-7A6A038A14B1}" destId="{D89091DD-4F59-4338-84C4-9B6FDBAC8ECF}" srcOrd="10" destOrd="0" parTransId="{98B7512B-340C-4086-A57E-243B93839A97}" sibTransId="{9002D39E-F16E-4B78-8139-CB52E9E8DF99}"/>
    <dgm:cxn modelId="{5471FD59-FD84-4793-9587-83083E99BDE1}" type="presOf" srcId="{B41118EF-389B-4218-9354-8D96C6BD342E}" destId="{F0F152B2-E43C-4505-8213-3E03447F4A67}" srcOrd="0" destOrd="0" presId="urn:microsoft.com/office/officeart/2005/8/layout/default"/>
    <dgm:cxn modelId="{4C36B088-59DC-4A4E-ABB6-89AC9F1D269F}" type="presOf" srcId="{6DB55F0D-B284-48E4-A206-2CFFD3EF4D08}" destId="{017AE501-8BD1-4393-A6EE-0E98BECE74EE}" srcOrd="0" destOrd="0" presId="urn:microsoft.com/office/officeart/2005/8/layout/default"/>
    <dgm:cxn modelId="{B314E8EC-9ADC-4FDE-A6F7-C591F9978D14}" type="presOf" srcId="{95C0898F-6959-4038-B30F-3B228ED27F8F}" destId="{96E61585-96D5-401D-85B3-70214FAE8FDD}" srcOrd="0" destOrd="0" presId="urn:microsoft.com/office/officeart/2005/8/layout/default"/>
    <dgm:cxn modelId="{5BEE8665-1DDF-47B0-BD05-12B2E62BE02A}" srcId="{AB417C5C-8C85-402A-B126-7A6A038A14B1}" destId="{A3800C91-3833-4EBC-8BBC-33BF3E8316ED}" srcOrd="6" destOrd="0" parTransId="{CCA4E140-EF45-4478-AA25-B89FD075C7B6}" sibTransId="{26866F81-9CC8-48CB-A872-C8ACA4EF75CC}"/>
    <dgm:cxn modelId="{A8DCA71A-106C-43EB-9D9A-AEDDFEE0F480}" type="presParOf" srcId="{BE5860FC-7836-4AA6-B576-127149B729A8}" destId="{68A2CDCA-1C7A-4ED9-A7AB-2FF770FBFC00}" srcOrd="0" destOrd="0" presId="urn:microsoft.com/office/officeart/2005/8/layout/default"/>
    <dgm:cxn modelId="{074B3461-BC71-405A-AF31-B1C01A439140}" type="presParOf" srcId="{BE5860FC-7836-4AA6-B576-127149B729A8}" destId="{973ECD42-C614-4423-AE1E-D100C73AD1BD}" srcOrd="1" destOrd="0" presId="urn:microsoft.com/office/officeart/2005/8/layout/default"/>
    <dgm:cxn modelId="{D4FC63D6-3FC4-4FAD-A7F6-1C07E4FB924E}" type="presParOf" srcId="{BE5860FC-7836-4AA6-B576-127149B729A8}" destId="{E04A5EAF-BE25-485A-9998-BBAB1E5D3010}" srcOrd="2" destOrd="0" presId="urn:microsoft.com/office/officeart/2005/8/layout/default"/>
    <dgm:cxn modelId="{897E26D5-ECB5-4EBD-B9F6-E2C31F7DB412}" type="presParOf" srcId="{BE5860FC-7836-4AA6-B576-127149B729A8}" destId="{DB3EA8A0-711F-4C45-823C-BF61515D4F02}" srcOrd="3" destOrd="0" presId="urn:microsoft.com/office/officeart/2005/8/layout/default"/>
    <dgm:cxn modelId="{9967BA99-C468-4709-B844-6DF4CC8E6A93}" type="presParOf" srcId="{BE5860FC-7836-4AA6-B576-127149B729A8}" destId="{017AE501-8BD1-4393-A6EE-0E98BECE74EE}" srcOrd="4" destOrd="0" presId="urn:microsoft.com/office/officeart/2005/8/layout/default"/>
    <dgm:cxn modelId="{BF15F2D4-74D5-458E-87E6-D161B4CC67A0}" type="presParOf" srcId="{BE5860FC-7836-4AA6-B576-127149B729A8}" destId="{BAF6C5E0-BC47-416C-B4EF-773159CAD6B6}" srcOrd="5" destOrd="0" presId="urn:microsoft.com/office/officeart/2005/8/layout/default"/>
    <dgm:cxn modelId="{2001621A-10DC-4480-BF65-549B26675426}" type="presParOf" srcId="{BE5860FC-7836-4AA6-B576-127149B729A8}" destId="{96E61585-96D5-401D-85B3-70214FAE8FDD}" srcOrd="6" destOrd="0" presId="urn:microsoft.com/office/officeart/2005/8/layout/default"/>
    <dgm:cxn modelId="{72316323-A380-4679-A055-12A990611F19}" type="presParOf" srcId="{BE5860FC-7836-4AA6-B576-127149B729A8}" destId="{08A45EA8-C24C-4A31-9F2C-1E5275BA7220}" srcOrd="7" destOrd="0" presId="urn:microsoft.com/office/officeart/2005/8/layout/default"/>
    <dgm:cxn modelId="{269CDD15-DD6A-4BC8-A3D0-7BFD63E649E8}" type="presParOf" srcId="{BE5860FC-7836-4AA6-B576-127149B729A8}" destId="{F0F152B2-E43C-4505-8213-3E03447F4A67}" srcOrd="8" destOrd="0" presId="urn:microsoft.com/office/officeart/2005/8/layout/default"/>
    <dgm:cxn modelId="{BE305624-6CFA-42CD-A8BB-1ED3AA7838EE}" type="presParOf" srcId="{BE5860FC-7836-4AA6-B576-127149B729A8}" destId="{AA96EFB4-D8E8-4566-980D-F743AE8D1A17}" srcOrd="9" destOrd="0" presId="urn:microsoft.com/office/officeart/2005/8/layout/default"/>
    <dgm:cxn modelId="{FB8950C4-2745-437E-98BA-CC6DBF9A3A75}" type="presParOf" srcId="{BE5860FC-7836-4AA6-B576-127149B729A8}" destId="{98823ABF-126B-430A-97EB-0552A3CB6100}" srcOrd="10" destOrd="0" presId="urn:microsoft.com/office/officeart/2005/8/layout/default"/>
    <dgm:cxn modelId="{26488566-01DD-4EFA-A566-83500AB71E00}" type="presParOf" srcId="{BE5860FC-7836-4AA6-B576-127149B729A8}" destId="{BDE0E725-E634-4B1C-AF38-816AC53428CA}" srcOrd="11" destOrd="0" presId="urn:microsoft.com/office/officeart/2005/8/layout/default"/>
    <dgm:cxn modelId="{AC0F51D0-2D13-4A75-BD76-AF9644A5943C}" type="presParOf" srcId="{BE5860FC-7836-4AA6-B576-127149B729A8}" destId="{604B5B76-FBF6-4636-9733-8C6D6D3F2A6B}" srcOrd="12" destOrd="0" presId="urn:microsoft.com/office/officeart/2005/8/layout/default"/>
    <dgm:cxn modelId="{7DCF3021-ABAC-4965-BFF9-E48E992FAC24}" type="presParOf" srcId="{BE5860FC-7836-4AA6-B576-127149B729A8}" destId="{AF2BB130-A5A4-44AF-BF6F-D23D179E7497}" srcOrd="13" destOrd="0" presId="urn:microsoft.com/office/officeart/2005/8/layout/default"/>
    <dgm:cxn modelId="{511A6927-F6E7-43CB-9454-870369A6B56F}" type="presParOf" srcId="{BE5860FC-7836-4AA6-B576-127149B729A8}" destId="{A0D03C9B-3457-487A-9A17-6AE6A9C39975}" srcOrd="14" destOrd="0" presId="urn:microsoft.com/office/officeart/2005/8/layout/default"/>
    <dgm:cxn modelId="{3909E09D-8991-4ACA-BAD7-9ABCE154D296}" type="presParOf" srcId="{BE5860FC-7836-4AA6-B576-127149B729A8}" destId="{6125FD34-2822-4FAF-B30C-7AAC2E27411D}" srcOrd="15" destOrd="0" presId="urn:microsoft.com/office/officeart/2005/8/layout/default"/>
    <dgm:cxn modelId="{D75B76C4-7CDE-4AF8-B661-F795D394435C}" type="presParOf" srcId="{BE5860FC-7836-4AA6-B576-127149B729A8}" destId="{5C9EFE56-FA16-4F4B-A2B3-ABFF1F7A82CF}" srcOrd="16" destOrd="0" presId="urn:microsoft.com/office/officeart/2005/8/layout/default"/>
    <dgm:cxn modelId="{D9426030-4CD1-490F-BD56-9EA0D8A9924A}" type="presParOf" srcId="{BE5860FC-7836-4AA6-B576-127149B729A8}" destId="{EDD32A97-B81F-459A-8525-A982B147F809}" srcOrd="17" destOrd="0" presId="urn:microsoft.com/office/officeart/2005/8/layout/default"/>
    <dgm:cxn modelId="{B6C46FB6-0207-45A7-97CF-C049521291A7}" type="presParOf" srcId="{BE5860FC-7836-4AA6-B576-127149B729A8}" destId="{37649BDA-78D1-4DD0-B5E7-3789EA3EAF06}" srcOrd="18" destOrd="0" presId="urn:microsoft.com/office/officeart/2005/8/layout/default"/>
    <dgm:cxn modelId="{B663A3C8-C5B4-40E6-8005-823736179CB7}" type="presParOf" srcId="{BE5860FC-7836-4AA6-B576-127149B729A8}" destId="{FBACFEED-0466-493E-8999-94D705AA9A8D}" srcOrd="19" destOrd="0" presId="urn:microsoft.com/office/officeart/2005/8/layout/default"/>
    <dgm:cxn modelId="{C879E6C6-0D04-4C7F-938B-3B2E435F1198}" type="presParOf" srcId="{BE5860FC-7836-4AA6-B576-127149B729A8}" destId="{5B7C1D1C-3FDD-4EFF-B333-FEF7F47DC410}" srcOrd="20" destOrd="0" presId="urn:microsoft.com/office/officeart/2005/8/layout/default"/>
    <dgm:cxn modelId="{0490FDD3-1B60-4BEB-9179-D4F00CB41060}" type="presParOf" srcId="{BE5860FC-7836-4AA6-B576-127149B729A8}" destId="{D66E5FCE-BFEF-4240-AD84-E3C6EFDE3903}" srcOrd="21" destOrd="0" presId="urn:microsoft.com/office/officeart/2005/8/layout/default"/>
    <dgm:cxn modelId="{FBA66F32-6BD1-4707-8DA4-D85139C02C96}" type="presParOf" srcId="{BE5860FC-7836-4AA6-B576-127149B729A8}" destId="{DAAF500F-0114-4093-8941-07E463913C6F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E3CB61E-E77B-4796-9E25-0E64A5DC5C3E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EC6C82CA-AAA0-404D-929F-83351CD9B522}">
      <dgm:prSet phldrT="[Text]"/>
      <dgm:spPr/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Transpoosion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512672-FE67-438D-B417-213B5D5DA71F}" type="parTrans" cxnId="{F6556182-464B-4D76-AE79-830610F8233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CA2256-363C-4DAC-B1A4-B1718F58B3D8}" type="sibTrans" cxnId="{F6556182-464B-4D76-AE79-830610F8233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91D62D-FC21-4DEC-A2F9-346497383A3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COVID/PPE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2CDCC0-C50D-4483-BC0B-BA62561B60A6}" type="parTrans" cxnId="{A716D8B8-E9A0-4762-A3CE-05B80EE02BA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1129FD-0F66-4F91-A145-AF70765B4116}" type="sibTrans" cxnId="{A716D8B8-E9A0-4762-A3CE-05B80EE02BA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8E0B4F-53F1-47A8-8C9B-12D7EF6EC7E0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The environment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ABB646-1FEC-4887-AAEA-696989E7C99C}" type="parTrans" cxnId="{7F809BC6-966C-4915-9310-A09C3983286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1A899E-731A-4899-8F81-B64D18B7FBBB}" type="sibTrans" cxnId="{7F809BC6-966C-4915-9310-A09C3983286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641537-93DB-484A-83E4-600A2869A28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997BC6-9AC2-45E1-9CDC-17EA66B4FF71}" type="parTrans" cxnId="{ABDE28A6-ECE5-47CF-89F3-53C643751685}">
      <dgm:prSet/>
      <dgm:spPr/>
      <dgm:t>
        <a:bodyPr/>
        <a:lstStyle/>
        <a:p>
          <a:endParaRPr lang="en-GB"/>
        </a:p>
      </dgm:t>
    </dgm:pt>
    <dgm:pt modelId="{6B386E16-B677-4C02-8A55-22A94013E105}" type="sibTrans" cxnId="{ABDE28A6-ECE5-47CF-89F3-53C643751685}">
      <dgm:prSet/>
      <dgm:spPr/>
      <dgm:t>
        <a:bodyPr/>
        <a:lstStyle/>
        <a:p>
          <a:endParaRPr lang="en-GB"/>
        </a:p>
      </dgm:t>
    </dgm:pt>
    <dgm:pt modelId="{5773C05F-A0FD-488D-B7B5-CB85FF82A60D}" type="pres">
      <dgm:prSet presAssocID="{5E3CB61E-E77B-4796-9E25-0E64A5DC5C3E}" presName="diagram" presStyleCnt="0">
        <dgm:presLayoutVars>
          <dgm:dir/>
          <dgm:resizeHandles val="exact"/>
        </dgm:presLayoutVars>
      </dgm:prSet>
      <dgm:spPr/>
    </dgm:pt>
    <dgm:pt modelId="{2F1617EC-C4B5-4259-9E98-E76E4B3CCC71}" type="pres">
      <dgm:prSet presAssocID="{EC6C82CA-AAA0-404D-929F-83351CD9B52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27B027A-7066-4212-AF7B-E8842D763352}" type="pres">
      <dgm:prSet presAssocID="{34CA2256-363C-4DAC-B1A4-B1718F58B3D8}" presName="sibTrans" presStyleCnt="0"/>
      <dgm:spPr/>
    </dgm:pt>
    <dgm:pt modelId="{21A51443-EA2B-4BE1-A895-5C61F0E8CF71}" type="pres">
      <dgm:prSet presAssocID="{06641537-93DB-484A-83E4-600A2869A28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436D17-4CDB-4A93-BE10-B31947547697}" type="pres">
      <dgm:prSet presAssocID="{6B386E16-B677-4C02-8A55-22A94013E105}" presName="sibTrans" presStyleCnt="0"/>
      <dgm:spPr/>
    </dgm:pt>
    <dgm:pt modelId="{02FD19DF-9DFE-4A0C-8DF6-D783429BE366}" type="pres">
      <dgm:prSet presAssocID="{D191D62D-FC21-4DEC-A2F9-346497383A3D}" presName="node" presStyleLbl="node1" presStyleIdx="2" presStyleCnt="4">
        <dgm:presLayoutVars>
          <dgm:bulletEnabled val="1"/>
        </dgm:presLayoutVars>
      </dgm:prSet>
      <dgm:spPr/>
    </dgm:pt>
    <dgm:pt modelId="{60192B04-E586-41A5-B5BB-E8B1F027F28A}" type="pres">
      <dgm:prSet presAssocID="{ED1129FD-0F66-4F91-A145-AF70765B4116}" presName="sibTrans" presStyleCnt="0"/>
      <dgm:spPr/>
    </dgm:pt>
    <dgm:pt modelId="{754DC41F-DC89-4633-A9C5-85446DE34F96}" type="pres">
      <dgm:prSet presAssocID="{FB8E0B4F-53F1-47A8-8C9B-12D7EF6EC7E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F809BC6-966C-4915-9310-A09C3983286A}" srcId="{5E3CB61E-E77B-4796-9E25-0E64A5DC5C3E}" destId="{FB8E0B4F-53F1-47A8-8C9B-12D7EF6EC7E0}" srcOrd="3" destOrd="0" parTransId="{4FABB646-1FEC-4887-AAEA-696989E7C99C}" sibTransId="{751A899E-731A-4899-8F81-B64D18B7FBBB}"/>
    <dgm:cxn modelId="{ABDE28A6-ECE5-47CF-89F3-53C643751685}" srcId="{5E3CB61E-E77B-4796-9E25-0E64A5DC5C3E}" destId="{06641537-93DB-484A-83E4-600A2869A28A}" srcOrd="1" destOrd="0" parTransId="{C2997BC6-9AC2-45E1-9CDC-17EA66B4FF71}" sibTransId="{6B386E16-B677-4C02-8A55-22A94013E105}"/>
    <dgm:cxn modelId="{A716D8B8-E9A0-4762-A3CE-05B80EE02BA6}" srcId="{5E3CB61E-E77B-4796-9E25-0E64A5DC5C3E}" destId="{D191D62D-FC21-4DEC-A2F9-346497383A3D}" srcOrd="2" destOrd="0" parTransId="{942CDCC0-C50D-4483-BC0B-BA62561B60A6}" sibTransId="{ED1129FD-0F66-4F91-A145-AF70765B4116}"/>
    <dgm:cxn modelId="{917552DB-5166-402F-B522-8845B6AE669E}" type="presOf" srcId="{06641537-93DB-484A-83E4-600A2869A28A}" destId="{21A51443-EA2B-4BE1-A895-5C61F0E8CF71}" srcOrd="0" destOrd="0" presId="urn:microsoft.com/office/officeart/2005/8/layout/default"/>
    <dgm:cxn modelId="{C77CCB0E-F4D1-4AD5-8BAB-54C897460278}" type="presOf" srcId="{FB8E0B4F-53F1-47A8-8C9B-12D7EF6EC7E0}" destId="{754DC41F-DC89-4633-A9C5-85446DE34F96}" srcOrd="0" destOrd="0" presId="urn:microsoft.com/office/officeart/2005/8/layout/default"/>
    <dgm:cxn modelId="{F6556182-464B-4D76-AE79-830610F82331}" srcId="{5E3CB61E-E77B-4796-9E25-0E64A5DC5C3E}" destId="{EC6C82CA-AAA0-404D-929F-83351CD9B522}" srcOrd="0" destOrd="0" parTransId="{68512672-FE67-438D-B417-213B5D5DA71F}" sibTransId="{34CA2256-363C-4DAC-B1A4-B1718F58B3D8}"/>
    <dgm:cxn modelId="{F14E6D59-D6EF-410E-9259-BD125830953F}" type="presOf" srcId="{D191D62D-FC21-4DEC-A2F9-346497383A3D}" destId="{02FD19DF-9DFE-4A0C-8DF6-D783429BE366}" srcOrd="0" destOrd="0" presId="urn:microsoft.com/office/officeart/2005/8/layout/default"/>
    <dgm:cxn modelId="{A579D1FD-5738-4707-9B8B-08D6DBFB0048}" type="presOf" srcId="{5E3CB61E-E77B-4796-9E25-0E64A5DC5C3E}" destId="{5773C05F-A0FD-488D-B7B5-CB85FF82A60D}" srcOrd="0" destOrd="0" presId="urn:microsoft.com/office/officeart/2005/8/layout/default"/>
    <dgm:cxn modelId="{40BBBE0A-321B-4BA2-BF3A-4612F4CDED77}" type="presOf" srcId="{EC6C82CA-AAA0-404D-929F-83351CD9B522}" destId="{2F1617EC-C4B5-4259-9E98-E76E4B3CCC71}" srcOrd="0" destOrd="0" presId="urn:microsoft.com/office/officeart/2005/8/layout/default"/>
    <dgm:cxn modelId="{45F984EC-26F5-4C66-B1F1-E38382E7CD94}" type="presParOf" srcId="{5773C05F-A0FD-488D-B7B5-CB85FF82A60D}" destId="{2F1617EC-C4B5-4259-9E98-E76E4B3CCC71}" srcOrd="0" destOrd="0" presId="urn:microsoft.com/office/officeart/2005/8/layout/default"/>
    <dgm:cxn modelId="{A426004A-A25A-47DC-B15D-FFCADF59D374}" type="presParOf" srcId="{5773C05F-A0FD-488D-B7B5-CB85FF82A60D}" destId="{A27B027A-7066-4212-AF7B-E8842D763352}" srcOrd="1" destOrd="0" presId="urn:microsoft.com/office/officeart/2005/8/layout/default"/>
    <dgm:cxn modelId="{C0A74513-7D09-4A21-9B73-118B0AD3F570}" type="presParOf" srcId="{5773C05F-A0FD-488D-B7B5-CB85FF82A60D}" destId="{21A51443-EA2B-4BE1-A895-5C61F0E8CF71}" srcOrd="2" destOrd="0" presId="urn:microsoft.com/office/officeart/2005/8/layout/default"/>
    <dgm:cxn modelId="{C3D7F102-600F-47C1-9CA3-046F72EB6BC6}" type="presParOf" srcId="{5773C05F-A0FD-488D-B7B5-CB85FF82A60D}" destId="{3A436D17-4CDB-4A93-BE10-B31947547697}" srcOrd="3" destOrd="0" presId="urn:microsoft.com/office/officeart/2005/8/layout/default"/>
    <dgm:cxn modelId="{0111D7DD-5845-43C7-935E-366D6C7BDB4A}" type="presParOf" srcId="{5773C05F-A0FD-488D-B7B5-CB85FF82A60D}" destId="{02FD19DF-9DFE-4A0C-8DF6-D783429BE366}" srcOrd="4" destOrd="0" presId="urn:microsoft.com/office/officeart/2005/8/layout/default"/>
    <dgm:cxn modelId="{5E9728CC-CCC7-444B-BA6E-A0BE3AE4F751}" type="presParOf" srcId="{5773C05F-A0FD-488D-B7B5-CB85FF82A60D}" destId="{60192B04-E586-41A5-B5BB-E8B1F027F28A}" srcOrd="5" destOrd="0" presId="urn:microsoft.com/office/officeart/2005/8/layout/default"/>
    <dgm:cxn modelId="{508858B0-F8C7-419A-864B-B6BB05835CFD}" type="presParOf" srcId="{5773C05F-A0FD-488D-B7B5-CB85FF82A60D}" destId="{754DC41F-DC89-4633-A9C5-85446DE34F9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A54DB0F-C4FF-46F7-88BB-9A918966CBF3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F2738CC7-C060-44CC-A5F0-26DCE1B0894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Patient wash-water harbouring micro-organisms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B0A587-A6B0-47A6-9244-5C4DEC8843CE}" type="parTrans" cxnId="{4F008993-1E9D-4D95-B8B2-E6AD384EE84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28857C-F90C-498E-923D-F96E2633A980}" type="sibTrans" cxnId="{4F008993-1E9D-4D95-B8B2-E6AD384EE84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63DB89-03F7-43BF-97A7-2241D9294B2B}">
      <dgm:prSet/>
      <dgm:spPr/>
      <dgm:t>
        <a:bodyPr/>
        <a:lstStyle/>
        <a:p>
          <a:r>
            <a:rPr lang="en-GB" smtClean="0">
              <a:latin typeface="Arial" panose="020B0604020202020204" pitchFamily="34" charset="0"/>
              <a:cs typeface="Arial" panose="020B0604020202020204" pitchFamily="34" charset="0"/>
            </a:rPr>
            <a:t>Contaminated cleaning materials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F4664A-BA40-49EA-B891-36B66EE55D52}" type="parTrans" cxnId="{3CBA83AE-E8F2-4FDC-8CC5-67C220FB20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4A5547-8CFC-4C0F-937E-96E7E73B3BFD}" type="sibTrans" cxnId="{3CBA83AE-E8F2-4FDC-8CC5-67C220FB20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7DE6ED-99C6-49F1-BA43-AB4851C207AA}">
      <dgm:prSet/>
      <dgm:spPr/>
      <dgm:t>
        <a:bodyPr/>
        <a:lstStyle/>
        <a:p>
          <a:r>
            <a:rPr lang="en-GB" smtClean="0">
              <a:latin typeface="Arial" panose="020B0604020202020204" pitchFamily="34" charset="0"/>
              <a:cs typeface="Arial" panose="020B0604020202020204" pitchFamily="34" charset="0"/>
            </a:rPr>
            <a:t>Sinks and drains as reservoirs for infection</a:t>
          </a:r>
          <a:endParaRPr lang="en-GB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43F5B7-A45C-496D-AE6A-793808682BAC}" type="parTrans" cxnId="{7275EDA2-2092-479C-8638-16EBDB085F1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56B7A6-A2DB-4228-B6F4-0FBEDD6D5AA8}" type="sibTrans" cxnId="{7275EDA2-2092-479C-8638-16EBDB085F1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A4477B-4D63-48A5-9989-C086BA2384D0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Hospital water systems contaminated with </a:t>
          </a:r>
          <a:r>
            <a:rPr lang="en-GB" i="1" dirty="0" smtClean="0">
              <a:latin typeface="Arial" panose="020B0604020202020204" pitchFamily="34" charset="0"/>
              <a:cs typeface="Arial" panose="020B0604020202020204" pitchFamily="34" charset="0"/>
            </a:rPr>
            <a:t>Pseudomonas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 and/or </a:t>
          </a:r>
          <a:r>
            <a:rPr lang="en-GB" i="1" dirty="0" smtClean="0">
              <a:latin typeface="Arial" panose="020B0604020202020204" pitchFamily="34" charset="0"/>
              <a:cs typeface="Arial" panose="020B0604020202020204" pitchFamily="34" charset="0"/>
            </a:rPr>
            <a:t>Legionella</a:t>
          </a:r>
        </a:p>
      </dgm:t>
    </dgm:pt>
    <dgm:pt modelId="{142C9A6C-1C75-4292-9A3D-AF38E4631BB8}" type="parTrans" cxnId="{989A5D36-84EA-4395-8A44-03CB29BB322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5E51B5-A3F1-4E04-B580-462FE0CD6622}" type="sibTrans" cxnId="{989A5D36-84EA-4395-8A44-03CB29BB322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0CFAED-3F25-4AA9-B942-C2BC1349979B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Contamination during medical device reprocessing</a:t>
          </a:r>
        </a:p>
      </dgm:t>
    </dgm:pt>
    <dgm:pt modelId="{4838131A-E480-4875-B09A-5E663BBFE4CC}" type="parTrans" cxnId="{06057393-D230-485E-8D6F-808F5D3662D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50E2CD-A3BD-4CEE-BD0A-1C5F0828D200}" type="sibTrans" cxnId="{06057393-D230-485E-8D6F-808F5D3662D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7251A2-5B37-4229-9274-E949B06CB0BE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Contaminated drinking water</a:t>
          </a:r>
        </a:p>
      </dgm:t>
    </dgm:pt>
    <dgm:pt modelId="{E23CDCF9-8E3F-48B6-85C7-7E266A1476B6}" type="parTrans" cxnId="{83EBF46C-0AA0-4844-8828-DD1FFE67511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88D637-7306-4DE8-9D4A-D18B1985DC8A}" type="sibTrans" cxnId="{83EBF46C-0AA0-4844-8828-DD1FFE67511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0E2884-8791-4002-985E-8625D41595E6}" type="pres">
      <dgm:prSet presAssocID="{2A54DB0F-C4FF-46F7-88BB-9A918966CB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1389F4C-6FBC-4CD1-BFB4-E423FC6455E2}" type="pres">
      <dgm:prSet presAssocID="{F2738CC7-C060-44CC-A5F0-26DCE1B08946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CBF35BF-A3E6-4FF8-8C5D-B5287B1E4AA4}" type="pres">
      <dgm:prSet presAssocID="{2928857C-F90C-498E-923D-F96E2633A980}" presName="spacer" presStyleCnt="0"/>
      <dgm:spPr/>
    </dgm:pt>
    <dgm:pt modelId="{4FEC7437-A7CC-4C91-A18C-98AD083A3CE5}" type="pres">
      <dgm:prSet presAssocID="{9763DB89-03F7-43BF-97A7-2241D9294B2B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6D563B1-76B2-474D-B0C7-1A4010777909}" type="pres">
      <dgm:prSet presAssocID="{5B4A5547-8CFC-4C0F-937E-96E7E73B3BFD}" presName="spacer" presStyleCnt="0"/>
      <dgm:spPr/>
    </dgm:pt>
    <dgm:pt modelId="{BC200734-E896-4C61-B4C4-648902036DF4}" type="pres">
      <dgm:prSet presAssocID="{617DE6ED-99C6-49F1-BA43-AB4851C207AA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172E673-3419-4A06-9BA9-64CAD6E028CC}" type="pres">
      <dgm:prSet presAssocID="{6256B7A6-A2DB-4228-B6F4-0FBEDD6D5AA8}" presName="spacer" presStyleCnt="0"/>
      <dgm:spPr/>
    </dgm:pt>
    <dgm:pt modelId="{322A73FD-D7C7-43FC-87B2-1D3984C67F69}" type="pres">
      <dgm:prSet presAssocID="{C7A4477B-4D63-48A5-9989-C086BA2384D0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C93E77A-0A23-4F17-86ED-25E0F09F246E}" type="pres">
      <dgm:prSet presAssocID="{825E51B5-A3F1-4E04-B580-462FE0CD6622}" presName="spacer" presStyleCnt="0"/>
      <dgm:spPr/>
    </dgm:pt>
    <dgm:pt modelId="{1EE4A11E-B20E-4B50-858F-B7843AFCEC23}" type="pres">
      <dgm:prSet presAssocID="{B20CFAED-3F25-4AA9-B942-C2BC1349979B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307DDB-CA06-4A49-9FF7-4DFC366ED86D}" type="pres">
      <dgm:prSet presAssocID="{3650E2CD-A3BD-4CEE-BD0A-1C5F0828D200}" presName="spacer" presStyleCnt="0"/>
      <dgm:spPr/>
    </dgm:pt>
    <dgm:pt modelId="{42058AB8-EE13-4D3F-B30F-FC240E32A6AE}" type="pres">
      <dgm:prSet presAssocID="{717251A2-5B37-4229-9274-E949B06CB0BE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CBA83AE-E8F2-4FDC-8CC5-67C220FB20F8}" srcId="{2A54DB0F-C4FF-46F7-88BB-9A918966CBF3}" destId="{9763DB89-03F7-43BF-97A7-2241D9294B2B}" srcOrd="1" destOrd="0" parTransId="{F8F4664A-BA40-49EA-B891-36B66EE55D52}" sibTransId="{5B4A5547-8CFC-4C0F-937E-96E7E73B3BFD}"/>
    <dgm:cxn modelId="{ED8AD720-0690-43FD-A891-E8F22E59AAE6}" type="presOf" srcId="{9763DB89-03F7-43BF-97A7-2241D9294B2B}" destId="{4FEC7437-A7CC-4C91-A18C-98AD083A3CE5}" srcOrd="0" destOrd="0" presId="urn:microsoft.com/office/officeart/2005/8/layout/vList2"/>
    <dgm:cxn modelId="{59DA76E0-BB0A-4356-9552-97DE98F6793C}" type="presOf" srcId="{B20CFAED-3F25-4AA9-B942-C2BC1349979B}" destId="{1EE4A11E-B20E-4B50-858F-B7843AFCEC23}" srcOrd="0" destOrd="0" presId="urn:microsoft.com/office/officeart/2005/8/layout/vList2"/>
    <dgm:cxn modelId="{FF051FB1-FC46-4724-8041-2FFDFDAD43AD}" type="presOf" srcId="{C7A4477B-4D63-48A5-9989-C086BA2384D0}" destId="{322A73FD-D7C7-43FC-87B2-1D3984C67F69}" srcOrd="0" destOrd="0" presId="urn:microsoft.com/office/officeart/2005/8/layout/vList2"/>
    <dgm:cxn modelId="{06057393-D230-485E-8D6F-808F5D3662D2}" srcId="{2A54DB0F-C4FF-46F7-88BB-9A918966CBF3}" destId="{B20CFAED-3F25-4AA9-B942-C2BC1349979B}" srcOrd="4" destOrd="0" parTransId="{4838131A-E480-4875-B09A-5E663BBFE4CC}" sibTransId="{3650E2CD-A3BD-4CEE-BD0A-1C5F0828D200}"/>
    <dgm:cxn modelId="{7275EDA2-2092-479C-8638-16EBDB085F12}" srcId="{2A54DB0F-C4FF-46F7-88BB-9A918966CBF3}" destId="{617DE6ED-99C6-49F1-BA43-AB4851C207AA}" srcOrd="2" destOrd="0" parTransId="{5043F5B7-A45C-496D-AE6A-793808682BAC}" sibTransId="{6256B7A6-A2DB-4228-B6F4-0FBEDD6D5AA8}"/>
    <dgm:cxn modelId="{EE0E1AAD-71A6-4D30-9889-875B9406973A}" type="presOf" srcId="{2A54DB0F-C4FF-46F7-88BB-9A918966CBF3}" destId="{340E2884-8791-4002-985E-8625D41595E6}" srcOrd="0" destOrd="0" presId="urn:microsoft.com/office/officeart/2005/8/layout/vList2"/>
    <dgm:cxn modelId="{BA50EC98-1354-4A95-AD24-0976D6ACA07F}" type="presOf" srcId="{F2738CC7-C060-44CC-A5F0-26DCE1B08946}" destId="{31389F4C-6FBC-4CD1-BFB4-E423FC6455E2}" srcOrd="0" destOrd="0" presId="urn:microsoft.com/office/officeart/2005/8/layout/vList2"/>
    <dgm:cxn modelId="{4D628381-C766-4398-82D1-718835651C89}" type="presOf" srcId="{717251A2-5B37-4229-9274-E949B06CB0BE}" destId="{42058AB8-EE13-4D3F-B30F-FC240E32A6AE}" srcOrd="0" destOrd="0" presId="urn:microsoft.com/office/officeart/2005/8/layout/vList2"/>
    <dgm:cxn modelId="{989A5D36-84EA-4395-8A44-03CB29BB3222}" srcId="{2A54DB0F-C4FF-46F7-88BB-9A918966CBF3}" destId="{C7A4477B-4D63-48A5-9989-C086BA2384D0}" srcOrd="3" destOrd="0" parTransId="{142C9A6C-1C75-4292-9A3D-AF38E4631BB8}" sibTransId="{825E51B5-A3F1-4E04-B580-462FE0CD6622}"/>
    <dgm:cxn modelId="{85AC2AF0-14FA-4D11-8DF7-E213D06EB206}" type="presOf" srcId="{617DE6ED-99C6-49F1-BA43-AB4851C207AA}" destId="{BC200734-E896-4C61-B4C4-648902036DF4}" srcOrd="0" destOrd="0" presId="urn:microsoft.com/office/officeart/2005/8/layout/vList2"/>
    <dgm:cxn modelId="{4F008993-1E9D-4D95-B8B2-E6AD384EE849}" srcId="{2A54DB0F-C4FF-46F7-88BB-9A918966CBF3}" destId="{F2738CC7-C060-44CC-A5F0-26DCE1B08946}" srcOrd="0" destOrd="0" parTransId="{CFB0A587-A6B0-47A6-9244-5C4DEC8843CE}" sibTransId="{2928857C-F90C-498E-923D-F96E2633A980}"/>
    <dgm:cxn modelId="{83EBF46C-0AA0-4844-8828-DD1FFE675116}" srcId="{2A54DB0F-C4FF-46F7-88BB-9A918966CBF3}" destId="{717251A2-5B37-4229-9274-E949B06CB0BE}" srcOrd="5" destOrd="0" parTransId="{E23CDCF9-8E3F-48B6-85C7-7E266A1476B6}" sibTransId="{AA88D637-7306-4DE8-9D4A-D18B1985DC8A}"/>
    <dgm:cxn modelId="{7B72EF5E-CA98-41DC-BD1E-DE71BD363513}" type="presParOf" srcId="{340E2884-8791-4002-985E-8625D41595E6}" destId="{31389F4C-6FBC-4CD1-BFB4-E423FC6455E2}" srcOrd="0" destOrd="0" presId="urn:microsoft.com/office/officeart/2005/8/layout/vList2"/>
    <dgm:cxn modelId="{915613BF-B174-47C3-8961-6B1EFDAE30DB}" type="presParOf" srcId="{340E2884-8791-4002-985E-8625D41595E6}" destId="{0CBF35BF-A3E6-4FF8-8C5D-B5287B1E4AA4}" srcOrd="1" destOrd="0" presId="urn:microsoft.com/office/officeart/2005/8/layout/vList2"/>
    <dgm:cxn modelId="{484A2AAE-48BF-4AC7-88BF-AA301D457ABE}" type="presParOf" srcId="{340E2884-8791-4002-985E-8625D41595E6}" destId="{4FEC7437-A7CC-4C91-A18C-98AD083A3CE5}" srcOrd="2" destOrd="0" presId="urn:microsoft.com/office/officeart/2005/8/layout/vList2"/>
    <dgm:cxn modelId="{897BE9C8-583D-48D6-853D-AD0EE4236A10}" type="presParOf" srcId="{340E2884-8791-4002-985E-8625D41595E6}" destId="{D6D563B1-76B2-474D-B0C7-1A4010777909}" srcOrd="3" destOrd="0" presId="urn:microsoft.com/office/officeart/2005/8/layout/vList2"/>
    <dgm:cxn modelId="{FB7751ED-C208-46E2-BBCA-320C7C3D979A}" type="presParOf" srcId="{340E2884-8791-4002-985E-8625D41595E6}" destId="{BC200734-E896-4C61-B4C4-648902036DF4}" srcOrd="4" destOrd="0" presId="urn:microsoft.com/office/officeart/2005/8/layout/vList2"/>
    <dgm:cxn modelId="{2B5577EE-7C66-4140-973C-F06114C8E7CF}" type="presParOf" srcId="{340E2884-8791-4002-985E-8625D41595E6}" destId="{1172E673-3419-4A06-9BA9-64CAD6E028CC}" srcOrd="5" destOrd="0" presId="urn:microsoft.com/office/officeart/2005/8/layout/vList2"/>
    <dgm:cxn modelId="{CEDDA6EB-EEED-4AED-A6B3-288053770125}" type="presParOf" srcId="{340E2884-8791-4002-985E-8625D41595E6}" destId="{322A73FD-D7C7-43FC-87B2-1D3984C67F69}" srcOrd="6" destOrd="0" presId="urn:microsoft.com/office/officeart/2005/8/layout/vList2"/>
    <dgm:cxn modelId="{E904C2DE-9EFF-4CE1-868F-99F054C55F91}" type="presParOf" srcId="{340E2884-8791-4002-985E-8625D41595E6}" destId="{1C93E77A-0A23-4F17-86ED-25E0F09F246E}" srcOrd="7" destOrd="0" presId="urn:microsoft.com/office/officeart/2005/8/layout/vList2"/>
    <dgm:cxn modelId="{BC5ADF08-5010-4D3F-949E-022F89AEDE33}" type="presParOf" srcId="{340E2884-8791-4002-985E-8625D41595E6}" destId="{1EE4A11E-B20E-4B50-858F-B7843AFCEC23}" srcOrd="8" destOrd="0" presId="urn:microsoft.com/office/officeart/2005/8/layout/vList2"/>
    <dgm:cxn modelId="{78B1D005-B54F-4BD5-A396-669400FA9E91}" type="presParOf" srcId="{340E2884-8791-4002-985E-8625D41595E6}" destId="{53307DDB-CA06-4A49-9FF7-4DFC366ED86D}" srcOrd="9" destOrd="0" presId="urn:microsoft.com/office/officeart/2005/8/layout/vList2"/>
    <dgm:cxn modelId="{6936307B-2E29-48F4-898F-FE62FB301E8F}" type="presParOf" srcId="{340E2884-8791-4002-985E-8625D41595E6}" destId="{42058AB8-EE13-4D3F-B30F-FC240E32A6A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617EC-C4B5-4259-9E98-E76E4B3CCC71}">
      <dsp:nvSpPr>
        <dsp:cNvPr id="0" name=""/>
        <dsp:cNvSpPr/>
      </dsp:nvSpPr>
      <dsp:spPr>
        <a:xfrm>
          <a:off x="992" y="194138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Transpoosion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2" y="194138"/>
        <a:ext cx="3869531" cy="2321718"/>
      </dsp:txXfrm>
    </dsp:sp>
    <dsp:sp modelId="{21A51443-EA2B-4BE1-A895-5C61F0E8CF71}">
      <dsp:nvSpPr>
        <dsp:cNvPr id="0" name=""/>
        <dsp:cNvSpPr/>
      </dsp:nvSpPr>
      <dsp:spPr>
        <a:xfrm>
          <a:off x="4257476" y="194138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7476" y="194138"/>
        <a:ext cx="3869531" cy="2321718"/>
      </dsp:txXfrm>
    </dsp:sp>
    <dsp:sp modelId="{02FD19DF-9DFE-4A0C-8DF6-D783429BE366}">
      <dsp:nvSpPr>
        <dsp:cNvPr id="0" name=""/>
        <dsp:cNvSpPr/>
      </dsp:nvSpPr>
      <dsp:spPr>
        <a:xfrm>
          <a:off x="992" y="2902810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>
              <a:latin typeface="Arial" panose="020B0604020202020204" pitchFamily="34" charset="0"/>
              <a:cs typeface="Arial" panose="020B0604020202020204" pitchFamily="34" charset="0"/>
            </a:rPr>
            <a:t>COVID/PPE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2" y="2902810"/>
        <a:ext cx="3869531" cy="2321718"/>
      </dsp:txXfrm>
    </dsp:sp>
    <dsp:sp modelId="{754DC41F-DC89-4633-A9C5-85446DE34F96}">
      <dsp:nvSpPr>
        <dsp:cNvPr id="0" name=""/>
        <dsp:cNvSpPr/>
      </dsp:nvSpPr>
      <dsp:spPr>
        <a:xfrm>
          <a:off x="4257476" y="2902810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environment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7476" y="2902810"/>
        <a:ext cx="3869531" cy="2321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617EC-C4B5-4259-9E98-E76E4B3CCC71}">
      <dsp:nvSpPr>
        <dsp:cNvPr id="0" name=""/>
        <dsp:cNvSpPr/>
      </dsp:nvSpPr>
      <dsp:spPr>
        <a:xfrm>
          <a:off x="992" y="194138"/>
          <a:ext cx="3869531" cy="232171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Transpoosion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2" y="194138"/>
        <a:ext cx="3869531" cy="2321718"/>
      </dsp:txXfrm>
    </dsp:sp>
    <dsp:sp modelId="{21A51443-EA2B-4BE1-A895-5C61F0E8CF71}">
      <dsp:nvSpPr>
        <dsp:cNvPr id="0" name=""/>
        <dsp:cNvSpPr/>
      </dsp:nvSpPr>
      <dsp:spPr>
        <a:xfrm>
          <a:off x="4257476" y="194138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7476" y="194138"/>
        <a:ext cx="3869531" cy="2321718"/>
      </dsp:txXfrm>
    </dsp:sp>
    <dsp:sp modelId="{02FD19DF-9DFE-4A0C-8DF6-D783429BE366}">
      <dsp:nvSpPr>
        <dsp:cNvPr id="0" name=""/>
        <dsp:cNvSpPr/>
      </dsp:nvSpPr>
      <dsp:spPr>
        <a:xfrm>
          <a:off x="992" y="2902810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>
              <a:latin typeface="Arial" panose="020B0604020202020204" pitchFamily="34" charset="0"/>
              <a:cs typeface="Arial" panose="020B0604020202020204" pitchFamily="34" charset="0"/>
            </a:rPr>
            <a:t>COVID/PPE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2" y="2902810"/>
        <a:ext cx="3869531" cy="2321718"/>
      </dsp:txXfrm>
    </dsp:sp>
    <dsp:sp modelId="{754DC41F-DC89-4633-A9C5-85446DE34F96}">
      <dsp:nvSpPr>
        <dsp:cNvPr id="0" name=""/>
        <dsp:cNvSpPr/>
      </dsp:nvSpPr>
      <dsp:spPr>
        <a:xfrm>
          <a:off x="4257476" y="2902810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environment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7476" y="2902810"/>
        <a:ext cx="3869531" cy="23217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617EC-C4B5-4259-9E98-E76E4B3CCC71}">
      <dsp:nvSpPr>
        <dsp:cNvPr id="0" name=""/>
        <dsp:cNvSpPr/>
      </dsp:nvSpPr>
      <dsp:spPr>
        <a:xfrm>
          <a:off x="992" y="194138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Transpoosion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2" y="194138"/>
        <a:ext cx="3869531" cy="2321718"/>
      </dsp:txXfrm>
    </dsp:sp>
    <dsp:sp modelId="{21A51443-EA2B-4BE1-A895-5C61F0E8CF71}">
      <dsp:nvSpPr>
        <dsp:cNvPr id="0" name=""/>
        <dsp:cNvSpPr/>
      </dsp:nvSpPr>
      <dsp:spPr>
        <a:xfrm>
          <a:off x="4257476" y="194138"/>
          <a:ext cx="3869531" cy="232171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7476" y="194138"/>
        <a:ext cx="3869531" cy="2321718"/>
      </dsp:txXfrm>
    </dsp:sp>
    <dsp:sp modelId="{02FD19DF-9DFE-4A0C-8DF6-D783429BE366}">
      <dsp:nvSpPr>
        <dsp:cNvPr id="0" name=""/>
        <dsp:cNvSpPr/>
      </dsp:nvSpPr>
      <dsp:spPr>
        <a:xfrm>
          <a:off x="992" y="2902810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>
              <a:latin typeface="Arial" panose="020B0604020202020204" pitchFamily="34" charset="0"/>
              <a:cs typeface="Arial" panose="020B0604020202020204" pitchFamily="34" charset="0"/>
            </a:rPr>
            <a:t>COVID/PPE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2" y="2902810"/>
        <a:ext cx="3869531" cy="2321718"/>
      </dsp:txXfrm>
    </dsp:sp>
    <dsp:sp modelId="{754DC41F-DC89-4633-A9C5-85446DE34F96}">
      <dsp:nvSpPr>
        <dsp:cNvPr id="0" name=""/>
        <dsp:cNvSpPr/>
      </dsp:nvSpPr>
      <dsp:spPr>
        <a:xfrm>
          <a:off x="4257476" y="2902810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environment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7476" y="2902810"/>
        <a:ext cx="3869531" cy="23217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48AD56-9CD3-4DB2-A287-09542366576D}">
      <dsp:nvSpPr>
        <dsp:cNvPr id="0" name=""/>
        <dsp:cNvSpPr/>
      </dsp:nvSpPr>
      <dsp:spPr>
        <a:xfrm>
          <a:off x="3431" y="1612097"/>
          <a:ext cx="4180870" cy="1672348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err="1" smtClean="0">
              <a:latin typeface="Arial" pitchFamily="34" charset="0"/>
              <a:cs typeface="Arial" pitchFamily="34" charset="0"/>
            </a:rPr>
            <a:t>Enterobacterales</a:t>
          </a:r>
          <a:endParaRPr lang="en-GB" sz="2400" kern="1200" dirty="0">
            <a:latin typeface="Arial" pitchFamily="34" charset="0"/>
            <a:cs typeface="Arial" pitchFamily="34" charset="0"/>
          </a:endParaRPr>
        </a:p>
      </dsp:txBody>
      <dsp:txXfrm>
        <a:off x="839605" y="1612097"/>
        <a:ext cx="2508522" cy="1672348"/>
      </dsp:txXfrm>
    </dsp:sp>
    <dsp:sp modelId="{AE4291AF-8402-44D5-9A1D-E024563B0AFB}">
      <dsp:nvSpPr>
        <dsp:cNvPr id="0" name=""/>
        <dsp:cNvSpPr/>
      </dsp:nvSpPr>
      <dsp:spPr>
        <a:xfrm>
          <a:off x="3766215" y="1612097"/>
          <a:ext cx="4180870" cy="167234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itchFamily="34" charset="0"/>
              <a:cs typeface="Arial" pitchFamily="34" charset="0"/>
            </a:rPr>
            <a:t>ESBLs</a:t>
          </a:r>
          <a:endParaRPr lang="en-GB" sz="3200" kern="1200" dirty="0">
            <a:latin typeface="Arial" pitchFamily="34" charset="0"/>
            <a:cs typeface="Arial" pitchFamily="34" charset="0"/>
          </a:endParaRPr>
        </a:p>
      </dsp:txBody>
      <dsp:txXfrm>
        <a:off x="4602389" y="1612097"/>
        <a:ext cx="2508522" cy="1672348"/>
      </dsp:txXfrm>
    </dsp:sp>
    <dsp:sp modelId="{A1988E90-6B49-49EC-BFB6-09E5476A57DE}">
      <dsp:nvSpPr>
        <dsp:cNvPr id="0" name=""/>
        <dsp:cNvSpPr/>
      </dsp:nvSpPr>
      <dsp:spPr>
        <a:xfrm>
          <a:off x="7528998" y="1612097"/>
          <a:ext cx="4180870" cy="1672348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64008" rIns="64008" bIns="64008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800" kern="1200" dirty="0" smtClean="0">
              <a:latin typeface="Arial" pitchFamily="34" charset="0"/>
              <a:cs typeface="Arial" pitchFamily="34" charset="0"/>
            </a:rPr>
            <a:t>CPE</a:t>
          </a:r>
          <a:endParaRPr lang="en-GB" sz="4800" kern="1200" dirty="0">
            <a:latin typeface="Arial" pitchFamily="34" charset="0"/>
            <a:cs typeface="Arial" pitchFamily="34" charset="0"/>
          </a:endParaRPr>
        </a:p>
      </dsp:txBody>
      <dsp:txXfrm>
        <a:off x="8365172" y="1612097"/>
        <a:ext cx="2508522" cy="16723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841F0-0C2C-415A-AB92-65B3F889A5EF}">
      <dsp:nvSpPr>
        <dsp:cNvPr id="0" name=""/>
        <dsp:cNvSpPr/>
      </dsp:nvSpPr>
      <dsp:spPr>
        <a:xfrm>
          <a:off x="5282749" y="2204929"/>
          <a:ext cx="1801989" cy="18019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7310" tIns="67310" rIns="67310" bIns="6731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300" kern="1200" dirty="0" smtClean="0">
              <a:latin typeface="Arial Narrow" pitchFamily="34" charset="0"/>
            </a:rPr>
            <a:t>CPE</a:t>
          </a:r>
          <a:endParaRPr lang="en-GB" sz="5300" kern="1200" dirty="0">
            <a:latin typeface="Arial Narrow" pitchFamily="34" charset="0"/>
          </a:endParaRPr>
        </a:p>
      </dsp:txBody>
      <dsp:txXfrm>
        <a:off x="5546644" y="2468824"/>
        <a:ext cx="1274199" cy="1274199"/>
      </dsp:txXfrm>
    </dsp:sp>
    <dsp:sp modelId="{A61E8F51-48C4-48F8-BDFF-02D0C55F264B}">
      <dsp:nvSpPr>
        <dsp:cNvPr id="0" name=""/>
        <dsp:cNvSpPr/>
      </dsp:nvSpPr>
      <dsp:spPr>
        <a:xfrm rot="5400000">
          <a:off x="6055913" y="1693458"/>
          <a:ext cx="255662" cy="5550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500" kern="1200">
            <a:latin typeface="Arial Narrow" pitchFamily="34" charset="0"/>
          </a:endParaRPr>
        </a:p>
      </dsp:txBody>
      <dsp:txXfrm>
        <a:off x="6094263" y="1766115"/>
        <a:ext cx="178963" cy="333018"/>
      </dsp:txXfrm>
    </dsp:sp>
    <dsp:sp modelId="{DE5D8C6D-10C7-4D16-9E78-9CBC436C480A}">
      <dsp:nvSpPr>
        <dsp:cNvPr id="0" name=""/>
        <dsp:cNvSpPr/>
      </dsp:nvSpPr>
      <dsp:spPr>
        <a:xfrm>
          <a:off x="5279370" y="-86200"/>
          <a:ext cx="1808747" cy="180874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>
              <a:latin typeface="Arial Narrow" pitchFamily="34" charset="0"/>
            </a:rPr>
            <a:t>Rapid spread</a:t>
          </a:r>
          <a:endParaRPr lang="en-GB" sz="3500" kern="1200" dirty="0">
            <a:latin typeface="Arial Narrow" pitchFamily="34" charset="0"/>
          </a:endParaRPr>
        </a:p>
      </dsp:txBody>
      <dsp:txXfrm>
        <a:off x="5544255" y="178685"/>
        <a:ext cx="1278977" cy="1278977"/>
      </dsp:txXfrm>
    </dsp:sp>
    <dsp:sp modelId="{4A146A5C-8B17-42FF-89C4-1A60FF237838}">
      <dsp:nvSpPr>
        <dsp:cNvPr id="0" name=""/>
        <dsp:cNvSpPr/>
      </dsp:nvSpPr>
      <dsp:spPr>
        <a:xfrm rot="10800000">
          <a:off x="7190863" y="2828408"/>
          <a:ext cx="255662" cy="5550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300" kern="1200"/>
        </a:p>
      </dsp:txBody>
      <dsp:txXfrm>
        <a:off x="7267562" y="2939414"/>
        <a:ext cx="178963" cy="333018"/>
      </dsp:txXfrm>
    </dsp:sp>
    <dsp:sp modelId="{16425385-EEB9-4814-9F30-1162A0EF1DE3}">
      <dsp:nvSpPr>
        <dsp:cNvPr id="0" name=""/>
        <dsp:cNvSpPr/>
      </dsp:nvSpPr>
      <dsp:spPr>
        <a:xfrm>
          <a:off x="7567121" y="2201550"/>
          <a:ext cx="1808747" cy="1808747"/>
        </a:xfrm>
        <a:prstGeom prst="ellips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000" kern="1200" dirty="0" smtClean="0">
              <a:latin typeface="Arial Narrow" pitchFamily="34" charset="0"/>
            </a:rPr>
            <a:t>£</a:t>
          </a:r>
          <a:endParaRPr lang="en-GB" sz="4000" kern="1200" dirty="0">
            <a:latin typeface="Arial Narrow" pitchFamily="34" charset="0"/>
          </a:endParaRPr>
        </a:p>
      </dsp:txBody>
      <dsp:txXfrm>
        <a:off x="7832006" y="2466435"/>
        <a:ext cx="1278977" cy="1278977"/>
      </dsp:txXfrm>
    </dsp:sp>
    <dsp:sp modelId="{3B14EC59-4F7C-4F23-B926-A426B6FDE079}">
      <dsp:nvSpPr>
        <dsp:cNvPr id="0" name=""/>
        <dsp:cNvSpPr/>
      </dsp:nvSpPr>
      <dsp:spPr>
        <a:xfrm rot="16667959">
          <a:off x="6056558" y="3962650"/>
          <a:ext cx="254888" cy="5550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500" kern="1200">
            <a:latin typeface="Arial Narrow" pitchFamily="34" charset="0"/>
          </a:endParaRPr>
        </a:p>
      </dsp:txBody>
      <dsp:txXfrm>
        <a:off x="6089603" y="4111535"/>
        <a:ext cx="178422" cy="333018"/>
      </dsp:txXfrm>
    </dsp:sp>
    <dsp:sp modelId="{E124437D-1D4A-450B-A96C-2DB5B8C07FDC}">
      <dsp:nvSpPr>
        <dsp:cNvPr id="0" name=""/>
        <dsp:cNvSpPr/>
      </dsp:nvSpPr>
      <dsp:spPr>
        <a:xfrm>
          <a:off x="5278430" y="4487840"/>
          <a:ext cx="1811669" cy="1811669"/>
        </a:xfrm>
        <a:prstGeom prst="ellips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>
              <a:latin typeface="Arial Narrow" pitchFamily="34" charset="0"/>
            </a:rPr>
            <a:t>AMR</a:t>
          </a:r>
          <a:endParaRPr lang="en-GB" sz="3500" kern="1200" dirty="0">
            <a:latin typeface="Arial Narrow" pitchFamily="34" charset="0"/>
          </a:endParaRPr>
        </a:p>
      </dsp:txBody>
      <dsp:txXfrm>
        <a:off x="5543743" y="4753153"/>
        <a:ext cx="1281043" cy="1281043"/>
      </dsp:txXfrm>
    </dsp:sp>
    <dsp:sp modelId="{A98F29DD-4A04-487F-9E0B-EB826DCBEC3D}">
      <dsp:nvSpPr>
        <dsp:cNvPr id="0" name=""/>
        <dsp:cNvSpPr/>
      </dsp:nvSpPr>
      <dsp:spPr>
        <a:xfrm rot="47534">
          <a:off x="4944059" y="2828408"/>
          <a:ext cx="239340" cy="5550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500" kern="1200">
            <a:latin typeface="Arial Narrow" pitchFamily="34" charset="0"/>
          </a:endParaRPr>
        </a:p>
      </dsp:txBody>
      <dsp:txXfrm rot="10800000">
        <a:off x="4944062" y="2938918"/>
        <a:ext cx="167538" cy="333018"/>
      </dsp:txXfrm>
    </dsp:sp>
    <dsp:sp modelId="{2C350BD0-8C51-4826-A99A-CDEF12055937}">
      <dsp:nvSpPr>
        <dsp:cNvPr id="0" name=""/>
        <dsp:cNvSpPr/>
      </dsp:nvSpPr>
      <dsp:spPr>
        <a:xfrm>
          <a:off x="2960824" y="2170754"/>
          <a:ext cx="1870339" cy="1870339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>
              <a:latin typeface="Arial Narrow" pitchFamily="34" charset="0"/>
            </a:rPr>
            <a:t>Clinical impact</a:t>
          </a:r>
          <a:endParaRPr lang="en-GB" sz="3500" kern="1200" dirty="0">
            <a:latin typeface="Arial Narrow" pitchFamily="34" charset="0"/>
          </a:endParaRPr>
        </a:p>
      </dsp:txBody>
      <dsp:txXfrm>
        <a:off x="3234729" y="2444659"/>
        <a:ext cx="1322529" cy="132252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DB447B-E06D-410A-A29C-EC68956CFEB2}">
      <dsp:nvSpPr>
        <dsp:cNvPr id="0" name=""/>
        <dsp:cNvSpPr/>
      </dsp:nvSpPr>
      <dsp:spPr>
        <a:xfrm>
          <a:off x="3712533" y="2206525"/>
          <a:ext cx="1572883" cy="15728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Vaccination</a:t>
          </a:r>
          <a:endParaRPr lang="en-GB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42876" y="2436868"/>
        <a:ext cx="1112197" cy="1112197"/>
      </dsp:txXfrm>
    </dsp:sp>
    <dsp:sp modelId="{0DE142A7-73AB-4933-8F3F-D3E9DEED1C7F}">
      <dsp:nvSpPr>
        <dsp:cNvPr id="0" name=""/>
        <dsp:cNvSpPr/>
      </dsp:nvSpPr>
      <dsp:spPr>
        <a:xfrm rot="16200000">
          <a:off x="4332174" y="1633858"/>
          <a:ext cx="333601" cy="534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82214" y="1790854"/>
        <a:ext cx="233521" cy="320868"/>
      </dsp:txXfrm>
    </dsp:sp>
    <dsp:sp modelId="{AE9E62FB-D3B8-44C1-B93E-CCB6CCDC9057}">
      <dsp:nvSpPr>
        <dsp:cNvPr id="0" name=""/>
        <dsp:cNvSpPr/>
      </dsp:nvSpPr>
      <dsp:spPr>
        <a:xfrm>
          <a:off x="3712533" y="4204"/>
          <a:ext cx="1572883" cy="15728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Direct reduction in prevalence of antibiotic resistant bacteria (e.g. pneumococcal vaccine)</a:t>
          </a:r>
          <a:endParaRPr lang="en-GB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42876" y="234547"/>
        <a:ext cx="1112197" cy="1112197"/>
      </dsp:txXfrm>
    </dsp:sp>
    <dsp:sp modelId="{FE7E7815-A867-4752-AEC4-6A3E54951AD4}">
      <dsp:nvSpPr>
        <dsp:cNvPr id="0" name=""/>
        <dsp:cNvSpPr/>
      </dsp:nvSpPr>
      <dsp:spPr>
        <a:xfrm>
          <a:off x="5423892" y="2725576"/>
          <a:ext cx="333601" cy="534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23892" y="2832532"/>
        <a:ext cx="233521" cy="320868"/>
      </dsp:txXfrm>
    </dsp:sp>
    <dsp:sp modelId="{13932041-35C4-4A17-BC72-BDC7899F43BD}">
      <dsp:nvSpPr>
        <dsp:cNvPr id="0" name=""/>
        <dsp:cNvSpPr/>
      </dsp:nvSpPr>
      <dsp:spPr>
        <a:xfrm>
          <a:off x="5914853" y="2206525"/>
          <a:ext cx="1572883" cy="15728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smtClean="0">
              <a:latin typeface="Arial" panose="020B0604020202020204" pitchFamily="34" charset="0"/>
              <a:cs typeface="Arial" panose="020B0604020202020204" pitchFamily="34" charset="0"/>
            </a:rPr>
            <a:t>Reduce acute febrile disease, which often results in (ineffective) antibiotic use </a:t>
          </a:r>
          <a:endParaRPr lang="en-GB" sz="12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45196" y="2436868"/>
        <a:ext cx="1112197" cy="1112197"/>
      </dsp:txXfrm>
    </dsp:sp>
    <dsp:sp modelId="{B8263775-DB78-4834-AB49-BFCF45FD1B7B}">
      <dsp:nvSpPr>
        <dsp:cNvPr id="0" name=""/>
        <dsp:cNvSpPr/>
      </dsp:nvSpPr>
      <dsp:spPr>
        <a:xfrm rot="5400000">
          <a:off x="4332174" y="3817295"/>
          <a:ext cx="333601" cy="534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82214" y="3874211"/>
        <a:ext cx="233521" cy="320868"/>
      </dsp:txXfrm>
    </dsp:sp>
    <dsp:sp modelId="{37BE9426-0F58-4908-851B-AB3F52ECD886}">
      <dsp:nvSpPr>
        <dsp:cNvPr id="0" name=""/>
        <dsp:cNvSpPr/>
      </dsp:nvSpPr>
      <dsp:spPr>
        <a:xfrm>
          <a:off x="3712533" y="4408845"/>
          <a:ext cx="1572883" cy="15728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smtClean="0">
              <a:latin typeface="Arial" panose="020B0604020202020204" pitchFamily="34" charset="0"/>
              <a:cs typeface="Arial" panose="020B0604020202020204" pitchFamily="34" charset="0"/>
            </a:rPr>
            <a:t>Reduce secondary bacterial infection</a:t>
          </a:r>
          <a:endParaRPr lang="en-GB" sz="12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42876" y="4639188"/>
        <a:ext cx="1112197" cy="1112197"/>
      </dsp:txXfrm>
    </dsp:sp>
    <dsp:sp modelId="{7B082D42-9CF7-4909-B1A7-B72D38A246B2}">
      <dsp:nvSpPr>
        <dsp:cNvPr id="0" name=""/>
        <dsp:cNvSpPr/>
      </dsp:nvSpPr>
      <dsp:spPr>
        <a:xfrm rot="10800000">
          <a:off x="3240455" y="2725576"/>
          <a:ext cx="333601" cy="534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3340535" y="2832532"/>
        <a:ext cx="233521" cy="320868"/>
      </dsp:txXfrm>
    </dsp:sp>
    <dsp:sp modelId="{A2D84998-5663-4361-8FA8-277E91423E9F}">
      <dsp:nvSpPr>
        <dsp:cNvPr id="0" name=""/>
        <dsp:cNvSpPr/>
      </dsp:nvSpPr>
      <dsp:spPr>
        <a:xfrm>
          <a:off x="1510212" y="2206525"/>
          <a:ext cx="1572883" cy="15728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smtClean="0">
              <a:latin typeface="Arial" panose="020B0604020202020204" pitchFamily="34" charset="0"/>
              <a:cs typeface="Arial" panose="020B0604020202020204" pitchFamily="34" charset="0"/>
            </a:rPr>
            <a:t>Vaccination against antibiotic resistant bacteria</a:t>
          </a:r>
          <a:endParaRPr lang="en-GB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40555" y="2436868"/>
        <a:ext cx="1112197" cy="111219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617EC-C4B5-4259-9E98-E76E4B3CCC71}">
      <dsp:nvSpPr>
        <dsp:cNvPr id="0" name=""/>
        <dsp:cNvSpPr/>
      </dsp:nvSpPr>
      <dsp:spPr>
        <a:xfrm>
          <a:off x="992" y="194138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Transpoosion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2" y="194138"/>
        <a:ext cx="3869531" cy="2321718"/>
      </dsp:txXfrm>
    </dsp:sp>
    <dsp:sp modelId="{21A51443-EA2B-4BE1-A895-5C61F0E8CF71}">
      <dsp:nvSpPr>
        <dsp:cNvPr id="0" name=""/>
        <dsp:cNvSpPr/>
      </dsp:nvSpPr>
      <dsp:spPr>
        <a:xfrm>
          <a:off x="4257476" y="194138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7476" y="194138"/>
        <a:ext cx="3869531" cy="2321718"/>
      </dsp:txXfrm>
    </dsp:sp>
    <dsp:sp modelId="{02FD19DF-9DFE-4A0C-8DF6-D783429BE366}">
      <dsp:nvSpPr>
        <dsp:cNvPr id="0" name=""/>
        <dsp:cNvSpPr/>
      </dsp:nvSpPr>
      <dsp:spPr>
        <a:xfrm>
          <a:off x="992" y="2902810"/>
          <a:ext cx="3869531" cy="232171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>
              <a:latin typeface="Arial" panose="020B0604020202020204" pitchFamily="34" charset="0"/>
              <a:cs typeface="Arial" panose="020B0604020202020204" pitchFamily="34" charset="0"/>
            </a:rPr>
            <a:t>COVID/PPE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2" y="2902810"/>
        <a:ext cx="3869531" cy="2321718"/>
      </dsp:txXfrm>
    </dsp:sp>
    <dsp:sp modelId="{754DC41F-DC89-4633-A9C5-85446DE34F96}">
      <dsp:nvSpPr>
        <dsp:cNvPr id="0" name=""/>
        <dsp:cNvSpPr/>
      </dsp:nvSpPr>
      <dsp:spPr>
        <a:xfrm>
          <a:off x="4257476" y="2902810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environment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7476" y="2902810"/>
        <a:ext cx="3869531" cy="232171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2CDCA-1C7A-4ED9-A7AB-2FF770FBFC00}">
      <dsp:nvSpPr>
        <dsp:cNvPr id="0" name=""/>
        <dsp:cNvSpPr/>
      </dsp:nvSpPr>
      <dsp:spPr>
        <a:xfrm>
          <a:off x="3009" y="407123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PPE</a:t>
          </a:r>
          <a:endParaRPr lang="en-US" sz="2800" kern="1200" dirty="0"/>
        </a:p>
      </dsp:txBody>
      <dsp:txXfrm>
        <a:off x="3009" y="407123"/>
        <a:ext cx="2387702" cy="1432621"/>
      </dsp:txXfrm>
    </dsp:sp>
    <dsp:sp modelId="{E04A5EAF-BE25-485A-9998-BBAB1E5D3010}">
      <dsp:nvSpPr>
        <dsp:cNvPr id="0" name=""/>
        <dsp:cNvSpPr/>
      </dsp:nvSpPr>
      <dsp:spPr>
        <a:xfrm>
          <a:off x="2629482" y="407123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Transmission routes</a:t>
          </a:r>
          <a:endParaRPr lang="en-GB" sz="2800" kern="1200" dirty="0"/>
        </a:p>
      </dsp:txBody>
      <dsp:txXfrm>
        <a:off x="2629482" y="407123"/>
        <a:ext cx="2387702" cy="1432621"/>
      </dsp:txXfrm>
    </dsp:sp>
    <dsp:sp modelId="{017AE501-8BD1-4393-A6EE-0E98BECE74EE}">
      <dsp:nvSpPr>
        <dsp:cNvPr id="0" name=""/>
        <dsp:cNvSpPr/>
      </dsp:nvSpPr>
      <dsp:spPr>
        <a:xfrm>
          <a:off x="5255955" y="407123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smtClean="0"/>
            <a:t>Testing </a:t>
          </a:r>
          <a:r>
            <a:rPr lang="en-GB" sz="2800" kern="1200" dirty="0" smtClean="0"/>
            <a:t>and laboratory factors</a:t>
          </a:r>
          <a:endParaRPr lang="en-GB" sz="2800" kern="1200" dirty="0"/>
        </a:p>
      </dsp:txBody>
      <dsp:txXfrm>
        <a:off x="5255955" y="407123"/>
        <a:ext cx="2387702" cy="1432621"/>
      </dsp:txXfrm>
    </dsp:sp>
    <dsp:sp modelId="{96E61585-96D5-401D-85B3-70214FAE8FDD}">
      <dsp:nvSpPr>
        <dsp:cNvPr id="0" name=""/>
        <dsp:cNvSpPr/>
      </dsp:nvSpPr>
      <dsp:spPr>
        <a:xfrm>
          <a:off x="7882428" y="407123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Vaccination</a:t>
          </a:r>
          <a:endParaRPr lang="en-GB" sz="2800" kern="1200" dirty="0"/>
        </a:p>
      </dsp:txBody>
      <dsp:txXfrm>
        <a:off x="7882428" y="407123"/>
        <a:ext cx="2387702" cy="1432621"/>
      </dsp:txXfrm>
    </dsp:sp>
    <dsp:sp modelId="{F0F152B2-E43C-4505-8213-3E03447F4A67}">
      <dsp:nvSpPr>
        <dsp:cNvPr id="0" name=""/>
        <dsp:cNvSpPr/>
      </dsp:nvSpPr>
      <dsp:spPr>
        <a:xfrm>
          <a:off x="3009" y="2078515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Organizational transformation</a:t>
          </a:r>
          <a:endParaRPr lang="en-GB" sz="2800" kern="1200" dirty="0"/>
        </a:p>
      </dsp:txBody>
      <dsp:txXfrm>
        <a:off x="3009" y="2078515"/>
        <a:ext cx="2387702" cy="1432621"/>
      </dsp:txXfrm>
    </dsp:sp>
    <dsp:sp modelId="{98823ABF-126B-430A-97EB-0552A3CB6100}">
      <dsp:nvSpPr>
        <dsp:cNvPr id="0" name=""/>
        <dsp:cNvSpPr/>
      </dsp:nvSpPr>
      <dsp:spPr>
        <a:xfrm>
          <a:off x="2629482" y="2078515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Guidelines and policy development</a:t>
          </a:r>
          <a:endParaRPr lang="en-GB" sz="2800" kern="1200" dirty="0"/>
        </a:p>
      </dsp:txBody>
      <dsp:txXfrm>
        <a:off x="2629482" y="2078515"/>
        <a:ext cx="2387702" cy="1432621"/>
      </dsp:txXfrm>
    </dsp:sp>
    <dsp:sp modelId="{604B5B76-FBF6-4636-9733-8C6D6D3F2A6B}">
      <dsp:nvSpPr>
        <dsp:cNvPr id="0" name=""/>
        <dsp:cNvSpPr/>
      </dsp:nvSpPr>
      <dsp:spPr>
        <a:xfrm>
          <a:off x="5255955" y="2078515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Regulatory framework</a:t>
          </a:r>
          <a:endParaRPr lang="en-GB" sz="2800" kern="1200" dirty="0"/>
        </a:p>
      </dsp:txBody>
      <dsp:txXfrm>
        <a:off x="5255955" y="2078515"/>
        <a:ext cx="2387702" cy="1432621"/>
      </dsp:txXfrm>
    </dsp:sp>
    <dsp:sp modelId="{A0D03C9B-3457-487A-9A17-6AE6A9C39975}">
      <dsp:nvSpPr>
        <dsp:cNvPr id="0" name=""/>
        <dsp:cNvSpPr/>
      </dsp:nvSpPr>
      <dsp:spPr>
        <a:xfrm>
          <a:off x="7882428" y="2078515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Outbreaks</a:t>
          </a:r>
          <a:endParaRPr lang="en-GB" sz="2800" kern="1200" dirty="0"/>
        </a:p>
      </dsp:txBody>
      <dsp:txXfrm>
        <a:off x="7882428" y="2078515"/>
        <a:ext cx="2387702" cy="1432621"/>
      </dsp:txXfrm>
    </dsp:sp>
    <dsp:sp modelId="{5C9EFE56-FA16-4F4B-A2B3-ABFF1F7A82CF}">
      <dsp:nvSpPr>
        <dsp:cNvPr id="0" name=""/>
        <dsp:cNvSpPr/>
      </dsp:nvSpPr>
      <dsp:spPr>
        <a:xfrm>
          <a:off x="3009" y="3749907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Non-COVID pathogens</a:t>
          </a:r>
          <a:endParaRPr lang="en-GB" sz="2800" kern="1200" dirty="0"/>
        </a:p>
      </dsp:txBody>
      <dsp:txXfrm>
        <a:off x="3009" y="3749907"/>
        <a:ext cx="2387702" cy="1432621"/>
      </dsp:txXfrm>
    </dsp:sp>
    <dsp:sp modelId="{37649BDA-78D1-4DD0-B5E7-3789EA3EAF06}">
      <dsp:nvSpPr>
        <dsp:cNvPr id="0" name=""/>
        <dsp:cNvSpPr/>
      </dsp:nvSpPr>
      <dsp:spPr>
        <a:xfrm>
          <a:off x="2629482" y="3749907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Antimicrobial stewardship</a:t>
          </a:r>
          <a:endParaRPr lang="en-GB" sz="2800" kern="1200" dirty="0"/>
        </a:p>
      </dsp:txBody>
      <dsp:txXfrm>
        <a:off x="2629482" y="3749907"/>
        <a:ext cx="2387702" cy="1432621"/>
      </dsp:txXfrm>
    </dsp:sp>
    <dsp:sp modelId="{5B7C1D1C-3FDD-4EFF-B333-FEF7F47DC410}">
      <dsp:nvSpPr>
        <dsp:cNvPr id="0" name=""/>
        <dsp:cNvSpPr/>
      </dsp:nvSpPr>
      <dsp:spPr>
        <a:xfrm>
          <a:off x="5255955" y="3749907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Digital transformation</a:t>
          </a:r>
          <a:endParaRPr lang="en-GB" sz="2800" kern="1200" dirty="0"/>
        </a:p>
      </dsp:txBody>
      <dsp:txXfrm>
        <a:off x="5255955" y="3749907"/>
        <a:ext cx="2387702" cy="1432621"/>
      </dsp:txXfrm>
    </dsp:sp>
    <dsp:sp modelId="{DAAF500F-0114-4093-8941-07E463913C6F}">
      <dsp:nvSpPr>
        <dsp:cNvPr id="0" name=""/>
        <dsp:cNvSpPr/>
      </dsp:nvSpPr>
      <dsp:spPr>
        <a:xfrm>
          <a:off x="7882428" y="3749907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Applied research</a:t>
          </a:r>
          <a:endParaRPr lang="en-GB" sz="2800" kern="1200" dirty="0"/>
        </a:p>
      </dsp:txBody>
      <dsp:txXfrm>
        <a:off x="7882428" y="3749907"/>
        <a:ext cx="2387702" cy="143262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2CDCA-1C7A-4ED9-A7AB-2FF770FBFC00}">
      <dsp:nvSpPr>
        <dsp:cNvPr id="0" name=""/>
        <dsp:cNvSpPr/>
      </dsp:nvSpPr>
      <dsp:spPr>
        <a:xfrm>
          <a:off x="3009" y="407123"/>
          <a:ext cx="2387702" cy="1432621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PPE</a:t>
          </a:r>
          <a:endParaRPr lang="en-US" sz="2800" kern="1200" dirty="0"/>
        </a:p>
      </dsp:txBody>
      <dsp:txXfrm>
        <a:off x="3009" y="407123"/>
        <a:ext cx="2387702" cy="1432621"/>
      </dsp:txXfrm>
    </dsp:sp>
    <dsp:sp modelId="{E04A5EAF-BE25-485A-9998-BBAB1E5D3010}">
      <dsp:nvSpPr>
        <dsp:cNvPr id="0" name=""/>
        <dsp:cNvSpPr/>
      </dsp:nvSpPr>
      <dsp:spPr>
        <a:xfrm>
          <a:off x="2629482" y="407123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Transmission routes</a:t>
          </a:r>
          <a:endParaRPr lang="en-GB" sz="2800" kern="1200" dirty="0"/>
        </a:p>
      </dsp:txBody>
      <dsp:txXfrm>
        <a:off x="2629482" y="407123"/>
        <a:ext cx="2387702" cy="1432621"/>
      </dsp:txXfrm>
    </dsp:sp>
    <dsp:sp modelId="{017AE501-8BD1-4393-A6EE-0E98BECE74EE}">
      <dsp:nvSpPr>
        <dsp:cNvPr id="0" name=""/>
        <dsp:cNvSpPr/>
      </dsp:nvSpPr>
      <dsp:spPr>
        <a:xfrm>
          <a:off x="5255955" y="407123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smtClean="0"/>
            <a:t>Testing </a:t>
          </a:r>
          <a:r>
            <a:rPr lang="en-GB" sz="2800" kern="1200" dirty="0" smtClean="0"/>
            <a:t>and laboratory factors</a:t>
          </a:r>
          <a:endParaRPr lang="en-GB" sz="2800" kern="1200" dirty="0"/>
        </a:p>
      </dsp:txBody>
      <dsp:txXfrm>
        <a:off x="5255955" y="407123"/>
        <a:ext cx="2387702" cy="1432621"/>
      </dsp:txXfrm>
    </dsp:sp>
    <dsp:sp modelId="{96E61585-96D5-401D-85B3-70214FAE8FDD}">
      <dsp:nvSpPr>
        <dsp:cNvPr id="0" name=""/>
        <dsp:cNvSpPr/>
      </dsp:nvSpPr>
      <dsp:spPr>
        <a:xfrm>
          <a:off x="7882428" y="407123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Vaccination</a:t>
          </a:r>
          <a:endParaRPr lang="en-GB" sz="2800" kern="1200" dirty="0"/>
        </a:p>
      </dsp:txBody>
      <dsp:txXfrm>
        <a:off x="7882428" y="407123"/>
        <a:ext cx="2387702" cy="1432621"/>
      </dsp:txXfrm>
    </dsp:sp>
    <dsp:sp modelId="{F0F152B2-E43C-4505-8213-3E03447F4A67}">
      <dsp:nvSpPr>
        <dsp:cNvPr id="0" name=""/>
        <dsp:cNvSpPr/>
      </dsp:nvSpPr>
      <dsp:spPr>
        <a:xfrm>
          <a:off x="3009" y="2078515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Organizational transformation</a:t>
          </a:r>
          <a:endParaRPr lang="en-GB" sz="2800" kern="1200" dirty="0"/>
        </a:p>
      </dsp:txBody>
      <dsp:txXfrm>
        <a:off x="3009" y="2078515"/>
        <a:ext cx="2387702" cy="1432621"/>
      </dsp:txXfrm>
    </dsp:sp>
    <dsp:sp modelId="{98823ABF-126B-430A-97EB-0552A3CB6100}">
      <dsp:nvSpPr>
        <dsp:cNvPr id="0" name=""/>
        <dsp:cNvSpPr/>
      </dsp:nvSpPr>
      <dsp:spPr>
        <a:xfrm>
          <a:off x="2629482" y="2078515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Guidelines and policy development</a:t>
          </a:r>
          <a:endParaRPr lang="en-GB" sz="2800" kern="1200" dirty="0"/>
        </a:p>
      </dsp:txBody>
      <dsp:txXfrm>
        <a:off x="2629482" y="2078515"/>
        <a:ext cx="2387702" cy="1432621"/>
      </dsp:txXfrm>
    </dsp:sp>
    <dsp:sp modelId="{604B5B76-FBF6-4636-9733-8C6D6D3F2A6B}">
      <dsp:nvSpPr>
        <dsp:cNvPr id="0" name=""/>
        <dsp:cNvSpPr/>
      </dsp:nvSpPr>
      <dsp:spPr>
        <a:xfrm>
          <a:off x="5255955" y="2078515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Regulatory framework</a:t>
          </a:r>
          <a:endParaRPr lang="en-GB" sz="2800" kern="1200" dirty="0"/>
        </a:p>
      </dsp:txBody>
      <dsp:txXfrm>
        <a:off x="5255955" y="2078515"/>
        <a:ext cx="2387702" cy="1432621"/>
      </dsp:txXfrm>
    </dsp:sp>
    <dsp:sp modelId="{A0D03C9B-3457-487A-9A17-6AE6A9C39975}">
      <dsp:nvSpPr>
        <dsp:cNvPr id="0" name=""/>
        <dsp:cNvSpPr/>
      </dsp:nvSpPr>
      <dsp:spPr>
        <a:xfrm>
          <a:off x="7882428" y="2078515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Outbreaks</a:t>
          </a:r>
          <a:endParaRPr lang="en-GB" sz="2800" kern="1200" dirty="0"/>
        </a:p>
      </dsp:txBody>
      <dsp:txXfrm>
        <a:off x="7882428" y="2078515"/>
        <a:ext cx="2387702" cy="1432621"/>
      </dsp:txXfrm>
    </dsp:sp>
    <dsp:sp modelId="{5C9EFE56-FA16-4F4B-A2B3-ABFF1F7A82CF}">
      <dsp:nvSpPr>
        <dsp:cNvPr id="0" name=""/>
        <dsp:cNvSpPr/>
      </dsp:nvSpPr>
      <dsp:spPr>
        <a:xfrm>
          <a:off x="3009" y="3749907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Non-COVID pathogens</a:t>
          </a:r>
          <a:endParaRPr lang="en-GB" sz="2800" kern="1200" dirty="0"/>
        </a:p>
      </dsp:txBody>
      <dsp:txXfrm>
        <a:off x="3009" y="3749907"/>
        <a:ext cx="2387702" cy="1432621"/>
      </dsp:txXfrm>
    </dsp:sp>
    <dsp:sp modelId="{37649BDA-78D1-4DD0-B5E7-3789EA3EAF06}">
      <dsp:nvSpPr>
        <dsp:cNvPr id="0" name=""/>
        <dsp:cNvSpPr/>
      </dsp:nvSpPr>
      <dsp:spPr>
        <a:xfrm>
          <a:off x="2629482" y="3749907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Antimicrobial stewardship</a:t>
          </a:r>
          <a:endParaRPr lang="en-GB" sz="2800" kern="1200" dirty="0"/>
        </a:p>
      </dsp:txBody>
      <dsp:txXfrm>
        <a:off x="2629482" y="3749907"/>
        <a:ext cx="2387702" cy="1432621"/>
      </dsp:txXfrm>
    </dsp:sp>
    <dsp:sp modelId="{5B7C1D1C-3FDD-4EFF-B333-FEF7F47DC410}">
      <dsp:nvSpPr>
        <dsp:cNvPr id="0" name=""/>
        <dsp:cNvSpPr/>
      </dsp:nvSpPr>
      <dsp:spPr>
        <a:xfrm>
          <a:off x="5255955" y="3749907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Digital transformation</a:t>
          </a:r>
          <a:endParaRPr lang="en-GB" sz="2800" kern="1200" dirty="0"/>
        </a:p>
      </dsp:txBody>
      <dsp:txXfrm>
        <a:off x="5255955" y="3749907"/>
        <a:ext cx="2387702" cy="1432621"/>
      </dsp:txXfrm>
    </dsp:sp>
    <dsp:sp modelId="{DAAF500F-0114-4093-8941-07E463913C6F}">
      <dsp:nvSpPr>
        <dsp:cNvPr id="0" name=""/>
        <dsp:cNvSpPr/>
      </dsp:nvSpPr>
      <dsp:spPr>
        <a:xfrm>
          <a:off x="7882428" y="3749907"/>
          <a:ext cx="2387702" cy="1432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Applied research</a:t>
          </a:r>
          <a:endParaRPr lang="en-GB" sz="2800" kern="1200" dirty="0"/>
        </a:p>
      </dsp:txBody>
      <dsp:txXfrm>
        <a:off x="7882428" y="3749907"/>
        <a:ext cx="2387702" cy="143262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617EC-C4B5-4259-9E98-E76E4B3CCC71}">
      <dsp:nvSpPr>
        <dsp:cNvPr id="0" name=""/>
        <dsp:cNvSpPr/>
      </dsp:nvSpPr>
      <dsp:spPr>
        <a:xfrm>
          <a:off x="992" y="194138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Transpoosion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2" y="194138"/>
        <a:ext cx="3869531" cy="2321718"/>
      </dsp:txXfrm>
    </dsp:sp>
    <dsp:sp modelId="{21A51443-EA2B-4BE1-A895-5C61F0E8CF71}">
      <dsp:nvSpPr>
        <dsp:cNvPr id="0" name=""/>
        <dsp:cNvSpPr/>
      </dsp:nvSpPr>
      <dsp:spPr>
        <a:xfrm>
          <a:off x="4257476" y="194138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7476" y="194138"/>
        <a:ext cx="3869531" cy="2321718"/>
      </dsp:txXfrm>
    </dsp:sp>
    <dsp:sp modelId="{02FD19DF-9DFE-4A0C-8DF6-D783429BE366}">
      <dsp:nvSpPr>
        <dsp:cNvPr id="0" name=""/>
        <dsp:cNvSpPr/>
      </dsp:nvSpPr>
      <dsp:spPr>
        <a:xfrm>
          <a:off x="992" y="2902810"/>
          <a:ext cx="3869531" cy="23217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>
              <a:latin typeface="Arial" panose="020B0604020202020204" pitchFamily="34" charset="0"/>
              <a:cs typeface="Arial" panose="020B0604020202020204" pitchFamily="34" charset="0"/>
            </a:rPr>
            <a:t>COVID/PPE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2" y="2902810"/>
        <a:ext cx="3869531" cy="2321718"/>
      </dsp:txXfrm>
    </dsp:sp>
    <dsp:sp modelId="{754DC41F-DC89-4633-A9C5-85446DE34F96}">
      <dsp:nvSpPr>
        <dsp:cNvPr id="0" name=""/>
        <dsp:cNvSpPr/>
      </dsp:nvSpPr>
      <dsp:spPr>
        <a:xfrm>
          <a:off x="4257476" y="2902810"/>
          <a:ext cx="3869531" cy="232171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6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environment</a:t>
          </a:r>
          <a:endParaRPr lang="en-GB" sz="4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7476" y="2902810"/>
        <a:ext cx="3869531" cy="232171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389F4C-6FBC-4CD1-BFB4-E423FC6455E2}">
      <dsp:nvSpPr>
        <dsp:cNvPr id="0" name=""/>
        <dsp:cNvSpPr/>
      </dsp:nvSpPr>
      <dsp:spPr>
        <a:xfrm>
          <a:off x="0" y="41283"/>
          <a:ext cx="8128000" cy="8365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wash-water harbouring micro-organisms</a:t>
          </a:r>
          <a:endParaRPr lang="en-GB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837" y="82120"/>
        <a:ext cx="8046326" cy="754876"/>
      </dsp:txXfrm>
    </dsp:sp>
    <dsp:sp modelId="{4FEC7437-A7CC-4C91-A18C-98AD083A3CE5}">
      <dsp:nvSpPr>
        <dsp:cNvPr id="0" name=""/>
        <dsp:cNvSpPr/>
      </dsp:nvSpPr>
      <dsp:spPr>
        <a:xfrm>
          <a:off x="0" y="941193"/>
          <a:ext cx="8128000" cy="8365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smtClean="0">
              <a:latin typeface="Arial" panose="020B0604020202020204" pitchFamily="34" charset="0"/>
              <a:cs typeface="Arial" panose="020B0604020202020204" pitchFamily="34" charset="0"/>
            </a:rPr>
            <a:t>Contaminated cleaning materials</a:t>
          </a:r>
          <a:endParaRPr lang="en-GB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837" y="982030"/>
        <a:ext cx="8046326" cy="754876"/>
      </dsp:txXfrm>
    </dsp:sp>
    <dsp:sp modelId="{BC200734-E896-4C61-B4C4-648902036DF4}">
      <dsp:nvSpPr>
        <dsp:cNvPr id="0" name=""/>
        <dsp:cNvSpPr/>
      </dsp:nvSpPr>
      <dsp:spPr>
        <a:xfrm>
          <a:off x="0" y="1841103"/>
          <a:ext cx="8128000" cy="8365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smtClean="0">
              <a:latin typeface="Arial" panose="020B0604020202020204" pitchFamily="34" charset="0"/>
              <a:cs typeface="Arial" panose="020B0604020202020204" pitchFamily="34" charset="0"/>
            </a:rPr>
            <a:t>Sinks and drains as reservoirs for infection</a:t>
          </a:r>
          <a:endParaRPr lang="en-GB" sz="22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837" y="1881940"/>
        <a:ext cx="8046326" cy="754876"/>
      </dsp:txXfrm>
    </dsp:sp>
    <dsp:sp modelId="{322A73FD-D7C7-43FC-87B2-1D3984C67F69}">
      <dsp:nvSpPr>
        <dsp:cNvPr id="0" name=""/>
        <dsp:cNvSpPr/>
      </dsp:nvSpPr>
      <dsp:spPr>
        <a:xfrm>
          <a:off x="0" y="2741013"/>
          <a:ext cx="8128000" cy="8365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Hospital water systems contaminated with </a:t>
          </a:r>
          <a:r>
            <a:rPr lang="en-GB" sz="22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Pseudomonas</a:t>
          </a:r>
          <a:r>
            <a:rPr lang="en-GB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 and/or </a:t>
          </a:r>
          <a:r>
            <a:rPr lang="en-GB" sz="22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Legionella</a:t>
          </a:r>
        </a:p>
      </dsp:txBody>
      <dsp:txXfrm>
        <a:off x="40837" y="2781850"/>
        <a:ext cx="8046326" cy="754876"/>
      </dsp:txXfrm>
    </dsp:sp>
    <dsp:sp modelId="{1EE4A11E-B20E-4B50-858F-B7843AFCEC23}">
      <dsp:nvSpPr>
        <dsp:cNvPr id="0" name=""/>
        <dsp:cNvSpPr/>
      </dsp:nvSpPr>
      <dsp:spPr>
        <a:xfrm>
          <a:off x="0" y="3640923"/>
          <a:ext cx="8128000" cy="8365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Contamination during medical device reprocessing</a:t>
          </a:r>
        </a:p>
      </dsp:txBody>
      <dsp:txXfrm>
        <a:off x="40837" y="3681760"/>
        <a:ext cx="8046326" cy="754876"/>
      </dsp:txXfrm>
    </dsp:sp>
    <dsp:sp modelId="{42058AB8-EE13-4D3F-B30F-FC240E32A6AE}">
      <dsp:nvSpPr>
        <dsp:cNvPr id="0" name=""/>
        <dsp:cNvSpPr/>
      </dsp:nvSpPr>
      <dsp:spPr>
        <a:xfrm>
          <a:off x="0" y="4540833"/>
          <a:ext cx="8128000" cy="8365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Contaminated drinking water</a:t>
          </a:r>
        </a:p>
      </dsp:txBody>
      <dsp:txXfrm>
        <a:off x="40837" y="4581670"/>
        <a:ext cx="8046326" cy="754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1A351-8F0F-420D-A323-137CCF4803F5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B35D-686B-48A8-90FA-6076154BB2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014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Recurrence</a:t>
            </a:r>
            <a:r>
              <a:rPr lang="en-GB" baseline="0" dirty="0" smtClean="0"/>
              <a:t> rate 15-35%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376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68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1745C-DFFC-4262-A063-06C1AC2FA643}" type="slidenum">
              <a:rPr lang="en-GB">
                <a:latin typeface="Arial" charset="0"/>
              </a:rPr>
              <a:pPr/>
              <a:t>16</a:t>
            </a:fld>
            <a:endParaRPr lang="en-GB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39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8483-1002-4111-8DD5-170168876F5D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7270-5D13-4A3C-86B4-314646F680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508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8483-1002-4111-8DD5-170168876F5D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7270-5D13-4A3C-86B4-314646F6804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2" descr="School of Improvement – Medical Educatio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0275" y="6009803"/>
            <a:ext cx="2197886" cy="77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730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164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02/03/2023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568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02/03/2023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934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02/03/2023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610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02/03/2023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045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02/03/2023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496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02/03/2023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586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920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654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46"/>
          <p:cNvSpPr>
            <a:spLocks noChangeShapeType="1"/>
          </p:cNvSpPr>
          <p:nvPr/>
        </p:nvSpPr>
        <p:spPr bwMode="auto">
          <a:xfrm rot="16200000" flipH="1">
            <a:off x="-304800" y="6569075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rot="16200000" flipH="1">
            <a:off x="-304800" y="6172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-101600" y="7178675"/>
            <a:ext cx="58862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24" name="Text Box 80"/>
          <p:cNvSpPr txBox="1">
            <a:spLocks noChangeArrowheads="1"/>
          </p:cNvSpPr>
          <p:nvPr/>
        </p:nvSpPr>
        <p:spPr bwMode="auto">
          <a:xfrm>
            <a:off x="-4095751" y="2357439"/>
            <a:ext cx="2641600" cy="2964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333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33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33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33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33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33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79400" y="-3048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103717" y="-533400"/>
            <a:ext cx="736099" cy="29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-2117" y="-304800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505884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 rot="16200000" flipH="1">
            <a:off x="-304800" y="76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-1195917" y="60326"/>
            <a:ext cx="736099" cy="29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 rot="16200000" flipH="1">
            <a:off x="12496800" y="-3048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12395201" y="60326"/>
            <a:ext cx="736099" cy="29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11605686" y="-533400"/>
            <a:ext cx="736099" cy="29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11707284" y="-304800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 flipH="1">
            <a:off x="12215284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37" name="Text Box 80"/>
          <p:cNvSpPr txBox="1">
            <a:spLocks noChangeArrowheads="1"/>
          </p:cNvSpPr>
          <p:nvPr/>
        </p:nvSpPr>
        <p:spPr bwMode="auto">
          <a:xfrm>
            <a:off x="12858753" y="928689"/>
            <a:ext cx="4076700" cy="3784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333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33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33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33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33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33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33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33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-1117599" y="6537326"/>
            <a:ext cx="736099" cy="29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-1809750" y="1571626"/>
            <a:ext cx="1608133" cy="502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2252133" y="714376"/>
            <a:ext cx="1420517" cy="502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 rot="16200000" flipH="1">
            <a:off x="-304800" y="1052513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rot="10800000" flipH="1">
            <a:off x="-666751" y="428625"/>
            <a:ext cx="0" cy="85725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43" name="Line 46"/>
          <p:cNvSpPr>
            <a:spLocks noChangeShapeType="1"/>
          </p:cNvSpPr>
          <p:nvPr/>
        </p:nvSpPr>
        <p:spPr bwMode="auto">
          <a:xfrm rot="16200000" flipH="1">
            <a:off x="-333375" y="952501"/>
            <a:ext cx="0" cy="666751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 rot="16200000">
            <a:off x="-722591" y="790281"/>
            <a:ext cx="736099" cy="29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333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1954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A8483-1002-4111-8DD5-170168876F5D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57270-5D13-4A3C-86B4-314646F680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99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hyperlink" Target="http://www.jonotter.net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reflectionsipc.com/" TargetMode="External"/><Relationship Id="rId5" Type="http://schemas.openxmlformats.org/officeDocument/2006/relationships/hyperlink" Target="mailto:jon.otter@gstt.nhs.uk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reactgroup.org/wp-content/uploads/2016/09/ab-discovery-timeline.pn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actgroup.org/toolbox/understand/antibiotic-resistance/resistance-mechanisms-in-bacteria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jicjournal.org/article/S0196-6553(17)30140-2/fulltext" TargetMode="External"/><Relationship Id="rId2" Type="http://schemas.openxmlformats.org/officeDocument/2006/relationships/hyperlink" Target="https://www.journalofhospitalinfection.com/article/S0195-6701(13)60012-2/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nipcm.hps.scot.nhs.uk/media/1668/2016-07-sicp-lr-gloves-v3.pdf" TargetMode="External"/><Relationship Id="rId4" Type="http://schemas.openxmlformats.org/officeDocument/2006/relationships/hyperlink" Target="https://pubmed.ncbi.nlm.nih.gov/24330862/https:/pubmed.ncbi.nlm.nih.gov/24330862/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hyperlink" Target="http://www.jonotter.net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reflectionsipc.com/" TargetMode="External"/><Relationship Id="rId5" Type="http://schemas.openxmlformats.org/officeDocument/2006/relationships/hyperlink" Target="mailto:jon.otter@gstt.nhs.uk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isual stamp &quot;Handle Antimicrobials with Care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57"/>
          <a:stretch/>
        </p:blipFill>
        <p:spPr bwMode="auto">
          <a:xfrm>
            <a:off x="6237515" y="-152400"/>
            <a:ext cx="5565021" cy="540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o Made That Twitter Bird? - The New York Tim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28" y="5534585"/>
            <a:ext cx="476757" cy="34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ail 5 Icon - Free Ic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03" y="5874879"/>
            <a:ext cx="230308" cy="23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4498" y="4638667"/>
            <a:ext cx="9539549" cy="210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Jon Otter PhD </a:t>
            </a:r>
            <a:r>
              <a:rPr lang="en-GB" sz="1867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FRCPath</a:t>
            </a:r>
            <a:endParaRPr lang="en-GB" sz="18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Director of Infection Prevention and Control &amp; Consultant Clinical Scientist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Guy’s and St </a:t>
            </a:r>
            <a:r>
              <a:rPr lang="en-GB" sz="1867" dirty="0" err="1">
                <a:latin typeface="Arial" panose="020B0604020202020204" pitchFamily="34" charset="0"/>
                <a:cs typeface="Arial" panose="020B0604020202020204" pitchFamily="34" charset="0"/>
              </a:rPr>
              <a:t>Thomas’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 NHS Foundation Trust</a:t>
            </a:r>
          </a:p>
          <a:p>
            <a:pPr marL="357708" indent="-357708"/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	@</a:t>
            </a:r>
            <a:r>
              <a:rPr lang="en-GB" sz="1867" dirty="0" err="1">
                <a:latin typeface="Arial" pitchFamily="34" charset="0"/>
                <a:cs typeface="Arial" pitchFamily="34" charset="0"/>
              </a:rPr>
              <a:t>jonotter</a:t>
            </a:r>
            <a:endParaRPr lang="en-GB" sz="1867" dirty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>
                <a:latin typeface="Arial" pitchFamily="34" charset="0"/>
                <a:cs typeface="Arial" pitchFamily="34" charset="0"/>
              </a:rPr>
              <a:t>	</a:t>
            </a:r>
            <a:r>
              <a:rPr lang="en-GB" sz="1867" dirty="0" smtClean="0">
                <a:latin typeface="Arial" pitchFamily="34" charset="0"/>
                <a:cs typeface="Arial" pitchFamily="34" charset="0"/>
                <a:hlinkClick r:id="rId5"/>
              </a:rPr>
              <a:t>jon.otter@gstt.nhs.uk</a:t>
            </a:r>
            <a:endParaRPr lang="en-GB" sz="1867" dirty="0" smtClean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 smtClean="0">
                <a:latin typeface="Arial" pitchFamily="34" charset="0"/>
                <a:cs typeface="Arial" pitchFamily="34" charset="0"/>
              </a:rPr>
              <a:t>Blog: </a:t>
            </a:r>
            <a:r>
              <a:rPr lang="en-GB" sz="1867" dirty="0" smtClean="0">
                <a:latin typeface="Arial" pitchFamily="34" charset="0"/>
                <a:cs typeface="Arial" pitchFamily="34" charset="0"/>
                <a:hlinkClick r:id="rId6"/>
              </a:rPr>
              <a:t>www.reflectionsIPC.com</a:t>
            </a:r>
            <a:endParaRPr lang="en-GB" sz="1867" dirty="0" smtClean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 smtClean="0">
                <a:latin typeface="Arial" pitchFamily="34" charset="0"/>
                <a:cs typeface="Arial" pitchFamily="34" charset="0"/>
              </a:rPr>
              <a:t>Slides: </a:t>
            </a:r>
            <a:r>
              <a:rPr lang="en-GB" sz="1867" dirty="0" smtClean="0">
                <a:latin typeface="Arial" pitchFamily="34" charset="0"/>
                <a:cs typeface="Arial" pitchFamily="34" charset="0"/>
                <a:hlinkClick r:id="rId7"/>
              </a:rPr>
              <a:t>www.jonotter.net</a:t>
            </a:r>
            <a:r>
              <a:rPr lang="en-GB" sz="1867" dirty="0" smtClean="0">
                <a:latin typeface="Arial" pitchFamily="34" charset="0"/>
                <a:cs typeface="Arial" pitchFamily="34" charset="0"/>
              </a:rPr>
              <a:t>   </a:t>
            </a:r>
            <a:endParaRPr lang="en-GB" sz="1867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598" y="385232"/>
            <a:ext cx="6277514" cy="6378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en-GB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Creative infection prevention and control issues</a:t>
            </a:r>
            <a:endParaRPr lang="en-GB" sz="4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4800" b="1" dirty="0">
              <a:latin typeface="Arial" pitchFamily="34" charset="0"/>
              <a:cs typeface="Arial" pitchFamily="34" charset="0"/>
            </a:endParaRPr>
          </a:p>
          <a:p>
            <a:endParaRPr lang="en-GB" sz="4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School of Improvement – Medical Educati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834" y="5533899"/>
            <a:ext cx="3580327" cy="125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292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37975428"/>
              </p:ext>
            </p:extLst>
          </p:nvPr>
        </p:nvGraphicFramePr>
        <p:xfrm>
          <a:off x="2140857" y="29512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2063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3784288"/>
              </p:ext>
            </p:extLst>
          </p:nvPr>
        </p:nvGraphicFramePr>
        <p:xfrm>
          <a:off x="2140857" y="29512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4190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clostridium difficile trends eng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595" y="1194421"/>
            <a:ext cx="7008779" cy="549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75520" y="260648"/>
            <a:ext cx="8256917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733" i="1" dirty="0">
                <a:latin typeface="Arial" panose="020B0604020202020204" pitchFamily="34" charset="0"/>
                <a:cs typeface="Arial" panose="020B0604020202020204" pitchFamily="34" charset="0"/>
              </a:rPr>
              <a:t>Clostridium </a:t>
            </a:r>
            <a:r>
              <a:rPr lang="en-GB" sz="3733" i="1" dirty="0" err="1">
                <a:latin typeface="Arial" panose="020B0604020202020204" pitchFamily="34" charset="0"/>
                <a:cs typeface="Arial" panose="020B0604020202020204" pitchFamily="34" charset="0"/>
              </a:rPr>
              <a:t>difficile</a:t>
            </a:r>
            <a:r>
              <a:rPr lang="en-GB" sz="3733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733" dirty="0">
                <a:latin typeface="Arial" panose="020B0604020202020204" pitchFamily="34" charset="0"/>
                <a:cs typeface="Arial" panose="020B0604020202020204" pitchFamily="34" charset="0"/>
              </a:rPr>
              <a:t>infection</a:t>
            </a:r>
            <a:endParaRPr lang="en-GB" sz="37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719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4364" y="116633"/>
            <a:ext cx="8604125" cy="711183"/>
          </a:xfrm>
        </p:spPr>
        <p:txBody>
          <a:bodyPr>
            <a:normAutofit/>
          </a:bodyPr>
          <a:lstStyle/>
          <a:p>
            <a:pPr algn="ctr"/>
            <a:r>
              <a:rPr lang="en-GB" sz="3500" dirty="0" smtClean="0"/>
              <a:t>Preventing recurrent CDI: FMT</a:t>
            </a:r>
            <a:endParaRPr lang="en-GB" sz="3500" dirty="0"/>
          </a:p>
        </p:txBody>
      </p:sp>
      <p:graphicFrame>
        <p:nvGraphicFramePr>
          <p:cNvPr id="4" name="Chart 3"/>
          <p:cNvGraphicFramePr/>
          <p:nvPr>
            <p:extLst/>
          </p:nvPr>
        </p:nvGraphicFramePr>
        <p:xfrm>
          <a:off x="2207568" y="1556792"/>
          <a:ext cx="756084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9040" y="6427087"/>
            <a:ext cx="55092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van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Nood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Engl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J Med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2013;368:407-415.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19536" y="838454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Patients with recurrent CDI randomised to FMT (n=16),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vancomycin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(n=12) or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vancomycin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+ bowel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lavage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(n=13)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880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rapsul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1584" y="644691"/>
            <a:ext cx="7296811" cy="50165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7336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7384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en-US" sz="3500" dirty="0" smtClean="0"/>
              <a:t>Recurrent CDI is just the start…</a:t>
            </a:r>
            <a:endParaRPr lang="en-US" sz="35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335360" y="1220755"/>
          <a:ext cx="11233248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2016"/>
                <a:gridCol w="7691232"/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Disease group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Diseases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/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Intestinal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Recurrent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CDI, </a:t>
                      </a:r>
                      <a:r>
                        <a:rPr lang="en-US" sz="2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Chron’s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disease, ulcerative colitis, IBS, dislodging antibiotic resistant bacteria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/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Metabolic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Metabolic syndrome,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obesity, Type 2 diabetes, cardiovascular diseases, non-alcoholic liver diseases 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/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Neuropsychiatric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Parkinson’s, MS, myoclonus dystonia, autism, chronic fatigue syndrome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Autoimmune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Arthritis,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various other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Allergic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Atopy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asthma,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various cancers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43339" y="6381328"/>
            <a:ext cx="11280576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133" dirty="0" err="1">
                <a:latin typeface="Arial" panose="020B0604020202020204" pitchFamily="34" charset="0"/>
                <a:cs typeface="Arial" panose="020B0604020202020204" pitchFamily="34" charset="0"/>
              </a:rPr>
              <a:t>Xu</a:t>
            </a:r>
            <a:r>
              <a:rPr lang="en-GB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133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2133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2133" i="1" dirty="0">
                <a:latin typeface="Arial" panose="020B0604020202020204" pitchFamily="34" charset="0"/>
                <a:cs typeface="Arial" panose="020B0604020202020204" pitchFamily="34" charset="0"/>
              </a:rPr>
              <a:t>World J </a:t>
            </a:r>
            <a:r>
              <a:rPr lang="en-GB" sz="2133" i="1" dirty="0" err="1">
                <a:latin typeface="Arial" panose="020B0604020202020204" pitchFamily="34" charset="0"/>
                <a:cs typeface="Arial" panose="020B0604020202020204" pitchFamily="34" charset="0"/>
              </a:rPr>
              <a:t>Gasteroenterol</a:t>
            </a:r>
            <a:r>
              <a:rPr lang="en-GB" sz="2133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133" dirty="0">
                <a:latin typeface="Arial" panose="020B0604020202020204" pitchFamily="34" charset="0"/>
                <a:cs typeface="Arial" panose="020B0604020202020204" pitchFamily="34" charset="0"/>
              </a:rPr>
              <a:t>2015;21:102-111.</a:t>
            </a:r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84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26161087"/>
              </p:ext>
            </p:extLst>
          </p:nvPr>
        </p:nvGraphicFramePr>
        <p:xfrm>
          <a:off x="2140857" y="29512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7497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m para penicillin ww2 poster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GB" sz="2400"/>
          </a:p>
        </p:txBody>
      </p:sp>
      <p:pic>
        <p:nvPicPr>
          <p:cNvPr id="1028" name="Picture 4" descr="Resultado de imagem para penicillin ww2 pos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213784"/>
            <a:ext cx="8448939" cy="643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9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981" y="6405331"/>
            <a:ext cx="12303712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67" dirty="0" err="1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ReAct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8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https://www.reactgroup.org/wp-content/uploads/2016/09/ab-discovery-timelin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1" y="1028734"/>
            <a:ext cx="12159019" cy="387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711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1371" y="932724"/>
            <a:ext cx="1123324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But I would like to sound one note of warning…There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may be a danger, though, in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underdosage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 The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time may come when penicillin can be bought by anyone in the shops. Then there is the danger that the ignorant man may easily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underdose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himself and by exposing his microbes to non-lethal quantities of the drug make them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resistant. Here is a hypothetical illustration. Mr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X has a sore throat. He buys some penicillin and gives himself, not enough to kill the streptococci but enough to educate them to resist penicillin. He then infects his wife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 Mrs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X gets pneumonia and is treated with penicillin. As the streptococci are now resistant to penicillin the treatment fails. Mrs X dies. Who is primarily responsible for Mrs X’s death? Why Mr X whose negligent use of penicillin changed the nature of the microbe. Moral: If you use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penicillin, use </a:t>
            </a:r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enough</a:t>
            </a:r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Alexander Fleming, Nobel Lecture, December 11 1945.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735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mechanisms of antibiotic resista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94" y="356659"/>
            <a:ext cx="10148551" cy="556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328" y="6379004"/>
            <a:ext cx="13537504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67" dirty="0" err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ReAct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8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946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/>
          </p:nvPr>
        </p:nvGraphicFramePr>
        <p:xfrm>
          <a:off x="239350" y="908720"/>
          <a:ext cx="12060601" cy="5328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7384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en-GB" sz="3733" dirty="0"/>
              <a:t>MRSA bacteraemia, England 2001-2013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797272" y="860723"/>
            <a:ext cx="5039452" cy="3078103"/>
          </a:xfrm>
        </p:spPr>
        <p:txBody>
          <a:bodyPr>
            <a:noAutofit/>
          </a:bodyPr>
          <a:lstStyle/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Mandatory reporting, 2001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‘</a:t>
            </a:r>
            <a:r>
              <a:rPr lang="en-GB" sz="1600" dirty="0" err="1"/>
              <a:t>Gettting</a:t>
            </a:r>
            <a:r>
              <a:rPr lang="en-GB" sz="1600" dirty="0"/>
              <a:t> ahead of the curve’, 2002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‘Winning ways’, 2003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‘Towards cleaner hospitals’, 2004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‘</a:t>
            </a:r>
            <a:r>
              <a:rPr lang="en-GB" sz="1600" dirty="0" err="1"/>
              <a:t>Cleanyourhands</a:t>
            </a:r>
            <a:r>
              <a:rPr lang="en-GB" sz="1600" dirty="0"/>
              <a:t>’, 2004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Targets introduced, 2004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Cleanliness improvement, 2005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‘Going further faster’, 2006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Root cause analysis, 2006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Revised national guidelines, 2006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Deep clean, 2007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Screening elective admissions, 2008</a:t>
            </a:r>
          </a:p>
          <a:p>
            <a:pPr marL="482588" indent="-355591">
              <a:spcBef>
                <a:spcPts val="200"/>
              </a:spcBef>
              <a:buFont typeface="+mj-lt"/>
              <a:buAutoNum type="arabicPeriod"/>
            </a:pPr>
            <a:r>
              <a:rPr lang="en-GB" sz="1600" dirty="0"/>
              <a:t>Universal screening, 2010</a:t>
            </a:r>
          </a:p>
          <a:p>
            <a:pPr>
              <a:spcBef>
                <a:spcPts val="200"/>
              </a:spcBef>
            </a:pPr>
            <a:endParaRPr lang="en-GB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295467" y="1772817"/>
            <a:ext cx="96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63552" y="1772817"/>
            <a:ext cx="96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7648" y="1628801"/>
            <a:ext cx="96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91744" y="980729"/>
            <a:ext cx="960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</a:t>
            </a:r>
          </a:p>
          <a:p>
            <a:r>
              <a:rPr lang="en-GB" sz="2400" b="1" dirty="0"/>
              <a:t>5</a:t>
            </a:r>
          </a:p>
          <a:p>
            <a:r>
              <a:rPr lang="en-GB" sz="2400" b="1" dirty="0"/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9829" y="1700809"/>
            <a:ext cx="96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37042" y="1199446"/>
            <a:ext cx="960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8</a:t>
            </a:r>
          </a:p>
          <a:p>
            <a:pPr algn="ctr"/>
            <a:r>
              <a:rPr lang="en-GB" sz="2400" b="1" dirty="0"/>
              <a:t>9</a:t>
            </a:r>
          </a:p>
          <a:p>
            <a:pPr algn="ctr"/>
            <a:r>
              <a:rPr lang="en-GB" sz="2400" b="1" dirty="0"/>
              <a:t>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80043" y="2483605"/>
            <a:ext cx="96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52117" y="3356993"/>
            <a:ext cx="96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68341" y="4365105"/>
            <a:ext cx="960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13</a:t>
            </a:r>
          </a:p>
        </p:txBody>
      </p:sp>
      <p:sp>
        <p:nvSpPr>
          <p:cNvPr id="3" name="Rectangle 2"/>
          <p:cNvSpPr/>
          <p:nvPr/>
        </p:nvSpPr>
        <p:spPr>
          <a:xfrm>
            <a:off x="5638800" y="1209526"/>
            <a:ext cx="522514" cy="1200329"/>
          </a:xfrm>
          <a:prstGeom prst="rect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269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>
                <a:latin typeface="Arial" pitchFamily="34" charset="0"/>
                <a:cs typeface="Arial" pitchFamily="34" charset="0"/>
              </a:rPr>
              <a:t>MRSA in Europe, 2000 to 2016</a:t>
            </a:r>
            <a:endParaRPr lang="en-GB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7328" y="6405331"/>
            <a:ext cx="8305800" cy="379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189" indent="-457189"/>
            <a:r>
              <a:rPr lang="en-GB" sz="1867" dirty="0">
                <a:latin typeface="Arial" pitchFamily="34" charset="0"/>
                <a:cs typeface="Arial" pitchFamily="34" charset="0"/>
              </a:rPr>
              <a:t>EARS-Net 2018.</a:t>
            </a:r>
          </a:p>
        </p:txBody>
      </p:sp>
      <p:sp>
        <p:nvSpPr>
          <p:cNvPr id="2" name="Rectangle 1"/>
          <p:cNvSpPr/>
          <p:nvPr/>
        </p:nvSpPr>
        <p:spPr>
          <a:xfrm>
            <a:off x="1381825" y="945596"/>
            <a:ext cx="9533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0" i="1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400" i="1" dirty="0"/>
              <a:t>% invasive S. </a:t>
            </a:r>
            <a:r>
              <a:rPr lang="en-US" sz="2400" i="1" dirty="0" err="1"/>
              <a:t>aureus</a:t>
            </a:r>
            <a:r>
              <a:rPr lang="en-US" sz="2400" i="1" dirty="0"/>
              <a:t> isolates resistant to </a:t>
            </a:r>
            <a:r>
              <a:rPr lang="en-US" sz="2400" i="1" dirty="0" err="1"/>
              <a:t>meticillin</a:t>
            </a:r>
            <a:r>
              <a:rPr lang="en-US" sz="2400" i="1" dirty="0"/>
              <a:t>.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1395837" y="1604798"/>
          <a:ext cx="9505056" cy="4613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601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>
                <a:latin typeface="Arial" pitchFamily="34" charset="0"/>
                <a:cs typeface="Arial" pitchFamily="34" charset="0"/>
              </a:rPr>
              <a:t>MRSA in Europe, 2022</a:t>
            </a:r>
            <a:endParaRPr lang="en-GB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7328" y="6405331"/>
            <a:ext cx="8305800" cy="379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189" indent="-457189"/>
            <a:r>
              <a:rPr lang="en-GB" sz="1867" dirty="0">
                <a:latin typeface="Arial" pitchFamily="34" charset="0"/>
                <a:cs typeface="Arial" pitchFamily="34" charset="0"/>
              </a:rPr>
              <a:t>EARS-Net </a:t>
            </a:r>
            <a:r>
              <a:rPr lang="en-GB" sz="1867" dirty="0" smtClean="0">
                <a:latin typeface="Arial" pitchFamily="34" charset="0"/>
                <a:cs typeface="Arial" pitchFamily="34" charset="0"/>
              </a:rPr>
              <a:t>2022.</a:t>
            </a:r>
            <a:endParaRPr lang="en-GB" sz="1867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81825" y="945596"/>
            <a:ext cx="9533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0" i="1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400" i="1" dirty="0"/>
              <a:t>% invasive S. </a:t>
            </a:r>
            <a:r>
              <a:rPr lang="en-US" sz="2400" i="1" dirty="0" err="1"/>
              <a:t>aureus</a:t>
            </a:r>
            <a:r>
              <a:rPr lang="en-US" sz="2400" i="1" dirty="0"/>
              <a:t> isolates resistant to </a:t>
            </a:r>
            <a:r>
              <a:rPr lang="en-US" sz="2400" i="1" dirty="0" err="1"/>
              <a:t>meticillin</a:t>
            </a:r>
            <a:r>
              <a:rPr lang="en-US" sz="2400" i="1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2857" t="26508" r="1161" b="36825"/>
          <a:stretch/>
        </p:blipFill>
        <p:spPr>
          <a:xfrm>
            <a:off x="609600" y="1578428"/>
            <a:ext cx="10400522" cy="383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75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-48682" y="285749"/>
            <a:ext cx="12433300" cy="711200"/>
          </a:xfrm>
        </p:spPr>
        <p:txBody>
          <a:bodyPr>
            <a:normAutofit/>
          </a:bodyPr>
          <a:lstStyle/>
          <a:p>
            <a:r>
              <a:rPr lang="en-GB" sz="3200" dirty="0">
                <a:ea typeface="ＭＳ Ｐゴシック" pitchFamily="34" charset="-128"/>
              </a:rPr>
              <a:t>Rising threat from MDR-GNR</a:t>
            </a:r>
            <a:endParaRPr lang="en-GB" sz="3200" i="1" dirty="0">
              <a:ea typeface="ＭＳ Ｐゴシック" pitchFamily="34" charset="-128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95251" y="906343"/>
          <a:ext cx="6096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66751" y="3549650"/>
            <a:ext cx="4476749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133" dirty="0">
                <a:latin typeface="Arial" pitchFamily="34" charset="0"/>
                <a:cs typeface="Arial" pitchFamily="34" charset="0"/>
              </a:rPr>
              <a:t>% of all HAI caused by GNRs.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6567" y="6117299"/>
            <a:ext cx="8991600" cy="66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67">
                <a:latin typeface="Arial" pitchFamily="34" charset="0"/>
                <a:cs typeface="Arial" pitchFamily="34" charset="0"/>
              </a:rPr>
              <a:t>Hidron et al. </a:t>
            </a:r>
            <a:r>
              <a:rPr lang="en-US" sz="1867" i="1">
                <a:latin typeface="Arial" pitchFamily="34" charset="0"/>
                <a:cs typeface="Arial" pitchFamily="34" charset="0"/>
              </a:rPr>
              <a:t>Infect Control Hosp Epidemiol </a:t>
            </a:r>
            <a:r>
              <a:rPr lang="en-US" sz="1867">
                <a:latin typeface="Arial" pitchFamily="34" charset="0"/>
                <a:cs typeface="Arial" pitchFamily="34" charset="0"/>
              </a:rPr>
              <a:t>2008;29:966-1011.</a:t>
            </a:r>
          </a:p>
          <a:p>
            <a:r>
              <a:rPr lang="en-GB" sz="1867">
                <a:latin typeface="Arial" pitchFamily="34" charset="0"/>
                <a:cs typeface="Arial" pitchFamily="34" charset="0"/>
              </a:rPr>
              <a:t>Peleg &amp; Hooper. </a:t>
            </a:r>
            <a:r>
              <a:rPr lang="en-GB" sz="1867" i="1">
                <a:latin typeface="Arial" pitchFamily="34" charset="0"/>
                <a:cs typeface="Arial" pitchFamily="34" charset="0"/>
              </a:rPr>
              <a:t>N Engl J Med </a:t>
            </a:r>
            <a:r>
              <a:rPr lang="en-GB" sz="1867">
                <a:latin typeface="Arial" pitchFamily="34" charset="0"/>
                <a:cs typeface="Arial" pitchFamily="34" charset="0"/>
              </a:rPr>
              <a:t>2010;362:1804-1813.</a:t>
            </a:r>
            <a:endParaRPr lang="en-US" sz="1867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096005" y="3549650"/>
            <a:ext cx="4857751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133" dirty="0">
                <a:latin typeface="Arial" pitchFamily="34" charset="0"/>
                <a:cs typeface="Arial" pitchFamily="34" charset="0"/>
              </a:rPr>
              <a:t>% of ICU HAI caused by GNRs.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5333995" y="906343"/>
          <a:ext cx="6096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666751" y="4076700"/>
          <a:ext cx="9810749" cy="1905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5242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86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44880">
                <a:tc>
                  <a:txBody>
                    <a:bodyPr/>
                    <a:lstStyle/>
                    <a:p>
                      <a:r>
                        <a:rPr lang="en-GB" sz="1900" dirty="0" smtClean="0">
                          <a:latin typeface="Arial" pitchFamily="34" charset="0"/>
                          <a:cs typeface="Arial" pitchFamily="34" charset="0"/>
                        </a:rPr>
                        <a:t>Non-fermenters</a:t>
                      </a:r>
                      <a:endParaRPr lang="en-GB" sz="1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19" marR="12191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en-GB" sz="1900" i="1" u="none" dirty="0" smtClean="0">
                          <a:latin typeface="Arial" pitchFamily="34" charset="0"/>
                          <a:cs typeface="Arial" pitchFamily="34" charset="0"/>
                        </a:rPr>
                        <a:t>Acinetobacter baumannii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900" i="1" dirty="0" smtClean="0">
                          <a:latin typeface="Arial" pitchFamily="34" charset="0"/>
                          <a:cs typeface="Arial" pitchFamily="34" charset="0"/>
                        </a:rPr>
                        <a:t>Pseudomonas</a:t>
                      </a:r>
                      <a:r>
                        <a:rPr lang="en-GB" sz="1900" i="1" baseline="0" dirty="0" smtClean="0">
                          <a:latin typeface="Arial" pitchFamily="34" charset="0"/>
                          <a:cs typeface="Arial" pitchFamily="34" charset="0"/>
                        </a:rPr>
                        <a:t> aeruginosa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900" i="1" dirty="0" smtClean="0">
                          <a:latin typeface="Arial" pitchFamily="34" charset="0"/>
                          <a:cs typeface="Arial" pitchFamily="34" charset="0"/>
                        </a:rPr>
                        <a:t>Stenotrophomonas maltophilia</a:t>
                      </a:r>
                      <a:endParaRPr lang="en-GB" sz="19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19" marR="121919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r>
                        <a:rPr lang="en-GB" sz="1900" dirty="0" smtClean="0">
                          <a:latin typeface="Arial" pitchFamily="34" charset="0"/>
                          <a:cs typeface="Arial" pitchFamily="34" charset="0"/>
                        </a:rPr>
                        <a:t>Enterobacteriaceae</a:t>
                      </a:r>
                      <a:endParaRPr lang="en-GB" sz="1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19" marR="12191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1" u="none" dirty="0" err="1" smtClean="0">
                          <a:latin typeface="Arial" pitchFamily="34" charset="0"/>
                          <a:cs typeface="Arial" pitchFamily="34" charset="0"/>
                        </a:rPr>
                        <a:t>Klebsiella</a:t>
                      </a:r>
                      <a:r>
                        <a:rPr lang="en-GB" sz="1600" i="1" u="none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1600" i="1" u="none" baseline="0" dirty="0" err="1" smtClean="0">
                          <a:latin typeface="Arial" pitchFamily="34" charset="0"/>
                          <a:cs typeface="Arial" pitchFamily="34" charset="0"/>
                        </a:rPr>
                        <a:t>pneumoniae</a:t>
                      </a:r>
                      <a:endParaRPr lang="en-GB" sz="1600" i="1" u="none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GB" sz="1600" i="1" dirty="0" smtClean="0">
                          <a:latin typeface="Arial" pitchFamily="34" charset="0"/>
                          <a:cs typeface="Arial" pitchFamily="34" charset="0"/>
                        </a:rPr>
                        <a:t>Escherichia coli</a:t>
                      </a:r>
                    </a:p>
                    <a:p>
                      <a:r>
                        <a:rPr lang="en-GB" sz="1600" i="1" baseline="0" dirty="0" err="1" smtClean="0">
                          <a:latin typeface="Arial" pitchFamily="34" charset="0"/>
                          <a:cs typeface="Arial" pitchFamily="34" charset="0"/>
                        </a:rPr>
                        <a:t>Enterobacter</a:t>
                      </a:r>
                      <a:r>
                        <a:rPr lang="en-GB" sz="1600" i="1" baseline="0" dirty="0" smtClean="0">
                          <a:latin typeface="Arial" pitchFamily="34" charset="0"/>
                          <a:cs typeface="Arial" pitchFamily="34" charset="0"/>
                        </a:rPr>
                        <a:t> cloacae</a:t>
                      </a:r>
                      <a:endParaRPr lang="en-GB" sz="16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19" marR="121919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689756" y="5013176"/>
            <a:ext cx="9749729" cy="864096"/>
          </a:xfrm>
          <a:prstGeom prst="rect">
            <a:avLst/>
          </a:prstGeom>
          <a:noFill/>
          <a:ln w="635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3" name="Rectangle 2"/>
          <p:cNvSpPr/>
          <p:nvPr/>
        </p:nvSpPr>
        <p:spPr>
          <a:xfrm>
            <a:off x="623393" y="4059820"/>
            <a:ext cx="9889099" cy="1872208"/>
          </a:xfrm>
          <a:prstGeom prst="rect">
            <a:avLst/>
          </a:prstGeom>
          <a:noFill/>
          <a:ln w="635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816016" y="5061182"/>
            <a:ext cx="1696475" cy="74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267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CPE</a:t>
            </a:r>
            <a:endParaRPr lang="en-US" sz="4267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0512491" y="4665525"/>
            <a:ext cx="1696475" cy="74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267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CPO</a:t>
            </a:r>
            <a:endParaRPr lang="en-US" sz="4267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032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7384"/>
            <a:ext cx="10972800" cy="1143000"/>
          </a:xfrm>
        </p:spPr>
        <p:txBody>
          <a:bodyPr>
            <a:normAutofit/>
          </a:bodyPr>
          <a:lstStyle/>
          <a:p>
            <a:r>
              <a:rPr lang="en-GB" sz="3200" dirty="0"/>
              <a:t>The emerging threat of CPE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815414" y="1124744"/>
          <a:ext cx="10289471" cy="316992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30293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721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721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7210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4377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Pathogen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CPE</a:t>
                      </a:r>
                      <a:endParaRPr lang="en-GB" sz="20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MRSA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VRE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i="1" dirty="0" smtClean="0">
                          <a:latin typeface="Arial" pitchFamily="34" charset="0"/>
                          <a:cs typeface="Arial" pitchFamily="34" charset="0"/>
                        </a:rPr>
                        <a:t>C. </a:t>
                      </a:r>
                      <a:r>
                        <a:rPr lang="en-GB" sz="2000" i="1" dirty="0" err="1" smtClean="0">
                          <a:latin typeface="Arial" pitchFamily="34" charset="0"/>
                          <a:cs typeface="Arial" pitchFamily="34" charset="0"/>
                        </a:rPr>
                        <a:t>difficile</a:t>
                      </a:r>
                      <a:endParaRPr lang="en-GB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Resistance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Resistance genes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Multiple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n/a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Species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Multiple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 </a:t>
                      </a:r>
                      <a:r>
                        <a:rPr lang="en-GB" sz="2000" dirty="0" err="1" smtClean="0">
                          <a:latin typeface="Arial" pitchFamily="34" charset="0"/>
                          <a:cs typeface="Arial" pitchFamily="34" charset="0"/>
                        </a:rPr>
                        <a:t>vs</a:t>
                      </a:r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 CA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 &amp; CA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At-risk</a:t>
                      </a:r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 pts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All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Unwell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Unwell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Old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Virulence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Environment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3886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/>
          </p:nvPr>
        </p:nvGraphicFramePr>
        <p:xfrm>
          <a:off x="239350" y="1124744"/>
          <a:ext cx="11713301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</p:spPr>
        <p:txBody>
          <a:bodyPr>
            <a:normAutofit/>
          </a:bodyPr>
          <a:lstStyle/>
          <a:p>
            <a:r>
              <a:rPr lang="en-GB" sz="3200" dirty="0">
                <a:ea typeface="ＭＳ Ｐゴシック" pitchFamily="34" charset="-128"/>
              </a:rPr>
              <a:t>Creating a monster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63552" y="1412776"/>
            <a:ext cx="3360373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67" dirty="0">
                <a:latin typeface="Arial" pitchFamily="34" charset="0"/>
                <a:cs typeface="Arial" pitchFamily="34" charset="0"/>
              </a:rPr>
              <a:t>Extended-spectrum beta-lactams</a:t>
            </a:r>
            <a:endParaRPr lang="en-GB" sz="2667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743739" y="2347140"/>
            <a:ext cx="0" cy="505797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903979" y="1732745"/>
            <a:ext cx="336037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67" dirty="0" err="1">
                <a:latin typeface="Arial" pitchFamily="34" charset="0"/>
                <a:cs typeface="Arial" pitchFamily="34" charset="0"/>
              </a:rPr>
              <a:t>Carbapenems</a:t>
            </a:r>
            <a:endParaRPr lang="en-GB" sz="2667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584165" y="2347140"/>
            <a:ext cx="0" cy="505797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858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/>
          </p:nvPr>
        </p:nvGraphicFramePr>
        <p:xfrm>
          <a:off x="-142531" y="356659"/>
          <a:ext cx="12336693" cy="6213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3208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>
                <a:latin typeface="Arial" pitchFamily="34" charset="0"/>
                <a:cs typeface="Arial" pitchFamily="34" charset="0"/>
              </a:rPr>
              <a:t>CRE (</a:t>
            </a:r>
            <a:r>
              <a:rPr lang="en-GB" sz="4000" i="1" dirty="0" smtClean="0">
                <a:latin typeface="Arial" pitchFamily="34" charset="0"/>
                <a:cs typeface="Arial" pitchFamily="34" charset="0"/>
              </a:rPr>
              <a:t>K. pneumoniae</a:t>
            </a:r>
            <a:r>
              <a:rPr lang="en-GB" sz="4000" dirty="0" smtClean="0">
                <a:latin typeface="Arial" pitchFamily="34" charset="0"/>
                <a:cs typeface="Arial" pitchFamily="34" charset="0"/>
              </a:rPr>
              <a:t>) in Europe</a:t>
            </a:r>
            <a:r>
              <a:rPr lang="en-GB" sz="4000" i="1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GB" sz="4000" dirty="0" smtClean="0">
                <a:latin typeface="Arial" pitchFamily="34" charset="0"/>
                <a:cs typeface="Arial" pitchFamily="34" charset="0"/>
              </a:rPr>
              <a:t> 2022</a:t>
            </a:r>
            <a:endParaRPr lang="en-GB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7328" y="6405331"/>
            <a:ext cx="8305800" cy="379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189" indent="-457189"/>
            <a:r>
              <a:rPr lang="en-GB" sz="1867" dirty="0">
                <a:latin typeface="Arial" pitchFamily="34" charset="0"/>
                <a:cs typeface="Arial" pitchFamily="34" charset="0"/>
              </a:rPr>
              <a:t>EARS-Net </a:t>
            </a:r>
            <a:r>
              <a:rPr lang="en-GB" sz="1867" dirty="0" smtClean="0">
                <a:latin typeface="Arial" pitchFamily="34" charset="0"/>
                <a:cs typeface="Arial" pitchFamily="34" charset="0"/>
              </a:rPr>
              <a:t>2022.</a:t>
            </a:r>
            <a:endParaRPr lang="en-GB" sz="1867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81825" y="945596"/>
            <a:ext cx="9533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0" i="1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400" i="1" dirty="0"/>
              <a:t>% invasive </a:t>
            </a:r>
            <a:r>
              <a:rPr lang="en-US" sz="2400" i="1" dirty="0" err="1" smtClean="0"/>
              <a:t>Klebsiella</a:t>
            </a:r>
            <a:r>
              <a:rPr lang="en-US" sz="2400" i="1" dirty="0" smtClean="0"/>
              <a:t> pneumoniae isolates </a:t>
            </a:r>
            <a:r>
              <a:rPr lang="en-US" sz="2400" i="1" dirty="0"/>
              <a:t>resistant to </a:t>
            </a:r>
            <a:r>
              <a:rPr lang="en-US" sz="2400" i="1" dirty="0" err="1" smtClean="0"/>
              <a:t>carbapenems</a:t>
            </a:r>
            <a:r>
              <a:rPr lang="en-US" sz="2400" i="1" dirty="0" smtClean="0"/>
              <a:t>.</a:t>
            </a:r>
            <a:endParaRPr lang="en-US" sz="24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45803" t="33968" r="1339" b="29048"/>
          <a:stretch/>
        </p:blipFill>
        <p:spPr>
          <a:xfrm>
            <a:off x="1195770" y="1709056"/>
            <a:ext cx="10386630" cy="408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4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80"/>
          <a:stretch/>
        </p:blipFill>
        <p:spPr>
          <a:xfrm>
            <a:off x="1055915" y="-304800"/>
            <a:ext cx="10178142" cy="631454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" y="6520935"/>
            <a:ext cx="114082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Wellcome Trust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“Exploring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the consumer perspective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on antimicrobial resistance”, 2015.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685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" y="6520935"/>
            <a:ext cx="114082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Wellcome Trust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“Exploring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the consumer perspective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on antimicrobial resistance”, 2015.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6"/>
          <a:stretch/>
        </p:blipFill>
        <p:spPr>
          <a:xfrm>
            <a:off x="1197429" y="-249980"/>
            <a:ext cx="9829799" cy="663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42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6520935"/>
            <a:ext cx="114082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Wellcome Trust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“Exploring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the consumer perspective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on antimicrobial resistance”, 2015.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02"/>
          <a:stretch/>
        </p:blipFill>
        <p:spPr>
          <a:xfrm>
            <a:off x="794658" y="-337066"/>
            <a:ext cx="10359640" cy="659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9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6520935"/>
            <a:ext cx="114082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Wellcome Trust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“Exploring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the consumer perspective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on antimicrobial resistance”, 2015.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81"/>
          <a:stretch/>
        </p:blipFill>
        <p:spPr>
          <a:xfrm>
            <a:off x="1338940" y="-167788"/>
            <a:ext cx="9818915" cy="650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117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6520935"/>
            <a:ext cx="114082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Wellcome Trust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“Exploring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the consumer perspective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on antimicrobial resistance”, 2015.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91"/>
          <a:stretch/>
        </p:blipFill>
        <p:spPr>
          <a:xfrm>
            <a:off x="1099454" y="-337066"/>
            <a:ext cx="10109263" cy="649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35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772" y="5343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/>
              <a:t>Impact of a simplified C. diff lab report</a:t>
            </a:r>
            <a:endParaRPr lang="en-GB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43339" y="6379004"/>
            <a:ext cx="672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Tuke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al. J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Infect 2017;96:205-206.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055159"/>
              </p:ext>
            </p:extLst>
          </p:nvPr>
        </p:nvGraphicFramePr>
        <p:xfrm>
          <a:off x="967562" y="2371059"/>
          <a:ext cx="9664994" cy="293256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271834"/>
                <a:gridCol w="1348290"/>
                <a:gridCol w="1348290"/>
                <a:gridCol w="1348290"/>
                <a:gridCol w="1348290"/>
              </a:tblGrid>
              <a:tr h="420878">
                <a:tc rowSpan="2">
                  <a:txBody>
                    <a:bodyPr/>
                    <a:lstStyle/>
                    <a:p>
                      <a:endParaRPr lang="en-GB" sz="1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837" marR="19837" marT="19837" marB="1983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</a:t>
                      </a:r>
                      <a:r>
                        <a:rPr lang="en-GB" sz="18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difficile</a:t>
                      </a:r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positive</a:t>
                      </a:r>
                    </a:p>
                  </a:txBody>
                  <a:tcPr marL="19837" marR="19837" marT="19837" marB="198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difficile</a:t>
                      </a:r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negative</a:t>
                      </a:r>
                    </a:p>
                  </a:txBody>
                  <a:tcPr marL="19837" marR="19837" marT="19837" marB="198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9063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Treat?</a:t>
                      </a:r>
                      <a:endParaRPr lang="en-GB" sz="18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Isolate?</a:t>
                      </a:r>
                      <a:endParaRPr lang="en-GB" sz="18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Treat?</a:t>
                      </a:r>
                      <a:endParaRPr lang="en-GB" sz="18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Isolate?</a:t>
                      </a:r>
                      <a:endParaRPr lang="en-GB" sz="18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837" marR="19837" marT="19837" marB="19837"/>
                </a:tc>
              </a:tr>
              <a:tr h="941850">
                <a:tc>
                  <a:txBody>
                    <a:bodyPr/>
                    <a:lstStyle/>
                    <a:p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Correct responses at Time Point 1 (%)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</a:p>
                  </a:txBody>
                  <a:tcPr marL="19837" marR="19837" marT="19837" marB="19837"/>
                </a:tc>
              </a:tr>
              <a:tr h="941850">
                <a:tc>
                  <a:txBody>
                    <a:bodyPr/>
                    <a:lstStyle/>
                    <a:p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Correct responses at Time Point 2 (%)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</a:t>
                      </a:r>
                    </a:p>
                  </a:txBody>
                  <a:tcPr marL="19837" marR="19837" marT="19837" marB="19837"/>
                </a:tc>
              </a:tr>
              <a:tr h="290635">
                <a:tc>
                  <a:txBody>
                    <a:bodyPr/>
                    <a:lstStyle/>
                    <a:p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19837" marR="19837" marT="19837" marB="198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</a:t>
                      </a:r>
                    </a:p>
                  </a:txBody>
                  <a:tcPr marL="19837" marR="19837" marT="19837" marB="19837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53139" y="1172496"/>
            <a:ext cx="110393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Evaluating the impact of a simplified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lab report on clinician decisions around treatment and patient isolation.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437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3358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/>
              <a:t>Public health: vaccine uptake</a:t>
            </a:r>
            <a:endParaRPr lang="en-GB" sz="4000" dirty="0"/>
          </a:p>
        </p:txBody>
      </p:sp>
      <p:sp>
        <p:nvSpPr>
          <p:cNvPr id="4" name="Rectangle 3"/>
          <p:cNvSpPr/>
          <p:nvPr/>
        </p:nvSpPr>
        <p:spPr>
          <a:xfrm>
            <a:off x="0" y="6488668"/>
            <a:ext cx="609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smtClean="0">
                <a:latin typeface="Arial" panose="020B0604020202020204" pitchFamily="34" charset="0"/>
                <a:cs typeface="Arial" panose="020B0604020202020204" pitchFamily="34" charset="0"/>
              </a:rPr>
              <a:t>Merkley &amp; Loewen JAMA </a:t>
            </a:r>
            <a:r>
              <a:rPr lang="nn-NO">
                <a:latin typeface="Arial" panose="020B0604020202020204" pitchFamily="34" charset="0"/>
                <a:cs typeface="Arial" panose="020B0604020202020204" pitchFamily="34" charset="0"/>
              </a:rPr>
              <a:t>Netw </a:t>
            </a:r>
            <a:r>
              <a:rPr lang="nn-NO" smtClean="0">
                <a:latin typeface="Arial" panose="020B0604020202020204" pitchFamily="34" charset="0"/>
                <a:cs typeface="Arial" panose="020B0604020202020204" pitchFamily="34" charset="0"/>
              </a:rPr>
              <a:t>Open 2021;4:e2126635</a:t>
            </a:r>
            <a:r>
              <a:rPr lang="nn-NO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2054" t="30794" r="59463" b="46349"/>
          <a:stretch/>
        </p:blipFill>
        <p:spPr>
          <a:xfrm>
            <a:off x="2166256" y="1690688"/>
            <a:ext cx="6368144" cy="443001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83019" y="813612"/>
            <a:ext cx="1120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n-NO" dirty="0" smtClean="0">
                <a:latin typeface="Arial" panose="020B0604020202020204" pitchFamily="34" charset="0"/>
                <a:cs typeface="Arial" panose="020B0604020202020204" pitchFamily="34" charset="0"/>
              </a:rPr>
              <a:t>Evaluation of </a:t>
            </a:r>
            <a:r>
              <a:rPr lang="nn-NO" dirty="0">
                <a:latin typeface="Arial" panose="020B0604020202020204" pitchFamily="34" charset="0"/>
                <a:cs typeface="Arial" panose="020B0604020202020204" pitchFamily="34" charset="0"/>
              </a:rPr>
              <a:t>williningness to recieve a COVID-19 vaccine based on differences in information provided to </a:t>
            </a:r>
            <a:r>
              <a:rPr lang="nn-NO" dirty="0" smtClean="0">
                <a:latin typeface="Arial" panose="020B0604020202020204" pitchFamily="34" charset="0"/>
                <a:cs typeface="Arial" panose="020B0604020202020204" pitchFamily="34" charset="0"/>
              </a:rPr>
              <a:t>2556 Canadian adults.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044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g.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330" y="325391"/>
            <a:ext cx="5615340" cy="593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425974"/>
            <a:ext cx="5736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Pollard &amp;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Bijker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. Nature Rev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Immunol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2020.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rot="16200000">
            <a:off x="-364280" y="302294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impact of vaccination on selected diseases in the UK</a:t>
            </a:r>
          </a:p>
        </p:txBody>
      </p:sp>
    </p:spTree>
    <p:extLst>
      <p:ext uri="{BB962C8B-B14F-4D97-AF65-F5344CB8AC3E}">
        <p14:creationId xmlns:p14="http://schemas.microsoft.com/office/powerpoint/2010/main" val="173423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statcdn.com/Infographic/images/normal/25756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127473"/>
            <a:ext cx="430530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/>
              <a:t>Vaccination means you are less likely to die from COVID-19 or flu!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639500" y="4423733"/>
            <a:ext cx="57367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Odds ratio for death amongst influenza vaccinated vs. unvaccinated hospitalised adults with laboratory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confirmed influenza. </a:t>
            </a:r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Summary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odds ratio (95% CI) is 0.69 (0.52, 0.92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ctr"/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Ferdinands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Vaccine 2021.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https://ars.els-cdn.com/content/image/1-s2.0-S0264410X21005624-gr3_lr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598" y="1427396"/>
            <a:ext cx="6358577" cy="275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117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ondon lags behind as the UK's vaccine rollout gathers pace | Financial  Ti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563" y="836713"/>
            <a:ext cx="8298675" cy="59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18684" y="86876"/>
            <a:ext cx="72478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Vaccination: </a:t>
            </a:r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variation in uptake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945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657" y="-322036"/>
            <a:ext cx="11266714" cy="1325563"/>
          </a:xfrm>
        </p:spPr>
        <p:txBody>
          <a:bodyPr>
            <a:normAutofit/>
          </a:bodyPr>
          <a:lstStyle/>
          <a:p>
            <a:r>
              <a:rPr lang="en-GB" sz="4000" dirty="0" smtClean="0"/>
              <a:t>How does vaccination reduce antibiotic demand?</a:t>
            </a:r>
            <a:endParaRPr lang="en-GB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425974"/>
            <a:ext cx="5736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Microli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et al. Nature Rev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2021.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84658918"/>
              </p:ext>
            </p:extLst>
          </p:nvPr>
        </p:nvGraphicFramePr>
        <p:xfrm>
          <a:off x="1022350" y="700616"/>
          <a:ext cx="8997950" cy="5985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3481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84047730"/>
              </p:ext>
            </p:extLst>
          </p:nvPr>
        </p:nvGraphicFramePr>
        <p:xfrm>
          <a:off x="2140857" y="29512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5420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ronavirus won't end globalisation, but change it hugely for the better |  Coronavirus | The Guardi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542" y="260648"/>
            <a:ext cx="8046773" cy="603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186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1007435" y="548680"/>
          <a:ext cx="10273141" cy="5589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4801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1007435" y="548680"/>
          <a:ext cx="10273141" cy="5589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2316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ushden cartoonist hoping to raise a smile during pandemic |  Northamptonshire Telegrap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8"/>
          <a:stretch/>
        </p:blipFill>
        <p:spPr bwMode="auto">
          <a:xfrm>
            <a:off x="143339" y="87138"/>
            <a:ext cx="7584843" cy="679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ndré Picard on Twitter: &quot;Ineffective Face Mask Bingo via @skidarstudios  @GilmanFamily #Covid19 #Masks4All… 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2670"/>
            <a:ext cx="5472608" cy="583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824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Type 2 R surgical masks | Reece Safe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367119"/>
            <a:ext cx="3213223" cy="321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Nitrile Gloves - Blue - 100 Gloves - shopshields.co.u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39" y="484636"/>
            <a:ext cx="288032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1152" y="199965"/>
            <a:ext cx="10273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PPE and hand hygiene improvements nudged by COVID-19 </a:t>
            </a:r>
            <a:endParaRPr lang="en-GB" sz="2400" b="1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3023659" y="832427"/>
            <a:ext cx="8855119" cy="5067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28594" indent="-228594" defTabSz="1219170"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en-GB" altLang="en-US" sz="2133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Overuse and misuse of PPE results in increased risk to the wearer (through self-inoculation) and increased risk of cross-transmission.</a:t>
            </a:r>
            <a:r>
              <a:rPr lang="en-GB" altLang="en-US" sz="2133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1, 2</a:t>
            </a:r>
            <a:endParaRPr lang="en-GB" altLang="en-US" sz="1400" dirty="0">
              <a:latin typeface="+mj-lt"/>
            </a:endParaRPr>
          </a:p>
          <a:p>
            <a:pPr marL="838179" lvl="1" indent="-228594">
              <a:buFont typeface="Arial" panose="020B0604020202020204" pitchFamily="34" charset="0"/>
              <a:buChar char="•"/>
            </a:pPr>
            <a:r>
              <a:rPr lang="en-GB" altLang="en-US" sz="2133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Under-appreciated risks related to PPE doffing and disposal.</a:t>
            </a:r>
          </a:p>
          <a:p>
            <a:pPr marL="838179" lvl="1" indent="-228594">
              <a:buFont typeface="Arial" panose="020B0604020202020204" pitchFamily="34" charset="0"/>
              <a:buChar char="•"/>
            </a:pPr>
            <a:r>
              <a:rPr lang="en-GB" altLang="en-US" sz="2133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Overuse and misuse of gloves/gowns makes hand hygiene harder and results in more cross-transmission.</a:t>
            </a:r>
            <a:endParaRPr lang="en-GB" altLang="en-US" sz="1400" dirty="0">
              <a:latin typeface="+mj-lt"/>
            </a:endParaRPr>
          </a:p>
          <a:p>
            <a:pPr marL="228594" indent="-228594" defTabSz="1219170"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en-GB" altLang="en-US" sz="2133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 pandemic has raised important questions about respiratory protection, especially for AGPs. </a:t>
            </a:r>
            <a:endParaRPr lang="en-GB" altLang="en-US" sz="1400" dirty="0">
              <a:latin typeface="+mj-lt"/>
            </a:endParaRPr>
          </a:p>
          <a:p>
            <a:pPr marL="838179" lvl="1" indent="-228594" defTabSz="1219170"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en-GB" altLang="en-US" sz="2133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Emerging evidence suggests that mask wearing has reduced all respiratory diseases in inpatients.</a:t>
            </a:r>
            <a:r>
              <a:rPr lang="en-GB" altLang="en-US" sz="2133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GB" altLang="en-US" sz="2133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altLang="en-US" sz="1400" dirty="0">
              <a:latin typeface="+mj-lt"/>
            </a:endParaRPr>
          </a:p>
          <a:p>
            <a:pPr marL="228594" indent="-228594" defTabSz="1219170"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en-GB" altLang="en-US" sz="2133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On-the-ground support has proved vital to improving PPE practice and reduce PPE-related anxiety.</a:t>
            </a:r>
            <a:r>
              <a:rPr lang="en-GB" altLang="en-US" sz="2133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GB" altLang="en-US" sz="2133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  <a:tabLst>
                <a:tab pos="609585" algn="l"/>
              </a:tabLst>
            </a:pPr>
            <a:endParaRPr lang="en-GB" altLang="en-US" sz="1600" dirty="0">
              <a:latin typeface="+mj-lt"/>
              <a:cs typeface="Times New Roman" panose="02020603050405020304" pitchFamily="18" charset="0"/>
            </a:endParaRPr>
          </a:p>
          <a:p>
            <a:pPr marL="228594" indent="-228594" defTabSz="1219170">
              <a:buFont typeface="Arial" panose="020B0604020202020204" pitchFamily="34" charset="0"/>
              <a:buChar char="•"/>
              <a:tabLst>
                <a:tab pos="609585" algn="l"/>
              </a:tabLst>
            </a:pPr>
            <a:endParaRPr lang="en-GB" altLang="en-US" sz="1600" dirty="0">
              <a:latin typeface="+mj-lt"/>
              <a:cs typeface="Times New Roman" panose="02020603050405020304" pitchFamily="18" charset="0"/>
            </a:endParaRPr>
          </a:p>
          <a:p>
            <a:pPr marL="228594" indent="-228594" defTabSz="1219170">
              <a:buFont typeface="Arial" panose="020B0604020202020204" pitchFamily="34" charset="0"/>
              <a:buChar char="•"/>
              <a:tabLst>
                <a:tab pos="609585" algn="l"/>
              </a:tabLst>
            </a:pPr>
            <a:endParaRPr lang="en-GB" altLang="en-US" sz="1600" dirty="0">
              <a:latin typeface="+mj-lt"/>
              <a:cs typeface="Times New Roman" panose="02020603050405020304" pitchFamily="18" charset="0"/>
            </a:endParaRPr>
          </a:p>
          <a:p>
            <a:pPr defTabSz="1219170">
              <a:tabLst>
                <a:tab pos="609585" algn="l"/>
              </a:tabLst>
            </a:pPr>
            <a:endParaRPr lang="en-GB" altLang="en-US" sz="1200" dirty="0">
              <a:latin typeface="+mj-lt"/>
            </a:endParaRPr>
          </a:p>
          <a:p>
            <a:pPr defTabSz="1219170">
              <a:tabLst>
                <a:tab pos="609585" algn="l"/>
              </a:tabLst>
            </a:pPr>
            <a:r>
              <a:rPr lang="en-US" altLang="en-US" sz="1333" dirty="0">
                <a:ea typeface="Calibri" panose="020F0502020204030204" pitchFamily="34" charset="0"/>
              </a:rPr>
              <a:t>[1] Verbeek et al. </a:t>
            </a:r>
            <a:r>
              <a:rPr lang="en-US" altLang="en-US" sz="1333" dirty="0" smtClean="0">
                <a:ea typeface="Calibri" panose="020F0502020204030204" pitchFamily="34" charset="0"/>
              </a:rPr>
              <a:t>Cochrane </a:t>
            </a:r>
            <a:r>
              <a:rPr lang="en-US" altLang="en-US" sz="1333" dirty="0">
                <a:ea typeface="Calibri" panose="020F0502020204030204" pitchFamily="34" charset="0"/>
              </a:rPr>
              <a:t>Reviews 2020.</a:t>
            </a:r>
            <a:r>
              <a:rPr lang="en-GB" altLang="en-US" sz="800" dirty="0"/>
              <a:t> </a:t>
            </a:r>
            <a:r>
              <a:rPr lang="en-US" altLang="en-US" sz="1333" dirty="0">
                <a:ea typeface="Calibri" panose="020F0502020204030204" pitchFamily="34" charset="0"/>
              </a:rPr>
              <a:t>[2] Loveday et al. J </a:t>
            </a:r>
            <a:r>
              <a:rPr lang="en-US" altLang="en-US" sz="1333" dirty="0" err="1">
                <a:ea typeface="Calibri" panose="020F0502020204030204" pitchFamily="34" charset="0"/>
              </a:rPr>
              <a:t>Hosp</a:t>
            </a:r>
            <a:r>
              <a:rPr lang="en-US" altLang="en-US" sz="1333" dirty="0">
                <a:ea typeface="Calibri" panose="020F0502020204030204" pitchFamily="34" charset="0"/>
              </a:rPr>
              <a:t> Infect 2014; 86 </a:t>
            </a:r>
            <a:r>
              <a:rPr lang="en-US" altLang="en-US" sz="1333" dirty="0" err="1">
                <a:ea typeface="Calibri" panose="020F0502020204030204" pitchFamily="34" charset="0"/>
              </a:rPr>
              <a:t>Suppl</a:t>
            </a:r>
            <a:r>
              <a:rPr lang="en-US" altLang="en-US" sz="1333" dirty="0">
                <a:ea typeface="Calibri" panose="020F0502020204030204" pitchFamily="34" charset="0"/>
              </a:rPr>
              <a:t> 1: S1-S70. [3] Chou et al. Annals Intern Med 2020; 173: 542-55.[4] Castro-Sánchez et al. J </a:t>
            </a:r>
            <a:r>
              <a:rPr lang="en-US" altLang="en-US" sz="1333" dirty="0" err="1">
                <a:ea typeface="Calibri" panose="020F0502020204030204" pitchFamily="34" charset="0"/>
              </a:rPr>
              <a:t>Hosp</a:t>
            </a:r>
            <a:r>
              <a:rPr lang="en-US" altLang="en-US" sz="1333" dirty="0">
                <a:ea typeface="Calibri" panose="020F0502020204030204" pitchFamily="34" charset="0"/>
              </a:rPr>
              <a:t> Infect 2021; 109: 68-77.</a:t>
            </a:r>
            <a:endParaRPr lang="en-US" altLang="en-US" sz="1867" dirty="0"/>
          </a:p>
        </p:txBody>
      </p:sp>
      <p:sp>
        <p:nvSpPr>
          <p:cNvPr id="8" name="TextBox 7"/>
          <p:cNvSpPr txBox="1"/>
          <p:nvPr/>
        </p:nvSpPr>
        <p:spPr>
          <a:xfrm>
            <a:off x="3023659" y="4578687"/>
            <a:ext cx="9313035" cy="79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67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Dynamic PPE risk-assessments </a:t>
            </a:r>
            <a:r>
              <a:rPr lang="en-GB" sz="2267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will </a:t>
            </a:r>
            <a:r>
              <a:rPr lang="en-GB" sz="2267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never be the same again!</a:t>
            </a:r>
          </a:p>
          <a:p>
            <a:r>
              <a:rPr lang="en-GB" sz="2267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 understand better how to support staff towards PPE best-practice.</a:t>
            </a:r>
            <a:endParaRPr lang="en-GB" sz="2267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0770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1152" y="199965"/>
            <a:ext cx="10273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PPE Helper Programme</a:t>
            </a:r>
            <a:endParaRPr lang="en-GB" sz="2400" b="1" dirty="0"/>
          </a:p>
        </p:txBody>
      </p:sp>
      <p:pic>
        <p:nvPicPr>
          <p:cNvPr id="1026" name="Picture 2" descr="https://reflectionsipc.files.wordpress.com/2020/12/ppe-helper.png?w=10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563" y="1412777"/>
            <a:ext cx="8122944" cy="512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31371" y="633077"/>
            <a:ext cx="11137237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133" i="1" dirty="0">
                <a:solidFill>
                  <a:srgbClr val="444444"/>
                </a:solidFill>
                <a:latin typeface="+mj-lt"/>
              </a:rPr>
              <a:t>Staff </a:t>
            </a:r>
            <a:r>
              <a:rPr lang="en-GB" sz="2133" i="1" dirty="0">
                <a:solidFill>
                  <a:srgbClr val="444444"/>
                </a:solidFill>
                <a:latin typeface="+mj-lt"/>
              </a:rPr>
              <a:t>perceptions around PPE, stratified by contact with a PPE helper (statistically significant findings only).</a:t>
            </a:r>
            <a:endParaRPr lang="en-GB" sz="2133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328" y="6516052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Castro-Sanchez et al. J </a:t>
            </a:r>
            <a:r>
              <a:rPr lang="en-GB" sz="1600" dirty="0" err="1"/>
              <a:t>Hosp</a:t>
            </a:r>
            <a:r>
              <a:rPr lang="en-GB" sz="1600" dirty="0"/>
              <a:t> Infect 2021.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072821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reflectionsipc.files.wordpress.com/2022/05/mppe837.jpg?w=1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954" y="319917"/>
            <a:ext cx="8137160" cy="583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188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381242" y="1452284"/>
            <a:ext cx="3170746" cy="4640943"/>
          </a:xfrm>
          <a:solidFill>
            <a:schemeClr val="bg1"/>
          </a:solidFill>
          <a:ln>
            <a:solidFill>
              <a:schemeClr val="accent3">
                <a:alpha val="93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sz="1350" b="1" dirty="0"/>
              <a:t>Central IV line flush and disconnection</a:t>
            </a:r>
          </a:p>
          <a:p>
            <a:pPr marL="25717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350" dirty="0"/>
              <a:t>Equipment trolley</a:t>
            </a:r>
          </a:p>
          <a:p>
            <a:pPr marL="25717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350" dirty="0"/>
              <a:t>Central line flush</a:t>
            </a:r>
          </a:p>
          <a:p>
            <a:pPr marL="25717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350" dirty="0"/>
              <a:t>IV monitor</a:t>
            </a:r>
          </a:p>
          <a:p>
            <a:pPr marL="25717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350" dirty="0"/>
              <a:t>Central line</a:t>
            </a:r>
          </a:p>
          <a:p>
            <a:pPr marL="25717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350" dirty="0"/>
              <a:t>IV infusion lines</a:t>
            </a:r>
          </a:p>
          <a:p>
            <a:pPr marL="25717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350" dirty="0"/>
              <a:t>Central line flush</a:t>
            </a:r>
          </a:p>
          <a:p>
            <a:pPr marL="25717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350" dirty="0"/>
              <a:t>IV pump</a:t>
            </a:r>
          </a:p>
          <a:p>
            <a:pPr marL="25717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350" dirty="0"/>
              <a:t>IV lines discarded into waste bin</a:t>
            </a:r>
          </a:p>
          <a:p>
            <a:pPr marL="25717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350" dirty="0"/>
              <a:t>Bed controls</a:t>
            </a:r>
          </a:p>
          <a:p>
            <a:pPr marL="25717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350" dirty="0"/>
              <a:t> IV pump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369257"/>
            <a:ext cx="9150178" cy="80257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dirty="0"/>
              <a:t>Example of how gloves are </a:t>
            </a:r>
            <a:r>
              <a:rPr lang="en-GB" dirty="0" smtClean="0"/>
              <a:t>misused</a:t>
            </a:r>
            <a:endParaRPr lang="en-GB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 bwMode="auto">
          <a:xfrm>
            <a:off x="2152650" y="1452283"/>
            <a:ext cx="3402378" cy="135015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>
            <a:lvl1pPr marL="187325" indent="-187325" algn="l" rtl="0" eaLnBrk="1" fontAlgn="base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SzPct val="110000"/>
              <a:buFont typeface="Arial" charset="0"/>
              <a:buChar char="•"/>
              <a:defRPr sz="24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1" fontAlgn="base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747678"/>
              </a:buClr>
              <a:buSzPct val="80000"/>
              <a:buFont typeface="Arial" charset="0"/>
              <a:buChar char="–"/>
              <a:defRPr sz="20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1" fontAlgn="base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747678"/>
              </a:buClr>
              <a:buSzPct val="110000"/>
              <a:buFont typeface="Arial" charset="0"/>
              <a:buChar char="•"/>
              <a:defRPr sz="18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1" fontAlgn="base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747678"/>
              </a:buClr>
              <a:buSzPct val="80000"/>
              <a:buFont typeface="Arial" charset="0"/>
              <a:buChar char="–"/>
              <a:defRPr sz="16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1" fontAlgn="base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747678"/>
              </a:buClr>
              <a:buFont typeface="Arial" charset="0"/>
              <a:buChar char="»"/>
              <a:defRPr sz="16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b="1" dirty="0"/>
              <a:t>Same gloves: more than one task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GB" sz="1350" dirty="0"/>
              <a:t>Emptied catheter bag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GB" sz="1350" dirty="0"/>
              <a:t>Gave patient mouth care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GB" sz="1350" dirty="0"/>
              <a:t>Checked patients blood sugar</a:t>
            </a:r>
          </a:p>
          <a:p>
            <a:pPr lvl="1"/>
            <a:endParaRPr lang="en-GB" sz="1500" dirty="0"/>
          </a:p>
          <a:p>
            <a:endParaRPr lang="en-GB" sz="1800" dirty="0"/>
          </a:p>
        </p:txBody>
      </p:sp>
      <p:pic>
        <p:nvPicPr>
          <p:cNvPr id="1026" name="Picture 2" descr="C:\Users\wilsjen\AppData\Local\Microsoft\Windows\Temporary Internet Files\Content.IE5\WWPW2WRE\MP90043924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636" y="2491602"/>
            <a:ext cx="466247" cy="31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wilsjen\AppData\Local\Microsoft\Windows\Temporary Internet Files\Content.IE5\WWPW2WRE\MP90043924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636" y="3104816"/>
            <a:ext cx="466247" cy="31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wilsjen\AppData\Local\Microsoft\Windows\Temporary Internet Files\Content.IE5\WWPW2WRE\MP90043924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636" y="3718030"/>
            <a:ext cx="466247" cy="31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1"/>
          <p:cNvSpPr txBox="1">
            <a:spLocks noGrp="1"/>
          </p:cNvSpPr>
          <p:nvPr>
            <p:ph sz="half" idx="1"/>
          </p:nvPr>
        </p:nvSpPr>
        <p:spPr bwMode="auto">
          <a:xfrm>
            <a:off x="2152650" y="4433036"/>
            <a:ext cx="3402378" cy="166019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Autofit/>
          </a:bodyPr>
          <a:lstStyle>
            <a:lvl1pPr marL="187325" indent="-187325" algn="l" rtl="0" eaLnBrk="1" fontAlgn="base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SzPct val="110000"/>
              <a:buFont typeface="Arial" charset="0"/>
              <a:buChar char="•"/>
              <a:defRPr sz="24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1" fontAlgn="base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747678"/>
              </a:buClr>
              <a:buSzPct val="80000"/>
              <a:buFont typeface="Arial" charset="0"/>
              <a:buChar char="–"/>
              <a:defRPr sz="20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1" fontAlgn="base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747678"/>
              </a:buClr>
              <a:buSzPct val="110000"/>
              <a:buFont typeface="Arial" charset="0"/>
              <a:buChar char="•"/>
              <a:defRPr sz="18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1" fontAlgn="base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747678"/>
              </a:buClr>
              <a:buSzPct val="80000"/>
              <a:buFont typeface="Arial" charset="0"/>
              <a:buChar char="–"/>
              <a:defRPr sz="16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1" fontAlgn="base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747678"/>
              </a:buClr>
              <a:buFont typeface="Arial" charset="0"/>
              <a:buChar char="»"/>
              <a:defRPr sz="16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b="1" dirty="0"/>
              <a:t>IV drugs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GB" sz="1350" dirty="0"/>
              <a:t>Prepare IV fluids in drug room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GB" sz="1350" dirty="0"/>
              <a:t>Press button to open door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GB" sz="1350" dirty="0"/>
              <a:t>Push door open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GB" sz="1350" dirty="0"/>
              <a:t>Carry drug to bedside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4" name="Content Placeholder 1"/>
          <p:cNvSpPr txBox="1">
            <a:spLocks/>
          </p:cNvSpPr>
          <p:nvPr/>
        </p:nvSpPr>
        <p:spPr bwMode="auto">
          <a:xfrm>
            <a:off x="2152650" y="2939407"/>
            <a:ext cx="3402378" cy="129614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>
            <a:lvl1pPr marL="187325" indent="-187325" algn="l" rtl="0" eaLnBrk="1" fontAlgn="base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SzPct val="110000"/>
              <a:buFont typeface="Arial" charset="0"/>
              <a:buChar char="•"/>
              <a:defRPr sz="24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1" fontAlgn="base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747678"/>
              </a:buClr>
              <a:buSzPct val="80000"/>
              <a:buFont typeface="Arial" charset="0"/>
              <a:buChar char="–"/>
              <a:defRPr sz="20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1" fontAlgn="base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747678"/>
              </a:buClr>
              <a:buSzPct val="110000"/>
              <a:buFont typeface="Arial" charset="0"/>
              <a:buChar char="•"/>
              <a:defRPr sz="18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1" fontAlgn="base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747678"/>
              </a:buClr>
              <a:buSzPct val="80000"/>
              <a:buFont typeface="Arial" charset="0"/>
              <a:buChar char="–"/>
              <a:defRPr sz="16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1" fontAlgn="base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747678"/>
              </a:buClr>
              <a:buFont typeface="Arial" charset="0"/>
              <a:buChar char="»"/>
              <a:defRPr sz="16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 dirty="0"/>
              <a:t>Same gloves: more than one task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GB" sz="1350" dirty="0"/>
              <a:t>NG feed flush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GB" sz="1350" dirty="0"/>
              <a:t>Urine catheter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GB" sz="1350" dirty="0"/>
              <a:t>ET suctioning</a:t>
            </a:r>
          </a:p>
          <a:p>
            <a:pPr lvl="1"/>
            <a:endParaRPr lang="en-GB" sz="1500" dirty="0"/>
          </a:p>
          <a:p>
            <a:endParaRPr lang="en-GB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21772" y="6531430"/>
            <a:ext cx="74458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Slide reproduced with permission from Prof Jennie Wilson.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342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3" grpId="0" animBg="1"/>
      <p:bldP spid="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What’s wrong with gloves?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Glove use provides a false sense of security to staff, who feel protected and don’t then do hand hygiene when the gloves are removed</a:t>
            </a:r>
          </a:p>
          <a:p>
            <a:r>
              <a:rPr lang="en-GB" sz="2400" dirty="0"/>
              <a:t>Gloves tend to be worn for too long, way beyond the duration of the immediate task for which they were </a:t>
            </a:r>
            <a:r>
              <a:rPr lang="en-GB" sz="2400" dirty="0" smtClean="0"/>
              <a:t>selected </a:t>
            </a:r>
            <a:r>
              <a:rPr lang="en-GB" sz="2400" dirty="0"/>
              <a:t>(</a:t>
            </a:r>
            <a:r>
              <a:rPr lang="en-GB" sz="2400" u="sng" dirty="0">
                <a:hlinkClick r:id="rId2"/>
              </a:rPr>
              <a:t>Wilson, Loveday, 2017</a:t>
            </a:r>
            <a:r>
              <a:rPr lang="en-GB" sz="2400" dirty="0"/>
              <a:t>)</a:t>
            </a:r>
          </a:p>
          <a:p>
            <a:r>
              <a:rPr lang="en-GB" sz="2400" dirty="0" smtClean="0"/>
              <a:t>Patients </a:t>
            </a:r>
            <a:r>
              <a:rPr lang="en-GB" sz="2400" dirty="0"/>
              <a:t>often feel uncomfortable with inappropriate use of gloves for personal tasks (</a:t>
            </a:r>
            <a:r>
              <a:rPr lang="en-GB" sz="2400" u="sng" dirty="0">
                <a:hlinkClick r:id="rId3"/>
              </a:rPr>
              <a:t>Wilson, </a:t>
            </a:r>
            <a:r>
              <a:rPr lang="en-GB" sz="2400" u="sng" dirty="0" err="1">
                <a:hlinkClick r:id="rId3"/>
              </a:rPr>
              <a:t>Bak</a:t>
            </a:r>
            <a:r>
              <a:rPr lang="en-GB" sz="2400" u="sng" dirty="0">
                <a:hlinkClick r:id="rId3"/>
              </a:rPr>
              <a:t> et al, 2017</a:t>
            </a:r>
            <a:r>
              <a:rPr lang="en-GB" sz="2400" dirty="0" smtClean="0"/>
              <a:t>).</a:t>
            </a:r>
          </a:p>
          <a:p>
            <a:r>
              <a:rPr lang="en-GB" sz="2400" dirty="0"/>
              <a:t>Gloves add mountains to hospital plastic waste</a:t>
            </a:r>
          </a:p>
          <a:p>
            <a:r>
              <a:rPr lang="en-GB" sz="2400" dirty="0" smtClean="0"/>
              <a:t>Gloves cost money</a:t>
            </a:r>
          </a:p>
          <a:p>
            <a:r>
              <a:rPr lang="en-GB" sz="2400" dirty="0" smtClean="0"/>
              <a:t>Gloves cause and exacerbate skin issues for staff</a:t>
            </a:r>
            <a:endParaRPr lang="en-GB" sz="2400" dirty="0"/>
          </a:p>
          <a:p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1772" y="6324598"/>
            <a:ext cx="9514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epic 3 (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published 2014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) or a review of the evidence (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published 2016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) undertaken by NHS Scotland to inform the development of the Scottish national IPC manual</a:t>
            </a:r>
          </a:p>
        </p:txBody>
      </p:sp>
    </p:spTree>
    <p:extLst>
      <p:ext uri="{BB962C8B-B14F-4D97-AF65-F5344CB8AC3E}">
        <p14:creationId xmlns:p14="http://schemas.microsoft.com/office/powerpoint/2010/main" val="586562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Digest: What does the new climate plan mean for the NHS and healthcare  provision? - News &amp; Insights - The P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967" y="984444"/>
            <a:ext cx="7982463" cy="538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10515600" cy="1325563"/>
          </a:xfrm>
        </p:spPr>
        <p:txBody>
          <a:bodyPr/>
          <a:lstStyle/>
          <a:p>
            <a:r>
              <a:rPr lang="en-GB" dirty="0" smtClean="0"/>
              <a:t>Getting to net zero (NHS)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1772" y="6531430"/>
            <a:ext cx="74458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Delivering a net zero NHS.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364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PPE and COVID-19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75" t="32523" r="62348" b="16306"/>
          <a:stretch/>
        </p:blipFill>
        <p:spPr>
          <a:xfrm>
            <a:off x="778476" y="1439562"/>
            <a:ext cx="10382631" cy="41765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772" y="6531430"/>
            <a:ext cx="10005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PHE COVID-19 infection prevention and control guidelines, January 2021.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825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Trends in PPE usage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532237" y="1536121"/>
          <a:ext cx="8445843" cy="40985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8842"/>
                <a:gridCol w="2111461"/>
                <a:gridCol w="2356268"/>
                <a:gridCol w="2509272"/>
              </a:tblGrid>
              <a:tr h="996178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PPE item</a:t>
                      </a:r>
                      <a:endParaRPr lang="en-GB" sz="1800" b="1" i="0" u="none" strike="noStrike" dirty="0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63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 (1 Jan to 31 Dec 2019)</a:t>
                      </a:r>
                      <a:endParaRPr lang="en-GB" sz="1800" b="1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year total (25 Feb 2020 to 24 Feb 2021)</a:t>
                      </a:r>
                      <a:endParaRPr lang="en-GB" sz="1800" b="1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952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Cumulative total (25 Feb 2020 to 31 Mar 2022)</a:t>
                      </a:r>
                      <a:endParaRPr lang="en-GB" sz="1800" b="1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95250" marT="6350" marB="0"/>
                </a:tc>
              </a:tr>
              <a:tr h="284622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Aprons</a:t>
                      </a:r>
                      <a:endParaRPr lang="en-GB" sz="1800" b="1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63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161,632,000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1,225,366,000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952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2,472,919,000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95250" marT="6350" marB="0"/>
                </a:tc>
              </a:tr>
              <a:tr h="749505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Eye protectors</a:t>
                      </a:r>
                      <a:endParaRPr lang="en-GB" sz="1800" b="1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63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482,000</a:t>
                      </a:r>
                      <a:endParaRPr lang="en-GB" sz="1800" b="0" i="0" u="none" strike="noStrike" dirty="0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102,556,000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952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183,603,000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95250" marT="6350" marB="0"/>
                </a:tc>
              </a:tr>
              <a:tr h="749505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Face mask FFP3</a:t>
                      </a:r>
                      <a:endParaRPr lang="en-GB" sz="1800" b="1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63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2,810,000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82,507,000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952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163,599,000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95250" marT="6350" marB="0"/>
                </a:tc>
              </a:tr>
              <a:tr h="749505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Face mask IIR</a:t>
                      </a:r>
                      <a:endParaRPr lang="en-GB" sz="1800" b="1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63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18,532,000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1,249,970,000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952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3,098,746,000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95250" marT="6350" marB="0"/>
                </a:tc>
              </a:tr>
              <a:tr h="284622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Gloves</a:t>
                      </a:r>
                      <a:endParaRPr lang="en-GB" sz="1800" b="1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63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1,763,164,000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5,492,770,000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952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12,765,607,000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95250" marT="6350" marB="0"/>
                </a:tc>
              </a:tr>
              <a:tr h="284622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Gowns</a:t>
                      </a:r>
                      <a:endParaRPr lang="en-GB" sz="1800" b="1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63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749,000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36,593,000</a:t>
                      </a:r>
                      <a:endParaRPr lang="en-GB" sz="1800" b="0" i="0" u="none" strike="noStrike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95250" marT="63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81,075,000</a:t>
                      </a:r>
                      <a:endParaRPr lang="en-GB" sz="1800" b="0" i="0" u="none" strike="noStrike" dirty="0">
                        <a:solidFill>
                          <a:srgbClr val="0B0C0C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95250" marT="635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772" y="6531430"/>
            <a:ext cx="10005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DHSC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Personal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protective equipment distributed for use by health and social care services in England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558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72" y="6531430"/>
            <a:ext cx="74458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Rizan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J Royal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Med 2021;114: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0427" y="0"/>
            <a:ext cx="10515600" cy="1325563"/>
          </a:xfrm>
        </p:spPr>
        <p:txBody>
          <a:bodyPr/>
          <a:lstStyle/>
          <a:p>
            <a:r>
              <a:rPr lang="en-GB" dirty="0" smtClean="0"/>
              <a:t>PPE: sustainability and waste</a:t>
            </a:r>
            <a:endParaRPr lang="en-GB" dirty="0"/>
          </a:p>
        </p:txBody>
      </p:sp>
      <p:sp>
        <p:nvSpPr>
          <p:cNvPr id="7" name="AutoShape 4" descr="https://journals.sagepub.com/cms/10.1177/01410768211001583/asset/images/large/10.1177_01410768211001583-fig1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461" y="1062681"/>
            <a:ext cx="5321240" cy="527015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822989" y="1471165"/>
            <a:ext cx="47861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i="1" dirty="0" smtClean="0">
                <a:solidFill>
                  <a:srgbClr val="333333"/>
                </a:solidFill>
                <a:latin typeface="Open Sans"/>
              </a:rPr>
              <a:t>“The </a:t>
            </a:r>
            <a:r>
              <a:rPr lang="en-GB" sz="2400" i="1" dirty="0">
                <a:solidFill>
                  <a:srgbClr val="333333"/>
                </a:solidFill>
                <a:latin typeface="Open Sans"/>
              </a:rPr>
              <a:t>estimated damage to human health was 239 DALYs (disability-adjusted life years), impact on ecosystems was 0.47 </a:t>
            </a:r>
            <a:r>
              <a:rPr lang="en-GB" sz="2400" i="1" dirty="0" err="1">
                <a:solidFill>
                  <a:srgbClr val="333333"/>
                </a:solidFill>
                <a:latin typeface="Open Sans"/>
              </a:rPr>
              <a:t>species.year</a:t>
            </a:r>
            <a:r>
              <a:rPr lang="en-GB" sz="2400" i="1" dirty="0">
                <a:solidFill>
                  <a:srgbClr val="333333"/>
                </a:solidFill>
                <a:latin typeface="Open Sans"/>
              </a:rPr>
              <a:t> (loss of local species per year), and impact on resource depletion was costed at US $12.7m (GBP £9.3m</a:t>
            </a:r>
            <a:r>
              <a:rPr lang="en-GB" sz="2400" i="1" dirty="0" smtClean="0">
                <a:solidFill>
                  <a:srgbClr val="333333"/>
                </a:solidFill>
                <a:latin typeface="Open Sans"/>
              </a:rPr>
              <a:t>)”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155778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7738"/>
            <a:ext cx="10515600" cy="1325563"/>
          </a:xfrm>
        </p:spPr>
        <p:txBody>
          <a:bodyPr/>
          <a:lstStyle/>
          <a:p>
            <a:r>
              <a:rPr lang="en-GB" dirty="0" smtClean="0"/>
              <a:t>Where does all that PPE go?</a:t>
            </a:r>
            <a:endParaRPr lang="en-GB" dirty="0"/>
          </a:p>
        </p:txBody>
      </p:sp>
      <p:pic>
        <p:nvPicPr>
          <p:cNvPr id="8" name="Picture 4" descr="Officials call for trade policy overhaul to cut Covid plastic waste |  Global Trade Review (GT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26" y="1824793"/>
            <a:ext cx="4648437" cy="38840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https://www.ncbi.nlm.nih.gov/corecgi/tileshop/tileshop.fcgi?p=PMC3&amp;id=453517&amp;s=135&amp;r=1&amp;c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666" y="2131241"/>
            <a:ext cx="5932902" cy="270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0042" y="6506517"/>
            <a:ext cx="47477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Hatami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Sci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Total Environ. 2022 Jun 10; 824: 153771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33119" y="1388420"/>
            <a:ext cx="50639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 12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survey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of PPE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waste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identified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in the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Caspian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016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027" y="0"/>
            <a:ext cx="10515600" cy="1325563"/>
          </a:xfrm>
        </p:spPr>
        <p:txBody>
          <a:bodyPr/>
          <a:lstStyle/>
          <a:p>
            <a:r>
              <a:rPr lang="en-GB" dirty="0" smtClean="0"/>
              <a:t>Do you really need to wear those gloves?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797" t="16847" r="65642" b="10362"/>
          <a:stretch/>
        </p:blipFill>
        <p:spPr>
          <a:xfrm>
            <a:off x="803189" y="1325563"/>
            <a:ext cx="4226011" cy="44229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5519056" y="1485037"/>
            <a:ext cx="62919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IPC indications for glove use are</a:t>
            </a:r>
            <a:r>
              <a:rPr lang="en-GB" sz="2400" dirty="0" smtClean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GB" sz="2400" dirty="0">
              <a:solidFill>
                <a:srgbClr val="4444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contact with body fluids is anticipated e.g. contact with blood, non-intact skin, or mucous membranes; this includes when handling patient waste and contaminated devices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sterile procedures</a:t>
            </a:r>
            <a:endParaRPr lang="en-GB" sz="2400" b="0" i="0" dirty="0">
              <a:solidFill>
                <a:srgbClr val="44444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904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Moving away from universal gloves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6" t="16168" r="5761" b="6468"/>
          <a:stretch/>
        </p:blipFill>
        <p:spPr>
          <a:xfrm>
            <a:off x="2035336" y="1576958"/>
            <a:ext cx="7108665" cy="43599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6087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 you even need gloves for contact precautions?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5095" t="10180" r="68795" b="50721"/>
          <a:stretch/>
        </p:blipFill>
        <p:spPr>
          <a:xfrm>
            <a:off x="2669060" y="1933831"/>
            <a:ext cx="5523470" cy="376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639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Gloves off…</a:t>
            </a:r>
            <a:endParaRPr lang="en-GB" dirty="0"/>
          </a:p>
        </p:txBody>
      </p:sp>
      <p:pic>
        <p:nvPicPr>
          <p:cNvPr id="26626" name="Picture 2" descr="The gloves are off! | Great Ormond Street Hospit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1"/>
          <a:stretch/>
        </p:blipFill>
        <p:spPr bwMode="auto">
          <a:xfrm>
            <a:off x="170268" y="1599239"/>
            <a:ext cx="6923402" cy="372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465" y="6488668"/>
            <a:ext cx="43716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GOSH “Gloves off” campaign; Dunn et al. HIS poster.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44" t="39305" r="4435" b="46486"/>
          <a:stretch/>
        </p:blipFill>
        <p:spPr>
          <a:xfrm>
            <a:off x="5634680" y="1690688"/>
            <a:ext cx="5920830" cy="271469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547095" y="450771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202A30"/>
                </a:solidFill>
                <a:latin typeface="-apple-system"/>
              </a:rPr>
              <a:t>Reduction </a:t>
            </a:r>
            <a:r>
              <a:rPr lang="en-GB" dirty="0">
                <a:solidFill>
                  <a:srgbClr val="202A30"/>
                </a:solidFill>
                <a:latin typeface="-apple-system"/>
              </a:rPr>
              <a:t>in staff attendances to occupational health for hand or skin related </a:t>
            </a:r>
            <a:r>
              <a:rPr lang="en-GB" dirty="0" smtClean="0">
                <a:solidFill>
                  <a:srgbClr val="202A30"/>
                </a:solidFill>
                <a:latin typeface="-apple-system"/>
              </a:rPr>
              <a:t>problems.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043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42" y="4154256"/>
            <a:ext cx="3122406" cy="28101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373" y="4931158"/>
            <a:ext cx="2150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X 9 </a:t>
            </a:r>
            <a:endParaRPr lang="en-GB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290" y="2819262"/>
            <a:ext cx="57439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Trust bought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20.4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million Pairs of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non-sterile gloves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40.8 million individual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non-sterile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gloves!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291" y="4049353"/>
            <a:ext cx="5256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quivalent in weight to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112 tons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or 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082" y="173624"/>
            <a:ext cx="5716719" cy="22695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74" y="69697"/>
            <a:ext cx="1991194" cy="10833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31710" y="2819262"/>
            <a:ext cx="467085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total lifecycle of all these gloves would produce 1061 tons of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GB" sz="2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lvl="0"/>
            <a:endParaRPr lang="en-GB" sz="2400" b="1" baseline="-2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 </a:t>
            </a:r>
            <a:r>
              <a:rPr lang="en-GB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56 flights from London to </a:t>
            </a:r>
            <a:r>
              <a:rPr lang="en-GB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Paris!</a:t>
            </a:r>
            <a:r>
              <a:rPr lang="en-GB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GB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725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06213113"/>
              </p:ext>
            </p:extLst>
          </p:nvPr>
        </p:nvGraphicFramePr>
        <p:xfrm>
          <a:off x="2140857" y="29512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0272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-27384"/>
            <a:ext cx="10328076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986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59496" y="6453337"/>
            <a:ext cx="7326560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1600" dirty="0" err="1">
                <a:latin typeface="Arial" pitchFamily="34" charset="0"/>
                <a:cs typeface="Arial" pitchFamily="34" charset="0"/>
              </a:rPr>
              <a:t>Oelberg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Pediatrics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2000;105:311-315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spcBef>
                <a:spcPct val="10000"/>
              </a:spcBef>
            </a:pPr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10000"/>
              </a:spcBef>
            </a:pP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854758"/>
            <a:ext cx="8067568" cy="531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-27384"/>
            <a:ext cx="8651304" cy="1143000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Transfer of a surrogate marker in a NICU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287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921198" y="360363"/>
            <a:ext cx="8423275" cy="925512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Transfer over time: inoculated pod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196752"/>
            <a:ext cx="9159497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9157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734" y="1093506"/>
            <a:ext cx="8626723" cy="492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29680" y="274638"/>
            <a:ext cx="8686800" cy="1143000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Transfer of a surrogate marker in a NICU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20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81200" y="3417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latin typeface="Arial" pitchFamily="34" charset="0"/>
                <a:cs typeface="Arial" pitchFamily="34" charset="0"/>
              </a:rPr>
              <a:t>Your hospital room can make you sick!</a:t>
            </a:r>
            <a:endParaRPr lang="en-GB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1525514"/>
            <a:ext cx="91821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59496" y="6474822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itchFamily="34" charset="0"/>
                <a:cs typeface="Arial" pitchFamily="34" charset="0"/>
              </a:rPr>
              <a:t>Mitchell et al. 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J 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2015;91:211-217.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597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ChangeArrowheads="1"/>
          </p:cNvSpPr>
          <p:nvPr/>
        </p:nvSpPr>
        <p:spPr bwMode="auto">
          <a:xfrm>
            <a:off x="41573" y="6521450"/>
            <a:ext cx="5857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/>
            <a:r>
              <a:rPr lang="en-US" sz="1600" dirty="0">
                <a:latin typeface="Arial" pitchFamily="34" charset="0"/>
                <a:cs typeface="Arial" pitchFamily="34" charset="0"/>
              </a:rPr>
              <a:t>Passaretti 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US" sz="1600" i="1" dirty="0" err="1">
                <a:latin typeface="Arial" pitchFamily="34" charset="0"/>
                <a:cs typeface="Arial" pitchFamily="34" charset="0"/>
              </a:rPr>
              <a:t>Clin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 Infect </a:t>
            </a:r>
            <a:r>
              <a:rPr lang="en-US" sz="1600" i="1" dirty="0" err="1">
                <a:latin typeface="Arial" pitchFamily="34" charset="0"/>
                <a:cs typeface="Arial" pitchFamily="34" charset="0"/>
              </a:rPr>
              <a:t>Dis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2013;56:27-35.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00" y="3589042"/>
            <a:ext cx="92868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Chart 8"/>
          <p:cNvGraphicFramePr/>
          <p:nvPr>
            <p:extLst/>
          </p:nvPr>
        </p:nvGraphicFramePr>
        <p:xfrm>
          <a:off x="2207569" y="1855715"/>
          <a:ext cx="7080787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 Box 20"/>
          <p:cNvSpPr txBox="1">
            <a:spLocks noChangeArrowheads="1"/>
          </p:cNvSpPr>
          <p:nvPr/>
        </p:nvSpPr>
        <p:spPr bwMode="gray">
          <a:xfrm>
            <a:off x="6007546" y="3140969"/>
            <a:ext cx="3160288" cy="64631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r>
              <a:rPr lang="en-GB" dirty="0">
                <a:latin typeface="Arial" pitchFamily="34" charset="0"/>
                <a:cs typeface="Arial" pitchFamily="34" charset="0"/>
              </a:rPr>
              <a:t>64% reduction in the rate of MDRO acquisition</a:t>
            </a:r>
          </a:p>
        </p:txBody>
      </p:sp>
      <p:sp>
        <p:nvSpPr>
          <p:cNvPr id="12" name="Line 22"/>
          <p:cNvSpPr>
            <a:spLocks noChangeShapeType="1"/>
          </p:cNvSpPr>
          <p:nvPr/>
        </p:nvSpPr>
        <p:spPr bwMode="auto">
          <a:xfrm>
            <a:off x="5951984" y="2502768"/>
            <a:ext cx="0" cy="1862336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231904" y="2499567"/>
            <a:ext cx="18002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231904" y="4409348"/>
            <a:ext cx="18002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 bwMode="gray">
          <a:xfrm>
            <a:off x="3071664" y="5680850"/>
            <a:ext cx="2952328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900" dirty="0">
                <a:latin typeface="Arial" pitchFamily="34" charset="0"/>
                <a:cs typeface="Arial" pitchFamily="34" charset="0"/>
              </a:rPr>
              <a:t>Standard cleaning / disinfection</a:t>
            </a:r>
          </a:p>
        </p:txBody>
      </p:sp>
      <p:sp>
        <p:nvSpPr>
          <p:cNvPr id="17" name="TextBox 16"/>
          <p:cNvSpPr txBox="1"/>
          <p:nvPr/>
        </p:nvSpPr>
        <p:spPr bwMode="gray">
          <a:xfrm>
            <a:off x="6528048" y="5658692"/>
            <a:ext cx="2304256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900" dirty="0">
                <a:latin typeface="Arial" pitchFamily="34" charset="0"/>
                <a:cs typeface="Arial" pitchFamily="34" charset="0"/>
              </a:rPr>
              <a:t>HPV decontamination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38282" y="1124745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itchFamily="34" charset="0"/>
                <a:cs typeface="Arial" pitchFamily="34" charset="0"/>
              </a:rPr>
              <a:t>30-month </a:t>
            </a:r>
            <a:r>
              <a:rPr lang="en-GB" dirty="0">
                <a:latin typeface="Arial" pitchFamily="34" charset="0"/>
                <a:cs typeface="Arial" pitchFamily="34" charset="0"/>
              </a:rPr>
              <a:t>prospective cohort intervention study performed on 6 high-risk units (5 ICUs) </a:t>
            </a:r>
            <a:r>
              <a:rPr lang="en-GB" dirty="0">
                <a:latin typeface="Arial" pitchFamily="34" charset="0"/>
                <a:cs typeface="Arial" pitchFamily="34" charset="0"/>
              </a:rPr>
              <a:t>including </a:t>
            </a:r>
            <a:r>
              <a:rPr lang="en-GB">
                <a:latin typeface="Arial" pitchFamily="34" charset="0"/>
                <a:cs typeface="Arial" pitchFamily="34" charset="0"/>
              </a:rPr>
              <a:t>8813 patients at </a:t>
            </a:r>
            <a:r>
              <a:rPr lang="en-GB" dirty="0">
                <a:latin typeface="Arial" pitchFamily="34" charset="0"/>
                <a:cs typeface="Arial" pitchFamily="34" charset="0"/>
              </a:rPr>
              <a:t>Johns Hopkins Hospital.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391885" y="44624"/>
            <a:ext cx="10700658" cy="114300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Hydrogen peroxide vapour: </a:t>
            </a:r>
            <a:r>
              <a:rPr lang="en-GB" dirty="0" smtClean="0"/>
              <a:t>clinical impact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763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542" y="-266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 smtClean="0"/>
              <a:t>Infection risks from water</a:t>
            </a:r>
            <a:endParaRPr lang="en-GB" sz="3200" b="1" dirty="0"/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8833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ierarchy of contro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114" y="1331459"/>
            <a:ext cx="73152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2771" y="-81189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Hierarchy of controls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401993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C712CD-D7C5-B94F-BDC2-C31486DA2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704" y="1134636"/>
            <a:ext cx="5262196" cy="4663924"/>
          </a:xfrm>
        </p:spPr>
        <p:txBody>
          <a:bodyPr/>
          <a:lstStyle/>
          <a:p>
            <a:r>
              <a:rPr lang="en-GB" dirty="0"/>
              <a:t>Analysis of activity from 2973 sink videos from 60 days in patient rooms and adjoining bathrooms</a:t>
            </a:r>
          </a:p>
          <a:p>
            <a:r>
              <a:rPr lang="en-GB" dirty="0"/>
              <a:t>Handwashing was 4.38% of observed behaviours</a:t>
            </a:r>
          </a:p>
          <a:p>
            <a:r>
              <a:rPr lang="en-GB" dirty="0"/>
              <a:t>But there were 56 activities where a variety of nutrients, which could promote microbial growth, were disposed of in the sink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ED304AE-566F-1643-8D6F-2599DCCFB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0842-CDC6-1D49-83E1-40F125C34220}" type="slidenum">
              <a:rPr lang="en-GB" smtClean="0"/>
              <a:pPr/>
              <a:t>61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5CFBF04-9672-0545-AB5C-95766E0C4F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6729" y="1439962"/>
            <a:ext cx="5778503" cy="34694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0646EE4-C92B-4746-A5C5-FF4470C64C94}"/>
              </a:ext>
            </a:extLst>
          </p:cNvPr>
          <p:cNvSpPr/>
          <p:nvPr/>
        </p:nvSpPr>
        <p:spPr>
          <a:xfrm>
            <a:off x="3798550" y="2772859"/>
            <a:ext cx="1121793" cy="4166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7" name="Rectangle 6"/>
          <p:cNvSpPr/>
          <p:nvPr/>
        </p:nvSpPr>
        <p:spPr>
          <a:xfrm>
            <a:off x="36958" y="6446172"/>
            <a:ext cx="56221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Grabowski et al. J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Infect 2018;100:e115-e122.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21275" y="-190927"/>
            <a:ext cx="11491783" cy="1325563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How often are sinks used for hand hygiene?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977300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21275" y="-190927"/>
            <a:ext cx="11491783" cy="1325563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Outbreaks associated with sink/drain contamination</a:t>
            </a:r>
            <a:endParaRPr lang="en-GB" sz="32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1070" t="22223" r="22144" b="13174"/>
          <a:stretch/>
        </p:blipFill>
        <p:spPr>
          <a:xfrm>
            <a:off x="1393371" y="849084"/>
            <a:ext cx="8164286" cy="522462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958" y="6446172"/>
            <a:ext cx="6353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Carling PC. Infect Control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2018;39:972-979.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096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9286" t="23492" r="40000" b="22698"/>
          <a:stretch/>
        </p:blipFill>
        <p:spPr>
          <a:xfrm>
            <a:off x="6520542" y="304799"/>
            <a:ext cx="3886201" cy="5678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7857" t="23492" r="38571" b="15714"/>
          <a:stretch/>
        </p:blipFill>
        <p:spPr>
          <a:xfrm>
            <a:off x="1371598" y="304798"/>
            <a:ext cx="3914191" cy="5678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28873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0735" y="0"/>
            <a:ext cx="10972800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b="1" dirty="0" smtClean="0">
                <a:latin typeface="Arial" pitchFamily="34" charset="0"/>
                <a:cs typeface="Arial" pitchFamily="34" charset="0"/>
              </a:rPr>
              <a:t>Addressing drain contamination</a:t>
            </a:r>
            <a:endParaRPr lang="en-GB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10681" y="6403284"/>
            <a:ext cx="4942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Mathers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2018;67:171-178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26" name="Picture 2" descr="Interventions. A, Open hopper with adjacent barrier on left with attached open cover. B, Hopper cover in closed position. C, MoveoMed sink trap heating and vibration device with electronics unit, as installed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203" y="189379"/>
            <a:ext cx="3648405" cy="650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ixty-day time to acquisition curves of Klebsiella pneumoniae carbapenemase–producing organism for patients exposed to a hopper intensive care room for preintervention and intervention periods. The log-rank test for the survival curves P value &lt; .001. Abbreviation: KPCO, Klebsiella pneumoniae carbapenemase–producing organism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7" y="2455968"/>
            <a:ext cx="5268596" cy="3738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43339" y="1028734"/>
            <a:ext cx="7968885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33" dirty="0">
                <a:latin typeface="Arial" panose="020B0604020202020204" pitchFamily="34" charset="0"/>
                <a:cs typeface="Arial" panose="020B0604020202020204" pitchFamily="34" charset="0"/>
              </a:rPr>
              <a:t>CPE (</a:t>
            </a:r>
            <a:r>
              <a:rPr lang="en-GB" sz="2133" i="1" dirty="0">
                <a:latin typeface="Arial" panose="020B0604020202020204" pitchFamily="34" charset="0"/>
                <a:cs typeface="Arial" panose="020B0604020202020204" pitchFamily="34" charset="0"/>
              </a:rPr>
              <a:t>K. pneumoniae</a:t>
            </a:r>
            <a:r>
              <a:rPr lang="en-GB" sz="2133" dirty="0">
                <a:latin typeface="Arial" panose="020B0604020202020204" pitchFamily="34" charset="0"/>
                <a:cs typeface="Arial" panose="020B0604020202020204" pitchFamily="34" charset="0"/>
              </a:rPr>
              <a:t>) acquisition and clinical infection halved through improved management of sinks (OR = 0.51 </a:t>
            </a:r>
            <a:r>
              <a:rPr lang="en-GB" sz="2133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GB" sz="2133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acquisitons</a:t>
            </a:r>
            <a:r>
              <a:rPr lang="en-GB" sz="2133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133" dirty="0">
                <a:latin typeface="Arial" panose="020B0604020202020204" pitchFamily="34" charset="0"/>
                <a:cs typeface="Arial" panose="020B0604020202020204" pitchFamily="34" charset="0"/>
              </a:rPr>
              <a:t>and 0.29 for clinical cultures) (n=~7,500 pts).</a:t>
            </a:r>
            <a:endParaRPr lang="en-GB" sz="2133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573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3339" y="-125152"/>
            <a:ext cx="10972800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b="1" dirty="0" smtClean="0">
                <a:latin typeface="Arial" pitchFamily="34" charset="0"/>
                <a:cs typeface="Arial" pitchFamily="34" charset="0"/>
              </a:rPr>
              <a:t>Water free critical care</a:t>
            </a:r>
            <a:endParaRPr lang="en-GB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10681" y="6403284"/>
            <a:ext cx="7250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Hopman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et al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Antimicrobial Resistance &amp; Infection Control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2017;6:59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339" y="821906"/>
            <a:ext cx="11482604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33" dirty="0" smtClean="0">
                <a:latin typeface="Arial" panose="020B0604020202020204" pitchFamily="34" charset="0"/>
                <a:cs typeface="Arial" panose="020B0604020202020204" pitchFamily="34" charset="0"/>
              </a:rPr>
              <a:t>Pre-post study in 5 ICUs in the Netherlands; rates of Gram-negative rod infection/colonisation compared before and after sink removal and the introduction of ‘water-free’ care.</a:t>
            </a:r>
            <a:endParaRPr lang="en-GB" sz="2133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95283" y="1670327"/>
          <a:ext cx="11178716" cy="3868290"/>
        </p:xfrm>
        <a:graphic>
          <a:graphicData uri="http://schemas.openxmlformats.org/drawingml/2006/table">
            <a:tbl>
              <a:tblPr/>
              <a:tblGrid>
                <a:gridCol w="3789598"/>
                <a:gridCol w="7389118"/>
              </a:tblGrid>
              <a:tr h="230154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 care-related action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method with ‘water-free’ working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74995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Hand washing after visual contamination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‘Quick &amp; Clean’, (Alpheios B.V., Heerlen, The Netherlands) wipes to remove extensive contamination from hands. Followed by disinfection with alcohol-based hand rub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7635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Medication preparation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Dissolving of medication in bottled water (SPA reine, Spa, Belgium)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154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Drinks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Bottled water (SPA reine, Spa, Belgium)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154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Canula care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Disposable materials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7635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Hair washing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Rinse-free shampoo cap (Comfort Personal cleansing products, USA)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7635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Washing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Moistened disposable wash gloves, (D-care,Houten, The Netherlands)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154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Dental care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Bottled (SPA reine, Spa, Belgium)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7635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Shaving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Electric shaving, or with warm bottled water (SPA </a:t>
                      </a:r>
                      <a:r>
                        <a:rPr lang="en-GB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reine</a:t>
                      </a: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Spa, Belgium)</a:t>
                      </a:r>
                    </a:p>
                  </a:txBody>
                  <a:tcPr marL="27751" marR="27751" marT="27751" marB="27751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5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144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3339" y="-125152"/>
            <a:ext cx="10972800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b="1" dirty="0" smtClean="0">
                <a:latin typeface="Arial" pitchFamily="34" charset="0"/>
                <a:cs typeface="Arial" pitchFamily="34" charset="0"/>
              </a:rPr>
              <a:t>Water free critical care</a:t>
            </a:r>
            <a:endParaRPr lang="en-GB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10681" y="6403284"/>
            <a:ext cx="7250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Hopman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et al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Antimicrobial Resistance &amp; Infection Control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2017;6:59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578" name="Picture 2" descr="fig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318" y="171223"/>
            <a:ext cx="6285139" cy="579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3339" y="1028734"/>
            <a:ext cx="4700804" cy="2061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33" dirty="0" smtClean="0">
                <a:latin typeface="Arial" panose="020B0604020202020204" pitchFamily="34" charset="0"/>
                <a:cs typeface="Arial" panose="020B0604020202020204" pitchFamily="34" charset="0"/>
              </a:rPr>
              <a:t>Overall rate of Gram-negative </a:t>
            </a:r>
            <a:r>
              <a:rPr lang="en-GB" sz="2133" dirty="0">
                <a:latin typeface="Arial" panose="020B0604020202020204" pitchFamily="34" charset="0"/>
                <a:cs typeface="Arial" panose="020B0604020202020204" pitchFamily="34" charset="0"/>
              </a:rPr>
              <a:t>rod colonisation rate: were </a:t>
            </a:r>
            <a:r>
              <a:rPr lang="en-GB" sz="2133" dirty="0" smtClean="0">
                <a:latin typeface="Arial" panose="020B0604020202020204" pitchFamily="34" charset="0"/>
                <a:cs typeface="Arial" panose="020B0604020202020204" pitchFamily="34" charset="0"/>
              </a:rPr>
              <a:t>26.3 </a:t>
            </a:r>
            <a:r>
              <a:rPr lang="en-GB" sz="2133" dirty="0">
                <a:latin typeface="Arial" panose="020B0604020202020204" pitchFamily="34" charset="0"/>
                <a:cs typeface="Arial" panose="020B0604020202020204" pitchFamily="34" charset="0"/>
              </a:rPr>
              <a:t>GNB/1000 ICU admission days </a:t>
            </a:r>
            <a:r>
              <a:rPr lang="en-GB" sz="2133" dirty="0" smtClean="0">
                <a:latin typeface="Arial" panose="020B0604020202020204" pitchFamily="34" charset="0"/>
                <a:cs typeface="Arial" panose="020B0604020202020204" pitchFamily="34" charset="0"/>
              </a:rPr>
              <a:t>pre-intervention </a:t>
            </a:r>
            <a:r>
              <a:rPr lang="en-GB" sz="2133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133" dirty="0" smtClean="0">
                <a:latin typeface="Arial" panose="020B0604020202020204" pitchFamily="34" charset="0"/>
                <a:cs typeface="Arial" panose="020B0604020202020204" pitchFamily="34" charset="0"/>
              </a:rPr>
              <a:t>21.6 during the intervention (</a:t>
            </a:r>
            <a:r>
              <a:rPr lang="en-GB" sz="2133" dirty="0">
                <a:latin typeface="Arial" panose="020B0604020202020204" pitchFamily="34" charset="0"/>
                <a:cs typeface="Arial" panose="020B0604020202020204" pitchFamily="34" charset="0"/>
              </a:rPr>
              <a:t>rate ratio 0.82; 95%CI 0.67–0.99; P = 0.02</a:t>
            </a:r>
            <a:r>
              <a:rPr lang="en-GB" sz="2133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GB" sz="2133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580" name="Picture 4" descr="fig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14" y="3192442"/>
            <a:ext cx="4160628" cy="277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654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3339" y="-125152"/>
            <a:ext cx="10972800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b="1" dirty="0" smtClean="0">
                <a:latin typeface="Arial" pitchFamily="34" charset="0"/>
                <a:cs typeface="Arial" pitchFamily="34" charset="0"/>
              </a:rPr>
              <a:t>Water free critical care</a:t>
            </a:r>
            <a:endParaRPr lang="en-GB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10681" y="6403284"/>
            <a:ext cx="4621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Shaw et al. J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Infect 2018;98:275-281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339" y="821906"/>
            <a:ext cx="11482604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33" dirty="0" smtClean="0">
                <a:latin typeface="Arial" panose="020B0604020202020204" pitchFamily="34" charset="0"/>
                <a:cs typeface="Arial" panose="020B0604020202020204" pitchFamily="34" charset="0"/>
              </a:rPr>
              <a:t>Pre-post study in 2 ICUs in Spain; rates of multidrug-resistant Gram-negative rod infection/colonisation compared before and after sink removal and the introduction of ‘water-free’ care.</a:t>
            </a:r>
            <a:endParaRPr lang="en-GB" sz="2133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602" name="Picture 2" descr="https://ars.els-cdn.com/content/image/1-s2.0-S0195670117305923-gr2b_lr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80" y="1898932"/>
            <a:ext cx="6873261" cy="422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937511" y="1964906"/>
            <a:ext cx="3949689" cy="2389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33" dirty="0" smtClean="0">
                <a:latin typeface="Arial" panose="020B0604020202020204" pitchFamily="34" charset="0"/>
                <a:cs typeface="Arial" panose="020B0604020202020204" pitchFamily="34" charset="0"/>
              </a:rPr>
              <a:t>Overall rate of Gram-negative </a:t>
            </a:r>
            <a:r>
              <a:rPr lang="en-GB" sz="2133" dirty="0">
                <a:latin typeface="Arial" panose="020B0604020202020204" pitchFamily="34" charset="0"/>
                <a:cs typeface="Arial" panose="020B0604020202020204" pitchFamily="34" charset="0"/>
              </a:rPr>
              <a:t>rod colonisation rate: </a:t>
            </a:r>
            <a:r>
              <a:rPr lang="en-GB" sz="2133" dirty="0" smtClean="0">
                <a:latin typeface="Arial" panose="020B0604020202020204" pitchFamily="34" charset="0"/>
                <a:cs typeface="Arial" panose="020B0604020202020204" pitchFamily="34" charset="0"/>
              </a:rPr>
              <a:t>9.15 per </a:t>
            </a:r>
            <a:r>
              <a:rPr lang="en-GB" sz="2133" dirty="0">
                <a:latin typeface="Arial" panose="020B0604020202020204" pitchFamily="34" charset="0"/>
                <a:cs typeface="Arial" panose="020B0604020202020204" pitchFamily="34" charset="0"/>
              </a:rPr>
              <a:t>1000 </a:t>
            </a:r>
            <a:r>
              <a:rPr lang="en-GB" sz="2133" dirty="0" smtClean="0">
                <a:latin typeface="Arial" panose="020B0604020202020204" pitchFamily="34" charset="0"/>
                <a:cs typeface="Arial" panose="020B0604020202020204" pitchFamily="34" charset="0"/>
              </a:rPr>
              <a:t>patient-days before the intervention and 2.20 during. </a:t>
            </a:r>
            <a:r>
              <a:rPr lang="en-GB" sz="2133" dirty="0">
                <a:latin typeface="Arial" panose="020B0604020202020204" pitchFamily="34" charset="0"/>
                <a:cs typeface="Arial" panose="020B0604020202020204" pitchFamily="34" charset="0"/>
              </a:rPr>
              <a:t>This yielded an RR between both periods of 0.24 (95% CI: 0.17–0.34).</a:t>
            </a:r>
            <a:endParaRPr lang="en-GB" sz="2133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292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3339" y="-125152"/>
            <a:ext cx="10972800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b="1" dirty="0" smtClean="0">
                <a:latin typeface="Arial" pitchFamily="34" charset="0"/>
                <a:cs typeface="Arial" pitchFamily="34" charset="0"/>
              </a:rPr>
              <a:t>Water free critical care</a:t>
            </a:r>
            <a:endParaRPr lang="en-GB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10681" y="6403284"/>
            <a:ext cx="4621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Shaw et al. J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Infect 2018;98:275-281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339" y="821906"/>
            <a:ext cx="11482604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33" dirty="0" smtClean="0">
                <a:latin typeface="Arial" panose="020B0604020202020204" pitchFamily="34" charset="0"/>
                <a:cs typeface="Arial" panose="020B0604020202020204" pitchFamily="34" charset="0"/>
              </a:rPr>
              <a:t>Pre-post study in 2 ICUs in Spain; rates of multidrug-resistant Gram-negative rod infection/colonisation compared before and after sink removal and the introduction of ‘water-free’ care.</a:t>
            </a:r>
            <a:endParaRPr lang="en-GB" sz="2133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480" y="2035735"/>
            <a:ext cx="5322882" cy="3178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3611" y="2067647"/>
            <a:ext cx="5131331" cy="3136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9 CuadroTexto"/>
          <p:cNvSpPr txBox="1"/>
          <p:nvPr/>
        </p:nvSpPr>
        <p:spPr>
          <a:xfrm>
            <a:off x="7932573" y="5372453"/>
            <a:ext cx="2321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MDR </a:t>
            </a:r>
            <a:r>
              <a:rPr lang="es-E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16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aeruginosa</a:t>
            </a:r>
            <a:endParaRPr lang="ca-E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9 CuadroTexto">
            <a:extLst>
              <a:ext uri="{FF2B5EF4-FFF2-40B4-BE49-F238E27FC236}">
                <a16:creationId xmlns:a16="http://schemas.microsoft.com/office/drawing/2014/main" xmlns="" id="{62A77BA0-C1FF-7E40-AFF9-8776068FC0C6}"/>
              </a:ext>
            </a:extLst>
          </p:cNvPr>
          <p:cNvSpPr txBox="1"/>
          <p:nvPr/>
        </p:nvSpPr>
        <p:spPr>
          <a:xfrm>
            <a:off x="2340428" y="5300939"/>
            <a:ext cx="2074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MDR </a:t>
            </a:r>
            <a:r>
              <a:rPr lang="es-ES" sz="1600" i="1" dirty="0">
                <a:latin typeface="Arial" panose="020B0604020202020204" pitchFamily="34" charset="0"/>
                <a:cs typeface="Arial" panose="020B0604020202020204" pitchFamily="34" charset="0"/>
              </a:rPr>
              <a:t>K. </a:t>
            </a:r>
            <a:r>
              <a:rPr lang="es-E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pneumoniae</a:t>
            </a:r>
            <a:endParaRPr lang="ca-E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748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isual stamp &quot;Handle Antimicrobials with Care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57"/>
          <a:stretch/>
        </p:blipFill>
        <p:spPr bwMode="auto">
          <a:xfrm>
            <a:off x="6237515" y="-152400"/>
            <a:ext cx="5565021" cy="540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o Made That Twitter Bird? - The New York Tim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28" y="5534585"/>
            <a:ext cx="476757" cy="34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ail 5 Icon - Free Ic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03" y="5874879"/>
            <a:ext cx="230308" cy="23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4498" y="4638667"/>
            <a:ext cx="9539549" cy="210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Jon Otter PhD </a:t>
            </a:r>
            <a:r>
              <a:rPr lang="en-GB" sz="1867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FRCPath</a:t>
            </a:r>
            <a:endParaRPr lang="en-GB" sz="18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Director of Infection Prevention and Control &amp; Consultant Clinical Scientist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Guy’s and St </a:t>
            </a:r>
            <a:r>
              <a:rPr lang="en-GB" sz="1867" dirty="0" err="1">
                <a:latin typeface="Arial" panose="020B0604020202020204" pitchFamily="34" charset="0"/>
                <a:cs typeface="Arial" panose="020B0604020202020204" pitchFamily="34" charset="0"/>
              </a:rPr>
              <a:t>Thomas’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 NHS Foundation Trust</a:t>
            </a:r>
          </a:p>
          <a:p>
            <a:pPr marL="357708" indent="-357708"/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	@</a:t>
            </a:r>
            <a:r>
              <a:rPr lang="en-GB" sz="1867" dirty="0" err="1">
                <a:latin typeface="Arial" pitchFamily="34" charset="0"/>
                <a:cs typeface="Arial" pitchFamily="34" charset="0"/>
              </a:rPr>
              <a:t>jonotter</a:t>
            </a:r>
            <a:endParaRPr lang="en-GB" sz="1867" dirty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>
                <a:latin typeface="Arial" pitchFamily="34" charset="0"/>
                <a:cs typeface="Arial" pitchFamily="34" charset="0"/>
              </a:rPr>
              <a:t>	</a:t>
            </a:r>
            <a:r>
              <a:rPr lang="en-GB" sz="1867" dirty="0" smtClean="0">
                <a:latin typeface="Arial" pitchFamily="34" charset="0"/>
                <a:cs typeface="Arial" pitchFamily="34" charset="0"/>
                <a:hlinkClick r:id="rId5"/>
              </a:rPr>
              <a:t>jon.otter@gstt.nhs.uk</a:t>
            </a:r>
            <a:endParaRPr lang="en-GB" sz="1867" dirty="0" smtClean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 smtClean="0">
                <a:latin typeface="Arial" pitchFamily="34" charset="0"/>
                <a:cs typeface="Arial" pitchFamily="34" charset="0"/>
              </a:rPr>
              <a:t>Blog: </a:t>
            </a:r>
            <a:r>
              <a:rPr lang="en-GB" sz="1867" dirty="0" smtClean="0">
                <a:latin typeface="Arial" pitchFamily="34" charset="0"/>
                <a:cs typeface="Arial" pitchFamily="34" charset="0"/>
                <a:hlinkClick r:id="rId6"/>
              </a:rPr>
              <a:t>www.reflectionsIPC.com</a:t>
            </a:r>
            <a:endParaRPr lang="en-GB" sz="1867" dirty="0" smtClean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 smtClean="0">
                <a:latin typeface="Arial" pitchFamily="34" charset="0"/>
                <a:cs typeface="Arial" pitchFamily="34" charset="0"/>
              </a:rPr>
              <a:t>Slides: </a:t>
            </a:r>
            <a:r>
              <a:rPr lang="en-GB" sz="1867" dirty="0" smtClean="0">
                <a:latin typeface="Arial" pitchFamily="34" charset="0"/>
                <a:cs typeface="Arial" pitchFamily="34" charset="0"/>
                <a:hlinkClick r:id="rId7"/>
              </a:rPr>
              <a:t>www.jonotter.net</a:t>
            </a:r>
            <a:r>
              <a:rPr lang="en-GB" sz="1867" dirty="0" smtClean="0">
                <a:latin typeface="Arial" pitchFamily="34" charset="0"/>
                <a:cs typeface="Arial" pitchFamily="34" charset="0"/>
              </a:rPr>
              <a:t>   </a:t>
            </a:r>
            <a:endParaRPr lang="en-GB" sz="1867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598" y="385232"/>
            <a:ext cx="6277514" cy="6378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en-GB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Creative infection prevention and control issues</a:t>
            </a:r>
            <a:endParaRPr lang="en-GB" sz="4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4800" b="1" dirty="0">
              <a:latin typeface="Arial" pitchFamily="34" charset="0"/>
              <a:cs typeface="Arial" pitchFamily="34" charset="0"/>
            </a:endParaRPr>
          </a:p>
          <a:p>
            <a:endParaRPr lang="en-GB" sz="4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School of Improvement – Medical Educati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834" y="5533899"/>
            <a:ext cx="3580327" cy="125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039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14967</TotalTime>
  <Words>2407</Words>
  <Application>Microsoft Office PowerPoint</Application>
  <PresentationFormat>Widescreen</PresentationFormat>
  <Paragraphs>413</Paragraphs>
  <Slides>69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80" baseType="lpstr">
      <vt:lpstr>ＭＳ Ｐゴシック</vt:lpstr>
      <vt:lpstr>-apple-system</vt:lpstr>
      <vt:lpstr>Arial</vt:lpstr>
      <vt:lpstr>Arial Narrow</vt:lpstr>
      <vt:lpstr>Calibri</vt:lpstr>
      <vt:lpstr>Calibri Light</vt:lpstr>
      <vt:lpstr>Open Sans</vt:lpstr>
      <vt:lpstr>Times New Roman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Preventing recurrent CDI: FMT</vt:lpstr>
      <vt:lpstr>PowerPoint Presentation</vt:lpstr>
      <vt:lpstr>Recurrent CDI is just the start…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MRSA bacteraemia, England 2001-2013</vt:lpstr>
      <vt:lpstr>MRSA in Europe, 2000 to 2016</vt:lpstr>
      <vt:lpstr>MRSA in Europe, 2022</vt:lpstr>
      <vt:lpstr>Rising threat from MDR-GNR</vt:lpstr>
      <vt:lpstr>The emerging threat of CPE</vt:lpstr>
      <vt:lpstr>Creating a monster</vt:lpstr>
      <vt:lpstr>PowerPoint Presentation</vt:lpstr>
      <vt:lpstr>CRE (K. pneumoniae) in Europe, 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Impact of a simplified C. diff lab report</vt:lpstr>
      <vt:lpstr>Public health: vaccine uptake</vt:lpstr>
      <vt:lpstr>PowerPoint Presentation</vt:lpstr>
      <vt:lpstr>Vaccination means you are less likely to die from COVID-19 or flu!</vt:lpstr>
      <vt:lpstr>PowerPoint Presentation</vt:lpstr>
      <vt:lpstr>How does vaccination reduce antibiotic demand?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of how gloves are misused</vt:lpstr>
      <vt:lpstr>What’s wrong with gloves?</vt:lpstr>
      <vt:lpstr>Getting to net zero (NHS)</vt:lpstr>
      <vt:lpstr>PPE and COVID-19</vt:lpstr>
      <vt:lpstr>Trends in PPE usage</vt:lpstr>
      <vt:lpstr>PPE: sustainability and waste</vt:lpstr>
      <vt:lpstr>Where does all that PPE go?</vt:lpstr>
      <vt:lpstr>Do you really need to wear those gloves?</vt:lpstr>
      <vt:lpstr>Moving away from universal gloves</vt:lpstr>
      <vt:lpstr>Do you even need gloves for contact precautions?</vt:lpstr>
      <vt:lpstr>Gloves off…</vt:lpstr>
      <vt:lpstr>PowerPoint Presentation</vt:lpstr>
      <vt:lpstr>PowerPoint Presentation</vt:lpstr>
      <vt:lpstr>PowerPoint Presentation</vt:lpstr>
      <vt:lpstr>Transfer of a surrogate marker in a NICU</vt:lpstr>
      <vt:lpstr>Transfer over time: inoculated pod</vt:lpstr>
      <vt:lpstr>Transfer of a surrogate marker in a NICU</vt:lpstr>
      <vt:lpstr>PowerPoint Presentation</vt:lpstr>
      <vt:lpstr>Hydrogen peroxide vapour: clinical impact</vt:lpstr>
      <vt:lpstr>Infection risks from water</vt:lpstr>
      <vt:lpstr>Hierarchy of controls</vt:lpstr>
      <vt:lpstr>How often are sinks used for hand hygiene?</vt:lpstr>
      <vt:lpstr>Outbreaks associated with sink/drain contamination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GSTT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Sustainability</dc:title>
  <dc:creator>Otter Jon</dc:creator>
  <cp:lastModifiedBy>Otter Jon</cp:lastModifiedBy>
  <cp:revision>82</cp:revision>
  <dcterms:created xsi:type="dcterms:W3CDTF">2022-09-16T09:00:10Z</dcterms:created>
  <dcterms:modified xsi:type="dcterms:W3CDTF">2023-03-02T10:53:06Z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7e29d1ec-d3fb-41f1-b139-d6dc495d3568</vt:lpwstr>
  </property>
</Properties>
</file>