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03" r:id="rId3"/>
    <p:sldId id="275" r:id="rId4"/>
    <p:sldId id="257" r:id="rId5"/>
    <p:sldId id="279" r:id="rId6"/>
    <p:sldId id="258" r:id="rId7"/>
    <p:sldId id="318" r:id="rId8"/>
    <p:sldId id="308" r:id="rId9"/>
    <p:sldId id="262" r:id="rId10"/>
    <p:sldId id="307" r:id="rId11"/>
    <p:sldId id="306" r:id="rId12"/>
    <p:sldId id="315" r:id="rId13"/>
    <p:sldId id="316" r:id="rId14"/>
    <p:sldId id="309" r:id="rId15"/>
    <p:sldId id="310" r:id="rId16"/>
    <p:sldId id="311" r:id="rId17"/>
    <p:sldId id="312" r:id="rId18"/>
    <p:sldId id="313" r:id="rId19"/>
    <p:sldId id="314" r:id="rId20"/>
    <p:sldId id="265" r:id="rId21"/>
    <p:sldId id="284" r:id="rId22"/>
    <p:sldId id="280" r:id="rId23"/>
    <p:sldId id="288" r:id="rId24"/>
    <p:sldId id="266" r:id="rId25"/>
    <p:sldId id="283" r:id="rId26"/>
    <p:sldId id="298" r:id="rId27"/>
    <p:sldId id="299" r:id="rId28"/>
    <p:sldId id="281" r:id="rId29"/>
    <p:sldId id="271" r:id="rId30"/>
    <p:sldId id="263" r:id="rId31"/>
    <p:sldId id="273" r:id="rId32"/>
    <p:sldId id="295" r:id="rId33"/>
    <p:sldId id="264" r:id="rId34"/>
    <p:sldId id="304" r:id="rId35"/>
    <p:sldId id="31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347"/>
    <a:srgbClr val="4AAFF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F12CF6-2D85-4E27-A870-C2461EEA76F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30474D-ABCA-4DAB-B5D2-4FC156E05493}">
      <dgm:prSet phldrT="[Text]"/>
      <dgm:spPr>
        <a:solidFill>
          <a:srgbClr val="C00000"/>
        </a:solidFill>
      </dgm:spPr>
      <dgm:t>
        <a:bodyPr/>
        <a:lstStyle/>
        <a:p>
          <a:r>
            <a:rPr lang="en-GB" u="sng" dirty="0" smtClean="0">
              <a:latin typeface="Arial" pitchFamily="34" charset="0"/>
              <a:cs typeface="Arial" pitchFamily="34" charset="0"/>
            </a:rPr>
            <a:t>Plan</a:t>
          </a:r>
          <a:r>
            <a:rPr lang="en-GB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4FBD47B1-0F22-4025-92B0-02A6A933D169}" type="parTrans" cxnId="{421BFF72-2DC7-4C76-879E-0AA43AB66843}">
      <dgm:prSet/>
      <dgm:spPr/>
      <dgm:t>
        <a:bodyPr/>
        <a:lstStyle/>
        <a:p>
          <a:endParaRPr lang="en-GB"/>
        </a:p>
      </dgm:t>
    </dgm:pt>
    <dgm:pt modelId="{DA1BC879-22A9-45A6-BF7F-09FE0CCE2259}" type="sibTrans" cxnId="{421BFF72-2DC7-4C76-879E-0AA43AB66843}">
      <dgm:prSet/>
      <dgm:spPr/>
      <dgm:t>
        <a:bodyPr/>
        <a:lstStyle/>
        <a:p>
          <a:endParaRPr lang="en-GB"/>
        </a:p>
      </dgm:t>
    </dgm:pt>
    <dgm:pt modelId="{5E47A84A-A259-4935-B826-D80096847C10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EAA0695-A60F-473C-B0DF-9644DA4C36C9}" type="parTrans" cxnId="{DC1D7CF9-386D-4BF2-8E60-AB481B22F389}">
      <dgm:prSet/>
      <dgm:spPr/>
      <dgm:t>
        <a:bodyPr/>
        <a:lstStyle/>
        <a:p>
          <a:endParaRPr lang="en-GB"/>
        </a:p>
      </dgm:t>
    </dgm:pt>
    <dgm:pt modelId="{C8ED19A5-C069-4305-B2EB-C1989BE5CA3A}" type="sibTrans" cxnId="{DC1D7CF9-386D-4BF2-8E60-AB481B22F389}">
      <dgm:prSet/>
      <dgm:spPr/>
      <dgm:t>
        <a:bodyPr/>
        <a:lstStyle/>
        <a:p>
          <a:endParaRPr lang="en-GB"/>
        </a:p>
      </dgm:t>
    </dgm:pt>
    <dgm:pt modelId="{A7D6FDDB-7DCF-46AC-ADE6-4F9F8585819D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Present poster / oral presentation at </a:t>
          </a:r>
          <a:r>
            <a:rPr lang="en-GB" dirty="0" smtClean="0">
              <a:latin typeface="Arial" pitchFamily="34" charset="0"/>
              <a:cs typeface="Arial" pitchFamily="34" charset="0"/>
            </a:rPr>
            <a:t>ACIPC 2014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B32B0EE-7094-4833-AD4B-16AB7C390C7E}" type="parTrans" cxnId="{31EC03A2-2792-4F2A-AD1C-4EC6D5D02E34}">
      <dgm:prSet/>
      <dgm:spPr/>
      <dgm:t>
        <a:bodyPr/>
        <a:lstStyle/>
        <a:p>
          <a:endParaRPr lang="en-GB"/>
        </a:p>
      </dgm:t>
    </dgm:pt>
    <dgm:pt modelId="{C29A97D8-8198-47A9-9716-6B7843D2108C}" type="sibTrans" cxnId="{31EC03A2-2792-4F2A-AD1C-4EC6D5D02E34}">
      <dgm:prSet/>
      <dgm:spPr/>
      <dgm:t>
        <a:bodyPr/>
        <a:lstStyle/>
        <a:p>
          <a:endParaRPr lang="en-GB"/>
        </a:p>
      </dgm:t>
    </dgm:pt>
    <dgm:pt modelId="{53F96DF5-23B7-4210-A43E-E466443679A1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0A268EA-6EBD-4562-B86B-BEBC1C8FF469}" type="parTrans" cxnId="{CD1B83E2-C355-4066-82A6-74EB9BD41A68}">
      <dgm:prSet/>
      <dgm:spPr/>
      <dgm:t>
        <a:bodyPr/>
        <a:lstStyle/>
        <a:p>
          <a:endParaRPr lang="en-GB"/>
        </a:p>
      </dgm:t>
    </dgm:pt>
    <dgm:pt modelId="{614C9BAF-C3E9-4A88-93B7-27CE69D30D1A}" type="sibTrans" cxnId="{CD1B83E2-C355-4066-82A6-74EB9BD41A68}">
      <dgm:prSet/>
      <dgm:spPr/>
      <dgm:t>
        <a:bodyPr/>
        <a:lstStyle/>
        <a:p>
          <a:endParaRPr lang="en-GB"/>
        </a:p>
      </dgm:t>
    </dgm:pt>
    <dgm:pt modelId="{75DA82AF-0D25-4659-8D6C-55E23215174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Write the paper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2C1479FF-A6D3-4F28-8790-1B537F9DF111}" type="parTrans" cxnId="{5EDE0586-7CB1-4992-9F81-EA6EFBC31E0F}">
      <dgm:prSet/>
      <dgm:spPr/>
      <dgm:t>
        <a:bodyPr/>
        <a:lstStyle/>
        <a:p>
          <a:endParaRPr lang="en-GB"/>
        </a:p>
      </dgm:t>
    </dgm:pt>
    <dgm:pt modelId="{7675C394-D73C-4A57-BDAB-9BEACDA8F6ED}" type="sibTrans" cxnId="{5EDE0586-7CB1-4992-9F81-EA6EFBC31E0F}">
      <dgm:prSet/>
      <dgm:spPr/>
      <dgm:t>
        <a:bodyPr/>
        <a:lstStyle/>
        <a:p>
          <a:endParaRPr lang="en-GB"/>
        </a:p>
      </dgm:t>
    </dgm:pt>
    <dgm:pt modelId="{FAF2AB0D-C32B-433C-A8ED-D8354B4C7270}" type="pres">
      <dgm:prSet presAssocID="{F0F12CF6-2D85-4E27-A870-C2461EEA76FC}" presName="Name0" presStyleCnt="0">
        <dgm:presLayoutVars>
          <dgm:dir/>
          <dgm:resizeHandles val="exact"/>
        </dgm:presLayoutVars>
      </dgm:prSet>
      <dgm:spPr/>
    </dgm:pt>
    <dgm:pt modelId="{E9F4656B-3ECE-4244-A3D4-78D9C8E3D45C}" type="pres">
      <dgm:prSet presAssocID="{EF30474D-ABCA-4DAB-B5D2-4FC156E0549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9EA067-A767-4543-9BCD-A8FCB5D0E2D1}" type="pres">
      <dgm:prSet presAssocID="{DA1BC879-22A9-45A6-BF7F-09FE0CCE2259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8090987-A498-454D-ADD2-5C4AB27DD3CC}" type="pres">
      <dgm:prSet presAssocID="{DA1BC879-22A9-45A6-BF7F-09FE0CCE2259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4A8FF53-56A0-4311-A92A-6B1267C601F9}" type="pres">
      <dgm:prSet presAssocID="{5E47A84A-A259-4935-B826-D80096847C1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ED7EB9-CDD2-4E7B-A450-D0EB5D623C98}" type="pres">
      <dgm:prSet presAssocID="{C8ED19A5-C069-4305-B2EB-C1989BE5CA3A}" presName="sibTrans" presStyleLbl="sibTrans2D1" presStyleIdx="1" presStyleCnt="4"/>
      <dgm:spPr/>
      <dgm:t>
        <a:bodyPr/>
        <a:lstStyle/>
        <a:p>
          <a:endParaRPr lang="en-GB"/>
        </a:p>
      </dgm:t>
    </dgm:pt>
    <dgm:pt modelId="{55439C36-EF87-455A-A17D-C7B49E809990}" type="pres">
      <dgm:prSet presAssocID="{C8ED19A5-C069-4305-B2EB-C1989BE5CA3A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AB6E094-CB7E-4CD3-8409-E8BC4E91FFF5}" type="pres">
      <dgm:prSet presAssocID="{A7D6FDDB-7DCF-46AC-ADE6-4F9F858581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0297E1-A6E2-4DBE-B5B1-A0D9480BE536}" type="pres">
      <dgm:prSet presAssocID="{C29A97D8-8198-47A9-9716-6B7843D2108C}" presName="sibTrans" presStyleLbl="sibTrans2D1" presStyleIdx="2" presStyleCnt="4"/>
      <dgm:spPr/>
      <dgm:t>
        <a:bodyPr/>
        <a:lstStyle/>
        <a:p>
          <a:endParaRPr lang="en-GB"/>
        </a:p>
      </dgm:t>
    </dgm:pt>
    <dgm:pt modelId="{2A7C5029-0799-475F-BCBC-F8598680095C}" type="pres">
      <dgm:prSet presAssocID="{C29A97D8-8198-47A9-9716-6B7843D2108C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A67FA79-0D41-497B-AB7B-E8187B385D6C}" type="pres">
      <dgm:prSet presAssocID="{53F96DF5-23B7-4210-A43E-E466443679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FB2669-5AEA-4982-A767-878A86EFB1B5}" type="pres">
      <dgm:prSet presAssocID="{614C9BAF-C3E9-4A88-93B7-27CE69D30D1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00CCA5FE-3D0E-4AFF-AD71-EECB281569F8}" type="pres">
      <dgm:prSet presAssocID="{614C9BAF-C3E9-4A88-93B7-27CE69D30D1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5A27EE3C-8400-489F-857E-69A28B7AC0AD}" type="pres">
      <dgm:prSet presAssocID="{75DA82AF-0D25-4659-8D6C-55E23215174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9F6CEED-CF6D-4D47-A42F-20FC004E9A7A}" type="presOf" srcId="{614C9BAF-C3E9-4A88-93B7-27CE69D30D1A}" destId="{00CCA5FE-3D0E-4AFF-AD71-EECB281569F8}" srcOrd="1" destOrd="0" presId="urn:microsoft.com/office/officeart/2005/8/layout/process1"/>
    <dgm:cxn modelId="{0850F97E-42E9-48B3-8C96-92186CD3ACAE}" type="presOf" srcId="{C29A97D8-8198-47A9-9716-6B7843D2108C}" destId="{2A7C5029-0799-475F-BCBC-F8598680095C}" srcOrd="1" destOrd="0" presId="urn:microsoft.com/office/officeart/2005/8/layout/process1"/>
    <dgm:cxn modelId="{8959E9ED-CC31-4802-A322-97ED7D606ACC}" type="presOf" srcId="{C8ED19A5-C069-4305-B2EB-C1989BE5CA3A}" destId="{CCED7EB9-CDD2-4E7B-A450-D0EB5D623C98}" srcOrd="0" destOrd="0" presId="urn:microsoft.com/office/officeart/2005/8/layout/process1"/>
    <dgm:cxn modelId="{3FFE44E0-9533-4AC1-9FC4-F5865F2CB8EF}" type="presOf" srcId="{614C9BAF-C3E9-4A88-93B7-27CE69D30D1A}" destId="{17FB2669-5AEA-4982-A767-878A86EFB1B5}" srcOrd="0" destOrd="0" presId="urn:microsoft.com/office/officeart/2005/8/layout/process1"/>
    <dgm:cxn modelId="{C502B417-F94C-4C31-81C5-F31EC7495D4D}" type="presOf" srcId="{53F96DF5-23B7-4210-A43E-E466443679A1}" destId="{2A67FA79-0D41-497B-AB7B-E8187B385D6C}" srcOrd="0" destOrd="0" presId="urn:microsoft.com/office/officeart/2005/8/layout/process1"/>
    <dgm:cxn modelId="{424E8240-9481-426D-A724-8827225DF103}" type="presOf" srcId="{EF30474D-ABCA-4DAB-B5D2-4FC156E05493}" destId="{E9F4656B-3ECE-4244-A3D4-78D9C8E3D45C}" srcOrd="0" destOrd="0" presId="urn:microsoft.com/office/officeart/2005/8/layout/process1"/>
    <dgm:cxn modelId="{CD1B83E2-C355-4066-82A6-74EB9BD41A68}" srcId="{F0F12CF6-2D85-4E27-A870-C2461EEA76FC}" destId="{53F96DF5-23B7-4210-A43E-E466443679A1}" srcOrd="3" destOrd="0" parTransId="{70A268EA-6EBD-4562-B86B-BEBC1C8FF469}" sibTransId="{614C9BAF-C3E9-4A88-93B7-27CE69D30D1A}"/>
    <dgm:cxn modelId="{77350D66-A1A3-4F7F-BE3E-A141B87D05E1}" type="presOf" srcId="{DA1BC879-22A9-45A6-BF7F-09FE0CCE2259}" destId="{E8090987-A498-454D-ADD2-5C4AB27DD3CC}" srcOrd="1" destOrd="0" presId="urn:microsoft.com/office/officeart/2005/8/layout/process1"/>
    <dgm:cxn modelId="{5910FC06-19D1-4FDC-8764-9E890B5AB0C6}" type="presOf" srcId="{5E47A84A-A259-4935-B826-D80096847C10}" destId="{34A8FF53-56A0-4311-A92A-6B1267C601F9}" srcOrd="0" destOrd="0" presId="urn:microsoft.com/office/officeart/2005/8/layout/process1"/>
    <dgm:cxn modelId="{18260D82-261C-46EB-AF66-3DFF412EC85B}" type="presOf" srcId="{75DA82AF-0D25-4659-8D6C-55E232151745}" destId="{5A27EE3C-8400-489F-857E-69A28B7AC0AD}" srcOrd="0" destOrd="0" presId="urn:microsoft.com/office/officeart/2005/8/layout/process1"/>
    <dgm:cxn modelId="{31EC03A2-2792-4F2A-AD1C-4EC6D5D02E34}" srcId="{F0F12CF6-2D85-4E27-A870-C2461EEA76FC}" destId="{A7D6FDDB-7DCF-46AC-ADE6-4F9F8585819D}" srcOrd="2" destOrd="0" parTransId="{BB32B0EE-7094-4833-AD4B-16AB7C390C7E}" sibTransId="{C29A97D8-8198-47A9-9716-6B7843D2108C}"/>
    <dgm:cxn modelId="{A85ED4CC-2DD9-4BF4-82FD-FC44205DB3E4}" type="presOf" srcId="{C8ED19A5-C069-4305-B2EB-C1989BE5CA3A}" destId="{55439C36-EF87-455A-A17D-C7B49E809990}" srcOrd="1" destOrd="0" presId="urn:microsoft.com/office/officeart/2005/8/layout/process1"/>
    <dgm:cxn modelId="{421BFF72-2DC7-4C76-879E-0AA43AB66843}" srcId="{F0F12CF6-2D85-4E27-A870-C2461EEA76FC}" destId="{EF30474D-ABCA-4DAB-B5D2-4FC156E05493}" srcOrd="0" destOrd="0" parTransId="{4FBD47B1-0F22-4025-92B0-02A6A933D169}" sibTransId="{DA1BC879-22A9-45A6-BF7F-09FE0CCE2259}"/>
    <dgm:cxn modelId="{3D71CCB5-61D1-4348-A4AE-31E14EA093D7}" type="presOf" srcId="{F0F12CF6-2D85-4E27-A870-C2461EEA76FC}" destId="{FAF2AB0D-C32B-433C-A8ED-D8354B4C7270}" srcOrd="0" destOrd="0" presId="urn:microsoft.com/office/officeart/2005/8/layout/process1"/>
    <dgm:cxn modelId="{5EDE0586-7CB1-4992-9F81-EA6EFBC31E0F}" srcId="{F0F12CF6-2D85-4E27-A870-C2461EEA76FC}" destId="{75DA82AF-0D25-4659-8D6C-55E232151745}" srcOrd="4" destOrd="0" parTransId="{2C1479FF-A6D3-4F28-8790-1B537F9DF111}" sibTransId="{7675C394-D73C-4A57-BDAB-9BEACDA8F6ED}"/>
    <dgm:cxn modelId="{CA0E886B-CB92-4E92-B688-F5708E163B4E}" type="presOf" srcId="{A7D6FDDB-7DCF-46AC-ADE6-4F9F8585819D}" destId="{1AB6E094-CB7E-4CD3-8409-E8BC4E91FFF5}" srcOrd="0" destOrd="0" presId="urn:microsoft.com/office/officeart/2005/8/layout/process1"/>
    <dgm:cxn modelId="{B2128DA7-39D2-43CE-9E2A-68002C42FB5C}" type="presOf" srcId="{C29A97D8-8198-47A9-9716-6B7843D2108C}" destId="{910297E1-A6E2-4DBE-B5B1-A0D9480BE536}" srcOrd="0" destOrd="0" presId="urn:microsoft.com/office/officeart/2005/8/layout/process1"/>
    <dgm:cxn modelId="{DC1D7CF9-386D-4BF2-8E60-AB481B22F389}" srcId="{F0F12CF6-2D85-4E27-A870-C2461EEA76FC}" destId="{5E47A84A-A259-4935-B826-D80096847C10}" srcOrd="1" destOrd="0" parTransId="{BEAA0695-A60F-473C-B0DF-9644DA4C36C9}" sibTransId="{C8ED19A5-C069-4305-B2EB-C1989BE5CA3A}"/>
    <dgm:cxn modelId="{356FBAD5-E397-4C46-A34C-A7EB1349E3A2}" type="presOf" srcId="{DA1BC879-22A9-45A6-BF7F-09FE0CCE2259}" destId="{1E9EA067-A767-4543-9BCD-A8FCB5D0E2D1}" srcOrd="0" destOrd="0" presId="urn:microsoft.com/office/officeart/2005/8/layout/process1"/>
    <dgm:cxn modelId="{1AFE112F-80AB-44E4-B90B-B9E65727E62E}" type="presParOf" srcId="{FAF2AB0D-C32B-433C-A8ED-D8354B4C7270}" destId="{E9F4656B-3ECE-4244-A3D4-78D9C8E3D45C}" srcOrd="0" destOrd="0" presId="urn:microsoft.com/office/officeart/2005/8/layout/process1"/>
    <dgm:cxn modelId="{DFA7243A-4A2E-4818-A5E5-40D9309B307F}" type="presParOf" srcId="{FAF2AB0D-C32B-433C-A8ED-D8354B4C7270}" destId="{1E9EA067-A767-4543-9BCD-A8FCB5D0E2D1}" srcOrd="1" destOrd="0" presId="urn:microsoft.com/office/officeart/2005/8/layout/process1"/>
    <dgm:cxn modelId="{3B9349FE-B943-4CAF-80BF-AF8C22621457}" type="presParOf" srcId="{1E9EA067-A767-4543-9BCD-A8FCB5D0E2D1}" destId="{E8090987-A498-454D-ADD2-5C4AB27DD3CC}" srcOrd="0" destOrd="0" presId="urn:microsoft.com/office/officeart/2005/8/layout/process1"/>
    <dgm:cxn modelId="{890F1E7F-AE6A-4575-8FC3-9A0A9915F7A8}" type="presParOf" srcId="{FAF2AB0D-C32B-433C-A8ED-D8354B4C7270}" destId="{34A8FF53-56A0-4311-A92A-6B1267C601F9}" srcOrd="2" destOrd="0" presId="urn:microsoft.com/office/officeart/2005/8/layout/process1"/>
    <dgm:cxn modelId="{071FAFFA-9958-49C3-B43C-2D7389EACA72}" type="presParOf" srcId="{FAF2AB0D-C32B-433C-A8ED-D8354B4C7270}" destId="{CCED7EB9-CDD2-4E7B-A450-D0EB5D623C98}" srcOrd="3" destOrd="0" presId="urn:microsoft.com/office/officeart/2005/8/layout/process1"/>
    <dgm:cxn modelId="{0BD4D7CF-E9DF-45A6-81D2-6A28BB25DF90}" type="presParOf" srcId="{CCED7EB9-CDD2-4E7B-A450-D0EB5D623C98}" destId="{55439C36-EF87-455A-A17D-C7B49E809990}" srcOrd="0" destOrd="0" presId="urn:microsoft.com/office/officeart/2005/8/layout/process1"/>
    <dgm:cxn modelId="{EF36E43F-6218-47CA-BE7D-3976A653CFA7}" type="presParOf" srcId="{FAF2AB0D-C32B-433C-A8ED-D8354B4C7270}" destId="{1AB6E094-CB7E-4CD3-8409-E8BC4E91FFF5}" srcOrd="4" destOrd="0" presId="urn:microsoft.com/office/officeart/2005/8/layout/process1"/>
    <dgm:cxn modelId="{E9366998-4488-431F-AADB-821E0851A9EC}" type="presParOf" srcId="{FAF2AB0D-C32B-433C-A8ED-D8354B4C7270}" destId="{910297E1-A6E2-4DBE-B5B1-A0D9480BE536}" srcOrd="5" destOrd="0" presId="urn:microsoft.com/office/officeart/2005/8/layout/process1"/>
    <dgm:cxn modelId="{6DB0CD46-E4C4-4542-AA4B-B39C02006B73}" type="presParOf" srcId="{910297E1-A6E2-4DBE-B5B1-A0D9480BE536}" destId="{2A7C5029-0799-475F-BCBC-F8598680095C}" srcOrd="0" destOrd="0" presId="urn:microsoft.com/office/officeart/2005/8/layout/process1"/>
    <dgm:cxn modelId="{9972E9E9-A4E5-4F77-A966-2B1D56E1ECAC}" type="presParOf" srcId="{FAF2AB0D-C32B-433C-A8ED-D8354B4C7270}" destId="{2A67FA79-0D41-497B-AB7B-E8187B385D6C}" srcOrd="6" destOrd="0" presId="urn:microsoft.com/office/officeart/2005/8/layout/process1"/>
    <dgm:cxn modelId="{806AFD2F-DF0D-49B7-89CF-AD9D4A27EE45}" type="presParOf" srcId="{FAF2AB0D-C32B-433C-A8ED-D8354B4C7270}" destId="{17FB2669-5AEA-4982-A767-878A86EFB1B5}" srcOrd="7" destOrd="0" presId="urn:microsoft.com/office/officeart/2005/8/layout/process1"/>
    <dgm:cxn modelId="{9107FB40-1DF1-4F7C-88FA-1005A9C67A4B}" type="presParOf" srcId="{17FB2669-5AEA-4982-A767-878A86EFB1B5}" destId="{00CCA5FE-3D0E-4AFF-AD71-EECB281569F8}" srcOrd="0" destOrd="0" presId="urn:microsoft.com/office/officeart/2005/8/layout/process1"/>
    <dgm:cxn modelId="{BCC37C96-0A44-4B28-9630-A5509D59DC2E}" type="presParOf" srcId="{FAF2AB0D-C32B-433C-A8ED-D8354B4C7270}" destId="{5A27EE3C-8400-489F-857E-69A28B7AC0AD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F12CF6-2D85-4E27-A870-C2461EEA76F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30474D-ABCA-4DAB-B5D2-4FC156E05493}">
      <dgm:prSet phldrT="[Text]"/>
      <dgm:spPr>
        <a:solidFill>
          <a:srgbClr val="C00000"/>
        </a:solidFill>
      </dgm:spPr>
      <dgm:t>
        <a:bodyPr/>
        <a:lstStyle/>
        <a:p>
          <a:r>
            <a:rPr lang="en-GB" u="sng" dirty="0" smtClean="0">
              <a:latin typeface="Arial" pitchFamily="34" charset="0"/>
              <a:cs typeface="Arial" pitchFamily="34" charset="0"/>
            </a:rPr>
            <a:t>Plan</a:t>
          </a:r>
          <a:r>
            <a:rPr lang="en-GB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4FBD47B1-0F22-4025-92B0-02A6A933D169}" type="parTrans" cxnId="{421BFF72-2DC7-4C76-879E-0AA43AB66843}">
      <dgm:prSet/>
      <dgm:spPr/>
      <dgm:t>
        <a:bodyPr/>
        <a:lstStyle/>
        <a:p>
          <a:endParaRPr lang="en-GB"/>
        </a:p>
      </dgm:t>
    </dgm:pt>
    <dgm:pt modelId="{DA1BC879-22A9-45A6-BF7F-09FE0CCE2259}" type="sibTrans" cxnId="{421BFF72-2DC7-4C76-879E-0AA43AB66843}">
      <dgm:prSet/>
      <dgm:spPr/>
      <dgm:t>
        <a:bodyPr/>
        <a:lstStyle/>
        <a:p>
          <a:endParaRPr lang="en-GB"/>
        </a:p>
      </dgm:t>
    </dgm:pt>
    <dgm:pt modelId="{5E47A84A-A259-4935-B826-D80096847C10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EAA0695-A60F-473C-B0DF-9644DA4C36C9}" type="parTrans" cxnId="{DC1D7CF9-386D-4BF2-8E60-AB481B22F389}">
      <dgm:prSet/>
      <dgm:spPr/>
      <dgm:t>
        <a:bodyPr/>
        <a:lstStyle/>
        <a:p>
          <a:endParaRPr lang="en-GB"/>
        </a:p>
      </dgm:t>
    </dgm:pt>
    <dgm:pt modelId="{C8ED19A5-C069-4305-B2EB-C1989BE5CA3A}" type="sibTrans" cxnId="{DC1D7CF9-386D-4BF2-8E60-AB481B22F389}">
      <dgm:prSet/>
      <dgm:spPr/>
      <dgm:t>
        <a:bodyPr/>
        <a:lstStyle/>
        <a:p>
          <a:endParaRPr lang="en-GB"/>
        </a:p>
      </dgm:t>
    </dgm:pt>
    <dgm:pt modelId="{A7D6FDDB-7DCF-46AC-ADE6-4F9F8585819D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Present poster / oral presentation at ACIPC 2014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B32B0EE-7094-4833-AD4B-16AB7C390C7E}" type="parTrans" cxnId="{31EC03A2-2792-4F2A-AD1C-4EC6D5D02E34}">
      <dgm:prSet/>
      <dgm:spPr/>
      <dgm:t>
        <a:bodyPr/>
        <a:lstStyle/>
        <a:p>
          <a:endParaRPr lang="en-GB"/>
        </a:p>
      </dgm:t>
    </dgm:pt>
    <dgm:pt modelId="{C29A97D8-8198-47A9-9716-6B7843D2108C}" type="sibTrans" cxnId="{31EC03A2-2792-4F2A-AD1C-4EC6D5D02E34}">
      <dgm:prSet/>
      <dgm:spPr/>
      <dgm:t>
        <a:bodyPr/>
        <a:lstStyle/>
        <a:p>
          <a:endParaRPr lang="en-GB"/>
        </a:p>
      </dgm:t>
    </dgm:pt>
    <dgm:pt modelId="{53F96DF5-23B7-4210-A43E-E466443679A1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0A268EA-6EBD-4562-B86B-BEBC1C8FF469}" type="parTrans" cxnId="{CD1B83E2-C355-4066-82A6-74EB9BD41A68}">
      <dgm:prSet/>
      <dgm:spPr/>
      <dgm:t>
        <a:bodyPr/>
        <a:lstStyle/>
        <a:p>
          <a:endParaRPr lang="en-GB"/>
        </a:p>
      </dgm:t>
    </dgm:pt>
    <dgm:pt modelId="{614C9BAF-C3E9-4A88-93B7-27CE69D30D1A}" type="sibTrans" cxnId="{CD1B83E2-C355-4066-82A6-74EB9BD41A68}">
      <dgm:prSet/>
      <dgm:spPr/>
      <dgm:t>
        <a:bodyPr/>
        <a:lstStyle/>
        <a:p>
          <a:endParaRPr lang="en-GB"/>
        </a:p>
      </dgm:t>
    </dgm:pt>
    <dgm:pt modelId="{75DA82AF-0D25-4659-8D6C-55E23215174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Write the paper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2C1479FF-A6D3-4F28-8790-1B537F9DF111}" type="parTrans" cxnId="{5EDE0586-7CB1-4992-9F81-EA6EFBC31E0F}">
      <dgm:prSet/>
      <dgm:spPr/>
      <dgm:t>
        <a:bodyPr/>
        <a:lstStyle/>
        <a:p>
          <a:endParaRPr lang="en-GB"/>
        </a:p>
      </dgm:t>
    </dgm:pt>
    <dgm:pt modelId="{7675C394-D73C-4A57-BDAB-9BEACDA8F6ED}" type="sibTrans" cxnId="{5EDE0586-7CB1-4992-9F81-EA6EFBC31E0F}">
      <dgm:prSet/>
      <dgm:spPr/>
      <dgm:t>
        <a:bodyPr/>
        <a:lstStyle/>
        <a:p>
          <a:endParaRPr lang="en-GB"/>
        </a:p>
      </dgm:t>
    </dgm:pt>
    <dgm:pt modelId="{FAF2AB0D-C32B-433C-A8ED-D8354B4C7270}" type="pres">
      <dgm:prSet presAssocID="{F0F12CF6-2D85-4E27-A870-C2461EEA76FC}" presName="Name0" presStyleCnt="0">
        <dgm:presLayoutVars>
          <dgm:dir/>
          <dgm:resizeHandles val="exact"/>
        </dgm:presLayoutVars>
      </dgm:prSet>
      <dgm:spPr/>
    </dgm:pt>
    <dgm:pt modelId="{E9F4656B-3ECE-4244-A3D4-78D9C8E3D45C}" type="pres">
      <dgm:prSet presAssocID="{EF30474D-ABCA-4DAB-B5D2-4FC156E0549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9EA067-A767-4543-9BCD-A8FCB5D0E2D1}" type="pres">
      <dgm:prSet presAssocID="{DA1BC879-22A9-45A6-BF7F-09FE0CCE2259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8090987-A498-454D-ADD2-5C4AB27DD3CC}" type="pres">
      <dgm:prSet presAssocID="{DA1BC879-22A9-45A6-BF7F-09FE0CCE2259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4A8FF53-56A0-4311-A92A-6B1267C601F9}" type="pres">
      <dgm:prSet presAssocID="{5E47A84A-A259-4935-B826-D80096847C1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ED7EB9-CDD2-4E7B-A450-D0EB5D623C98}" type="pres">
      <dgm:prSet presAssocID="{C8ED19A5-C069-4305-B2EB-C1989BE5CA3A}" presName="sibTrans" presStyleLbl="sibTrans2D1" presStyleIdx="1" presStyleCnt="4"/>
      <dgm:spPr/>
      <dgm:t>
        <a:bodyPr/>
        <a:lstStyle/>
        <a:p>
          <a:endParaRPr lang="en-GB"/>
        </a:p>
      </dgm:t>
    </dgm:pt>
    <dgm:pt modelId="{55439C36-EF87-455A-A17D-C7B49E809990}" type="pres">
      <dgm:prSet presAssocID="{C8ED19A5-C069-4305-B2EB-C1989BE5CA3A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AB6E094-CB7E-4CD3-8409-E8BC4E91FFF5}" type="pres">
      <dgm:prSet presAssocID="{A7D6FDDB-7DCF-46AC-ADE6-4F9F858581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0297E1-A6E2-4DBE-B5B1-A0D9480BE536}" type="pres">
      <dgm:prSet presAssocID="{C29A97D8-8198-47A9-9716-6B7843D2108C}" presName="sibTrans" presStyleLbl="sibTrans2D1" presStyleIdx="2" presStyleCnt="4"/>
      <dgm:spPr/>
      <dgm:t>
        <a:bodyPr/>
        <a:lstStyle/>
        <a:p>
          <a:endParaRPr lang="en-GB"/>
        </a:p>
      </dgm:t>
    </dgm:pt>
    <dgm:pt modelId="{2A7C5029-0799-475F-BCBC-F8598680095C}" type="pres">
      <dgm:prSet presAssocID="{C29A97D8-8198-47A9-9716-6B7843D2108C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A67FA79-0D41-497B-AB7B-E8187B385D6C}" type="pres">
      <dgm:prSet presAssocID="{53F96DF5-23B7-4210-A43E-E466443679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FB2669-5AEA-4982-A767-878A86EFB1B5}" type="pres">
      <dgm:prSet presAssocID="{614C9BAF-C3E9-4A88-93B7-27CE69D30D1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00CCA5FE-3D0E-4AFF-AD71-EECB281569F8}" type="pres">
      <dgm:prSet presAssocID="{614C9BAF-C3E9-4A88-93B7-27CE69D30D1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5A27EE3C-8400-489F-857E-69A28B7AC0AD}" type="pres">
      <dgm:prSet presAssocID="{75DA82AF-0D25-4659-8D6C-55E23215174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2F12ADA-F0A7-437D-8984-6BCC890250E5}" type="presOf" srcId="{614C9BAF-C3E9-4A88-93B7-27CE69D30D1A}" destId="{00CCA5FE-3D0E-4AFF-AD71-EECB281569F8}" srcOrd="1" destOrd="0" presId="urn:microsoft.com/office/officeart/2005/8/layout/process1"/>
    <dgm:cxn modelId="{3098D23A-7234-43FC-8C3C-5D421F89C13A}" type="presOf" srcId="{5E47A84A-A259-4935-B826-D80096847C10}" destId="{34A8FF53-56A0-4311-A92A-6B1267C601F9}" srcOrd="0" destOrd="0" presId="urn:microsoft.com/office/officeart/2005/8/layout/process1"/>
    <dgm:cxn modelId="{E5CCB4DB-B4F9-4DE7-9F32-4F97974507EB}" type="presOf" srcId="{DA1BC879-22A9-45A6-BF7F-09FE0CCE2259}" destId="{1E9EA067-A767-4543-9BCD-A8FCB5D0E2D1}" srcOrd="0" destOrd="0" presId="urn:microsoft.com/office/officeart/2005/8/layout/process1"/>
    <dgm:cxn modelId="{31AF124E-ED96-449B-8750-C5FDBBBF3B68}" type="presOf" srcId="{53F96DF5-23B7-4210-A43E-E466443679A1}" destId="{2A67FA79-0D41-497B-AB7B-E8187B385D6C}" srcOrd="0" destOrd="0" presId="urn:microsoft.com/office/officeart/2005/8/layout/process1"/>
    <dgm:cxn modelId="{833FE09E-7E32-48FC-B289-44FC66B44260}" type="presOf" srcId="{C8ED19A5-C069-4305-B2EB-C1989BE5CA3A}" destId="{CCED7EB9-CDD2-4E7B-A450-D0EB5D623C98}" srcOrd="0" destOrd="0" presId="urn:microsoft.com/office/officeart/2005/8/layout/process1"/>
    <dgm:cxn modelId="{CD1B83E2-C355-4066-82A6-74EB9BD41A68}" srcId="{F0F12CF6-2D85-4E27-A870-C2461EEA76FC}" destId="{53F96DF5-23B7-4210-A43E-E466443679A1}" srcOrd="3" destOrd="0" parTransId="{70A268EA-6EBD-4562-B86B-BEBC1C8FF469}" sibTransId="{614C9BAF-C3E9-4A88-93B7-27CE69D30D1A}"/>
    <dgm:cxn modelId="{246E1A1A-33DA-4A54-81B3-A61ACE7F6136}" type="presOf" srcId="{F0F12CF6-2D85-4E27-A870-C2461EEA76FC}" destId="{FAF2AB0D-C32B-433C-A8ED-D8354B4C7270}" srcOrd="0" destOrd="0" presId="urn:microsoft.com/office/officeart/2005/8/layout/process1"/>
    <dgm:cxn modelId="{2E19EC4F-E984-468C-8D5A-338E0FA3E3EC}" type="presOf" srcId="{A7D6FDDB-7DCF-46AC-ADE6-4F9F8585819D}" destId="{1AB6E094-CB7E-4CD3-8409-E8BC4E91FFF5}" srcOrd="0" destOrd="0" presId="urn:microsoft.com/office/officeart/2005/8/layout/process1"/>
    <dgm:cxn modelId="{31EC03A2-2792-4F2A-AD1C-4EC6D5D02E34}" srcId="{F0F12CF6-2D85-4E27-A870-C2461EEA76FC}" destId="{A7D6FDDB-7DCF-46AC-ADE6-4F9F8585819D}" srcOrd="2" destOrd="0" parTransId="{BB32B0EE-7094-4833-AD4B-16AB7C390C7E}" sibTransId="{C29A97D8-8198-47A9-9716-6B7843D2108C}"/>
    <dgm:cxn modelId="{20D3DAD4-12AD-409D-88AE-7CB64E86DDA9}" type="presOf" srcId="{614C9BAF-C3E9-4A88-93B7-27CE69D30D1A}" destId="{17FB2669-5AEA-4982-A767-878A86EFB1B5}" srcOrd="0" destOrd="0" presId="urn:microsoft.com/office/officeart/2005/8/layout/process1"/>
    <dgm:cxn modelId="{EC818588-B3BB-4436-AA5F-3484760895EE}" type="presOf" srcId="{DA1BC879-22A9-45A6-BF7F-09FE0CCE2259}" destId="{E8090987-A498-454D-ADD2-5C4AB27DD3CC}" srcOrd="1" destOrd="0" presId="urn:microsoft.com/office/officeart/2005/8/layout/process1"/>
    <dgm:cxn modelId="{421BFF72-2DC7-4C76-879E-0AA43AB66843}" srcId="{F0F12CF6-2D85-4E27-A870-C2461EEA76FC}" destId="{EF30474D-ABCA-4DAB-B5D2-4FC156E05493}" srcOrd="0" destOrd="0" parTransId="{4FBD47B1-0F22-4025-92B0-02A6A933D169}" sibTransId="{DA1BC879-22A9-45A6-BF7F-09FE0CCE2259}"/>
    <dgm:cxn modelId="{5EDE0586-7CB1-4992-9F81-EA6EFBC31E0F}" srcId="{F0F12CF6-2D85-4E27-A870-C2461EEA76FC}" destId="{75DA82AF-0D25-4659-8D6C-55E232151745}" srcOrd="4" destOrd="0" parTransId="{2C1479FF-A6D3-4F28-8790-1B537F9DF111}" sibTransId="{7675C394-D73C-4A57-BDAB-9BEACDA8F6ED}"/>
    <dgm:cxn modelId="{87CC8768-0DB9-4D57-AEDC-DA2F8B3D27F8}" type="presOf" srcId="{C29A97D8-8198-47A9-9716-6B7843D2108C}" destId="{2A7C5029-0799-475F-BCBC-F8598680095C}" srcOrd="1" destOrd="0" presId="urn:microsoft.com/office/officeart/2005/8/layout/process1"/>
    <dgm:cxn modelId="{3C6C3E21-8C4C-4BFF-A87E-864BD67C4D34}" type="presOf" srcId="{C8ED19A5-C069-4305-B2EB-C1989BE5CA3A}" destId="{55439C36-EF87-455A-A17D-C7B49E809990}" srcOrd="1" destOrd="0" presId="urn:microsoft.com/office/officeart/2005/8/layout/process1"/>
    <dgm:cxn modelId="{7ED4D8A1-7EB7-4E22-B847-C230DDE4D013}" type="presOf" srcId="{75DA82AF-0D25-4659-8D6C-55E232151745}" destId="{5A27EE3C-8400-489F-857E-69A28B7AC0AD}" srcOrd="0" destOrd="0" presId="urn:microsoft.com/office/officeart/2005/8/layout/process1"/>
    <dgm:cxn modelId="{DC1D7CF9-386D-4BF2-8E60-AB481B22F389}" srcId="{F0F12CF6-2D85-4E27-A870-C2461EEA76FC}" destId="{5E47A84A-A259-4935-B826-D80096847C10}" srcOrd="1" destOrd="0" parTransId="{BEAA0695-A60F-473C-B0DF-9644DA4C36C9}" sibTransId="{C8ED19A5-C069-4305-B2EB-C1989BE5CA3A}"/>
    <dgm:cxn modelId="{A9299824-1251-4C03-B478-94279139BAEF}" type="presOf" srcId="{EF30474D-ABCA-4DAB-B5D2-4FC156E05493}" destId="{E9F4656B-3ECE-4244-A3D4-78D9C8E3D45C}" srcOrd="0" destOrd="0" presId="urn:microsoft.com/office/officeart/2005/8/layout/process1"/>
    <dgm:cxn modelId="{BC9DC689-CE76-4304-BA0F-6411B8DB9BD7}" type="presOf" srcId="{C29A97D8-8198-47A9-9716-6B7843D2108C}" destId="{910297E1-A6E2-4DBE-B5B1-A0D9480BE536}" srcOrd="0" destOrd="0" presId="urn:microsoft.com/office/officeart/2005/8/layout/process1"/>
    <dgm:cxn modelId="{ECF2CA07-49F5-4770-8BF3-AB57D0B6B5E1}" type="presParOf" srcId="{FAF2AB0D-C32B-433C-A8ED-D8354B4C7270}" destId="{E9F4656B-3ECE-4244-A3D4-78D9C8E3D45C}" srcOrd="0" destOrd="0" presId="urn:microsoft.com/office/officeart/2005/8/layout/process1"/>
    <dgm:cxn modelId="{A0118870-8BD7-4256-97EE-A2191C6701E8}" type="presParOf" srcId="{FAF2AB0D-C32B-433C-A8ED-D8354B4C7270}" destId="{1E9EA067-A767-4543-9BCD-A8FCB5D0E2D1}" srcOrd="1" destOrd="0" presId="urn:microsoft.com/office/officeart/2005/8/layout/process1"/>
    <dgm:cxn modelId="{627D4D78-8416-40CA-82B0-6FD03F9E27BB}" type="presParOf" srcId="{1E9EA067-A767-4543-9BCD-A8FCB5D0E2D1}" destId="{E8090987-A498-454D-ADD2-5C4AB27DD3CC}" srcOrd="0" destOrd="0" presId="urn:microsoft.com/office/officeart/2005/8/layout/process1"/>
    <dgm:cxn modelId="{8092EDFC-5418-4738-932E-3D155432647C}" type="presParOf" srcId="{FAF2AB0D-C32B-433C-A8ED-D8354B4C7270}" destId="{34A8FF53-56A0-4311-A92A-6B1267C601F9}" srcOrd="2" destOrd="0" presId="urn:microsoft.com/office/officeart/2005/8/layout/process1"/>
    <dgm:cxn modelId="{7A0F36BD-39BA-4D09-BFBF-5FA581D8A4F2}" type="presParOf" srcId="{FAF2AB0D-C32B-433C-A8ED-D8354B4C7270}" destId="{CCED7EB9-CDD2-4E7B-A450-D0EB5D623C98}" srcOrd="3" destOrd="0" presId="urn:microsoft.com/office/officeart/2005/8/layout/process1"/>
    <dgm:cxn modelId="{27069251-F3C5-4D61-B808-BD429EAD4F6E}" type="presParOf" srcId="{CCED7EB9-CDD2-4E7B-A450-D0EB5D623C98}" destId="{55439C36-EF87-455A-A17D-C7B49E809990}" srcOrd="0" destOrd="0" presId="urn:microsoft.com/office/officeart/2005/8/layout/process1"/>
    <dgm:cxn modelId="{5FC175D8-9F10-4BF5-9110-490D25BA6CEC}" type="presParOf" srcId="{FAF2AB0D-C32B-433C-A8ED-D8354B4C7270}" destId="{1AB6E094-CB7E-4CD3-8409-E8BC4E91FFF5}" srcOrd="4" destOrd="0" presId="urn:microsoft.com/office/officeart/2005/8/layout/process1"/>
    <dgm:cxn modelId="{30FB74F3-9381-4684-8E9E-6CEE80A89954}" type="presParOf" srcId="{FAF2AB0D-C32B-433C-A8ED-D8354B4C7270}" destId="{910297E1-A6E2-4DBE-B5B1-A0D9480BE536}" srcOrd="5" destOrd="0" presId="urn:microsoft.com/office/officeart/2005/8/layout/process1"/>
    <dgm:cxn modelId="{E32601EB-AE76-43C9-8DAF-C478B09EEC14}" type="presParOf" srcId="{910297E1-A6E2-4DBE-B5B1-A0D9480BE536}" destId="{2A7C5029-0799-475F-BCBC-F8598680095C}" srcOrd="0" destOrd="0" presId="urn:microsoft.com/office/officeart/2005/8/layout/process1"/>
    <dgm:cxn modelId="{D9CE4D7D-A715-4CAA-9931-666737087CD9}" type="presParOf" srcId="{FAF2AB0D-C32B-433C-A8ED-D8354B4C7270}" destId="{2A67FA79-0D41-497B-AB7B-E8187B385D6C}" srcOrd="6" destOrd="0" presId="urn:microsoft.com/office/officeart/2005/8/layout/process1"/>
    <dgm:cxn modelId="{2C3EFBD7-579E-45FB-BD5F-4DBA1619E098}" type="presParOf" srcId="{FAF2AB0D-C32B-433C-A8ED-D8354B4C7270}" destId="{17FB2669-5AEA-4982-A767-878A86EFB1B5}" srcOrd="7" destOrd="0" presId="urn:microsoft.com/office/officeart/2005/8/layout/process1"/>
    <dgm:cxn modelId="{7CA8563F-9638-464D-AF38-E6A1B7C659A3}" type="presParOf" srcId="{17FB2669-5AEA-4982-A767-878A86EFB1B5}" destId="{00CCA5FE-3D0E-4AFF-AD71-EECB281569F8}" srcOrd="0" destOrd="0" presId="urn:microsoft.com/office/officeart/2005/8/layout/process1"/>
    <dgm:cxn modelId="{08D828E4-0BD6-4AD2-AA13-FFCC4CF07F0A}" type="presParOf" srcId="{FAF2AB0D-C32B-433C-A8ED-D8354B4C7270}" destId="{5A27EE3C-8400-489F-857E-69A28B7AC0AD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F12CF6-2D85-4E27-A870-C2461EEA76F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30474D-ABCA-4DAB-B5D2-4FC156E05493}">
      <dgm:prSet phldrT="[Text]"/>
      <dgm:spPr>
        <a:solidFill>
          <a:srgbClr val="C00000"/>
        </a:solidFill>
      </dgm:spPr>
      <dgm:t>
        <a:bodyPr/>
        <a:lstStyle/>
        <a:p>
          <a:r>
            <a:rPr lang="en-GB" u="sng" dirty="0" smtClean="0">
              <a:latin typeface="Arial" pitchFamily="34" charset="0"/>
              <a:cs typeface="Arial" pitchFamily="34" charset="0"/>
            </a:rPr>
            <a:t>Plan</a:t>
          </a:r>
          <a:r>
            <a:rPr lang="en-GB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4FBD47B1-0F22-4025-92B0-02A6A933D169}" type="parTrans" cxnId="{421BFF72-2DC7-4C76-879E-0AA43AB66843}">
      <dgm:prSet/>
      <dgm:spPr/>
      <dgm:t>
        <a:bodyPr/>
        <a:lstStyle/>
        <a:p>
          <a:endParaRPr lang="en-GB"/>
        </a:p>
      </dgm:t>
    </dgm:pt>
    <dgm:pt modelId="{DA1BC879-22A9-45A6-BF7F-09FE0CCE2259}" type="sibTrans" cxnId="{421BFF72-2DC7-4C76-879E-0AA43AB66843}">
      <dgm:prSet/>
      <dgm:spPr/>
      <dgm:t>
        <a:bodyPr/>
        <a:lstStyle/>
        <a:p>
          <a:endParaRPr lang="en-GB"/>
        </a:p>
      </dgm:t>
    </dgm:pt>
    <dgm:pt modelId="{5E47A84A-A259-4935-B826-D80096847C10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EAA0695-A60F-473C-B0DF-9644DA4C36C9}" type="parTrans" cxnId="{DC1D7CF9-386D-4BF2-8E60-AB481B22F389}">
      <dgm:prSet/>
      <dgm:spPr/>
      <dgm:t>
        <a:bodyPr/>
        <a:lstStyle/>
        <a:p>
          <a:endParaRPr lang="en-GB"/>
        </a:p>
      </dgm:t>
    </dgm:pt>
    <dgm:pt modelId="{C8ED19A5-C069-4305-B2EB-C1989BE5CA3A}" type="sibTrans" cxnId="{DC1D7CF9-386D-4BF2-8E60-AB481B22F389}">
      <dgm:prSet/>
      <dgm:spPr/>
      <dgm:t>
        <a:bodyPr/>
        <a:lstStyle/>
        <a:p>
          <a:endParaRPr lang="en-GB"/>
        </a:p>
      </dgm:t>
    </dgm:pt>
    <dgm:pt modelId="{A7D6FDDB-7DCF-46AC-ADE6-4F9F8585819D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Present poster / oral presentation at ACIPC 2014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B32B0EE-7094-4833-AD4B-16AB7C390C7E}" type="parTrans" cxnId="{31EC03A2-2792-4F2A-AD1C-4EC6D5D02E34}">
      <dgm:prSet/>
      <dgm:spPr/>
      <dgm:t>
        <a:bodyPr/>
        <a:lstStyle/>
        <a:p>
          <a:endParaRPr lang="en-GB"/>
        </a:p>
      </dgm:t>
    </dgm:pt>
    <dgm:pt modelId="{C29A97D8-8198-47A9-9716-6B7843D2108C}" type="sibTrans" cxnId="{31EC03A2-2792-4F2A-AD1C-4EC6D5D02E34}">
      <dgm:prSet/>
      <dgm:spPr/>
      <dgm:t>
        <a:bodyPr/>
        <a:lstStyle/>
        <a:p>
          <a:endParaRPr lang="en-GB"/>
        </a:p>
      </dgm:t>
    </dgm:pt>
    <dgm:pt modelId="{53F96DF5-23B7-4210-A43E-E466443679A1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0A268EA-6EBD-4562-B86B-BEBC1C8FF469}" type="parTrans" cxnId="{CD1B83E2-C355-4066-82A6-74EB9BD41A68}">
      <dgm:prSet/>
      <dgm:spPr/>
      <dgm:t>
        <a:bodyPr/>
        <a:lstStyle/>
        <a:p>
          <a:endParaRPr lang="en-GB"/>
        </a:p>
      </dgm:t>
    </dgm:pt>
    <dgm:pt modelId="{614C9BAF-C3E9-4A88-93B7-27CE69D30D1A}" type="sibTrans" cxnId="{CD1B83E2-C355-4066-82A6-74EB9BD41A68}">
      <dgm:prSet/>
      <dgm:spPr/>
      <dgm:t>
        <a:bodyPr/>
        <a:lstStyle/>
        <a:p>
          <a:endParaRPr lang="en-GB"/>
        </a:p>
      </dgm:t>
    </dgm:pt>
    <dgm:pt modelId="{75DA82AF-0D25-4659-8D6C-55E23215174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Write the paper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2C1479FF-A6D3-4F28-8790-1B537F9DF111}" type="parTrans" cxnId="{5EDE0586-7CB1-4992-9F81-EA6EFBC31E0F}">
      <dgm:prSet/>
      <dgm:spPr/>
      <dgm:t>
        <a:bodyPr/>
        <a:lstStyle/>
        <a:p>
          <a:endParaRPr lang="en-GB"/>
        </a:p>
      </dgm:t>
    </dgm:pt>
    <dgm:pt modelId="{7675C394-D73C-4A57-BDAB-9BEACDA8F6ED}" type="sibTrans" cxnId="{5EDE0586-7CB1-4992-9F81-EA6EFBC31E0F}">
      <dgm:prSet/>
      <dgm:spPr/>
      <dgm:t>
        <a:bodyPr/>
        <a:lstStyle/>
        <a:p>
          <a:endParaRPr lang="en-GB"/>
        </a:p>
      </dgm:t>
    </dgm:pt>
    <dgm:pt modelId="{FAF2AB0D-C32B-433C-A8ED-D8354B4C7270}" type="pres">
      <dgm:prSet presAssocID="{F0F12CF6-2D85-4E27-A870-C2461EEA76FC}" presName="Name0" presStyleCnt="0">
        <dgm:presLayoutVars>
          <dgm:dir/>
          <dgm:resizeHandles val="exact"/>
        </dgm:presLayoutVars>
      </dgm:prSet>
      <dgm:spPr/>
    </dgm:pt>
    <dgm:pt modelId="{E9F4656B-3ECE-4244-A3D4-78D9C8E3D45C}" type="pres">
      <dgm:prSet presAssocID="{EF30474D-ABCA-4DAB-B5D2-4FC156E0549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9EA067-A767-4543-9BCD-A8FCB5D0E2D1}" type="pres">
      <dgm:prSet presAssocID="{DA1BC879-22A9-45A6-BF7F-09FE0CCE2259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8090987-A498-454D-ADD2-5C4AB27DD3CC}" type="pres">
      <dgm:prSet presAssocID="{DA1BC879-22A9-45A6-BF7F-09FE0CCE2259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4A8FF53-56A0-4311-A92A-6B1267C601F9}" type="pres">
      <dgm:prSet presAssocID="{5E47A84A-A259-4935-B826-D80096847C1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ED7EB9-CDD2-4E7B-A450-D0EB5D623C98}" type="pres">
      <dgm:prSet presAssocID="{C8ED19A5-C069-4305-B2EB-C1989BE5CA3A}" presName="sibTrans" presStyleLbl="sibTrans2D1" presStyleIdx="1" presStyleCnt="4"/>
      <dgm:spPr/>
      <dgm:t>
        <a:bodyPr/>
        <a:lstStyle/>
        <a:p>
          <a:endParaRPr lang="en-GB"/>
        </a:p>
      </dgm:t>
    </dgm:pt>
    <dgm:pt modelId="{55439C36-EF87-455A-A17D-C7B49E809990}" type="pres">
      <dgm:prSet presAssocID="{C8ED19A5-C069-4305-B2EB-C1989BE5CA3A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AB6E094-CB7E-4CD3-8409-E8BC4E91FFF5}" type="pres">
      <dgm:prSet presAssocID="{A7D6FDDB-7DCF-46AC-ADE6-4F9F858581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0297E1-A6E2-4DBE-B5B1-A0D9480BE536}" type="pres">
      <dgm:prSet presAssocID="{C29A97D8-8198-47A9-9716-6B7843D2108C}" presName="sibTrans" presStyleLbl="sibTrans2D1" presStyleIdx="2" presStyleCnt="4"/>
      <dgm:spPr/>
      <dgm:t>
        <a:bodyPr/>
        <a:lstStyle/>
        <a:p>
          <a:endParaRPr lang="en-GB"/>
        </a:p>
      </dgm:t>
    </dgm:pt>
    <dgm:pt modelId="{2A7C5029-0799-475F-BCBC-F8598680095C}" type="pres">
      <dgm:prSet presAssocID="{C29A97D8-8198-47A9-9716-6B7843D2108C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A67FA79-0D41-497B-AB7B-E8187B385D6C}" type="pres">
      <dgm:prSet presAssocID="{53F96DF5-23B7-4210-A43E-E466443679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FB2669-5AEA-4982-A767-878A86EFB1B5}" type="pres">
      <dgm:prSet presAssocID="{614C9BAF-C3E9-4A88-93B7-27CE69D30D1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00CCA5FE-3D0E-4AFF-AD71-EECB281569F8}" type="pres">
      <dgm:prSet presAssocID="{614C9BAF-C3E9-4A88-93B7-27CE69D30D1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5A27EE3C-8400-489F-857E-69A28B7AC0AD}" type="pres">
      <dgm:prSet presAssocID="{75DA82AF-0D25-4659-8D6C-55E23215174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9BC49B8-7643-4A84-8FB6-8054D45BB49D}" type="presOf" srcId="{A7D6FDDB-7DCF-46AC-ADE6-4F9F8585819D}" destId="{1AB6E094-CB7E-4CD3-8409-E8BC4E91FFF5}" srcOrd="0" destOrd="0" presId="urn:microsoft.com/office/officeart/2005/8/layout/process1"/>
    <dgm:cxn modelId="{255F7ED8-0BF7-491F-B797-A97FE41BEA08}" type="presOf" srcId="{C8ED19A5-C069-4305-B2EB-C1989BE5CA3A}" destId="{CCED7EB9-CDD2-4E7B-A450-D0EB5D623C98}" srcOrd="0" destOrd="0" presId="urn:microsoft.com/office/officeart/2005/8/layout/process1"/>
    <dgm:cxn modelId="{CEC56D48-2843-4636-9F94-D09A64EAF693}" type="presOf" srcId="{75DA82AF-0D25-4659-8D6C-55E232151745}" destId="{5A27EE3C-8400-489F-857E-69A28B7AC0AD}" srcOrd="0" destOrd="0" presId="urn:microsoft.com/office/officeart/2005/8/layout/process1"/>
    <dgm:cxn modelId="{CD423EFC-93BD-47C8-ABFC-9E7F69353753}" type="presOf" srcId="{DA1BC879-22A9-45A6-BF7F-09FE0CCE2259}" destId="{E8090987-A498-454D-ADD2-5C4AB27DD3CC}" srcOrd="1" destOrd="0" presId="urn:microsoft.com/office/officeart/2005/8/layout/process1"/>
    <dgm:cxn modelId="{04DEED8C-5654-4916-A882-8D6543F51E13}" type="presOf" srcId="{614C9BAF-C3E9-4A88-93B7-27CE69D30D1A}" destId="{00CCA5FE-3D0E-4AFF-AD71-EECB281569F8}" srcOrd="1" destOrd="0" presId="urn:microsoft.com/office/officeart/2005/8/layout/process1"/>
    <dgm:cxn modelId="{4AD61CBE-F5A8-4BC1-A0AB-D0C397A4916C}" type="presOf" srcId="{614C9BAF-C3E9-4A88-93B7-27CE69D30D1A}" destId="{17FB2669-5AEA-4982-A767-878A86EFB1B5}" srcOrd="0" destOrd="0" presId="urn:microsoft.com/office/officeart/2005/8/layout/process1"/>
    <dgm:cxn modelId="{CD1B83E2-C355-4066-82A6-74EB9BD41A68}" srcId="{F0F12CF6-2D85-4E27-A870-C2461EEA76FC}" destId="{53F96DF5-23B7-4210-A43E-E466443679A1}" srcOrd="3" destOrd="0" parTransId="{70A268EA-6EBD-4562-B86B-BEBC1C8FF469}" sibTransId="{614C9BAF-C3E9-4A88-93B7-27CE69D30D1A}"/>
    <dgm:cxn modelId="{D98F0E3E-14FF-40C8-9DA8-F623AE0D1B55}" type="presOf" srcId="{5E47A84A-A259-4935-B826-D80096847C10}" destId="{34A8FF53-56A0-4311-A92A-6B1267C601F9}" srcOrd="0" destOrd="0" presId="urn:microsoft.com/office/officeart/2005/8/layout/process1"/>
    <dgm:cxn modelId="{31EC03A2-2792-4F2A-AD1C-4EC6D5D02E34}" srcId="{F0F12CF6-2D85-4E27-A870-C2461EEA76FC}" destId="{A7D6FDDB-7DCF-46AC-ADE6-4F9F8585819D}" srcOrd="2" destOrd="0" parTransId="{BB32B0EE-7094-4833-AD4B-16AB7C390C7E}" sibTransId="{C29A97D8-8198-47A9-9716-6B7843D2108C}"/>
    <dgm:cxn modelId="{421BFF72-2DC7-4C76-879E-0AA43AB66843}" srcId="{F0F12CF6-2D85-4E27-A870-C2461EEA76FC}" destId="{EF30474D-ABCA-4DAB-B5D2-4FC156E05493}" srcOrd="0" destOrd="0" parTransId="{4FBD47B1-0F22-4025-92B0-02A6A933D169}" sibTransId="{DA1BC879-22A9-45A6-BF7F-09FE0CCE2259}"/>
    <dgm:cxn modelId="{5EDE0586-7CB1-4992-9F81-EA6EFBC31E0F}" srcId="{F0F12CF6-2D85-4E27-A870-C2461EEA76FC}" destId="{75DA82AF-0D25-4659-8D6C-55E232151745}" srcOrd="4" destOrd="0" parTransId="{2C1479FF-A6D3-4F28-8790-1B537F9DF111}" sibTransId="{7675C394-D73C-4A57-BDAB-9BEACDA8F6ED}"/>
    <dgm:cxn modelId="{3E5B1AAC-4509-46A3-A532-F517BDCD4B57}" type="presOf" srcId="{DA1BC879-22A9-45A6-BF7F-09FE0CCE2259}" destId="{1E9EA067-A767-4543-9BCD-A8FCB5D0E2D1}" srcOrd="0" destOrd="0" presId="urn:microsoft.com/office/officeart/2005/8/layout/process1"/>
    <dgm:cxn modelId="{FC1EFF28-ED42-44B1-AEF4-05DBDB4D9F56}" type="presOf" srcId="{53F96DF5-23B7-4210-A43E-E466443679A1}" destId="{2A67FA79-0D41-497B-AB7B-E8187B385D6C}" srcOrd="0" destOrd="0" presId="urn:microsoft.com/office/officeart/2005/8/layout/process1"/>
    <dgm:cxn modelId="{F5D56BBE-9C60-4A39-BA7C-FE737DA0A835}" type="presOf" srcId="{F0F12CF6-2D85-4E27-A870-C2461EEA76FC}" destId="{FAF2AB0D-C32B-433C-A8ED-D8354B4C7270}" srcOrd="0" destOrd="0" presId="urn:microsoft.com/office/officeart/2005/8/layout/process1"/>
    <dgm:cxn modelId="{6D2298DA-CA6F-46B4-B79D-7575CE9547AF}" type="presOf" srcId="{C29A97D8-8198-47A9-9716-6B7843D2108C}" destId="{2A7C5029-0799-475F-BCBC-F8598680095C}" srcOrd="1" destOrd="0" presId="urn:microsoft.com/office/officeart/2005/8/layout/process1"/>
    <dgm:cxn modelId="{25440442-0CAC-4047-B934-59847104525F}" type="presOf" srcId="{C8ED19A5-C069-4305-B2EB-C1989BE5CA3A}" destId="{55439C36-EF87-455A-A17D-C7B49E809990}" srcOrd="1" destOrd="0" presId="urn:microsoft.com/office/officeart/2005/8/layout/process1"/>
    <dgm:cxn modelId="{DC1D7CF9-386D-4BF2-8E60-AB481B22F389}" srcId="{F0F12CF6-2D85-4E27-A870-C2461EEA76FC}" destId="{5E47A84A-A259-4935-B826-D80096847C10}" srcOrd="1" destOrd="0" parTransId="{BEAA0695-A60F-473C-B0DF-9644DA4C36C9}" sibTransId="{C8ED19A5-C069-4305-B2EB-C1989BE5CA3A}"/>
    <dgm:cxn modelId="{9AF03049-06D7-4C43-B7BB-479446BFEB64}" type="presOf" srcId="{EF30474D-ABCA-4DAB-B5D2-4FC156E05493}" destId="{E9F4656B-3ECE-4244-A3D4-78D9C8E3D45C}" srcOrd="0" destOrd="0" presId="urn:microsoft.com/office/officeart/2005/8/layout/process1"/>
    <dgm:cxn modelId="{DD5D8750-89CF-4F15-B0F5-6457302CD206}" type="presOf" srcId="{C29A97D8-8198-47A9-9716-6B7843D2108C}" destId="{910297E1-A6E2-4DBE-B5B1-A0D9480BE536}" srcOrd="0" destOrd="0" presId="urn:microsoft.com/office/officeart/2005/8/layout/process1"/>
    <dgm:cxn modelId="{8703EF12-76C3-478D-9099-BBCB18B47198}" type="presParOf" srcId="{FAF2AB0D-C32B-433C-A8ED-D8354B4C7270}" destId="{E9F4656B-3ECE-4244-A3D4-78D9C8E3D45C}" srcOrd="0" destOrd="0" presId="urn:microsoft.com/office/officeart/2005/8/layout/process1"/>
    <dgm:cxn modelId="{E34D25B2-EB41-4E20-A5C9-B3A3BB4FA90C}" type="presParOf" srcId="{FAF2AB0D-C32B-433C-A8ED-D8354B4C7270}" destId="{1E9EA067-A767-4543-9BCD-A8FCB5D0E2D1}" srcOrd="1" destOrd="0" presId="urn:microsoft.com/office/officeart/2005/8/layout/process1"/>
    <dgm:cxn modelId="{9EAB903E-CF15-4680-9191-FD32467CB88A}" type="presParOf" srcId="{1E9EA067-A767-4543-9BCD-A8FCB5D0E2D1}" destId="{E8090987-A498-454D-ADD2-5C4AB27DD3CC}" srcOrd="0" destOrd="0" presId="urn:microsoft.com/office/officeart/2005/8/layout/process1"/>
    <dgm:cxn modelId="{71C9E788-BA79-4692-B0A7-AFC779A236D8}" type="presParOf" srcId="{FAF2AB0D-C32B-433C-A8ED-D8354B4C7270}" destId="{34A8FF53-56A0-4311-A92A-6B1267C601F9}" srcOrd="2" destOrd="0" presId="urn:microsoft.com/office/officeart/2005/8/layout/process1"/>
    <dgm:cxn modelId="{6CAE1E24-0B33-49AE-A451-15C93C028E75}" type="presParOf" srcId="{FAF2AB0D-C32B-433C-A8ED-D8354B4C7270}" destId="{CCED7EB9-CDD2-4E7B-A450-D0EB5D623C98}" srcOrd="3" destOrd="0" presId="urn:microsoft.com/office/officeart/2005/8/layout/process1"/>
    <dgm:cxn modelId="{682CDD30-0193-4DDE-BC7A-17F437DA9A34}" type="presParOf" srcId="{CCED7EB9-CDD2-4E7B-A450-D0EB5D623C98}" destId="{55439C36-EF87-455A-A17D-C7B49E809990}" srcOrd="0" destOrd="0" presId="urn:microsoft.com/office/officeart/2005/8/layout/process1"/>
    <dgm:cxn modelId="{2319890D-97E6-41CE-8015-FDBBC413C530}" type="presParOf" srcId="{FAF2AB0D-C32B-433C-A8ED-D8354B4C7270}" destId="{1AB6E094-CB7E-4CD3-8409-E8BC4E91FFF5}" srcOrd="4" destOrd="0" presId="urn:microsoft.com/office/officeart/2005/8/layout/process1"/>
    <dgm:cxn modelId="{40C91EC7-4E7A-4559-AC2B-0AE9F102232C}" type="presParOf" srcId="{FAF2AB0D-C32B-433C-A8ED-D8354B4C7270}" destId="{910297E1-A6E2-4DBE-B5B1-A0D9480BE536}" srcOrd="5" destOrd="0" presId="urn:microsoft.com/office/officeart/2005/8/layout/process1"/>
    <dgm:cxn modelId="{73A522B9-E207-4346-96A1-1A8E8BCE1761}" type="presParOf" srcId="{910297E1-A6E2-4DBE-B5B1-A0D9480BE536}" destId="{2A7C5029-0799-475F-BCBC-F8598680095C}" srcOrd="0" destOrd="0" presId="urn:microsoft.com/office/officeart/2005/8/layout/process1"/>
    <dgm:cxn modelId="{B27BF09E-B2E3-49C5-B505-DB90FB771714}" type="presParOf" srcId="{FAF2AB0D-C32B-433C-A8ED-D8354B4C7270}" destId="{2A67FA79-0D41-497B-AB7B-E8187B385D6C}" srcOrd="6" destOrd="0" presId="urn:microsoft.com/office/officeart/2005/8/layout/process1"/>
    <dgm:cxn modelId="{91770BE9-6713-467A-BB92-89F945BDF7B6}" type="presParOf" srcId="{FAF2AB0D-C32B-433C-A8ED-D8354B4C7270}" destId="{17FB2669-5AEA-4982-A767-878A86EFB1B5}" srcOrd="7" destOrd="0" presId="urn:microsoft.com/office/officeart/2005/8/layout/process1"/>
    <dgm:cxn modelId="{C2983E96-B679-441E-8D2C-A0E680CB1252}" type="presParOf" srcId="{17FB2669-5AEA-4982-A767-878A86EFB1B5}" destId="{00CCA5FE-3D0E-4AFF-AD71-EECB281569F8}" srcOrd="0" destOrd="0" presId="urn:microsoft.com/office/officeart/2005/8/layout/process1"/>
    <dgm:cxn modelId="{17BA8746-DDAD-4617-B2B2-EFB4185E2C9B}" type="presParOf" srcId="{FAF2AB0D-C32B-433C-A8ED-D8354B4C7270}" destId="{5A27EE3C-8400-489F-857E-69A28B7AC0AD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F12CF6-2D85-4E27-A870-C2461EEA76F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30474D-ABCA-4DAB-B5D2-4FC156E05493}">
      <dgm:prSet phldrT="[Text]"/>
      <dgm:spPr>
        <a:solidFill>
          <a:srgbClr val="C00000"/>
        </a:solidFill>
      </dgm:spPr>
      <dgm:t>
        <a:bodyPr/>
        <a:lstStyle/>
        <a:p>
          <a:r>
            <a:rPr lang="en-GB" u="sng" dirty="0" smtClean="0">
              <a:latin typeface="Arial" pitchFamily="34" charset="0"/>
              <a:cs typeface="Arial" pitchFamily="34" charset="0"/>
            </a:rPr>
            <a:t>Plan</a:t>
          </a:r>
          <a:r>
            <a:rPr lang="en-GB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4FBD47B1-0F22-4025-92B0-02A6A933D169}" type="parTrans" cxnId="{421BFF72-2DC7-4C76-879E-0AA43AB66843}">
      <dgm:prSet/>
      <dgm:spPr/>
      <dgm:t>
        <a:bodyPr/>
        <a:lstStyle/>
        <a:p>
          <a:endParaRPr lang="en-GB"/>
        </a:p>
      </dgm:t>
    </dgm:pt>
    <dgm:pt modelId="{DA1BC879-22A9-45A6-BF7F-09FE0CCE2259}" type="sibTrans" cxnId="{421BFF72-2DC7-4C76-879E-0AA43AB66843}">
      <dgm:prSet/>
      <dgm:spPr/>
      <dgm:t>
        <a:bodyPr/>
        <a:lstStyle/>
        <a:p>
          <a:endParaRPr lang="en-GB"/>
        </a:p>
      </dgm:t>
    </dgm:pt>
    <dgm:pt modelId="{5E47A84A-A259-4935-B826-D80096847C10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EAA0695-A60F-473C-B0DF-9644DA4C36C9}" type="parTrans" cxnId="{DC1D7CF9-386D-4BF2-8E60-AB481B22F389}">
      <dgm:prSet/>
      <dgm:spPr/>
      <dgm:t>
        <a:bodyPr/>
        <a:lstStyle/>
        <a:p>
          <a:endParaRPr lang="en-GB"/>
        </a:p>
      </dgm:t>
    </dgm:pt>
    <dgm:pt modelId="{C8ED19A5-C069-4305-B2EB-C1989BE5CA3A}" type="sibTrans" cxnId="{DC1D7CF9-386D-4BF2-8E60-AB481B22F389}">
      <dgm:prSet/>
      <dgm:spPr/>
      <dgm:t>
        <a:bodyPr/>
        <a:lstStyle/>
        <a:p>
          <a:endParaRPr lang="en-GB"/>
        </a:p>
      </dgm:t>
    </dgm:pt>
    <dgm:pt modelId="{A7D6FDDB-7DCF-46AC-ADE6-4F9F8585819D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Present poster / oral presentation at ACIPC 2014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B32B0EE-7094-4833-AD4B-16AB7C390C7E}" type="parTrans" cxnId="{31EC03A2-2792-4F2A-AD1C-4EC6D5D02E34}">
      <dgm:prSet/>
      <dgm:spPr/>
      <dgm:t>
        <a:bodyPr/>
        <a:lstStyle/>
        <a:p>
          <a:endParaRPr lang="en-GB"/>
        </a:p>
      </dgm:t>
    </dgm:pt>
    <dgm:pt modelId="{C29A97D8-8198-47A9-9716-6B7843D2108C}" type="sibTrans" cxnId="{31EC03A2-2792-4F2A-AD1C-4EC6D5D02E34}">
      <dgm:prSet/>
      <dgm:spPr/>
      <dgm:t>
        <a:bodyPr/>
        <a:lstStyle/>
        <a:p>
          <a:endParaRPr lang="en-GB"/>
        </a:p>
      </dgm:t>
    </dgm:pt>
    <dgm:pt modelId="{53F96DF5-23B7-4210-A43E-E466443679A1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0A268EA-6EBD-4562-B86B-BEBC1C8FF469}" type="parTrans" cxnId="{CD1B83E2-C355-4066-82A6-74EB9BD41A68}">
      <dgm:prSet/>
      <dgm:spPr/>
      <dgm:t>
        <a:bodyPr/>
        <a:lstStyle/>
        <a:p>
          <a:endParaRPr lang="en-GB"/>
        </a:p>
      </dgm:t>
    </dgm:pt>
    <dgm:pt modelId="{614C9BAF-C3E9-4A88-93B7-27CE69D30D1A}" type="sibTrans" cxnId="{CD1B83E2-C355-4066-82A6-74EB9BD41A68}">
      <dgm:prSet/>
      <dgm:spPr/>
      <dgm:t>
        <a:bodyPr/>
        <a:lstStyle/>
        <a:p>
          <a:endParaRPr lang="en-GB"/>
        </a:p>
      </dgm:t>
    </dgm:pt>
    <dgm:pt modelId="{75DA82AF-0D25-4659-8D6C-55E232151745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Write the paper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2C1479FF-A6D3-4F28-8790-1B537F9DF111}" type="parTrans" cxnId="{5EDE0586-7CB1-4992-9F81-EA6EFBC31E0F}">
      <dgm:prSet/>
      <dgm:spPr/>
      <dgm:t>
        <a:bodyPr/>
        <a:lstStyle/>
        <a:p>
          <a:endParaRPr lang="en-GB"/>
        </a:p>
      </dgm:t>
    </dgm:pt>
    <dgm:pt modelId="{7675C394-D73C-4A57-BDAB-9BEACDA8F6ED}" type="sibTrans" cxnId="{5EDE0586-7CB1-4992-9F81-EA6EFBC31E0F}">
      <dgm:prSet/>
      <dgm:spPr/>
      <dgm:t>
        <a:bodyPr/>
        <a:lstStyle/>
        <a:p>
          <a:endParaRPr lang="en-GB"/>
        </a:p>
      </dgm:t>
    </dgm:pt>
    <dgm:pt modelId="{FAF2AB0D-C32B-433C-A8ED-D8354B4C7270}" type="pres">
      <dgm:prSet presAssocID="{F0F12CF6-2D85-4E27-A870-C2461EEA76FC}" presName="Name0" presStyleCnt="0">
        <dgm:presLayoutVars>
          <dgm:dir/>
          <dgm:resizeHandles val="exact"/>
        </dgm:presLayoutVars>
      </dgm:prSet>
      <dgm:spPr/>
    </dgm:pt>
    <dgm:pt modelId="{E9F4656B-3ECE-4244-A3D4-78D9C8E3D45C}" type="pres">
      <dgm:prSet presAssocID="{EF30474D-ABCA-4DAB-B5D2-4FC156E0549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9EA067-A767-4543-9BCD-A8FCB5D0E2D1}" type="pres">
      <dgm:prSet presAssocID="{DA1BC879-22A9-45A6-BF7F-09FE0CCE2259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8090987-A498-454D-ADD2-5C4AB27DD3CC}" type="pres">
      <dgm:prSet presAssocID="{DA1BC879-22A9-45A6-BF7F-09FE0CCE2259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4A8FF53-56A0-4311-A92A-6B1267C601F9}" type="pres">
      <dgm:prSet presAssocID="{5E47A84A-A259-4935-B826-D80096847C1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ED7EB9-CDD2-4E7B-A450-D0EB5D623C98}" type="pres">
      <dgm:prSet presAssocID="{C8ED19A5-C069-4305-B2EB-C1989BE5CA3A}" presName="sibTrans" presStyleLbl="sibTrans2D1" presStyleIdx="1" presStyleCnt="4"/>
      <dgm:spPr/>
      <dgm:t>
        <a:bodyPr/>
        <a:lstStyle/>
        <a:p>
          <a:endParaRPr lang="en-GB"/>
        </a:p>
      </dgm:t>
    </dgm:pt>
    <dgm:pt modelId="{55439C36-EF87-455A-A17D-C7B49E809990}" type="pres">
      <dgm:prSet presAssocID="{C8ED19A5-C069-4305-B2EB-C1989BE5CA3A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AB6E094-CB7E-4CD3-8409-E8BC4E91FFF5}" type="pres">
      <dgm:prSet presAssocID="{A7D6FDDB-7DCF-46AC-ADE6-4F9F858581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0297E1-A6E2-4DBE-B5B1-A0D9480BE536}" type="pres">
      <dgm:prSet presAssocID="{C29A97D8-8198-47A9-9716-6B7843D2108C}" presName="sibTrans" presStyleLbl="sibTrans2D1" presStyleIdx="2" presStyleCnt="4"/>
      <dgm:spPr/>
      <dgm:t>
        <a:bodyPr/>
        <a:lstStyle/>
        <a:p>
          <a:endParaRPr lang="en-GB"/>
        </a:p>
      </dgm:t>
    </dgm:pt>
    <dgm:pt modelId="{2A7C5029-0799-475F-BCBC-F8598680095C}" type="pres">
      <dgm:prSet presAssocID="{C29A97D8-8198-47A9-9716-6B7843D2108C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A67FA79-0D41-497B-AB7B-E8187B385D6C}" type="pres">
      <dgm:prSet presAssocID="{53F96DF5-23B7-4210-A43E-E466443679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FB2669-5AEA-4982-A767-878A86EFB1B5}" type="pres">
      <dgm:prSet presAssocID="{614C9BAF-C3E9-4A88-93B7-27CE69D30D1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00CCA5FE-3D0E-4AFF-AD71-EECB281569F8}" type="pres">
      <dgm:prSet presAssocID="{614C9BAF-C3E9-4A88-93B7-27CE69D30D1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5A27EE3C-8400-489F-857E-69A28B7AC0AD}" type="pres">
      <dgm:prSet presAssocID="{75DA82AF-0D25-4659-8D6C-55E23215174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D514190-BEE5-4D47-A3BC-8C3F62CA1093}" type="presOf" srcId="{F0F12CF6-2D85-4E27-A870-C2461EEA76FC}" destId="{FAF2AB0D-C32B-433C-A8ED-D8354B4C7270}" srcOrd="0" destOrd="0" presId="urn:microsoft.com/office/officeart/2005/8/layout/process1"/>
    <dgm:cxn modelId="{908ADE80-4ADF-471C-9398-BDD282CEAD0C}" type="presOf" srcId="{C29A97D8-8198-47A9-9716-6B7843D2108C}" destId="{2A7C5029-0799-475F-BCBC-F8598680095C}" srcOrd="1" destOrd="0" presId="urn:microsoft.com/office/officeart/2005/8/layout/process1"/>
    <dgm:cxn modelId="{96E2B6A1-B074-4687-B6C9-C6CF51F1BCCA}" type="presOf" srcId="{DA1BC879-22A9-45A6-BF7F-09FE0CCE2259}" destId="{1E9EA067-A767-4543-9BCD-A8FCB5D0E2D1}" srcOrd="0" destOrd="0" presId="urn:microsoft.com/office/officeart/2005/8/layout/process1"/>
    <dgm:cxn modelId="{047451C9-34E0-4FD4-AC3A-53C3A4842C38}" type="presOf" srcId="{C8ED19A5-C069-4305-B2EB-C1989BE5CA3A}" destId="{CCED7EB9-CDD2-4E7B-A450-D0EB5D623C98}" srcOrd="0" destOrd="0" presId="urn:microsoft.com/office/officeart/2005/8/layout/process1"/>
    <dgm:cxn modelId="{53006D09-4837-4B4A-BD30-B57A0D618574}" type="presOf" srcId="{C29A97D8-8198-47A9-9716-6B7843D2108C}" destId="{910297E1-A6E2-4DBE-B5B1-A0D9480BE536}" srcOrd="0" destOrd="0" presId="urn:microsoft.com/office/officeart/2005/8/layout/process1"/>
    <dgm:cxn modelId="{B9DF620C-705D-4B6A-8403-F003A1B2F63B}" type="presOf" srcId="{53F96DF5-23B7-4210-A43E-E466443679A1}" destId="{2A67FA79-0D41-497B-AB7B-E8187B385D6C}" srcOrd="0" destOrd="0" presId="urn:microsoft.com/office/officeart/2005/8/layout/process1"/>
    <dgm:cxn modelId="{CD1B83E2-C355-4066-82A6-74EB9BD41A68}" srcId="{F0F12CF6-2D85-4E27-A870-C2461EEA76FC}" destId="{53F96DF5-23B7-4210-A43E-E466443679A1}" srcOrd="3" destOrd="0" parTransId="{70A268EA-6EBD-4562-B86B-BEBC1C8FF469}" sibTransId="{614C9BAF-C3E9-4A88-93B7-27CE69D30D1A}"/>
    <dgm:cxn modelId="{74F4C97B-65B5-4BB8-923A-22257A29557A}" type="presOf" srcId="{C8ED19A5-C069-4305-B2EB-C1989BE5CA3A}" destId="{55439C36-EF87-455A-A17D-C7B49E809990}" srcOrd="1" destOrd="0" presId="urn:microsoft.com/office/officeart/2005/8/layout/process1"/>
    <dgm:cxn modelId="{31EC03A2-2792-4F2A-AD1C-4EC6D5D02E34}" srcId="{F0F12CF6-2D85-4E27-A870-C2461EEA76FC}" destId="{A7D6FDDB-7DCF-46AC-ADE6-4F9F8585819D}" srcOrd="2" destOrd="0" parTransId="{BB32B0EE-7094-4833-AD4B-16AB7C390C7E}" sibTransId="{C29A97D8-8198-47A9-9716-6B7843D2108C}"/>
    <dgm:cxn modelId="{EAE8F9BC-497C-4475-A697-B22532668632}" type="presOf" srcId="{EF30474D-ABCA-4DAB-B5D2-4FC156E05493}" destId="{E9F4656B-3ECE-4244-A3D4-78D9C8E3D45C}" srcOrd="0" destOrd="0" presId="urn:microsoft.com/office/officeart/2005/8/layout/process1"/>
    <dgm:cxn modelId="{421BFF72-2DC7-4C76-879E-0AA43AB66843}" srcId="{F0F12CF6-2D85-4E27-A870-C2461EEA76FC}" destId="{EF30474D-ABCA-4DAB-B5D2-4FC156E05493}" srcOrd="0" destOrd="0" parTransId="{4FBD47B1-0F22-4025-92B0-02A6A933D169}" sibTransId="{DA1BC879-22A9-45A6-BF7F-09FE0CCE2259}"/>
    <dgm:cxn modelId="{365D291D-4E57-479F-90DB-3ADDD77E41AB}" type="presOf" srcId="{DA1BC879-22A9-45A6-BF7F-09FE0CCE2259}" destId="{E8090987-A498-454D-ADD2-5C4AB27DD3CC}" srcOrd="1" destOrd="0" presId="urn:microsoft.com/office/officeart/2005/8/layout/process1"/>
    <dgm:cxn modelId="{94CB7E00-C563-4228-8496-34369B35B2F9}" type="presOf" srcId="{75DA82AF-0D25-4659-8D6C-55E232151745}" destId="{5A27EE3C-8400-489F-857E-69A28B7AC0AD}" srcOrd="0" destOrd="0" presId="urn:microsoft.com/office/officeart/2005/8/layout/process1"/>
    <dgm:cxn modelId="{5EDE0586-7CB1-4992-9F81-EA6EFBC31E0F}" srcId="{F0F12CF6-2D85-4E27-A870-C2461EEA76FC}" destId="{75DA82AF-0D25-4659-8D6C-55E232151745}" srcOrd="4" destOrd="0" parTransId="{2C1479FF-A6D3-4F28-8790-1B537F9DF111}" sibTransId="{7675C394-D73C-4A57-BDAB-9BEACDA8F6ED}"/>
    <dgm:cxn modelId="{CB21615F-23B7-48EB-9AD5-7F4AE4E79381}" type="presOf" srcId="{A7D6FDDB-7DCF-46AC-ADE6-4F9F8585819D}" destId="{1AB6E094-CB7E-4CD3-8409-E8BC4E91FFF5}" srcOrd="0" destOrd="0" presId="urn:microsoft.com/office/officeart/2005/8/layout/process1"/>
    <dgm:cxn modelId="{12926B3C-6334-4018-9766-F5CD262C0405}" type="presOf" srcId="{5E47A84A-A259-4935-B826-D80096847C10}" destId="{34A8FF53-56A0-4311-A92A-6B1267C601F9}" srcOrd="0" destOrd="0" presId="urn:microsoft.com/office/officeart/2005/8/layout/process1"/>
    <dgm:cxn modelId="{9DA0796D-CC37-419A-B98D-092A0728E57E}" type="presOf" srcId="{614C9BAF-C3E9-4A88-93B7-27CE69D30D1A}" destId="{00CCA5FE-3D0E-4AFF-AD71-EECB281569F8}" srcOrd="1" destOrd="0" presId="urn:microsoft.com/office/officeart/2005/8/layout/process1"/>
    <dgm:cxn modelId="{7DC5792B-0D1B-40B9-BC1E-72328EDA4040}" type="presOf" srcId="{614C9BAF-C3E9-4A88-93B7-27CE69D30D1A}" destId="{17FB2669-5AEA-4982-A767-878A86EFB1B5}" srcOrd="0" destOrd="0" presId="urn:microsoft.com/office/officeart/2005/8/layout/process1"/>
    <dgm:cxn modelId="{DC1D7CF9-386D-4BF2-8E60-AB481B22F389}" srcId="{F0F12CF6-2D85-4E27-A870-C2461EEA76FC}" destId="{5E47A84A-A259-4935-B826-D80096847C10}" srcOrd="1" destOrd="0" parTransId="{BEAA0695-A60F-473C-B0DF-9644DA4C36C9}" sibTransId="{C8ED19A5-C069-4305-B2EB-C1989BE5CA3A}"/>
    <dgm:cxn modelId="{835A8A32-B8A7-4F74-8E78-D5C88D5E491A}" type="presParOf" srcId="{FAF2AB0D-C32B-433C-A8ED-D8354B4C7270}" destId="{E9F4656B-3ECE-4244-A3D4-78D9C8E3D45C}" srcOrd="0" destOrd="0" presId="urn:microsoft.com/office/officeart/2005/8/layout/process1"/>
    <dgm:cxn modelId="{E79B92EF-A238-4E2C-BA9A-91BE72651CBE}" type="presParOf" srcId="{FAF2AB0D-C32B-433C-A8ED-D8354B4C7270}" destId="{1E9EA067-A767-4543-9BCD-A8FCB5D0E2D1}" srcOrd="1" destOrd="0" presId="urn:microsoft.com/office/officeart/2005/8/layout/process1"/>
    <dgm:cxn modelId="{4A43FC53-7BF1-4061-A198-9D8BC6228F00}" type="presParOf" srcId="{1E9EA067-A767-4543-9BCD-A8FCB5D0E2D1}" destId="{E8090987-A498-454D-ADD2-5C4AB27DD3CC}" srcOrd="0" destOrd="0" presId="urn:microsoft.com/office/officeart/2005/8/layout/process1"/>
    <dgm:cxn modelId="{5D69EEE7-779B-4CB6-A83B-71A53A58A487}" type="presParOf" srcId="{FAF2AB0D-C32B-433C-A8ED-D8354B4C7270}" destId="{34A8FF53-56A0-4311-A92A-6B1267C601F9}" srcOrd="2" destOrd="0" presId="urn:microsoft.com/office/officeart/2005/8/layout/process1"/>
    <dgm:cxn modelId="{B0414F67-3575-43B7-BF19-CD53F8F1F38B}" type="presParOf" srcId="{FAF2AB0D-C32B-433C-A8ED-D8354B4C7270}" destId="{CCED7EB9-CDD2-4E7B-A450-D0EB5D623C98}" srcOrd="3" destOrd="0" presId="urn:microsoft.com/office/officeart/2005/8/layout/process1"/>
    <dgm:cxn modelId="{94CD61E9-0B9D-4B41-8AF8-A200BAF21F78}" type="presParOf" srcId="{CCED7EB9-CDD2-4E7B-A450-D0EB5D623C98}" destId="{55439C36-EF87-455A-A17D-C7B49E809990}" srcOrd="0" destOrd="0" presId="urn:microsoft.com/office/officeart/2005/8/layout/process1"/>
    <dgm:cxn modelId="{DFE37612-2297-4FF5-89F5-CBC4C0EC6273}" type="presParOf" srcId="{FAF2AB0D-C32B-433C-A8ED-D8354B4C7270}" destId="{1AB6E094-CB7E-4CD3-8409-E8BC4E91FFF5}" srcOrd="4" destOrd="0" presId="urn:microsoft.com/office/officeart/2005/8/layout/process1"/>
    <dgm:cxn modelId="{2DFE1F9D-9FFA-48E0-9FB8-5A315A2ABF73}" type="presParOf" srcId="{FAF2AB0D-C32B-433C-A8ED-D8354B4C7270}" destId="{910297E1-A6E2-4DBE-B5B1-A0D9480BE536}" srcOrd="5" destOrd="0" presId="urn:microsoft.com/office/officeart/2005/8/layout/process1"/>
    <dgm:cxn modelId="{913B148F-D4BB-4423-BE26-EA05B9BCD6AD}" type="presParOf" srcId="{910297E1-A6E2-4DBE-B5B1-A0D9480BE536}" destId="{2A7C5029-0799-475F-BCBC-F8598680095C}" srcOrd="0" destOrd="0" presId="urn:microsoft.com/office/officeart/2005/8/layout/process1"/>
    <dgm:cxn modelId="{8F35E46C-F3A0-4119-9581-982A7216454D}" type="presParOf" srcId="{FAF2AB0D-C32B-433C-A8ED-D8354B4C7270}" destId="{2A67FA79-0D41-497B-AB7B-E8187B385D6C}" srcOrd="6" destOrd="0" presId="urn:microsoft.com/office/officeart/2005/8/layout/process1"/>
    <dgm:cxn modelId="{31AA55D2-9EEE-4EA4-9EA0-8ACBA8C9C120}" type="presParOf" srcId="{FAF2AB0D-C32B-433C-A8ED-D8354B4C7270}" destId="{17FB2669-5AEA-4982-A767-878A86EFB1B5}" srcOrd="7" destOrd="0" presId="urn:microsoft.com/office/officeart/2005/8/layout/process1"/>
    <dgm:cxn modelId="{91915B5B-DA28-4343-8168-E6D4082537E6}" type="presParOf" srcId="{17FB2669-5AEA-4982-A767-878A86EFB1B5}" destId="{00CCA5FE-3D0E-4AFF-AD71-EECB281569F8}" srcOrd="0" destOrd="0" presId="urn:microsoft.com/office/officeart/2005/8/layout/process1"/>
    <dgm:cxn modelId="{F9FC225F-393D-4A4D-B709-F4CF0B708FD3}" type="presParOf" srcId="{FAF2AB0D-C32B-433C-A8ED-D8354B4C7270}" destId="{5A27EE3C-8400-489F-857E-69A28B7AC0AD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F12CF6-2D85-4E27-A870-C2461EEA76F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30474D-ABCA-4DAB-B5D2-4FC156E05493}">
      <dgm:prSet phldrT="[Text]"/>
      <dgm:spPr>
        <a:solidFill>
          <a:srgbClr val="C00000"/>
        </a:solidFill>
      </dgm:spPr>
      <dgm:t>
        <a:bodyPr/>
        <a:lstStyle/>
        <a:p>
          <a:r>
            <a:rPr lang="en-GB" u="sng" dirty="0" smtClean="0">
              <a:latin typeface="Arial" pitchFamily="34" charset="0"/>
              <a:cs typeface="Arial" pitchFamily="34" charset="0"/>
            </a:rPr>
            <a:t>Plan</a:t>
          </a:r>
          <a:r>
            <a:rPr lang="en-GB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4FBD47B1-0F22-4025-92B0-02A6A933D169}" type="parTrans" cxnId="{421BFF72-2DC7-4C76-879E-0AA43AB66843}">
      <dgm:prSet/>
      <dgm:spPr/>
      <dgm:t>
        <a:bodyPr/>
        <a:lstStyle/>
        <a:p>
          <a:endParaRPr lang="en-GB"/>
        </a:p>
      </dgm:t>
    </dgm:pt>
    <dgm:pt modelId="{DA1BC879-22A9-45A6-BF7F-09FE0CCE2259}" type="sibTrans" cxnId="{421BFF72-2DC7-4C76-879E-0AA43AB66843}">
      <dgm:prSet/>
      <dgm:spPr/>
      <dgm:t>
        <a:bodyPr/>
        <a:lstStyle/>
        <a:p>
          <a:endParaRPr lang="en-GB"/>
        </a:p>
      </dgm:t>
    </dgm:pt>
    <dgm:pt modelId="{5E47A84A-A259-4935-B826-D80096847C10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EAA0695-A60F-473C-B0DF-9644DA4C36C9}" type="parTrans" cxnId="{DC1D7CF9-386D-4BF2-8E60-AB481B22F389}">
      <dgm:prSet/>
      <dgm:spPr/>
      <dgm:t>
        <a:bodyPr/>
        <a:lstStyle/>
        <a:p>
          <a:endParaRPr lang="en-GB"/>
        </a:p>
      </dgm:t>
    </dgm:pt>
    <dgm:pt modelId="{C8ED19A5-C069-4305-B2EB-C1989BE5CA3A}" type="sibTrans" cxnId="{DC1D7CF9-386D-4BF2-8E60-AB481B22F389}">
      <dgm:prSet/>
      <dgm:spPr/>
      <dgm:t>
        <a:bodyPr/>
        <a:lstStyle/>
        <a:p>
          <a:endParaRPr lang="en-GB"/>
        </a:p>
      </dgm:t>
    </dgm:pt>
    <dgm:pt modelId="{A7D6FDDB-7DCF-46AC-ADE6-4F9F8585819D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Present poster / oral presentation at IPS 2012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B32B0EE-7094-4833-AD4B-16AB7C390C7E}" type="parTrans" cxnId="{31EC03A2-2792-4F2A-AD1C-4EC6D5D02E34}">
      <dgm:prSet/>
      <dgm:spPr/>
      <dgm:t>
        <a:bodyPr/>
        <a:lstStyle/>
        <a:p>
          <a:endParaRPr lang="en-GB"/>
        </a:p>
      </dgm:t>
    </dgm:pt>
    <dgm:pt modelId="{C29A97D8-8198-47A9-9716-6B7843D2108C}" type="sibTrans" cxnId="{31EC03A2-2792-4F2A-AD1C-4EC6D5D02E34}">
      <dgm:prSet/>
      <dgm:spPr/>
      <dgm:t>
        <a:bodyPr/>
        <a:lstStyle/>
        <a:p>
          <a:endParaRPr lang="en-GB"/>
        </a:p>
      </dgm:t>
    </dgm:pt>
    <dgm:pt modelId="{53F96DF5-23B7-4210-A43E-E466443679A1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0A268EA-6EBD-4562-B86B-BEBC1C8FF469}" type="parTrans" cxnId="{CD1B83E2-C355-4066-82A6-74EB9BD41A68}">
      <dgm:prSet/>
      <dgm:spPr/>
      <dgm:t>
        <a:bodyPr/>
        <a:lstStyle/>
        <a:p>
          <a:endParaRPr lang="en-GB"/>
        </a:p>
      </dgm:t>
    </dgm:pt>
    <dgm:pt modelId="{614C9BAF-C3E9-4A88-93B7-27CE69D30D1A}" type="sibTrans" cxnId="{CD1B83E2-C355-4066-82A6-74EB9BD41A68}">
      <dgm:prSet/>
      <dgm:spPr/>
      <dgm:t>
        <a:bodyPr/>
        <a:lstStyle/>
        <a:p>
          <a:endParaRPr lang="en-GB"/>
        </a:p>
      </dgm:t>
    </dgm:pt>
    <dgm:pt modelId="{75DA82AF-0D25-4659-8D6C-55E232151745}">
      <dgm:prSet phldrT="[Text]"/>
      <dgm:spPr>
        <a:solidFill>
          <a:srgbClr val="C00000"/>
        </a:solidFill>
      </dgm:spPr>
      <dgm:t>
        <a:bodyPr/>
        <a:lstStyle/>
        <a:p>
          <a:r>
            <a:rPr lang="en-GB" dirty="0" smtClean="0">
              <a:latin typeface="Arial" pitchFamily="34" charset="0"/>
              <a:cs typeface="Arial" pitchFamily="34" charset="0"/>
            </a:rPr>
            <a:t>Write the paper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2C1479FF-A6D3-4F28-8790-1B537F9DF111}" type="parTrans" cxnId="{5EDE0586-7CB1-4992-9F81-EA6EFBC31E0F}">
      <dgm:prSet/>
      <dgm:spPr/>
      <dgm:t>
        <a:bodyPr/>
        <a:lstStyle/>
        <a:p>
          <a:endParaRPr lang="en-GB"/>
        </a:p>
      </dgm:t>
    </dgm:pt>
    <dgm:pt modelId="{7675C394-D73C-4A57-BDAB-9BEACDA8F6ED}" type="sibTrans" cxnId="{5EDE0586-7CB1-4992-9F81-EA6EFBC31E0F}">
      <dgm:prSet/>
      <dgm:spPr/>
      <dgm:t>
        <a:bodyPr/>
        <a:lstStyle/>
        <a:p>
          <a:endParaRPr lang="en-GB"/>
        </a:p>
      </dgm:t>
    </dgm:pt>
    <dgm:pt modelId="{FAF2AB0D-C32B-433C-A8ED-D8354B4C7270}" type="pres">
      <dgm:prSet presAssocID="{F0F12CF6-2D85-4E27-A870-C2461EEA76FC}" presName="Name0" presStyleCnt="0">
        <dgm:presLayoutVars>
          <dgm:dir/>
          <dgm:resizeHandles val="exact"/>
        </dgm:presLayoutVars>
      </dgm:prSet>
      <dgm:spPr/>
    </dgm:pt>
    <dgm:pt modelId="{E9F4656B-3ECE-4244-A3D4-78D9C8E3D45C}" type="pres">
      <dgm:prSet presAssocID="{EF30474D-ABCA-4DAB-B5D2-4FC156E0549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9EA067-A767-4543-9BCD-A8FCB5D0E2D1}" type="pres">
      <dgm:prSet presAssocID="{DA1BC879-22A9-45A6-BF7F-09FE0CCE2259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8090987-A498-454D-ADD2-5C4AB27DD3CC}" type="pres">
      <dgm:prSet presAssocID="{DA1BC879-22A9-45A6-BF7F-09FE0CCE2259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4A8FF53-56A0-4311-A92A-6B1267C601F9}" type="pres">
      <dgm:prSet presAssocID="{5E47A84A-A259-4935-B826-D80096847C1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ED7EB9-CDD2-4E7B-A450-D0EB5D623C98}" type="pres">
      <dgm:prSet presAssocID="{C8ED19A5-C069-4305-B2EB-C1989BE5CA3A}" presName="sibTrans" presStyleLbl="sibTrans2D1" presStyleIdx="1" presStyleCnt="4"/>
      <dgm:spPr/>
      <dgm:t>
        <a:bodyPr/>
        <a:lstStyle/>
        <a:p>
          <a:endParaRPr lang="en-GB"/>
        </a:p>
      </dgm:t>
    </dgm:pt>
    <dgm:pt modelId="{55439C36-EF87-455A-A17D-C7B49E809990}" type="pres">
      <dgm:prSet presAssocID="{C8ED19A5-C069-4305-B2EB-C1989BE5CA3A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AB6E094-CB7E-4CD3-8409-E8BC4E91FFF5}" type="pres">
      <dgm:prSet presAssocID="{A7D6FDDB-7DCF-46AC-ADE6-4F9F8585819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0297E1-A6E2-4DBE-B5B1-A0D9480BE536}" type="pres">
      <dgm:prSet presAssocID="{C29A97D8-8198-47A9-9716-6B7843D2108C}" presName="sibTrans" presStyleLbl="sibTrans2D1" presStyleIdx="2" presStyleCnt="4"/>
      <dgm:spPr/>
      <dgm:t>
        <a:bodyPr/>
        <a:lstStyle/>
        <a:p>
          <a:endParaRPr lang="en-GB"/>
        </a:p>
      </dgm:t>
    </dgm:pt>
    <dgm:pt modelId="{2A7C5029-0799-475F-BCBC-F8598680095C}" type="pres">
      <dgm:prSet presAssocID="{C29A97D8-8198-47A9-9716-6B7843D2108C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A67FA79-0D41-497B-AB7B-E8187B385D6C}" type="pres">
      <dgm:prSet presAssocID="{53F96DF5-23B7-4210-A43E-E466443679A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FB2669-5AEA-4982-A767-878A86EFB1B5}" type="pres">
      <dgm:prSet presAssocID="{614C9BAF-C3E9-4A88-93B7-27CE69D30D1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00CCA5FE-3D0E-4AFF-AD71-EECB281569F8}" type="pres">
      <dgm:prSet presAssocID="{614C9BAF-C3E9-4A88-93B7-27CE69D30D1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5A27EE3C-8400-489F-857E-69A28B7AC0AD}" type="pres">
      <dgm:prSet presAssocID="{75DA82AF-0D25-4659-8D6C-55E23215174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B2A0A97-8461-4F21-9399-35694053D576}" type="presOf" srcId="{DA1BC879-22A9-45A6-BF7F-09FE0CCE2259}" destId="{1E9EA067-A767-4543-9BCD-A8FCB5D0E2D1}" srcOrd="0" destOrd="0" presId="urn:microsoft.com/office/officeart/2005/8/layout/process1"/>
    <dgm:cxn modelId="{41ADC87B-305E-4CA5-AF4F-FF13E4010160}" type="presOf" srcId="{F0F12CF6-2D85-4E27-A870-C2461EEA76FC}" destId="{FAF2AB0D-C32B-433C-A8ED-D8354B4C7270}" srcOrd="0" destOrd="0" presId="urn:microsoft.com/office/officeart/2005/8/layout/process1"/>
    <dgm:cxn modelId="{52D60F3D-FC0F-4296-AE65-1C1540745085}" type="presOf" srcId="{EF30474D-ABCA-4DAB-B5D2-4FC156E05493}" destId="{E9F4656B-3ECE-4244-A3D4-78D9C8E3D45C}" srcOrd="0" destOrd="0" presId="urn:microsoft.com/office/officeart/2005/8/layout/process1"/>
    <dgm:cxn modelId="{AD82F9C7-7A05-4842-B558-4C093A152A94}" type="presOf" srcId="{614C9BAF-C3E9-4A88-93B7-27CE69D30D1A}" destId="{17FB2669-5AEA-4982-A767-878A86EFB1B5}" srcOrd="0" destOrd="0" presId="urn:microsoft.com/office/officeart/2005/8/layout/process1"/>
    <dgm:cxn modelId="{35AEAABF-C2AA-4D24-8C98-9C9397C4946D}" type="presOf" srcId="{C29A97D8-8198-47A9-9716-6B7843D2108C}" destId="{910297E1-A6E2-4DBE-B5B1-A0D9480BE536}" srcOrd="0" destOrd="0" presId="urn:microsoft.com/office/officeart/2005/8/layout/process1"/>
    <dgm:cxn modelId="{A6AF1098-0E75-46AB-81E8-94092E9E2242}" type="presOf" srcId="{C29A97D8-8198-47A9-9716-6B7843D2108C}" destId="{2A7C5029-0799-475F-BCBC-F8598680095C}" srcOrd="1" destOrd="0" presId="urn:microsoft.com/office/officeart/2005/8/layout/process1"/>
    <dgm:cxn modelId="{CD1B83E2-C355-4066-82A6-74EB9BD41A68}" srcId="{F0F12CF6-2D85-4E27-A870-C2461EEA76FC}" destId="{53F96DF5-23B7-4210-A43E-E466443679A1}" srcOrd="3" destOrd="0" parTransId="{70A268EA-6EBD-4562-B86B-BEBC1C8FF469}" sibTransId="{614C9BAF-C3E9-4A88-93B7-27CE69D30D1A}"/>
    <dgm:cxn modelId="{31EC03A2-2792-4F2A-AD1C-4EC6D5D02E34}" srcId="{F0F12CF6-2D85-4E27-A870-C2461EEA76FC}" destId="{A7D6FDDB-7DCF-46AC-ADE6-4F9F8585819D}" srcOrd="2" destOrd="0" parTransId="{BB32B0EE-7094-4833-AD4B-16AB7C390C7E}" sibTransId="{C29A97D8-8198-47A9-9716-6B7843D2108C}"/>
    <dgm:cxn modelId="{641EE324-7BAF-4B1A-A3CF-1D3F8B415FFD}" type="presOf" srcId="{5E47A84A-A259-4935-B826-D80096847C10}" destId="{34A8FF53-56A0-4311-A92A-6B1267C601F9}" srcOrd="0" destOrd="0" presId="urn:microsoft.com/office/officeart/2005/8/layout/process1"/>
    <dgm:cxn modelId="{4DE0B4FF-9F06-4D8C-8EF8-372ED3172778}" type="presOf" srcId="{75DA82AF-0D25-4659-8D6C-55E232151745}" destId="{5A27EE3C-8400-489F-857E-69A28B7AC0AD}" srcOrd="0" destOrd="0" presId="urn:microsoft.com/office/officeart/2005/8/layout/process1"/>
    <dgm:cxn modelId="{421BFF72-2DC7-4C76-879E-0AA43AB66843}" srcId="{F0F12CF6-2D85-4E27-A870-C2461EEA76FC}" destId="{EF30474D-ABCA-4DAB-B5D2-4FC156E05493}" srcOrd="0" destOrd="0" parTransId="{4FBD47B1-0F22-4025-92B0-02A6A933D169}" sibTransId="{DA1BC879-22A9-45A6-BF7F-09FE0CCE2259}"/>
    <dgm:cxn modelId="{915277A3-BE9F-494B-AB50-9F03988BAE71}" type="presOf" srcId="{A7D6FDDB-7DCF-46AC-ADE6-4F9F8585819D}" destId="{1AB6E094-CB7E-4CD3-8409-E8BC4E91FFF5}" srcOrd="0" destOrd="0" presId="urn:microsoft.com/office/officeart/2005/8/layout/process1"/>
    <dgm:cxn modelId="{991F854D-1D41-4FE8-8651-E94F127B6DEA}" type="presOf" srcId="{53F96DF5-23B7-4210-A43E-E466443679A1}" destId="{2A67FA79-0D41-497B-AB7B-E8187B385D6C}" srcOrd="0" destOrd="0" presId="urn:microsoft.com/office/officeart/2005/8/layout/process1"/>
    <dgm:cxn modelId="{5EDE0586-7CB1-4992-9F81-EA6EFBC31E0F}" srcId="{F0F12CF6-2D85-4E27-A870-C2461EEA76FC}" destId="{75DA82AF-0D25-4659-8D6C-55E232151745}" srcOrd="4" destOrd="0" parTransId="{2C1479FF-A6D3-4F28-8790-1B537F9DF111}" sibTransId="{7675C394-D73C-4A57-BDAB-9BEACDA8F6ED}"/>
    <dgm:cxn modelId="{7575901A-9410-4338-A564-F97ADABD6D5E}" type="presOf" srcId="{614C9BAF-C3E9-4A88-93B7-27CE69D30D1A}" destId="{00CCA5FE-3D0E-4AFF-AD71-EECB281569F8}" srcOrd="1" destOrd="0" presId="urn:microsoft.com/office/officeart/2005/8/layout/process1"/>
    <dgm:cxn modelId="{39DCCE4A-0DE9-4F47-AA62-BFCD052877CF}" type="presOf" srcId="{DA1BC879-22A9-45A6-BF7F-09FE0CCE2259}" destId="{E8090987-A498-454D-ADD2-5C4AB27DD3CC}" srcOrd="1" destOrd="0" presId="urn:microsoft.com/office/officeart/2005/8/layout/process1"/>
    <dgm:cxn modelId="{DC1D7CF9-386D-4BF2-8E60-AB481B22F389}" srcId="{F0F12CF6-2D85-4E27-A870-C2461EEA76FC}" destId="{5E47A84A-A259-4935-B826-D80096847C10}" srcOrd="1" destOrd="0" parTransId="{BEAA0695-A60F-473C-B0DF-9644DA4C36C9}" sibTransId="{C8ED19A5-C069-4305-B2EB-C1989BE5CA3A}"/>
    <dgm:cxn modelId="{DD3840B7-2630-4D71-A48C-EC21927AEF95}" type="presOf" srcId="{C8ED19A5-C069-4305-B2EB-C1989BE5CA3A}" destId="{55439C36-EF87-455A-A17D-C7B49E809990}" srcOrd="1" destOrd="0" presId="urn:microsoft.com/office/officeart/2005/8/layout/process1"/>
    <dgm:cxn modelId="{BF0A4346-28E9-48A8-8D52-CAE04E0EB3FE}" type="presOf" srcId="{C8ED19A5-C069-4305-B2EB-C1989BE5CA3A}" destId="{CCED7EB9-CDD2-4E7B-A450-D0EB5D623C98}" srcOrd="0" destOrd="0" presId="urn:microsoft.com/office/officeart/2005/8/layout/process1"/>
    <dgm:cxn modelId="{0BFA6ABE-E816-472A-9972-84CF11D62A4B}" type="presParOf" srcId="{FAF2AB0D-C32B-433C-A8ED-D8354B4C7270}" destId="{E9F4656B-3ECE-4244-A3D4-78D9C8E3D45C}" srcOrd="0" destOrd="0" presId="urn:microsoft.com/office/officeart/2005/8/layout/process1"/>
    <dgm:cxn modelId="{A13BBB9E-539F-4850-BF6A-7CC722CA4AF4}" type="presParOf" srcId="{FAF2AB0D-C32B-433C-A8ED-D8354B4C7270}" destId="{1E9EA067-A767-4543-9BCD-A8FCB5D0E2D1}" srcOrd="1" destOrd="0" presId="urn:microsoft.com/office/officeart/2005/8/layout/process1"/>
    <dgm:cxn modelId="{B9677783-C852-4F74-8F7B-5FE7CDC1F0D2}" type="presParOf" srcId="{1E9EA067-A767-4543-9BCD-A8FCB5D0E2D1}" destId="{E8090987-A498-454D-ADD2-5C4AB27DD3CC}" srcOrd="0" destOrd="0" presId="urn:microsoft.com/office/officeart/2005/8/layout/process1"/>
    <dgm:cxn modelId="{69D48B73-F97B-48A6-B8CB-1258B5DCB277}" type="presParOf" srcId="{FAF2AB0D-C32B-433C-A8ED-D8354B4C7270}" destId="{34A8FF53-56A0-4311-A92A-6B1267C601F9}" srcOrd="2" destOrd="0" presId="urn:microsoft.com/office/officeart/2005/8/layout/process1"/>
    <dgm:cxn modelId="{EFDBDCFA-EEC1-4DD5-BB6F-7B611D675C29}" type="presParOf" srcId="{FAF2AB0D-C32B-433C-A8ED-D8354B4C7270}" destId="{CCED7EB9-CDD2-4E7B-A450-D0EB5D623C98}" srcOrd="3" destOrd="0" presId="urn:microsoft.com/office/officeart/2005/8/layout/process1"/>
    <dgm:cxn modelId="{9D14B633-9F1A-4A3C-9F9A-D0003655EE71}" type="presParOf" srcId="{CCED7EB9-CDD2-4E7B-A450-D0EB5D623C98}" destId="{55439C36-EF87-455A-A17D-C7B49E809990}" srcOrd="0" destOrd="0" presId="urn:microsoft.com/office/officeart/2005/8/layout/process1"/>
    <dgm:cxn modelId="{38AA3C5E-30CE-4D16-87A2-06D9DD50F58D}" type="presParOf" srcId="{FAF2AB0D-C32B-433C-A8ED-D8354B4C7270}" destId="{1AB6E094-CB7E-4CD3-8409-E8BC4E91FFF5}" srcOrd="4" destOrd="0" presId="urn:microsoft.com/office/officeart/2005/8/layout/process1"/>
    <dgm:cxn modelId="{CCBD58D9-7B4F-406F-9C9A-71737C0F66CD}" type="presParOf" srcId="{FAF2AB0D-C32B-433C-A8ED-D8354B4C7270}" destId="{910297E1-A6E2-4DBE-B5B1-A0D9480BE536}" srcOrd="5" destOrd="0" presId="urn:microsoft.com/office/officeart/2005/8/layout/process1"/>
    <dgm:cxn modelId="{B8593373-E605-49D9-B215-500D5D680B2F}" type="presParOf" srcId="{910297E1-A6E2-4DBE-B5B1-A0D9480BE536}" destId="{2A7C5029-0799-475F-BCBC-F8598680095C}" srcOrd="0" destOrd="0" presId="urn:microsoft.com/office/officeart/2005/8/layout/process1"/>
    <dgm:cxn modelId="{0CB5A7BF-2F8E-4D0D-B4AD-D954D1C38377}" type="presParOf" srcId="{FAF2AB0D-C32B-433C-A8ED-D8354B4C7270}" destId="{2A67FA79-0D41-497B-AB7B-E8187B385D6C}" srcOrd="6" destOrd="0" presId="urn:microsoft.com/office/officeart/2005/8/layout/process1"/>
    <dgm:cxn modelId="{3816E632-1355-41E4-A539-7330721797AC}" type="presParOf" srcId="{FAF2AB0D-C32B-433C-A8ED-D8354B4C7270}" destId="{17FB2669-5AEA-4982-A767-878A86EFB1B5}" srcOrd="7" destOrd="0" presId="urn:microsoft.com/office/officeart/2005/8/layout/process1"/>
    <dgm:cxn modelId="{4B926E13-0896-439B-B376-5B5BBC09D64A}" type="presParOf" srcId="{17FB2669-5AEA-4982-A767-878A86EFB1B5}" destId="{00CCA5FE-3D0E-4AFF-AD71-EECB281569F8}" srcOrd="0" destOrd="0" presId="urn:microsoft.com/office/officeart/2005/8/layout/process1"/>
    <dgm:cxn modelId="{C01FA4ED-0839-4D25-989D-B33D0DC41EEC}" type="presParOf" srcId="{FAF2AB0D-C32B-433C-A8ED-D8354B4C7270}" destId="{5A27EE3C-8400-489F-857E-69A28B7AC0AD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F4656B-3ECE-4244-A3D4-78D9C8E3D45C}">
      <dsp:nvSpPr>
        <dsp:cNvPr id="0" name=""/>
        <dsp:cNvSpPr/>
      </dsp:nvSpPr>
      <dsp:spPr>
        <a:xfrm>
          <a:off x="4008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u="sng" kern="1200" dirty="0" smtClean="0">
              <a:latin typeface="Arial" pitchFamily="34" charset="0"/>
              <a:cs typeface="Arial" pitchFamily="34" charset="0"/>
            </a:rPr>
            <a:t>Plan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4008" y="1438629"/>
        <a:ext cx="1242559" cy="1186741"/>
      </dsp:txXfrm>
    </dsp:sp>
    <dsp:sp modelId="{1E9EA067-A767-4543-9BCD-A8FCB5D0E2D1}">
      <dsp:nvSpPr>
        <dsp:cNvPr id="0" name=""/>
        <dsp:cNvSpPr/>
      </dsp:nvSpPr>
      <dsp:spPr>
        <a:xfrm>
          <a:off x="1370824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370824" y="1877922"/>
        <a:ext cx="263422" cy="308154"/>
      </dsp:txXfrm>
    </dsp:sp>
    <dsp:sp modelId="{34A8FF53-56A0-4311-A92A-6B1267C601F9}">
      <dsp:nvSpPr>
        <dsp:cNvPr id="0" name=""/>
        <dsp:cNvSpPr/>
      </dsp:nvSpPr>
      <dsp:spPr>
        <a:xfrm>
          <a:off x="1743592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1743592" y="1438629"/>
        <a:ext cx="1242559" cy="1186741"/>
      </dsp:txXfrm>
    </dsp:sp>
    <dsp:sp modelId="{CCED7EB9-CDD2-4E7B-A450-D0EB5D623C98}">
      <dsp:nvSpPr>
        <dsp:cNvPr id="0" name=""/>
        <dsp:cNvSpPr/>
      </dsp:nvSpPr>
      <dsp:spPr>
        <a:xfrm>
          <a:off x="3110408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10408" y="1877922"/>
        <a:ext cx="263422" cy="308154"/>
      </dsp:txXfrm>
    </dsp:sp>
    <dsp:sp modelId="{1AB6E094-CB7E-4CD3-8409-E8BC4E91FFF5}">
      <dsp:nvSpPr>
        <dsp:cNvPr id="0" name=""/>
        <dsp:cNvSpPr/>
      </dsp:nvSpPr>
      <dsp:spPr>
        <a:xfrm>
          <a:off x="3483176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Present poster / oral presentation at 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ACIPC 2014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483176" y="1438629"/>
        <a:ext cx="1242559" cy="1186741"/>
      </dsp:txXfrm>
    </dsp:sp>
    <dsp:sp modelId="{910297E1-A6E2-4DBE-B5B1-A0D9480BE536}">
      <dsp:nvSpPr>
        <dsp:cNvPr id="0" name=""/>
        <dsp:cNvSpPr/>
      </dsp:nvSpPr>
      <dsp:spPr>
        <a:xfrm>
          <a:off x="4849991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849991" y="1877922"/>
        <a:ext cx="263422" cy="308154"/>
      </dsp:txXfrm>
    </dsp:sp>
    <dsp:sp modelId="{2A67FA79-0D41-497B-AB7B-E8187B385D6C}">
      <dsp:nvSpPr>
        <dsp:cNvPr id="0" name=""/>
        <dsp:cNvSpPr/>
      </dsp:nvSpPr>
      <dsp:spPr>
        <a:xfrm>
          <a:off x="5222759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5222759" y="1438629"/>
        <a:ext cx="1242559" cy="1186741"/>
      </dsp:txXfrm>
    </dsp:sp>
    <dsp:sp modelId="{17FB2669-5AEA-4982-A767-878A86EFB1B5}">
      <dsp:nvSpPr>
        <dsp:cNvPr id="0" name=""/>
        <dsp:cNvSpPr/>
      </dsp:nvSpPr>
      <dsp:spPr>
        <a:xfrm>
          <a:off x="6589575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6589575" y="1877922"/>
        <a:ext cx="263422" cy="308154"/>
      </dsp:txXfrm>
    </dsp:sp>
    <dsp:sp modelId="{5A27EE3C-8400-489F-857E-69A28B7AC0AD}">
      <dsp:nvSpPr>
        <dsp:cNvPr id="0" name=""/>
        <dsp:cNvSpPr/>
      </dsp:nvSpPr>
      <dsp:spPr>
        <a:xfrm>
          <a:off x="6962343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Write the paper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6962343" y="1438629"/>
        <a:ext cx="1242559" cy="118674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F4656B-3ECE-4244-A3D4-78D9C8E3D45C}">
      <dsp:nvSpPr>
        <dsp:cNvPr id="0" name=""/>
        <dsp:cNvSpPr/>
      </dsp:nvSpPr>
      <dsp:spPr>
        <a:xfrm>
          <a:off x="4008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u="sng" kern="1200" dirty="0" smtClean="0">
              <a:latin typeface="Arial" pitchFamily="34" charset="0"/>
              <a:cs typeface="Arial" pitchFamily="34" charset="0"/>
            </a:rPr>
            <a:t>Plan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4008" y="1438629"/>
        <a:ext cx="1242559" cy="1186741"/>
      </dsp:txXfrm>
    </dsp:sp>
    <dsp:sp modelId="{1E9EA067-A767-4543-9BCD-A8FCB5D0E2D1}">
      <dsp:nvSpPr>
        <dsp:cNvPr id="0" name=""/>
        <dsp:cNvSpPr/>
      </dsp:nvSpPr>
      <dsp:spPr>
        <a:xfrm>
          <a:off x="1370824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370824" y="1877922"/>
        <a:ext cx="263422" cy="308154"/>
      </dsp:txXfrm>
    </dsp:sp>
    <dsp:sp modelId="{34A8FF53-56A0-4311-A92A-6B1267C601F9}">
      <dsp:nvSpPr>
        <dsp:cNvPr id="0" name=""/>
        <dsp:cNvSpPr/>
      </dsp:nvSpPr>
      <dsp:spPr>
        <a:xfrm>
          <a:off x="1743592" y="1438629"/>
          <a:ext cx="1242559" cy="1186741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1743592" y="1438629"/>
        <a:ext cx="1242559" cy="1186741"/>
      </dsp:txXfrm>
    </dsp:sp>
    <dsp:sp modelId="{CCED7EB9-CDD2-4E7B-A450-D0EB5D623C98}">
      <dsp:nvSpPr>
        <dsp:cNvPr id="0" name=""/>
        <dsp:cNvSpPr/>
      </dsp:nvSpPr>
      <dsp:spPr>
        <a:xfrm>
          <a:off x="3110408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10408" y="1877922"/>
        <a:ext cx="263422" cy="308154"/>
      </dsp:txXfrm>
    </dsp:sp>
    <dsp:sp modelId="{1AB6E094-CB7E-4CD3-8409-E8BC4E91FFF5}">
      <dsp:nvSpPr>
        <dsp:cNvPr id="0" name=""/>
        <dsp:cNvSpPr/>
      </dsp:nvSpPr>
      <dsp:spPr>
        <a:xfrm>
          <a:off x="3483176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Present poster / oral presentation at ACIPC 2014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483176" y="1438629"/>
        <a:ext cx="1242559" cy="1186741"/>
      </dsp:txXfrm>
    </dsp:sp>
    <dsp:sp modelId="{910297E1-A6E2-4DBE-B5B1-A0D9480BE536}">
      <dsp:nvSpPr>
        <dsp:cNvPr id="0" name=""/>
        <dsp:cNvSpPr/>
      </dsp:nvSpPr>
      <dsp:spPr>
        <a:xfrm>
          <a:off x="4849991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849991" y="1877922"/>
        <a:ext cx="263422" cy="308154"/>
      </dsp:txXfrm>
    </dsp:sp>
    <dsp:sp modelId="{2A67FA79-0D41-497B-AB7B-E8187B385D6C}">
      <dsp:nvSpPr>
        <dsp:cNvPr id="0" name=""/>
        <dsp:cNvSpPr/>
      </dsp:nvSpPr>
      <dsp:spPr>
        <a:xfrm>
          <a:off x="5222759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5222759" y="1438629"/>
        <a:ext cx="1242559" cy="1186741"/>
      </dsp:txXfrm>
    </dsp:sp>
    <dsp:sp modelId="{17FB2669-5AEA-4982-A767-878A86EFB1B5}">
      <dsp:nvSpPr>
        <dsp:cNvPr id="0" name=""/>
        <dsp:cNvSpPr/>
      </dsp:nvSpPr>
      <dsp:spPr>
        <a:xfrm>
          <a:off x="6589575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6589575" y="1877922"/>
        <a:ext cx="263422" cy="308154"/>
      </dsp:txXfrm>
    </dsp:sp>
    <dsp:sp modelId="{5A27EE3C-8400-489F-857E-69A28B7AC0AD}">
      <dsp:nvSpPr>
        <dsp:cNvPr id="0" name=""/>
        <dsp:cNvSpPr/>
      </dsp:nvSpPr>
      <dsp:spPr>
        <a:xfrm>
          <a:off x="6962343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Write the paper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6962343" y="1438629"/>
        <a:ext cx="1242559" cy="118674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F4656B-3ECE-4244-A3D4-78D9C8E3D45C}">
      <dsp:nvSpPr>
        <dsp:cNvPr id="0" name=""/>
        <dsp:cNvSpPr/>
      </dsp:nvSpPr>
      <dsp:spPr>
        <a:xfrm>
          <a:off x="4008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u="sng" kern="1200" dirty="0" smtClean="0">
              <a:latin typeface="Arial" pitchFamily="34" charset="0"/>
              <a:cs typeface="Arial" pitchFamily="34" charset="0"/>
            </a:rPr>
            <a:t>Plan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4008" y="1438629"/>
        <a:ext cx="1242559" cy="1186741"/>
      </dsp:txXfrm>
    </dsp:sp>
    <dsp:sp modelId="{1E9EA067-A767-4543-9BCD-A8FCB5D0E2D1}">
      <dsp:nvSpPr>
        <dsp:cNvPr id="0" name=""/>
        <dsp:cNvSpPr/>
      </dsp:nvSpPr>
      <dsp:spPr>
        <a:xfrm>
          <a:off x="1370824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370824" y="1877922"/>
        <a:ext cx="263422" cy="308154"/>
      </dsp:txXfrm>
    </dsp:sp>
    <dsp:sp modelId="{34A8FF53-56A0-4311-A92A-6B1267C601F9}">
      <dsp:nvSpPr>
        <dsp:cNvPr id="0" name=""/>
        <dsp:cNvSpPr/>
      </dsp:nvSpPr>
      <dsp:spPr>
        <a:xfrm>
          <a:off x="1743592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1743592" y="1438629"/>
        <a:ext cx="1242559" cy="1186741"/>
      </dsp:txXfrm>
    </dsp:sp>
    <dsp:sp modelId="{CCED7EB9-CDD2-4E7B-A450-D0EB5D623C98}">
      <dsp:nvSpPr>
        <dsp:cNvPr id="0" name=""/>
        <dsp:cNvSpPr/>
      </dsp:nvSpPr>
      <dsp:spPr>
        <a:xfrm>
          <a:off x="3110408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10408" y="1877922"/>
        <a:ext cx="263422" cy="308154"/>
      </dsp:txXfrm>
    </dsp:sp>
    <dsp:sp modelId="{1AB6E094-CB7E-4CD3-8409-E8BC4E91FFF5}">
      <dsp:nvSpPr>
        <dsp:cNvPr id="0" name=""/>
        <dsp:cNvSpPr/>
      </dsp:nvSpPr>
      <dsp:spPr>
        <a:xfrm>
          <a:off x="3483176" y="1438629"/>
          <a:ext cx="1242559" cy="1186741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Present poster / oral presentation at ACIPC 2014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483176" y="1438629"/>
        <a:ext cx="1242559" cy="1186741"/>
      </dsp:txXfrm>
    </dsp:sp>
    <dsp:sp modelId="{910297E1-A6E2-4DBE-B5B1-A0D9480BE536}">
      <dsp:nvSpPr>
        <dsp:cNvPr id="0" name=""/>
        <dsp:cNvSpPr/>
      </dsp:nvSpPr>
      <dsp:spPr>
        <a:xfrm>
          <a:off x="4849991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849991" y="1877922"/>
        <a:ext cx="263422" cy="308154"/>
      </dsp:txXfrm>
    </dsp:sp>
    <dsp:sp modelId="{2A67FA79-0D41-497B-AB7B-E8187B385D6C}">
      <dsp:nvSpPr>
        <dsp:cNvPr id="0" name=""/>
        <dsp:cNvSpPr/>
      </dsp:nvSpPr>
      <dsp:spPr>
        <a:xfrm>
          <a:off x="5222759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5222759" y="1438629"/>
        <a:ext cx="1242559" cy="1186741"/>
      </dsp:txXfrm>
    </dsp:sp>
    <dsp:sp modelId="{17FB2669-5AEA-4982-A767-878A86EFB1B5}">
      <dsp:nvSpPr>
        <dsp:cNvPr id="0" name=""/>
        <dsp:cNvSpPr/>
      </dsp:nvSpPr>
      <dsp:spPr>
        <a:xfrm>
          <a:off x="6589575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6589575" y="1877922"/>
        <a:ext cx="263422" cy="308154"/>
      </dsp:txXfrm>
    </dsp:sp>
    <dsp:sp modelId="{5A27EE3C-8400-489F-857E-69A28B7AC0AD}">
      <dsp:nvSpPr>
        <dsp:cNvPr id="0" name=""/>
        <dsp:cNvSpPr/>
      </dsp:nvSpPr>
      <dsp:spPr>
        <a:xfrm>
          <a:off x="6962343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Write the paper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6962343" y="1438629"/>
        <a:ext cx="1242559" cy="118674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F4656B-3ECE-4244-A3D4-78D9C8E3D45C}">
      <dsp:nvSpPr>
        <dsp:cNvPr id="0" name=""/>
        <dsp:cNvSpPr/>
      </dsp:nvSpPr>
      <dsp:spPr>
        <a:xfrm>
          <a:off x="4008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u="sng" kern="1200" dirty="0" smtClean="0">
              <a:latin typeface="Arial" pitchFamily="34" charset="0"/>
              <a:cs typeface="Arial" pitchFamily="34" charset="0"/>
            </a:rPr>
            <a:t>Plan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4008" y="1438629"/>
        <a:ext cx="1242559" cy="1186741"/>
      </dsp:txXfrm>
    </dsp:sp>
    <dsp:sp modelId="{1E9EA067-A767-4543-9BCD-A8FCB5D0E2D1}">
      <dsp:nvSpPr>
        <dsp:cNvPr id="0" name=""/>
        <dsp:cNvSpPr/>
      </dsp:nvSpPr>
      <dsp:spPr>
        <a:xfrm>
          <a:off x="1370824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370824" y="1877922"/>
        <a:ext cx="263422" cy="308154"/>
      </dsp:txXfrm>
    </dsp:sp>
    <dsp:sp modelId="{34A8FF53-56A0-4311-A92A-6B1267C601F9}">
      <dsp:nvSpPr>
        <dsp:cNvPr id="0" name=""/>
        <dsp:cNvSpPr/>
      </dsp:nvSpPr>
      <dsp:spPr>
        <a:xfrm>
          <a:off x="1743592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1743592" y="1438629"/>
        <a:ext cx="1242559" cy="1186741"/>
      </dsp:txXfrm>
    </dsp:sp>
    <dsp:sp modelId="{CCED7EB9-CDD2-4E7B-A450-D0EB5D623C98}">
      <dsp:nvSpPr>
        <dsp:cNvPr id="0" name=""/>
        <dsp:cNvSpPr/>
      </dsp:nvSpPr>
      <dsp:spPr>
        <a:xfrm>
          <a:off x="3110408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10408" y="1877922"/>
        <a:ext cx="263422" cy="308154"/>
      </dsp:txXfrm>
    </dsp:sp>
    <dsp:sp modelId="{1AB6E094-CB7E-4CD3-8409-E8BC4E91FFF5}">
      <dsp:nvSpPr>
        <dsp:cNvPr id="0" name=""/>
        <dsp:cNvSpPr/>
      </dsp:nvSpPr>
      <dsp:spPr>
        <a:xfrm>
          <a:off x="3483176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Present poster / oral presentation at ACIPC 2014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483176" y="1438629"/>
        <a:ext cx="1242559" cy="1186741"/>
      </dsp:txXfrm>
    </dsp:sp>
    <dsp:sp modelId="{910297E1-A6E2-4DBE-B5B1-A0D9480BE536}">
      <dsp:nvSpPr>
        <dsp:cNvPr id="0" name=""/>
        <dsp:cNvSpPr/>
      </dsp:nvSpPr>
      <dsp:spPr>
        <a:xfrm>
          <a:off x="4849991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849991" y="1877922"/>
        <a:ext cx="263422" cy="308154"/>
      </dsp:txXfrm>
    </dsp:sp>
    <dsp:sp modelId="{2A67FA79-0D41-497B-AB7B-E8187B385D6C}">
      <dsp:nvSpPr>
        <dsp:cNvPr id="0" name=""/>
        <dsp:cNvSpPr/>
      </dsp:nvSpPr>
      <dsp:spPr>
        <a:xfrm>
          <a:off x="5222759" y="1438629"/>
          <a:ext cx="1242559" cy="1186741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5222759" y="1438629"/>
        <a:ext cx="1242559" cy="1186741"/>
      </dsp:txXfrm>
    </dsp:sp>
    <dsp:sp modelId="{17FB2669-5AEA-4982-A767-878A86EFB1B5}">
      <dsp:nvSpPr>
        <dsp:cNvPr id="0" name=""/>
        <dsp:cNvSpPr/>
      </dsp:nvSpPr>
      <dsp:spPr>
        <a:xfrm>
          <a:off x="6589575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6589575" y="1877922"/>
        <a:ext cx="263422" cy="308154"/>
      </dsp:txXfrm>
    </dsp:sp>
    <dsp:sp modelId="{5A27EE3C-8400-489F-857E-69A28B7AC0AD}">
      <dsp:nvSpPr>
        <dsp:cNvPr id="0" name=""/>
        <dsp:cNvSpPr/>
      </dsp:nvSpPr>
      <dsp:spPr>
        <a:xfrm>
          <a:off x="6962343" y="1438629"/>
          <a:ext cx="1242559" cy="1186741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Write the paper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6962343" y="1438629"/>
        <a:ext cx="1242559" cy="118674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F4656B-3ECE-4244-A3D4-78D9C8E3D45C}">
      <dsp:nvSpPr>
        <dsp:cNvPr id="0" name=""/>
        <dsp:cNvSpPr/>
      </dsp:nvSpPr>
      <dsp:spPr>
        <a:xfrm>
          <a:off x="4008" y="1540193"/>
          <a:ext cx="1242559" cy="9836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u="sng" kern="1200" dirty="0" smtClean="0">
              <a:latin typeface="Arial" pitchFamily="34" charset="0"/>
              <a:cs typeface="Arial" pitchFamily="34" charset="0"/>
            </a:rPr>
            <a:t>Plan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and do the work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4008" y="1540193"/>
        <a:ext cx="1242559" cy="983612"/>
      </dsp:txXfrm>
    </dsp:sp>
    <dsp:sp modelId="{1E9EA067-A767-4543-9BCD-A8FCB5D0E2D1}">
      <dsp:nvSpPr>
        <dsp:cNvPr id="0" name=""/>
        <dsp:cNvSpPr/>
      </dsp:nvSpPr>
      <dsp:spPr>
        <a:xfrm>
          <a:off x="1370824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370824" y="1877922"/>
        <a:ext cx="263422" cy="308154"/>
      </dsp:txXfrm>
    </dsp:sp>
    <dsp:sp modelId="{34A8FF53-56A0-4311-A92A-6B1267C601F9}">
      <dsp:nvSpPr>
        <dsp:cNvPr id="0" name=""/>
        <dsp:cNvSpPr/>
      </dsp:nvSpPr>
      <dsp:spPr>
        <a:xfrm>
          <a:off x="1743592" y="1540193"/>
          <a:ext cx="1242559" cy="9836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Prepare abstract	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1743592" y="1540193"/>
        <a:ext cx="1242559" cy="983612"/>
      </dsp:txXfrm>
    </dsp:sp>
    <dsp:sp modelId="{CCED7EB9-CDD2-4E7B-A450-D0EB5D623C98}">
      <dsp:nvSpPr>
        <dsp:cNvPr id="0" name=""/>
        <dsp:cNvSpPr/>
      </dsp:nvSpPr>
      <dsp:spPr>
        <a:xfrm>
          <a:off x="3110408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110408" y="1877922"/>
        <a:ext cx="263422" cy="308154"/>
      </dsp:txXfrm>
    </dsp:sp>
    <dsp:sp modelId="{1AB6E094-CB7E-4CD3-8409-E8BC4E91FFF5}">
      <dsp:nvSpPr>
        <dsp:cNvPr id="0" name=""/>
        <dsp:cNvSpPr/>
      </dsp:nvSpPr>
      <dsp:spPr>
        <a:xfrm>
          <a:off x="3483176" y="1540193"/>
          <a:ext cx="1242559" cy="9836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Present poster / oral presentation at IPS 2012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483176" y="1540193"/>
        <a:ext cx="1242559" cy="983612"/>
      </dsp:txXfrm>
    </dsp:sp>
    <dsp:sp modelId="{910297E1-A6E2-4DBE-B5B1-A0D9480BE536}">
      <dsp:nvSpPr>
        <dsp:cNvPr id="0" name=""/>
        <dsp:cNvSpPr/>
      </dsp:nvSpPr>
      <dsp:spPr>
        <a:xfrm>
          <a:off x="4849991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4849991" y="1877922"/>
        <a:ext cx="263422" cy="308154"/>
      </dsp:txXfrm>
    </dsp:sp>
    <dsp:sp modelId="{2A67FA79-0D41-497B-AB7B-E8187B385D6C}">
      <dsp:nvSpPr>
        <dsp:cNvPr id="0" name=""/>
        <dsp:cNvSpPr/>
      </dsp:nvSpPr>
      <dsp:spPr>
        <a:xfrm>
          <a:off x="5222759" y="1540193"/>
          <a:ext cx="1242559" cy="9836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(Finish the work)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5222759" y="1540193"/>
        <a:ext cx="1242559" cy="983612"/>
      </dsp:txXfrm>
    </dsp:sp>
    <dsp:sp modelId="{17FB2669-5AEA-4982-A767-878A86EFB1B5}">
      <dsp:nvSpPr>
        <dsp:cNvPr id="0" name=""/>
        <dsp:cNvSpPr/>
      </dsp:nvSpPr>
      <dsp:spPr>
        <a:xfrm>
          <a:off x="6589575" y="1877922"/>
          <a:ext cx="263422" cy="308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6589575" y="1877922"/>
        <a:ext cx="263422" cy="308154"/>
      </dsp:txXfrm>
    </dsp:sp>
    <dsp:sp modelId="{5A27EE3C-8400-489F-857E-69A28B7AC0AD}">
      <dsp:nvSpPr>
        <dsp:cNvPr id="0" name=""/>
        <dsp:cNvSpPr/>
      </dsp:nvSpPr>
      <dsp:spPr>
        <a:xfrm>
          <a:off x="6962343" y="1540193"/>
          <a:ext cx="1242559" cy="98361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itchFamily="34" charset="0"/>
              <a:cs typeface="Arial" pitchFamily="34" charset="0"/>
            </a:rPr>
            <a:t>Write the paper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6962343" y="1540193"/>
        <a:ext cx="1242559" cy="983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B9EF-9E69-4A0B-8821-D2F584CF4C3A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BBDB4-5EC1-4B3B-8F55-255DD07C32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74182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5189C-F488-4E12-B079-65798C1E13D7}" type="datetimeFigureOut">
              <a:rPr lang="en-GB" smtClean="0"/>
              <a:pPr/>
              <a:t>23/07/2014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8421D-E091-4C40-9BB6-1EED7DB349B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robert_voors/774926895/in/photolist-2btGLx-4gXG8H-88ekVQ-84VQLx-fdTQxU-4uMx9j-JwKLz-aoi8Ah-fcmDN1-8hA7Lv-8hDo4J-fEQaXu-ccuGSo-GY8o3-7VcJqx-bzCtcn-bmHArb-9MMqtH-dgMHan-H9y4B-eonsYx-fbYJqs-8hA7mV-8hDpi3-8hA6ZV-fbKxgH-7Aw4sU-4ZVu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ublicationethics.org.uk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ps.uk.net/education-events/annual-conference/abstracts/poster-presentations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s.uk.net/education-events/annual-conference/abstracts/" TargetMode="External"/><Relationship Id="rId2" Type="http://schemas.openxmlformats.org/officeDocument/2006/relationships/hyperlink" Target="http://acipcconference.com.au/paper/submit.php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128792" cy="1470025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How to write a conference abstract…and beyond! 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2972544"/>
            <a:ext cx="8424936" cy="1752600"/>
          </a:xfrm>
        </p:spPr>
        <p:txBody>
          <a:bodyPr>
            <a:normAutofit fontScale="92500"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Jon Otter PhD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Research Fellow, Guy’s and St. Thomas’ NHS Foundation Trust &amp; King’s College London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IDRfinal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5131484"/>
            <a:ext cx="4355976" cy="867555"/>
          </a:xfrm>
          <a:prstGeom prst="rect">
            <a:avLst/>
          </a:prstGeom>
        </p:spPr>
      </p:pic>
      <p:pic>
        <p:nvPicPr>
          <p:cNvPr id="45058" name="Picture 2" descr="https://www.acipc.org.au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109" y="5229200"/>
            <a:ext cx="4802107" cy="1222624"/>
          </a:xfrm>
          <a:prstGeom prst="rect">
            <a:avLst/>
          </a:prstGeom>
          <a:noFill/>
        </p:spPr>
      </p:pic>
      <p:pic>
        <p:nvPicPr>
          <p:cNvPr id="6" name="Picture 5" descr="GSTT_high re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0166" y="5950266"/>
            <a:ext cx="3780306" cy="575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628800"/>
            <a:ext cx="8352928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3200" dirty="0" smtClean="0">
                <a:latin typeface="Arial" pitchFamily="34" charset="0"/>
                <a:cs typeface="Arial" pitchFamily="34" charset="0"/>
              </a:rPr>
              <a:t>I work part-time for Bioquell.</a:t>
            </a:r>
          </a:p>
          <a:p>
            <a:pPr marL="342900" lvl="0" indent="-342900">
              <a:spcBef>
                <a:spcPct val="20000"/>
              </a:spcBef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3200" dirty="0" smtClean="0">
                <a:latin typeface="Arial" pitchFamily="34" charset="0"/>
                <a:cs typeface="Arial" pitchFamily="34" charset="0"/>
              </a:rPr>
              <a:t>I have received payment for producing educational material for 3M and ACIPC.</a:t>
            </a:r>
          </a:p>
          <a:p>
            <a:pPr marL="342900" lvl="0" indent="-342900">
              <a:spcBef>
                <a:spcPct val="20000"/>
              </a:spcBef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3200" dirty="0" smtClean="0">
                <a:latin typeface="Arial" pitchFamily="34" charset="0"/>
                <a:cs typeface="Arial" pitchFamily="34" charset="0"/>
              </a:rPr>
              <a:t>Research funding from Pfizer and the Guy’s &amp; St Thomas’ Charity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Disclosures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Overview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3602215481"/>
              </p:ext>
            </p:extLst>
          </p:nvPr>
        </p:nvGraphicFramePr>
        <p:xfrm>
          <a:off x="395536" y="1093192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55776" y="191683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GB" sz="3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1960" y="191683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0352" y="1916832"/>
            <a:ext cx="936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89915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Why publish your work?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484784"/>
            <a:ext cx="82089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>
              <a:buClr>
                <a:srgbClr val="669347"/>
              </a:buClr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is important to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: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Prevent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the re-invention of the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wheel.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Share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and stimulate changes in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practice.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Challenge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the status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quo.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Disseminate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your research or quality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improvement initiatives.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Develop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your professional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skills.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Requirement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of your clinical or academic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role.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Publication process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3763540916"/>
              </p:ext>
            </p:extLst>
          </p:nvPr>
        </p:nvGraphicFramePr>
        <p:xfrm>
          <a:off x="395536" y="1093192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8432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1556792"/>
            <a:ext cx="734481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9347"/>
              </a:buClr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Consider publishing information that is: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Important to practice or service delivery.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Something new.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Innovative.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Transferable.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Relevant and accessible to the audience.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What to publish?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urd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20080"/>
            <a:ext cx="9162256" cy="45811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9512" y="6300028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  <a:hlinkClick r:id="rId3"/>
              </a:rPr>
              <a:t>‘Hurdles start’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by Robert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Voors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creative commons licence. 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4870" y="3789040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Ethics, conflicts of interest, authorship, formatting, structure, content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132856"/>
            <a:ext cx="7704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dirty="0">
                <a:latin typeface="Arial" pitchFamily="34" charset="0"/>
                <a:cs typeface="Arial" pitchFamily="34" charset="0"/>
              </a:rPr>
              <a:t>“Guidelines on good publication practice” from</a:t>
            </a:r>
          </a:p>
          <a:p>
            <a:r>
              <a:rPr lang="en-GB" sz="2500" dirty="0">
                <a:latin typeface="Arial" pitchFamily="34" charset="0"/>
                <a:cs typeface="Arial" pitchFamily="34" charset="0"/>
              </a:rPr>
              <a:t>the Committee on Publication Ethics (COPE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GB" sz="2500" dirty="0">
              <a:latin typeface="Arial" pitchFamily="34" charset="0"/>
              <a:cs typeface="Arial" pitchFamily="34" charset="0"/>
            </a:endParaRPr>
          </a:p>
          <a:p>
            <a:r>
              <a:rPr lang="en-GB" sz="2500" dirty="0">
                <a:latin typeface="Arial" pitchFamily="34" charset="0"/>
                <a:cs typeface="Arial" pitchFamily="34" charset="0"/>
              </a:rPr>
              <a:t>Available free at </a:t>
            </a:r>
            <a:r>
              <a:rPr lang="en-GB" sz="2500" dirty="0" smtClean="0">
                <a:latin typeface="Arial" pitchFamily="34" charset="0"/>
                <a:cs typeface="Arial" pitchFamily="34" charset="0"/>
                <a:hlinkClick r:id="rId2"/>
              </a:rPr>
              <a:t>www.publicationethics.org.uk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ethics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696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1412776"/>
            <a:ext cx="763284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A conflict of interest exists when a person has an affiliation that is not transparent to the reader or editor but which may affect his or her impartiality.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Always declare a conflict of interest.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If the work has links to industry, that’s fine provided the work was performed impartially and the link is declared. 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If you’re not sure whether you have a conflict or interest or not, seek advice from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the conference before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submission. Transparency is better than embarrassment. 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conflict </a:t>
            </a:r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of interest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9776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authorship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556792"/>
            <a:ext cx="777686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9347"/>
              </a:buClr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Authorship should be based only on a substantial</a:t>
            </a:r>
          </a:p>
          <a:p>
            <a:pPr>
              <a:buClr>
                <a:srgbClr val="669347"/>
              </a:buClr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contribution to: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Conception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and design or analysis and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interpretation of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data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and;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Drafting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the article or revising it critically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for important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intellectual content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and;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Final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approval of the version to be published.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endParaRPr lang="en-GB" sz="25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669347"/>
              </a:buClr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(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International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Committee of Medical Journal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Editors)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90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formatting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Structure (IMRD or other) </a:t>
            </a:r>
            <a:endParaRPr lang="en-GB" sz="25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Word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count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House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style (e.g. fonts, spacing)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Referencing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system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Knowing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what is expected could save you a lot of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time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later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Large conferences will reject your abstract if you don’t meet their formatting requirements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967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the title (the hook)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Keep it short and to the point (10 to 15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word max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the key words in the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title 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Be interesting and creative…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…but don’t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be too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obscure.</a:t>
            </a:r>
            <a:endParaRPr lang="en-GB" sz="2500" b="1" dirty="0">
              <a:solidFill>
                <a:srgbClr val="4AAFF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95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Draw in the reader…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520" y="1397000"/>
          <a:ext cx="864096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Good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Not so good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65016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structure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968" y="1268760"/>
            <a:ext cx="826948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Spend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time selecting the appropriate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structure for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the content and the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reader:</a:t>
            </a:r>
          </a:p>
          <a:p>
            <a:pPr marL="914400" lvl="1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Scientific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(</a:t>
            </a:r>
            <a:r>
              <a:rPr lang="en-GB" sz="2500" dirty="0" err="1" smtClean="0">
                <a:latin typeface="Arial" pitchFamily="34" charset="0"/>
                <a:cs typeface="Arial" pitchFamily="34" charset="0"/>
              </a:rPr>
              <a:t>IMRaD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914400" lvl="1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Quality Improvement</a:t>
            </a:r>
          </a:p>
          <a:p>
            <a:pPr marL="914400" lvl="1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Systematic Review</a:t>
            </a:r>
          </a:p>
          <a:p>
            <a:pPr marL="457200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Good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structure is like a good Sat </a:t>
            </a:r>
            <a:r>
              <a:rPr lang="en-GB" sz="2500" dirty="0" err="1" smtClean="0">
                <a:latin typeface="Arial" pitchFamily="34" charset="0"/>
                <a:cs typeface="Arial" pitchFamily="34" charset="0"/>
              </a:rPr>
              <a:t>Nav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 – effortlessly leads you through the paper</a:t>
            </a:r>
          </a:p>
          <a:p>
            <a:pPr marL="457200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Requires planning, discipline, patience and experience. 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40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introduction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1546816"/>
            <a:ext cx="763284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Background and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context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Setting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Literature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, policy and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other key studies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Rationale and hypothesis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Keep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it short and succinct</a:t>
            </a:r>
          </a:p>
        </p:txBody>
      </p:sp>
    </p:spTree>
    <p:extLst>
      <p:ext uri="{BB962C8B-B14F-4D97-AF65-F5344CB8AC3E}">
        <p14:creationId xmlns="" xmlns:p14="http://schemas.microsoft.com/office/powerpoint/2010/main" val="20807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methods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556792"/>
            <a:ext cx="820891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How you went about your study, outbreak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investigation or review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Describe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how participants were selected and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excluded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Intervention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Data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collection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tools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Laboratory tests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Measurement techniques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Statistical methods</a:t>
            </a:r>
          </a:p>
          <a:p>
            <a:pPr marL="800100" lvl="1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Ethics, approval and consent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09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results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1628800"/>
            <a:ext cx="842493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Relevance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is key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Descriptive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and statistical data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Themes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and categories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 balance of text, tables and figures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err="1" smtClean="0">
                <a:latin typeface="Arial" pitchFamily="34" charset="0"/>
                <a:cs typeface="Arial" pitchFamily="34" charset="0"/>
              </a:rPr>
              <a:t>Don’t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use text to describe numbers or graphical data</a:t>
            </a:r>
          </a:p>
          <a:p>
            <a:pPr marL="342900" indent="-3429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Remember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pictures and graphs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can “paint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1000 words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”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09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Hurdles: discussion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1582341"/>
            <a:ext cx="820891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Findings – don’t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overegg the outcomes</a:t>
            </a: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Strengths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and weaknesses, remember nothing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is perfect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How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might the design or execution be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improved?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Relationship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of your study to other studies</a:t>
            </a: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Particularly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any differences in outcomes</a:t>
            </a: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Negative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findings are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important</a:t>
            </a: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are the implications for practitioners,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managers or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policymakers, if any?</a:t>
            </a:r>
          </a:p>
          <a:p>
            <a:pPr marL="285750" indent="-28575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Further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research priorities</a:t>
            </a:r>
          </a:p>
        </p:txBody>
      </p:sp>
    </p:spTree>
    <p:extLst>
      <p:ext uri="{BB962C8B-B14F-4D97-AF65-F5344CB8AC3E}">
        <p14:creationId xmlns="" xmlns:p14="http://schemas.microsoft.com/office/powerpoint/2010/main" val="21009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DOs and DON’Ts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1340768"/>
            <a:ext cx="4464496" cy="34778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Arial" pitchFamily="34" charset="0"/>
                <a:cs typeface="Arial" pitchFamily="34" charset="0"/>
              </a:rPr>
              <a:t>DO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Have an interesting, creative title. (The title is the ‘hook’.)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Have good spelling and grammar.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short words, sentences and paragraphs.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plain English.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Run the draft by some colleagues that have not been involved in the project. If they don’t understand it, nobody else will.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340768"/>
            <a:ext cx="4032448" cy="350865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Arial" pitchFamily="34" charset="0"/>
                <a:cs typeface="Arial" pitchFamily="34" charset="0"/>
              </a:rPr>
              <a:t>DON’T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Have an obscure title.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jargon.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too many abbreviations.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slang and cliché.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poor spelling and grammar.</a:t>
            </a:r>
          </a:p>
          <a:p>
            <a:pPr marL="177800" indent="-177800"/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endParaRPr lang="en-GB" sz="3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190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Abstract peer-review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412776"/>
            <a:ext cx="835292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Submitted abstracts will undergo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peer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review to assess their content and presentation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25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A small proportion of abstracts will be selected to be presented as oral presentations. The majority of abstracts will be presented as posters. </a:t>
            </a:r>
          </a:p>
          <a:p>
            <a:pPr marL="266700" indent="-2667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Some abstracts will be rejected. We will give you some feedback as to why the abstract was rejected.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Abstract assessment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2991256"/>
              </p:ext>
            </p:extLst>
          </p:nvPr>
        </p:nvGraphicFramePr>
        <p:xfrm>
          <a:off x="467544" y="1397001"/>
          <a:ext cx="8280918" cy="32669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80153"/>
                <a:gridCol w="1380153"/>
                <a:gridCol w="1380153"/>
                <a:gridCol w="1380153"/>
                <a:gridCol w="1380153"/>
                <a:gridCol w="1380153"/>
              </a:tblGrid>
              <a:tr h="622424">
                <a:tc>
                  <a:txBody>
                    <a:bodyPr/>
                    <a:lstStyle/>
                    <a:p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Rationale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Originality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Methods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Data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analysis / synthesis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Results /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conclusions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22424">
                <a:tc>
                  <a:txBody>
                    <a:bodyPr/>
                    <a:lstStyle/>
                    <a:p>
                      <a:r>
                        <a:rPr lang="en-GB" sz="1500" b="1" dirty="0" smtClean="0">
                          <a:latin typeface="Arial" pitchFamily="34" charset="0"/>
                          <a:cs typeface="Arial" pitchFamily="34" charset="0"/>
                        </a:rPr>
                        <a:t>Outstanding</a:t>
                      </a:r>
                      <a:endParaRPr lang="en-GB" sz="15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Crystal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clear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Original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Rigorous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Spot on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Practice changing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22424">
                <a:tc>
                  <a:txBody>
                    <a:bodyPr/>
                    <a:lstStyle/>
                    <a:p>
                      <a:r>
                        <a:rPr lang="en-GB" sz="1500" b="1" dirty="0" smtClean="0">
                          <a:latin typeface="Arial" pitchFamily="34" charset="0"/>
                          <a:cs typeface="Arial" pitchFamily="34" charset="0"/>
                        </a:rPr>
                        <a:t>Good</a:t>
                      </a:r>
                      <a:endParaRPr lang="en-GB" sz="15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Clear and concise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Important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Strong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Valid and appropriate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Clear and applicable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22424">
                <a:tc>
                  <a:txBody>
                    <a:bodyPr/>
                    <a:lstStyle/>
                    <a:p>
                      <a:r>
                        <a:rPr lang="en-GB" sz="1500" b="1" dirty="0" smtClean="0">
                          <a:latin typeface="Arial" pitchFamily="34" charset="0"/>
                          <a:cs typeface="Arial" pitchFamily="34" charset="0"/>
                        </a:rPr>
                        <a:t>Average</a:t>
                      </a:r>
                      <a:endParaRPr lang="en-GB" sz="15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Lacks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clarity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Lacks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novelty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Weak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Could be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better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Incomplete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22424">
                <a:tc>
                  <a:txBody>
                    <a:bodyPr/>
                    <a:lstStyle/>
                    <a:p>
                      <a:r>
                        <a:rPr lang="en-GB" sz="1500" b="1" dirty="0" smtClean="0">
                          <a:latin typeface="Arial" pitchFamily="34" charset="0"/>
                          <a:cs typeface="Arial" pitchFamily="34" charset="0"/>
                        </a:rPr>
                        <a:t>Poor</a:t>
                      </a:r>
                      <a:endParaRPr lang="en-GB" sz="15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Flawed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Old hat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Ver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y weak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Inappropriate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Confusing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6129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Publication process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4232225844"/>
              </p:ext>
            </p:extLst>
          </p:nvPr>
        </p:nvGraphicFramePr>
        <p:xfrm>
          <a:off x="395536" y="1093192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3983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What makes a good poster?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463293"/>
            <a:ext cx="7992888" cy="440120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A good poster: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Eye catching – draws the viewer in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Graphical, not text based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N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ot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cluttered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G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ood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use of colour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Clear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‘flow’ from one section to the next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Key findings communicated clearly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Use of arrows / boxes to highlight clear areas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Contains more detailed information for those that want it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Correct size for the board (check the guidelines!)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Not an essay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/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epic; it’s designed to stimulate discussion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intricate fonts that are difficult to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read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Watch out for fuzzy low-res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graphics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You can’t include all your data – be selective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647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4244307" cy="6013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228184" y="6021288"/>
            <a:ext cx="2915816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60648"/>
            <a:ext cx="455682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248472" cy="6058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40" y="116632"/>
            <a:ext cx="4206240" cy="59740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768" y="6381328"/>
            <a:ext cx="8897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4"/>
              </a:rPr>
              <a:t>http://www.ips.uk.net/education-events/annual-conference/abstracts/poster-presentations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791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What makes good slides?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463293"/>
            <a:ext cx="8424936" cy="22467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Good slides: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Eye catching – draws the viewer in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Graphical, not text based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N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ot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cluttered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G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ood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use of colour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intricate fonts that are difficult to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read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No death by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powerpoint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– not too many slides with the same format</a:t>
            </a:r>
          </a:p>
        </p:txBody>
      </p:sp>
    </p:spTree>
    <p:extLst>
      <p:ext uri="{BB962C8B-B14F-4D97-AF65-F5344CB8AC3E}">
        <p14:creationId xmlns="" xmlns:p14="http://schemas.microsoft.com/office/powerpoint/2010/main" val="103679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Tips for oral presentations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463293"/>
            <a:ext cx="8424936" cy="40934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Good presenters: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Have enough notes so that you’re comfortable, but try to speak, rather than read, to the audience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Make sure you have a copy of the slides in case there are AV issues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Visit the room that you will be presenting in before your talk so that you’re familiar with where you will be speaking from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Practice to colleagues / family / pets / the mirror…but not too much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Leave some time for questions from the audience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If you get some questions, have a pen and paper to hand so that you can note them down as they’re asked – it’s embarrassing if you forget what was asked!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Remember, you’re the expert and know your stuff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You will be nervous, but try to channel the nervous energy!</a:t>
            </a:r>
          </a:p>
        </p:txBody>
      </p:sp>
    </p:spTree>
    <p:extLst>
      <p:ext uri="{BB962C8B-B14F-4D97-AF65-F5344CB8AC3E}">
        <p14:creationId xmlns="" xmlns:p14="http://schemas.microsoft.com/office/powerpoint/2010/main" val="5137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Publication process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318518602"/>
              </p:ext>
            </p:extLst>
          </p:nvPr>
        </p:nvGraphicFramePr>
        <p:xfrm>
          <a:off x="395536" y="1093192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32490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Check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out information for authors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Focus on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scope of the Journal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Word count / scope of your work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you are not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sure, 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contact the Editor to discuss 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your idea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Selecting a journal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658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b="1" dirty="0" smtClean="0">
                <a:latin typeface="Arial" pitchFamily="34" charset="0"/>
                <a:cs typeface="Arial" pitchFamily="34" charset="0"/>
              </a:rPr>
              <a:t>Healthcare Infection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Journal of Infection Prevention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Journa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l of Hospital Infection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Infection Control and Hospital Epidemiology</a:t>
            </a:r>
          </a:p>
          <a:p>
            <a:pPr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cs typeface="Arial" pitchFamily="34" charset="0"/>
              </a:rPr>
              <a:t>American Journal of Infection Control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Relevant Journals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Peer </a:t>
            </a:r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review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2" y="1628800"/>
            <a:ext cx="756084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Manuscripts </a:t>
            </a:r>
            <a:r>
              <a:rPr lang="en-GB" sz="2500" dirty="0">
                <a:latin typeface="Arial" pitchFamily="34" charset="0"/>
                <a:ea typeface="Verdana" pitchFamily="34" charset="0"/>
                <a:cs typeface="Arial" pitchFamily="34" charset="0"/>
              </a:rPr>
              <a:t>sent to 2-3 independent reviewers</a:t>
            </a:r>
          </a:p>
          <a:p>
            <a:pPr marL="457200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Provide </a:t>
            </a:r>
            <a:r>
              <a:rPr lang="en-GB" sz="2500" dirty="0">
                <a:latin typeface="Arial" pitchFamily="34" charset="0"/>
                <a:ea typeface="Verdana" pitchFamily="34" charset="0"/>
                <a:cs typeface="Arial" pitchFamily="34" charset="0"/>
              </a:rPr>
              <a:t>perspective on the quality of the </a:t>
            </a:r>
            <a:r>
              <a:rPr lang="en-GB" sz="25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paper</a:t>
            </a:r>
          </a:p>
          <a:p>
            <a:pPr marL="914400" lvl="1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Objective</a:t>
            </a:r>
          </a:p>
          <a:p>
            <a:pPr marL="914400" lvl="1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Subjective</a:t>
            </a:r>
            <a:endParaRPr lang="en-GB" sz="2500" dirty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457200" indent="-457200">
              <a:buClr>
                <a:srgbClr val="669347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Reviewers and editors will improve what is submitted, but they won’t re-write a poor paper</a:t>
            </a:r>
            <a:endParaRPr lang="en-GB" sz="2500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737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Publication process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256003076"/>
              </p:ext>
            </p:extLst>
          </p:nvPr>
        </p:nvGraphicFramePr>
        <p:xfrm>
          <a:off x="395536" y="1093192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ight Arrow 1"/>
          <p:cNvSpPr/>
          <p:nvPr/>
        </p:nvSpPr>
        <p:spPr>
          <a:xfrm rot="5400000">
            <a:off x="7848364" y="3681028"/>
            <a:ext cx="288032" cy="36004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4139952" y="4149080"/>
            <a:ext cx="4473707" cy="983612"/>
            <a:chOff x="6962343" y="1540193"/>
            <a:chExt cx="1242559" cy="983612"/>
          </a:xfrm>
        </p:grpSpPr>
        <p:sp>
          <p:nvSpPr>
            <p:cNvPr id="13" name="Rounded Rectangle 12"/>
            <p:cNvSpPr/>
            <p:nvPr/>
          </p:nvSpPr>
          <p:spPr>
            <a:xfrm>
              <a:off x="6962343" y="1540193"/>
              <a:ext cx="1242559" cy="98361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6991152" y="1569002"/>
              <a:ext cx="1184941" cy="9259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500" dirty="0" smtClean="0">
                  <a:latin typeface="Arial" pitchFamily="34" charset="0"/>
                  <a:cs typeface="Arial" pitchFamily="34" charset="0"/>
                </a:rPr>
                <a:t>“Post-publication peer-review”: how does the professional community receive your paper?</a:t>
              </a:r>
              <a:endParaRPr lang="en-GB" sz="1500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113922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Further information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484784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en-GB" sz="2500" dirty="0" smtClean="0">
                <a:latin typeface="Arial" pitchFamily="34" charset="0"/>
                <a:cs typeface="Arial" pitchFamily="34" charset="0"/>
                <a:hlinkClick r:id="rId2"/>
              </a:rPr>
              <a:t>ACIPC abstract submission site</a:t>
            </a:r>
            <a:endParaRPr lang="en-GB" sz="2500" dirty="0" smtClean="0">
              <a:latin typeface="Arial" pitchFamily="34" charset="0"/>
              <a:cs typeface="Arial" pitchFamily="34" charset="0"/>
            </a:endParaRPr>
          </a:p>
          <a:p>
            <a:pPr marL="173038" indent="-173038"/>
            <a:endParaRPr lang="en-GB" sz="25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500" dirty="0" smtClean="0">
                <a:latin typeface="Arial" pitchFamily="34" charset="0"/>
                <a:cs typeface="Arial" pitchFamily="34" charset="0"/>
                <a:hlinkClick r:id="rId3"/>
              </a:rPr>
              <a:t>Infection Prevention Society (IPS) resources for abstracts, posters and oral presentations</a:t>
            </a:r>
            <a:r>
              <a:rPr lang="en-GB" sz="2500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Acknowledgements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484784"/>
            <a:ext cx="820891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en-GB" sz="2500" dirty="0" smtClean="0">
                <a:latin typeface="Arial" pitchFamily="34" charset="0"/>
                <a:cs typeface="Arial" pitchFamily="34" charset="0"/>
              </a:rPr>
              <a:t>I used some slides courtesy of Prof Heather Loveday. </a:t>
            </a: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196752"/>
            <a:ext cx="6696744" cy="147002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69347"/>
                </a:solidFill>
                <a:latin typeface="Arial" pitchFamily="34" charset="0"/>
                <a:cs typeface="Arial" pitchFamily="34" charset="0"/>
              </a:rPr>
              <a:t>How to write an abstract…and beyond! </a:t>
            </a:r>
            <a:endParaRPr lang="en-GB" b="1" dirty="0">
              <a:solidFill>
                <a:srgbClr val="66934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2972544"/>
            <a:ext cx="8424936" cy="1752600"/>
          </a:xfrm>
        </p:spPr>
        <p:txBody>
          <a:bodyPr>
            <a:normAutofit fontScale="92500"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Jon Otter PhD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Research Fellow, Guy’s and St. Thomas’ NHS Foundation Trust &amp; King’s College London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IDRfinal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5131484"/>
            <a:ext cx="4355976" cy="867555"/>
          </a:xfrm>
          <a:prstGeom prst="rect">
            <a:avLst/>
          </a:prstGeom>
        </p:spPr>
      </p:pic>
      <p:pic>
        <p:nvPicPr>
          <p:cNvPr id="45058" name="Picture 2" descr="https://www.acipc.org.au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109" y="5229200"/>
            <a:ext cx="4802107" cy="1222624"/>
          </a:xfrm>
          <a:prstGeom prst="rect">
            <a:avLst/>
          </a:prstGeom>
          <a:noFill/>
        </p:spPr>
      </p:pic>
      <p:pic>
        <p:nvPicPr>
          <p:cNvPr id="6" name="Picture 5" descr="GSTT_high re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0166" y="5950266"/>
            <a:ext cx="3780306" cy="575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1422</Words>
  <Application>Microsoft Office PowerPoint</Application>
  <PresentationFormat>On-screen Show (4:3)</PresentationFormat>
  <Paragraphs>239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How to write a conference abstract…and beyond! </vt:lpstr>
      <vt:lpstr>Disclosures</vt:lpstr>
      <vt:lpstr>Overview</vt:lpstr>
      <vt:lpstr>Why publish your work?</vt:lpstr>
      <vt:lpstr>Publication process</vt:lpstr>
      <vt:lpstr>What to publish?</vt:lpstr>
      <vt:lpstr>Slide 7</vt:lpstr>
      <vt:lpstr>Hurdles: ethics</vt:lpstr>
      <vt:lpstr>Hurdles: conflict of interest</vt:lpstr>
      <vt:lpstr>Hurdles: authorship</vt:lpstr>
      <vt:lpstr>Hurdles: formatting</vt:lpstr>
      <vt:lpstr>Hurdles: the title (the hook)</vt:lpstr>
      <vt:lpstr>Draw in the reader…</vt:lpstr>
      <vt:lpstr>Hurdles: structure</vt:lpstr>
      <vt:lpstr>Hurdles: introduction</vt:lpstr>
      <vt:lpstr>Hurdles: methods</vt:lpstr>
      <vt:lpstr>Hurdles: results</vt:lpstr>
      <vt:lpstr>Hurdles: discussion</vt:lpstr>
      <vt:lpstr>DOs and DON’Ts</vt:lpstr>
      <vt:lpstr>Abstract peer-review</vt:lpstr>
      <vt:lpstr>Abstract assessment</vt:lpstr>
      <vt:lpstr>Publication process</vt:lpstr>
      <vt:lpstr>What makes a good poster?</vt:lpstr>
      <vt:lpstr>Slide 24</vt:lpstr>
      <vt:lpstr>Slide 25</vt:lpstr>
      <vt:lpstr>What makes good slides?</vt:lpstr>
      <vt:lpstr>Tips for oral presentations</vt:lpstr>
      <vt:lpstr>Publication process</vt:lpstr>
      <vt:lpstr>Selecting a journal</vt:lpstr>
      <vt:lpstr>Relevant Journals</vt:lpstr>
      <vt:lpstr>Peer review</vt:lpstr>
      <vt:lpstr>Publication process</vt:lpstr>
      <vt:lpstr>Further information</vt:lpstr>
      <vt:lpstr>Acknowledgements</vt:lpstr>
      <vt:lpstr>How to write an abstract…and beyond! </vt:lpstr>
    </vt:vector>
  </TitlesOfParts>
  <Company>Bioquell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 for abstracts:  Infection Prevention 2012</dc:title>
  <dc:creator>Jon Otter</dc:creator>
  <cp:lastModifiedBy>Jon Otter</cp:lastModifiedBy>
  <cp:revision>59</cp:revision>
  <dcterms:created xsi:type="dcterms:W3CDTF">2012-02-10T07:29:20Z</dcterms:created>
  <dcterms:modified xsi:type="dcterms:W3CDTF">2014-07-23T11:00:44Z</dcterms:modified>
</cp:coreProperties>
</file>