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9" r:id="rId2"/>
    <p:sldId id="436" r:id="rId3"/>
    <p:sldId id="432" r:id="rId4"/>
    <p:sldId id="407" r:id="rId5"/>
    <p:sldId id="408" r:id="rId6"/>
    <p:sldId id="409" r:id="rId7"/>
    <p:sldId id="434" r:id="rId8"/>
    <p:sldId id="435" r:id="rId9"/>
    <p:sldId id="916" r:id="rId10"/>
    <p:sldId id="918" r:id="rId11"/>
    <p:sldId id="452" r:id="rId12"/>
    <p:sldId id="919" r:id="rId13"/>
    <p:sldId id="920" r:id="rId14"/>
    <p:sldId id="433" r:id="rId15"/>
    <p:sldId id="917" r:id="rId16"/>
    <p:sldId id="883" r:id="rId17"/>
    <p:sldId id="921" r:id="rId18"/>
    <p:sldId id="922" r:id="rId19"/>
    <p:sldId id="943" r:id="rId20"/>
    <p:sldId id="924" r:id="rId21"/>
    <p:sldId id="925" r:id="rId22"/>
    <p:sldId id="926" r:id="rId23"/>
    <p:sldId id="935" r:id="rId24"/>
    <p:sldId id="936" r:id="rId25"/>
    <p:sldId id="927" r:id="rId26"/>
    <p:sldId id="928" r:id="rId27"/>
    <p:sldId id="944" r:id="rId28"/>
    <p:sldId id="929" r:id="rId29"/>
    <p:sldId id="923" r:id="rId30"/>
    <p:sldId id="930" r:id="rId31"/>
    <p:sldId id="931" r:id="rId32"/>
    <p:sldId id="939" r:id="rId33"/>
    <p:sldId id="945" r:id="rId34"/>
    <p:sldId id="932" r:id="rId35"/>
    <p:sldId id="933" r:id="rId36"/>
    <p:sldId id="934" r:id="rId37"/>
    <p:sldId id="937" r:id="rId38"/>
    <p:sldId id="529" r:id="rId39"/>
    <p:sldId id="94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45" autoAdjust="0"/>
  </p:normalViewPr>
  <p:slideViewPr>
    <p:cSldViewPr snapToGrid="0">
      <p:cViewPr varScale="1">
        <p:scale>
          <a:sx n="60" d="100"/>
          <a:sy n="60" d="100"/>
        </p:scale>
        <p:origin x="9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ompetition\Graph%20-%20compa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2BE-45B6-9634-90F031E79C3E}"/>
              </c:ext>
            </c:extLst>
          </c:dPt>
          <c:cat>
            <c:strRef>
              <c:f>Sheet1!$A$27:$A$38</c:f>
              <c:strCache>
                <c:ptCount val="12"/>
                <c:pt idx="0">
                  <c:v>Eckstein - VRE (research)</c:v>
                </c:pt>
                <c:pt idx="1">
                  <c:v>Eckstein - Cdiff (research)</c:v>
                </c:pt>
                <c:pt idx="2">
                  <c:v>Otter - GNR</c:v>
                </c:pt>
                <c:pt idx="3">
                  <c:v>Jeanes - MRSA</c:v>
                </c:pt>
                <c:pt idx="4">
                  <c:v>Goodman - VRE</c:v>
                </c:pt>
                <c:pt idx="5">
                  <c:v>Goodman - MRSA</c:v>
                </c:pt>
                <c:pt idx="6">
                  <c:v>Otter - MRSA</c:v>
                </c:pt>
                <c:pt idx="7">
                  <c:v>Hardy - MRSA</c:v>
                </c:pt>
                <c:pt idx="8">
                  <c:v>French - MRSA</c:v>
                </c:pt>
                <c:pt idx="9">
                  <c:v>Eckstein - Cdiff</c:v>
                </c:pt>
                <c:pt idx="10">
                  <c:v>Eckstein - VRE</c:v>
                </c:pt>
                <c:pt idx="11">
                  <c:v>Mean - manual disinfection</c:v>
                </c:pt>
              </c:strCache>
            </c:strRef>
          </c:cat>
          <c:val>
            <c:numRef>
              <c:f>Sheet1!$B$27:$B$38</c:f>
              <c:numCache>
                <c:formatCode>0</c:formatCode>
                <c:ptCount val="12"/>
                <c:pt idx="0">
                  <c:v>100</c:v>
                </c:pt>
                <c:pt idx="1">
                  <c:v>97</c:v>
                </c:pt>
                <c:pt idx="2">
                  <c:v>67</c:v>
                </c:pt>
                <c:pt idx="3">
                  <c:v>55</c:v>
                </c:pt>
                <c:pt idx="4">
                  <c:v>40</c:v>
                </c:pt>
                <c:pt idx="5">
                  <c:v>33</c:v>
                </c:pt>
                <c:pt idx="6">
                  <c:v>33</c:v>
                </c:pt>
                <c:pt idx="7">
                  <c:v>28</c:v>
                </c:pt>
                <c:pt idx="8">
                  <c:v>26</c:v>
                </c:pt>
                <c:pt idx="9">
                  <c:v>20</c:v>
                </c:pt>
                <c:pt idx="10">
                  <c:v>19</c:v>
                </c:pt>
                <c:pt idx="11" formatCode="General">
                  <c:v>47.090909090909207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BE-45B6-9634-90F031E79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8537528"/>
        <c:axId val="418537920"/>
      </c:barChart>
      <c:catAx>
        <c:axId val="418537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8537920"/>
        <c:crosses val="autoZero"/>
        <c:auto val="1"/>
        <c:lblAlgn val="ctr"/>
        <c:lblOffset val="100"/>
        <c:noMultiLvlLbl val="0"/>
      </c:catAx>
      <c:valAx>
        <c:axId val="418537920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/>
                  <a:t>Percentage reduction in frequency of swabs contaminated</a:t>
                </a:r>
              </a:p>
            </c:rich>
          </c:tx>
          <c:layout>
            <c:manualLayout>
              <c:xMode val="edge"/>
              <c:yMode val="edge"/>
              <c:x val="6.3350619239832479E-3"/>
              <c:y val="1.0886993351904658E-2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418537528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000">
          <a:latin typeface="+mj-lt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1E0-4D6B-8F3A-B4F359A18699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1E0-4D6B-8F3A-B4F359A18699}"/>
              </c:ext>
            </c:extLst>
          </c:dPt>
          <c:val>
            <c:numRef>
              <c:f>Sheet1!$A$2:$B$2</c:f>
              <c:numCache>
                <c:formatCode>General</c:formatCode>
                <c:ptCount val="2"/>
                <c:pt idx="0">
                  <c:v>10.6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E0-4D6B-8F3A-B4F359A18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8543408"/>
        <c:axId val="418542232"/>
      </c:barChart>
      <c:catAx>
        <c:axId val="418543408"/>
        <c:scaling>
          <c:orientation val="minMax"/>
        </c:scaling>
        <c:delete val="0"/>
        <c:axPos val="b"/>
        <c:majorTickMark val="out"/>
        <c:minorTickMark val="none"/>
        <c:tickLblPos val="nextTo"/>
        <c:crossAx val="418542232"/>
        <c:crosses val="autoZero"/>
        <c:auto val="1"/>
        <c:lblAlgn val="ctr"/>
        <c:lblOffset val="100"/>
        <c:noMultiLvlLbl val="0"/>
      </c:catAx>
      <c:valAx>
        <c:axId val="4185422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Rate / 1000 patient days</a:t>
                </a:r>
              </a:p>
            </c:rich>
          </c:tx>
          <c:layout>
            <c:manualLayout>
              <c:xMode val="edge"/>
              <c:yMode val="edge"/>
              <c:x val="1.0761515633784776E-2"/>
              <c:y val="0.12757174814851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18543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343EE0-9ADB-41D8-96D5-4E306ED9F922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B990E4CD-9336-4F85-A7BB-0813FB65B2E4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gm:t>
    </dgm:pt>
    <dgm:pt modelId="{D2CCB8FF-2434-49E9-A70F-4966D0446C89}" type="par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0F1AF1-1DC0-4536-8D17-ADA11095FD31}" type="sib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5F73-6341-40BE-8DE5-6EA0719F1C1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gm:t>
    </dgm:pt>
    <dgm:pt modelId="{901352DC-7236-496B-8946-52F20038B4E6}" type="par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C2523-D826-4797-B5BC-A2D323937ACE}" type="sib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738587-B6F2-4C5F-9012-88C3661F419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gm:t>
    </dgm:pt>
    <dgm:pt modelId="{838CA0A5-6224-43DD-A738-7BA972FCDD14}" type="par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EEDFF-79AA-4863-8AF1-8F1DCFA2400D}" type="sib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EFCEE-C497-4848-9B0E-3A6B65CF5A7E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gm:t>
    </dgm:pt>
    <dgm:pt modelId="{308251F3-ACF5-402D-9ADB-4282C801D074}" type="par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B1B76-624B-4DE7-A07A-1F2DD5C062B6}" type="sib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DD433-E3D5-4591-8BFE-1B5F24CD8E31}" type="pres">
      <dgm:prSet presAssocID="{3A343EE0-9ADB-41D8-96D5-4E306ED9F922}" presName="linear" presStyleCnt="0">
        <dgm:presLayoutVars>
          <dgm:animLvl val="lvl"/>
          <dgm:resizeHandles val="exact"/>
        </dgm:presLayoutVars>
      </dgm:prSet>
      <dgm:spPr/>
    </dgm:pt>
    <dgm:pt modelId="{C2F3026C-B952-43BC-B6A4-188FE74904DD}" type="pres">
      <dgm:prSet presAssocID="{B990E4CD-9336-4F85-A7BB-0813FB65B2E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5336BC-C612-423B-AA87-E8E736B349EF}" type="pres">
      <dgm:prSet presAssocID="{330F1AF1-1DC0-4536-8D17-ADA11095FD31}" presName="spacer" presStyleCnt="0"/>
      <dgm:spPr/>
    </dgm:pt>
    <dgm:pt modelId="{B326B1E7-C3E3-4BE9-9242-BD5137D8D5C3}" type="pres">
      <dgm:prSet presAssocID="{DC8C5F73-6341-40BE-8DE5-6EA0719F1C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D28424-0117-43A8-9813-25B33BD8A801}" type="pres">
      <dgm:prSet presAssocID="{AC3C2523-D826-4797-B5BC-A2D323937ACE}" presName="spacer" presStyleCnt="0"/>
      <dgm:spPr/>
    </dgm:pt>
    <dgm:pt modelId="{348690EA-520C-469D-ABEB-EEA4666B2A0C}" type="pres">
      <dgm:prSet presAssocID="{74738587-B6F2-4C5F-9012-88C3661F41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182C4AA-B114-4595-A715-C46946E577E3}" type="pres">
      <dgm:prSet presAssocID="{635EEDFF-79AA-4863-8AF1-8F1DCFA2400D}" presName="spacer" presStyleCnt="0"/>
      <dgm:spPr/>
    </dgm:pt>
    <dgm:pt modelId="{E7AA639A-9A64-4696-BEDE-1A5B19668EF0}" type="pres">
      <dgm:prSet presAssocID="{18CEFCEE-C497-4848-9B0E-3A6B65CF5A7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D93A635-AA09-486F-ABB5-9113C7D194C4}" srcId="{3A343EE0-9ADB-41D8-96D5-4E306ED9F922}" destId="{B990E4CD-9336-4F85-A7BB-0813FB65B2E4}" srcOrd="0" destOrd="0" parTransId="{D2CCB8FF-2434-49E9-A70F-4966D0446C89}" sibTransId="{330F1AF1-1DC0-4536-8D17-ADA11095FD31}"/>
    <dgm:cxn modelId="{4FB33566-61C7-412F-9BD8-CF26EA9C6243}" srcId="{3A343EE0-9ADB-41D8-96D5-4E306ED9F922}" destId="{74738587-B6F2-4C5F-9012-88C3661F419F}" srcOrd="2" destOrd="0" parTransId="{838CA0A5-6224-43DD-A738-7BA972FCDD14}" sibTransId="{635EEDFF-79AA-4863-8AF1-8F1DCFA2400D}"/>
    <dgm:cxn modelId="{0BB54A6C-BF29-47D3-83B9-B1FB89896BA8}" srcId="{3A343EE0-9ADB-41D8-96D5-4E306ED9F922}" destId="{18CEFCEE-C497-4848-9B0E-3A6B65CF5A7E}" srcOrd="3" destOrd="0" parTransId="{308251F3-ACF5-402D-9ADB-4282C801D074}" sibTransId="{B0FB1B76-624B-4DE7-A07A-1F2DD5C062B6}"/>
    <dgm:cxn modelId="{6F57DB57-4A17-4FCF-AFF1-66DA90DA9015}" type="presOf" srcId="{B990E4CD-9336-4F85-A7BB-0813FB65B2E4}" destId="{C2F3026C-B952-43BC-B6A4-188FE74904DD}" srcOrd="0" destOrd="0" presId="urn:microsoft.com/office/officeart/2005/8/layout/vList2"/>
    <dgm:cxn modelId="{FAB61591-0113-4F58-A088-4E6BF81F7DC5}" type="presOf" srcId="{18CEFCEE-C497-4848-9B0E-3A6B65CF5A7E}" destId="{E7AA639A-9A64-4696-BEDE-1A5B19668EF0}" srcOrd="0" destOrd="0" presId="urn:microsoft.com/office/officeart/2005/8/layout/vList2"/>
    <dgm:cxn modelId="{FFA9D4A7-7CA3-4A79-8AFC-59B0B0F7282C}" srcId="{3A343EE0-9ADB-41D8-96D5-4E306ED9F922}" destId="{DC8C5F73-6341-40BE-8DE5-6EA0719F1C1F}" srcOrd="1" destOrd="0" parTransId="{901352DC-7236-496B-8946-52F20038B4E6}" sibTransId="{AC3C2523-D826-4797-B5BC-A2D323937ACE}"/>
    <dgm:cxn modelId="{C430A2B7-7706-479E-9CD3-62AC46325548}" type="presOf" srcId="{3A343EE0-9ADB-41D8-96D5-4E306ED9F922}" destId="{B22DD433-E3D5-4591-8BFE-1B5F24CD8E31}" srcOrd="0" destOrd="0" presId="urn:microsoft.com/office/officeart/2005/8/layout/vList2"/>
    <dgm:cxn modelId="{496302B8-6325-40E4-8142-90D988BAD2B7}" type="presOf" srcId="{74738587-B6F2-4C5F-9012-88C3661F419F}" destId="{348690EA-520C-469D-ABEB-EEA4666B2A0C}" srcOrd="0" destOrd="0" presId="urn:microsoft.com/office/officeart/2005/8/layout/vList2"/>
    <dgm:cxn modelId="{C2D429C5-3E57-492C-A065-872FE1AF1A16}" type="presOf" srcId="{DC8C5F73-6341-40BE-8DE5-6EA0719F1C1F}" destId="{B326B1E7-C3E3-4BE9-9242-BD5137D8D5C3}" srcOrd="0" destOrd="0" presId="urn:microsoft.com/office/officeart/2005/8/layout/vList2"/>
    <dgm:cxn modelId="{7AC7939A-884F-4BE3-899F-5F0691D87716}" type="presParOf" srcId="{B22DD433-E3D5-4591-8BFE-1B5F24CD8E31}" destId="{C2F3026C-B952-43BC-B6A4-188FE74904DD}" srcOrd="0" destOrd="0" presId="urn:microsoft.com/office/officeart/2005/8/layout/vList2"/>
    <dgm:cxn modelId="{C931899A-0096-4BC7-925F-98782DEB5573}" type="presParOf" srcId="{B22DD433-E3D5-4591-8BFE-1B5F24CD8E31}" destId="{A05336BC-C612-423B-AA87-E8E736B349EF}" srcOrd="1" destOrd="0" presId="urn:microsoft.com/office/officeart/2005/8/layout/vList2"/>
    <dgm:cxn modelId="{403AFEC8-775C-4958-978E-375593FB5B8F}" type="presParOf" srcId="{B22DD433-E3D5-4591-8BFE-1B5F24CD8E31}" destId="{B326B1E7-C3E3-4BE9-9242-BD5137D8D5C3}" srcOrd="2" destOrd="0" presId="urn:microsoft.com/office/officeart/2005/8/layout/vList2"/>
    <dgm:cxn modelId="{BE1FA0C8-3C4E-45A1-B3CC-7109BCC95757}" type="presParOf" srcId="{B22DD433-E3D5-4591-8BFE-1B5F24CD8E31}" destId="{E1D28424-0117-43A8-9813-25B33BD8A801}" srcOrd="3" destOrd="0" presId="urn:microsoft.com/office/officeart/2005/8/layout/vList2"/>
    <dgm:cxn modelId="{ECC1C0B3-CA23-4044-9787-60DBC310B14C}" type="presParOf" srcId="{B22DD433-E3D5-4591-8BFE-1B5F24CD8E31}" destId="{348690EA-520C-469D-ABEB-EEA4666B2A0C}" srcOrd="4" destOrd="0" presId="urn:microsoft.com/office/officeart/2005/8/layout/vList2"/>
    <dgm:cxn modelId="{A7C2B5E4-C348-42C9-B43B-EFF1D795D817}" type="presParOf" srcId="{B22DD433-E3D5-4591-8BFE-1B5F24CD8E31}" destId="{A182C4AA-B114-4595-A715-C46946E577E3}" srcOrd="5" destOrd="0" presId="urn:microsoft.com/office/officeart/2005/8/layout/vList2"/>
    <dgm:cxn modelId="{9A41F302-F196-4DB9-9500-140A2B04D57F}" type="presParOf" srcId="{B22DD433-E3D5-4591-8BFE-1B5F24CD8E31}" destId="{E7AA639A-9A64-4696-BEDE-1A5B19668EF0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343EE0-9ADB-41D8-96D5-4E306ED9F922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B990E4CD-9336-4F85-A7BB-0813FB65B2E4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gm:t>
    </dgm:pt>
    <dgm:pt modelId="{D2CCB8FF-2434-49E9-A70F-4966D0446C89}" type="par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0F1AF1-1DC0-4536-8D17-ADA11095FD31}" type="sib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5F73-6341-40BE-8DE5-6EA0719F1C1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gm:t>
    </dgm:pt>
    <dgm:pt modelId="{901352DC-7236-496B-8946-52F20038B4E6}" type="par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C2523-D826-4797-B5BC-A2D323937ACE}" type="sib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738587-B6F2-4C5F-9012-88C3661F419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gm:t>
    </dgm:pt>
    <dgm:pt modelId="{838CA0A5-6224-43DD-A738-7BA972FCDD14}" type="par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EEDFF-79AA-4863-8AF1-8F1DCFA2400D}" type="sib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EFCEE-C497-4848-9B0E-3A6B65CF5A7E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gm:t>
    </dgm:pt>
    <dgm:pt modelId="{308251F3-ACF5-402D-9ADB-4282C801D074}" type="par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B1B76-624B-4DE7-A07A-1F2DD5C062B6}" type="sib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DD433-E3D5-4591-8BFE-1B5F24CD8E31}" type="pres">
      <dgm:prSet presAssocID="{3A343EE0-9ADB-41D8-96D5-4E306ED9F922}" presName="linear" presStyleCnt="0">
        <dgm:presLayoutVars>
          <dgm:animLvl val="lvl"/>
          <dgm:resizeHandles val="exact"/>
        </dgm:presLayoutVars>
      </dgm:prSet>
      <dgm:spPr/>
    </dgm:pt>
    <dgm:pt modelId="{C2F3026C-B952-43BC-B6A4-188FE74904DD}" type="pres">
      <dgm:prSet presAssocID="{B990E4CD-9336-4F85-A7BB-0813FB65B2E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5336BC-C612-423B-AA87-E8E736B349EF}" type="pres">
      <dgm:prSet presAssocID="{330F1AF1-1DC0-4536-8D17-ADA11095FD31}" presName="spacer" presStyleCnt="0"/>
      <dgm:spPr/>
    </dgm:pt>
    <dgm:pt modelId="{B326B1E7-C3E3-4BE9-9242-BD5137D8D5C3}" type="pres">
      <dgm:prSet presAssocID="{DC8C5F73-6341-40BE-8DE5-6EA0719F1C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D28424-0117-43A8-9813-25B33BD8A801}" type="pres">
      <dgm:prSet presAssocID="{AC3C2523-D826-4797-B5BC-A2D323937ACE}" presName="spacer" presStyleCnt="0"/>
      <dgm:spPr/>
    </dgm:pt>
    <dgm:pt modelId="{348690EA-520C-469D-ABEB-EEA4666B2A0C}" type="pres">
      <dgm:prSet presAssocID="{74738587-B6F2-4C5F-9012-88C3661F41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182C4AA-B114-4595-A715-C46946E577E3}" type="pres">
      <dgm:prSet presAssocID="{635EEDFF-79AA-4863-8AF1-8F1DCFA2400D}" presName="spacer" presStyleCnt="0"/>
      <dgm:spPr/>
    </dgm:pt>
    <dgm:pt modelId="{E7AA639A-9A64-4696-BEDE-1A5B19668EF0}" type="pres">
      <dgm:prSet presAssocID="{18CEFCEE-C497-4848-9B0E-3A6B65CF5A7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D93A635-AA09-486F-ABB5-9113C7D194C4}" srcId="{3A343EE0-9ADB-41D8-96D5-4E306ED9F922}" destId="{B990E4CD-9336-4F85-A7BB-0813FB65B2E4}" srcOrd="0" destOrd="0" parTransId="{D2CCB8FF-2434-49E9-A70F-4966D0446C89}" sibTransId="{330F1AF1-1DC0-4536-8D17-ADA11095FD31}"/>
    <dgm:cxn modelId="{4FB33566-61C7-412F-9BD8-CF26EA9C6243}" srcId="{3A343EE0-9ADB-41D8-96D5-4E306ED9F922}" destId="{74738587-B6F2-4C5F-9012-88C3661F419F}" srcOrd="2" destOrd="0" parTransId="{838CA0A5-6224-43DD-A738-7BA972FCDD14}" sibTransId="{635EEDFF-79AA-4863-8AF1-8F1DCFA2400D}"/>
    <dgm:cxn modelId="{0BB54A6C-BF29-47D3-83B9-B1FB89896BA8}" srcId="{3A343EE0-9ADB-41D8-96D5-4E306ED9F922}" destId="{18CEFCEE-C497-4848-9B0E-3A6B65CF5A7E}" srcOrd="3" destOrd="0" parTransId="{308251F3-ACF5-402D-9ADB-4282C801D074}" sibTransId="{B0FB1B76-624B-4DE7-A07A-1F2DD5C062B6}"/>
    <dgm:cxn modelId="{6F57DB57-4A17-4FCF-AFF1-66DA90DA9015}" type="presOf" srcId="{B990E4CD-9336-4F85-A7BB-0813FB65B2E4}" destId="{C2F3026C-B952-43BC-B6A4-188FE74904DD}" srcOrd="0" destOrd="0" presId="urn:microsoft.com/office/officeart/2005/8/layout/vList2"/>
    <dgm:cxn modelId="{FAB61591-0113-4F58-A088-4E6BF81F7DC5}" type="presOf" srcId="{18CEFCEE-C497-4848-9B0E-3A6B65CF5A7E}" destId="{E7AA639A-9A64-4696-BEDE-1A5B19668EF0}" srcOrd="0" destOrd="0" presId="urn:microsoft.com/office/officeart/2005/8/layout/vList2"/>
    <dgm:cxn modelId="{FFA9D4A7-7CA3-4A79-8AFC-59B0B0F7282C}" srcId="{3A343EE0-9ADB-41D8-96D5-4E306ED9F922}" destId="{DC8C5F73-6341-40BE-8DE5-6EA0719F1C1F}" srcOrd="1" destOrd="0" parTransId="{901352DC-7236-496B-8946-52F20038B4E6}" sibTransId="{AC3C2523-D826-4797-B5BC-A2D323937ACE}"/>
    <dgm:cxn modelId="{C430A2B7-7706-479E-9CD3-62AC46325548}" type="presOf" srcId="{3A343EE0-9ADB-41D8-96D5-4E306ED9F922}" destId="{B22DD433-E3D5-4591-8BFE-1B5F24CD8E31}" srcOrd="0" destOrd="0" presId="urn:microsoft.com/office/officeart/2005/8/layout/vList2"/>
    <dgm:cxn modelId="{496302B8-6325-40E4-8142-90D988BAD2B7}" type="presOf" srcId="{74738587-B6F2-4C5F-9012-88C3661F419F}" destId="{348690EA-520C-469D-ABEB-EEA4666B2A0C}" srcOrd="0" destOrd="0" presId="urn:microsoft.com/office/officeart/2005/8/layout/vList2"/>
    <dgm:cxn modelId="{C2D429C5-3E57-492C-A065-872FE1AF1A16}" type="presOf" srcId="{DC8C5F73-6341-40BE-8DE5-6EA0719F1C1F}" destId="{B326B1E7-C3E3-4BE9-9242-BD5137D8D5C3}" srcOrd="0" destOrd="0" presId="urn:microsoft.com/office/officeart/2005/8/layout/vList2"/>
    <dgm:cxn modelId="{7AC7939A-884F-4BE3-899F-5F0691D87716}" type="presParOf" srcId="{B22DD433-E3D5-4591-8BFE-1B5F24CD8E31}" destId="{C2F3026C-B952-43BC-B6A4-188FE74904DD}" srcOrd="0" destOrd="0" presId="urn:microsoft.com/office/officeart/2005/8/layout/vList2"/>
    <dgm:cxn modelId="{C931899A-0096-4BC7-925F-98782DEB5573}" type="presParOf" srcId="{B22DD433-E3D5-4591-8BFE-1B5F24CD8E31}" destId="{A05336BC-C612-423B-AA87-E8E736B349EF}" srcOrd="1" destOrd="0" presId="urn:microsoft.com/office/officeart/2005/8/layout/vList2"/>
    <dgm:cxn modelId="{403AFEC8-775C-4958-978E-375593FB5B8F}" type="presParOf" srcId="{B22DD433-E3D5-4591-8BFE-1B5F24CD8E31}" destId="{B326B1E7-C3E3-4BE9-9242-BD5137D8D5C3}" srcOrd="2" destOrd="0" presId="urn:microsoft.com/office/officeart/2005/8/layout/vList2"/>
    <dgm:cxn modelId="{BE1FA0C8-3C4E-45A1-B3CC-7109BCC95757}" type="presParOf" srcId="{B22DD433-E3D5-4591-8BFE-1B5F24CD8E31}" destId="{E1D28424-0117-43A8-9813-25B33BD8A801}" srcOrd="3" destOrd="0" presId="urn:microsoft.com/office/officeart/2005/8/layout/vList2"/>
    <dgm:cxn modelId="{ECC1C0B3-CA23-4044-9787-60DBC310B14C}" type="presParOf" srcId="{B22DD433-E3D5-4591-8BFE-1B5F24CD8E31}" destId="{348690EA-520C-469D-ABEB-EEA4666B2A0C}" srcOrd="4" destOrd="0" presId="urn:microsoft.com/office/officeart/2005/8/layout/vList2"/>
    <dgm:cxn modelId="{A7C2B5E4-C348-42C9-B43B-EFF1D795D817}" type="presParOf" srcId="{B22DD433-E3D5-4591-8BFE-1B5F24CD8E31}" destId="{A182C4AA-B114-4595-A715-C46946E577E3}" srcOrd="5" destOrd="0" presId="urn:microsoft.com/office/officeart/2005/8/layout/vList2"/>
    <dgm:cxn modelId="{9A41F302-F196-4DB9-9500-140A2B04D57F}" type="presParOf" srcId="{B22DD433-E3D5-4591-8BFE-1B5F24CD8E31}" destId="{E7AA639A-9A64-4696-BEDE-1A5B19668EF0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343EE0-9ADB-41D8-96D5-4E306ED9F922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B990E4CD-9336-4F85-A7BB-0813FB65B2E4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gm:t>
    </dgm:pt>
    <dgm:pt modelId="{D2CCB8FF-2434-49E9-A70F-4966D0446C89}" type="par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0F1AF1-1DC0-4536-8D17-ADA11095FD31}" type="sib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5F73-6341-40BE-8DE5-6EA0719F1C1F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gm:t>
    </dgm:pt>
    <dgm:pt modelId="{901352DC-7236-496B-8946-52F20038B4E6}" type="par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C2523-D826-4797-B5BC-A2D323937ACE}" type="sib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738587-B6F2-4C5F-9012-88C3661F419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gm:t>
    </dgm:pt>
    <dgm:pt modelId="{838CA0A5-6224-43DD-A738-7BA972FCDD14}" type="par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EEDFF-79AA-4863-8AF1-8F1DCFA2400D}" type="sib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EFCEE-C497-4848-9B0E-3A6B65CF5A7E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gm:t>
    </dgm:pt>
    <dgm:pt modelId="{308251F3-ACF5-402D-9ADB-4282C801D074}" type="par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B1B76-624B-4DE7-A07A-1F2DD5C062B6}" type="sib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DD433-E3D5-4591-8BFE-1B5F24CD8E31}" type="pres">
      <dgm:prSet presAssocID="{3A343EE0-9ADB-41D8-96D5-4E306ED9F922}" presName="linear" presStyleCnt="0">
        <dgm:presLayoutVars>
          <dgm:animLvl val="lvl"/>
          <dgm:resizeHandles val="exact"/>
        </dgm:presLayoutVars>
      </dgm:prSet>
      <dgm:spPr/>
    </dgm:pt>
    <dgm:pt modelId="{C2F3026C-B952-43BC-B6A4-188FE74904DD}" type="pres">
      <dgm:prSet presAssocID="{B990E4CD-9336-4F85-A7BB-0813FB65B2E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5336BC-C612-423B-AA87-E8E736B349EF}" type="pres">
      <dgm:prSet presAssocID="{330F1AF1-1DC0-4536-8D17-ADA11095FD31}" presName="spacer" presStyleCnt="0"/>
      <dgm:spPr/>
    </dgm:pt>
    <dgm:pt modelId="{B326B1E7-C3E3-4BE9-9242-BD5137D8D5C3}" type="pres">
      <dgm:prSet presAssocID="{DC8C5F73-6341-40BE-8DE5-6EA0719F1C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D28424-0117-43A8-9813-25B33BD8A801}" type="pres">
      <dgm:prSet presAssocID="{AC3C2523-D826-4797-B5BC-A2D323937ACE}" presName="spacer" presStyleCnt="0"/>
      <dgm:spPr/>
    </dgm:pt>
    <dgm:pt modelId="{348690EA-520C-469D-ABEB-EEA4666B2A0C}" type="pres">
      <dgm:prSet presAssocID="{74738587-B6F2-4C5F-9012-88C3661F41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182C4AA-B114-4595-A715-C46946E577E3}" type="pres">
      <dgm:prSet presAssocID="{635EEDFF-79AA-4863-8AF1-8F1DCFA2400D}" presName="spacer" presStyleCnt="0"/>
      <dgm:spPr/>
    </dgm:pt>
    <dgm:pt modelId="{E7AA639A-9A64-4696-BEDE-1A5B19668EF0}" type="pres">
      <dgm:prSet presAssocID="{18CEFCEE-C497-4848-9B0E-3A6B65CF5A7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D93A635-AA09-486F-ABB5-9113C7D194C4}" srcId="{3A343EE0-9ADB-41D8-96D5-4E306ED9F922}" destId="{B990E4CD-9336-4F85-A7BB-0813FB65B2E4}" srcOrd="0" destOrd="0" parTransId="{D2CCB8FF-2434-49E9-A70F-4966D0446C89}" sibTransId="{330F1AF1-1DC0-4536-8D17-ADA11095FD31}"/>
    <dgm:cxn modelId="{4FB33566-61C7-412F-9BD8-CF26EA9C6243}" srcId="{3A343EE0-9ADB-41D8-96D5-4E306ED9F922}" destId="{74738587-B6F2-4C5F-9012-88C3661F419F}" srcOrd="2" destOrd="0" parTransId="{838CA0A5-6224-43DD-A738-7BA972FCDD14}" sibTransId="{635EEDFF-79AA-4863-8AF1-8F1DCFA2400D}"/>
    <dgm:cxn modelId="{0BB54A6C-BF29-47D3-83B9-B1FB89896BA8}" srcId="{3A343EE0-9ADB-41D8-96D5-4E306ED9F922}" destId="{18CEFCEE-C497-4848-9B0E-3A6B65CF5A7E}" srcOrd="3" destOrd="0" parTransId="{308251F3-ACF5-402D-9ADB-4282C801D074}" sibTransId="{B0FB1B76-624B-4DE7-A07A-1F2DD5C062B6}"/>
    <dgm:cxn modelId="{6F57DB57-4A17-4FCF-AFF1-66DA90DA9015}" type="presOf" srcId="{B990E4CD-9336-4F85-A7BB-0813FB65B2E4}" destId="{C2F3026C-B952-43BC-B6A4-188FE74904DD}" srcOrd="0" destOrd="0" presId="urn:microsoft.com/office/officeart/2005/8/layout/vList2"/>
    <dgm:cxn modelId="{FAB61591-0113-4F58-A088-4E6BF81F7DC5}" type="presOf" srcId="{18CEFCEE-C497-4848-9B0E-3A6B65CF5A7E}" destId="{E7AA639A-9A64-4696-BEDE-1A5B19668EF0}" srcOrd="0" destOrd="0" presId="urn:microsoft.com/office/officeart/2005/8/layout/vList2"/>
    <dgm:cxn modelId="{FFA9D4A7-7CA3-4A79-8AFC-59B0B0F7282C}" srcId="{3A343EE0-9ADB-41D8-96D5-4E306ED9F922}" destId="{DC8C5F73-6341-40BE-8DE5-6EA0719F1C1F}" srcOrd="1" destOrd="0" parTransId="{901352DC-7236-496B-8946-52F20038B4E6}" sibTransId="{AC3C2523-D826-4797-B5BC-A2D323937ACE}"/>
    <dgm:cxn modelId="{C430A2B7-7706-479E-9CD3-62AC46325548}" type="presOf" srcId="{3A343EE0-9ADB-41D8-96D5-4E306ED9F922}" destId="{B22DD433-E3D5-4591-8BFE-1B5F24CD8E31}" srcOrd="0" destOrd="0" presId="urn:microsoft.com/office/officeart/2005/8/layout/vList2"/>
    <dgm:cxn modelId="{496302B8-6325-40E4-8142-90D988BAD2B7}" type="presOf" srcId="{74738587-B6F2-4C5F-9012-88C3661F419F}" destId="{348690EA-520C-469D-ABEB-EEA4666B2A0C}" srcOrd="0" destOrd="0" presId="urn:microsoft.com/office/officeart/2005/8/layout/vList2"/>
    <dgm:cxn modelId="{C2D429C5-3E57-492C-A065-872FE1AF1A16}" type="presOf" srcId="{DC8C5F73-6341-40BE-8DE5-6EA0719F1C1F}" destId="{B326B1E7-C3E3-4BE9-9242-BD5137D8D5C3}" srcOrd="0" destOrd="0" presId="urn:microsoft.com/office/officeart/2005/8/layout/vList2"/>
    <dgm:cxn modelId="{7AC7939A-884F-4BE3-899F-5F0691D87716}" type="presParOf" srcId="{B22DD433-E3D5-4591-8BFE-1B5F24CD8E31}" destId="{C2F3026C-B952-43BC-B6A4-188FE74904DD}" srcOrd="0" destOrd="0" presId="urn:microsoft.com/office/officeart/2005/8/layout/vList2"/>
    <dgm:cxn modelId="{C931899A-0096-4BC7-925F-98782DEB5573}" type="presParOf" srcId="{B22DD433-E3D5-4591-8BFE-1B5F24CD8E31}" destId="{A05336BC-C612-423B-AA87-E8E736B349EF}" srcOrd="1" destOrd="0" presId="urn:microsoft.com/office/officeart/2005/8/layout/vList2"/>
    <dgm:cxn modelId="{403AFEC8-775C-4958-978E-375593FB5B8F}" type="presParOf" srcId="{B22DD433-E3D5-4591-8BFE-1B5F24CD8E31}" destId="{B326B1E7-C3E3-4BE9-9242-BD5137D8D5C3}" srcOrd="2" destOrd="0" presId="urn:microsoft.com/office/officeart/2005/8/layout/vList2"/>
    <dgm:cxn modelId="{BE1FA0C8-3C4E-45A1-B3CC-7109BCC95757}" type="presParOf" srcId="{B22DD433-E3D5-4591-8BFE-1B5F24CD8E31}" destId="{E1D28424-0117-43A8-9813-25B33BD8A801}" srcOrd="3" destOrd="0" presId="urn:microsoft.com/office/officeart/2005/8/layout/vList2"/>
    <dgm:cxn modelId="{ECC1C0B3-CA23-4044-9787-60DBC310B14C}" type="presParOf" srcId="{B22DD433-E3D5-4591-8BFE-1B5F24CD8E31}" destId="{348690EA-520C-469D-ABEB-EEA4666B2A0C}" srcOrd="4" destOrd="0" presId="urn:microsoft.com/office/officeart/2005/8/layout/vList2"/>
    <dgm:cxn modelId="{A7C2B5E4-C348-42C9-B43B-EFF1D795D817}" type="presParOf" srcId="{B22DD433-E3D5-4591-8BFE-1B5F24CD8E31}" destId="{A182C4AA-B114-4595-A715-C46946E577E3}" srcOrd="5" destOrd="0" presId="urn:microsoft.com/office/officeart/2005/8/layout/vList2"/>
    <dgm:cxn modelId="{9A41F302-F196-4DB9-9500-140A2B04D57F}" type="presParOf" srcId="{B22DD433-E3D5-4591-8BFE-1B5F24CD8E31}" destId="{E7AA639A-9A64-4696-BEDE-1A5B19668EF0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C3FC17-EF47-4211-9E94-BC73B40455C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F9C7723-ECA9-4411-AB20-B3DC93FB3A2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Detergent</a:t>
          </a:r>
        </a:p>
      </dgm:t>
    </dgm:pt>
    <dgm:pt modelId="{90B12D03-9D7C-49C4-98E5-21C0EA2943FD}" type="parTrans" cxnId="{8A6B6464-2220-4B08-9F46-168811F460F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2F7BC9-47F5-4EFA-AB8F-D49B3235FB7E}" type="sibTrans" cxnId="{8A6B6464-2220-4B08-9F46-168811F460F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1B95A0-D6F5-46B4-84BF-6153A325D15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Disinfectant</a:t>
          </a:r>
        </a:p>
      </dgm:t>
    </dgm:pt>
    <dgm:pt modelId="{CA85FFD8-3D9D-401E-8752-4A23135971A7}" type="parTrans" cxnId="{B600EDA2-3A19-46E8-A200-545C4112D1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288988-334B-4C92-B8A2-55040D275958}" type="sibTrans" cxnId="{B600EDA2-3A19-46E8-A200-545C4112D1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2544C1-05C8-4CB1-B338-95ACBFDD06CF}" type="pres">
      <dgm:prSet presAssocID="{FCC3FC17-EF47-4211-9E94-BC73B40455C7}" presName="Name0" presStyleCnt="0">
        <dgm:presLayoutVars>
          <dgm:dir/>
          <dgm:resizeHandles val="exact"/>
        </dgm:presLayoutVars>
      </dgm:prSet>
      <dgm:spPr/>
    </dgm:pt>
    <dgm:pt modelId="{C8C5FBFF-2DA7-451F-B356-4ADD82B436F2}" type="pres">
      <dgm:prSet presAssocID="{DF9C7723-ECA9-4411-AB20-B3DC93FB3A29}" presName="Name5" presStyleLbl="vennNode1" presStyleIdx="0" presStyleCnt="2">
        <dgm:presLayoutVars>
          <dgm:bulletEnabled val="1"/>
        </dgm:presLayoutVars>
      </dgm:prSet>
      <dgm:spPr/>
    </dgm:pt>
    <dgm:pt modelId="{8C0EF9B1-921A-475C-AFE0-7E0DDC61700B}" type="pres">
      <dgm:prSet presAssocID="{272F7BC9-47F5-4EFA-AB8F-D49B3235FB7E}" presName="space" presStyleCnt="0"/>
      <dgm:spPr/>
    </dgm:pt>
    <dgm:pt modelId="{4BA7DD19-1ED3-4378-BBEB-CB9E1C194209}" type="pres">
      <dgm:prSet presAssocID="{891B95A0-D6F5-46B4-84BF-6153A325D159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8A6B6464-2220-4B08-9F46-168811F460F2}" srcId="{FCC3FC17-EF47-4211-9E94-BC73B40455C7}" destId="{DF9C7723-ECA9-4411-AB20-B3DC93FB3A29}" srcOrd="0" destOrd="0" parTransId="{90B12D03-9D7C-49C4-98E5-21C0EA2943FD}" sibTransId="{272F7BC9-47F5-4EFA-AB8F-D49B3235FB7E}"/>
    <dgm:cxn modelId="{E76A9C78-A9BE-434D-89E2-FDE5E063A190}" type="presOf" srcId="{FCC3FC17-EF47-4211-9E94-BC73B40455C7}" destId="{E62544C1-05C8-4CB1-B338-95ACBFDD06CF}" srcOrd="0" destOrd="0" presId="urn:microsoft.com/office/officeart/2005/8/layout/venn3"/>
    <dgm:cxn modelId="{B600EDA2-3A19-46E8-A200-545C4112D182}" srcId="{FCC3FC17-EF47-4211-9E94-BC73B40455C7}" destId="{891B95A0-D6F5-46B4-84BF-6153A325D159}" srcOrd="1" destOrd="0" parTransId="{CA85FFD8-3D9D-401E-8752-4A23135971A7}" sibTransId="{1C288988-334B-4C92-B8A2-55040D275958}"/>
    <dgm:cxn modelId="{45F3F6BF-2E5C-4371-B0CB-14C884FABC59}" type="presOf" srcId="{DF9C7723-ECA9-4411-AB20-B3DC93FB3A29}" destId="{C8C5FBFF-2DA7-451F-B356-4ADD82B436F2}" srcOrd="0" destOrd="0" presId="urn:microsoft.com/office/officeart/2005/8/layout/venn3"/>
    <dgm:cxn modelId="{74EC27DA-1E4F-4E46-AE01-8A15C498B61D}" type="presOf" srcId="{891B95A0-D6F5-46B4-84BF-6153A325D159}" destId="{4BA7DD19-1ED3-4378-BBEB-CB9E1C194209}" srcOrd="0" destOrd="0" presId="urn:microsoft.com/office/officeart/2005/8/layout/venn3"/>
    <dgm:cxn modelId="{363231D7-BBAE-48FC-83AB-86BE1035506D}" type="presParOf" srcId="{E62544C1-05C8-4CB1-B338-95ACBFDD06CF}" destId="{C8C5FBFF-2DA7-451F-B356-4ADD82B436F2}" srcOrd="0" destOrd="0" presId="urn:microsoft.com/office/officeart/2005/8/layout/venn3"/>
    <dgm:cxn modelId="{2E765438-A36F-4594-A817-5F431310C61F}" type="presParOf" srcId="{E62544C1-05C8-4CB1-B338-95ACBFDD06CF}" destId="{8C0EF9B1-921A-475C-AFE0-7E0DDC61700B}" srcOrd="1" destOrd="0" presId="urn:microsoft.com/office/officeart/2005/8/layout/venn3"/>
    <dgm:cxn modelId="{94EF8173-0AED-453B-8BBF-575D193CEE37}" type="presParOf" srcId="{E62544C1-05C8-4CB1-B338-95ACBFDD06CF}" destId="{4BA7DD19-1ED3-4378-BBEB-CB9E1C194209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C3FC17-EF47-4211-9E94-BC73B40455C7}" type="doc">
      <dgm:prSet loTypeId="urn:microsoft.com/office/officeart/2005/8/layout/venn3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DF9C7723-ECA9-4411-AB20-B3DC93FB3A2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“Bucket method”</a:t>
          </a:r>
        </a:p>
      </dgm:t>
    </dgm:pt>
    <dgm:pt modelId="{90B12D03-9D7C-49C4-98E5-21C0EA2943FD}" type="parTrans" cxnId="{8A6B6464-2220-4B08-9F46-168811F460F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2F7BC9-47F5-4EFA-AB8F-D49B3235FB7E}" type="sibTrans" cxnId="{8A6B6464-2220-4B08-9F46-168811F460F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1B95A0-D6F5-46B4-84BF-6153A325D15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Wipes</a:t>
          </a:r>
        </a:p>
      </dgm:t>
    </dgm:pt>
    <dgm:pt modelId="{CA85FFD8-3D9D-401E-8752-4A23135971A7}" type="parTrans" cxnId="{B600EDA2-3A19-46E8-A200-545C4112D1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288988-334B-4C92-B8A2-55040D275958}" type="sibTrans" cxnId="{B600EDA2-3A19-46E8-A200-545C4112D1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592A6B-1F2D-4A1A-B23D-3121F772BB25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Automated</a:t>
          </a:r>
        </a:p>
      </dgm:t>
    </dgm:pt>
    <dgm:pt modelId="{9DC2DCE6-3DC1-490E-8D41-2CEDADDABC08}" type="parTrans" cxnId="{BB4C948E-8CD9-46E5-A864-3BA0367BC7B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5E475E-CF53-40B8-96EB-AF63C0FFC605}" type="sibTrans" cxnId="{BB4C948E-8CD9-46E5-A864-3BA0367BC7B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2544C1-05C8-4CB1-B338-95ACBFDD06CF}" type="pres">
      <dgm:prSet presAssocID="{FCC3FC17-EF47-4211-9E94-BC73B40455C7}" presName="Name0" presStyleCnt="0">
        <dgm:presLayoutVars>
          <dgm:dir/>
          <dgm:resizeHandles val="exact"/>
        </dgm:presLayoutVars>
      </dgm:prSet>
      <dgm:spPr/>
    </dgm:pt>
    <dgm:pt modelId="{C8C5FBFF-2DA7-451F-B356-4ADD82B436F2}" type="pres">
      <dgm:prSet presAssocID="{DF9C7723-ECA9-4411-AB20-B3DC93FB3A29}" presName="Name5" presStyleLbl="vennNode1" presStyleIdx="0" presStyleCnt="3">
        <dgm:presLayoutVars>
          <dgm:bulletEnabled val="1"/>
        </dgm:presLayoutVars>
      </dgm:prSet>
      <dgm:spPr/>
    </dgm:pt>
    <dgm:pt modelId="{8C0EF9B1-921A-475C-AFE0-7E0DDC61700B}" type="pres">
      <dgm:prSet presAssocID="{272F7BC9-47F5-4EFA-AB8F-D49B3235FB7E}" presName="space" presStyleCnt="0"/>
      <dgm:spPr/>
    </dgm:pt>
    <dgm:pt modelId="{4BA7DD19-1ED3-4378-BBEB-CB9E1C194209}" type="pres">
      <dgm:prSet presAssocID="{891B95A0-D6F5-46B4-84BF-6153A325D159}" presName="Name5" presStyleLbl="vennNode1" presStyleIdx="1" presStyleCnt="3">
        <dgm:presLayoutVars>
          <dgm:bulletEnabled val="1"/>
        </dgm:presLayoutVars>
      </dgm:prSet>
      <dgm:spPr/>
    </dgm:pt>
    <dgm:pt modelId="{5109A873-1F97-4572-8FCE-3F670E78560D}" type="pres">
      <dgm:prSet presAssocID="{1C288988-334B-4C92-B8A2-55040D275958}" presName="space" presStyleCnt="0"/>
      <dgm:spPr/>
    </dgm:pt>
    <dgm:pt modelId="{801D3DB7-2230-45E7-8453-2D8D186D904E}" type="pres">
      <dgm:prSet presAssocID="{3E592A6B-1F2D-4A1A-B23D-3121F772BB2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8A6B6464-2220-4B08-9F46-168811F460F2}" srcId="{FCC3FC17-EF47-4211-9E94-BC73B40455C7}" destId="{DF9C7723-ECA9-4411-AB20-B3DC93FB3A29}" srcOrd="0" destOrd="0" parTransId="{90B12D03-9D7C-49C4-98E5-21C0EA2943FD}" sibTransId="{272F7BC9-47F5-4EFA-AB8F-D49B3235FB7E}"/>
    <dgm:cxn modelId="{E76A9C78-A9BE-434D-89E2-FDE5E063A190}" type="presOf" srcId="{FCC3FC17-EF47-4211-9E94-BC73B40455C7}" destId="{E62544C1-05C8-4CB1-B338-95ACBFDD06CF}" srcOrd="0" destOrd="0" presId="urn:microsoft.com/office/officeart/2005/8/layout/venn3"/>
    <dgm:cxn modelId="{BB4C948E-8CD9-46E5-A864-3BA0367BC7B2}" srcId="{FCC3FC17-EF47-4211-9E94-BC73B40455C7}" destId="{3E592A6B-1F2D-4A1A-B23D-3121F772BB25}" srcOrd="2" destOrd="0" parTransId="{9DC2DCE6-3DC1-490E-8D41-2CEDADDABC08}" sibTransId="{F35E475E-CF53-40B8-96EB-AF63C0FFC605}"/>
    <dgm:cxn modelId="{B600EDA2-3A19-46E8-A200-545C4112D182}" srcId="{FCC3FC17-EF47-4211-9E94-BC73B40455C7}" destId="{891B95A0-D6F5-46B4-84BF-6153A325D159}" srcOrd="1" destOrd="0" parTransId="{CA85FFD8-3D9D-401E-8752-4A23135971A7}" sibTransId="{1C288988-334B-4C92-B8A2-55040D275958}"/>
    <dgm:cxn modelId="{45F3F6BF-2E5C-4371-B0CB-14C884FABC59}" type="presOf" srcId="{DF9C7723-ECA9-4411-AB20-B3DC93FB3A29}" destId="{C8C5FBFF-2DA7-451F-B356-4ADD82B436F2}" srcOrd="0" destOrd="0" presId="urn:microsoft.com/office/officeart/2005/8/layout/venn3"/>
    <dgm:cxn modelId="{74EC27DA-1E4F-4E46-AE01-8A15C498B61D}" type="presOf" srcId="{891B95A0-D6F5-46B4-84BF-6153A325D159}" destId="{4BA7DD19-1ED3-4378-BBEB-CB9E1C194209}" srcOrd="0" destOrd="0" presId="urn:microsoft.com/office/officeart/2005/8/layout/venn3"/>
    <dgm:cxn modelId="{FA79FCE8-6739-4D36-B21C-9781F93C8B72}" type="presOf" srcId="{3E592A6B-1F2D-4A1A-B23D-3121F772BB25}" destId="{801D3DB7-2230-45E7-8453-2D8D186D904E}" srcOrd="0" destOrd="0" presId="urn:microsoft.com/office/officeart/2005/8/layout/venn3"/>
    <dgm:cxn modelId="{363231D7-BBAE-48FC-83AB-86BE1035506D}" type="presParOf" srcId="{E62544C1-05C8-4CB1-B338-95ACBFDD06CF}" destId="{C8C5FBFF-2DA7-451F-B356-4ADD82B436F2}" srcOrd="0" destOrd="0" presId="urn:microsoft.com/office/officeart/2005/8/layout/venn3"/>
    <dgm:cxn modelId="{2E765438-A36F-4594-A817-5F431310C61F}" type="presParOf" srcId="{E62544C1-05C8-4CB1-B338-95ACBFDD06CF}" destId="{8C0EF9B1-921A-475C-AFE0-7E0DDC61700B}" srcOrd="1" destOrd="0" presId="urn:microsoft.com/office/officeart/2005/8/layout/venn3"/>
    <dgm:cxn modelId="{94EF8173-0AED-453B-8BBF-575D193CEE37}" type="presParOf" srcId="{E62544C1-05C8-4CB1-B338-95ACBFDD06CF}" destId="{4BA7DD19-1ED3-4378-BBEB-CB9E1C194209}" srcOrd="2" destOrd="0" presId="urn:microsoft.com/office/officeart/2005/8/layout/venn3"/>
    <dgm:cxn modelId="{1F021B75-F43B-4496-BBC1-9231B15956B9}" type="presParOf" srcId="{E62544C1-05C8-4CB1-B338-95ACBFDD06CF}" destId="{5109A873-1F97-4572-8FCE-3F670E78560D}" srcOrd="3" destOrd="0" presId="urn:microsoft.com/office/officeart/2005/8/layout/venn3"/>
    <dgm:cxn modelId="{B8F55B08-ECFC-4372-B705-E80CAB5D391A}" type="presParOf" srcId="{E62544C1-05C8-4CB1-B338-95ACBFDD06CF}" destId="{801D3DB7-2230-45E7-8453-2D8D186D904E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343EE0-9ADB-41D8-96D5-4E306ED9F922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B990E4CD-9336-4F85-A7BB-0813FB65B2E4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gm:t>
    </dgm:pt>
    <dgm:pt modelId="{D2CCB8FF-2434-49E9-A70F-4966D0446C89}" type="par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0F1AF1-1DC0-4536-8D17-ADA11095FD31}" type="sib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5F73-6341-40BE-8DE5-6EA0719F1C1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gm:t>
    </dgm:pt>
    <dgm:pt modelId="{901352DC-7236-496B-8946-52F20038B4E6}" type="par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C2523-D826-4797-B5BC-A2D323937ACE}" type="sib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738587-B6F2-4C5F-9012-88C3661F419F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gm:t>
    </dgm:pt>
    <dgm:pt modelId="{838CA0A5-6224-43DD-A738-7BA972FCDD14}" type="par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EEDFF-79AA-4863-8AF1-8F1DCFA2400D}" type="sib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EFCEE-C497-4848-9B0E-3A6B65CF5A7E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gm:t>
    </dgm:pt>
    <dgm:pt modelId="{308251F3-ACF5-402D-9ADB-4282C801D074}" type="par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B1B76-624B-4DE7-A07A-1F2DD5C062B6}" type="sib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DD433-E3D5-4591-8BFE-1B5F24CD8E31}" type="pres">
      <dgm:prSet presAssocID="{3A343EE0-9ADB-41D8-96D5-4E306ED9F922}" presName="linear" presStyleCnt="0">
        <dgm:presLayoutVars>
          <dgm:animLvl val="lvl"/>
          <dgm:resizeHandles val="exact"/>
        </dgm:presLayoutVars>
      </dgm:prSet>
      <dgm:spPr/>
    </dgm:pt>
    <dgm:pt modelId="{C2F3026C-B952-43BC-B6A4-188FE74904DD}" type="pres">
      <dgm:prSet presAssocID="{B990E4CD-9336-4F85-A7BB-0813FB65B2E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5336BC-C612-423B-AA87-E8E736B349EF}" type="pres">
      <dgm:prSet presAssocID="{330F1AF1-1DC0-4536-8D17-ADA11095FD31}" presName="spacer" presStyleCnt="0"/>
      <dgm:spPr/>
    </dgm:pt>
    <dgm:pt modelId="{B326B1E7-C3E3-4BE9-9242-BD5137D8D5C3}" type="pres">
      <dgm:prSet presAssocID="{DC8C5F73-6341-40BE-8DE5-6EA0719F1C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D28424-0117-43A8-9813-25B33BD8A801}" type="pres">
      <dgm:prSet presAssocID="{AC3C2523-D826-4797-B5BC-A2D323937ACE}" presName="spacer" presStyleCnt="0"/>
      <dgm:spPr/>
    </dgm:pt>
    <dgm:pt modelId="{348690EA-520C-469D-ABEB-EEA4666B2A0C}" type="pres">
      <dgm:prSet presAssocID="{74738587-B6F2-4C5F-9012-88C3661F41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182C4AA-B114-4595-A715-C46946E577E3}" type="pres">
      <dgm:prSet presAssocID="{635EEDFF-79AA-4863-8AF1-8F1DCFA2400D}" presName="spacer" presStyleCnt="0"/>
      <dgm:spPr/>
    </dgm:pt>
    <dgm:pt modelId="{E7AA639A-9A64-4696-BEDE-1A5B19668EF0}" type="pres">
      <dgm:prSet presAssocID="{18CEFCEE-C497-4848-9B0E-3A6B65CF5A7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D93A635-AA09-486F-ABB5-9113C7D194C4}" srcId="{3A343EE0-9ADB-41D8-96D5-4E306ED9F922}" destId="{B990E4CD-9336-4F85-A7BB-0813FB65B2E4}" srcOrd="0" destOrd="0" parTransId="{D2CCB8FF-2434-49E9-A70F-4966D0446C89}" sibTransId="{330F1AF1-1DC0-4536-8D17-ADA11095FD31}"/>
    <dgm:cxn modelId="{4FB33566-61C7-412F-9BD8-CF26EA9C6243}" srcId="{3A343EE0-9ADB-41D8-96D5-4E306ED9F922}" destId="{74738587-B6F2-4C5F-9012-88C3661F419F}" srcOrd="2" destOrd="0" parTransId="{838CA0A5-6224-43DD-A738-7BA972FCDD14}" sibTransId="{635EEDFF-79AA-4863-8AF1-8F1DCFA2400D}"/>
    <dgm:cxn modelId="{0BB54A6C-BF29-47D3-83B9-B1FB89896BA8}" srcId="{3A343EE0-9ADB-41D8-96D5-4E306ED9F922}" destId="{18CEFCEE-C497-4848-9B0E-3A6B65CF5A7E}" srcOrd="3" destOrd="0" parTransId="{308251F3-ACF5-402D-9ADB-4282C801D074}" sibTransId="{B0FB1B76-624B-4DE7-A07A-1F2DD5C062B6}"/>
    <dgm:cxn modelId="{6F57DB57-4A17-4FCF-AFF1-66DA90DA9015}" type="presOf" srcId="{B990E4CD-9336-4F85-A7BB-0813FB65B2E4}" destId="{C2F3026C-B952-43BC-B6A4-188FE74904DD}" srcOrd="0" destOrd="0" presId="urn:microsoft.com/office/officeart/2005/8/layout/vList2"/>
    <dgm:cxn modelId="{FAB61591-0113-4F58-A088-4E6BF81F7DC5}" type="presOf" srcId="{18CEFCEE-C497-4848-9B0E-3A6B65CF5A7E}" destId="{E7AA639A-9A64-4696-BEDE-1A5B19668EF0}" srcOrd="0" destOrd="0" presId="urn:microsoft.com/office/officeart/2005/8/layout/vList2"/>
    <dgm:cxn modelId="{FFA9D4A7-7CA3-4A79-8AFC-59B0B0F7282C}" srcId="{3A343EE0-9ADB-41D8-96D5-4E306ED9F922}" destId="{DC8C5F73-6341-40BE-8DE5-6EA0719F1C1F}" srcOrd="1" destOrd="0" parTransId="{901352DC-7236-496B-8946-52F20038B4E6}" sibTransId="{AC3C2523-D826-4797-B5BC-A2D323937ACE}"/>
    <dgm:cxn modelId="{C430A2B7-7706-479E-9CD3-62AC46325548}" type="presOf" srcId="{3A343EE0-9ADB-41D8-96D5-4E306ED9F922}" destId="{B22DD433-E3D5-4591-8BFE-1B5F24CD8E31}" srcOrd="0" destOrd="0" presId="urn:microsoft.com/office/officeart/2005/8/layout/vList2"/>
    <dgm:cxn modelId="{496302B8-6325-40E4-8142-90D988BAD2B7}" type="presOf" srcId="{74738587-B6F2-4C5F-9012-88C3661F419F}" destId="{348690EA-520C-469D-ABEB-EEA4666B2A0C}" srcOrd="0" destOrd="0" presId="urn:microsoft.com/office/officeart/2005/8/layout/vList2"/>
    <dgm:cxn modelId="{C2D429C5-3E57-492C-A065-872FE1AF1A16}" type="presOf" srcId="{DC8C5F73-6341-40BE-8DE5-6EA0719F1C1F}" destId="{B326B1E7-C3E3-4BE9-9242-BD5137D8D5C3}" srcOrd="0" destOrd="0" presId="urn:microsoft.com/office/officeart/2005/8/layout/vList2"/>
    <dgm:cxn modelId="{7AC7939A-884F-4BE3-899F-5F0691D87716}" type="presParOf" srcId="{B22DD433-E3D5-4591-8BFE-1B5F24CD8E31}" destId="{C2F3026C-B952-43BC-B6A4-188FE74904DD}" srcOrd="0" destOrd="0" presId="urn:microsoft.com/office/officeart/2005/8/layout/vList2"/>
    <dgm:cxn modelId="{C931899A-0096-4BC7-925F-98782DEB5573}" type="presParOf" srcId="{B22DD433-E3D5-4591-8BFE-1B5F24CD8E31}" destId="{A05336BC-C612-423B-AA87-E8E736B349EF}" srcOrd="1" destOrd="0" presId="urn:microsoft.com/office/officeart/2005/8/layout/vList2"/>
    <dgm:cxn modelId="{403AFEC8-775C-4958-978E-375593FB5B8F}" type="presParOf" srcId="{B22DD433-E3D5-4591-8BFE-1B5F24CD8E31}" destId="{B326B1E7-C3E3-4BE9-9242-BD5137D8D5C3}" srcOrd="2" destOrd="0" presId="urn:microsoft.com/office/officeart/2005/8/layout/vList2"/>
    <dgm:cxn modelId="{BE1FA0C8-3C4E-45A1-B3CC-7109BCC95757}" type="presParOf" srcId="{B22DD433-E3D5-4591-8BFE-1B5F24CD8E31}" destId="{E1D28424-0117-43A8-9813-25B33BD8A801}" srcOrd="3" destOrd="0" presId="urn:microsoft.com/office/officeart/2005/8/layout/vList2"/>
    <dgm:cxn modelId="{ECC1C0B3-CA23-4044-9787-60DBC310B14C}" type="presParOf" srcId="{B22DD433-E3D5-4591-8BFE-1B5F24CD8E31}" destId="{348690EA-520C-469D-ABEB-EEA4666B2A0C}" srcOrd="4" destOrd="0" presId="urn:microsoft.com/office/officeart/2005/8/layout/vList2"/>
    <dgm:cxn modelId="{A7C2B5E4-C348-42C9-B43B-EFF1D795D817}" type="presParOf" srcId="{B22DD433-E3D5-4591-8BFE-1B5F24CD8E31}" destId="{A182C4AA-B114-4595-A715-C46946E577E3}" srcOrd="5" destOrd="0" presId="urn:microsoft.com/office/officeart/2005/8/layout/vList2"/>
    <dgm:cxn modelId="{9A41F302-F196-4DB9-9500-140A2B04D57F}" type="presParOf" srcId="{B22DD433-E3D5-4591-8BFE-1B5F24CD8E31}" destId="{E7AA639A-9A64-4696-BEDE-1A5B19668EF0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343EE0-9ADB-41D8-96D5-4E306ED9F922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B990E4CD-9336-4F85-A7BB-0813FB65B2E4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gm:t>
    </dgm:pt>
    <dgm:pt modelId="{D2CCB8FF-2434-49E9-A70F-4966D0446C89}" type="par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0F1AF1-1DC0-4536-8D17-ADA11095FD31}" type="sib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5F73-6341-40BE-8DE5-6EA0719F1C1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gm:t>
    </dgm:pt>
    <dgm:pt modelId="{901352DC-7236-496B-8946-52F20038B4E6}" type="par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C2523-D826-4797-B5BC-A2D323937ACE}" type="sib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738587-B6F2-4C5F-9012-88C3661F419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gm:t>
    </dgm:pt>
    <dgm:pt modelId="{838CA0A5-6224-43DD-A738-7BA972FCDD14}" type="par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EEDFF-79AA-4863-8AF1-8F1DCFA2400D}" type="sibTrans" cxnId="{4FB33566-61C7-412F-9BD8-CF26EA9C624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EFCEE-C497-4848-9B0E-3A6B65CF5A7E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gm:t>
    </dgm:pt>
    <dgm:pt modelId="{308251F3-ACF5-402D-9ADB-4282C801D074}" type="par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B1B76-624B-4DE7-A07A-1F2DD5C062B6}" type="sib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DD433-E3D5-4591-8BFE-1B5F24CD8E31}" type="pres">
      <dgm:prSet presAssocID="{3A343EE0-9ADB-41D8-96D5-4E306ED9F922}" presName="linear" presStyleCnt="0">
        <dgm:presLayoutVars>
          <dgm:animLvl val="lvl"/>
          <dgm:resizeHandles val="exact"/>
        </dgm:presLayoutVars>
      </dgm:prSet>
      <dgm:spPr/>
    </dgm:pt>
    <dgm:pt modelId="{C2F3026C-B952-43BC-B6A4-188FE74904DD}" type="pres">
      <dgm:prSet presAssocID="{B990E4CD-9336-4F85-A7BB-0813FB65B2E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5336BC-C612-423B-AA87-E8E736B349EF}" type="pres">
      <dgm:prSet presAssocID="{330F1AF1-1DC0-4536-8D17-ADA11095FD31}" presName="spacer" presStyleCnt="0"/>
      <dgm:spPr/>
    </dgm:pt>
    <dgm:pt modelId="{B326B1E7-C3E3-4BE9-9242-BD5137D8D5C3}" type="pres">
      <dgm:prSet presAssocID="{DC8C5F73-6341-40BE-8DE5-6EA0719F1C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D28424-0117-43A8-9813-25B33BD8A801}" type="pres">
      <dgm:prSet presAssocID="{AC3C2523-D826-4797-B5BC-A2D323937ACE}" presName="spacer" presStyleCnt="0"/>
      <dgm:spPr/>
    </dgm:pt>
    <dgm:pt modelId="{348690EA-520C-469D-ABEB-EEA4666B2A0C}" type="pres">
      <dgm:prSet presAssocID="{74738587-B6F2-4C5F-9012-88C3661F41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182C4AA-B114-4595-A715-C46946E577E3}" type="pres">
      <dgm:prSet presAssocID="{635EEDFF-79AA-4863-8AF1-8F1DCFA2400D}" presName="spacer" presStyleCnt="0"/>
      <dgm:spPr/>
    </dgm:pt>
    <dgm:pt modelId="{E7AA639A-9A64-4696-BEDE-1A5B19668EF0}" type="pres">
      <dgm:prSet presAssocID="{18CEFCEE-C497-4848-9B0E-3A6B65CF5A7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D93A635-AA09-486F-ABB5-9113C7D194C4}" srcId="{3A343EE0-9ADB-41D8-96D5-4E306ED9F922}" destId="{B990E4CD-9336-4F85-A7BB-0813FB65B2E4}" srcOrd="0" destOrd="0" parTransId="{D2CCB8FF-2434-49E9-A70F-4966D0446C89}" sibTransId="{330F1AF1-1DC0-4536-8D17-ADA11095FD31}"/>
    <dgm:cxn modelId="{4FB33566-61C7-412F-9BD8-CF26EA9C6243}" srcId="{3A343EE0-9ADB-41D8-96D5-4E306ED9F922}" destId="{74738587-B6F2-4C5F-9012-88C3661F419F}" srcOrd="2" destOrd="0" parTransId="{838CA0A5-6224-43DD-A738-7BA972FCDD14}" sibTransId="{635EEDFF-79AA-4863-8AF1-8F1DCFA2400D}"/>
    <dgm:cxn modelId="{0BB54A6C-BF29-47D3-83B9-B1FB89896BA8}" srcId="{3A343EE0-9ADB-41D8-96D5-4E306ED9F922}" destId="{18CEFCEE-C497-4848-9B0E-3A6B65CF5A7E}" srcOrd="3" destOrd="0" parTransId="{308251F3-ACF5-402D-9ADB-4282C801D074}" sibTransId="{B0FB1B76-624B-4DE7-A07A-1F2DD5C062B6}"/>
    <dgm:cxn modelId="{6F57DB57-4A17-4FCF-AFF1-66DA90DA9015}" type="presOf" srcId="{B990E4CD-9336-4F85-A7BB-0813FB65B2E4}" destId="{C2F3026C-B952-43BC-B6A4-188FE74904DD}" srcOrd="0" destOrd="0" presId="urn:microsoft.com/office/officeart/2005/8/layout/vList2"/>
    <dgm:cxn modelId="{FAB61591-0113-4F58-A088-4E6BF81F7DC5}" type="presOf" srcId="{18CEFCEE-C497-4848-9B0E-3A6B65CF5A7E}" destId="{E7AA639A-9A64-4696-BEDE-1A5B19668EF0}" srcOrd="0" destOrd="0" presId="urn:microsoft.com/office/officeart/2005/8/layout/vList2"/>
    <dgm:cxn modelId="{FFA9D4A7-7CA3-4A79-8AFC-59B0B0F7282C}" srcId="{3A343EE0-9ADB-41D8-96D5-4E306ED9F922}" destId="{DC8C5F73-6341-40BE-8DE5-6EA0719F1C1F}" srcOrd="1" destOrd="0" parTransId="{901352DC-7236-496B-8946-52F20038B4E6}" sibTransId="{AC3C2523-D826-4797-B5BC-A2D323937ACE}"/>
    <dgm:cxn modelId="{C430A2B7-7706-479E-9CD3-62AC46325548}" type="presOf" srcId="{3A343EE0-9ADB-41D8-96D5-4E306ED9F922}" destId="{B22DD433-E3D5-4591-8BFE-1B5F24CD8E31}" srcOrd="0" destOrd="0" presId="urn:microsoft.com/office/officeart/2005/8/layout/vList2"/>
    <dgm:cxn modelId="{496302B8-6325-40E4-8142-90D988BAD2B7}" type="presOf" srcId="{74738587-B6F2-4C5F-9012-88C3661F419F}" destId="{348690EA-520C-469D-ABEB-EEA4666B2A0C}" srcOrd="0" destOrd="0" presId="urn:microsoft.com/office/officeart/2005/8/layout/vList2"/>
    <dgm:cxn modelId="{C2D429C5-3E57-492C-A065-872FE1AF1A16}" type="presOf" srcId="{DC8C5F73-6341-40BE-8DE5-6EA0719F1C1F}" destId="{B326B1E7-C3E3-4BE9-9242-BD5137D8D5C3}" srcOrd="0" destOrd="0" presId="urn:microsoft.com/office/officeart/2005/8/layout/vList2"/>
    <dgm:cxn modelId="{7AC7939A-884F-4BE3-899F-5F0691D87716}" type="presParOf" srcId="{B22DD433-E3D5-4591-8BFE-1B5F24CD8E31}" destId="{C2F3026C-B952-43BC-B6A4-188FE74904DD}" srcOrd="0" destOrd="0" presId="urn:microsoft.com/office/officeart/2005/8/layout/vList2"/>
    <dgm:cxn modelId="{C931899A-0096-4BC7-925F-98782DEB5573}" type="presParOf" srcId="{B22DD433-E3D5-4591-8BFE-1B5F24CD8E31}" destId="{A05336BC-C612-423B-AA87-E8E736B349EF}" srcOrd="1" destOrd="0" presId="urn:microsoft.com/office/officeart/2005/8/layout/vList2"/>
    <dgm:cxn modelId="{403AFEC8-775C-4958-978E-375593FB5B8F}" type="presParOf" srcId="{B22DD433-E3D5-4591-8BFE-1B5F24CD8E31}" destId="{B326B1E7-C3E3-4BE9-9242-BD5137D8D5C3}" srcOrd="2" destOrd="0" presId="urn:microsoft.com/office/officeart/2005/8/layout/vList2"/>
    <dgm:cxn modelId="{BE1FA0C8-3C4E-45A1-B3CC-7109BCC95757}" type="presParOf" srcId="{B22DD433-E3D5-4591-8BFE-1B5F24CD8E31}" destId="{E1D28424-0117-43A8-9813-25B33BD8A801}" srcOrd="3" destOrd="0" presId="urn:microsoft.com/office/officeart/2005/8/layout/vList2"/>
    <dgm:cxn modelId="{ECC1C0B3-CA23-4044-9787-60DBC310B14C}" type="presParOf" srcId="{B22DD433-E3D5-4591-8BFE-1B5F24CD8E31}" destId="{348690EA-520C-469D-ABEB-EEA4666B2A0C}" srcOrd="4" destOrd="0" presId="urn:microsoft.com/office/officeart/2005/8/layout/vList2"/>
    <dgm:cxn modelId="{A7C2B5E4-C348-42C9-B43B-EFF1D795D817}" type="presParOf" srcId="{B22DD433-E3D5-4591-8BFE-1B5F24CD8E31}" destId="{A182C4AA-B114-4595-A715-C46946E577E3}" srcOrd="5" destOrd="0" presId="urn:microsoft.com/office/officeart/2005/8/layout/vList2"/>
    <dgm:cxn modelId="{9A41F302-F196-4DB9-9500-140A2B04D57F}" type="presParOf" srcId="{B22DD433-E3D5-4591-8BFE-1B5F24CD8E31}" destId="{E7AA639A-9A64-4696-BEDE-1A5B19668EF0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0D008FF-8D84-4BB0-A131-5C33BD0F9AB5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14BE51A6-85BE-4523-9654-FFA11414AA9B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Biocide</a:t>
          </a:r>
        </a:p>
      </dgm:t>
    </dgm:pt>
    <dgm:pt modelId="{9BA0A027-5DE6-4D7C-ADC0-83080050FEDB}" type="parTrans" cxnId="{BAADBBF9-70B5-4FF0-B571-8DF2B626C3D2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C9D9DC-7658-4619-A148-8F1347A7ADC9}" type="sibTrans" cxnId="{BAADBBF9-70B5-4FF0-B571-8DF2B626C3D2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34C500-5B1B-4AD8-B476-9B08683EB21A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Therapeutic antimicrobial</a:t>
          </a:r>
        </a:p>
      </dgm:t>
    </dgm:pt>
    <dgm:pt modelId="{4CA58BA0-DF85-489F-AC15-B9F9E19CBC9B}" type="parTrans" cxnId="{68DF0B70-C181-43D7-B5BE-C5A71CE9AC18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2A99E5-6CC0-46A9-9404-E2D9D0DCB035}" type="sibTrans" cxnId="{68DF0B70-C181-43D7-B5BE-C5A71CE9AC18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A3C209-77A5-47F9-88E1-55AE18579D60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Antibacterial (antibiotic)</a:t>
          </a:r>
        </a:p>
      </dgm:t>
    </dgm:pt>
    <dgm:pt modelId="{08AB3109-7B77-48F3-8458-5036CD961B40}" type="parTrans" cxnId="{6E270C41-292F-45DD-961B-F9ABF28D3B0C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EBEA0E-9184-4A13-90F8-BEA32D47D193}" type="sibTrans" cxnId="{6E270C41-292F-45DD-961B-F9ABF28D3B0C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93A262-3EE0-4297-B2F3-C52886CFDBCB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Disinfectant (surfaces)</a:t>
          </a:r>
        </a:p>
      </dgm:t>
    </dgm:pt>
    <dgm:pt modelId="{D6E67658-9D4B-4FB4-A301-8A723D53C844}" type="parTrans" cxnId="{F59F95F2-B31B-4AF2-B301-6D9CB7C3FF3B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E26600-B5DD-4FD7-A2B1-1A2F96E535B1}" type="sibTrans" cxnId="{F59F95F2-B31B-4AF2-B301-6D9CB7C3FF3B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708E05-3BAF-4F1C-813F-BC4BF424F8EA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Antiseptic (skin)</a:t>
          </a:r>
        </a:p>
      </dgm:t>
    </dgm:pt>
    <dgm:pt modelId="{68CA301C-C6A1-4EB3-8270-BFDE4FD59F5A}" type="parTrans" cxnId="{D34C340B-3D47-42C0-B720-44E3BEACB3C7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E14065-C5E2-4936-9725-893CF70F4525}" type="sibTrans" cxnId="{D34C340B-3D47-42C0-B720-44E3BEACB3C7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0F0FCB-C881-4627-A93A-03E3011D06E1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Antiviral</a:t>
          </a:r>
        </a:p>
      </dgm:t>
    </dgm:pt>
    <dgm:pt modelId="{C41043A8-81B6-4B86-A4C4-C360C786D357}" type="parTrans" cxnId="{704A42B4-46C7-4974-B9AA-1CC4408BD75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760CC3-0DF9-4CC0-936A-D7D4E74A2237}" type="sibTrans" cxnId="{704A42B4-46C7-4974-B9AA-1CC4408BD75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04AC1C-1D4A-44B4-B00D-617E25F24A5E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Antifungal</a:t>
          </a:r>
        </a:p>
      </dgm:t>
    </dgm:pt>
    <dgm:pt modelId="{34D220E6-DE5D-4255-B652-A169A9A11590}" type="parTrans" cxnId="{5786F963-F86D-4B96-A83E-D923DBF0B7D7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8668D7-666C-4C65-8AD0-D4CE2DDBB6FE}" type="sibTrans" cxnId="{5786F963-F86D-4B96-A83E-D923DBF0B7D7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D87CF5-741B-4335-8EB3-CE5AA23D40E0}" type="pres">
      <dgm:prSet presAssocID="{20D008FF-8D84-4BB0-A131-5C33BD0F9A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0CFD47E-69AF-4E23-814B-12DCD6EF3F22}" type="pres">
      <dgm:prSet presAssocID="{14BE51A6-85BE-4523-9654-FFA11414AA9B}" presName="hierRoot1" presStyleCnt="0">
        <dgm:presLayoutVars>
          <dgm:hierBranch val="init"/>
        </dgm:presLayoutVars>
      </dgm:prSet>
      <dgm:spPr/>
    </dgm:pt>
    <dgm:pt modelId="{3380EC0A-D5B4-4840-B6BD-D09B43DBE4B3}" type="pres">
      <dgm:prSet presAssocID="{14BE51A6-85BE-4523-9654-FFA11414AA9B}" presName="rootComposite1" presStyleCnt="0"/>
      <dgm:spPr/>
    </dgm:pt>
    <dgm:pt modelId="{31CFC24A-2DDF-4FFE-BAB2-46FCE0619E4A}" type="pres">
      <dgm:prSet presAssocID="{14BE51A6-85BE-4523-9654-FFA11414AA9B}" presName="rootText1" presStyleLbl="node0" presStyleIdx="0" presStyleCnt="2">
        <dgm:presLayoutVars>
          <dgm:chPref val="3"/>
        </dgm:presLayoutVars>
      </dgm:prSet>
      <dgm:spPr/>
    </dgm:pt>
    <dgm:pt modelId="{5A1CF85D-03D9-472B-8686-2BE4A956C3DF}" type="pres">
      <dgm:prSet presAssocID="{14BE51A6-85BE-4523-9654-FFA11414AA9B}" presName="rootConnector1" presStyleLbl="node1" presStyleIdx="0" presStyleCnt="0"/>
      <dgm:spPr/>
    </dgm:pt>
    <dgm:pt modelId="{B87BA0EE-AE84-472B-8342-82CEFB0F403C}" type="pres">
      <dgm:prSet presAssocID="{14BE51A6-85BE-4523-9654-FFA11414AA9B}" presName="hierChild2" presStyleCnt="0"/>
      <dgm:spPr/>
    </dgm:pt>
    <dgm:pt modelId="{3F43C0A6-8D78-4897-B3A3-9FC811EDC2D0}" type="pres">
      <dgm:prSet presAssocID="{D6E67658-9D4B-4FB4-A301-8A723D53C844}" presName="Name37" presStyleLbl="parChTrans1D2" presStyleIdx="0" presStyleCnt="5"/>
      <dgm:spPr/>
    </dgm:pt>
    <dgm:pt modelId="{BF161097-6354-41F7-B1C9-5555CE0C58CC}" type="pres">
      <dgm:prSet presAssocID="{CF93A262-3EE0-4297-B2F3-C52886CFDBCB}" presName="hierRoot2" presStyleCnt="0">
        <dgm:presLayoutVars>
          <dgm:hierBranch val="init"/>
        </dgm:presLayoutVars>
      </dgm:prSet>
      <dgm:spPr/>
    </dgm:pt>
    <dgm:pt modelId="{12D8CB99-508A-4585-B5B0-99BD9F7869E6}" type="pres">
      <dgm:prSet presAssocID="{CF93A262-3EE0-4297-B2F3-C52886CFDBCB}" presName="rootComposite" presStyleCnt="0"/>
      <dgm:spPr/>
    </dgm:pt>
    <dgm:pt modelId="{E204B887-8D00-4527-B7F4-77F16A7EE329}" type="pres">
      <dgm:prSet presAssocID="{CF93A262-3EE0-4297-B2F3-C52886CFDBCB}" presName="rootText" presStyleLbl="node2" presStyleIdx="0" presStyleCnt="5">
        <dgm:presLayoutVars>
          <dgm:chPref val="3"/>
        </dgm:presLayoutVars>
      </dgm:prSet>
      <dgm:spPr/>
    </dgm:pt>
    <dgm:pt modelId="{5192E7DE-2022-4174-AEA7-C35DCE5CDF17}" type="pres">
      <dgm:prSet presAssocID="{CF93A262-3EE0-4297-B2F3-C52886CFDBCB}" presName="rootConnector" presStyleLbl="node2" presStyleIdx="0" presStyleCnt="5"/>
      <dgm:spPr/>
    </dgm:pt>
    <dgm:pt modelId="{D50D95D3-844A-40F1-A097-666FAE58702C}" type="pres">
      <dgm:prSet presAssocID="{CF93A262-3EE0-4297-B2F3-C52886CFDBCB}" presName="hierChild4" presStyleCnt="0"/>
      <dgm:spPr/>
    </dgm:pt>
    <dgm:pt modelId="{B3C0D291-71C5-4A25-A695-3215DBA7D98D}" type="pres">
      <dgm:prSet presAssocID="{CF93A262-3EE0-4297-B2F3-C52886CFDBCB}" presName="hierChild5" presStyleCnt="0"/>
      <dgm:spPr/>
    </dgm:pt>
    <dgm:pt modelId="{7478BAD6-B874-4D0E-B2BF-9208548BAE52}" type="pres">
      <dgm:prSet presAssocID="{68CA301C-C6A1-4EB3-8270-BFDE4FD59F5A}" presName="Name37" presStyleLbl="parChTrans1D2" presStyleIdx="1" presStyleCnt="5"/>
      <dgm:spPr/>
    </dgm:pt>
    <dgm:pt modelId="{B50DAF8D-E725-4A9B-A4E5-C77FC536A94A}" type="pres">
      <dgm:prSet presAssocID="{E9708E05-3BAF-4F1C-813F-BC4BF424F8EA}" presName="hierRoot2" presStyleCnt="0">
        <dgm:presLayoutVars>
          <dgm:hierBranch val="init"/>
        </dgm:presLayoutVars>
      </dgm:prSet>
      <dgm:spPr/>
    </dgm:pt>
    <dgm:pt modelId="{1604ACB5-02B9-44F3-9D1F-5F714C7A2B1B}" type="pres">
      <dgm:prSet presAssocID="{E9708E05-3BAF-4F1C-813F-BC4BF424F8EA}" presName="rootComposite" presStyleCnt="0"/>
      <dgm:spPr/>
    </dgm:pt>
    <dgm:pt modelId="{6221F0F1-6E6E-4AB7-A2AC-5FEA4C12EA2C}" type="pres">
      <dgm:prSet presAssocID="{E9708E05-3BAF-4F1C-813F-BC4BF424F8EA}" presName="rootText" presStyleLbl="node2" presStyleIdx="1" presStyleCnt="5">
        <dgm:presLayoutVars>
          <dgm:chPref val="3"/>
        </dgm:presLayoutVars>
      </dgm:prSet>
      <dgm:spPr/>
    </dgm:pt>
    <dgm:pt modelId="{17B8FB67-19C9-41D6-B0C7-D6E10948D116}" type="pres">
      <dgm:prSet presAssocID="{E9708E05-3BAF-4F1C-813F-BC4BF424F8EA}" presName="rootConnector" presStyleLbl="node2" presStyleIdx="1" presStyleCnt="5"/>
      <dgm:spPr/>
    </dgm:pt>
    <dgm:pt modelId="{EB787D35-CBC7-4846-AA7F-CA3B03C86D80}" type="pres">
      <dgm:prSet presAssocID="{E9708E05-3BAF-4F1C-813F-BC4BF424F8EA}" presName="hierChild4" presStyleCnt="0"/>
      <dgm:spPr/>
    </dgm:pt>
    <dgm:pt modelId="{06D7ED98-DF6C-45D3-A95D-856C7CB7E168}" type="pres">
      <dgm:prSet presAssocID="{E9708E05-3BAF-4F1C-813F-BC4BF424F8EA}" presName="hierChild5" presStyleCnt="0"/>
      <dgm:spPr/>
    </dgm:pt>
    <dgm:pt modelId="{F8FDB8D2-B692-4110-8EE0-6E264E9A0B45}" type="pres">
      <dgm:prSet presAssocID="{14BE51A6-85BE-4523-9654-FFA11414AA9B}" presName="hierChild3" presStyleCnt="0"/>
      <dgm:spPr/>
    </dgm:pt>
    <dgm:pt modelId="{B523754F-B576-4066-B681-093C7E36D6AD}" type="pres">
      <dgm:prSet presAssocID="{5134C500-5B1B-4AD8-B476-9B08683EB21A}" presName="hierRoot1" presStyleCnt="0">
        <dgm:presLayoutVars>
          <dgm:hierBranch val="init"/>
        </dgm:presLayoutVars>
      </dgm:prSet>
      <dgm:spPr/>
    </dgm:pt>
    <dgm:pt modelId="{8F9ACB24-F8DB-4CC1-AAF1-F8F09E663872}" type="pres">
      <dgm:prSet presAssocID="{5134C500-5B1B-4AD8-B476-9B08683EB21A}" presName="rootComposite1" presStyleCnt="0"/>
      <dgm:spPr/>
    </dgm:pt>
    <dgm:pt modelId="{B7F8FC22-3647-41AA-ACD1-0893F3DF6B18}" type="pres">
      <dgm:prSet presAssocID="{5134C500-5B1B-4AD8-B476-9B08683EB21A}" presName="rootText1" presStyleLbl="node0" presStyleIdx="1" presStyleCnt="2">
        <dgm:presLayoutVars>
          <dgm:chPref val="3"/>
        </dgm:presLayoutVars>
      </dgm:prSet>
      <dgm:spPr/>
    </dgm:pt>
    <dgm:pt modelId="{90710952-104B-4CE7-A2AD-9DD072A9E400}" type="pres">
      <dgm:prSet presAssocID="{5134C500-5B1B-4AD8-B476-9B08683EB21A}" presName="rootConnector1" presStyleLbl="node1" presStyleIdx="0" presStyleCnt="0"/>
      <dgm:spPr/>
    </dgm:pt>
    <dgm:pt modelId="{06F5A17A-2707-4B44-905A-BCCE319F50C0}" type="pres">
      <dgm:prSet presAssocID="{5134C500-5B1B-4AD8-B476-9B08683EB21A}" presName="hierChild2" presStyleCnt="0"/>
      <dgm:spPr/>
    </dgm:pt>
    <dgm:pt modelId="{94E62836-A041-4BBF-98FC-AFA3A90A82C0}" type="pres">
      <dgm:prSet presAssocID="{08AB3109-7B77-48F3-8458-5036CD961B40}" presName="Name37" presStyleLbl="parChTrans1D2" presStyleIdx="2" presStyleCnt="5"/>
      <dgm:spPr/>
    </dgm:pt>
    <dgm:pt modelId="{10619FED-FE2D-4338-B7F6-D2C625F36237}" type="pres">
      <dgm:prSet presAssocID="{29A3C209-77A5-47F9-88E1-55AE18579D60}" presName="hierRoot2" presStyleCnt="0">
        <dgm:presLayoutVars>
          <dgm:hierBranch val="init"/>
        </dgm:presLayoutVars>
      </dgm:prSet>
      <dgm:spPr/>
    </dgm:pt>
    <dgm:pt modelId="{4FFE749E-7C3C-40FB-9367-F6D1DC3EB3C8}" type="pres">
      <dgm:prSet presAssocID="{29A3C209-77A5-47F9-88E1-55AE18579D60}" presName="rootComposite" presStyleCnt="0"/>
      <dgm:spPr/>
    </dgm:pt>
    <dgm:pt modelId="{E422F5B6-BD8F-489F-8B1A-CB7272928B2B}" type="pres">
      <dgm:prSet presAssocID="{29A3C209-77A5-47F9-88E1-55AE18579D60}" presName="rootText" presStyleLbl="node2" presStyleIdx="2" presStyleCnt="5">
        <dgm:presLayoutVars>
          <dgm:chPref val="3"/>
        </dgm:presLayoutVars>
      </dgm:prSet>
      <dgm:spPr/>
    </dgm:pt>
    <dgm:pt modelId="{5547CADF-EDB2-43DA-9F6C-DBAA722358AD}" type="pres">
      <dgm:prSet presAssocID="{29A3C209-77A5-47F9-88E1-55AE18579D60}" presName="rootConnector" presStyleLbl="node2" presStyleIdx="2" presStyleCnt="5"/>
      <dgm:spPr/>
    </dgm:pt>
    <dgm:pt modelId="{1B63E28C-B5F4-432B-922D-63DF58FD693E}" type="pres">
      <dgm:prSet presAssocID="{29A3C209-77A5-47F9-88E1-55AE18579D60}" presName="hierChild4" presStyleCnt="0"/>
      <dgm:spPr/>
    </dgm:pt>
    <dgm:pt modelId="{19A8ABEF-C21C-45B0-B97B-9DA6BBEED253}" type="pres">
      <dgm:prSet presAssocID="{29A3C209-77A5-47F9-88E1-55AE18579D60}" presName="hierChild5" presStyleCnt="0"/>
      <dgm:spPr/>
    </dgm:pt>
    <dgm:pt modelId="{F15B9375-4CC1-4C13-9F9A-677530DCABA4}" type="pres">
      <dgm:prSet presAssocID="{C41043A8-81B6-4B86-A4C4-C360C786D357}" presName="Name37" presStyleLbl="parChTrans1D2" presStyleIdx="3" presStyleCnt="5"/>
      <dgm:spPr/>
    </dgm:pt>
    <dgm:pt modelId="{25B6A94E-3329-4498-9FEB-EBA69453736C}" type="pres">
      <dgm:prSet presAssocID="{C50F0FCB-C881-4627-A93A-03E3011D06E1}" presName="hierRoot2" presStyleCnt="0">
        <dgm:presLayoutVars>
          <dgm:hierBranch val="init"/>
        </dgm:presLayoutVars>
      </dgm:prSet>
      <dgm:spPr/>
    </dgm:pt>
    <dgm:pt modelId="{03DFAAA6-8EAE-4D25-A566-EFC9D4188E52}" type="pres">
      <dgm:prSet presAssocID="{C50F0FCB-C881-4627-A93A-03E3011D06E1}" presName="rootComposite" presStyleCnt="0"/>
      <dgm:spPr/>
    </dgm:pt>
    <dgm:pt modelId="{6325E9AA-28A4-4327-B06A-AE3B8B8FC293}" type="pres">
      <dgm:prSet presAssocID="{C50F0FCB-C881-4627-A93A-03E3011D06E1}" presName="rootText" presStyleLbl="node2" presStyleIdx="3" presStyleCnt="5">
        <dgm:presLayoutVars>
          <dgm:chPref val="3"/>
        </dgm:presLayoutVars>
      </dgm:prSet>
      <dgm:spPr/>
    </dgm:pt>
    <dgm:pt modelId="{9B523ACA-0BEA-4426-8CCF-82396E6B267D}" type="pres">
      <dgm:prSet presAssocID="{C50F0FCB-C881-4627-A93A-03E3011D06E1}" presName="rootConnector" presStyleLbl="node2" presStyleIdx="3" presStyleCnt="5"/>
      <dgm:spPr/>
    </dgm:pt>
    <dgm:pt modelId="{8F96AAF7-B907-44EC-A8D1-69588E5507D2}" type="pres">
      <dgm:prSet presAssocID="{C50F0FCB-C881-4627-A93A-03E3011D06E1}" presName="hierChild4" presStyleCnt="0"/>
      <dgm:spPr/>
    </dgm:pt>
    <dgm:pt modelId="{3129FF27-8E17-47D2-B5A9-0C1E44C31343}" type="pres">
      <dgm:prSet presAssocID="{C50F0FCB-C881-4627-A93A-03E3011D06E1}" presName="hierChild5" presStyleCnt="0"/>
      <dgm:spPr/>
    </dgm:pt>
    <dgm:pt modelId="{B9D8722B-1CD8-47D6-B336-0AB79CF2E7C4}" type="pres">
      <dgm:prSet presAssocID="{34D220E6-DE5D-4255-B652-A169A9A11590}" presName="Name37" presStyleLbl="parChTrans1D2" presStyleIdx="4" presStyleCnt="5"/>
      <dgm:spPr/>
    </dgm:pt>
    <dgm:pt modelId="{163D2A3A-A242-4500-9F83-1F60B493AD73}" type="pres">
      <dgm:prSet presAssocID="{4104AC1C-1D4A-44B4-B00D-617E25F24A5E}" presName="hierRoot2" presStyleCnt="0">
        <dgm:presLayoutVars>
          <dgm:hierBranch val="init"/>
        </dgm:presLayoutVars>
      </dgm:prSet>
      <dgm:spPr/>
    </dgm:pt>
    <dgm:pt modelId="{506162C9-D8F8-4C1E-BB6D-029FF1E5300B}" type="pres">
      <dgm:prSet presAssocID="{4104AC1C-1D4A-44B4-B00D-617E25F24A5E}" presName="rootComposite" presStyleCnt="0"/>
      <dgm:spPr/>
    </dgm:pt>
    <dgm:pt modelId="{9ECC9BE9-932D-41C0-A4FD-73A70713BFF8}" type="pres">
      <dgm:prSet presAssocID="{4104AC1C-1D4A-44B4-B00D-617E25F24A5E}" presName="rootText" presStyleLbl="node2" presStyleIdx="4" presStyleCnt="5">
        <dgm:presLayoutVars>
          <dgm:chPref val="3"/>
        </dgm:presLayoutVars>
      </dgm:prSet>
      <dgm:spPr/>
    </dgm:pt>
    <dgm:pt modelId="{3AAE6E0F-7411-473A-BA79-5C42DB5210F5}" type="pres">
      <dgm:prSet presAssocID="{4104AC1C-1D4A-44B4-B00D-617E25F24A5E}" presName="rootConnector" presStyleLbl="node2" presStyleIdx="4" presStyleCnt="5"/>
      <dgm:spPr/>
    </dgm:pt>
    <dgm:pt modelId="{DF0A9BC9-13B0-4521-87BB-621C6E9210EF}" type="pres">
      <dgm:prSet presAssocID="{4104AC1C-1D4A-44B4-B00D-617E25F24A5E}" presName="hierChild4" presStyleCnt="0"/>
      <dgm:spPr/>
    </dgm:pt>
    <dgm:pt modelId="{98F8DB8C-1304-4416-877F-177C180CF74E}" type="pres">
      <dgm:prSet presAssocID="{4104AC1C-1D4A-44B4-B00D-617E25F24A5E}" presName="hierChild5" presStyleCnt="0"/>
      <dgm:spPr/>
    </dgm:pt>
    <dgm:pt modelId="{E79C4B38-F907-41DD-A8C0-C9FBFD1B0A93}" type="pres">
      <dgm:prSet presAssocID="{5134C500-5B1B-4AD8-B476-9B08683EB21A}" presName="hierChild3" presStyleCnt="0"/>
      <dgm:spPr/>
    </dgm:pt>
  </dgm:ptLst>
  <dgm:cxnLst>
    <dgm:cxn modelId="{D34C340B-3D47-42C0-B720-44E3BEACB3C7}" srcId="{14BE51A6-85BE-4523-9654-FFA11414AA9B}" destId="{E9708E05-3BAF-4F1C-813F-BC4BF424F8EA}" srcOrd="1" destOrd="0" parTransId="{68CA301C-C6A1-4EB3-8270-BFDE4FD59F5A}" sibTransId="{96E14065-C5E2-4936-9725-893CF70F4525}"/>
    <dgm:cxn modelId="{6BE28B0B-DCE0-4EDF-BF82-394E60B2BAD4}" type="presOf" srcId="{68CA301C-C6A1-4EB3-8270-BFDE4FD59F5A}" destId="{7478BAD6-B874-4D0E-B2BF-9208548BAE52}" srcOrd="0" destOrd="0" presId="urn:microsoft.com/office/officeart/2005/8/layout/orgChart1"/>
    <dgm:cxn modelId="{1CB1C71A-4A89-4F0E-8941-FEE7ED577022}" type="presOf" srcId="{4104AC1C-1D4A-44B4-B00D-617E25F24A5E}" destId="{3AAE6E0F-7411-473A-BA79-5C42DB5210F5}" srcOrd="1" destOrd="0" presId="urn:microsoft.com/office/officeart/2005/8/layout/orgChart1"/>
    <dgm:cxn modelId="{3ABF5E1F-8109-4334-9682-AFA5517C2F11}" type="presOf" srcId="{D6E67658-9D4B-4FB4-A301-8A723D53C844}" destId="{3F43C0A6-8D78-4897-B3A3-9FC811EDC2D0}" srcOrd="0" destOrd="0" presId="urn:microsoft.com/office/officeart/2005/8/layout/orgChart1"/>
    <dgm:cxn modelId="{5D871920-38B5-4225-9C94-94CA5F6901BE}" type="presOf" srcId="{4104AC1C-1D4A-44B4-B00D-617E25F24A5E}" destId="{9ECC9BE9-932D-41C0-A4FD-73A70713BFF8}" srcOrd="0" destOrd="0" presId="urn:microsoft.com/office/officeart/2005/8/layout/orgChart1"/>
    <dgm:cxn modelId="{9742AB23-AE63-4B6D-AE97-C80757643BB1}" type="presOf" srcId="{14BE51A6-85BE-4523-9654-FFA11414AA9B}" destId="{31CFC24A-2DDF-4FFE-BAB2-46FCE0619E4A}" srcOrd="0" destOrd="0" presId="urn:microsoft.com/office/officeart/2005/8/layout/orgChart1"/>
    <dgm:cxn modelId="{52CF983C-5C58-4EC4-B93E-BDF1E218354C}" type="presOf" srcId="{E9708E05-3BAF-4F1C-813F-BC4BF424F8EA}" destId="{17B8FB67-19C9-41D6-B0C7-D6E10948D116}" srcOrd="1" destOrd="0" presId="urn:microsoft.com/office/officeart/2005/8/layout/orgChart1"/>
    <dgm:cxn modelId="{B4DD8540-0CC3-4ECE-BFF9-32A5CC562463}" type="presOf" srcId="{08AB3109-7B77-48F3-8458-5036CD961B40}" destId="{94E62836-A041-4BBF-98FC-AFA3A90A82C0}" srcOrd="0" destOrd="0" presId="urn:microsoft.com/office/officeart/2005/8/layout/orgChart1"/>
    <dgm:cxn modelId="{6E270C41-292F-45DD-961B-F9ABF28D3B0C}" srcId="{5134C500-5B1B-4AD8-B476-9B08683EB21A}" destId="{29A3C209-77A5-47F9-88E1-55AE18579D60}" srcOrd="0" destOrd="0" parTransId="{08AB3109-7B77-48F3-8458-5036CD961B40}" sibTransId="{F2EBEA0E-9184-4A13-90F8-BEA32D47D193}"/>
    <dgm:cxn modelId="{CAF1A562-93FD-4DCD-B421-33406DF1D9D0}" type="presOf" srcId="{20D008FF-8D84-4BB0-A131-5C33BD0F9AB5}" destId="{6CD87CF5-741B-4335-8EB3-CE5AA23D40E0}" srcOrd="0" destOrd="0" presId="urn:microsoft.com/office/officeart/2005/8/layout/orgChart1"/>
    <dgm:cxn modelId="{B1607A43-2711-4822-AD9B-3C67DF0D6E67}" type="presOf" srcId="{C41043A8-81B6-4B86-A4C4-C360C786D357}" destId="{F15B9375-4CC1-4C13-9F9A-677530DCABA4}" srcOrd="0" destOrd="0" presId="urn:microsoft.com/office/officeart/2005/8/layout/orgChart1"/>
    <dgm:cxn modelId="{5786F963-F86D-4B96-A83E-D923DBF0B7D7}" srcId="{5134C500-5B1B-4AD8-B476-9B08683EB21A}" destId="{4104AC1C-1D4A-44B4-B00D-617E25F24A5E}" srcOrd="2" destOrd="0" parTransId="{34D220E6-DE5D-4255-B652-A169A9A11590}" sibTransId="{AC8668D7-666C-4C65-8AD0-D4CE2DDBB6FE}"/>
    <dgm:cxn modelId="{1043F56D-1BD1-4251-B600-7C9DE1B359C1}" type="presOf" srcId="{CF93A262-3EE0-4297-B2F3-C52886CFDBCB}" destId="{5192E7DE-2022-4174-AEA7-C35DCE5CDF17}" srcOrd="1" destOrd="0" presId="urn:microsoft.com/office/officeart/2005/8/layout/orgChart1"/>
    <dgm:cxn modelId="{BA90984F-B92D-4E46-A7E9-AB57A29C4658}" type="presOf" srcId="{29A3C209-77A5-47F9-88E1-55AE18579D60}" destId="{5547CADF-EDB2-43DA-9F6C-DBAA722358AD}" srcOrd="1" destOrd="0" presId="urn:microsoft.com/office/officeart/2005/8/layout/orgChart1"/>
    <dgm:cxn modelId="{68DF0B70-C181-43D7-B5BE-C5A71CE9AC18}" srcId="{20D008FF-8D84-4BB0-A131-5C33BD0F9AB5}" destId="{5134C500-5B1B-4AD8-B476-9B08683EB21A}" srcOrd="1" destOrd="0" parTransId="{4CA58BA0-DF85-489F-AC15-B9F9E19CBC9B}" sibTransId="{042A99E5-6CC0-46A9-9404-E2D9D0DCB035}"/>
    <dgm:cxn modelId="{DEEF7057-A177-4D6B-8935-F9ECC755D557}" type="presOf" srcId="{C50F0FCB-C881-4627-A93A-03E3011D06E1}" destId="{9B523ACA-0BEA-4426-8CCF-82396E6B267D}" srcOrd="1" destOrd="0" presId="urn:microsoft.com/office/officeart/2005/8/layout/orgChart1"/>
    <dgm:cxn modelId="{F83C9A93-3AD0-45DB-A0F6-F48A94243EAC}" type="presOf" srcId="{34D220E6-DE5D-4255-B652-A169A9A11590}" destId="{B9D8722B-1CD8-47D6-B336-0AB79CF2E7C4}" srcOrd="0" destOrd="0" presId="urn:microsoft.com/office/officeart/2005/8/layout/orgChart1"/>
    <dgm:cxn modelId="{4CB0F89F-055E-4D59-BB73-930C7F8D9EF5}" type="presOf" srcId="{C50F0FCB-C881-4627-A93A-03E3011D06E1}" destId="{6325E9AA-28A4-4327-B06A-AE3B8B8FC293}" srcOrd="0" destOrd="0" presId="urn:microsoft.com/office/officeart/2005/8/layout/orgChart1"/>
    <dgm:cxn modelId="{D521B6A2-DAE8-42D8-B4C4-D045FB44BF09}" type="presOf" srcId="{14BE51A6-85BE-4523-9654-FFA11414AA9B}" destId="{5A1CF85D-03D9-472B-8686-2BE4A956C3DF}" srcOrd="1" destOrd="0" presId="urn:microsoft.com/office/officeart/2005/8/layout/orgChart1"/>
    <dgm:cxn modelId="{1B996FAA-5C0E-4479-9539-9F169F2B78EE}" type="presOf" srcId="{5134C500-5B1B-4AD8-B476-9B08683EB21A}" destId="{90710952-104B-4CE7-A2AD-9DD072A9E400}" srcOrd="1" destOrd="0" presId="urn:microsoft.com/office/officeart/2005/8/layout/orgChart1"/>
    <dgm:cxn modelId="{167A33B4-0D86-4E65-AF22-8EC9A13304D1}" type="presOf" srcId="{5134C500-5B1B-4AD8-B476-9B08683EB21A}" destId="{B7F8FC22-3647-41AA-ACD1-0893F3DF6B18}" srcOrd="0" destOrd="0" presId="urn:microsoft.com/office/officeart/2005/8/layout/orgChart1"/>
    <dgm:cxn modelId="{704A42B4-46C7-4974-B9AA-1CC4408BD75F}" srcId="{5134C500-5B1B-4AD8-B476-9B08683EB21A}" destId="{C50F0FCB-C881-4627-A93A-03E3011D06E1}" srcOrd="1" destOrd="0" parTransId="{C41043A8-81B6-4B86-A4C4-C360C786D357}" sibTransId="{6F760CC3-0DF9-4CC0-936A-D7D4E74A2237}"/>
    <dgm:cxn modelId="{EBB10DC8-C320-461F-B2D4-1C7A99A3714F}" type="presOf" srcId="{29A3C209-77A5-47F9-88E1-55AE18579D60}" destId="{E422F5B6-BD8F-489F-8B1A-CB7272928B2B}" srcOrd="0" destOrd="0" presId="urn:microsoft.com/office/officeart/2005/8/layout/orgChart1"/>
    <dgm:cxn modelId="{C50F35D0-BCC0-4FD6-9844-EC1967127EA9}" type="presOf" srcId="{E9708E05-3BAF-4F1C-813F-BC4BF424F8EA}" destId="{6221F0F1-6E6E-4AB7-A2AC-5FEA4C12EA2C}" srcOrd="0" destOrd="0" presId="urn:microsoft.com/office/officeart/2005/8/layout/orgChart1"/>
    <dgm:cxn modelId="{C461B8D9-7B3D-46A0-8C16-66600F35864D}" type="presOf" srcId="{CF93A262-3EE0-4297-B2F3-C52886CFDBCB}" destId="{E204B887-8D00-4527-B7F4-77F16A7EE329}" srcOrd="0" destOrd="0" presId="urn:microsoft.com/office/officeart/2005/8/layout/orgChart1"/>
    <dgm:cxn modelId="{F59F95F2-B31B-4AF2-B301-6D9CB7C3FF3B}" srcId="{14BE51A6-85BE-4523-9654-FFA11414AA9B}" destId="{CF93A262-3EE0-4297-B2F3-C52886CFDBCB}" srcOrd="0" destOrd="0" parTransId="{D6E67658-9D4B-4FB4-A301-8A723D53C844}" sibTransId="{7DE26600-B5DD-4FD7-A2B1-1A2F96E535B1}"/>
    <dgm:cxn modelId="{BAADBBF9-70B5-4FF0-B571-8DF2B626C3D2}" srcId="{20D008FF-8D84-4BB0-A131-5C33BD0F9AB5}" destId="{14BE51A6-85BE-4523-9654-FFA11414AA9B}" srcOrd="0" destOrd="0" parTransId="{9BA0A027-5DE6-4D7C-ADC0-83080050FEDB}" sibTransId="{CCC9D9DC-7658-4619-A148-8F1347A7ADC9}"/>
    <dgm:cxn modelId="{4DCC2F2C-1E7E-46D2-BED5-7E46BFB68BF3}" type="presParOf" srcId="{6CD87CF5-741B-4335-8EB3-CE5AA23D40E0}" destId="{A0CFD47E-69AF-4E23-814B-12DCD6EF3F22}" srcOrd="0" destOrd="0" presId="urn:microsoft.com/office/officeart/2005/8/layout/orgChart1"/>
    <dgm:cxn modelId="{A70CE49E-FFE2-4976-BADE-1BDA1F1EF88A}" type="presParOf" srcId="{A0CFD47E-69AF-4E23-814B-12DCD6EF3F22}" destId="{3380EC0A-D5B4-4840-B6BD-D09B43DBE4B3}" srcOrd="0" destOrd="0" presId="urn:microsoft.com/office/officeart/2005/8/layout/orgChart1"/>
    <dgm:cxn modelId="{67DA4305-B61F-4884-A05A-8B7F4CD7C99A}" type="presParOf" srcId="{3380EC0A-D5B4-4840-B6BD-D09B43DBE4B3}" destId="{31CFC24A-2DDF-4FFE-BAB2-46FCE0619E4A}" srcOrd="0" destOrd="0" presId="urn:microsoft.com/office/officeart/2005/8/layout/orgChart1"/>
    <dgm:cxn modelId="{A9C06824-D0ED-4C80-B9CC-2FE444EC1B82}" type="presParOf" srcId="{3380EC0A-D5B4-4840-B6BD-D09B43DBE4B3}" destId="{5A1CF85D-03D9-472B-8686-2BE4A956C3DF}" srcOrd="1" destOrd="0" presId="urn:microsoft.com/office/officeart/2005/8/layout/orgChart1"/>
    <dgm:cxn modelId="{503BBEAF-2245-4A36-8299-16CDD2CC9739}" type="presParOf" srcId="{A0CFD47E-69AF-4E23-814B-12DCD6EF3F22}" destId="{B87BA0EE-AE84-472B-8342-82CEFB0F403C}" srcOrd="1" destOrd="0" presId="urn:microsoft.com/office/officeart/2005/8/layout/orgChart1"/>
    <dgm:cxn modelId="{A59DB712-998C-4308-8E50-3FA7748A5BC0}" type="presParOf" srcId="{B87BA0EE-AE84-472B-8342-82CEFB0F403C}" destId="{3F43C0A6-8D78-4897-B3A3-9FC811EDC2D0}" srcOrd="0" destOrd="0" presId="urn:microsoft.com/office/officeart/2005/8/layout/orgChart1"/>
    <dgm:cxn modelId="{8E78037E-5D94-41CA-9F3E-7765B429F8E6}" type="presParOf" srcId="{B87BA0EE-AE84-472B-8342-82CEFB0F403C}" destId="{BF161097-6354-41F7-B1C9-5555CE0C58CC}" srcOrd="1" destOrd="0" presId="urn:microsoft.com/office/officeart/2005/8/layout/orgChart1"/>
    <dgm:cxn modelId="{3095939E-312A-4465-96A4-090E9FEB9B35}" type="presParOf" srcId="{BF161097-6354-41F7-B1C9-5555CE0C58CC}" destId="{12D8CB99-508A-4585-B5B0-99BD9F7869E6}" srcOrd="0" destOrd="0" presId="urn:microsoft.com/office/officeart/2005/8/layout/orgChart1"/>
    <dgm:cxn modelId="{8F594787-CDEB-43A1-8F47-A784D8335746}" type="presParOf" srcId="{12D8CB99-508A-4585-B5B0-99BD9F7869E6}" destId="{E204B887-8D00-4527-B7F4-77F16A7EE329}" srcOrd="0" destOrd="0" presId="urn:microsoft.com/office/officeart/2005/8/layout/orgChart1"/>
    <dgm:cxn modelId="{931D182E-C5EC-4E55-9C85-D8E7A0F34DC0}" type="presParOf" srcId="{12D8CB99-508A-4585-B5B0-99BD9F7869E6}" destId="{5192E7DE-2022-4174-AEA7-C35DCE5CDF17}" srcOrd="1" destOrd="0" presId="urn:microsoft.com/office/officeart/2005/8/layout/orgChart1"/>
    <dgm:cxn modelId="{199DAEE1-0544-4FD7-A6E5-F215FB010E61}" type="presParOf" srcId="{BF161097-6354-41F7-B1C9-5555CE0C58CC}" destId="{D50D95D3-844A-40F1-A097-666FAE58702C}" srcOrd="1" destOrd="0" presId="urn:microsoft.com/office/officeart/2005/8/layout/orgChart1"/>
    <dgm:cxn modelId="{36D1DC36-6566-4B32-A781-C02858B2AC3E}" type="presParOf" srcId="{BF161097-6354-41F7-B1C9-5555CE0C58CC}" destId="{B3C0D291-71C5-4A25-A695-3215DBA7D98D}" srcOrd="2" destOrd="0" presId="urn:microsoft.com/office/officeart/2005/8/layout/orgChart1"/>
    <dgm:cxn modelId="{4815EA81-7AD0-4385-98B0-33052238C93A}" type="presParOf" srcId="{B87BA0EE-AE84-472B-8342-82CEFB0F403C}" destId="{7478BAD6-B874-4D0E-B2BF-9208548BAE52}" srcOrd="2" destOrd="0" presId="urn:microsoft.com/office/officeart/2005/8/layout/orgChart1"/>
    <dgm:cxn modelId="{02EC0D6D-752A-4CBA-B3FF-59A961486EE7}" type="presParOf" srcId="{B87BA0EE-AE84-472B-8342-82CEFB0F403C}" destId="{B50DAF8D-E725-4A9B-A4E5-C77FC536A94A}" srcOrd="3" destOrd="0" presId="urn:microsoft.com/office/officeart/2005/8/layout/orgChart1"/>
    <dgm:cxn modelId="{25A5FF1F-A064-41F1-A8A0-E8013ECC169F}" type="presParOf" srcId="{B50DAF8D-E725-4A9B-A4E5-C77FC536A94A}" destId="{1604ACB5-02B9-44F3-9D1F-5F714C7A2B1B}" srcOrd="0" destOrd="0" presId="urn:microsoft.com/office/officeart/2005/8/layout/orgChart1"/>
    <dgm:cxn modelId="{85289697-2510-4CBB-81F8-B849FAF10C54}" type="presParOf" srcId="{1604ACB5-02B9-44F3-9D1F-5F714C7A2B1B}" destId="{6221F0F1-6E6E-4AB7-A2AC-5FEA4C12EA2C}" srcOrd="0" destOrd="0" presId="urn:microsoft.com/office/officeart/2005/8/layout/orgChart1"/>
    <dgm:cxn modelId="{53B3DB16-4390-4D19-8E19-A68395D80CE6}" type="presParOf" srcId="{1604ACB5-02B9-44F3-9D1F-5F714C7A2B1B}" destId="{17B8FB67-19C9-41D6-B0C7-D6E10948D116}" srcOrd="1" destOrd="0" presId="urn:microsoft.com/office/officeart/2005/8/layout/orgChart1"/>
    <dgm:cxn modelId="{8F8FA7A3-D854-413C-861F-55BE2F087ABE}" type="presParOf" srcId="{B50DAF8D-E725-4A9B-A4E5-C77FC536A94A}" destId="{EB787D35-CBC7-4846-AA7F-CA3B03C86D80}" srcOrd="1" destOrd="0" presId="urn:microsoft.com/office/officeart/2005/8/layout/orgChart1"/>
    <dgm:cxn modelId="{3C2D53DD-C340-4CC5-8FDB-2C9BFBAA3981}" type="presParOf" srcId="{B50DAF8D-E725-4A9B-A4E5-C77FC536A94A}" destId="{06D7ED98-DF6C-45D3-A95D-856C7CB7E168}" srcOrd="2" destOrd="0" presId="urn:microsoft.com/office/officeart/2005/8/layout/orgChart1"/>
    <dgm:cxn modelId="{B0EFCFC1-31C0-4A71-BE85-ED1D9003B5BD}" type="presParOf" srcId="{A0CFD47E-69AF-4E23-814B-12DCD6EF3F22}" destId="{F8FDB8D2-B692-4110-8EE0-6E264E9A0B45}" srcOrd="2" destOrd="0" presId="urn:microsoft.com/office/officeart/2005/8/layout/orgChart1"/>
    <dgm:cxn modelId="{B4EF5B6C-3DEB-4537-8D28-042B885E946E}" type="presParOf" srcId="{6CD87CF5-741B-4335-8EB3-CE5AA23D40E0}" destId="{B523754F-B576-4066-B681-093C7E36D6AD}" srcOrd="1" destOrd="0" presId="urn:microsoft.com/office/officeart/2005/8/layout/orgChart1"/>
    <dgm:cxn modelId="{E0D53479-7A96-4B68-8A4F-E7C6DF9CD2B1}" type="presParOf" srcId="{B523754F-B576-4066-B681-093C7E36D6AD}" destId="{8F9ACB24-F8DB-4CC1-AAF1-F8F09E663872}" srcOrd="0" destOrd="0" presId="urn:microsoft.com/office/officeart/2005/8/layout/orgChart1"/>
    <dgm:cxn modelId="{C8E2A3F3-C927-47E5-943E-E26C12F42D52}" type="presParOf" srcId="{8F9ACB24-F8DB-4CC1-AAF1-F8F09E663872}" destId="{B7F8FC22-3647-41AA-ACD1-0893F3DF6B18}" srcOrd="0" destOrd="0" presId="urn:microsoft.com/office/officeart/2005/8/layout/orgChart1"/>
    <dgm:cxn modelId="{678BEB40-6C34-450D-8009-8D634A534C01}" type="presParOf" srcId="{8F9ACB24-F8DB-4CC1-AAF1-F8F09E663872}" destId="{90710952-104B-4CE7-A2AD-9DD072A9E400}" srcOrd="1" destOrd="0" presId="urn:microsoft.com/office/officeart/2005/8/layout/orgChart1"/>
    <dgm:cxn modelId="{0413EBEF-F587-4806-B68B-D8BF74D89DFA}" type="presParOf" srcId="{B523754F-B576-4066-B681-093C7E36D6AD}" destId="{06F5A17A-2707-4B44-905A-BCCE319F50C0}" srcOrd="1" destOrd="0" presId="urn:microsoft.com/office/officeart/2005/8/layout/orgChart1"/>
    <dgm:cxn modelId="{D29BB5B6-8D49-452E-B78E-BD156CC61DCA}" type="presParOf" srcId="{06F5A17A-2707-4B44-905A-BCCE319F50C0}" destId="{94E62836-A041-4BBF-98FC-AFA3A90A82C0}" srcOrd="0" destOrd="0" presId="urn:microsoft.com/office/officeart/2005/8/layout/orgChart1"/>
    <dgm:cxn modelId="{76FC6F4E-B4EE-460A-BAB1-746DE273D74F}" type="presParOf" srcId="{06F5A17A-2707-4B44-905A-BCCE319F50C0}" destId="{10619FED-FE2D-4338-B7F6-D2C625F36237}" srcOrd="1" destOrd="0" presId="urn:microsoft.com/office/officeart/2005/8/layout/orgChart1"/>
    <dgm:cxn modelId="{99BFF377-E6D0-46C7-9CBD-08A69FF17933}" type="presParOf" srcId="{10619FED-FE2D-4338-B7F6-D2C625F36237}" destId="{4FFE749E-7C3C-40FB-9367-F6D1DC3EB3C8}" srcOrd="0" destOrd="0" presId="urn:microsoft.com/office/officeart/2005/8/layout/orgChart1"/>
    <dgm:cxn modelId="{CCAA4673-8F91-4535-9C6C-FE8FA60A4232}" type="presParOf" srcId="{4FFE749E-7C3C-40FB-9367-F6D1DC3EB3C8}" destId="{E422F5B6-BD8F-489F-8B1A-CB7272928B2B}" srcOrd="0" destOrd="0" presId="urn:microsoft.com/office/officeart/2005/8/layout/orgChart1"/>
    <dgm:cxn modelId="{9E211310-6D53-44B1-B6F8-FAFAAC81FD2B}" type="presParOf" srcId="{4FFE749E-7C3C-40FB-9367-F6D1DC3EB3C8}" destId="{5547CADF-EDB2-43DA-9F6C-DBAA722358AD}" srcOrd="1" destOrd="0" presId="urn:microsoft.com/office/officeart/2005/8/layout/orgChart1"/>
    <dgm:cxn modelId="{3F9DDF5A-E838-4FF6-89D0-049BF2583A3E}" type="presParOf" srcId="{10619FED-FE2D-4338-B7F6-D2C625F36237}" destId="{1B63E28C-B5F4-432B-922D-63DF58FD693E}" srcOrd="1" destOrd="0" presId="urn:microsoft.com/office/officeart/2005/8/layout/orgChart1"/>
    <dgm:cxn modelId="{4F746B75-8782-4D87-A426-86B98CB63AAB}" type="presParOf" srcId="{10619FED-FE2D-4338-B7F6-D2C625F36237}" destId="{19A8ABEF-C21C-45B0-B97B-9DA6BBEED253}" srcOrd="2" destOrd="0" presId="urn:microsoft.com/office/officeart/2005/8/layout/orgChart1"/>
    <dgm:cxn modelId="{357A84B6-30D3-445B-BCE0-287D8185F4AA}" type="presParOf" srcId="{06F5A17A-2707-4B44-905A-BCCE319F50C0}" destId="{F15B9375-4CC1-4C13-9F9A-677530DCABA4}" srcOrd="2" destOrd="0" presId="urn:microsoft.com/office/officeart/2005/8/layout/orgChart1"/>
    <dgm:cxn modelId="{C1285BB4-7278-4381-A5CF-9C873A73F4AF}" type="presParOf" srcId="{06F5A17A-2707-4B44-905A-BCCE319F50C0}" destId="{25B6A94E-3329-4498-9FEB-EBA69453736C}" srcOrd="3" destOrd="0" presId="urn:microsoft.com/office/officeart/2005/8/layout/orgChart1"/>
    <dgm:cxn modelId="{E3554AAC-2009-4661-BDAF-FAE09E297B73}" type="presParOf" srcId="{25B6A94E-3329-4498-9FEB-EBA69453736C}" destId="{03DFAAA6-8EAE-4D25-A566-EFC9D4188E52}" srcOrd="0" destOrd="0" presId="urn:microsoft.com/office/officeart/2005/8/layout/orgChart1"/>
    <dgm:cxn modelId="{D024F6CA-B096-4658-8D93-C5D3444DD41F}" type="presParOf" srcId="{03DFAAA6-8EAE-4D25-A566-EFC9D4188E52}" destId="{6325E9AA-28A4-4327-B06A-AE3B8B8FC293}" srcOrd="0" destOrd="0" presId="urn:microsoft.com/office/officeart/2005/8/layout/orgChart1"/>
    <dgm:cxn modelId="{9433F742-F728-4363-8759-BB5C91C79FFF}" type="presParOf" srcId="{03DFAAA6-8EAE-4D25-A566-EFC9D4188E52}" destId="{9B523ACA-0BEA-4426-8CCF-82396E6B267D}" srcOrd="1" destOrd="0" presId="urn:microsoft.com/office/officeart/2005/8/layout/orgChart1"/>
    <dgm:cxn modelId="{B1DCABD2-7BE8-4793-A2DD-E2D368BAC496}" type="presParOf" srcId="{25B6A94E-3329-4498-9FEB-EBA69453736C}" destId="{8F96AAF7-B907-44EC-A8D1-69588E5507D2}" srcOrd="1" destOrd="0" presId="urn:microsoft.com/office/officeart/2005/8/layout/orgChart1"/>
    <dgm:cxn modelId="{36CAA8F5-32BB-451C-86DD-CF18487905C8}" type="presParOf" srcId="{25B6A94E-3329-4498-9FEB-EBA69453736C}" destId="{3129FF27-8E17-47D2-B5A9-0C1E44C31343}" srcOrd="2" destOrd="0" presId="urn:microsoft.com/office/officeart/2005/8/layout/orgChart1"/>
    <dgm:cxn modelId="{34A7D316-79B5-4D14-B51D-5CD21BA4624A}" type="presParOf" srcId="{06F5A17A-2707-4B44-905A-BCCE319F50C0}" destId="{B9D8722B-1CD8-47D6-B336-0AB79CF2E7C4}" srcOrd="4" destOrd="0" presId="urn:microsoft.com/office/officeart/2005/8/layout/orgChart1"/>
    <dgm:cxn modelId="{C1085026-7476-4A9C-9579-D0F29AD55B74}" type="presParOf" srcId="{06F5A17A-2707-4B44-905A-BCCE319F50C0}" destId="{163D2A3A-A242-4500-9F83-1F60B493AD73}" srcOrd="5" destOrd="0" presId="urn:microsoft.com/office/officeart/2005/8/layout/orgChart1"/>
    <dgm:cxn modelId="{19E47F45-E4CE-462F-9280-2785A7B4B343}" type="presParOf" srcId="{163D2A3A-A242-4500-9F83-1F60B493AD73}" destId="{506162C9-D8F8-4C1E-BB6D-029FF1E5300B}" srcOrd="0" destOrd="0" presId="urn:microsoft.com/office/officeart/2005/8/layout/orgChart1"/>
    <dgm:cxn modelId="{02E71A4B-C605-4A1E-89DA-C02E1C1C6B5F}" type="presParOf" srcId="{506162C9-D8F8-4C1E-BB6D-029FF1E5300B}" destId="{9ECC9BE9-932D-41C0-A4FD-73A70713BFF8}" srcOrd="0" destOrd="0" presId="urn:microsoft.com/office/officeart/2005/8/layout/orgChart1"/>
    <dgm:cxn modelId="{B543B8CA-0D3B-4930-B5C4-D1D63629DC2B}" type="presParOf" srcId="{506162C9-D8F8-4C1E-BB6D-029FF1E5300B}" destId="{3AAE6E0F-7411-473A-BA79-5C42DB5210F5}" srcOrd="1" destOrd="0" presId="urn:microsoft.com/office/officeart/2005/8/layout/orgChart1"/>
    <dgm:cxn modelId="{3B4420F4-37CF-4574-8FA0-074ACFB46E4C}" type="presParOf" srcId="{163D2A3A-A242-4500-9F83-1F60B493AD73}" destId="{DF0A9BC9-13B0-4521-87BB-621C6E9210EF}" srcOrd="1" destOrd="0" presId="urn:microsoft.com/office/officeart/2005/8/layout/orgChart1"/>
    <dgm:cxn modelId="{559D36C8-0487-439E-A22E-99B7EDBC07C8}" type="presParOf" srcId="{163D2A3A-A242-4500-9F83-1F60B493AD73}" destId="{98F8DB8C-1304-4416-877F-177C180CF74E}" srcOrd="2" destOrd="0" presId="urn:microsoft.com/office/officeart/2005/8/layout/orgChart1"/>
    <dgm:cxn modelId="{0FBEDDEC-C3D6-4A06-8D44-2875C6D2AC11}" type="presParOf" srcId="{B523754F-B576-4066-B681-093C7E36D6AD}" destId="{E79C4B38-F907-41DD-A8C0-C9FBFD1B0A9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14D4C65-C342-4EEE-B785-8DDCD0550CFB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257131A5-287A-4F95-B5B8-67C47AA01258}">
      <dgm:prSet phldrT="[Text]" custT="1"/>
      <dgm:spPr/>
      <dgm:t>
        <a:bodyPr/>
        <a:lstStyle/>
        <a:p>
          <a:r>
            <a:rPr lang="en-GB" sz="3200" dirty="0">
              <a:latin typeface="Arial" panose="020B0604020202020204" pitchFamily="34" charset="0"/>
              <a:cs typeface="Arial" panose="020B0604020202020204" pitchFamily="34" charset="0"/>
            </a:rPr>
            <a:t>Biocide</a:t>
          </a:r>
        </a:p>
      </dgm:t>
    </dgm:pt>
    <dgm:pt modelId="{D18872CA-6935-4433-8423-BCDB848FA2E1}" type="parTrans" cxnId="{B917C7B5-07FB-4930-9A65-8A31CDA1309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4E41F0-E957-4E6A-AF8A-064026BF9DBC}" type="sibTrans" cxnId="{B917C7B5-07FB-4930-9A65-8A31CDA1309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D3BC5E-7205-449E-AAA8-19D5BB2C023D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Type / mechanism of action</a:t>
          </a:r>
        </a:p>
      </dgm:t>
    </dgm:pt>
    <dgm:pt modelId="{FD919A53-1610-4C4A-92AD-9BF91731CB36}" type="parTrans" cxnId="{58C74E22-D9FD-4AC7-8DA5-7515D1F1DD2D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EB8405-71DE-4112-925A-E866833662F1}" type="sibTrans" cxnId="{58C74E22-D9FD-4AC7-8DA5-7515D1F1DD2D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A8FC55-805B-45A4-BAF0-B20DF41E3BD2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Concentration</a:t>
          </a:r>
        </a:p>
      </dgm:t>
    </dgm:pt>
    <dgm:pt modelId="{5C0A661C-2F2B-4CFF-B34A-F86223BC69C8}" type="parTrans" cxnId="{FA29F601-EFB1-461E-8E6C-532CDC2FB4B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DCF1CC-12C9-44E7-B430-1546A1EE7399}" type="sibTrans" cxnId="{FA29F601-EFB1-461E-8E6C-532CDC2FB4B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FD4D52-3B88-41DA-AA43-4E5BF5F140B8}">
      <dgm:prSet phldrT="[Text]" custT="1"/>
      <dgm:spPr/>
      <dgm:t>
        <a:bodyPr/>
        <a:lstStyle/>
        <a:p>
          <a:r>
            <a:rPr lang="en-GB" sz="3200" dirty="0">
              <a:latin typeface="Arial" panose="020B0604020202020204" pitchFamily="34" charset="0"/>
              <a:cs typeface="Arial" panose="020B0604020202020204" pitchFamily="34" charset="0"/>
            </a:rPr>
            <a:t>Application</a:t>
          </a:r>
        </a:p>
      </dgm:t>
    </dgm:pt>
    <dgm:pt modelId="{37402947-29D8-488F-A367-B3E4C3E7139A}" type="parTrans" cxnId="{1CD0755B-0C10-492B-A61F-E8F8B7EB5DE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532352-FBC1-4C19-BE87-CC7151A11769}" type="sibTrans" cxnId="{1CD0755B-0C10-492B-A61F-E8F8B7EB5DE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C09207-1455-4B21-9C44-C1AD3565FA25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Dilution</a:t>
          </a:r>
        </a:p>
      </dgm:t>
    </dgm:pt>
    <dgm:pt modelId="{A96E529F-4003-4261-A8F3-E113CF1A7F07}" type="parTrans" cxnId="{5FA90E3A-730A-4CE8-BF97-6033C3D25AF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46A3FD-EC59-49E8-9184-FF25B66BF98D}" type="sibTrans" cxnId="{5FA90E3A-730A-4CE8-BF97-6033C3D25AF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F9F4C2-31AE-4E39-80DD-4EF735E6502B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Delivery method</a:t>
          </a:r>
        </a:p>
      </dgm:t>
    </dgm:pt>
    <dgm:pt modelId="{039F9321-1388-45FF-9BB9-9176CB40332E}" type="parTrans" cxnId="{8D926B29-4ECD-4BCB-A8F6-C3BB128D2085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B4EA07-48BF-4280-8D67-B4115248E6A9}" type="sibTrans" cxnId="{8D926B29-4ECD-4BCB-A8F6-C3BB128D2085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54C14B-4D4E-4BAB-9F34-0EE7E62FC3A8}">
      <dgm:prSet phldrT="[Text]" custT="1"/>
      <dgm:spPr/>
      <dgm:t>
        <a:bodyPr/>
        <a:lstStyle/>
        <a:p>
          <a:r>
            <a:rPr lang="en-GB" sz="3200" dirty="0">
              <a:latin typeface="Arial" panose="020B0604020202020204" pitchFamily="34" charset="0"/>
              <a:cs typeface="Arial" panose="020B0604020202020204" pitchFamily="34" charset="0"/>
            </a:rPr>
            <a:t>Microbe</a:t>
          </a:r>
        </a:p>
      </dgm:t>
    </dgm:pt>
    <dgm:pt modelId="{296A9268-A96F-47C8-9AA4-5322555C4127}" type="parTrans" cxnId="{06DFB0C7-2D37-422E-A0A8-F6F9E83C0E7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7B0DD0-4712-4C9B-B466-1E169BFFC2FC}" type="sibTrans" cxnId="{06DFB0C7-2D37-422E-A0A8-F6F9E83C0E7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121C1B-1E70-4C23-97FE-DE21CA3B3663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Structure (e.g. spores)</a:t>
          </a:r>
        </a:p>
      </dgm:t>
    </dgm:pt>
    <dgm:pt modelId="{43286CEF-4623-4BAF-A576-83E5246503DB}" type="parTrans" cxnId="{EF6948A3-896C-4604-9062-5C4D73F65CEE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B0DB03-CBE6-4A20-B313-757E4C01AB93}" type="sibTrans" cxnId="{EF6948A3-896C-4604-9062-5C4D73F65CEE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59D69-D252-4ACA-930E-F7CF20CECFEC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Reduced susceptibility</a:t>
          </a:r>
        </a:p>
      </dgm:t>
    </dgm:pt>
    <dgm:pt modelId="{054C83BA-E31F-4EE0-A690-3C06B5DBC0F2}" type="parTrans" cxnId="{AB7266FE-03AD-4D42-B84A-D05D3123F81B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376558-14FE-4C34-B262-269EB317FC76}" type="sibTrans" cxnId="{AB7266FE-03AD-4D42-B84A-D05D3123F81B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9A4FCB-9886-4A70-8136-1C61E35796EC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Formulation</a:t>
          </a:r>
        </a:p>
      </dgm:t>
    </dgm:pt>
    <dgm:pt modelId="{C76AC47A-C6D0-4B2A-8520-8E8C6F94BE4A}" type="parTrans" cxnId="{C8E2AD66-C4E4-4053-A079-662CE1D2C8E2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357C61-1793-4FDB-B7B2-B0B4451038F2}" type="sibTrans" cxnId="{C8E2AD66-C4E4-4053-A079-662CE1D2C8E2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29CE9-522D-44E8-9920-E2D4447CFE99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Contact time</a:t>
          </a:r>
        </a:p>
      </dgm:t>
    </dgm:pt>
    <dgm:pt modelId="{1141D617-9970-4820-B296-1E3859FEC77A}" type="parTrans" cxnId="{02C24F6A-D631-49C1-A152-01C123C2A402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9F3666-1A6C-4AAC-97C1-67099D8C36C9}" type="sibTrans" cxnId="{02C24F6A-D631-49C1-A152-01C123C2A402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0DAE98-AC51-45FD-AC62-63609E71BD77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Soiling</a:t>
          </a:r>
        </a:p>
      </dgm:t>
    </dgm:pt>
    <dgm:pt modelId="{9F2519DE-EB87-4125-800A-FF61949580F3}" type="parTrans" cxnId="{DA3017F0-BDFB-44C0-8BC7-87D681890C44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543074-7D8E-4F4D-ACCB-D39289940368}" type="sibTrans" cxnId="{DA3017F0-BDFB-44C0-8BC7-87D681890C44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7A8F05-EA77-4C1D-864A-F4794D63D12D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Metabolic state (e.g. VNC)</a:t>
          </a:r>
        </a:p>
      </dgm:t>
    </dgm:pt>
    <dgm:pt modelId="{54811F66-50E1-4191-8FF7-AD6A61CC487A}" type="parTrans" cxnId="{0364056E-4DF9-4F3B-BEDC-A5294676372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338510-8431-4981-8145-88BA246D7364}" type="sibTrans" cxnId="{0364056E-4DF9-4F3B-BEDC-A5294676372C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150DCD-68B3-46EA-BF53-D97F6572218B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Community (e.g. biofilm)</a:t>
          </a:r>
        </a:p>
      </dgm:t>
    </dgm:pt>
    <dgm:pt modelId="{29943F66-E97B-4CB9-A60D-5F22183CC914}" type="parTrans" cxnId="{60EE4308-E912-4297-BF19-C90E36B44660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9908E-B4A2-4301-A62F-417E756C3AA4}" type="sibTrans" cxnId="{60EE4308-E912-4297-BF19-C90E36B44660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6C8878-773C-49CE-A24A-449D2C645520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Surface type</a:t>
          </a:r>
        </a:p>
      </dgm:t>
    </dgm:pt>
    <dgm:pt modelId="{5D512A83-6E7F-4F21-AA38-A4732690101E}" type="parTrans" cxnId="{EBF06959-E20A-44C2-98EC-A26D2A0A3CF4}">
      <dgm:prSet/>
      <dgm:spPr/>
      <dgm:t>
        <a:bodyPr/>
        <a:lstStyle/>
        <a:p>
          <a:endParaRPr lang="en-GB" sz="1600"/>
        </a:p>
      </dgm:t>
    </dgm:pt>
    <dgm:pt modelId="{3A067232-C707-47F2-A93F-AC087852DDE0}" type="sibTrans" cxnId="{EBF06959-E20A-44C2-98EC-A26D2A0A3CF4}">
      <dgm:prSet/>
      <dgm:spPr/>
      <dgm:t>
        <a:bodyPr/>
        <a:lstStyle/>
        <a:p>
          <a:endParaRPr lang="en-GB" sz="1600"/>
        </a:p>
      </dgm:t>
    </dgm:pt>
    <dgm:pt modelId="{E6E82B54-949D-43DC-B5C2-D7834C5DC35B}">
      <dgm:prSet phldrT="[Text]"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Interactions</a:t>
          </a:r>
        </a:p>
      </dgm:t>
    </dgm:pt>
    <dgm:pt modelId="{CA7E3A45-857B-4E57-A611-C0EA0E47FABB}" type="parTrans" cxnId="{12F98EE7-F4B8-435B-A3EF-C5A38974D80A}">
      <dgm:prSet/>
      <dgm:spPr/>
      <dgm:t>
        <a:bodyPr/>
        <a:lstStyle/>
        <a:p>
          <a:endParaRPr lang="en-GB" sz="1600"/>
        </a:p>
      </dgm:t>
    </dgm:pt>
    <dgm:pt modelId="{5E4CCE13-AFA3-416C-A7B4-D654D32C23EF}" type="sibTrans" cxnId="{12F98EE7-F4B8-435B-A3EF-C5A38974D80A}">
      <dgm:prSet/>
      <dgm:spPr/>
      <dgm:t>
        <a:bodyPr/>
        <a:lstStyle/>
        <a:p>
          <a:endParaRPr lang="en-GB" sz="1600"/>
        </a:p>
      </dgm:t>
    </dgm:pt>
    <dgm:pt modelId="{FAFC4248-B664-4FA9-B2EA-3F20D437AE5D}" type="pres">
      <dgm:prSet presAssocID="{C14D4C65-C342-4EEE-B785-8DDCD0550CFB}" presName="Name0" presStyleCnt="0">
        <dgm:presLayoutVars>
          <dgm:dir/>
          <dgm:animLvl val="lvl"/>
          <dgm:resizeHandles val="exact"/>
        </dgm:presLayoutVars>
      </dgm:prSet>
      <dgm:spPr/>
    </dgm:pt>
    <dgm:pt modelId="{F757C8AC-83BA-41D6-9B74-DBD4F4D13001}" type="pres">
      <dgm:prSet presAssocID="{257131A5-287A-4F95-B5B8-67C47AA01258}" presName="composite" presStyleCnt="0"/>
      <dgm:spPr/>
    </dgm:pt>
    <dgm:pt modelId="{834B2012-B1E7-4291-8A8A-00937744F379}" type="pres">
      <dgm:prSet presAssocID="{257131A5-287A-4F95-B5B8-67C47AA0125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434AC9B-FFF4-4F16-8EEE-21B90EB1A251}" type="pres">
      <dgm:prSet presAssocID="{257131A5-287A-4F95-B5B8-67C47AA01258}" presName="desTx" presStyleLbl="alignAccFollowNode1" presStyleIdx="0" presStyleCnt="3">
        <dgm:presLayoutVars>
          <dgm:bulletEnabled val="1"/>
        </dgm:presLayoutVars>
      </dgm:prSet>
      <dgm:spPr/>
    </dgm:pt>
    <dgm:pt modelId="{70B0BCC1-399F-4794-8855-EA98A2E0F1C1}" type="pres">
      <dgm:prSet presAssocID="{314E41F0-E957-4E6A-AF8A-064026BF9DBC}" presName="space" presStyleCnt="0"/>
      <dgm:spPr/>
    </dgm:pt>
    <dgm:pt modelId="{38E5D84F-7BFF-4130-A998-FAAA8A0C5CDD}" type="pres">
      <dgm:prSet presAssocID="{86FD4D52-3B88-41DA-AA43-4E5BF5F140B8}" presName="composite" presStyleCnt="0"/>
      <dgm:spPr/>
    </dgm:pt>
    <dgm:pt modelId="{AB1053D1-6980-4F2E-A81A-46EF234ED6AD}" type="pres">
      <dgm:prSet presAssocID="{86FD4D52-3B88-41DA-AA43-4E5BF5F140B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69F331E-2284-4BD8-92A3-1535649BE11E}" type="pres">
      <dgm:prSet presAssocID="{86FD4D52-3B88-41DA-AA43-4E5BF5F140B8}" presName="desTx" presStyleLbl="alignAccFollowNode1" presStyleIdx="1" presStyleCnt="3">
        <dgm:presLayoutVars>
          <dgm:bulletEnabled val="1"/>
        </dgm:presLayoutVars>
      </dgm:prSet>
      <dgm:spPr/>
    </dgm:pt>
    <dgm:pt modelId="{EF25FC4E-8561-4FB7-B2FD-77F38DFD0926}" type="pres">
      <dgm:prSet presAssocID="{D1532352-FBC1-4C19-BE87-CC7151A11769}" presName="space" presStyleCnt="0"/>
      <dgm:spPr/>
    </dgm:pt>
    <dgm:pt modelId="{8915BA48-65BE-43A8-981D-FD0A340D0F62}" type="pres">
      <dgm:prSet presAssocID="{6454C14B-4D4E-4BAB-9F34-0EE7E62FC3A8}" presName="composite" presStyleCnt="0"/>
      <dgm:spPr/>
    </dgm:pt>
    <dgm:pt modelId="{7BC8BBA6-460A-4121-9DE0-6107B49FC5D7}" type="pres">
      <dgm:prSet presAssocID="{6454C14B-4D4E-4BAB-9F34-0EE7E62FC3A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7F11E83-3A0D-41FD-AA74-35DF5A0583C8}" type="pres">
      <dgm:prSet presAssocID="{6454C14B-4D4E-4BAB-9F34-0EE7E62FC3A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FA29F601-EFB1-461E-8E6C-532CDC2FB4B9}" srcId="{257131A5-287A-4F95-B5B8-67C47AA01258}" destId="{2DA8FC55-805B-45A4-BAF0-B20DF41E3BD2}" srcOrd="1" destOrd="0" parTransId="{5C0A661C-2F2B-4CFF-B34A-F86223BC69C8}" sibTransId="{6ADCF1CC-12C9-44E7-B430-1546A1EE7399}"/>
    <dgm:cxn modelId="{60EE4308-E912-4297-BF19-C90E36B44660}" srcId="{6454C14B-4D4E-4BAB-9F34-0EE7E62FC3A8}" destId="{C8150DCD-68B3-46EA-BF53-D97F6572218B}" srcOrd="3" destOrd="0" parTransId="{29943F66-E97B-4CB9-A60D-5F22183CC914}" sibTransId="{E269908E-B4A2-4301-A62F-417E756C3AA4}"/>
    <dgm:cxn modelId="{AC4FD915-1F4A-452A-9C00-9F7D26557226}" type="presOf" srcId="{4DE59D69-D252-4ACA-930E-F7CF20CECFEC}" destId="{17F11E83-3A0D-41FD-AA74-35DF5A0583C8}" srcOrd="0" destOrd="1" presId="urn:microsoft.com/office/officeart/2005/8/layout/hList1"/>
    <dgm:cxn modelId="{58C74E22-D9FD-4AC7-8DA5-7515D1F1DD2D}" srcId="{257131A5-287A-4F95-B5B8-67C47AA01258}" destId="{45D3BC5E-7205-449E-AAA8-19D5BB2C023D}" srcOrd="0" destOrd="0" parTransId="{FD919A53-1610-4C4A-92AD-9BF91731CB36}" sibTransId="{A9EB8405-71DE-4112-925A-E866833662F1}"/>
    <dgm:cxn modelId="{8D926B29-4ECD-4BCB-A8F6-C3BB128D2085}" srcId="{86FD4D52-3B88-41DA-AA43-4E5BF5F140B8}" destId="{88F9F4C2-31AE-4E39-80DD-4EF735E6502B}" srcOrd="1" destOrd="0" parTransId="{039F9321-1388-45FF-9BB9-9176CB40332E}" sibTransId="{29B4EA07-48BF-4280-8D67-B4115248E6A9}"/>
    <dgm:cxn modelId="{5FA90E3A-730A-4CE8-BF97-6033C3D25AFC}" srcId="{86FD4D52-3B88-41DA-AA43-4E5BF5F140B8}" destId="{F9C09207-1455-4B21-9C44-C1AD3565FA25}" srcOrd="0" destOrd="0" parTransId="{A96E529F-4003-4261-A8F3-E113CF1A7F07}" sibTransId="{EB46A3FD-EC59-49E8-9184-FF25B66BF98D}"/>
    <dgm:cxn modelId="{1CD0755B-0C10-492B-A61F-E8F8B7EB5DE8}" srcId="{C14D4C65-C342-4EEE-B785-8DDCD0550CFB}" destId="{86FD4D52-3B88-41DA-AA43-4E5BF5F140B8}" srcOrd="1" destOrd="0" parTransId="{37402947-29D8-488F-A367-B3E4C3E7139A}" sibTransId="{D1532352-FBC1-4C19-BE87-CC7151A11769}"/>
    <dgm:cxn modelId="{4E589660-7899-44FB-B5D0-07D3E5140C1A}" type="presOf" srcId="{C14D4C65-C342-4EEE-B785-8DDCD0550CFB}" destId="{FAFC4248-B664-4FA9-B2EA-3F20D437AE5D}" srcOrd="0" destOrd="0" presId="urn:microsoft.com/office/officeart/2005/8/layout/hList1"/>
    <dgm:cxn modelId="{93347441-859F-4AE2-9A5C-92A114870197}" type="presOf" srcId="{B3121C1B-1E70-4C23-97FE-DE21CA3B3663}" destId="{17F11E83-3A0D-41FD-AA74-35DF5A0583C8}" srcOrd="0" destOrd="0" presId="urn:microsoft.com/office/officeart/2005/8/layout/hList1"/>
    <dgm:cxn modelId="{7A738564-8376-4A35-A918-7208C176DF81}" type="presOf" srcId="{88F9F4C2-31AE-4E39-80DD-4EF735E6502B}" destId="{169F331E-2284-4BD8-92A3-1535649BE11E}" srcOrd="0" destOrd="1" presId="urn:microsoft.com/office/officeart/2005/8/layout/hList1"/>
    <dgm:cxn modelId="{C8E2AD66-C4E4-4053-A079-662CE1D2C8E2}" srcId="{257131A5-287A-4F95-B5B8-67C47AA01258}" destId="{DC9A4FCB-9886-4A70-8136-1C61E35796EC}" srcOrd="2" destOrd="0" parTransId="{C76AC47A-C6D0-4B2A-8520-8E8C6F94BE4A}" sibTransId="{8E357C61-1793-4FDB-B7B2-B0B4451038F2}"/>
    <dgm:cxn modelId="{02C24F6A-D631-49C1-A152-01C123C2A402}" srcId="{86FD4D52-3B88-41DA-AA43-4E5BF5F140B8}" destId="{4DC29CE9-522D-44E8-9920-E2D4447CFE99}" srcOrd="2" destOrd="0" parTransId="{1141D617-9970-4820-B296-1E3859FEC77A}" sibTransId="{7F9F3666-1A6C-4AAC-97C1-67099D8C36C9}"/>
    <dgm:cxn modelId="{9105A96A-B50A-4FD0-B3FC-795B9F9A3F0A}" type="presOf" srcId="{3C7A8F05-EA77-4C1D-864A-F4794D63D12D}" destId="{17F11E83-3A0D-41FD-AA74-35DF5A0583C8}" srcOrd="0" destOrd="2" presId="urn:microsoft.com/office/officeart/2005/8/layout/hList1"/>
    <dgm:cxn modelId="{7E65624C-0F52-45DC-B7B4-B06BBEAEFC9E}" type="presOf" srcId="{C8150DCD-68B3-46EA-BF53-D97F6572218B}" destId="{17F11E83-3A0D-41FD-AA74-35DF5A0583C8}" srcOrd="0" destOrd="3" presId="urn:microsoft.com/office/officeart/2005/8/layout/hList1"/>
    <dgm:cxn modelId="{0364056E-4DF9-4F3B-BEDC-A5294676372C}" srcId="{6454C14B-4D4E-4BAB-9F34-0EE7E62FC3A8}" destId="{3C7A8F05-EA77-4C1D-864A-F4794D63D12D}" srcOrd="2" destOrd="0" parTransId="{54811F66-50E1-4191-8FF7-AD6A61CC487A}" sibTransId="{90338510-8431-4981-8145-88BA246D7364}"/>
    <dgm:cxn modelId="{62D59C4E-A158-47E4-B088-727A7E7021AB}" type="presOf" srcId="{DC9A4FCB-9886-4A70-8136-1C61E35796EC}" destId="{9434AC9B-FFF4-4F16-8EEE-21B90EB1A251}" srcOrd="0" destOrd="2" presId="urn:microsoft.com/office/officeart/2005/8/layout/hList1"/>
    <dgm:cxn modelId="{EBF06959-E20A-44C2-98EC-A26D2A0A3CF4}" srcId="{86FD4D52-3B88-41DA-AA43-4E5BF5F140B8}" destId="{636C8878-773C-49CE-A24A-449D2C645520}" srcOrd="4" destOrd="0" parTransId="{5D512A83-6E7F-4F21-AA38-A4732690101E}" sibTransId="{3A067232-C707-47F2-A93F-AC087852DDE0}"/>
    <dgm:cxn modelId="{14209A89-0E7A-4683-9A1C-F69B0DD0ECCC}" type="presOf" srcId="{636C8878-773C-49CE-A24A-449D2C645520}" destId="{169F331E-2284-4BD8-92A3-1535649BE11E}" srcOrd="0" destOrd="4" presId="urn:microsoft.com/office/officeart/2005/8/layout/hList1"/>
    <dgm:cxn modelId="{92B2E98F-CDF9-478B-82B6-87BBA4992265}" type="presOf" srcId="{9A0DAE98-AC51-45FD-AC62-63609E71BD77}" destId="{169F331E-2284-4BD8-92A3-1535649BE11E}" srcOrd="0" destOrd="3" presId="urn:microsoft.com/office/officeart/2005/8/layout/hList1"/>
    <dgm:cxn modelId="{7276729F-0822-478C-91F9-367B9459077A}" type="presOf" srcId="{257131A5-287A-4F95-B5B8-67C47AA01258}" destId="{834B2012-B1E7-4291-8A8A-00937744F379}" srcOrd="0" destOrd="0" presId="urn:microsoft.com/office/officeart/2005/8/layout/hList1"/>
    <dgm:cxn modelId="{EF6948A3-896C-4604-9062-5C4D73F65CEE}" srcId="{6454C14B-4D4E-4BAB-9F34-0EE7E62FC3A8}" destId="{B3121C1B-1E70-4C23-97FE-DE21CA3B3663}" srcOrd="0" destOrd="0" parTransId="{43286CEF-4623-4BAF-A576-83E5246503DB}" sibTransId="{B2B0DB03-CBE6-4A20-B313-757E4C01AB93}"/>
    <dgm:cxn modelId="{138A73AA-8AA8-4BA4-9AEA-7E5506564609}" type="presOf" srcId="{4DC29CE9-522D-44E8-9920-E2D4447CFE99}" destId="{169F331E-2284-4BD8-92A3-1535649BE11E}" srcOrd="0" destOrd="2" presId="urn:microsoft.com/office/officeart/2005/8/layout/hList1"/>
    <dgm:cxn modelId="{FD4763AB-852E-4253-9662-EF63B02A0E7D}" type="presOf" srcId="{F9C09207-1455-4B21-9C44-C1AD3565FA25}" destId="{169F331E-2284-4BD8-92A3-1535649BE11E}" srcOrd="0" destOrd="0" presId="urn:microsoft.com/office/officeart/2005/8/layout/hList1"/>
    <dgm:cxn modelId="{B917C7B5-07FB-4930-9A65-8A31CDA13099}" srcId="{C14D4C65-C342-4EEE-B785-8DDCD0550CFB}" destId="{257131A5-287A-4F95-B5B8-67C47AA01258}" srcOrd="0" destOrd="0" parTransId="{D18872CA-6935-4433-8423-BCDB848FA2E1}" sibTransId="{314E41F0-E957-4E6A-AF8A-064026BF9DBC}"/>
    <dgm:cxn modelId="{47067AB9-3A4A-4E8E-A0F2-22B60D8F543C}" type="presOf" srcId="{86FD4D52-3B88-41DA-AA43-4E5BF5F140B8}" destId="{AB1053D1-6980-4F2E-A81A-46EF234ED6AD}" srcOrd="0" destOrd="0" presId="urn:microsoft.com/office/officeart/2005/8/layout/hList1"/>
    <dgm:cxn modelId="{06DFB0C7-2D37-422E-A0A8-F6F9E83C0E7C}" srcId="{C14D4C65-C342-4EEE-B785-8DDCD0550CFB}" destId="{6454C14B-4D4E-4BAB-9F34-0EE7E62FC3A8}" srcOrd="2" destOrd="0" parTransId="{296A9268-A96F-47C8-9AA4-5322555C4127}" sibTransId="{DF7B0DD0-4712-4C9B-B466-1E169BFFC2FC}"/>
    <dgm:cxn modelId="{66A118DB-79F8-4A69-82A0-9CCC0EC3B400}" type="presOf" srcId="{2DA8FC55-805B-45A4-BAF0-B20DF41E3BD2}" destId="{9434AC9B-FFF4-4F16-8EEE-21B90EB1A251}" srcOrd="0" destOrd="1" presId="urn:microsoft.com/office/officeart/2005/8/layout/hList1"/>
    <dgm:cxn modelId="{12F98EE7-F4B8-435B-A3EF-C5A38974D80A}" srcId="{86FD4D52-3B88-41DA-AA43-4E5BF5F140B8}" destId="{E6E82B54-949D-43DC-B5C2-D7834C5DC35B}" srcOrd="5" destOrd="0" parTransId="{CA7E3A45-857B-4E57-A611-C0EA0E47FABB}" sibTransId="{5E4CCE13-AFA3-416C-A7B4-D654D32C23EF}"/>
    <dgm:cxn modelId="{9B9FE5E9-E118-47AC-910E-CD58C163D91C}" type="presOf" srcId="{45D3BC5E-7205-449E-AAA8-19D5BB2C023D}" destId="{9434AC9B-FFF4-4F16-8EEE-21B90EB1A251}" srcOrd="0" destOrd="0" presId="urn:microsoft.com/office/officeart/2005/8/layout/hList1"/>
    <dgm:cxn modelId="{04C9E0EC-96A7-44C7-B7AC-36D505172218}" type="presOf" srcId="{6454C14B-4D4E-4BAB-9F34-0EE7E62FC3A8}" destId="{7BC8BBA6-460A-4121-9DE0-6107B49FC5D7}" srcOrd="0" destOrd="0" presId="urn:microsoft.com/office/officeart/2005/8/layout/hList1"/>
    <dgm:cxn modelId="{DA3017F0-BDFB-44C0-8BC7-87D681890C44}" srcId="{86FD4D52-3B88-41DA-AA43-4E5BF5F140B8}" destId="{9A0DAE98-AC51-45FD-AC62-63609E71BD77}" srcOrd="3" destOrd="0" parTransId="{9F2519DE-EB87-4125-800A-FF61949580F3}" sibTransId="{F7543074-7D8E-4F4D-ACCB-D39289940368}"/>
    <dgm:cxn modelId="{A1D97EFD-688B-4EA2-95C7-E7BA6D4A8EDB}" type="presOf" srcId="{E6E82B54-949D-43DC-B5C2-D7834C5DC35B}" destId="{169F331E-2284-4BD8-92A3-1535649BE11E}" srcOrd="0" destOrd="5" presId="urn:microsoft.com/office/officeart/2005/8/layout/hList1"/>
    <dgm:cxn modelId="{AB7266FE-03AD-4D42-B84A-D05D3123F81B}" srcId="{6454C14B-4D4E-4BAB-9F34-0EE7E62FC3A8}" destId="{4DE59D69-D252-4ACA-930E-F7CF20CECFEC}" srcOrd="1" destOrd="0" parTransId="{054C83BA-E31F-4EE0-A690-3C06B5DBC0F2}" sibTransId="{17376558-14FE-4C34-B262-269EB317FC76}"/>
    <dgm:cxn modelId="{04E26DB3-1143-4C03-9978-5C97310EEAF6}" type="presParOf" srcId="{FAFC4248-B664-4FA9-B2EA-3F20D437AE5D}" destId="{F757C8AC-83BA-41D6-9B74-DBD4F4D13001}" srcOrd="0" destOrd="0" presId="urn:microsoft.com/office/officeart/2005/8/layout/hList1"/>
    <dgm:cxn modelId="{ACFB5097-E266-4836-8AB5-E13271368809}" type="presParOf" srcId="{F757C8AC-83BA-41D6-9B74-DBD4F4D13001}" destId="{834B2012-B1E7-4291-8A8A-00937744F379}" srcOrd="0" destOrd="0" presId="urn:microsoft.com/office/officeart/2005/8/layout/hList1"/>
    <dgm:cxn modelId="{B0BD35BC-9A9A-4DB8-872E-49927DB1025E}" type="presParOf" srcId="{F757C8AC-83BA-41D6-9B74-DBD4F4D13001}" destId="{9434AC9B-FFF4-4F16-8EEE-21B90EB1A251}" srcOrd="1" destOrd="0" presId="urn:microsoft.com/office/officeart/2005/8/layout/hList1"/>
    <dgm:cxn modelId="{CAAE60A0-9FEB-497B-9A76-C1DA3011B176}" type="presParOf" srcId="{FAFC4248-B664-4FA9-B2EA-3F20D437AE5D}" destId="{70B0BCC1-399F-4794-8855-EA98A2E0F1C1}" srcOrd="1" destOrd="0" presId="urn:microsoft.com/office/officeart/2005/8/layout/hList1"/>
    <dgm:cxn modelId="{3EAB79FD-2D38-4960-9FDF-0B97ACFE5150}" type="presParOf" srcId="{FAFC4248-B664-4FA9-B2EA-3F20D437AE5D}" destId="{38E5D84F-7BFF-4130-A998-FAAA8A0C5CDD}" srcOrd="2" destOrd="0" presId="urn:microsoft.com/office/officeart/2005/8/layout/hList1"/>
    <dgm:cxn modelId="{31365695-5733-45AD-9AF4-9993F6B812F2}" type="presParOf" srcId="{38E5D84F-7BFF-4130-A998-FAAA8A0C5CDD}" destId="{AB1053D1-6980-4F2E-A81A-46EF234ED6AD}" srcOrd="0" destOrd="0" presId="urn:microsoft.com/office/officeart/2005/8/layout/hList1"/>
    <dgm:cxn modelId="{225D5377-F044-4773-B716-17B36E6D5BB5}" type="presParOf" srcId="{38E5D84F-7BFF-4130-A998-FAAA8A0C5CDD}" destId="{169F331E-2284-4BD8-92A3-1535649BE11E}" srcOrd="1" destOrd="0" presId="urn:microsoft.com/office/officeart/2005/8/layout/hList1"/>
    <dgm:cxn modelId="{4FC9C3AB-66EF-424A-8AC2-768C5CF90C0B}" type="presParOf" srcId="{FAFC4248-B664-4FA9-B2EA-3F20D437AE5D}" destId="{EF25FC4E-8561-4FB7-B2FD-77F38DFD0926}" srcOrd="3" destOrd="0" presId="urn:microsoft.com/office/officeart/2005/8/layout/hList1"/>
    <dgm:cxn modelId="{76024EFE-2CCB-4785-9FA6-8CC5E258F527}" type="presParOf" srcId="{FAFC4248-B664-4FA9-B2EA-3F20D437AE5D}" destId="{8915BA48-65BE-43A8-981D-FD0A340D0F62}" srcOrd="4" destOrd="0" presId="urn:microsoft.com/office/officeart/2005/8/layout/hList1"/>
    <dgm:cxn modelId="{93A6E7C8-CF2A-4692-AEF6-270F0E851ABA}" type="presParOf" srcId="{8915BA48-65BE-43A8-981D-FD0A340D0F62}" destId="{7BC8BBA6-460A-4121-9DE0-6107B49FC5D7}" srcOrd="0" destOrd="0" presId="urn:microsoft.com/office/officeart/2005/8/layout/hList1"/>
    <dgm:cxn modelId="{A1B316B1-5932-426E-A7D6-D8BC7EE8AA48}" type="presParOf" srcId="{8915BA48-65BE-43A8-981D-FD0A340D0F62}" destId="{17F11E83-3A0D-41FD-AA74-35DF5A0583C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3026C-B952-43BC-B6A4-188FE74904DD}">
      <dsp:nvSpPr>
        <dsp:cNvPr id="0" name=""/>
        <dsp:cNvSpPr/>
      </dsp:nvSpPr>
      <dsp:spPr>
        <a:xfrm>
          <a:off x="0" y="1851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sp:txBody>
      <dsp:txXfrm>
        <a:off x="62198" y="80711"/>
        <a:ext cx="8003604" cy="1149734"/>
      </dsp:txXfrm>
    </dsp:sp>
    <dsp:sp modelId="{B326B1E7-C3E3-4BE9-9242-BD5137D8D5C3}">
      <dsp:nvSpPr>
        <dsp:cNvPr id="0" name=""/>
        <dsp:cNvSpPr/>
      </dsp:nvSpPr>
      <dsp:spPr>
        <a:xfrm>
          <a:off x="0" y="138768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sp:txBody>
      <dsp:txXfrm>
        <a:off x="62198" y="1449881"/>
        <a:ext cx="8003604" cy="1149734"/>
      </dsp:txXfrm>
    </dsp:sp>
    <dsp:sp modelId="{348690EA-520C-469D-ABEB-EEA4666B2A0C}">
      <dsp:nvSpPr>
        <dsp:cNvPr id="0" name=""/>
        <dsp:cNvSpPr/>
      </dsp:nvSpPr>
      <dsp:spPr>
        <a:xfrm>
          <a:off x="0" y="275685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sp:txBody>
      <dsp:txXfrm>
        <a:off x="62198" y="2819051"/>
        <a:ext cx="8003604" cy="1149734"/>
      </dsp:txXfrm>
    </dsp:sp>
    <dsp:sp modelId="{E7AA639A-9A64-4696-BEDE-1A5B19668EF0}">
      <dsp:nvSpPr>
        <dsp:cNvPr id="0" name=""/>
        <dsp:cNvSpPr/>
      </dsp:nvSpPr>
      <dsp:spPr>
        <a:xfrm>
          <a:off x="0" y="412602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sp:txBody>
      <dsp:txXfrm>
        <a:off x="62198" y="4188221"/>
        <a:ext cx="8003604" cy="11497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3026C-B952-43BC-B6A4-188FE74904DD}">
      <dsp:nvSpPr>
        <dsp:cNvPr id="0" name=""/>
        <dsp:cNvSpPr/>
      </dsp:nvSpPr>
      <dsp:spPr>
        <a:xfrm>
          <a:off x="0" y="18513"/>
          <a:ext cx="8128000" cy="127413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sp:txBody>
      <dsp:txXfrm>
        <a:off x="62198" y="80711"/>
        <a:ext cx="8003604" cy="1149734"/>
      </dsp:txXfrm>
    </dsp:sp>
    <dsp:sp modelId="{B326B1E7-C3E3-4BE9-9242-BD5137D8D5C3}">
      <dsp:nvSpPr>
        <dsp:cNvPr id="0" name=""/>
        <dsp:cNvSpPr/>
      </dsp:nvSpPr>
      <dsp:spPr>
        <a:xfrm>
          <a:off x="0" y="138768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sp:txBody>
      <dsp:txXfrm>
        <a:off x="62198" y="1449881"/>
        <a:ext cx="8003604" cy="1149734"/>
      </dsp:txXfrm>
    </dsp:sp>
    <dsp:sp modelId="{348690EA-520C-469D-ABEB-EEA4666B2A0C}">
      <dsp:nvSpPr>
        <dsp:cNvPr id="0" name=""/>
        <dsp:cNvSpPr/>
      </dsp:nvSpPr>
      <dsp:spPr>
        <a:xfrm>
          <a:off x="0" y="275685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sp:txBody>
      <dsp:txXfrm>
        <a:off x="62198" y="2819051"/>
        <a:ext cx="8003604" cy="1149734"/>
      </dsp:txXfrm>
    </dsp:sp>
    <dsp:sp modelId="{E7AA639A-9A64-4696-BEDE-1A5B19668EF0}">
      <dsp:nvSpPr>
        <dsp:cNvPr id="0" name=""/>
        <dsp:cNvSpPr/>
      </dsp:nvSpPr>
      <dsp:spPr>
        <a:xfrm>
          <a:off x="0" y="412602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sp:txBody>
      <dsp:txXfrm>
        <a:off x="62198" y="4188221"/>
        <a:ext cx="8003604" cy="11497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3026C-B952-43BC-B6A4-188FE74904DD}">
      <dsp:nvSpPr>
        <dsp:cNvPr id="0" name=""/>
        <dsp:cNvSpPr/>
      </dsp:nvSpPr>
      <dsp:spPr>
        <a:xfrm>
          <a:off x="0" y="1851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sp:txBody>
      <dsp:txXfrm>
        <a:off x="62198" y="80711"/>
        <a:ext cx="8003604" cy="1149734"/>
      </dsp:txXfrm>
    </dsp:sp>
    <dsp:sp modelId="{B326B1E7-C3E3-4BE9-9242-BD5137D8D5C3}">
      <dsp:nvSpPr>
        <dsp:cNvPr id="0" name=""/>
        <dsp:cNvSpPr/>
      </dsp:nvSpPr>
      <dsp:spPr>
        <a:xfrm>
          <a:off x="0" y="1387683"/>
          <a:ext cx="8128000" cy="127413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sp:txBody>
      <dsp:txXfrm>
        <a:off x="62198" y="1449881"/>
        <a:ext cx="8003604" cy="1149734"/>
      </dsp:txXfrm>
    </dsp:sp>
    <dsp:sp modelId="{348690EA-520C-469D-ABEB-EEA4666B2A0C}">
      <dsp:nvSpPr>
        <dsp:cNvPr id="0" name=""/>
        <dsp:cNvSpPr/>
      </dsp:nvSpPr>
      <dsp:spPr>
        <a:xfrm>
          <a:off x="0" y="275685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sp:txBody>
      <dsp:txXfrm>
        <a:off x="62198" y="2819051"/>
        <a:ext cx="8003604" cy="1149734"/>
      </dsp:txXfrm>
    </dsp:sp>
    <dsp:sp modelId="{E7AA639A-9A64-4696-BEDE-1A5B19668EF0}">
      <dsp:nvSpPr>
        <dsp:cNvPr id="0" name=""/>
        <dsp:cNvSpPr/>
      </dsp:nvSpPr>
      <dsp:spPr>
        <a:xfrm>
          <a:off x="0" y="412602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sp:txBody>
      <dsp:txXfrm>
        <a:off x="62198" y="4188221"/>
        <a:ext cx="8003604" cy="11497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5FBFF-2DA7-451F-B356-4ADD82B436F2}">
      <dsp:nvSpPr>
        <dsp:cNvPr id="0" name=""/>
        <dsp:cNvSpPr/>
      </dsp:nvSpPr>
      <dsp:spPr>
        <a:xfrm>
          <a:off x="233987" y="2336"/>
          <a:ext cx="2704660" cy="27046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846" tIns="30480" rIns="148846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Detergent</a:t>
          </a:r>
        </a:p>
      </dsp:txBody>
      <dsp:txXfrm>
        <a:off x="630075" y="398424"/>
        <a:ext cx="1912484" cy="1912484"/>
      </dsp:txXfrm>
    </dsp:sp>
    <dsp:sp modelId="{4BA7DD19-1ED3-4378-BBEB-CB9E1C194209}">
      <dsp:nvSpPr>
        <dsp:cNvPr id="0" name=""/>
        <dsp:cNvSpPr/>
      </dsp:nvSpPr>
      <dsp:spPr>
        <a:xfrm>
          <a:off x="2397715" y="2336"/>
          <a:ext cx="2704660" cy="27046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846" tIns="30480" rIns="148846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Disinfectant</a:t>
          </a:r>
        </a:p>
      </dsp:txBody>
      <dsp:txXfrm>
        <a:off x="2793803" y="398424"/>
        <a:ext cx="1912484" cy="19124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5FBFF-2DA7-451F-B356-4ADD82B436F2}">
      <dsp:nvSpPr>
        <dsp:cNvPr id="0" name=""/>
        <dsp:cNvSpPr/>
      </dsp:nvSpPr>
      <dsp:spPr>
        <a:xfrm>
          <a:off x="3036" y="498467"/>
          <a:ext cx="2655348" cy="265534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6133" tIns="31750" rIns="146133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Arial" panose="020B0604020202020204" pitchFamily="34" charset="0"/>
              <a:cs typeface="Arial" panose="020B0604020202020204" pitchFamily="34" charset="0"/>
            </a:rPr>
            <a:t>“Bucket method”</a:t>
          </a:r>
        </a:p>
      </dsp:txBody>
      <dsp:txXfrm>
        <a:off x="391903" y="887334"/>
        <a:ext cx="1877614" cy="1877614"/>
      </dsp:txXfrm>
    </dsp:sp>
    <dsp:sp modelId="{4BA7DD19-1ED3-4378-BBEB-CB9E1C194209}">
      <dsp:nvSpPr>
        <dsp:cNvPr id="0" name=""/>
        <dsp:cNvSpPr/>
      </dsp:nvSpPr>
      <dsp:spPr>
        <a:xfrm>
          <a:off x="2127315" y="498467"/>
          <a:ext cx="2655348" cy="265534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6133" tIns="31750" rIns="146133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Arial" panose="020B0604020202020204" pitchFamily="34" charset="0"/>
              <a:cs typeface="Arial" panose="020B0604020202020204" pitchFamily="34" charset="0"/>
            </a:rPr>
            <a:t>Wipes</a:t>
          </a:r>
        </a:p>
      </dsp:txBody>
      <dsp:txXfrm>
        <a:off x="2516182" y="887334"/>
        <a:ext cx="1877614" cy="1877614"/>
      </dsp:txXfrm>
    </dsp:sp>
    <dsp:sp modelId="{801D3DB7-2230-45E7-8453-2D8D186D904E}">
      <dsp:nvSpPr>
        <dsp:cNvPr id="0" name=""/>
        <dsp:cNvSpPr/>
      </dsp:nvSpPr>
      <dsp:spPr>
        <a:xfrm>
          <a:off x="4251594" y="498467"/>
          <a:ext cx="2655348" cy="265534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6133" tIns="31750" rIns="146133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Arial" panose="020B0604020202020204" pitchFamily="34" charset="0"/>
              <a:cs typeface="Arial" panose="020B0604020202020204" pitchFamily="34" charset="0"/>
            </a:rPr>
            <a:t>Automated</a:t>
          </a:r>
        </a:p>
      </dsp:txBody>
      <dsp:txXfrm>
        <a:off x="4640461" y="887334"/>
        <a:ext cx="1877614" cy="18776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3026C-B952-43BC-B6A4-188FE74904DD}">
      <dsp:nvSpPr>
        <dsp:cNvPr id="0" name=""/>
        <dsp:cNvSpPr/>
      </dsp:nvSpPr>
      <dsp:spPr>
        <a:xfrm>
          <a:off x="0" y="1851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sp:txBody>
      <dsp:txXfrm>
        <a:off x="62198" y="80711"/>
        <a:ext cx="8003604" cy="1149734"/>
      </dsp:txXfrm>
    </dsp:sp>
    <dsp:sp modelId="{B326B1E7-C3E3-4BE9-9242-BD5137D8D5C3}">
      <dsp:nvSpPr>
        <dsp:cNvPr id="0" name=""/>
        <dsp:cNvSpPr/>
      </dsp:nvSpPr>
      <dsp:spPr>
        <a:xfrm>
          <a:off x="0" y="138768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sp:txBody>
      <dsp:txXfrm>
        <a:off x="62198" y="1449881"/>
        <a:ext cx="8003604" cy="1149734"/>
      </dsp:txXfrm>
    </dsp:sp>
    <dsp:sp modelId="{348690EA-520C-469D-ABEB-EEA4666B2A0C}">
      <dsp:nvSpPr>
        <dsp:cNvPr id="0" name=""/>
        <dsp:cNvSpPr/>
      </dsp:nvSpPr>
      <dsp:spPr>
        <a:xfrm>
          <a:off x="0" y="2756853"/>
          <a:ext cx="8128000" cy="127413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sp:txBody>
      <dsp:txXfrm>
        <a:off x="62198" y="2819051"/>
        <a:ext cx="8003604" cy="1149734"/>
      </dsp:txXfrm>
    </dsp:sp>
    <dsp:sp modelId="{E7AA639A-9A64-4696-BEDE-1A5B19668EF0}">
      <dsp:nvSpPr>
        <dsp:cNvPr id="0" name=""/>
        <dsp:cNvSpPr/>
      </dsp:nvSpPr>
      <dsp:spPr>
        <a:xfrm>
          <a:off x="0" y="412602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sp:txBody>
      <dsp:txXfrm>
        <a:off x="62198" y="4188221"/>
        <a:ext cx="8003604" cy="11497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3026C-B952-43BC-B6A4-188FE74904DD}">
      <dsp:nvSpPr>
        <dsp:cNvPr id="0" name=""/>
        <dsp:cNvSpPr/>
      </dsp:nvSpPr>
      <dsp:spPr>
        <a:xfrm>
          <a:off x="0" y="1851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sp:txBody>
      <dsp:txXfrm>
        <a:off x="62198" y="80711"/>
        <a:ext cx="8003604" cy="1149734"/>
      </dsp:txXfrm>
    </dsp:sp>
    <dsp:sp modelId="{B326B1E7-C3E3-4BE9-9242-BD5137D8D5C3}">
      <dsp:nvSpPr>
        <dsp:cNvPr id="0" name=""/>
        <dsp:cNvSpPr/>
      </dsp:nvSpPr>
      <dsp:spPr>
        <a:xfrm>
          <a:off x="0" y="138768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sp:txBody>
      <dsp:txXfrm>
        <a:off x="62198" y="1449881"/>
        <a:ext cx="8003604" cy="1149734"/>
      </dsp:txXfrm>
    </dsp:sp>
    <dsp:sp modelId="{348690EA-520C-469D-ABEB-EEA4666B2A0C}">
      <dsp:nvSpPr>
        <dsp:cNvPr id="0" name=""/>
        <dsp:cNvSpPr/>
      </dsp:nvSpPr>
      <dsp:spPr>
        <a:xfrm>
          <a:off x="0" y="2756853"/>
          <a:ext cx="8128000" cy="12741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Surface disinfectant overview</a:t>
          </a:r>
        </a:p>
      </dsp:txBody>
      <dsp:txXfrm>
        <a:off x="62198" y="2819051"/>
        <a:ext cx="8003604" cy="1149734"/>
      </dsp:txXfrm>
    </dsp:sp>
    <dsp:sp modelId="{E7AA639A-9A64-4696-BEDE-1A5B19668EF0}">
      <dsp:nvSpPr>
        <dsp:cNvPr id="0" name=""/>
        <dsp:cNvSpPr/>
      </dsp:nvSpPr>
      <dsp:spPr>
        <a:xfrm>
          <a:off x="0" y="4126023"/>
          <a:ext cx="8128000" cy="127413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Arial" panose="020B0604020202020204" pitchFamily="34" charset="0"/>
              <a:cs typeface="Arial" panose="020B0604020202020204" pitchFamily="34" charset="0"/>
            </a:rPr>
            <a:t>Possible contribution of surface disinfectants to AMR</a:t>
          </a:r>
        </a:p>
      </dsp:txBody>
      <dsp:txXfrm>
        <a:off x="62198" y="4188221"/>
        <a:ext cx="8003604" cy="11497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D8722B-1CD8-47D6-B336-0AB79CF2E7C4}">
      <dsp:nvSpPr>
        <dsp:cNvPr id="0" name=""/>
        <dsp:cNvSpPr/>
      </dsp:nvSpPr>
      <dsp:spPr>
        <a:xfrm>
          <a:off x="8015127" y="3161454"/>
          <a:ext cx="2347973" cy="407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49"/>
              </a:lnTo>
              <a:lnTo>
                <a:pt x="2347973" y="203749"/>
              </a:lnTo>
              <a:lnTo>
                <a:pt x="2347973" y="40749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5B9375-4CC1-4C13-9F9A-677530DCABA4}">
      <dsp:nvSpPr>
        <dsp:cNvPr id="0" name=""/>
        <dsp:cNvSpPr/>
      </dsp:nvSpPr>
      <dsp:spPr>
        <a:xfrm>
          <a:off x="7969407" y="3161454"/>
          <a:ext cx="91440" cy="4074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49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62836-A041-4BBF-98FC-AFA3A90A82C0}">
      <dsp:nvSpPr>
        <dsp:cNvPr id="0" name=""/>
        <dsp:cNvSpPr/>
      </dsp:nvSpPr>
      <dsp:spPr>
        <a:xfrm>
          <a:off x="5667153" y="3161454"/>
          <a:ext cx="2347973" cy="407499"/>
        </a:xfrm>
        <a:custGeom>
          <a:avLst/>
          <a:gdLst/>
          <a:ahLst/>
          <a:cxnLst/>
          <a:rect l="0" t="0" r="0" b="0"/>
          <a:pathLst>
            <a:path>
              <a:moveTo>
                <a:pt x="2347973" y="0"/>
              </a:moveTo>
              <a:lnTo>
                <a:pt x="2347973" y="203749"/>
              </a:lnTo>
              <a:lnTo>
                <a:pt x="0" y="203749"/>
              </a:lnTo>
              <a:lnTo>
                <a:pt x="0" y="40749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78BAD6-B874-4D0E-B2BF-9208548BAE52}">
      <dsp:nvSpPr>
        <dsp:cNvPr id="0" name=""/>
        <dsp:cNvSpPr/>
      </dsp:nvSpPr>
      <dsp:spPr>
        <a:xfrm>
          <a:off x="2145192" y="3161454"/>
          <a:ext cx="1173986" cy="407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49"/>
              </a:lnTo>
              <a:lnTo>
                <a:pt x="1173986" y="203749"/>
              </a:lnTo>
              <a:lnTo>
                <a:pt x="1173986" y="40749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43C0A6-8D78-4897-B3A3-9FC811EDC2D0}">
      <dsp:nvSpPr>
        <dsp:cNvPr id="0" name=""/>
        <dsp:cNvSpPr/>
      </dsp:nvSpPr>
      <dsp:spPr>
        <a:xfrm>
          <a:off x="971205" y="3161454"/>
          <a:ext cx="1173986" cy="407499"/>
        </a:xfrm>
        <a:custGeom>
          <a:avLst/>
          <a:gdLst/>
          <a:ahLst/>
          <a:cxnLst/>
          <a:rect l="0" t="0" r="0" b="0"/>
          <a:pathLst>
            <a:path>
              <a:moveTo>
                <a:pt x="1173986" y="0"/>
              </a:moveTo>
              <a:lnTo>
                <a:pt x="1173986" y="203749"/>
              </a:lnTo>
              <a:lnTo>
                <a:pt x="0" y="203749"/>
              </a:lnTo>
              <a:lnTo>
                <a:pt x="0" y="40749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FC24A-2DDF-4FFE-BAB2-46FCE0619E4A}">
      <dsp:nvSpPr>
        <dsp:cNvPr id="0" name=""/>
        <dsp:cNvSpPr/>
      </dsp:nvSpPr>
      <dsp:spPr>
        <a:xfrm>
          <a:off x="1174955" y="2191217"/>
          <a:ext cx="1940474" cy="9702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Biocide</a:t>
          </a:r>
        </a:p>
      </dsp:txBody>
      <dsp:txXfrm>
        <a:off x="1174955" y="2191217"/>
        <a:ext cx="1940474" cy="970237"/>
      </dsp:txXfrm>
    </dsp:sp>
    <dsp:sp modelId="{E204B887-8D00-4527-B7F4-77F16A7EE329}">
      <dsp:nvSpPr>
        <dsp:cNvPr id="0" name=""/>
        <dsp:cNvSpPr/>
      </dsp:nvSpPr>
      <dsp:spPr>
        <a:xfrm>
          <a:off x="968" y="3568954"/>
          <a:ext cx="1940474" cy="9702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Disinfectant (surfaces)</a:t>
          </a:r>
        </a:p>
      </dsp:txBody>
      <dsp:txXfrm>
        <a:off x="968" y="3568954"/>
        <a:ext cx="1940474" cy="970237"/>
      </dsp:txXfrm>
    </dsp:sp>
    <dsp:sp modelId="{6221F0F1-6E6E-4AB7-A2AC-5FEA4C12EA2C}">
      <dsp:nvSpPr>
        <dsp:cNvPr id="0" name=""/>
        <dsp:cNvSpPr/>
      </dsp:nvSpPr>
      <dsp:spPr>
        <a:xfrm>
          <a:off x="2348942" y="3568954"/>
          <a:ext cx="1940474" cy="9702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Antiseptic (skin)</a:t>
          </a:r>
        </a:p>
      </dsp:txBody>
      <dsp:txXfrm>
        <a:off x="2348942" y="3568954"/>
        <a:ext cx="1940474" cy="970237"/>
      </dsp:txXfrm>
    </dsp:sp>
    <dsp:sp modelId="{B7F8FC22-3647-41AA-ACD1-0893F3DF6B18}">
      <dsp:nvSpPr>
        <dsp:cNvPr id="0" name=""/>
        <dsp:cNvSpPr/>
      </dsp:nvSpPr>
      <dsp:spPr>
        <a:xfrm>
          <a:off x="7044890" y="2191217"/>
          <a:ext cx="1940474" cy="9702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Therapeutic antimicrobial</a:t>
          </a:r>
        </a:p>
      </dsp:txBody>
      <dsp:txXfrm>
        <a:off x="7044890" y="2191217"/>
        <a:ext cx="1940474" cy="970237"/>
      </dsp:txXfrm>
    </dsp:sp>
    <dsp:sp modelId="{E422F5B6-BD8F-489F-8B1A-CB7272928B2B}">
      <dsp:nvSpPr>
        <dsp:cNvPr id="0" name=""/>
        <dsp:cNvSpPr/>
      </dsp:nvSpPr>
      <dsp:spPr>
        <a:xfrm>
          <a:off x="4696916" y="3568954"/>
          <a:ext cx="1940474" cy="9702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Antibacterial (antibiotic)</a:t>
          </a:r>
        </a:p>
      </dsp:txBody>
      <dsp:txXfrm>
        <a:off x="4696916" y="3568954"/>
        <a:ext cx="1940474" cy="970237"/>
      </dsp:txXfrm>
    </dsp:sp>
    <dsp:sp modelId="{6325E9AA-28A4-4327-B06A-AE3B8B8FC293}">
      <dsp:nvSpPr>
        <dsp:cNvPr id="0" name=""/>
        <dsp:cNvSpPr/>
      </dsp:nvSpPr>
      <dsp:spPr>
        <a:xfrm>
          <a:off x="7044890" y="3568954"/>
          <a:ext cx="1940474" cy="9702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Antiviral</a:t>
          </a:r>
        </a:p>
      </dsp:txBody>
      <dsp:txXfrm>
        <a:off x="7044890" y="3568954"/>
        <a:ext cx="1940474" cy="970237"/>
      </dsp:txXfrm>
    </dsp:sp>
    <dsp:sp modelId="{9ECC9BE9-932D-41C0-A4FD-73A70713BFF8}">
      <dsp:nvSpPr>
        <dsp:cNvPr id="0" name=""/>
        <dsp:cNvSpPr/>
      </dsp:nvSpPr>
      <dsp:spPr>
        <a:xfrm>
          <a:off x="9392864" y="3568954"/>
          <a:ext cx="1940474" cy="9702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Antifungal</a:t>
          </a:r>
        </a:p>
      </dsp:txBody>
      <dsp:txXfrm>
        <a:off x="9392864" y="3568954"/>
        <a:ext cx="1940474" cy="9702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4B2012-B1E7-4291-8A8A-00937744F379}">
      <dsp:nvSpPr>
        <dsp:cNvPr id="0" name=""/>
        <dsp:cNvSpPr/>
      </dsp:nvSpPr>
      <dsp:spPr>
        <a:xfrm>
          <a:off x="3568" y="426067"/>
          <a:ext cx="3479338" cy="13917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Arial" panose="020B0604020202020204" pitchFamily="34" charset="0"/>
              <a:cs typeface="Arial" panose="020B0604020202020204" pitchFamily="34" charset="0"/>
            </a:rPr>
            <a:t>Biocide</a:t>
          </a:r>
        </a:p>
      </dsp:txBody>
      <dsp:txXfrm>
        <a:off x="3568" y="426067"/>
        <a:ext cx="3479338" cy="1391735"/>
      </dsp:txXfrm>
    </dsp:sp>
    <dsp:sp modelId="{9434AC9B-FFF4-4F16-8EEE-21B90EB1A251}">
      <dsp:nvSpPr>
        <dsp:cNvPr id="0" name=""/>
        <dsp:cNvSpPr/>
      </dsp:nvSpPr>
      <dsp:spPr>
        <a:xfrm>
          <a:off x="3568" y="1817803"/>
          <a:ext cx="3479338" cy="303322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Type / mechanism of action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Concentration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Formulation</a:t>
          </a:r>
        </a:p>
      </dsp:txBody>
      <dsp:txXfrm>
        <a:off x="3568" y="1817803"/>
        <a:ext cx="3479338" cy="3033224"/>
      </dsp:txXfrm>
    </dsp:sp>
    <dsp:sp modelId="{AB1053D1-6980-4F2E-A81A-46EF234ED6AD}">
      <dsp:nvSpPr>
        <dsp:cNvPr id="0" name=""/>
        <dsp:cNvSpPr/>
      </dsp:nvSpPr>
      <dsp:spPr>
        <a:xfrm>
          <a:off x="3970013" y="426067"/>
          <a:ext cx="3479338" cy="13917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Arial" panose="020B0604020202020204" pitchFamily="34" charset="0"/>
              <a:cs typeface="Arial" panose="020B0604020202020204" pitchFamily="34" charset="0"/>
            </a:rPr>
            <a:t>Application</a:t>
          </a:r>
        </a:p>
      </dsp:txBody>
      <dsp:txXfrm>
        <a:off x="3970013" y="426067"/>
        <a:ext cx="3479338" cy="1391735"/>
      </dsp:txXfrm>
    </dsp:sp>
    <dsp:sp modelId="{169F331E-2284-4BD8-92A3-1535649BE11E}">
      <dsp:nvSpPr>
        <dsp:cNvPr id="0" name=""/>
        <dsp:cNvSpPr/>
      </dsp:nvSpPr>
      <dsp:spPr>
        <a:xfrm>
          <a:off x="3970013" y="1817803"/>
          <a:ext cx="3479338" cy="303322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Dilution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Delivery method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Contact time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Soiling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Surface type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Interactions</a:t>
          </a:r>
        </a:p>
      </dsp:txBody>
      <dsp:txXfrm>
        <a:off x="3970013" y="1817803"/>
        <a:ext cx="3479338" cy="3033224"/>
      </dsp:txXfrm>
    </dsp:sp>
    <dsp:sp modelId="{7BC8BBA6-460A-4121-9DE0-6107B49FC5D7}">
      <dsp:nvSpPr>
        <dsp:cNvPr id="0" name=""/>
        <dsp:cNvSpPr/>
      </dsp:nvSpPr>
      <dsp:spPr>
        <a:xfrm>
          <a:off x="7936459" y="426067"/>
          <a:ext cx="3479338" cy="13917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latin typeface="Arial" panose="020B0604020202020204" pitchFamily="34" charset="0"/>
              <a:cs typeface="Arial" panose="020B0604020202020204" pitchFamily="34" charset="0"/>
            </a:rPr>
            <a:t>Microbe</a:t>
          </a:r>
        </a:p>
      </dsp:txBody>
      <dsp:txXfrm>
        <a:off x="7936459" y="426067"/>
        <a:ext cx="3479338" cy="1391735"/>
      </dsp:txXfrm>
    </dsp:sp>
    <dsp:sp modelId="{17F11E83-3A0D-41FD-AA74-35DF5A0583C8}">
      <dsp:nvSpPr>
        <dsp:cNvPr id="0" name=""/>
        <dsp:cNvSpPr/>
      </dsp:nvSpPr>
      <dsp:spPr>
        <a:xfrm>
          <a:off x="7936459" y="1817803"/>
          <a:ext cx="3479338" cy="303322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Structure (e.g. spores)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Reduced susceptibility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Metabolic state (e.g. VNC)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Community (e.g. biofilm)</a:t>
          </a:r>
        </a:p>
      </dsp:txBody>
      <dsp:txXfrm>
        <a:off x="7936459" y="1817803"/>
        <a:ext cx="3479338" cy="3033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1A351-8F0F-420D-A323-137CCF4803F5}" type="datetimeFigureOut">
              <a:rPr lang="en-GB" smtClean="0"/>
              <a:t>01/04/2024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B35D-686B-48A8-90FA-6076154BB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01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Studies that have evaluate</a:t>
            </a:r>
            <a:r>
              <a:rPr lang="en-GB" baseline="0" dirty="0"/>
              <a:t>d the effectiveness of terminal cleaning and disinfection have consistently demonstrated that conventional methods fail to eliminate reliably contamination with pathogens.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852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D1B35D-686B-48A8-90FA-6076154BB2B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991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8483-1002-4111-8DD5-170168876F5D}" type="datetimeFigureOut">
              <a:rPr lang="en-GB" smtClean="0"/>
              <a:t>01/04/2024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50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03"/>
            <a:ext cx="10515600" cy="1325563"/>
          </a:xfrm>
        </p:spPr>
        <p:txBody>
          <a:bodyPr>
            <a:normAutofit/>
          </a:bodyPr>
          <a:lstStyle>
            <a:lvl1pPr algn="ctr">
              <a:defRPr sz="3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8483-1002-4111-8DD5-170168876F5D}" type="datetimeFigureOut">
              <a:rPr lang="en-GB" smtClean="0"/>
              <a:t>01/04/2024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7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1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56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93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6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04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49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58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92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01/04/2024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65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12496800" y="51054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12237898" y="6207047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121920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508002" y="6873875"/>
            <a:ext cx="4233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12496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304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304800" y="6172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101600" y="7178675"/>
            <a:ext cx="48603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102616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97536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9609298" y="7102475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11684002" y="6858000"/>
            <a:ext cx="4233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12496800" y="54864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12192000" y="5486400"/>
            <a:ext cx="17272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11684000" y="7239000"/>
            <a:ext cx="17272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4095751" y="2357439"/>
            <a:ext cx="26416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12496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794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103717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2117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5058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304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1195917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124968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12395202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11605686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11707284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122152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12858753" y="928688"/>
            <a:ext cx="40767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1117600" y="6537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809750" y="1571625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2252133" y="714376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304800" y="1052513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666751" y="428625"/>
            <a:ext cx="0" cy="85725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333375" y="952501"/>
            <a:ext cx="0" cy="66675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653661" y="815898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5361" y="116632"/>
            <a:ext cx="5760640" cy="92551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4/1/2024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0" y="116632"/>
            <a:ext cx="5921907" cy="711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24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12496800" y="51054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12237898" y="6207047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121920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508002" y="6873875"/>
            <a:ext cx="4233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12496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304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304800" y="6172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101600" y="7178675"/>
            <a:ext cx="48603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102616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97536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9609299" y="7102475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11684002" y="6858000"/>
            <a:ext cx="4233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12496800" y="54864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12192000" y="5486400"/>
            <a:ext cx="17272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11684000" y="7239000"/>
            <a:ext cx="17272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4095751" y="2357439"/>
            <a:ext cx="26416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12496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794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103717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2117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5058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304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1195917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124968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12395202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11605686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11707284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122152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12858753" y="928688"/>
            <a:ext cx="40767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1117600" y="6537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809750" y="1571625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527051" y="7459665"/>
            <a:ext cx="11156949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4997452" y="7010401"/>
            <a:ext cx="16546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304800" y="838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2252133" y="714376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666751" y="428625"/>
            <a:ext cx="0" cy="642939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333375" y="738189"/>
            <a:ext cx="0" cy="66675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706577" y="604759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809750" y="6000751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6" y="360365"/>
            <a:ext cx="11231033" cy="711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4/1/2024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67689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A8483-1002-4111-8DD5-170168876F5D}" type="datetimeFigureOut">
              <a:rPr lang="en-GB" smtClean="0"/>
              <a:t>01/04/2024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57270-5D13-4A3C-86B4-314646F68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9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jonotter.net/" TargetMode="External"/><Relationship Id="rId5" Type="http://schemas.openxmlformats.org/officeDocument/2006/relationships/hyperlink" Target="http://www.reflectionsipc.com/" TargetMode="External"/><Relationship Id="rId4" Type="http://schemas.openxmlformats.org/officeDocument/2006/relationships/hyperlink" Target="mailto:j.otter@ic.ac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jonotter.net/" TargetMode="External"/><Relationship Id="rId5" Type="http://schemas.openxmlformats.org/officeDocument/2006/relationships/hyperlink" Target="http://www.reflectionsipc.com/" TargetMode="External"/><Relationship Id="rId4" Type="http://schemas.openxmlformats.org/officeDocument/2006/relationships/hyperlink" Target="mailto:j.otter@ic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8" y="5534585"/>
            <a:ext cx="476757" cy="34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3" y="5874879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4498" y="4638667"/>
            <a:ext cx="9539549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NHS Foundation Trust / Imperial College London</a:t>
            </a:r>
          </a:p>
          <a:p>
            <a:pPr marL="357708" indent="-357708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867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4"/>
              </a:rPr>
              <a:t>j.otter@imperial.ac.uk</a:t>
            </a:r>
            <a:r>
              <a:rPr lang="en-GB" sz="1867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Blog: 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5"/>
              </a:rPr>
              <a:t>www.reflectionsIPC.com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Slides: 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6"/>
              </a:rPr>
              <a:t>www.jonotter.net</a:t>
            </a:r>
            <a:r>
              <a:rPr lang="en-GB" sz="1867" dirty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597" y="134860"/>
            <a:ext cx="606288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Surface disinfectants in healthcare: when to use them, how to choose them, and their contribution to AMR</a:t>
            </a:r>
          </a:p>
          <a:p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Contaminated surfaces increase cross-transmissi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486" y="208831"/>
            <a:ext cx="5497287" cy="3591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uy's and St Thomas' NHS Foundation Trust | AccessAble">
            <a:extLst>
              <a:ext uri="{FF2B5EF4-FFF2-40B4-BE49-F238E27FC236}">
                <a16:creationId xmlns:a16="http://schemas.microsoft.com/office/drawing/2014/main" id="{4FF907F8-DA51-4285-915F-5AA81A17D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55" y="752917"/>
            <a:ext cx="5495808" cy="20859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oyal Brompton and Harefield hospitals | AccessAble">
            <a:extLst>
              <a:ext uri="{FF2B5EF4-FFF2-40B4-BE49-F238E27FC236}">
                <a16:creationId xmlns:a16="http://schemas.microsoft.com/office/drawing/2014/main" id="{9EC93AFD-1CB8-4D2E-9021-A28B35EF6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44" y="3958360"/>
            <a:ext cx="5390029" cy="1956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velina London">
            <a:extLst>
              <a:ext uri="{FF2B5EF4-FFF2-40B4-BE49-F238E27FC236}">
                <a16:creationId xmlns:a16="http://schemas.microsoft.com/office/drawing/2014/main" id="{FFB09BD9-08B8-4FF7-A057-87CBD096B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701" y="407582"/>
            <a:ext cx="3531867" cy="2776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Do you regret going to Imperial College London? - Quora">
            <a:extLst>
              <a:ext uri="{FF2B5EF4-FFF2-40B4-BE49-F238E27FC236}">
                <a16:creationId xmlns:a16="http://schemas.microsoft.com/office/drawing/2014/main" id="{57D5E16A-5626-40A3-BF6E-E56EEE403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712" y="3673774"/>
            <a:ext cx="3551844" cy="2525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72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-27384"/>
            <a:ext cx="10328076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1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529537"/>
            <a:ext cx="732656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err="1">
                <a:latin typeface="Arial" pitchFamily="34" charset="0"/>
                <a:cs typeface="Arial" pitchFamily="34" charset="0"/>
              </a:rPr>
              <a:t>Oelberg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2000;105:311-315.</a:t>
            </a: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854758"/>
            <a:ext cx="8067568" cy="531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714" y="-27384"/>
            <a:ext cx="10896600" cy="1143000"/>
          </a:xfrm>
        </p:spPr>
        <p:txBody>
          <a:bodyPr>
            <a:noAutofit/>
          </a:bodyPr>
          <a:lstStyle/>
          <a:p>
            <a:pPr algn="ctr"/>
            <a:r>
              <a:rPr lang="en-GB" sz="3500" dirty="0">
                <a:latin typeface="Arial" pitchFamily="34" charset="0"/>
                <a:cs typeface="Arial" pitchFamily="34" charset="0"/>
              </a:rPr>
              <a:t>Transfer of a surrogate marker in a NICU</a:t>
            </a:r>
          </a:p>
        </p:txBody>
      </p:sp>
    </p:spTree>
    <p:extLst>
      <p:ext uri="{BB962C8B-B14F-4D97-AF65-F5344CB8AC3E}">
        <p14:creationId xmlns:p14="http://schemas.microsoft.com/office/powerpoint/2010/main" val="426728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21198" y="360363"/>
            <a:ext cx="8423275" cy="925512"/>
          </a:xfrm>
        </p:spPr>
        <p:txBody>
          <a:bodyPr>
            <a:normAutofit/>
          </a:bodyPr>
          <a:lstStyle/>
          <a:p>
            <a:pPr algn="ctr"/>
            <a:r>
              <a:rPr lang="en-GB" sz="3500" dirty="0">
                <a:latin typeface="Arial" pitchFamily="34" charset="0"/>
                <a:cs typeface="Arial" pitchFamily="34" charset="0"/>
              </a:rPr>
              <a:t>Transfer over time: inoculated pod</a:t>
            </a: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96752"/>
            <a:ext cx="915949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915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734" y="1093506"/>
            <a:ext cx="8626723" cy="492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8714" y="-27384"/>
            <a:ext cx="10896600" cy="1143000"/>
          </a:xfrm>
        </p:spPr>
        <p:txBody>
          <a:bodyPr>
            <a:noAutofit/>
          </a:bodyPr>
          <a:lstStyle/>
          <a:p>
            <a:pPr algn="ctr"/>
            <a:r>
              <a:rPr lang="en-GB" sz="3500" dirty="0">
                <a:latin typeface="Arial" pitchFamily="34" charset="0"/>
                <a:cs typeface="Arial" pitchFamily="34" charset="0"/>
              </a:rPr>
              <a:t>Contamination over time by location</a:t>
            </a:r>
          </a:p>
        </p:txBody>
      </p:sp>
    </p:spTree>
    <p:extLst>
      <p:ext uri="{BB962C8B-B14F-4D97-AF65-F5344CB8AC3E}">
        <p14:creationId xmlns:p14="http://schemas.microsoft.com/office/powerpoint/2010/main" val="394920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3C27D9-3827-4C61-B55B-8916161A7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606791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943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3C27D9-3827-4C61-B55B-8916161A7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23896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655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03512" y="908720"/>
            <a:ext cx="8784976" cy="511256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323101" y="260648"/>
            <a:ext cx="4453419" cy="8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800" dirty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807" y="6484694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spcBef>
                <a:spcPct val="10000"/>
              </a:spcBef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Hosp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2011;32:687-699.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43872" y="2420888"/>
            <a:ext cx="136815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087888" y="2420888"/>
            <a:ext cx="1224136" cy="1080120"/>
          </a:xfrm>
          <a:prstGeom prst="straightConnector1">
            <a:avLst/>
          </a:prstGeom>
          <a:ln w="38100">
            <a:solidFill>
              <a:srgbClr val="83C79A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884364" y="360363"/>
            <a:ext cx="8423275" cy="925512"/>
          </a:xfrm>
        </p:spPr>
        <p:txBody>
          <a:bodyPr>
            <a:normAutofit/>
          </a:bodyPr>
          <a:lstStyle/>
          <a:p>
            <a:pPr algn="ctr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Transmission routes</a:t>
            </a:r>
          </a:p>
        </p:txBody>
      </p:sp>
    </p:spTree>
    <p:extLst>
      <p:ext uri="{BB962C8B-B14F-4D97-AF65-F5344CB8AC3E}">
        <p14:creationId xmlns:p14="http://schemas.microsoft.com/office/powerpoint/2010/main" val="91211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10" y="-27384"/>
            <a:ext cx="9121013" cy="68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835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826715" y="1601805"/>
            <a:ext cx="1339083" cy="1268907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820334" y="1601805"/>
            <a:ext cx="1299564" cy="1299564"/>
          </a:xfrm>
          <a:prstGeom prst="ellipse">
            <a:avLst/>
          </a:prstGeom>
          <a:blipFill rotWithShape="1">
            <a:blip r:embed="rId3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179618" y="1608583"/>
            <a:ext cx="1280184" cy="1280184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9119898" y="1534949"/>
            <a:ext cx="1371003" cy="1371003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9" name="Rectangle 9"/>
          <p:cNvSpPr>
            <a:spLocks noChangeArrowheads="1"/>
          </p:cNvSpPr>
          <p:nvPr/>
        </p:nvSpPr>
        <p:spPr bwMode="auto">
          <a:xfrm>
            <a:off x="1451484" y="878007"/>
            <a:ext cx="92890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Pathogens can be transferred from surfaces to HCW hands without direct patient contact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1-2</a:t>
            </a:r>
          </a:p>
        </p:txBody>
      </p:sp>
      <p:sp>
        <p:nvSpPr>
          <p:cNvPr id="26640" name="Text Box 7"/>
          <p:cNvSpPr txBox="1">
            <a:spLocks noChangeArrowheads="1"/>
          </p:cNvSpPr>
          <p:nvPr/>
        </p:nvSpPr>
        <p:spPr bwMode="gray">
          <a:xfrm>
            <a:off x="47329" y="5992510"/>
            <a:ext cx="8678863" cy="108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20667" indent="-320667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Boyce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1997;18:622-627. </a:t>
            </a:r>
          </a:p>
          <a:p>
            <a:pPr marL="320667" indent="-320667">
              <a:spcBef>
                <a:spcPct val="10000"/>
              </a:spcBef>
              <a:buFontTx/>
              <a:buAutoNum type="arabicPeriod"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Bhalla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2004;25:164-167. </a:t>
            </a:r>
          </a:p>
          <a:p>
            <a:pPr marL="320667" indent="-320667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Hayden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2008;29:149-154.</a:t>
            </a:r>
          </a:p>
          <a:p>
            <a:pPr marL="320667" indent="-320667">
              <a:spcBef>
                <a:spcPct val="10000"/>
              </a:spcBef>
              <a:buFontTx/>
              <a:buAutoNum type="arabicPeriod"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340645"/>
              </p:ext>
            </p:extLst>
          </p:nvPr>
        </p:nvGraphicFramePr>
        <p:xfrm>
          <a:off x="393404" y="3119645"/>
          <a:ext cx="11578856" cy="23774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789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9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52% </a:t>
                      </a: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23 HCW acquired VRE on their hands</a:t>
                      </a:r>
                      <a:r>
                        <a:rPr lang="en-US" sz="20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with patient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surface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~10% risk of acquiring VRE</a:t>
                      </a:r>
                      <a:r>
                        <a:rPr lang="en-US" sz="20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50 HCW acquired MRSA on their hands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50 HCW acquired MRSA on their hands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20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2000" b="0" i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US" sz="20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2000" b="0" i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20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2000" b="0" i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US" sz="20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2000" b="0" i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r>
                        <a:rPr lang="en-US" sz="20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2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r>
                        <a:rPr lang="en-US" sz="20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2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Grp="1"/>
          </p:cNvSpPr>
          <p:nvPr>
            <p:ph type="title" idx="4294967295"/>
          </p:nvPr>
        </p:nvSpPr>
        <p:spPr>
          <a:xfrm>
            <a:off x="1884364" y="55216"/>
            <a:ext cx="8423275" cy="9255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Surface &lt;&gt; Hand &lt;&gt; Patient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gray">
          <a:xfrm>
            <a:off x="6206861" y="5992510"/>
            <a:ext cx="8678863" cy="108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20667" indent="-320667">
              <a:spcBef>
                <a:spcPct val="10000"/>
              </a:spcBef>
              <a:buFont typeface="+mj-lt"/>
              <a:buAutoNum type="arabicPeriod" startAt="4"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Stiefel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2011;32:185-187.</a:t>
            </a:r>
          </a:p>
          <a:p>
            <a:pPr marL="320667" indent="-320667">
              <a:spcBef>
                <a:spcPct val="10000"/>
              </a:spcBef>
              <a:buFontTx/>
              <a:buAutoNum type="arabicPeriod" startAt="4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Guerrero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Am J Infect Control 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2012;40:556-558.</a:t>
            </a:r>
          </a:p>
          <a:p>
            <a:pPr marL="320667" indent="-320667">
              <a:spcBef>
                <a:spcPct val="10000"/>
              </a:spcBef>
              <a:buFontTx/>
              <a:buAutoNum type="arabicPeriod" startAt="4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Randle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Infect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2010;76:252-255.</a:t>
            </a:r>
          </a:p>
          <a:p>
            <a:pPr marL="320667" indent="-320667">
              <a:spcBef>
                <a:spcPct val="10000"/>
              </a:spcBef>
              <a:buFontTx/>
              <a:buAutoNum type="arabicPeriod" startAt="4"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34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1524002" y="2329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4961" name="Group 97"/>
          <p:cNvGraphicFramePr>
            <a:graphicFrameLocks noGrp="1"/>
          </p:cNvGraphicFramePr>
          <p:nvPr>
            <p:extLst/>
          </p:nvPr>
        </p:nvGraphicFramePr>
        <p:xfrm>
          <a:off x="1774824" y="1038236"/>
          <a:ext cx="8641656" cy="3962400"/>
        </p:xfrm>
        <a:graphic>
          <a:graphicData uri="http://schemas.openxmlformats.org/drawingml/2006/table">
            <a:tbl>
              <a:tblPr/>
              <a:tblGrid>
                <a:gridCol w="5324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6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Survival 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Clostridium difficile 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(spores)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Acinetobacter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days to 5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Enterococcus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 including VRE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days – 4 years (!)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Pseudomonas </a:t>
                      </a: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aeruginosa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hours – 16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Klebsiella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hours to &gt; 30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Staphylococcus </a:t>
                      </a: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aureus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inc. MRSA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days – 7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Norovirus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(and feline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calicivirus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hours to &gt; 2 weeks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SARS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Coronavirus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hours to &gt;28 days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en-US" sz="20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Influenza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 to several days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9185" name="Rectangle 53"/>
          <p:cNvSpPr>
            <a:spLocks noChangeArrowheads="1"/>
          </p:cNvSpPr>
          <p:nvPr/>
        </p:nvSpPr>
        <p:spPr bwMode="auto">
          <a:xfrm>
            <a:off x="2908848" y="5061181"/>
            <a:ext cx="6038833" cy="37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891" indent="-342891" algn="ctr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Adapted from Kramer </a:t>
            </a:r>
            <a:r>
              <a:rPr lang="en-GB" sz="1867" i="1" dirty="0">
                <a:latin typeface="Arial" panose="020B0604020202020204" pitchFamily="34" charset="0"/>
                <a:cs typeface="Arial" panose="020B0604020202020204" pitchFamily="34" charset="0"/>
              </a:rPr>
              <a:t>et al. BMC Infect </a:t>
            </a:r>
            <a:r>
              <a:rPr lang="en-GB" sz="1867" i="1" dirty="0" err="1"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en-GB" sz="1867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2006;6:130.</a:t>
            </a:r>
          </a:p>
        </p:txBody>
      </p:sp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1884364" y="68627"/>
            <a:ext cx="8423275" cy="9255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hangingPunct="1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Surface survival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7605" y="5733256"/>
            <a:ext cx="53671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891" indent="-342891">
              <a:buAutoNum type="arabicPeriod"/>
            </a:pP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Wagenvoort et al. J Hosp Infect 2011;77:282-283.</a:t>
            </a:r>
          </a:p>
          <a:p>
            <a:pPr marL="342891" indent="-342891"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Doultree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J Hosp Infect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1999;41:51-57.</a:t>
            </a:r>
          </a:p>
          <a:p>
            <a:pPr marL="342891" indent="-342891"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Rabenau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Med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Immunol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2005;194:1-6.</a:t>
            </a:r>
          </a:p>
          <a:p>
            <a:pPr marL="342891" indent="-342891"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Bean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</a:rPr>
              <a:t>J Infect Dis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1982;146:47-51.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34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6"/>
          <p:cNvSpPr>
            <a:spLocks/>
          </p:cNvSpPr>
          <p:nvPr/>
        </p:nvSpPr>
        <p:spPr bwMode="auto">
          <a:xfrm>
            <a:off x="1884364" y="188640"/>
            <a:ext cx="8783637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6912" algn="l"/>
              </a:tabLst>
            </a:pPr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Conventional terminal decontamination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Chart 18"/>
          <p:cNvGraphicFramePr>
            <a:graphicFrameLocks noGrp="1"/>
          </p:cNvGraphicFramePr>
          <p:nvPr>
            <p:extLst/>
          </p:nvPr>
        </p:nvGraphicFramePr>
        <p:xfrm>
          <a:off x="1703514" y="846409"/>
          <a:ext cx="8687103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 flipH="1">
            <a:off x="3119669" y="3099987"/>
            <a:ext cx="691276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50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0" y="118019"/>
            <a:ext cx="5323115" cy="66575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73605" y="6477782"/>
            <a:ext cx="3929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Mitchell et al. Infect Dis Health 2023.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5595257" y="256520"/>
            <a:ext cx="6183085" cy="1325563"/>
          </a:xfrm>
        </p:spPr>
        <p:txBody>
          <a:bodyPr>
            <a:noAutofit/>
          </a:bodyPr>
          <a:lstStyle/>
          <a:p>
            <a:pPr algn="r"/>
            <a:r>
              <a:rPr lang="en-GB" sz="3500" dirty="0"/>
              <a:t>The MDRO status of the prior room occupant influences acquisition risk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6028" y="1592716"/>
            <a:ext cx="65423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Meta-analysis of studies evaluating the risk of MDRO acquisition for the incoming occupant based on the status of the prior room occupant.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862119" y="2963176"/>
          <a:ext cx="4139368" cy="280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7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Acinetobacter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2.3-8.9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Norovirus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1.3-8.3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difficile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2.0-3.6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1.4-4.5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VRE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0.6-9.1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Pseudomonas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1.1-3.4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Klebsiella</a:t>
                      </a:r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 coli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1.3-2.7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ESBL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0.7-3.5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1.5-3.9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9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41573" y="6520448"/>
            <a:ext cx="5857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891" indent="-342891"/>
            <a:r>
              <a:rPr lang="en-US" sz="1600" dirty="0">
                <a:latin typeface="Arial" pitchFamily="34" charset="0"/>
                <a:cs typeface="Arial" pitchFamily="34" charset="0"/>
              </a:rPr>
              <a:t>Passaretti 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US" sz="1600" i="1" dirty="0" err="1">
                <a:latin typeface="Arial" pitchFamily="34" charset="0"/>
                <a:cs typeface="Arial" pitchFamily="34" charset="0"/>
              </a:rPr>
              <a:t>Clin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 Infect </a:t>
            </a:r>
            <a:r>
              <a:rPr lang="en-US" sz="1600" i="1" dirty="0" err="1">
                <a:latin typeface="Arial" pitchFamily="34" charset="0"/>
                <a:cs typeface="Arial" pitchFamily="34" charset="0"/>
              </a:rPr>
              <a:t>Dis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2013;56:27-35.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00" y="3589042"/>
            <a:ext cx="928688" cy="285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240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2207569" y="1855715"/>
          <a:ext cx="70807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gray">
          <a:xfrm>
            <a:off x="6002416" y="2867739"/>
            <a:ext cx="3160288" cy="1200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en-GB" sz="2400" dirty="0">
                <a:latin typeface="Arial" pitchFamily="34" charset="0"/>
                <a:cs typeface="Arial" pitchFamily="34" charset="0"/>
              </a:rPr>
              <a:t>64% reduction in the rate of MDRO acquisition</a:t>
            </a: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>
            <a:off x="5951984" y="2502768"/>
            <a:ext cx="0" cy="186233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 sz="24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231904" y="2499567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231904" y="4409348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 bwMode="gray">
          <a:xfrm>
            <a:off x="3071664" y="5680851"/>
            <a:ext cx="295232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Arial" pitchFamily="34" charset="0"/>
                <a:cs typeface="Arial" pitchFamily="34" charset="0"/>
              </a:rPr>
              <a:t>Standard cleaning / disinfection</a:t>
            </a:r>
          </a:p>
        </p:txBody>
      </p:sp>
      <p:sp>
        <p:nvSpPr>
          <p:cNvPr id="17" name="TextBox 16"/>
          <p:cNvSpPr txBox="1"/>
          <p:nvPr/>
        </p:nvSpPr>
        <p:spPr bwMode="gray">
          <a:xfrm>
            <a:off x="6528048" y="5658692"/>
            <a:ext cx="2304256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Arial" pitchFamily="34" charset="0"/>
                <a:cs typeface="Arial" pitchFamily="34" charset="0"/>
              </a:rPr>
              <a:t>HPV decontamination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3710" y="836712"/>
            <a:ext cx="1001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itchFamily="34" charset="0"/>
                <a:cs typeface="Arial" pitchFamily="34" charset="0"/>
              </a:rPr>
              <a:t>30-month prospective cohort intervention study performed on 6 high-risk units (5 ICUs) including 8813 patients at Johns Hopkins Hospital.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97632" y="-38936"/>
            <a:ext cx="10700659" cy="1143000"/>
          </a:xfrm>
        </p:spPr>
        <p:txBody>
          <a:bodyPr>
            <a:normAutofit/>
          </a:bodyPr>
          <a:lstStyle/>
          <a:p>
            <a:pPr algn="ctr"/>
            <a:r>
              <a:rPr lang="en-GB" sz="3500" dirty="0">
                <a:solidFill>
                  <a:schemeClr val="tx1"/>
                </a:solidFill>
              </a:rPr>
              <a:t>Hydrogen peroxide vapour: clinical impact</a:t>
            </a:r>
          </a:p>
        </p:txBody>
      </p:sp>
    </p:spTree>
    <p:extLst>
      <p:ext uri="{BB962C8B-B14F-4D97-AF65-F5344CB8AC3E}">
        <p14:creationId xmlns:p14="http://schemas.microsoft.com/office/powerpoint/2010/main" val="310636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80486" y="221523"/>
            <a:ext cx="11231033" cy="711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5382549" algn="l"/>
              </a:tabLst>
              <a:defRPr/>
            </a:pPr>
            <a:r>
              <a:rPr lang="en-GB" sz="35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Hospital cleaning and disinfection </a:t>
            </a:r>
            <a:r>
              <a:rPr lang="en-GB" sz="3500" u="sng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works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09" y="932724"/>
            <a:ext cx="1152533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33" dirty="0">
                <a:latin typeface="Arial" pitchFamily="34" charset="0"/>
                <a:cs typeface="Arial" pitchFamily="34" charset="0"/>
              </a:rPr>
              <a:t>Key studies illustrating the impact of improved cleaning and disinfection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197175"/>
              </p:ext>
            </p:extLst>
          </p:nvPr>
        </p:nvGraphicFramePr>
        <p:xfrm>
          <a:off x="331312" y="1713448"/>
          <a:ext cx="11525329" cy="4617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6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9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Author/year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Dancer et al. 2009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Cross-over</a:t>
                      </a:r>
                      <a:r>
                        <a:rPr lang="en-GB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 of extra ward cleaner</a:t>
                      </a:r>
                      <a:endParaRPr lang="en-GB" sz="2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27% reduction in MRSA infection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Datta</a:t>
                      </a:r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 2011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Cohort</a:t>
                      </a:r>
                      <a:r>
                        <a:rPr lang="en-GB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intervention study of enhanced disinfection</a:t>
                      </a:r>
                      <a:endParaRPr lang="en-GB" sz="2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 reduction in VRE</a:t>
                      </a:r>
                      <a:r>
                        <a:rPr lang="en-GB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acquisition from the prior room occupant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Anderson et al. 2017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Cluster RCT of UVC room disinfection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 reduction in MDRO acquisition from the prior room occupant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Mitchell et al. 2019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Cluster RCT of cleaning bundle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</a:t>
                      </a:r>
                      <a:r>
                        <a:rPr lang="en-GB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of cleaning high touch items and reduced incidence of VRE</a:t>
                      </a:r>
                      <a:endParaRPr lang="en-GB" sz="2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21530123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en-GB" sz="2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Dadon</a:t>
                      </a:r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 2023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Cross-over study of switching from chlorine “bucket” method to disinfectant wipes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 reduction in surface contamination, MDRO acquisition, and in-hospital mortality 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728644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82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3C27D9-3827-4C61-B55B-8916161A7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16744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084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EC2B7CC-5267-4EAE-992C-CFF84F5D6D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450768"/>
              </p:ext>
            </p:extLst>
          </p:nvPr>
        </p:nvGraphicFramePr>
        <p:xfrm>
          <a:off x="3956495" y="358160"/>
          <a:ext cx="5336363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1B39D7E-3FFB-4D3D-A5BF-65017E2909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202388"/>
              </p:ext>
            </p:extLst>
          </p:nvPr>
        </p:nvGraphicFramePr>
        <p:xfrm>
          <a:off x="3169686" y="3067493"/>
          <a:ext cx="6909980" cy="3652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A36516-DB20-455E-BD9F-CA7DA0C86EAD}"/>
              </a:ext>
            </a:extLst>
          </p:cNvPr>
          <p:cNvSpPr txBox="1"/>
          <p:nvPr/>
        </p:nvSpPr>
        <p:spPr>
          <a:xfrm rot="16200000">
            <a:off x="419987" y="887543"/>
            <a:ext cx="2737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PRODUCT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43A9C-AC33-4A41-AA42-2FCA2CEE98C3}"/>
              </a:ext>
            </a:extLst>
          </p:cNvPr>
          <p:cNvSpPr txBox="1"/>
          <p:nvPr/>
        </p:nvSpPr>
        <p:spPr>
          <a:xfrm rot="16200000">
            <a:off x="419988" y="4304655"/>
            <a:ext cx="2737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38526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DDFDB-39A5-4010-8BC8-4423FC0A7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is the protocol for surface cleaning and disinfection in your hospital?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40D94B-B96F-4985-A9F8-A1A5CD5E5408}"/>
              </a:ext>
            </a:extLst>
          </p:cNvPr>
          <p:cNvSpPr/>
          <p:nvPr/>
        </p:nvSpPr>
        <p:spPr>
          <a:xfrm>
            <a:off x="751366" y="2360539"/>
            <a:ext cx="103915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Combined cleaner/disinfectant for all cleaning and disinfection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Routine detergent cleaning; cleaner/disinfectant when known infection risks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Detergent cleaning only</a:t>
            </a:r>
          </a:p>
        </p:txBody>
      </p:sp>
    </p:spTree>
    <p:extLst>
      <p:ext uri="{BB962C8B-B14F-4D97-AF65-F5344CB8AC3E}">
        <p14:creationId xmlns:p14="http://schemas.microsoft.com/office/powerpoint/2010/main" val="241630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948699" y="0"/>
            <a:ext cx="9832715" cy="9255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hangingPunct="1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English cleaning / disinfection recommendations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0" y="6445638"/>
            <a:ext cx="38186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National Infection Control Policy Manual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F6F410-5119-4601-89A9-B14FFFB53C79}"/>
              </a:ext>
            </a:extLst>
          </p:cNvPr>
          <p:cNvSpPr/>
          <p:nvPr/>
        </p:nvSpPr>
        <p:spPr>
          <a:xfrm>
            <a:off x="804530" y="1169329"/>
            <a:ext cx="103915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 </a:t>
            </a:r>
            <a:r>
              <a:rPr lang="en-GB" sz="2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Standard Infection Control Precautions</a:t>
            </a: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routine disinfection of the environment is not routinely recommended in the manual, aside from routine disinfection of sanitary fittings using chlorine.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 </a:t>
            </a:r>
            <a:r>
              <a:rPr lang="en-GB" sz="2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Transmission Based Precautions</a:t>
            </a: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disinfection of hospital surfaces during the stay of the patient and at the time of their transfer or discharge is recommended.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manual makes a specific recommendation that chlorine should be used for daily and discharge surface disinfection. 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96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948699" y="0"/>
            <a:ext cx="9832715" cy="9255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hangingPunct="1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Limitations of a “detergent only” approach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F6F410-5119-4601-89A9-B14FFFB53C79}"/>
              </a:ext>
            </a:extLst>
          </p:cNvPr>
          <p:cNvSpPr/>
          <p:nvPr/>
        </p:nvSpPr>
        <p:spPr>
          <a:xfrm>
            <a:off x="669279" y="1286287"/>
            <a:ext cx="1039155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Patients with unidentified infection risks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Challenges of cleaning complex and intricate environment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Dry surface biofilms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Limited reduction in pre-post studies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Evidence that they spread contamination around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Emerging evidence of detergent-related surface damage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Evidence that moving to routine disinfection reduces transmission risk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3">
            <a:extLst>
              <a:ext uri="{FF2B5EF4-FFF2-40B4-BE49-F238E27FC236}">
                <a16:creationId xmlns:a16="http://schemas.microsoft.com/office/drawing/2014/main" id="{5496254A-8A89-4455-9D0B-8C5B5DAA7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41905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Kiernan et al. J Hosp Infect 2024 (accepted)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27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948699" y="0"/>
            <a:ext cx="9832715" cy="9255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Limitations of a chlorine-based disinfectants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F6F410-5119-4601-89A9-B14FFFB53C79}"/>
              </a:ext>
            </a:extLst>
          </p:cNvPr>
          <p:cNvSpPr/>
          <p:nvPr/>
        </p:nvSpPr>
        <p:spPr>
          <a:xfrm>
            <a:off x="669279" y="1286287"/>
            <a:ext cx="103915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Many are not sporicidal when tested correctly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Inactivation when exposed to soiling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Poor environmental profile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Material compatibility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Staff exposure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Majority of patients on TBPs don’t require chlorine 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9094EDE0-7FA9-470B-A643-B59566577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41905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Kiernan et al. J Hosp Infect 2024 (accepted)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67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A1BAD-851C-44D8-8D3D-F0E81ED7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Chlorine may not be as effective as you think…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47B24E3A-2D57-4B33-81E2-1FEE4B603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35012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Ahmed &amp; Joshi. Microbiology 2023.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1CF8C1-A3CA-43EE-AA98-AE4D82B505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43" t="29302" r="24302" b="7442"/>
          <a:stretch/>
        </p:blipFill>
        <p:spPr>
          <a:xfrm>
            <a:off x="2307717" y="1036786"/>
            <a:ext cx="7939590" cy="51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1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7871-2909-4632-B215-72B58C4A1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08768" y="-152585"/>
            <a:ext cx="10515600" cy="1325563"/>
          </a:xfrm>
        </p:spPr>
        <p:txBody>
          <a:bodyPr/>
          <a:lstStyle/>
          <a:p>
            <a:r>
              <a:rPr lang="en-GB" dirty="0"/>
              <a:t>Impact of soiling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44DDF6F7-2FF5-4758-B3C2-6F29D0446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40655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Brown et al. J Hosp Infect 2024 (accepted)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4F8061-21AF-4580-96A2-7F01D9EA5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3373435" cy="6858000"/>
          </a:xfrm>
          <a:prstGeom prst="rect">
            <a:avLst/>
          </a:prstGeom>
        </p:spPr>
      </p:pic>
      <p:sp>
        <p:nvSpPr>
          <p:cNvPr id="14" name="Rectangle 53">
            <a:extLst>
              <a:ext uri="{FF2B5EF4-FFF2-40B4-BE49-F238E27FC236}">
                <a16:creationId xmlns:a16="http://schemas.microsoft.com/office/drawing/2014/main" id="{F88B3305-8858-4D03-A9ED-CE5020641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1656" y="6458578"/>
            <a:ext cx="40655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* = not tested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1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3C27D9-3827-4C61-B55B-8916161A7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80340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064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EBA9B1-D584-4A85-B001-ED1E9C606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26" t="23566" r="26831" b="9767"/>
          <a:stretch/>
        </p:blipFill>
        <p:spPr>
          <a:xfrm>
            <a:off x="1339702" y="0"/>
            <a:ext cx="8803758" cy="6493339"/>
          </a:xfrm>
          <a:prstGeom prst="rect">
            <a:avLst/>
          </a:prstGeom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id="{22799DE6-7304-4D43-97BC-86C716E32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8803"/>
            <a:ext cx="44358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Maillard &amp; Pascoe. Nature Rev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5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807BB-94A7-4F3B-8E10-FE3E002848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28" t="29612" r="32500" b="39070"/>
          <a:stretch/>
        </p:blipFill>
        <p:spPr>
          <a:xfrm>
            <a:off x="491272" y="414668"/>
            <a:ext cx="11209455" cy="5146159"/>
          </a:xfrm>
          <a:prstGeom prst="rect">
            <a:avLst/>
          </a:prstGeom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id="{B614E0FF-281E-4A30-BAAB-080E28512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8803"/>
            <a:ext cx="44358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Maillard &amp; Pascoe. Nature Rev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2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3C27D9-3827-4C61-B55B-8916161A7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714218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767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0BC2AC4-902A-4E7B-8FF8-9A601A84B4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279905"/>
              </p:ext>
            </p:extLst>
          </p:nvPr>
        </p:nvGraphicFramePr>
        <p:xfrm>
          <a:off x="428846" y="-95692"/>
          <a:ext cx="11334307" cy="6730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420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5793-BE28-4A2A-B615-FA19FC6AD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500" dirty="0"/>
              <a:t>Biocides vs. therapeutic antimicrobials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A49C4F-6E03-4E9C-A220-C99800BE3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266951"/>
              </p:ext>
            </p:extLst>
          </p:nvPr>
        </p:nvGraphicFramePr>
        <p:xfrm>
          <a:off x="947478" y="1828799"/>
          <a:ext cx="10406322" cy="43593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68774">
                  <a:extLst>
                    <a:ext uri="{9D8B030D-6E8A-4147-A177-3AD203B41FA5}">
                      <a16:colId xmlns:a16="http://schemas.microsoft.com/office/drawing/2014/main" val="2895614870"/>
                    </a:ext>
                  </a:extLst>
                </a:gridCol>
                <a:gridCol w="3468774">
                  <a:extLst>
                    <a:ext uri="{9D8B030D-6E8A-4147-A177-3AD203B41FA5}">
                      <a16:colId xmlns:a16="http://schemas.microsoft.com/office/drawing/2014/main" val="1006865288"/>
                    </a:ext>
                  </a:extLst>
                </a:gridCol>
                <a:gridCol w="3468774">
                  <a:extLst>
                    <a:ext uri="{9D8B030D-6E8A-4147-A177-3AD203B41FA5}">
                      <a16:colId xmlns:a16="http://schemas.microsoft.com/office/drawing/2014/main" val="2388343112"/>
                    </a:ext>
                  </a:extLst>
                </a:gridCol>
              </a:tblGrid>
              <a:tr h="87187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Biocide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Therapeutic antimicrobial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2031060"/>
                  </a:ext>
                </a:extLst>
              </a:tr>
              <a:tr h="87187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Mechanism of 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cellular targets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process or structure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6913806"/>
                  </a:ext>
                </a:extLst>
              </a:tr>
              <a:tr h="87187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“Resistance”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Tolerance or reduced susceptibility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Resistance halts therapy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7463858"/>
                  </a:ext>
                </a:extLst>
              </a:tr>
              <a:tr h="87187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Measurement of “resistance”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agreed methodology or breakpoints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Defined methodology and breakpoints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081295"/>
                  </a:ext>
                </a:extLst>
              </a:tr>
              <a:tr h="87187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Mechanism of “resistance”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Intrinsic or acquired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Intrinsic or acquired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162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26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D460C-132D-4C18-9392-7E795CD3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39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500" dirty="0"/>
              <a:t>Factors affecting biocide effectiveness</a:t>
            </a:r>
          </a:p>
        </p:txBody>
      </p:sp>
      <p:sp>
        <p:nvSpPr>
          <p:cNvPr id="3" name="Rectangle 53">
            <a:extLst>
              <a:ext uri="{FF2B5EF4-FFF2-40B4-BE49-F238E27FC236}">
                <a16:creationId xmlns:a16="http://schemas.microsoft.com/office/drawing/2014/main" id="{36F184E1-A581-4652-8DA6-EC3453D65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496802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Maillard &amp; Pascoe. Nature Rev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  <a:p>
            <a:pPr marL="342891" indent="-342891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7B41238-3892-4730-8E10-F975DB945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3312569"/>
              </p:ext>
            </p:extLst>
          </p:nvPr>
        </p:nvGraphicFramePr>
        <p:xfrm>
          <a:off x="386317" y="978195"/>
          <a:ext cx="11419366" cy="5277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472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0D82BAC-C4D4-464E-97EC-E72E18D74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39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500" dirty="0"/>
              <a:t>The importance of formulation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25E7A7-DC83-4D73-A02D-17387D9F81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28" t="29612" r="32500" b="39070"/>
          <a:stretch/>
        </p:blipFill>
        <p:spPr>
          <a:xfrm>
            <a:off x="491272" y="855920"/>
            <a:ext cx="11209455" cy="5146159"/>
          </a:xfrm>
          <a:prstGeom prst="rect">
            <a:avLst/>
          </a:prstGeom>
        </p:spPr>
      </p:pic>
      <p:sp>
        <p:nvSpPr>
          <p:cNvPr id="5" name="Rectangle 53">
            <a:extLst>
              <a:ext uri="{FF2B5EF4-FFF2-40B4-BE49-F238E27FC236}">
                <a16:creationId xmlns:a16="http://schemas.microsoft.com/office/drawing/2014/main" id="{0D22D1C7-9950-4829-B6F2-EE40FF626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8803"/>
            <a:ext cx="44358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Maillard &amp; Pascoe. Nature Rev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DD17E6-79F3-48F3-BE1F-E7E49D2D5B56}"/>
              </a:ext>
            </a:extLst>
          </p:cNvPr>
          <p:cNvSpPr/>
          <p:nvPr/>
        </p:nvSpPr>
        <p:spPr>
          <a:xfrm>
            <a:off x="8591107" y="3615069"/>
            <a:ext cx="2604977" cy="233917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A4E81C-F395-402D-9377-F919D1ACB516}"/>
              </a:ext>
            </a:extLst>
          </p:cNvPr>
          <p:cNvSpPr/>
          <p:nvPr/>
        </p:nvSpPr>
        <p:spPr>
          <a:xfrm>
            <a:off x="8594647" y="4862624"/>
            <a:ext cx="2604977" cy="233917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82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7871-2909-4632-B215-72B58C4A1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03944" y="-99423"/>
            <a:ext cx="10515600" cy="1325563"/>
          </a:xfrm>
        </p:spPr>
        <p:txBody>
          <a:bodyPr/>
          <a:lstStyle/>
          <a:p>
            <a:r>
              <a:rPr lang="en-GB" dirty="0"/>
              <a:t>Importance of formulation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44DDF6F7-2FF5-4758-B3C2-6F29D0446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40655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Brown et al. J Hosp Infect 2024 (accepted)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4F8061-21AF-4580-96A2-7F01D9EA5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3373435" cy="6858000"/>
          </a:xfrm>
          <a:prstGeom prst="rect">
            <a:avLst/>
          </a:prstGeom>
        </p:spPr>
      </p:pic>
      <p:sp>
        <p:nvSpPr>
          <p:cNvPr id="14" name="Rectangle 53">
            <a:extLst>
              <a:ext uri="{FF2B5EF4-FFF2-40B4-BE49-F238E27FC236}">
                <a16:creationId xmlns:a16="http://schemas.microsoft.com/office/drawing/2014/main" id="{F88B3305-8858-4D03-A9ED-CE5020641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1656" y="6458578"/>
            <a:ext cx="40655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* = not tested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F355DC-9827-481B-8CCB-92D54A0F0DF3}"/>
              </a:ext>
            </a:extLst>
          </p:cNvPr>
          <p:cNvSpPr/>
          <p:nvPr/>
        </p:nvSpPr>
        <p:spPr>
          <a:xfrm>
            <a:off x="8474149" y="4412512"/>
            <a:ext cx="712382" cy="1297172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72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80D7957-96CB-4722-B807-87E1FEEF9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39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500" dirty="0"/>
              <a:t>Intrinsic reduced susceptibility to biocides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05606457-4FE9-443C-AF2B-27C1BE8D9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8803"/>
            <a:ext cx="44358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Maillard &amp; Pascoe. Nature Rev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693FCA-5608-40D2-85F0-175409B36D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33" t="26904" r="43645" b="12343"/>
          <a:stretch/>
        </p:blipFill>
        <p:spPr>
          <a:xfrm>
            <a:off x="3023193" y="964594"/>
            <a:ext cx="5238306" cy="517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5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80D7957-96CB-4722-B807-87E1FEEF9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39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500" dirty="0"/>
              <a:t>Acquired reduced susceptibility to biocides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80655460-015F-49E8-89DB-82B97E82F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496802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Maillard &amp; Pascoe. Nature Rev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2024.</a:t>
            </a:r>
          </a:p>
          <a:p>
            <a:pPr marL="342891" indent="-342891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8CB61D-D42B-4331-A7BE-4A5536E218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51" t="24031" r="26134" b="13953"/>
          <a:stretch/>
        </p:blipFill>
        <p:spPr>
          <a:xfrm>
            <a:off x="1741045" y="818708"/>
            <a:ext cx="8215821" cy="554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9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A023E84-DD54-4368-BD3E-8C2C0EFBC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081" y="-123977"/>
            <a:ext cx="10995837" cy="1325563"/>
          </a:xfrm>
        </p:spPr>
        <p:txBody>
          <a:bodyPr>
            <a:normAutofit/>
          </a:bodyPr>
          <a:lstStyle/>
          <a:p>
            <a:pPr algn="ctr"/>
            <a:r>
              <a:rPr lang="en-GB" sz="3500" dirty="0"/>
              <a:t>Biocide and therapeutic antimicrobial cross-resistance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A82168-28D9-4051-8123-B5106447C9DE}"/>
              </a:ext>
            </a:extLst>
          </p:cNvPr>
          <p:cNvSpPr/>
          <p:nvPr/>
        </p:nvSpPr>
        <p:spPr>
          <a:xfrm>
            <a:off x="669279" y="1286287"/>
            <a:ext cx="1039155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Direct – shared mechanism for reduced susceptibility to biocides and resistance to therapeutic antimicrobials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Indirect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Exposure to biocides can “switch on” AMR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Co-selection of resistance genes on the same mobile genetic element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Cross-resistance to other biocides can occur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Risk of cross-resistance varies by biocide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Oxidising agents less prone to cross-resistance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Limited evidence of “real world” impact</a:t>
            </a:r>
          </a:p>
        </p:txBody>
      </p:sp>
    </p:spTree>
    <p:extLst>
      <p:ext uri="{BB962C8B-B14F-4D97-AF65-F5344CB8AC3E}">
        <p14:creationId xmlns:p14="http://schemas.microsoft.com/office/powerpoint/2010/main" val="12255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EE98A8F-0741-4CD4-90D3-BE9168A2D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497" y="0"/>
            <a:ext cx="8612372" cy="1325563"/>
          </a:xfrm>
        </p:spPr>
        <p:txBody>
          <a:bodyPr>
            <a:normAutofit/>
          </a:bodyPr>
          <a:lstStyle/>
          <a:p>
            <a:pPr algn="ctr"/>
            <a:r>
              <a:rPr lang="en-GB" sz="3500" dirty="0"/>
              <a:t>Why I’m not too worried about reduced susceptibility to biocides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7B9F4B-EB5B-4195-AC42-8E85E4756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605421"/>
              </p:ext>
            </p:extLst>
          </p:nvPr>
        </p:nvGraphicFramePr>
        <p:xfrm>
          <a:off x="1403497" y="1931619"/>
          <a:ext cx="9174718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7359">
                  <a:extLst>
                    <a:ext uri="{9D8B030D-6E8A-4147-A177-3AD203B41FA5}">
                      <a16:colId xmlns:a16="http://schemas.microsoft.com/office/drawing/2014/main" val="2640507488"/>
                    </a:ext>
                  </a:extLst>
                </a:gridCol>
                <a:gridCol w="4587359">
                  <a:extLst>
                    <a:ext uri="{9D8B030D-6E8A-4147-A177-3AD203B41FA5}">
                      <a16:colId xmlns:a16="http://schemas.microsoft.com/office/drawing/2014/main" val="698235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Biocide reduced susceptibility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Therapeutic antimicrobial resistance (AMR)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2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Subtle and difficult to 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Barn door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97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Few examples of clinically significant 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are running 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67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been using for decades without “failures”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therapeutic antimicrobials don’t last long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31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can “formulate our way out”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Formulation isn’t a way 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63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829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51C1AA-870E-4C14-B519-3BF5D24F5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6" t="55600" r="34250" b="15001"/>
          <a:stretch/>
        </p:blipFill>
        <p:spPr>
          <a:xfrm>
            <a:off x="1566187" y="4074951"/>
            <a:ext cx="10718060" cy="2744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A9F15A-3477-43BE-90BB-C23BE7CDCA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0" t="19871" r="1" b="31823"/>
          <a:stretch/>
        </p:blipFill>
        <p:spPr>
          <a:xfrm>
            <a:off x="1566187" y="913696"/>
            <a:ext cx="8239109" cy="32926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714A87-D68E-488B-A822-C97F7C106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2875"/>
            <a:ext cx="6229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dirty="0">
                <a:latin typeface="Arial" pitchFamily="34" charset="0"/>
                <a:cs typeface="Arial" pitchFamily="34" charset="0"/>
              </a:rPr>
              <a:t>ECDC 2023.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1CB32-9BDE-4F72-8E54-54AE21E2D5A1}"/>
              </a:ext>
            </a:extLst>
          </p:cNvPr>
          <p:cNvSpPr/>
          <p:nvPr/>
        </p:nvSpPr>
        <p:spPr>
          <a:xfrm>
            <a:off x="2248481" y="629120"/>
            <a:ext cx="71498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i="1" dirty="0"/>
              <a:t>% invasive K. pneumoniae isolates resistant to carbapenems </a:t>
            </a:r>
            <a:r>
              <a:rPr lang="en-US" sz="1600" dirty="0"/>
              <a:t>(CRE)</a:t>
            </a:r>
            <a:endParaRPr lang="en-US" sz="1600" i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A9B1B6-57A1-4DD5-8329-1533E076D0B0}"/>
              </a:ext>
            </a:extLst>
          </p:cNvPr>
          <p:cNvSpPr/>
          <p:nvPr/>
        </p:nvSpPr>
        <p:spPr>
          <a:xfrm>
            <a:off x="9536514" y="4153174"/>
            <a:ext cx="2747733" cy="2144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B333C4B-A019-4AA9-BD72-04E823E45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3468"/>
            <a:ext cx="12280605" cy="1325563"/>
          </a:xfrm>
        </p:spPr>
        <p:txBody>
          <a:bodyPr>
            <a:normAutofit/>
          </a:bodyPr>
          <a:lstStyle/>
          <a:p>
            <a:pPr algn="ctr"/>
            <a:r>
              <a:rPr lang="en-GB" sz="2400" dirty="0"/>
              <a:t>Why I’m </a:t>
            </a:r>
            <a:r>
              <a:rPr lang="en-GB" sz="2400" u="sng" dirty="0"/>
              <a:t>really</a:t>
            </a:r>
            <a:r>
              <a:rPr lang="en-GB" sz="2400" dirty="0"/>
              <a:t> worried about resistance to therapeutic antimicrobials (aka AMR)</a:t>
            </a:r>
          </a:p>
        </p:txBody>
      </p:sp>
    </p:spTree>
    <p:extLst>
      <p:ext uri="{BB962C8B-B14F-4D97-AF65-F5344CB8AC3E}">
        <p14:creationId xmlns:p14="http://schemas.microsoft.com/office/powerpoint/2010/main" val="179862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o Made That Twitter Bird? - The New York Tim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8" y="5534585"/>
            <a:ext cx="476757" cy="34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il 5 Icon - Free Ic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3" y="5874879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4498" y="4638667"/>
            <a:ext cx="9539549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FRCPath</a:t>
            </a:r>
            <a:endParaRPr lang="en-GB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</a:t>
            </a:r>
            <a:r>
              <a:rPr lang="en-GB" sz="1867" dirty="0" err="1">
                <a:latin typeface="Arial" panose="020B0604020202020204" pitchFamily="34" charset="0"/>
                <a:cs typeface="Arial" panose="020B0604020202020204" pitchFamily="34" charset="0"/>
              </a:rPr>
              <a:t>Thomas’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NHS Foundation Trust / Imperial College London</a:t>
            </a:r>
          </a:p>
          <a:p>
            <a:pPr marL="357708" indent="-357708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</a:t>
            </a:r>
            <a:r>
              <a:rPr lang="en-GB" sz="1867" dirty="0" err="1">
                <a:latin typeface="Arial" pitchFamily="34" charset="0"/>
                <a:cs typeface="Arial" pitchFamily="34" charset="0"/>
              </a:rPr>
              <a:t>jonotter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	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4"/>
              </a:rPr>
              <a:t>j.otter@imperial.ac.uk</a:t>
            </a:r>
            <a:r>
              <a:rPr lang="en-GB" sz="1867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Blog: 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5"/>
              </a:rPr>
              <a:t>www.reflectionsIPC.com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708" indent="-357708">
              <a:buClr>
                <a:schemeClr val="bg1"/>
              </a:buClr>
            </a:pPr>
            <a:r>
              <a:rPr lang="en-GB" sz="1867" dirty="0">
                <a:latin typeface="Arial" pitchFamily="34" charset="0"/>
                <a:cs typeface="Arial" pitchFamily="34" charset="0"/>
              </a:rPr>
              <a:t>Slides: 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6"/>
              </a:rPr>
              <a:t>www.jonotter.net</a:t>
            </a:r>
            <a:r>
              <a:rPr lang="en-GB" sz="1867" dirty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597" y="134860"/>
            <a:ext cx="606288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0"/>
              </a:spcAft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Surface disinfectants in healthcare: when to use them, how to choose them, and their contribution to AMR</a:t>
            </a:r>
          </a:p>
          <a:p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Contaminated surfaces increase cross-transmissi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486" y="208831"/>
            <a:ext cx="5497287" cy="3591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25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16548</TotalTime>
  <Words>1529</Words>
  <Application>Microsoft Office PowerPoint</Application>
  <PresentationFormat>Widescreen</PresentationFormat>
  <Paragraphs>261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Transfer of a surrogate marker in a NICU</vt:lpstr>
      <vt:lpstr>Transfer over time: inoculated pod</vt:lpstr>
      <vt:lpstr>Contamination over time by location</vt:lpstr>
      <vt:lpstr>PowerPoint Presentation</vt:lpstr>
      <vt:lpstr>PowerPoint Presentation</vt:lpstr>
      <vt:lpstr>Transmission routes</vt:lpstr>
      <vt:lpstr>PowerPoint Presentation</vt:lpstr>
      <vt:lpstr>Surface &lt;&gt; Hand &lt;&gt; Patient</vt:lpstr>
      <vt:lpstr>Surface survival</vt:lpstr>
      <vt:lpstr>PowerPoint Presentation</vt:lpstr>
      <vt:lpstr>The MDRO status of the prior room occupant influences acquisition risk</vt:lpstr>
      <vt:lpstr>Hydrogen peroxide vapour: clinical impact</vt:lpstr>
      <vt:lpstr>PowerPoint Presentation</vt:lpstr>
      <vt:lpstr>PowerPoint Presentation</vt:lpstr>
      <vt:lpstr>PowerPoint Presentation</vt:lpstr>
      <vt:lpstr>What is the protocol for surface cleaning and disinfection in your hospital?</vt:lpstr>
      <vt:lpstr>English cleaning / disinfection recommendations</vt:lpstr>
      <vt:lpstr>Limitations of a “detergent only” approach</vt:lpstr>
      <vt:lpstr>Limitations of a chlorine-based disinfectants</vt:lpstr>
      <vt:lpstr>Chlorine may not be as effective as you think…</vt:lpstr>
      <vt:lpstr>Impact of soiling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Biocides vs. therapeutic antimicrobials</vt:lpstr>
      <vt:lpstr>Factors affecting biocide effectiveness</vt:lpstr>
      <vt:lpstr>The importance of formulation</vt:lpstr>
      <vt:lpstr>Importance of formulation</vt:lpstr>
      <vt:lpstr>Intrinsic reduced susceptibility to biocides</vt:lpstr>
      <vt:lpstr>Acquired reduced susceptibility to biocides</vt:lpstr>
      <vt:lpstr>Biocide and therapeutic antimicrobial cross-resistance </vt:lpstr>
      <vt:lpstr>Why I’m not too worried about reduced susceptibility to biocides</vt:lpstr>
      <vt:lpstr>Why I’m really worried about resistance to therapeutic antimicrobials (aka AMR)</vt:lpstr>
      <vt:lpstr>PowerPoint Presentation</vt:lpstr>
    </vt:vector>
  </TitlesOfParts>
  <Company>GSTT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</dc:title>
  <dc:creator>Otter Jon</dc:creator>
  <cp:lastModifiedBy>Otter Jon</cp:lastModifiedBy>
  <cp:revision>110</cp:revision>
  <dcterms:created xsi:type="dcterms:W3CDTF">2022-09-16T09:00:10Z</dcterms:created>
  <dcterms:modified xsi:type="dcterms:W3CDTF">2024-04-02T10:47:43Z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7e29d1ec-d3fb-41f1-b139-d6dc495d3568</vt:lpwstr>
  </property>
</Properties>
</file>