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1.xml" ContentType="application/vnd.openxmlformats-officedocument.drawingml.chart+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942" r:id="rId2"/>
    <p:sldId id="435" r:id="rId3"/>
    <p:sldId id="299" r:id="rId4"/>
    <p:sldId id="424" r:id="rId5"/>
    <p:sldId id="412" r:id="rId6"/>
    <p:sldId id="423" r:id="rId7"/>
    <p:sldId id="414" r:id="rId8"/>
    <p:sldId id="429" r:id="rId9"/>
    <p:sldId id="439" r:id="rId10"/>
    <p:sldId id="425" r:id="rId11"/>
    <p:sldId id="377" r:id="rId12"/>
    <p:sldId id="426" r:id="rId13"/>
    <p:sldId id="301" r:id="rId14"/>
    <p:sldId id="342" r:id="rId15"/>
    <p:sldId id="427" r:id="rId16"/>
    <p:sldId id="436" r:id="rId17"/>
    <p:sldId id="437" r:id="rId18"/>
    <p:sldId id="428" r:id="rId19"/>
    <p:sldId id="944" r:id="rId20"/>
    <p:sldId id="507" r:id="rId21"/>
    <p:sldId id="493" r:id="rId22"/>
    <p:sldId id="491" r:id="rId23"/>
    <p:sldId id="496" r:id="rId24"/>
    <p:sldId id="501" r:id="rId25"/>
    <p:sldId id="945" r:id="rId26"/>
    <p:sldId id="943"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p:restoredTop sz="94714"/>
  </p:normalViewPr>
  <p:slideViewPr>
    <p:cSldViewPr>
      <p:cViewPr varScale="1">
        <p:scale>
          <a:sx n="84" d="100"/>
          <a:sy n="84" d="100"/>
        </p:scale>
        <p:origin x="780" y="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dirone\root\home02\oj070\Document\SSI\Paper%20to%20extend%20SSI%20surveillance\161020%20GSTT%20SSI%20reduct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8.6540070593281893E-2"/>
          <c:y val="3.8580246913580245E-2"/>
          <c:w val="0.88994118124385724"/>
          <c:h val="0.67208640428784783"/>
        </c:manualLayout>
      </c:layout>
      <c:lineChart>
        <c:grouping val="standard"/>
        <c:varyColors val="0"/>
        <c:ser>
          <c:idx val="0"/>
          <c:order val="0"/>
          <c:tx>
            <c:strRef>
              <c:f>Sheet3!$C$1</c:f>
              <c:strCache>
                <c:ptCount val="1"/>
                <c:pt idx="0">
                  <c:v>Adult cardiac</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Sheet3!$C$2:$C$8</c:f>
              <c:numCache>
                <c:formatCode>General</c:formatCode>
                <c:ptCount val="7"/>
                <c:pt idx="0">
                  <c:v>5.4</c:v>
                </c:pt>
                <c:pt idx="1">
                  <c:v>3.8</c:v>
                </c:pt>
                <c:pt idx="2">
                  <c:v>2.2999999999999998</c:v>
                </c:pt>
                <c:pt idx="3">
                  <c:v>2.6</c:v>
                </c:pt>
                <c:pt idx="4">
                  <c:v>2.2999999999999998</c:v>
                </c:pt>
                <c:pt idx="5">
                  <c:v>2.2999999999999998</c:v>
                </c:pt>
                <c:pt idx="6">
                  <c:v>0.9</c:v>
                </c:pt>
              </c:numCache>
            </c:numRef>
          </c:val>
          <c:smooth val="0"/>
          <c:extLst>
            <c:ext xmlns:c16="http://schemas.microsoft.com/office/drawing/2014/chart" uri="{C3380CC4-5D6E-409C-BE32-E72D297353CC}">
              <c16:uniqueId val="{00000000-4A73-405C-8EAD-589CFC5A7AC5}"/>
            </c:ext>
          </c:extLst>
        </c:ser>
        <c:ser>
          <c:idx val="1"/>
          <c:order val="1"/>
          <c:tx>
            <c:strRef>
              <c:f>Sheet3!$D$1</c:f>
              <c:strCache>
                <c:ptCount val="1"/>
                <c:pt idx="0">
                  <c:v>Adult Coronary Artery Bypass Graft (CABG)</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Sheet3!$D$2:$D$8</c:f>
              <c:numCache>
                <c:formatCode>General</c:formatCode>
                <c:ptCount val="7"/>
                <c:pt idx="0">
                  <c:v>6.5</c:v>
                </c:pt>
                <c:pt idx="1">
                  <c:v>5.2</c:v>
                </c:pt>
                <c:pt idx="2">
                  <c:v>3.4</c:v>
                </c:pt>
                <c:pt idx="3">
                  <c:v>3.3</c:v>
                </c:pt>
                <c:pt idx="4">
                  <c:v>3.6</c:v>
                </c:pt>
                <c:pt idx="5">
                  <c:v>3.6</c:v>
                </c:pt>
                <c:pt idx="6">
                  <c:v>0.9</c:v>
                </c:pt>
              </c:numCache>
            </c:numRef>
          </c:val>
          <c:smooth val="0"/>
          <c:extLst>
            <c:ext xmlns:c16="http://schemas.microsoft.com/office/drawing/2014/chart" uri="{C3380CC4-5D6E-409C-BE32-E72D297353CC}">
              <c16:uniqueId val="{00000001-4A73-405C-8EAD-589CFC5A7AC5}"/>
            </c:ext>
          </c:extLst>
        </c:ser>
        <c:ser>
          <c:idx val="2"/>
          <c:order val="2"/>
          <c:tx>
            <c:strRef>
              <c:f>Sheet3!$E$1</c:f>
              <c:strCache>
                <c:ptCount val="1"/>
                <c:pt idx="0">
                  <c:v>Paediatric cardiac</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Sheet3!$E$2:$E$8</c:f>
              <c:numCache>
                <c:formatCode>General</c:formatCode>
                <c:ptCount val="7"/>
                <c:pt idx="0">
                  <c:v>12.1</c:v>
                </c:pt>
                <c:pt idx="1">
                  <c:v>5.9</c:v>
                </c:pt>
                <c:pt idx="2">
                  <c:v>4.2</c:v>
                </c:pt>
                <c:pt idx="3">
                  <c:v>3.1</c:v>
                </c:pt>
                <c:pt idx="4">
                  <c:v>2.6</c:v>
                </c:pt>
                <c:pt idx="5">
                  <c:v>3.9</c:v>
                </c:pt>
                <c:pt idx="6">
                  <c:v>1.7</c:v>
                </c:pt>
              </c:numCache>
            </c:numRef>
          </c:val>
          <c:smooth val="0"/>
          <c:extLst>
            <c:ext xmlns:c16="http://schemas.microsoft.com/office/drawing/2014/chart" uri="{C3380CC4-5D6E-409C-BE32-E72D297353CC}">
              <c16:uniqueId val="{00000002-4A73-405C-8EAD-589CFC5A7AC5}"/>
            </c:ext>
          </c:extLst>
        </c:ser>
        <c:ser>
          <c:idx val="3"/>
          <c:order val="3"/>
          <c:tx>
            <c:strRef>
              <c:f>Sheet3!$F$1</c:f>
              <c:strCache>
                <c:ptCount val="1"/>
                <c:pt idx="0">
                  <c:v>Vascular </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Sheet3!$F$2:$F$8</c:f>
              <c:numCache>
                <c:formatCode>General</c:formatCode>
                <c:ptCount val="7"/>
                <c:pt idx="0">
                  <c:v>14.5</c:v>
                </c:pt>
                <c:pt idx="1">
                  <c:v>8.8000000000000007</c:v>
                </c:pt>
                <c:pt idx="2">
                  <c:v>4.9000000000000004</c:v>
                </c:pt>
                <c:pt idx="3">
                  <c:v>3.7</c:v>
                </c:pt>
                <c:pt idx="4">
                  <c:v>2.2999999999999998</c:v>
                </c:pt>
                <c:pt idx="5">
                  <c:v>2.7</c:v>
                </c:pt>
                <c:pt idx="6">
                  <c:v>1.2</c:v>
                </c:pt>
              </c:numCache>
            </c:numRef>
          </c:val>
          <c:smooth val="0"/>
          <c:extLst>
            <c:ext xmlns:c16="http://schemas.microsoft.com/office/drawing/2014/chart" uri="{C3380CC4-5D6E-409C-BE32-E72D297353CC}">
              <c16:uniqueId val="{00000003-4A73-405C-8EAD-589CFC5A7AC5}"/>
            </c:ext>
          </c:extLst>
        </c:ser>
        <c:ser>
          <c:idx val="4"/>
          <c:order val="4"/>
          <c:tx>
            <c:strRef>
              <c:f>Sheet3!$G$1</c:f>
              <c:strCache>
                <c:ptCount val="1"/>
                <c:pt idx="0">
                  <c:v>Gynaecology </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Sheet3!$G$2:$G$8</c:f>
              <c:numCache>
                <c:formatCode>General</c:formatCode>
                <c:ptCount val="7"/>
                <c:pt idx="0">
                  <c:v>4.0999999999999996</c:v>
                </c:pt>
                <c:pt idx="1">
                  <c:v>3.7</c:v>
                </c:pt>
                <c:pt idx="2">
                  <c:v>4.0999999999999996</c:v>
                </c:pt>
                <c:pt idx="3">
                  <c:v>2.5</c:v>
                </c:pt>
                <c:pt idx="4">
                  <c:v>1.7</c:v>
                </c:pt>
                <c:pt idx="5">
                  <c:v>0.8</c:v>
                </c:pt>
                <c:pt idx="6">
                  <c:v>1.9</c:v>
                </c:pt>
              </c:numCache>
            </c:numRef>
          </c:val>
          <c:smooth val="0"/>
          <c:extLst>
            <c:ext xmlns:c16="http://schemas.microsoft.com/office/drawing/2014/chart" uri="{C3380CC4-5D6E-409C-BE32-E72D297353CC}">
              <c16:uniqueId val="{00000004-4A73-405C-8EAD-589CFC5A7AC5}"/>
            </c:ext>
          </c:extLst>
        </c:ser>
        <c:ser>
          <c:idx val="5"/>
          <c:order val="5"/>
          <c:tx>
            <c:strRef>
              <c:f>Sheet3!$H$1</c:f>
              <c:strCache>
                <c:ptCount val="1"/>
                <c:pt idx="0">
                  <c:v>Total knee replacement</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Sheet3!$H$2:$H$8</c:f>
              <c:numCache>
                <c:formatCode>General</c:formatCode>
                <c:ptCount val="7"/>
                <c:pt idx="0">
                  <c:v>1.8</c:v>
                </c:pt>
                <c:pt idx="1">
                  <c:v>2.4</c:v>
                </c:pt>
                <c:pt idx="2">
                  <c:v>1.3</c:v>
                </c:pt>
                <c:pt idx="3">
                  <c:v>0.7</c:v>
                </c:pt>
                <c:pt idx="4">
                  <c:v>1.1000000000000001</c:v>
                </c:pt>
                <c:pt idx="5">
                  <c:v>1</c:v>
                </c:pt>
                <c:pt idx="6">
                  <c:v>0.5</c:v>
                </c:pt>
              </c:numCache>
            </c:numRef>
          </c:val>
          <c:smooth val="0"/>
          <c:extLst>
            <c:ext xmlns:c16="http://schemas.microsoft.com/office/drawing/2014/chart" uri="{C3380CC4-5D6E-409C-BE32-E72D297353CC}">
              <c16:uniqueId val="{00000005-4A73-405C-8EAD-589CFC5A7AC5}"/>
            </c:ext>
          </c:extLst>
        </c:ser>
        <c:ser>
          <c:idx val="6"/>
          <c:order val="6"/>
          <c:tx>
            <c:strRef>
              <c:f>Sheet3!$I$1</c:f>
              <c:strCache>
                <c:ptCount val="1"/>
                <c:pt idx="0">
                  <c:v>Total hip replacement</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Sheet3!$I$2:$I$8</c:f>
              <c:numCache>
                <c:formatCode>General</c:formatCode>
                <c:ptCount val="7"/>
                <c:pt idx="0">
                  <c:v>3.7</c:v>
                </c:pt>
                <c:pt idx="1">
                  <c:v>0.6</c:v>
                </c:pt>
                <c:pt idx="2">
                  <c:v>1.4</c:v>
                </c:pt>
                <c:pt idx="3">
                  <c:v>1.2</c:v>
                </c:pt>
                <c:pt idx="4">
                  <c:v>0.2</c:v>
                </c:pt>
                <c:pt idx="5">
                  <c:v>1.3</c:v>
                </c:pt>
                <c:pt idx="6">
                  <c:v>0.3</c:v>
                </c:pt>
              </c:numCache>
            </c:numRef>
          </c:val>
          <c:smooth val="0"/>
          <c:extLst>
            <c:ext xmlns:c16="http://schemas.microsoft.com/office/drawing/2014/chart" uri="{C3380CC4-5D6E-409C-BE32-E72D297353CC}">
              <c16:uniqueId val="{00000006-4A73-405C-8EAD-589CFC5A7AC5}"/>
            </c:ext>
          </c:extLst>
        </c:ser>
        <c:ser>
          <c:idx val="7"/>
          <c:order val="7"/>
          <c:tx>
            <c:strRef>
              <c:f>Sheet3!$J$1</c:f>
              <c:strCache>
                <c:ptCount val="1"/>
                <c:pt idx="0">
                  <c:v>Fractured Neck of Femur</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Sheet3!$J$2:$J$8</c:f>
              <c:numCache>
                <c:formatCode>General</c:formatCode>
                <c:ptCount val="7"/>
                <c:pt idx="0">
                  <c:v>4.2</c:v>
                </c:pt>
                <c:pt idx="1">
                  <c:v>1.7</c:v>
                </c:pt>
                <c:pt idx="2">
                  <c:v>0</c:v>
                </c:pt>
                <c:pt idx="3">
                  <c:v>1.3</c:v>
                </c:pt>
                <c:pt idx="4">
                  <c:v>0.7</c:v>
                </c:pt>
                <c:pt idx="5">
                  <c:v>0</c:v>
                </c:pt>
                <c:pt idx="6">
                  <c:v>0</c:v>
                </c:pt>
              </c:numCache>
            </c:numRef>
          </c:val>
          <c:smooth val="0"/>
          <c:extLst>
            <c:ext xmlns:c16="http://schemas.microsoft.com/office/drawing/2014/chart" uri="{C3380CC4-5D6E-409C-BE32-E72D297353CC}">
              <c16:uniqueId val="{00000007-4A73-405C-8EAD-589CFC5A7AC5}"/>
            </c:ext>
          </c:extLst>
        </c:ser>
        <c:ser>
          <c:idx val="8"/>
          <c:order val="8"/>
          <c:tx>
            <c:strRef>
              <c:f>Sheet3!$K$1</c:f>
              <c:strCache>
                <c:ptCount val="1"/>
                <c:pt idx="0">
                  <c:v>Adult GI surgery</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Sheet3!$K$2:$K$8</c:f>
              <c:numCache>
                <c:formatCode>General</c:formatCode>
                <c:ptCount val="7"/>
                <c:pt idx="1">
                  <c:v>10.4</c:v>
                </c:pt>
                <c:pt idx="2">
                  <c:v>7.5</c:v>
                </c:pt>
                <c:pt idx="3">
                  <c:v>5.8</c:v>
                </c:pt>
                <c:pt idx="4">
                  <c:v>6.4</c:v>
                </c:pt>
                <c:pt idx="5">
                  <c:v>3.3</c:v>
                </c:pt>
                <c:pt idx="6">
                  <c:v>3.5</c:v>
                </c:pt>
              </c:numCache>
            </c:numRef>
          </c:val>
          <c:smooth val="0"/>
          <c:extLst>
            <c:ext xmlns:c16="http://schemas.microsoft.com/office/drawing/2014/chart" uri="{C3380CC4-5D6E-409C-BE32-E72D297353CC}">
              <c16:uniqueId val="{00000008-4A73-405C-8EAD-589CFC5A7AC5}"/>
            </c:ext>
          </c:extLst>
        </c:ser>
        <c:ser>
          <c:idx val="9"/>
          <c:order val="9"/>
          <c:tx>
            <c:strRef>
              <c:f>Sheet3!$L$1</c:f>
              <c:strCache>
                <c:ptCount val="1"/>
                <c:pt idx="0">
                  <c:v>Adult large bowel</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Sheet3!$L$2:$L$8</c:f>
              <c:numCache>
                <c:formatCode>General</c:formatCode>
                <c:ptCount val="7"/>
                <c:pt idx="1">
                  <c:v>16.899999999999999</c:v>
                </c:pt>
                <c:pt idx="2">
                  <c:v>14.2</c:v>
                </c:pt>
                <c:pt idx="3">
                  <c:v>10.8</c:v>
                </c:pt>
                <c:pt idx="4">
                  <c:v>11.1</c:v>
                </c:pt>
                <c:pt idx="5">
                  <c:v>6.5</c:v>
                </c:pt>
                <c:pt idx="6">
                  <c:v>8.6</c:v>
                </c:pt>
              </c:numCache>
            </c:numRef>
          </c:val>
          <c:smooth val="0"/>
          <c:extLst>
            <c:ext xmlns:c16="http://schemas.microsoft.com/office/drawing/2014/chart" uri="{C3380CC4-5D6E-409C-BE32-E72D297353CC}">
              <c16:uniqueId val="{00000009-4A73-405C-8EAD-589CFC5A7AC5}"/>
            </c:ext>
          </c:extLst>
        </c:ser>
        <c:dLbls>
          <c:dLblPos val="ctr"/>
          <c:showLegendKey val="0"/>
          <c:showVal val="1"/>
          <c:showCatName val="0"/>
          <c:showSerName val="0"/>
          <c:showPercent val="0"/>
          <c:showBubbleSize val="0"/>
        </c:dLbls>
        <c:smooth val="0"/>
        <c:axId val="285145016"/>
        <c:axId val="285146584"/>
      </c:lineChart>
      <c:catAx>
        <c:axId val="285145016"/>
        <c:scaling>
          <c:orientation val="minMax"/>
        </c:scaling>
        <c:delete val="0"/>
        <c:axPos val="b"/>
        <c:majorGridlines/>
        <c:minorGridlines/>
        <c:numFmt formatCode="General" sourceLinked="1"/>
        <c:majorTickMark val="none"/>
        <c:minorTickMark val="none"/>
        <c:tickLblPos val="nextTo"/>
        <c:txPr>
          <a:bodyPr rot="-60000000" vert="horz"/>
          <a:lstStyle/>
          <a:p>
            <a:pPr>
              <a:defRPr/>
            </a:pPr>
            <a:endParaRPr lang="en-US"/>
          </a:p>
        </c:txPr>
        <c:crossAx val="285146584"/>
        <c:crosses val="autoZero"/>
        <c:auto val="1"/>
        <c:lblAlgn val="ctr"/>
        <c:lblOffset val="100"/>
        <c:noMultiLvlLbl val="0"/>
      </c:catAx>
      <c:valAx>
        <c:axId val="285146584"/>
        <c:scaling>
          <c:orientation val="minMax"/>
        </c:scaling>
        <c:delete val="0"/>
        <c:axPos val="l"/>
        <c:majorGridlines/>
        <c:title>
          <c:tx>
            <c:rich>
              <a:bodyPr rot="-5400000" vert="horz"/>
              <a:lstStyle/>
              <a:p>
                <a:pPr>
                  <a:defRPr/>
                </a:pPr>
                <a:r>
                  <a:rPr lang="en-US"/>
                  <a:t>SSI rate (% of procedures)</a:t>
                </a:r>
              </a:p>
            </c:rich>
          </c:tx>
          <c:overlay val="0"/>
        </c:title>
        <c:numFmt formatCode="General" sourceLinked="1"/>
        <c:majorTickMark val="none"/>
        <c:minorTickMark val="none"/>
        <c:tickLblPos val="nextTo"/>
        <c:txPr>
          <a:bodyPr rot="-60000000" vert="horz"/>
          <a:lstStyle/>
          <a:p>
            <a:pPr>
              <a:defRPr/>
            </a:pPr>
            <a:endParaRPr lang="en-US"/>
          </a:p>
        </c:txPr>
        <c:crossAx val="285145016"/>
        <c:crosses val="autoZero"/>
        <c:crossBetween val="between"/>
      </c:valAx>
    </c:plotArea>
    <c:legend>
      <c:legendPos val="b"/>
      <c:layout>
        <c:manualLayout>
          <c:xMode val="edge"/>
          <c:yMode val="edge"/>
          <c:x val="5.8208817527174515E-2"/>
          <c:y val="0.79273842301843245"/>
          <c:w val="0.88144429693084547"/>
          <c:h val="0.19087556448120752"/>
        </c:manualLayout>
      </c:layout>
      <c:overlay val="0"/>
      <c:txPr>
        <a:bodyPr rot="0" vert="horz"/>
        <a:lstStyle/>
        <a:p>
          <a:pPr>
            <a:defRPr/>
          </a:pPr>
          <a:endParaRPr lang="en-US"/>
        </a:p>
      </c:txPr>
    </c:legend>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343EE0-9ADB-41D8-96D5-4E306ED9F92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B990E4CD-9336-4F85-A7BB-0813FB65B2E4}">
      <dgm:prSet phldrT="[Text]"/>
      <dgm:spPr>
        <a:solidFill>
          <a:schemeClr val="accent3">
            <a:lumMod val="75000"/>
          </a:schemeClr>
        </a:solidFill>
      </dgm:spPr>
      <dgm:t>
        <a:bodyPr/>
        <a:lstStyle/>
        <a:p>
          <a:r>
            <a:rPr lang="en-GB" dirty="0">
              <a:latin typeface="Arial" panose="020B0604020202020204" pitchFamily="34" charset="0"/>
              <a:cs typeface="Arial" panose="020B0604020202020204" pitchFamily="34" charset="0"/>
            </a:rPr>
            <a:t>Priorities</a:t>
          </a:r>
        </a:p>
      </dgm:t>
    </dgm:pt>
    <dgm:pt modelId="{D2CCB8FF-2434-49E9-A70F-4966D0446C89}" type="parTrans" cxnId="{7D93A635-AA09-486F-ABB5-9113C7D194C4}">
      <dgm:prSet/>
      <dgm:spPr/>
      <dgm:t>
        <a:bodyPr/>
        <a:lstStyle/>
        <a:p>
          <a:endParaRPr lang="en-GB">
            <a:latin typeface="Arial" panose="020B0604020202020204" pitchFamily="34" charset="0"/>
            <a:cs typeface="Arial" panose="020B0604020202020204" pitchFamily="34" charset="0"/>
          </a:endParaRPr>
        </a:p>
      </dgm:t>
    </dgm:pt>
    <dgm:pt modelId="{330F1AF1-1DC0-4536-8D17-ADA11095FD31}" type="sibTrans" cxnId="{7D93A635-AA09-486F-ABB5-9113C7D194C4}">
      <dgm:prSet/>
      <dgm:spPr/>
      <dgm:t>
        <a:bodyPr/>
        <a:lstStyle/>
        <a:p>
          <a:endParaRPr lang="en-GB">
            <a:latin typeface="Arial" panose="020B0604020202020204" pitchFamily="34" charset="0"/>
            <a:cs typeface="Arial" panose="020B0604020202020204" pitchFamily="34" charset="0"/>
          </a:endParaRPr>
        </a:p>
      </dgm:t>
    </dgm:pt>
    <dgm:pt modelId="{DC8C5F73-6341-40BE-8DE5-6EA0719F1C1F}">
      <dgm:prSet phldrT="[Text]"/>
      <dgm:spPr>
        <a:solidFill>
          <a:srgbClr val="FFC000"/>
        </a:solidFill>
      </dgm:spPr>
      <dgm:t>
        <a:bodyPr/>
        <a:lstStyle/>
        <a:p>
          <a:r>
            <a:rPr lang="en-GB" dirty="0">
              <a:latin typeface="Arial" panose="020B0604020202020204" pitchFamily="34" charset="0"/>
              <a:cs typeface="Arial" panose="020B0604020202020204" pitchFamily="34" charset="0"/>
            </a:rPr>
            <a:t>What’s hot in IPC</a:t>
          </a:r>
        </a:p>
      </dgm:t>
    </dgm:pt>
    <dgm:pt modelId="{901352DC-7236-496B-8946-52F20038B4E6}" type="parTrans" cxnId="{FFA9D4A7-7CA3-4A79-8AFC-59B0B0F7282C}">
      <dgm:prSet/>
      <dgm:spPr/>
      <dgm:t>
        <a:bodyPr/>
        <a:lstStyle/>
        <a:p>
          <a:endParaRPr lang="en-GB">
            <a:latin typeface="Arial" panose="020B0604020202020204" pitchFamily="34" charset="0"/>
            <a:cs typeface="Arial" panose="020B0604020202020204" pitchFamily="34" charset="0"/>
          </a:endParaRPr>
        </a:p>
      </dgm:t>
    </dgm:pt>
    <dgm:pt modelId="{AC3C2523-D826-4797-B5BC-A2D323937ACE}" type="sibTrans" cxnId="{FFA9D4A7-7CA3-4A79-8AFC-59B0B0F7282C}">
      <dgm:prSet/>
      <dgm:spPr/>
      <dgm:t>
        <a:bodyPr/>
        <a:lstStyle/>
        <a:p>
          <a:endParaRPr lang="en-GB">
            <a:latin typeface="Arial" panose="020B0604020202020204" pitchFamily="34" charset="0"/>
            <a:cs typeface="Arial" panose="020B0604020202020204" pitchFamily="34" charset="0"/>
          </a:endParaRPr>
        </a:p>
      </dgm:t>
    </dgm:pt>
    <dgm:pt modelId="{B22DD433-E3D5-4591-8BFE-1B5F24CD8E31}" type="pres">
      <dgm:prSet presAssocID="{3A343EE0-9ADB-41D8-96D5-4E306ED9F922}" presName="linear" presStyleCnt="0">
        <dgm:presLayoutVars>
          <dgm:animLvl val="lvl"/>
          <dgm:resizeHandles val="exact"/>
        </dgm:presLayoutVars>
      </dgm:prSet>
      <dgm:spPr/>
    </dgm:pt>
    <dgm:pt modelId="{C2F3026C-B952-43BC-B6A4-188FE74904DD}" type="pres">
      <dgm:prSet presAssocID="{B990E4CD-9336-4F85-A7BB-0813FB65B2E4}" presName="parentText" presStyleLbl="node1" presStyleIdx="0" presStyleCnt="2">
        <dgm:presLayoutVars>
          <dgm:chMax val="0"/>
          <dgm:bulletEnabled val="1"/>
        </dgm:presLayoutVars>
      </dgm:prSet>
      <dgm:spPr/>
    </dgm:pt>
    <dgm:pt modelId="{A05336BC-C612-423B-AA87-E8E736B349EF}" type="pres">
      <dgm:prSet presAssocID="{330F1AF1-1DC0-4536-8D17-ADA11095FD31}" presName="spacer" presStyleCnt="0"/>
      <dgm:spPr/>
    </dgm:pt>
    <dgm:pt modelId="{B326B1E7-C3E3-4BE9-9242-BD5137D8D5C3}" type="pres">
      <dgm:prSet presAssocID="{DC8C5F73-6341-40BE-8DE5-6EA0719F1C1F}" presName="parentText" presStyleLbl="node1" presStyleIdx="1" presStyleCnt="2">
        <dgm:presLayoutVars>
          <dgm:chMax val="0"/>
          <dgm:bulletEnabled val="1"/>
        </dgm:presLayoutVars>
      </dgm:prSet>
      <dgm:spPr/>
    </dgm:pt>
  </dgm:ptLst>
  <dgm:cxnLst>
    <dgm:cxn modelId="{7D93A635-AA09-486F-ABB5-9113C7D194C4}" srcId="{3A343EE0-9ADB-41D8-96D5-4E306ED9F922}" destId="{B990E4CD-9336-4F85-A7BB-0813FB65B2E4}" srcOrd="0" destOrd="0" parTransId="{D2CCB8FF-2434-49E9-A70F-4966D0446C89}" sibTransId="{330F1AF1-1DC0-4536-8D17-ADA11095FD31}"/>
    <dgm:cxn modelId="{6F57DB57-4A17-4FCF-AFF1-66DA90DA9015}" type="presOf" srcId="{B990E4CD-9336-4F85-A7BB-0813FB65B2E4}" destId="{C2F3026C-B952-43BC-B6A4-188FE74904DD}" srcOrd="0" destOrd="0" presId="urn:microsoft.com/office/officeart/2005/8/layout/vList2"/>
    <dgm:cxn modelId="{FFA9D4A7-7CA3-4A79-8AFC-59B0B0F7282C}" srcId="{3A343EE0-9ADB-41D8-96D5-4E306ED9F922}" destId="{DC8C5F73-6341-40BE-8DE5-6EA0719F1C1F}" srcOrd="1" destOrd="0" parTransId="{901352DC-7236-496B-8946-52F20038B4E6}" sibTransId="{AC3C2523-D826-4797-B5BC-A2D323937ACE}"/>
    <dgm:cxn modelId="{C430A2B7-7706-479E-9CD3-62AC46325548}" type="presOf" srcId="{3A343EE0-9ADB-41D8-96D5-4E306ED9F922}" destId="{B22DD433-E3D5-4591-8BFE-1B5F24CD8E31}" srcOrd="0" destOrd="0" presId="urn:microsoft.com/office/officeart/2005/8/layout/vList2"/>
    <dgm:cxn modelId="{C2D429C5-3E57-492C-A065-872FE1AF1A16}" type="presOf" srcId="{DC8C5F73-6341-40BE-8DE5-6EA0719F1C1F}" destId="{B326B1E7-C3E3-4BE9-9242-BD5137D8D5C3}" srcOrd="0" destOrd="0" presId="urn:microsoft.com/office/officeart/2005/8/layout/vList2"/>
    <dgm:cxn modelId="{7AC7939A-884F-4BE3-899F-5F0691D87716}" type="presParOf" srcId="{B22DD433-E3D5-4591-8BFE-1B5F24CD8E31}" destId="{C2F3026C-B952-43BC-B6A4-188FE74904DD}" srcOrd="0" destOrd="0" presId="urn:microsoft.com/office/officeart/2005/8/layout/vList2"/>
    <dgm:cxn modelId="{C931899A-0096-4BC7-925F-98782DEB5573}" type="presParOf" srcId="{B22DD433-E3D5-4591-8BFE-1B5F24CD8E31}" destId="{A05336BC-C612-423B-AA87-E8E736B349EF}" srcOrd="1" destOrd="0" presId="urn:microsoft.com/office/officeart/2005/8/layout/vList2"/>
    <dgm:cxn modelId="{403AFEC8-775C-4958-978E-375593FB5B8F}" type="presParOf" srcId="{B22DD433-E3D5-4591-8BFE-1B5F24CD8E31}" destId="{B326B1E7-C3E3-4BE9-9242-BD5137D8D5C3}" srcOrd="2"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a:t>Promoting antimicrobial stewardship</a:t>
          </a:r>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a:t>Embedding digital systems to enhance our clinical services</a:t>
          </a:r>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a:t>Preventing SSI</a:t>
          </a:r>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a:t>Preventing the transmission of SARS-CoV-2 in our hospitals</a:t>
          </a:r>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a:t>Preventing Gram-negative bloodstream infection</a:t>
          </a:r>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5">
        <dgm:presLayoutVars>
          <dgm:bulletEnabled val="1"/>
        </dgm:presLayoutVars>
      </dgm:prSet>
      <dgm:spPr/>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pt>
  </dgm:ptLst>
  <dgm:cxnLst>
    <dgm:cxn modelId="{751B4519-99B8-49EE-A0AD-F6FEB5A11454}" type="presOf" srcId="{B082E0FE-275C-4CE6-BFD0-CEF3F318795B}" destId="{2B00D9FC-E4C2-483D-8D07-072A5C07B15A}" srcOrd="0" destOrd="0" presId="urn:diagrams.loki3.com/VaryingWidthList"/>
    <dgm:cxn modelId="{2F80A723-81A4-42D2-9C14-4B7DCE0CB714}" srcId="{FE10259A-EB90-4BE6-BC48-99E487FBB093}" destId="{F38B4198-50C7-4CE9-A798-E5F5DC006023}" srcOrd="0" destOrd="0" parTransId="{514A2BBC-D969-42D3-AC26-A71926FA8DDB}" sibTransId="{41A434CA-2241-4101-8F8A-67DFCF7EACB3}"/>
    <dgm:cxn modelId="{4637DC37-67F1-4182-AB8B-021AE1664B64}" srcId="{FE10259A-EB90-4BE6-BC48-99E487FBB093}" destId="{0FF1A493-4D9D-4C0D-A5BC-7947F61653F1}" srcOrd="1" destOrd="0" parTransId="{CFB7604D-5935-429F-9E77-311FE1034F0A}" sibTransId="{0F22BD5F-216D-4D64-8097-8D1A18DAD11C}"/>
    <dgm:cxn modelId="{1C51A93B-D554-463C-914C-A89B4537F664}" srcId="{FE10259A-EB90-4BE6-BC48-99E487FBB093}" destId="{BB4CA931-248E-46AD-BC43-EDCE35354AF9}" srcOrd="4" destOrd="0" parTransId="{DCDDDD24-5641-48DA-B9FF-C41116B4D445}" sibTransId="{2462BA90-1431-465A-A5C6-3616793E7817}"/>
    <dgm:cxn modelId="{7A83A35F-FD14-4652-866C-4AE6652E2E7F}" type="presOf" srcId="{EA1E50E0-E6A2-4172-9109-75AE45FDCA8B}" destId="{C3B447CE-801C-47CA-9F83-5F770D3DB2A4}" srcOrd="0" destOrd="0" presId="urn:diagrams.loki3.com/VaryingWidthList"/>
    <dgm:cxn modelId="{42AE2B86-CB69-406E-B3F9-01CA754D7B22}" type="presOf" srcId="{FE10259A-EB90-4BE6-BC48-99E487FBB093}" destId="{1D595C6F-2AAE-477E-AE43-61E1B37F540E}" srcOrd="0" destOrd="0" presId="urn:diagrams.loki3.com/VaryingWidthList"/>
    <dgm:cxn modelId="{3E07BD95-FFDC-42B8-9CC0-57E6BE791FFC}" type="presOf" srcId="{0FF1A493-4D9D-4C0D-A5BC-7947F61653F1}" destId="{C1CA02B4-CA5E-4A1A-BFFD-74602DA98207}" srcOrd="0" destOrd="0" presId="urn:diagrams.loki3.com/VaryingWidthList"/>
    <dgm:cxn modelId="{465D78A7-7C96-4362-8378-8F65943CDA41}" type="presOf" srcId="{F38B4198-50C7-4CE9-A798-E5F5DC006023}" destId="{1932E1A4-000D-41F1-9A40-408530E5B3A9}"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FB8036D9-5783-4884-A659-41658B10120C}" type="presOf" srcId="{BB4CA931-248E-46AD-BC43-EDCE35354AF9}" destId="{FBDE024A-77F0-4C98-A8EE-9BA7E1ABC58F}" srcOrd="0" destOrd="0" presId="urn:diagrams.loki3.com/VaryingWidthList"/>
    <dgm:cxn modelId="{B4C86EEA-E7B2-46FE-A381-BF83F00C2558}" srcId="{FE10259A-EB90-4BE6-BC48-99E487FBB093}" destId="{EA1E50E0-E6A2-4172-9109-75AE45FDCA8B}" srcOrd="3" destOrd="0" parTransId="{1C6E82E5-E1EF-4984-9DF9-697430005068}" sibTransId="{2B6CA1D2-7FF8-4F86-97BE-E219359CF907}"/>
    <dgm:cxn modelId="{9020353F-6894-4B60-866A-E3D66FE59F54}" type="presParOf" srcId="{1D595C6F-2AAE-477E-AE43-61E1B37F540E}" destId="{1932E1A4-000D-41F1-9A40-408530E5B3A9}" srcOrd="0" destOrd="0" presId="urn:diagrams.loki3.com/VaryingWidthList"/>
    <dgm:cxn modelId="{A8757080-F368-4B16-B823-B69C8B1B6FA6}" type="presParOf" srcId="{1D595C6F-2AAE-477E-AE43-61E1B37F540E}" destId="{DA755126-6A9D-4917-9A82-C86458AAE519}" srcOrd="1" destOrd="0" presId="urn:diagrams.loki3.com/VaryingWidthList"/>
    <dgm:cxn modelId="{8E70F5BB-FAE3-4048-AA08-F365A889A1F8}" type="presParOf" srcId="{1D595C6F-2AAE-477E-AE43-61E1B37F540E}" destId="{C1CA02B4-CA5E-4A1A-BFFD-74602DA98207}" srcOrd="2" destOrd="0" presId="urn:diagrams.loki3.com/VaryingWidthList"/>
    <dgm:cxn modelId="{3BA975AE-0F19-49C8-A91B-6254AE905431}" type="presParOf" srcId="{1D595C6F-2AAE-477E-AE43-61E1B37F540E}" destId="{10D99774-F159-4A45-94E9-A82E532080FA}" srcOrd="3" destOrd="0" presId="urn:diagrams.loki3.com/VaryingWidthList"/>
    <dgm:cxn modelId="{2DAF3CA1-56DE-4BC7-8B47-88A48F9A53B9}" type="presParOf" srcId="{1D595C6F-2AAE-477E-AE43-61E1B37F540E}" destId="{2B00D9FC-E4C2-483D-8D07-072A5C07B15A}" srcOrd="4" destOrd="0" presId="urn:diagrams.loki3.com/VaryingWidthList"/>
    <dgm:cxn modelId="{2D3FE82D-0648-4DE1-B3F9-27A8BCCB69B1}" type="presParOf" srcId="{1D595C6F-2AAE-477E-AE43-61E1B37F540E}" destId="{EBDC22CA-7A74-4DE8-8DCD-64EA45732587}" srcOrd="5" destOrd="0" presId="urn:diagrams.loki3.com/VaryingWidthList"/>
    <dgm:cxn modelId="{BCC9FF5B-7BE4-4905-90B2-0528A8C0D014}" type="presParOf" srcId="{1D595C6F-2AAE-477E-AE43-61E1B37F540E}" destId="{C3B447CE-801C-47CA-9F83-5F770D3DB2A4}" srcOrd="6" destOrd="0" presId="urn:diagrams.loki3.com/VaryingWidthList"/>
    <dgm:cxn modelId="{A37674E9-8DA5-4288-AEB7-BB40B45F92A2}" type="presParOf" srcId="{1D595C6F-2AAE-477E-AE43-61E1B37F540E}" destId="{AB9F0C17-0291-4604-9EAF-834CDDCDD6C9}" srcOrd="7" destOrd="0" presId="urn:diagrams.loki3.com/VaryingWidthList"/>
    <dgm:cxn modelId="{D47DD6D8-F4D0-4DC8-BFE1-D06B8E19506E}"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noFill/>
        <a:ln>
          <a:solidFill>
            <a:schemeClr val="tx1"/>
          </a:solidFill>
        </a:ln>
      </dgm:spPr>
      <dgm:t>
        <a:bodyPr/>
        <a:lstStyle/>
        <a:p>
          <a:r>
            <a:rPr lang="en-GB" sz="2400" dirty="0">
              <a:solidFill>
                <a:schemeClr val="tx1"/>
              </a:solidFill>
            </a:rPr>
            <a:t>Promoting antimicrobial stewardship</a:t>
          </a:r>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a:t>Embedding digital systems to enhance our clinical services</a:t>
          </a:r>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a:t>Preventing SSI</a:t>
          </a:r>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a:t>Preventing the transmission of SARS-CoV-2 in our hospitals</a:t>
          </a:r>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a:t>Preventing Gram-negative bloodstream infection</a:t>
          </a:r>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5">
        <dgm:presLayoutVars>
          <dgm:bulletEnabled val="1"/>
        </dgm:presLayoutVars>
      </dgm:prSet>
      <dgm:spPr/>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pt>
  </dgm:ptLst>
  <dgm:cxnLst>
    <dgm:cxn modelId="{C2E35F15-0295-44D0-8040-EC456465B85F}" type="presOf" srcId="{B082E0FE-275C-4CE6-BFD0-CEF3F318795B}" destId="{2B00D9FC-E4C2-483D-8D07-072A5C07B15A}" srcOrd="0" destOrd="0" presId="urn:diagrams.loki3.com/VaryingWidthList"/>
    <dgm:cxn modelId="{2F80A723-81A4-42D2-9C14-4B7DCE0CB714}" srcId="{FE10259A-EB90-4BE6-BC48-99E487FBB093}" destId="{F38B4198-50C7-4CE9-A798-E5F5DC006023}" srcOrd="0" destOrd="0" parTransId="{514A2BBC-D969-42D3-AC26-A71926FA8DDB}" sibTransId="{41A434CA-2241-4101-8F8A-67DFCF7EACB3}"/>
    <dgm:cxn modelId="{4637DC37-67F1-4182-AB8B-021AE1664B64}" srcId="{FE10259A-EB90-4BE6-BC48-99E487FBB093}" destId="{0FF1A493-4D9D-4C0D-A5BC-7947F61653F1}" srcOrd="1" destOrd="0" parTransId="{CFB7604D-5935-429F-9E77-311FE1034F0A}" sibTransId="{0F22BD5F-216D-4D64-8097-8D1A18DAD11C}"/>
    <dgm:cxn modelId="{1C51A93B-D554-463C-914C-A89B4537F664}" srcId="{FE10259A-EB90-4BE6-BC48-99E487FBB093}" destId="{BB4CA931-248E-46AD-BC43-EDCE35354AF9}" srcOrd="4" destOrd="0" parTransId="{DCDDDD24-5641-48DA-B9FF-C41116B4D445}" sibTransId="{2462BA90-1431-465A-A5C6-3616793E7817}"/>
    <dgm:cxn modelId="{7568275B-EB1F-44B7-8340-6B7EF2EB4E84}" type="presOf" srcId="{BB4CA931-248E-46AD-BC43-EDCE35354AF9}" destId="{FBDE024A-77F0-4C98-A8EE-9BA7E1ABC58F}" srcOrd="0" destOrd="0" presId="urn:diagrams.loki3.com/VaryingWidthList"/>
    <dgm:cxn modelId="{D91DCB50-C090-4085-AA3F-244F20A6B40C}" type="presOf" srcId="{0FF1A493-4D9D-4C0D-A5BC-7947F61653F1}" destId="{C1CA02B4-CA5E-4A1A-BFFD-74602DA98207}" srcOrd="0" destOrd="0" presId="urn:diagrams.loki3.com/VaryingWidthList"/>
    <dgm:cxn modelId="{59128898-DAED-4CB0-B56A-A10DACD236B5}" type="presOf" srcId="{FE10259A-EB90-4BE6-BC48-99E487FBB093}" destId="{1D595C6F-2AAE-477E-AE43-61E1B37F540E}" srcOrd="0" destOrd="0" presId="urn:diagrams.loki3.com/VaryingWidthList"/>
    <dgm:cxn modelId="{DDB256B5-1D50-461C-9B35-65C42E53A89A}" type="presOf" srcId="{EA1E50E0-E6A2-4172-9109-75AE45FDCA8B}" destId="{C3B447CE-801C-47CA-9F83-5F770D3DB2A4}" srcOrd="0" destOrd="0" presId="urn:diagrams.loki3.com/VaryingWidthList"/>
    <dgm:cxn modelId="{CB9BD7C6-F592-4B85-92AA-C4D2330608D9}" type="presOf" srcId="{F38B4198-50C7-4CE9-A798-E5F5DC006023}" destId="{1932E1A4-000D-41F1-9A40-408530E5B3A9}"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B4C86EEA-E7B2-46FE-A381-BF83F00C2558}" srcId="{FE10259A-EB90-4BE6-BC48-99E487FBB093}" destId="{EA1E50E0-E6A2-4172-9109-75AE45FDCA8B}" srcOrd="3" destOrd="0" parTransId="{1C6E82E5-E1EF-4984-9DF9-697430005068}" sibTransId="{2B6CA1D2-7FF8-4F86-97BE-E219359CF907}"/>
    <dgm:cxn modelId="{2DFA0E5E-2132-407C-8BEB-0BDC75D0102F}" type="presParOf" srcId="{1D595C6F-2AAE-477E-AE43-61E1B37F540E}" destId="{1932E1A4-000D-41F1-9A40-408530E5B3A9}" srcOrd="0" destOrd="0" presId="urn:diagrams.loki3.com/VaryingWidthList"/>
    <dgm:cxn modelId="{AABA94C9-726E-4C99-BEC2-2698773940F4}" type="presParOf" srcId="{1D595C6F-2AAE-477E-AE43-61E1B37F540E}" destId="{DA755126-6A9D-4917-9A82-C86458AAE519}" srcOrd="1" destOrd="0" presId="urn:diagrams.loki3.com/VaryingWidthList"/>
    <dgm:cxn modelId="{17B8E744-090B-45AE-A186-9E44D9CC8022}" type="presParOf" srcId="{1D595C6F-2AAE-477E-AE43-61E1B37F540E}" destId="{C1CA02B4-CA5E-4A1A-BFFD-74602DA98207}" srcOrd="2" destOrd="0" presId="urn:diagrams.loki3.com/VaryingWidthList"/>
    <dgm:cxn modelId="{162F0E27-03FF-424E-8B23-643178820C95}" type="presParOf" srcId="{1D595C6F-2AAE-477E-AE43-61E1B37F540E}" destId="{10D99774-F159-4A45-94E9-A82E532080FA}" srcOrd="3" destOrd="0" presId="urn:diagrams.loki3.com/VaryingWidthList"/>
    <dgm:cxn modelId="{DFCF2401-1E93-40FE-BEA8-70FB0501F706}" type="presParOf" srcId="{1D595C6F-2AAE-477E-AE43-61E1B37F540E}" destId="{2B00D9FC-E4C2-483D-8D07-072A5C07B15A}" srcOrd="4" destOrd="0" presId="urn:diagrams.loki3.com/VaryingWidthList"/>
    <dgm:cxn modelId="{50B7D727-173D-4651-82C9-0CFDD08A3C3D}" type="presParOf" srcId="{1D595C6F-2AAE-477E-AE43-61E1B37F540E}" destId="{EBDC22CA-7A74-4DE8-8DCD-64EA45732587}" srcOrd="5" destOrd="0" presId="urn:diagrams.loki3.com/VaryingWidthList"/>
    <dgm:cxn modelId="{01E45530-21D2-4D75-84C7-92E207707712}" type="presParOf" srcId="{1D595C6F-2AAE-477E-AE43-61E1B37F540E}" destId="{C3B447CE-801C-47CA-9F83-5F770D3DB2A4}" srcOrd="6" destOrd="0" presId="urn:diagrams.loki3.com/VaryingWidthList"/>
    <dgm:cxn modelId="{A52EE728-DD1F-4E4D-98B0-04D1B694A49D}" type="presParOf" srcId="{1D595C6F-2AAE-477E-AE43-61E1B37F540E}" destId="{AB9F0C17-0291-4604-9EAF-834CDDCDD6C9}" srcOrd="7" destOrd="0" presId="urn:diagrams.loki3.com/VaryingWidthList"/>
    <dgm:cxn modelId="{2155FAA8-AAD0-4031-BA90-27CBE172E26D}"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a:t>Promoting antimicrobial stewardship</a:t>
          </a:r>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noFill/>
        <a:ln>
          <a:solidFill>
            <a:schemeClr val="tx1"/>
          </a:solidFill>
        </a:ln>
      </dgm:spPr>
      <dgm:t>
        <a:bodyPr/>
        <a:lstStyle/>
        <a:p>
          <a:r>
            <a:rPr lang="en-GB" sz="2400" dirty="0">
              <a:solidFill>
                <a:schemeClr val="tx1"/>
              </a:solidFill>
            </a:rPr>
            <a:t>Embedding digital systems to enhance our clinical services</a:t>
          </a:r>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a:t>Preventing SSI</a:t>
          </a:r>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a:t>Preventing the transmission of SARS-CoV-2 in our hospitals</a:t>
          </a:r>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a:t>Preventing Gram-negative bloodstream infection</a:t>
          </a:r>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5">
        <dgm:presLayoutVars>
          <dgm:bulletEnabled val="1"/>
        </dgm:presLayoutVars>
      </dgm:prSet>
      <dgm:spPr/>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pt>
  </dgm:ptLst>
  <dgm:cxnLst>
    <dgm:cxn modelId="{13E52F15-A643-4DF2-8A46-68153EFE779B}" type="presOf" srcId="{0FF1A493-4D9D-4C0D-A5BC-7947F61653F1}" destId="{C1CA02B4-CA5E-4A1A-BFFD-74602DA98207}" srcOrd="0" destOrd="0" presId="urn:diagrams.loki3.com/VaryingWidthList"/>
    <dgm:cxn modelId="{2F80A723-81A4-42D2-9C14-4B7DCE0CB714}" srcId="{FE10259A-EB90-4BE6-BC48-99E487FBB093}" destId="{F38B4198-50C7-4CE9-A798-E5F5DC006023}" srcOrd="0" destOrd="0" parTransId="{514A2BBC-D969-42D3-AC26-A71926FA8DDB}" sibTransId="{41A434CA-2241-4101-8F8A-67DFCF7EACB3}"/>
    <dgm:cxn modelId="{D2BE8631-7A21-420B-8242-267BA290C981}" type="presOf" srcId="{EA1E50E0-E6A2-4172-9109-75AE45FDCA8B}" destId="{C3B447CE-801C-47CA-9F83-5F770D3DB2A4}" srcOrd="0" destOrd="0" presId="urn:diagrams.loki3.com/VaryingWidthList"/>
    <dgm:cxn modelId="{4637DC37-67F1-4182-AB8B-021AE1664B64}" srcId="{FE10259A-EB90-4BE6-BC48-99E487FBB093}" destId="{0FF1A493-4D9D-4C0D-A5BC-7947F61653F1}" srcOrd="1" destOrd="0" parTransId="{CFB7604D-5935-429F-9E77-311FE1034F0A}" sibTransId="{0F22BD5F-216D-4D64-8097-8D1A18DAD11C}"/>
    <dgm:cxn modelId="{1C51A93B-D554-463C-914C-A89B4537F664}" srcId="{FE10259A-EB90-4BE6-BC48-99E487FBB093}" destId="{BB4CA931-248E-46AD-BC43-EDCE35354AF9}" srcOrd="4" destOrd="0" parTransId="{DCDDDD24-5641-48DA-B9FF-C41116B4D445}" sibTransId="{2462BA90-1431-465A-A5C6-3616793E7817}"/>
    <dgm:cxn modelId="{253CED4D-8EC4-4B81-8508-9BC50C911F6B}" type="presOf" srcId="{F38B4198-50C7-4CE9-A798-E5F5DC006023}" destId="{1932E1A4-000D-41F1-9A40-408530E5B3A9}" srcOrd="0" destOrd="0" presId="urn:diagrams.loki3.com/VaryingWidthList"/>
    <dgm:cxn modelId="{0AC7264E-1879-4945-9146-9E267D949DCC}" type="presOf" srcId="{B082E0FE-275C-4CE6-BFD0-CEF3F318795B}" destId="{2B00D9FC-E4C2-483D-8D07-072A5C07B15A}" srcOrd="0" destOrd="0" presId="urn:diagrams.loki3.com/VaryingWidthList"/>
    <dgm:cxn modelId="{3E83E4C7-107C-4BA3-A712-BDDD73F0CACD}" type="presOf" srcId="{BB4CA931-248E-46AD-BC43-EDCE35354AF9}" destId="{FBDE024A-77F0-4C98-A8EE-9BA7E1ABC58F}"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1ECE60E3-EACB-4FA6-93D2-C8376FAD6876}" type="presOf" srcId="{FE10259A-EB90-4BE6-BC48-99E487FBB093}" destId="{1D595C6F-2AAE-477E-AE43-61E1B37F540E}" srcOrd="0" destOrd="0" presId="urn:diagrams.loki3.com/VaryingWidthList"/>
    <dgm:cxn modelId="{B4C86EEA-E7B2-46FE-A381-BF83F00C2558}" srcId="{FE10259A-EB90-4BE6-BC48-99E487FBB093}" destId="{EA1E50E0-E6A2-4172-9109-75AE45FDCA8B}" srcOrd="3" destOrd="0" parTransId="{1C6E82E5-E1EF-4984-9DF9-697430005068}" sibTransId="{2B6CA1D2-7FF8-4F86-97BE-E219359CF907}"/>
    <dgm:cxn modelId="{C33DF5D5-8443-4D0F-A644-F9616AE0F67E}" type="presParOf" srcId="{1D595C6F-2AAE-477E-AE43-61E1B37F540E}" destId="{1932E1A4-000D-41F1-9A40-408530E5B3A9}" srcOrd="0" destOrd="0" presId="urn:diagrams.loki3.com/VaryingWidthList"/>
    <dgm:cxn modelId="{22F7A91A-1CB3-4F66-9306-00F7DE6A64AB}" type="presParOf" srcId="{1D595C6F-2AAE-477E-AE43-61E1B37F540E}" destId="{DA755126-6A9D-4917-9A82-C86458AAE519}" srcOrd="1" destOrd="0" presId="urn:diagrams.loki3.com/VaryingWidthList"/>
    <dgm:cxn modelId="{3B789CAC-1C18-4F17-9098-F96DAD127B25}" type="presParOf" srcId="{1D595C6F-2AAE-477E-AE43-61E1B37F540E}" destId="{C1CA02B4-CA5E-4A1A-BFFD-74602DA98207}" srcOrd="2" destOrd="0" presId="urn:diagrams.loki3.com/VaryingWidthList"/>
    <dgm:cxn modelId="{10AB8EF5-506E-469E-8B88-9DD6F1FAB686}" type="presParOf" srcId="{1D595C6F-2AAE-477E-AE43-61E1B37F540E}" destId="{10D99774-F159-4A45-94E9-A82E532080FA}" srcOrd="3" destOrd="0" presId="urn:diagrams.loki3.com/VaryingWidthList"/>
    <dgm:cxn modelId="{E400E10F-3136-4588-99F2-F2C0F7AD12A1}" type="presParOf" srcId="{1D595C6F-2AAE-477E-AE43-61E1B37F540E}" destId="{2B00D9FC-E4C2-483D-8D07-072A5C07B15A}" srcOrd="4" destOrd="0" presId="urn:diagrams.loki3.com/VaryingWidthList"/>
    <dgm:cxn modelId="{D7BC1031-2CA4-4025-993B-E24296A2B27C}" type="presParOf" srcId="{1D595C6F-2AAE-477E-AE43-61E1B37F540E}" destId="{EBDC22CA-7A74-4DE8-8DCD-64EA45732587}" srcOrd="5" destOrd="0" presId="urn:diagrams.loki3.com/VaryingWidthList"/>
    <dgm:cxn modelId="{F9390F94-AFE7-423A-A38A-C706F3FC3E59}" type="presParOf" srcId="{1D595C6F-2AAE-477E-AE43-61E1B37F540E}" destId="{C3B447CE-801C-47CA-9F83-5F770D3DB2A4}" srcOrd="6" destOrd="0" presId="urn:diagrams.loki3.com/VaryingWidthList"/>
    <dgm:cxn modelId="{868B44E0-491A-44CD-9108-435D9882BA03}" type="presParOf" srcId="{1D595C6F-2AAE-477E-AE43-61E1B37F540E}" destId="{AB9F0C17-0291-4604-9EAF-834CDDCDD6C9}" srcOrd="7" destOrd="0" presId="urn:diagrams.loki3.com/VaryingWidthList"/>
    <dgm:cxn modelId="{B94E056A-DB9C-4F74-8B28-B8D970DADC89}"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a:t>Promoting antimicrobial stewardship</a:t>
          </a:r>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a:t>Embedding digital systems to enhance our clinical services</a:t>
          </a:r>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a:t>Preventing SSI</a:t>
          </a:r>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a:t>Preventing the transmission of SARS-CoV-2 in our hospitals</a:t>
          </a:r>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noFill/>
        <a:ln>
          <a:solidFill>
            <a:schemeClr val="tx1"/>
          </a:solidFill>
        </a:ln>
      </dgm:spPr>
      <dgm:t>
        <a:bodyPr/>
        <a:lstStyle/>
        <a:p>
          <a:r>
            <a:rPr lang="en-GB" sz="2400" dirty="0">
              <a:solidFill>
                <a:schemeClr val="tx1"/>
              </a:solidFill>
            </a:rPr>
            <a:t>Preventing Gram-negative bloodstream infection</a:t>
          </a:r>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5">
        <dgm:presLayoutVars>
          <dgm:bulletEnabled val="1"/>
        </dgm:presLayoutVars>
      </dgm:prSet>
      <dgm:spPr/>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pt>
  </dgm:ptLst>
  <dgm:cxnLst>
    <dgm:cxn modelId="{E87BD20F-7C20-4DF8-A3F1-2F256EFD29A7}" type="presOf" srcId="{FE10259A-EB90-4BE6-BC48-99E487FBB093}" destId="{1D595C6F-2AAE-477E-AE43-61E1B37F540E}" srcOrd="0" destOrd="0" presId="urn:diagrams.loki3.com/VaryingWidthList"/>
    <dgm:cxn modelId="{E5BC9017-BDCD-4827-B003-0A4626CC3E04}" type="presOf" srcId="{BB4CA931-248E-46AD-BC43-EDCE35354AF9}" destId="{FBDE024A-77F0-4C98-A8EE-9BA7E1ABC58F}" srcOrd="0" destOrd="0" presId="urn:diagrams.loki3.com/VaryingWidthList"/>
    <dgm:cxn modelId="{3E6EC522-AA6B-4211-8A6C-D14152F6891A}" type="presOf" srcId="{F38B4198-50C7-4CE9-A798-E5F5DC006023}" destId="{1932E1A4-000D-41F1-9A40-408530E5B3A9}" srcOrd="0" destOrd="0" presId="urn:diagrams.loki3.com/VaryingWidthList"/>
    <dgm:cxn modelId="{2F80A723-81A4-42D2-9C14-4B7DCE0CB714}" srcId="{FE10259A-EB90-4BE6-BC48-99E487FBB093}" destId="{F38B4198-50C7-4CE9-A798-E5F5DC006023}" srcOrd="0" destOrd="0" parTransId="{514A2BBC-D969-42D3-AC26-A71926FA8DDB}" sibTransId="{41A434CA-2241-4101-8F8A-67DFCF7EACB3}"/>
    <dgm:cxn modelId="{4637DC37-67F1-4182-AB8B-021AE1664B64}" srcId="{FE10259A-EB90-4BE6-BC48-99E487FBB093}" destId="{0FF1A493-4D9D-4C0D-A5BC-7947F61653F1}" srcOrd="1" destOrd="0" parTransId="{CFB7604D-5935-429F-9E77-311FE1034F0A}" sibTransId="{0F22BD5F-216D-4D64-8097-8D1A18DAD11C}"/>
    <dgm:cxn modelId="{1C51A93B-D554-463C-914C-A89B4537F664}" srcId="{FE10259A-EB90-4BE6-BC48-99E487FBB093}" destId="{BB4CA931-248E-46AD-BC43-EDCE35354AF9}" srcOrd="4" destOrd="0" parTransId="{DCDDDD24-5641-48DA-B9FF-C41116B4D445}" sibTransId="{2462BA90-1431-465A-A5C6-3616793E7817}"/>
    <dgm:cxn modelId="{EED5407B-6958-4022-8571-1610CC9DA50F}" type="presOf" srcId="{EA1E50E0-E6A2-4172-9109-75AE45FDCA8B}" destId="{C3B447CE-801C-47CA-9F83-5F770D3DB2A4}" srcOrd="0" destOrd="0" presId="urn:diagrams.loki3.com/VaryingWidthList"/>
    <dgm:cxn modelId="{E8BB9C88-86FE-44C9-ACE8-267144F69A15}" type="presOf" srcId="{0FF1A493-4D9D-4C0D-A5BC-7947F61653F1}" destId="{C1CA02B4-CA5E-4A1A-BFFD-74602DA98207}" srcOrd="0" destOrd="0" presId="urn:diagrams.loki3.com/VaryingWidthList"/>
    <dgm:cxn modelId="{FCF14F95-B5A1-466F-8051-63B0B61551EE}" type="presOf" srcId="{B082E0FE-275C-4CE6-BFD0-CEF3F318795B}" destId="{2B00D9FC-E4C2-483D-8D07-072A5C07B15A}"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B4C86EEA-E7B2-46FE-A381-BF83F00C2558}" srcId="{FE10259A-EB90-4BE6-BC48-99E487FBB093}" destId="{EA1E50E0-E6A2-4172-9109-75AE45FDCA8B}" srcOrd="3" destOrd="0" parTransId="{1C6E82E5-E1EF-4984-9DF9-697430005068}" sibTransId="{2B6CA1D2-7FF8-4F86-97BE-E219359CF907}"/>
    <dgm:cxn modelId="{240CD0EC-632A-40EE-8611-5CC897F5CA5F}" type="presParOf" srcId="{1D595C6F-2AAE-477E-AE43-61E1B37F540E}" destId="{1932E1A4-000D-41F1-9A40-408530E5B3A9}" srcOrd="0" destOrd="0" presId="urn:diagrams.loki3.com/VaryingWidthList"/>
    <dgm:cxn modelId="{47741392-3006-40FD-A133-8D3199A63FE6}" type="presParOf" srcId="{1D595C6F-2AAE-477E-AE43-61E1B37F540E}" destId="{DA755126-6A9D-4917-9A82-C86458AAE519}" srcOrd="1" destOrd="0" presId="urn:diagrams.loki3.com/VaryingWidthList"/>
    <dgm:cxn modelId="{9ACC9028-7FA8-42C9-9FE4-0710078A07E4}" type="presParOf" srcId="{1D595C6F-2AAE-477E-AE43-61E1B37F540E}" destId="{C1CA02B4-CA5E-4A1A-BFFD-74602DA98207}" srcOrd="2" destOrd="0" presId="urn:diagrams.loki3.com/VaryingWidthList"/>
    <dgm:cxn modelId="{1C0DCB55-EFD9-408B-AB13-0AF75D8F2AB2}" type="presParOf" srcId="{1D595C6F-2AAE-477E-AE43-61E1B37F540E}" destId="{10D99774-F159-4A45-94E9-A82E532080FA}" srcOrd="3" destOrd="0" presId="urn:diagrams.loki3.com/VaryingWidthList"/>
    <dgm:cxn modelId="{FE93827E-D09A-4A23-BD23-5DEA3AEBB5BB}" type="presParOf" srcId="{1D595C6F-2AAE-477E-AE43-61E1B37F540E}" destId="{2B00D9FC-E4C2-483D-8D07-072A5C07B15A}" srcOrd="4" destOrd="0" presId="urn:diagrams.loki3.com/VaryingWidthList"/>
    <dgm:cxn modelId="{75EEF2BA-E434-4963-ADA6-BB626F2F1A3E}" type="presParOf" srcId="{1D595C6F-2AAE-477E-AE43-61E1B37F540E}" destId="{EBDC22CA-7A74-4DE8-8DCD-64EA45732587}" srcOrd="5" destOrd="0" presId="urn:diagrams.loki3.com/VaryingWidthList"/>
    <dgm:cxn modelId="{E0660667-DC1D-4C05-A225-EF5FFB5C3954}" type="presParOf" srcId="{1D595C6F-2AAE-477E-AE43-61E1B37F540E}" destId="{C3B447CE-801C-47CA-9F83-5F770D3DB2A4}" srcOrd="6" destOrd="0" presId="urn:diagrams.loki3.com/VaryingWidthList"/>
    <dgm:cxn modelId="{CACF40DE-60AE-43FB-AEB4-0DC2A6C5FC67}" type="presParOf" srcId="{1D595C6F-2AAE-477E-AE43-61E1B37F540E}" destId="{AB9F0C17-0291-4604-9EAF-834CDDCDD6C9}" srcOrd="7" destOrd="0" presId="urn:diagrams.loki3.com/VaryingWidthList"/>
    <dgm:cxn modelId="{36E8D162-B464-42E3-A9ED-AF42E75A31A3}"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099EC1F-98FE-4975-AEA0-1125AAC8E948}" type="doc">
      <dgm:prSet loTypeId="urn:microsoft.com/office/officeart/2005/8/layout/radial1" loCatId="cycle" qsTypeId="urn:microsoft.com/office/officeart/2005/8/quickstyle/simple1" qsCatId="simple" csTypeId="urn:microsoft.com/office/officeart/2005/8/colors/accent1_1" csCatId="accent1" phldr="1"/>
      <dgm:spPr/>
      <dgm:t>
        <a:bodyPr/>
        <a:lstStyle/>
        <a:p>
          <a:endParaRPr lang="en-GB"/>
        </a:p>
      </dgm:t>
    </dgm:pt>
    <dgm:pt modelId="{23FC7FB4-A4E0-40EB-978A-EBD1CDEE47D9}">
      <dgm:prSet phldrT="[Text]"/>
      <dgm:spPr/>
      <dgm:t>
        <a:bodyPr/>
        <a:lstStyle/>
        <a:p>
          <a:r>
            <a:rPr lang="en-GB" dirty="0">
              <a:latin typeface="Arial" panose="020B0604020202020204" pitchFamily="34" charset="0"/>
              <a:cs typeface="Arial" panose="020B0604020202020204" pitchFamily="34" charset="0"/>
            </a:rPr>
            <a:t>Patient factors</a:t>
          </a:r>
        </a:p>
      </dgm:t>
    </dgm:pt>
    <dgm:pt modelId="{B82975F6-C1A3-4035-95CC-4C0D54297CDB}" type="parTrans" cxnId="{BF89EA3E-7611-4444-9DCA-85BF89B00D87}">
      <dgm:prSet/>
      <dgm:spPr/>
      <dgm:t>
        <a:bodyPr/>
        <a:lstStyle/>
        <a:p>
          <a:endParaRPr lang="en-GB">
            <a:latin typeface="Arial" panose="020B0604020202020204" pitchFamily="34" charset="0"/>
            <a:cs typeface="Arial" panose="020B0604020202020204" pitchFamily="34" charset="0"/>
          </a:endParaRPr>
        </a:p>
      </dgm:t>
    </dgm:pt>
    <dgm:pt modelId="{214EDA6A-4134-43B9-BAF4-D28DB3E75299}" type="sibTrans" cxnId="{BF89EA3E-7611-4444-9DCA-85BF89B00D87}">
      <dgm:prSet/>
      <dgm:spPr/>
      <dgm:t>
        <a:bodyPr/>
        <a:lstStyle/>
        <a:p>
          <a:endParaRPr lang="en-GB">
            <a:latin typeface="Arial" panose="020B0604020202020204" pitchFamily="34" charset="0"/>
            <a:cs typeface="Arial" panose="020B0604020202020204" pitchFamily="34" charset="0"/>
          </a:endParaRPr>
        </a:p>
      </dgm:t>
    </dgm:pt>
    <dgm:pt modelId="{95FD4EEC-9163-4AD1-991D-736C129E5E10}">
      <dgm:prSet phldrT="[Text]"/>
      <dgm:spPr/>
      <dgm:t>
        <a:bodyPr/>
        <a:lstStyle/>
        <a:p>
          <a:r>
            <a:rPr lang="en-GB" dirty="0">
              <a:latin typeface="Arial" panose="020B0604020202020204" pitchFamily="34" charset="0"/>
              <a:cs typeface="Arial" panose="020B0604020202020204" pitchFamily="34" charset="0"/>
            </a:rPr>
            <a:t>Devices</a:t>
          </a:r>
        </a:p>
      </dgm:t>
    </dgm:pt>
    <dgm:pt modelId="{DD5BC9ED-1AFA-4FA7-8B34-260470C1297F}" type="parTrans" cxnId="{18E33EC5-5AD6-4E1E-8D5D-1DC9C3563C8A}">
      <dgm:prSet/>
      <dgm:spPr/>
      <dgm:t>
        <a:bodyPr/>
        <a:lstStyle/>
        <a:p>
          <a:endParaRPr lang="en-GB" dirty="0">
            <a:latin typeface="Arial" panose="020B0604020202020204" pitchFamily="34" charset="0"/>
            <a:cs typeface="Arial" panose="020B0604020202020204" pitchFamily="34" charset="0"/>
          </a:endParaRPr>
        </a:p>
      </dgm:t>
    </dgm:pt>
    <dgm:pt modelId="{77464B62-626C-4F49-8C69-7592B3F7B69B}" type="sibTrans" cxnId="{18E33EC5-5AD6-4E1E-8D5D-1DC9C3563C8A}">
      <dgm:prSet/>
      <dgm:spPr/>
      <dgm:t>
        <a:bodyPr/>
        <a:lstStyle/>
        <a:p>
          <a:endParaRPr lang="en-GB">
            <a:latin typeface="Arial" panose="020B0604020202020204" pitchFamily="34" charset="0"/>
            <a:cs typeface="Arial" panose="020B0604020202020204" pitchFamily="34" charset="0"/>
          </a:endParaRPr>
        </a:p>
      </dgm:t>
    </dgm:pt>
    <dgm:pt modelId="{1630DA40-C423-4E56-BB99-6271CD9CBC63}">
      <dgm:prSet phldrT="[Text]"/>
      <dgm:spPr/>
      <dgm:t>
        <a:bodyPr/>
        <a:lstStyle/>
        <a:p>
          <a:r>
            <a:rPr lang="en-GB" dirty="0">
              <a:latin typeface="Arial" panose="020B0604020202020204" pitchFamily="34" charset="0"/>
              <a:cs typeface="Arial" panose="020B0604020202020204" pitchFamily="34" charset="0"/>
            </a:rPr>
            <a:t>AMR</a:t>
          </a:r>
        </a:p>
      </dgm:t>
    </dgm:pt>
    <dgm:pt modelId="{0F76DCD5-D712-4E30-92A0-B46F94FAC810}" type="parTrans" cxnId="{47A57B71-57ED-47D4-9418-322E9EB9482E}">
      <dgm:prSet/>
      <dgm:spPr/>
      <dgm:t>
        <a:bodyPr/>
        <a:lstStyle/>
        <a:p>
          <a:endParaRPr lang="en-US"/>
        </a:p>
      </dgm:t>
    </dgm:pt>
    <dgm:pt modelId="{E3B4D745-803D-44F2-8784-31F5A194627C}" type="sibTrans" cxnId="{47A57B71-57ED-47D4-9418-322E9EB9482E}">
      <dgm:prSet/>
      <dgm:spPr/>
      <dgm:t>
        <a:bodyPr/>
        <a:lstStyle/>
        <a:p>
          <a:endParaRPr lang="en-US"/>
        </a:p>
      </dgm:t>
    </dgm:pt>
    <dgm:pt modelId="{3DD3B317-728E-423C-AA87-DDB59736F20F}">
      <dgm:prSet phldrT="[Text]"/>
      <dgm:spPr/>
      <dgm:t>
        <a:bodyPr/>
        <a:lstStyle/>
        <a:p>
          <a:r>
            <a:rPr lang="en-GB" dirty="0">
              <a:latin typeface="Arial" panose="020B0604020202020204" pitchFamily="34" charset="0"/>
              <a:cs typeface="Arial" panose="020B0604020202020204" pitchFamily="34" charset="0"/>
            </a:rPr>
            <a:t>Surgery &amp; wounds</a:t>
          </a:r>
        </a:p>
      </dgm:t>
    </dgm:pt>
    <dgm:pt modelId="{2106A093-9FF5-42C4-B517-B16FB03B1EE3}" type="parTrans" cxnId="{903445F9-B513-4556-8D58-1B12A74F6797}">
      <dgm:prSet/>
      <dgm:spPr/>
      <dgm:t>
        <a:bodyPr/>
        <a:lstStyle/>
        <a:p>
          <a:endParaRPr lang="en-US"/>
        </a:p>
      </dgm:t>
    </dgm:pt>
    <dgm:pt modelId="{F96B4674-0047-49DB-907C-499B024AC0D8}" type="sibTrans" cxnId="{903445F9-B513-4556-8D58-1B12A74F6797}">
      <dgm:prSet/>
      <dgm:spPr/>
      <dgm:t>
        <a:bodyPr/>
        <a:lstStyle/>
        <a:p>
          <a:endParaRPr lang="en-US"/>
        </a:p>
      </dgm:t>
    </dgm:pt>
    <dgm:pt modelId="{FDEEA5D0-ABBE-456E-9C93-4659323DE469}">
      <dgm:prSet phldrT="[Text]"/>
      <dgm:spPr/>
      <dgm:t>
        <a:bodyPr/>
        <a:lstStyle/>
        <a:p>
          <a:r>
            <a:rPr lang="en-GB" dirty="0">
              <a:latin typeface="Arial" panose="020B0604020202020204" pitchFamily="34" charset="0"/>
              <a:cs typeface="Arial" panose="020B0604020202020204" pitchFamily="34" charset="0"/>
            </a:rPr>
            <a:t>High risk patients</a:t>
          </a:r>
        </a:p>
      </dgm:t>
    </dgm:pt>
    <dgm:pt modelId="{BDA68638-6D49-4A52-BED7-9E657CEE05C9}" type="parTrans" cxnId="{EE697D81-47A6-4894-BC5C-4457BDB26328}">
      <dgm:prSet/>
      <dgm:spPr/>
      <dgm:t>
        <a:bodyPr/>
        <a:lstStyle/>
        <a:p>
          <a:endParaRPr lang="en-US"/>
        </a:p>
      </dgm:t>
    </dgm:pt>
    <dgm:pt modelId="{CF4D6998-D356-4DA6-81E8-31804CB2C97C}" type="sibTrans" cxnId="{EE697D81-47A6-4894-BC5C-4457BDB26328}">
      <dgm:prSet/>
      <dgm:spPr/>
      <dgm:t>
        <a:bodyPr/>
        <a:lstStyle/>
        <a:p>
          <a:endParaRPr lang="en-US"/>
        </a:p>
      </dgm:t>
    </dgm:pt>
    <dgm:pt modelId="{842379CF-B925-4D74-A992-06FA8A0048B1}">
      <dgm:prSet phldrT="[Text]"/>
      <dgm:spPr/>
      <dgm:t>
        <a:bodyPr/>
        <a:lstStyle/>
        <a:p>
          <a:r>
            <a:rPr lang="en-GB" dirty="0">
              <a:latin typeface="Arial" panose="020B0604020202020204" pitchFamily="34" charset="0"/>
              <a:cs typeface="Arial" panose="020B0604020202020204" pitchFamily="34" charset="0"/>
            </a:rPr>
            <a:t>Hydration &amp; UTI</a:t>
          </a:r>
        </a:p>
      </dgm:t>
    </dgm:pt>
    <dgm:pt modelId="{08B5E5FC-A3D0-4017-9C57-55782C4E33A4}" type="parTrans" cxnId="{5FF215BF-28C3-4C56-AC94-4EBB9EE5997A}">
      <dgm:prSet/>
      <dgm:spPr/>
      <dgm:t>
        <a:bodyPr/>
        <a:lstStyle/>
        <a:p>
          <a:endParaRPr lang="en-US"/>
        </a:p>
      </dgm:t>
    </dgm:pt>
    <dgm:pt modelId="{4D85DDC7-645A-4F46-80C0-16202154D939}" type="sibTrans" cxnId="{5FF215BF-28C3-4C56-AC94-4EBB9EE5997A}">
      <dgm:prSet/>
      <dgm:spPr/>
      <dgm:t>
        <a:bodyPr/>
        <a:lstStyle/>
        <a:p>
          <a:endParaRPr lang="en-US"/>
        </a:p>
      </dgm:t>
    </dgm:pt>
    <dgm:pt modelId="{8BF20580-852E-4C7A-8D72-10084E0CD8C1}" type="pres">
      <dgm:prSet presAssocID="{0099EC1F-98FE-4975-AEA0-1125AAC8E948}" presName="cycle" presStyleCnt="0">
        <dgm:presLayoutVars>
          <dgm:chMax val="1"/>
          <dgm:dir/>
          <dgm:animLvl val="ctr"/>
          <dgm:resizeHandles val="exact"/>
        </dgm:presLayoutVars>
      </dgm:prSet>
      <dgm:spPr/>
    </dgm:pt>
    <dgm:pt modelId="{719672F0-9D5B-4BD3-840B-08B73BEDF2EB}" type="pres">
      <dgm:prSet presAssocID="{23FC7FB4-A4E0-40EB-978A-EBD1CDEE47D9}" presName="centerShape" presStyleLbl="node0" presStyleIdx="0" presStyleCnt="1"/>
      <dgm:spPr/>
    </dgm:pt>
    <dgm:pt modelId="{05730118-2967-4D44-95D4-E4912E2AD65D}" type="pres">
      <dgm:prSet presAssocID="{DD5BC9ED-1AFA-4FA7-8B34-260470C1297F}" presName="Name9" presStyleLbl="parChTrans1D2" presStyleIdx="0" presStyleCnt="5"/>
      <dgm:spPr/>
    </dgm:pt>
    <dgm:pt modelId="{2778067C-3BEA-4F0A-ADD9-2DDB5EE7B587}" type="pres">
      <dgm:prSet presAssocID="{DD5BC9ED-1AFA-4FA7-8B34-260470C1297F}" presName="connTx" presStyleLbl="parChTrans1D2" presStyleIdx="0" presStyleCnt="5"/>
      <dgm:spPr/>
    </dgm:pt>
    <dgm:pt modelId="{FAAFABF1-BC53-4230-9797-A96C01F578D0}" type="pres">
      <dgm:prSet presAssocID="{95FD4EEC-9163-4AD1-991D-736C129E5E10}" presName="node" presStyleLbl="node1" presStyleIdx="0" presStyleCnt="5">
        <dgm:presLayoutVars>
          <dgm:bulletEnabled val="1"/>
        </dgm:presLayoutVars>
      </dgm:prSet>
      <dgm:spPr/>
    </dgm:pt>
    <dgm:pt modelId="{C8CCFA92-F6CA-4BD3-B552-CF7B8900ECE6}" type="pres">
      <dgm:prSet presAssocID="{0F76DCD5-D712-4E30-92A0-B46F94FAC810}" presName="Name9" presStyleLbl="parChTrans1D2" presStyleIdx="1" presStyleCnt="5"/>
      <dgm:spPr/>
    </dgm:pt>
    <dgm:pt modelId="{1E67B21E-6DA3-4214-BF98-F0217DA797E9}" type="pres">
      <dgm:prSet presAssocID="{0F76DCD5-D712-4E30-92A0-B46F94FAC810}" presName="connTx" presStyleLbl="parChTrans1D2" presStyleIdx="1" presStyleCnt="5"/>
      <dgm:spPr/>
    </dgm:pt>
    <dgm:pt modelId="{B915919A-3809-4910-879F-88ED6E3A1607}" type="pres">
      <dgm:prSet presAssocID="{1630DA40-C423-4E56-BB99-6271CD9CBC63}" presName="node" presStyleLbl="node1" presStyleIdx="1" presStyleCnt="5">
        <dgm:presLayoutVars>
          <dgm:bulletEnabled val="1"/>
        </dgm:presLayoutVars>
      </dgm:prSet>
      <dgm:spPr/>
    </dgm:pt>
    <dgm:pt modelId="{014C9C97-ED19-41A0-8426-6DA10BE114A1}" type="pres">
      <dgm:prSet presAssocID="{2106A093-9FF5-42C4-B517-B16FB03B1EE3}" presName="Name9" presStyleLbl="parChTrans1D2" presStyleIdx="2" presStyleCnt="5"/>
      <dgm:spPr/>
    </dgm:pt>
    <dgm:pt modelId="{9C3CFFD4-B757-43A1-9915-9B74CAE8CEA5}" type="pres">
      <dgm:prSet presAssocID="{2106A093-9FF5-42C4-B517-B16FB03B1EE3}" presName="connTx" presStyleLbl="parChTrans1D2" presStyleIdx="2" presStyleCnt="5"/>
      <dgm:spPr/>
    </dgm:pt>
    <dgm:pt modelId="{5E023E7B-D6C4-44D8-87E0-B0DD7CB1F02E}" type="pres">
      <dgm:prSet presAssocID="{3DD3B317-728E-423C-AA87-DDB59736F20F}" presName="node" presStyleLbl="node1" presStyleIdx="2" presStyleCnt="5">
        <dgm:presLayoutVars>
          <dgm:bulletEnabled val="1"/>
        </dgm:presLayoutVars>
      </dgm:prSet>
      <dgm:spPr/>
    </dgm:pt>
    <dgm:pt modelId="{FDECD69B-4987-41D9-AC27-A1E162F6881B}" type="pres">
      <dgm:prSet presAssocID="{BDA68638-6D49-4A52-BED7-9E657CEE05C9}" presName="Name9" presStyleLbl="parChTrans1D2" presStyleIdx="3" presStyleCnt="5"/>
      <dgm:spPr/>
    </dgm:pt>
    <dgm:pt modelId="{6C5A5B2C-9EA5-4A0E-98D7-D9FF305B4C74}" type="pres">
      <dgm:prSet presAssocID="{BDA68638-6D49-4A52-BED7-9E657CEE05C9}" presName="connTx" presStyleLbl="parChTrans1D2" presStyleIdx="3" presStyleCnt="5"/>
      <dgm:spPr/>
    </dgm:pt>
    <dgm:pt modelId="{8E25E403-7CC4-4EED-8143-A29AEF499E5D}" type="pres">
      <dgm:prSet presAssocID="{FDEEA5D0-ABBE-456E-9C93-4659323DE469}" presName="node" presStyleLbl="node1" presStyleIdx="3" presStyleCnt="5">
        <dgm:presLayoutVars>
          <dgm:bulletEnabled val="1"/>
        </dgm:presLayoutVars>
      </dgm:prSet>
      <dgm:spPr/>
    </dgm:pt>
    <dgm:pt modelId="{EDF4E77B-9BD9-47D6-8E45-FA891B0A9FA1}" type="pres">
      <dgm:prSet presAssocID="{08B5E5FC-A3D0-4017-9C57-55782C4E33A4}" presName="Name9" presStyleLbl="parChTrans1D2" presStyleIdx="4" presStyleCnt="5"/>
      <dgm:spPr/>
    </dgm:pt>
    <dgm:pt modelId="{5A4F0986-7C73-46D0-BA06-C4E82EAA6B5F}" type="pres">
      <dgm:prSet presAssocID="{08B5E5FC-A3D0-4017-9C57-55782C4E33A4}" presName="connTx" presStyleLbl="parChTrans1D2" presStyleIdx="4" presStyleCnt="5"/>
      <dgm:spPr/>
    </dgm:pt>
    <dgm:pt modelId="{CC3A7064-B69F-4B74-B21D-A2AD477E4D8F}" type="pres">
      <dgm:prSet presAssocID="{842379CF-B925-4D74-A992-06FA8A0048B1}" presName="node" presStyleLbl="node1" presStyleIdx="4" presStyleCnt="5">
        <dgm:presLayoutVars>
          <dgm:bulletEnabled val="1"/>
        </dgm:presLayoutVars>
      </dgm:prSet>
      <dgm:spPr/>
    </dgm:pt>
  </dgm:ptLst>
  <dgm:cxnLst>
    <dgm:cxn modelId="{67AA7904-DA2A-4DB3-A1B9-974F35B49C7F}" type="presOf" srcId="{3DD3B317-728E-423C-AA87-DDB59736F20F}" destId="{5E023E7B-D6C4-44D8-87E0-B0DD7CB1F02E}" srcOrd="0" destOrd="0" presId="urn:microsoft.com/office/officeart/2005/8/layout/radial1"/>
    <dgm:cxn modelId="{C3A85607-F88B-4B48-87C6-C950FC9B7B5B}" type="presOf" srcId="{DD5BC9ED-1AFA-4FA7-8B34-260470C1297F}" destId="{2778067C-3BEA-4F0A-ADD9-2DDB5EE7B587}" srcOrd="1" destOrd="0" presId="urn:microsoft.com/office/officeart/2005/8/layout/radial1"/>
    <dgm:cxn modelId="{1695BA0D-F5BF-4245-A225-798B96D1E8D5}" type="presOf" srcId="{0099EC1F-98FE-4975-AEA0-1125AAC8E948}" destId="{8BF20580-852E-4C7A-8D72-10084E0CD8C1}" srcOrd="0" destOrd="0" presId="urn:microsoft.com/office/officeart/2005/8/layout/radial1"/>
    <dgm:cxn modelId="{87225A1B-59ED-412D-81FF-D453171725BA}" type="presOf" srcId="{1630DA40-C423-4E56-BB99-6271CD9CBC63}" destId="{B915919A-3809-4910-879F-88ED6E3A1607}" srcOrd="0" destOrd="0" presId="urn:microsoft.com/office/officeart/2005/8/layout/radial1"/>
    <dgm:cxn modelId="{BF89EA3E-7611-4444-9DCA-85BF89B00D87}" srcId="{0099EC1F-98FE-4975-AEA0-1125AAC8E948}" destId="{23FC7FB4-A4E0-40EB-978A-EBD1CDEE47D9}" srcOrd="0" destOrd="0" parTransId="{B82975F6-C1A3-4035-95CC-4C0D54297CDB}" sibTransId="{214EDA6A-4134-43B9-BAF4-D28DB3E75299}"/>
    <dgm:cxn modelId="{6C208E69-EB33-4882-B309-901245EAAF5B}" type="presOf" srcId="{23FC7FB4-A4E0-40EB-978A-EBD1CDEE47D9}" destId="{719672F0-9D5B-4BD3-840B-08B73BEDF2EB}" srcOrd="0" destOrd="0" presId="urn:microsoft.com/office/officeart/2005/8/layout/radial1"/>
    <dgm:cxn modelId="{47A57B71-57ED-47D4-9418-322E9EB9482E}" srcId="{23FC7FB4-A4E0-40EB-978A-EBD1CDEE47D9}" destId="{1630DA40-C423-4E56-BB99-6271CD9CBC63}" srcOrd="1" destOrd="0" parTransId="{0F76DCD5-D712-4E30-92A0-B46F94FAC810}" sibTransId="{E3B4D745-803D-44F2-8784-31F5A194627C}"/>
    <dgm:cxn modelId="{D741BE58-3AEA-45E7-B108-1F061CC42137}" type="presOf" srcId="{2106A093-9FF5-42C4-B517-B16FB03B1EE3}" destId="{014C9C97-ED19-41A0-8426-6DA10BE114A1}" srcOrd="0" destOrd="0" presId="urn:microsoft.com/office/officeart/2005/8/layout/radial1"/>
    <dgm:cxn modelId="{EFDC2759-611E-400D-B79E-42C857144D70}" type="presOf" srcId="{95FD4EEC-9163-4AD1-991D-736C129E5E10}" destId="{FAAFABF1-BC53-4230-9797-A96C01F578D0}" srcOrd="0" destOrd="0" presId="urn:microsoft.com/office/officeart/2005/8/layout/radial1"/>
    <dgm:cxn modelId="{37C0C57D-9D31-4B35-B9AD-B49D1095B7B5}" type="presOf" srcId="{08B5E5FC-A3D0-4017-9C57-55782C4E33A4}" destId="{5A4F0986-7C73-46D0-BA06-C4E82EAA6B5F}" srcOrd="1" destOrd="0" presId="urn:microsoft.com/office/officeart/2005/8/layout/radial1"/>
    <dgm:cxn modelId="{8FC0987F-6056-47EC-A809-EC44B630F6D3}" type="presOf" srcId="{DD5BC9ED-1AFA-4FA7-8B34-260470C1297F}" destId="{05730118-2967-4D44-95D4-E4912E2AD65D}" srcOrd="0" destOrd="0" presId="urn:microsoft.com/office/officeart/2005/8/layout/radial1"/>
    <dgm:cxn modelId="{EE697D81-47A6-4894-BC5C-4457BDB26328}" srcId="{23FC7FB4-A4E0-40EB-978A-EBD1CDEE47D9}" destId="{FDEEA5D0-ABBE-456E-9C93-4659323DE469}" srcOrd="3" destOrd="0" parTransId="{BDA68638-6D49-4A52-BED7-9E657CEE05C9}" sibTransId="{CF4D6998-D356-4DA6-81E8-31804CB2C97C}"/>
    <dgm:cxn modelId="{404D4EA3-F9C2-41C8-AAC2-4028D1777530}" type="presOf" srcId="{0F76DCD5-D712-4E30-92A0-B46F94FAC810}" destId="{C8CCFA92-F6CA-4BD3-B552-CF7B8900ECE6}" srcOrd="0" destOrd="0" presId="urn:microsoft.com/office/officeart/2005/8/layout/radial1"/>
    <dgm:cxn modelId="{5FF215BF-28C3-4C56-AC94-4EBB9EE5997A}" srcId="{23FC7FB4-A4E0-40EB-978A-EBD1CDEE47D9}" destId="{842379CF-B925-4D74-A992-06FA8A0048B1}" srcOrd="4" destOrd="0" parTransId="{08B5E5FC-A3D0-4017-9C57-55782C4E33A4}" sibTransId="{4D85DDC7-645A-4F46-80C0-16202154D939}"/>
    <dgm:cxn modelId="{C1D6D4C4-DC6C-4389-812E-87B1C7BFC9C6}" type="presOf" srcId="{2106A093-9FF5-42C4-B517-B16FB03B1EE3}" destId="{9C3CFFD4-B757-43A1-9915-9B74CAE8CEA5}" srcOrd="1" destOrd="0" presId="urn:microsoft.com/office/officeart/2005/8/layout/radial1"/>
    <dgm:cxn modelId="{18E33EC5-5AD6-4E1E-8D5D-1DC9C3563C8A}" srcId="{23FC7FB4-A4E0-40EB-978A-EBD1CDEE47D9}" destId="{95FD4EEC-9163-4AD1-991D-736C129E5E10}" srcOrd="0" destOrd="0" parTransId="{DD5BC9ED-1AFA-4FA7-8B34-260470C1297F}" sibTransId="{77464B62-626C-4F49-8C69-7592B3F7B69B}"/>
    <dgm:cxn modelId="{E49EB7C7-6293-448E-A475-4041CE47BD3C}" type="presOf" srcId="{FDEEA5D0-ABBE-456E-9C93-4659323DE469}" destId="{8E25E403-7CC4-4EED-8143-A29AEF499E5D}" srcOrd="0" destOrd="0" presId="urn:microsoft.com/office/officeart/2005/8/layout/radial1"/>
    <dgm:cxn modelId="{AEE91FCA-7BFB-45B5-8B54-1A9DBDF25518}" type="presOf" srcId="{BDA68638-6D49-4A52-BED7-9E657CEE05C9}" destId="{FDECD69B-4987-41D9-AC27-A1E162F6881B}" srcOrd="0" destOrd="0" presId="urn:microsoft.com/office/officeart/2005/8/layout/radial1"/>
    <dgm:cxn modelId="{4229D2D4-A2EC-41AD-9C58-018EBBD6668C}" type="presOf" srcId="{08B5E5FC-A3D0-4017-9C57-55782C4E33A4}" destId="{EDF4E77B-9BD9-47D6-8E45-FA891B0A9FA1}" srcOrd="0" destOrd="0" presId="urn:microsoft.com/office/officeart/2005/8/layout/radial1"/>
    <dgm:cxn modelId="{2496EDDA-1D43-4576-834E-243B3E7AD65A}" type="presOf" srcId="{0F76DCD5-D712-4E30-92A0-B46F94FAC810}" destId="{1E67B21E-6DA3-4214-BF98-F0217DA797E9}" srcOrd="1" destOrd="0" presId="urn:microsoft.com/office/officeart/2005/8/layout/radial1"/>
    <dgm:cxn modelId="{247532F3-4441-428D-BEB4-003A88886513}" type="presOf" srcId="{BDA68638-6D49-4A52-BED7-9E657CEE05C9}" destId="{6C5A5B2C-9EA5-4A0E-98D7-D9FF305B4C74}" srcOrd="1" destOrd="0" presId="urn:microsoft.com/office/officeart/2005/8/layout/radial1"/>
    <dgm:cxn modelId="{E7C11BF9-48B9-47E5-9F3E-E87C5D3ED246}" type="presOf" srcId="{842379CF-B925-4D74-A992-06FA8A0048B1}" destId="{CC3A7064-B69F-4B74-B21D-A2AD477E4D8F}" srcOrd="0" destOrd="0" presId="urn:microsoft.com/office/officeart/2005/8/layout/radial1"/>
    <dgm:cxn modelId="{903445F9-B513-4556-8D58-1B12A74F6797}" srcId="{23FC7FB4-A4E0-40EB-978A-EBD1CDEE47D9}" destId="{3DD3B317-728E-423C-AA87-DDB59736F20F}" srcOrd="2" destOrd="0" parTransId="{2106A093-9FF5-42C4-B517-B16FB03B1EE3}" sibTransId="{F96B4674-0047-49DB-907C-499B024AC0D8}"/>
    <dgm:cxn modelId="{4CF8B4A5-8404-4B66-A801-1F1B73DEDE96}" type="presParOf" srcId="{8BF20580-852E-4C7A-8D72-10084E0CD8C1}" destId="{719672F0-9D5B-4BD3-840B-08B73BEDF2EB}" srcOrd="0" destOrd="0" presId="urn:microsoft.com/office/officeart/2005/8/layout/radial1"/>
    <dgm:cxn modelId="{263BC923-7816-4553-BFD6-5A44CDFBFC8D}" type="presParOf" srcId="{8BF20580-852E-4C7A-8D72-10084E0CD8C1}" destId="{05730118-2967-4D44-95D4-E4912E2AD65D}" srcOrd="1" destOrd="0" presId="urn:microsoft.com/office/officeart/2005/8/layout/radial1"/>
    <dgm:cxn modelId="{D2FB90A1-9A07-40B1-AC88-DF81283BB35E}" type="presParOf" srcId="{05730118-2967-4D44-95D4-E4912E2AD65D}" destId="{2778067C-3BEA-4F0A-ADD9-2DDB5EE7B587}" srcOrd="0" destOrd="0" presId="urn:microsoft.com/office/officeart/2005/8/layout/radial1"/>
    <dgm:cxn modelId="{E8CE657A-6FBD-40DC-8C85-00E4769B4FC1}" type="presParOf" srcId="{8BF20580-852E-4C7A-8D72-10084E0CD8C1}" destId="{FAAFABF1-BC53-4230-9797-A96C01F578D0}" srcOrd="2" destOrd="0" presId="urn:microsoft.com/office/officeart/2005/8/layout/radial1"/>
    <dgm:cxn modelId="{4E553F65-8898-433E-B3A2-09417BEE790E}" type="presParOf" srcId="{8BF20580-852E-4C7A-8D72-10084E0CD8C1}" destId="{C8CCFA92-F6CA-4BD3-B552-CF7B8900ECE6}" srcOrd="3" destOrd="0" presId="urn:microsoft.com/office/officeart/2005/8/layout/radial1"/>
    <dgm:cxn modelId="{E4A2153A-9EF4-4A72-9C5F-D295566CB5F4}" type="presParOf" srcId="{C8CCFA92-F6CA-4BD3-B552-CF7B8900ECE6}" destId="{1E67B21E-6DA3-4214-BF98-F0217DA797E9}" srcOrd="0" destOrd="0" presId="urn:microsoft.com/office/officeart/2005/8/layout/radial1"/>
    <dgm:cxn modelId="{B7F28FE8-30A2-4C34-BB34-0E1DDCDC85E3}" type="presParOf" srcId="{8BF20580-852E-4C7A-8D72-10084E0CD8C1}" destId="{B915919A-3809-4910-879F-88ED6E3A1607}" srcOrd="4" destOrd="0" presId="urn:microsoft.com/office/officeart/2005/8/layout/radial1"/>
    <dgm:cxn modelId="{0391E5ED-76D5-477D-98BB-8CD82CE4DEE5}" type="presParOf" srcId="{8BF20580-852E-4C7A-8D72-10084E0CD8C1}" destId="{014C9C97-ED19-41A0-8426-6DA10BE114A1}" srcOrd="5" destOrd="0" presId="urn:microsoft.com/office/officeart/2005/8/layout/radial1"/>
    <dgm:cxn modelId="{0D546D4A-5C35-43D2-86BC-1DFA4D9A5948}" type="presParOf" srcId="{014C9C97-ED19-41A0-8426-6DA10BE114A1}" destId="{9C3CFFD4-B757-43A1-9915-9B74CAE8CEA5}" srcOrd="0" destOrd="0" presId="urn:microsoft.com/office/officeart/2005/8/layout/radial1"/>
    <dgm:cxn modelId="{7991C603-7BC2-4A6B-A8DE-62AD4E79B93C}" type="presParOf" srcId="{8BF20580-852E-4C7A-8D72-10084E0CD8C1}" destId="{5E023E7B-D6C4-44D8-87E0-B0DD7CB1F02E}" srcOrd="6" destOrd="0" presId="urn:microsoft.com/office/officeart/2005/8/layout/radial1"/>
    <dgm:cxn modelId="{06699B7D-159C-413C-8D37-36DA17F09DF5}" type="presParOf" srcId="{8BF20580-852E-4C7A-8D72-10084E0CD8C1}" destId="{FDECD69B-4987-41D9-AC27-A1E162F6881B}" srcOrd="7" destOrd="0" presId="urn:microsoft.com/office/officeart/2005/8/layout/radial1"/>
    <dgm:cxn modelId="{2CA85B50-5D8A-46E5-9943-1E602B598972}" type="presParOf" srcId="{FDECD69B-4987-41D9-AC27-A1E162F6881B}" destId="{6C5A5B2C-9EA5-4A0E-98D7-D9FF305B4C74}" srcOrd="0" destOrd="0" presId="urn:microsoft.com/office/officeart/2005/8/layout/radial1"/>
    <dgm:cxn modelId="{D7574AAE-33CD-4A63-96D2-BFC9117C3684}" type="presParOf" srcId="{8BF20580-852E-4C7A-8D72-10084E0CD8C1}" destId="{8E25E403-7CC4-4EED-8143-A29AEF499E5D}" srcOrd="8" destOrd="0" presId="urn:microsoft.com/office/officeart/2005/8/layout/radial1"/>
    <dgm:cxn modelId="{13B8AA46-6EB7-4329-8B4B-BD7EF1CEE2B0}" type="presParOf" srcId="{8BF20580-852E-4C7A-8D72-10084E0CD8C1}" destId="{EDF4E77B-9BD9-47D6-8E45-FA891B0A9FA1}" srcOrd="9" destOrd="0" presId="urn:microsoft.com/office/officeart/2005/8/layout/radial1"/>
    <dgm:cxn modelId="{2456B4D9-BE16-4BD6-A581-84F2951F4DC3}" type="presParOf" srcId="{EDF4E77B-9BD9-47D6-8E45-FA891B0A9FA1}" destId="{5A4F0986-7C73-46D0-BA06-C4E82EAA6B5F}" srcOrd="0" destOrd="0" presId="urn:microsoft.com/office/officeart/2005/8/layout/radial1"/>
    <dgm:cxn modelId="{1583ABF0-A663-416E-BC1F-52A0F01A684E}" type="presParOf" srcId="{8BF20580-852E-4C7A-8D72-10084E0CD8C1}" destId="{CC3A7064-B69F-4B74-B21D-A2AD477E4D8F}"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86534C-4882-46CF-9D32-927B1E6487C4}"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en-GB"/>
        </a:p>
      </dgm:t>
    </dgm:pt>
    <dgm:pt modelId="{813D4422-77F5-4E87-B4F8-6F82847F01DF}">
      <dgm:prSet phldrT="[Text]" custT="1"/>
      <dgm:spPr/>
      <dgm:t>
        <a:bodyPr/>
        <a:lstStyle/>
        <a:p>
          <a:r>
            <a:rPr lang="en-GB" sz="1400" dirty="0">
              <a:latin typeface="Arial" panose="020B0604020202020204" pitchFamily="34" charset="0"/>
              <a:cs typeface="Arial" panose="020B0604020202020204" pitchFamily="34" charset="0"/>
            </a:rPr>
            <a:t>Lab testing</a:t>
          </a:r>
        </a:p>
      </dgm:t>
    </dgm:pt>
    <dgm:pt modelId="{3C39B979-3656-4E92-8527-66A5488D35D5}" type="parTrans" cxnId="{06E9E14E-0E1A-488A-84F3-202EC95B3E48}">
      <dgm:prSet/>
      <dgm:spPr/>
      <dgm:t>
        <a:bodyPr/>
        <a:lstStyle/>
        <a:p>
          <a:endParaRPr lang="en-GB" sz="1400">
            <a:latin typeface="Arial" panose="020B0604020202020204" pitchFamily="34" charset="0"/>
            <a:cs typeface="Arial" panose="020B0604020202020204" pitchFamily="34" charset="0"/>
          </a:endParaRPr>
        </a:p>
      </dgm:t>
    </dgm:pt>
    <dgm:pt modelId="{C3AD9E03-4B9E-4834-B125-15DA51EB68C0}" type="sibTrans" cxnId="{06E9E14E-0E1A-488A-84F3-202EC95B3E48}">
      <dgm:prSet/>
      <dgm:spPr/>
      <dgm:t>
        <a:bodyPr/>
        <a:lstStyle/>
        <a:p>
          <a:endParaRPr lang="en-GB" sz="1400">
            <a:latin typeface="Arial" panose="020B0604020202020204" pitchFamily="34" charset="0"/>
            <a:cs typeface="Arial" panose="020B0604020202020204" pitchFamily="34" charset="0"/>
          </a:endParaRPr>
        </a:p>
      </dgm:t>
    </dgm:pt>
    <dgm:pt modelId="{1249242D-36B9-4532-A66A-1A960EE69A53}">
      <dgm:prSet phldrT="[Text]" custT="1"/>
      <dgm:spPr/>
      <dgm:t>
        <a:bodyPr/>
        <a:lstStyle/>
        <a:p>
          <a:r>
            <a:rPr lang="en-GB" sz="1400" dirty="0">
              <a:latin typeface="Arial" panose="020B0604020202020204" pitchFamily="34" charset="0"/>
              <a:cs typeface="Arial" panose="020B0604020202020204" pitchFamily="34" charset="0"/>
            </a:rPr>
            <a:t>Patient sampling</a:t>
          </a:r>
        </a:p>
      </dgm:t>
    </dgm:pt>
    <dgm:pt modelId="{78044D6C-E42F-4B5D-932A-E177023E7704}" type="parTrans" cxnId="{4EB82BCE-375F-4EF6-8EE4-C0968B8FABD4}">
      <dgm:prSet/>
      <dgm:spPr/>
      <dgm:t>
        <a:bodyPr/>
        <a:lstStyle/>
        <a:p>
          <a:endParaRPr lang="en-GB"/>
        </a:p>
      </dgm:t>
    </dgm:pt>
    <dgm:pt modelId="{9276A0EA-0C5C-461C-83B9-6E4461748472}" type="sibTrans" cxnId="{4EB82BCE-375F-4EF6-8EE4-C0968B8FABD4}">
      <dgm:prSet/>
      <dgm:spPr/>
      <dgm:t>
        <a:bodyPr/>
        <a:lstStyle/>
        <a:p>
          <a:endParaRPr lang="en-GB"/>
        </a:p>
      </dgm:t>
    </dgm:pt>
    <dgm:pt modelId="{D483C2E3-6484-4919-A59A-108FE2079858}">
      <dgm:prSet phldrT="[Text]" custT="1"/>
      <dgm:spPr/>
      <dgm:t>
        <a:bodyPr/>
        <a:lstStyle/>
        <a:p>
          <a:r>
            <a:rPr lang="en-GB" sz="1400" dirty="0">
              <a:latin typeface="Arial" panose="020B0604020202020204" pitchFamily="34" charset="0"/>
              <a:cs typeface="Arial" panose="020B0604020202020204" pitchFamily="34" charset="0"/>
            </a:rPr>
            <a:t>Deprivation</a:t>
          </a:r>
        </a:p>
      </dgm:t>
    </dgm:pt>
    <dgm:pt modelId="{FC5D0D58-1090-43CC-8948-AEEBE0D474E2}" type="parTrans" cxnId="{C59B6753-F2DC-472C-A3A8-B5D5FC0F4606}">
      <dgm:prSet/>
      <dgm:spPr/>
      <dgm:t>
        <a:bodyPr/>
        <a:lstStyle/>
        <a:p>
          <a:endParaRPr lang="en-US"/>
        </a:p>
      </dgm:t>
    </dgm:pt>
    <dgm:pt modelId="{C1FC160E-C96D-4CEC-9938-8433B3286C55}" type="sibTrans" cxnId="{C59B6753-F2DC-472C-A3A8-B5D5FC0F4606}">
      <dgm:prSet/>
      <dgm:spPr/>
      <dgm:t>
        <a:bodyPr/>
        <a:lstStyle/>
        <a:p>
          <a:endParaRPr lang="en-US"/>
        </a:p>
      </dgm:t>
    </dgm:pt>
    <dgm:pt modelId="{F8395BC9-0183-4A2E-852F-E842D0E387B0}">
      <dgm:prSet phldrT="[Text]" custT="1"/>
      <dgm:spPr/>
      <dgm:t>
        <a:bodyPr/>
        <a:lstStyle/>
        <a:p>
          <a:r>
            <a:rPr lang="en-GB" sz="1400" dirty="0">
              <a:latin typeface="Arial" panose="020B0604020202020204" pitchFamily="34" charset="0"/>
              <a:cs typeface="Arial" panose="020B0604020202020204" pitchFamily="34" charset="0"/>
            </a:rPr>
            <a:t>Seasonal variation</a:t>
          </a:r>
        </a:p>
      </dgm:t>
    </dgm:pt>
    <dgm:pt modelId="{DD464EA1-318A-4138-8BF2-D16112F61861}" type="parTrans" cxnId="{B8034C4C-25FB-4C78-87AA-72B02DE4577C}">
      <dgm:prSet/>
      <dgm:spPr/>
      <dgm:t>
        <a:bodyPr/>
        <a:lstStyle/>
        <a:p>
          <a:endParaRPr lang="en-US"/>
        </a:p>
      </dgm:t>
    </dgm:pt>
    <dgm:pt modelId="{2D1AB6D3-16B8-44F3-9F58-D39EBBD661F7}" type="sibTrans" cxnId="{B8034C4C-25FB-4C78-87AA-72B02DE4577C}">
      <dgm:prSet/>
      <dgm:spPr/>
      <dgm:t>
        <a:bodyPr/>
        <a:lstStyle/>
        <a:p>
          <a:endParaRPr lang="en-US"/>
        </a:p>
      </dgm:t>
    </dgm:pt>
    <dgm:pt modelId="{A5AE018C-A0AB-497D-A78B-6A5F66CA9764}" type="pres">
      <dgm:prSet presAssocID="{A186534C-4882-46CF-9D32-927B1E6487C4}" presName="diagram" presStyleCnt="0">
        <dgm:presLayoutVars>
          <dgm:dir/>
          <dgm:resizeHandles val="exact"/>
        </dgm:presLayoutVars>
      </dgm:prSet>
      <dgm:spPr/>
    </dgm:pt>
    <dgm:pt modelId="{F83A1A17-5382-4422-BAC7-DB4115CC2C7E}" type="pres">
      <dgm:prSet presAssocID="{813D4422-77F5-4E87-B4F8-6F82847F01DF}" presName="node" presStyleLbl="node1" presStyleIdx="0" presStyleCnt="4">
        <dgm:presLayoutVars>
          <dgm:bulletEnabled val="1"/>
        </dgm:presLayoutVars>
      </dgm:prSet>
      <dgm:spPr/>
    </dgm:pt>
    <dgm:pt modelId="{DB2D04A3-BCDC-4B9F-A8DF-C172EC896368}" type="pres">
      <dgm:prSet presAssocID="{C3AD9E03-4B9E-4834-B125-15DA51EB68C0}" presName="sibTrans" presStyleCnt="0"/>
      <dgm:spPr/>
    </dgm:pt>
    <dgm:pt modelId="{D74286C5-7A1B-4A05-81B8-933F48AF1DAD}" type="pres">
      <dgm:prSet presAssocID="{1249242D-36B9-4532-A66A-1A960EE69A53}" presName="node" presStyleLbl="node1" presStyleIdx="1" presStyleCnt="4">
        <dgm:presLayoutVars>
          <dgm:bulletEnabled val="1"/>
        </dgm:presLayoutVars>
      </dgm:prSet>
      <dgm:spPr/>
    </dgm:pt>
    <dgm:pt modelId="{2D2BEA0D-0DD9-4068-8265-548F62F5FA2F}" type="pres">
      <dgm:prSet presAssocID="{9276A0EA-0C5C-461C-83B9-6E4461748472}" presName="sibTrans" presStyleCnt="0"/>
      <dgm:spPr/>
    </dgm:pt>
    <dgm:pt modelId="{DC56A25C-DBD5-4566-B58F-A19A46D292D6}" type="pres">
      <dgm:prSet presAssocID="{D483C2E3-6484-4919-A59A-108FE2079858}" presName="node" presStyleLbl="node1" presStyleIdx="2" presStyleCnt="4" custScaleX="111550">
        <dgm:presLayoutVars>
          <dgm:bulletEnabled val="1"/>
        </dgm:presLayoutVars>
      </dgm:prSet>
      <dgm:spPr/>
    </dgm:pt>
    <dgm:pt modelId="{FEB404B6-BE02-42AC-A0EC-3548CD6867FD}" type="pres">
      <dgm:prSet presAssocID="{C1FC160E-C96D-4CEC-9938-8433B3286C55}" presName="sibTrans" presStyleCnt="0"/>
      <dgm:spPr/>
    </dgm:pt>
    <dgm:pt modelId="{5FC0DAB7-1E59-4DD7-8817-469D098A71F5}" type="pres">
      <dgm:prSet presAssocID="{F8395BC9-0183-4A2E-852F-E842D0E387B0}" presName="node" presStyleLbl="node1" presStyleIdx="3" presStyleCnt="4" custLinFactNeighborY="9582">
        <dgm:presLayoutVars>
          <dgm:bulletEnabled val="1"/>
        </dgm:presLayoutVars>
      </dgm:prSet>
      <dgm:spPr/>
    </dgm:pt>
  </dgm:ptLst>
  <dgm:cxnLst>
    <dgm:cxn modelId="{00F9F302-49A5-4041-B58C-0FB7B7BA9E07}" type="presOf" srcId="{D483C2E3-6484-4919-A59A-108FE2079858}" destId="{DC56A25C-DBD5-4566-B58F-A19A46D292D6}" srcOrd="0" destOrd="0" presId="urn:microsoft.com/office/officeart/2005/8/layout/default"/>
    <dgm:cxn modelId="{22D0431B-3A82-4216-990A-6973FCA75B9D}" type="presOf" srcId="{813D4422-77F5-4E87-B4F8-6F82847F01DF}" destId="{F83A1A17-5382-4422-BAC7-DB4115CC2C7E}" srcOrd="0" destOrd="0" presId="urn:microsoft.com/office/officeart/2005/8/layout/default"/>
    <dgm:cxn modelId="{E18B7636-60E6-4B19-B3B8-57B71D10A5D3}" type="presOf" srcId="{A186534C-4882-46CF-9D32-927B1E6487C4}" destId="{A5AE018C-A0AB-497D-A78B-6A5F66CA9764}" srcOrd="0" destOrd="0" presId="urn:microsoft.com/office/officeart/2005/8/layout/default"/>
    <dgm:cxn modelId="{B8034C4C-25FB-4C78-87AA-72B02DE4577C}" srcId="{A186534C-4882-46CF-9D32-927B1E6487C4}" destId="{F8395BC9-0183-4A2E-852F-E842D0E387B0}" srcOrd="3" destOrd="0" parTransId="{DD464EA1-318A-4138-8BF2-D16112F61861}" sibTransId="{2D1AB6D3-16B8-44F3-9F58-D39EBBD661F7}"/>
    <dgm:cxn modelId="{06E9E14E-0E1A-488A-84F3-202EC95B3E48}" srcId="{A186534C-4882-46CF-9D32-927B1E6487C4}" destId="{813D4422-77F5-4E87-B4F8-6F82847F01DF}" srcOrd="0" destOrd="0" parTransId="{3C39B979-3656-4E92-8527-66A5488D35D5}" sibTransId="{C3AD9E03-4B9E-4834-B125-15DA51EB68C0}"/>
    <dgm:cxn modelId="{4AF4C551-2A9C-4BEF-BEED-7B35F089FFBD}" type="presOf" srcId="{1249242D-36B9-4532-A66A-1A960EE69A53}" destId="{D74286C5-7A1B-4A05-81B8-933F48AF1DAD}" srcOrd="0" destOrd="0" presId="urn:microsoft.com/office/officeart/2005/8/layout/default"/>
    <dgm:cxn modelId="{C59B6753-F2DC-472C-A3A8-B5D5FC0F4606}" srcId="{A186534C-4882-46CF-9D32-927B1E6487C4}" destId="{D483C2E3-6484-4919-A59A-108FE2079858}" srcOrd="2" destOrd="0" parTransId="{FC5D0D58-1090-43CC-8948-AEEBE0D474E2}" sibTransId="{C1FC160E-C96D-4CEC-9938-8433B3286C55}"/>
    <dgm:cxn modelId="{E8CC2BBB-747C-4C48-A900-EC6752C2DB84}" type="presOf" srcId="{F8395BC9-0183-4A2E-852F-E842D0E387B0}" destId="{5FC0DAB7-1E59-4DD7-8817-469D098A71F5}" srcOrd="0" destOrd="0" presId="urn:microsoft.com/office/officeart/2005/8/layout/default"/>
    <dgm:cxn modelId="{4EB82BCE-375F-4EF6-8EE4-C0968B8FABD4}" srcId="{A186534C-4882-46CF-9D32-927B1E6487C4}" destId="{1249242D-36B9-4532-A66A-1A960EE69A53}" srcOrd="1" destOrd="0" parTransId="{78044D6C-E42F-4B5D-932A-E177023E7704}" sibTransId="{9276A0EA-0C5C-461C-83B9-6E4461748472}"/>
    <dgm:cxn modelId="{2B66B17F-DDD9-4CE2-9EAD-0C03E07A95B1}" type="presParOf" srcId="{A5AE018C-A0AB-497D-A78B-6A5F66CA9764}" destId="{F83A1A17-5382-4422-BAC7-DB4115CC2C7E}" srcOrd="0" destOrd="0" presId="urn:microsoft.com/office/officeart/2005/8/layout/default"/>
    <dgm:cxn modelId="{84EC9232-3573-4DEA-8396-0E89B6FEDDEB}" type="presParOf" srcId="{A5AE018C-A0AB-497D-A78B-6A5F66CA9764}" destId="{DB2D04A3-BCDC-4B9F-A8DF-C172EC896368}" srcOrd="1" destOrd="0" presId="urn:microsoft.com/office/officeart/2005/8/layout/default"/>
    <dgm:cxn modelId="{CA123893-4C55-4E2E-9123-7D9337A6B5BD}" type="presParOf" srcId="{A5AE018C-A0AB-497D-A78B-6A5F66CA9764}" destId="{D74286C5-7A1B-4A05-81B8-933F48AF1DAD}" srcOrd="2" destOrd="0" presId="urn:microsoft.com/office/officeart/2005/8/layout/default"/>
    <dgm:cxn modelId="{95645D01-432A-47A8-B711-B61D70FC2EF4}" type="presParOf" srcId="{A5AE018C-A0AB-497D-A78B-6A5F66CA9764}" destId="{2D2BEA0D-0DD9-4068-8265-548F62F5FA2F}" srcOrd="3" destOrd="0" presId="urn:microsoft.com/office/officeart/2005/8/layout/default"/>
    <dgm:cxn modelId="{3A150B63-DBD2-4A67-9F35-B8D0C96F5B3E}" type="presParOf" srcId="{A5AE018C-A0AB-497D-A78B-6A5F66CA9764}" destId="{DC56A25C-DBD5-4566-B58F-A19A46D292D6}" srcOrd="4" destOrd="0" presId="urn:microsoft.com/office/officeart/2005/8/layout/default"/>
    <dgm:cxn modelId="{F4FAEE56-2791-460C-B303-54C935FC513C}" type="presParOf" srcId="{A5AE018C-A0AB-497D-A78B-6A5F66CA9764}" destId="{FEB404B6-BE02-42AC-A0EC-3548CD6867FD}" srcOrd="5" destOrd="0" presId="urn:microsoft.com/office/officeart/2005/8/layout/default"/>
    <dgm:cxn modelId="{56C37200-93A4-4DE5-A792-306F4BB42647}" type="presParOf" srcId="{A5AE018C-A0AB-497D-A78B-6A5F66CA9764}" destId="{5FC0DAB7-1E59-4DD7-8817-469D098A71F5}" srcOrd="6"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44B6E44-027D-4C05-884E-DDB9C6C716AE}" type="doc">
      <dgm:prSet loTypeId="urn:microsoft.com/office/officeart/2005/8/layout/hierarchy2" loCatId="hierarchy" qsTypeId="urn:microsoft.com/office/officeart/2005/8/quickstyle/simple1" qsCatId="simple" csTypeId="urn:microsoft.com/office/officeart/2005/8/colors/accent2_1" csCatId="accent2" phldr="1"/>
      <dgm:spPr>
        <a:scene3d>
          <a:camera prst="orthographicFront">
            <a:rot lat="0" lon="0" rev="0"/>
          </a:camera>
          <a:lightRig rig="threePt" dir="t"/>
        </a:scene3d>
      </dgm:spPr>
      <dgm:t>
        <a:bodyPr/>
        <a:lstStyle/>
        <a:p>
          <a:endParaRPr lang="en-GB"/>
        </a:p>
      </dgm:t>
    </dgm:pt>
    <dgm:pt modelId="{0CE62514-D613-4A9F-8FF5-33EEEAA36CFB}">
      <dgm:prSet phldrT="[Text]"/>
      <dgm:spPr/>
      <dgm:t>
        <a:bodyPr/>
        <a:lstStyle/>
        <a:p>
          <a:r>
            <a:rPr lang="en-GB" dirty="0">
              <a:latin typeface="Arial" panose="020B0604020202020204" pitchFamily="34" charset="0"/>
              <a:cs typeface="Arial" panose="020B0604020202020204" pitchFamily="34" charset="0"/>
            </a:rPr>
            <a:t>Acquisition</a:t>
          </a:r>
        </a:p>
      </dgm:t>
    </dgm:pt>
    <dgm:pt modelId="{3DFB30FC-60E9-4731-AA60-536D69BAC3E6}" type="parTrans" cxnId="{70E1C190-5B65-4714-A5B5-EB935EDC0DF8}">
      <dgm:prSet/>
      <dgm:spPr/>
      <dgm:t>
        <a:bodyPr/>
        <a:lstStyle/>
        <a:p>
          <a:endParaRPr lang="en-GB">
            <a:latin typeface="Arial" panose="020B0604020202020204" pitchFamily="34" charset="0"/>
            <a:cs typeface="Arial" panose="020B0604020202020204" pitchFamily="34" charset="0"/>
          </a:endParaRPr>
        </a:p>
      </dgm:t>
    </dgm:pt>
    <dgm:pt modelId="{CDE6DA70-2A63-456D-9D03-585846B01023}" type="sibTrans" cxnId="{70E1C190-5B65-4714-A5B5-EB935EDC0DF8}">
      <dgm:prSet/>
      <dgm:spPr/>
      <dgm:t>
        <a:bodyPr/>
        <a:lstStyle/>
        <a:p>
          <a:endParaRPr lang="en-GB">
            <a:latin typeface="Arial" panose="020B0604020202020204" pitchFamily="34" charset="0"/>
            <a:cs typeface="Arial" panose="020B0604020202020204" pitchFamily="34" charset="0"/>
          </a:endParaRPr>
        </a:p>
      </dgm:t>
    </dgm:pt>
    <dgm:pt modelId="{BE396377-6E54-474E-B6AA-BD8C9CFEA711}">
      <dgm:prSet phldrT="[Text]"/>
      <dgm:spPr/>
      <dgm:t>
        <a:bodyPr/>
        <a:lstStyle/>
        <a:p>
          <a:r>
            <a:rPr lang="en-GB" dirty="0">
              <a:latin typeface="Arial" panose="020B0604020202020204" pitchFamily="34" charset="0"/>
              <a:cs typeface="Arial" panose="020B0604020202020204" pitchFamily="34" charset="0"/>
            </a:rPr>
            <a:t>Sources</a:t>
          </a:r>
        </a:p>
      </dgm:t>
    </dgm:pt>
    <dgm:pt modelId="{CBA328E5-C634-4979-A773-28B01AAA5A08}" type="parTrans" cxnId="{C0FAAB06-3203-4FE3-AC80-233BCAA5EAEF}">
      <dgm:prSet/>
      <dgm:spPr/>
      <dgm:t>
        <a:bodyPr/>
        <a:lstStyle/>
        <a:p>
          <a:endParaRPr lang="en-GB" dirty="0">
            <a:latin typeface="Arial" panose="020B0604020202020204" pitchFamily="34" charset="0"/>
            <a:cs typeface="Arial" panose="020B0604020202020204" pitchFamily="34" charset="0"/>
          </a:endParaRPr>
        </a:p>
      </dgm:t>
    </dgm:pt>
    <dgm:pt modelId="{1C8BA219-8376-438B-BE31-059793EC19E3}" type="sibTrans" cxnId="{C0FAAB06-3203-4FE3-AC80-233BCAA5EAEF}">
      <dgm:prSet/>
      <dgm:spPr/>
      <dgm:t>
        <a:bodyPr/>
        <a:lstStyle/>
        <a:p>
          <a:endParaRPr lang="en-GB">
            <a:latin typeface="Arial" panose="020B0604020202020204" pitchFamily="34" charset="0"/>
            <a:cs typeface="Arial" panose="020B0604020202020204" pitchFamily="34" charset="0"/>
          </a:endParaRPr>
        </a:p>
      </dgm:t>
    </dgm:pt>
    <dgm:pt modelId="{D0EC48F1-0CED-4E1C-ABB4-4359F65AFD0A}">
      <dgm:prSet phldrT="[Text]"/>
      <dgm:spPr/>
      <dgm:t>
        <a:bodyPr/>
        <a:lstStyle/>
        <a:p>
          <a:r>
            <a:rPr lang="en-GB" dirty="0">
              <a:latin typeface="Arial" panose="020B0604020202020204" pitchFamily="34" charset="0"/>
              <a:cs typeface="Arial" panose="020B0604020202020204" pitchFamily="34" charset="0"/>
            </a:rPr>
            <a:t>Humans</a:t>
          </a:r>
        </a:p>
      </dgm:t>
    </dgm:pt>
    <dgm:pt modelId="{5DA0CD43-E28D-4106-BC54-08D621D50FFC}" type="parTrans" cxnId="{E91278EA-9FA5-4309-9363-5DB80FA6676D}">
      <dgm:prSet/>
      <dgm:spPr/>
      <dgm:t>
        <a:bodyPr/>
        <a:lstStyle/>
        <a:p>
          <a:endParaRPr lang="en-GB" dirty="0">
            <a:latin typeface="Arial" panose="020B0604020202020204" pitchFamily="34" charset="0"/>
            <a:cs typeface="Arial" panose="020B0604020202020204" pitchFamily="34" charset="0"/>
          </a:endParaRPr>
        </a:p>
      </dgm:t>
    </dgm:pt>
    <dgm:pt modelId="{63E1FFDA-178C-4AA4-BFA4-B8A9A2FE3042}" type="sibTrans" cxnId="{E91278EA-9FA5-4309-9363-5DB80FA6676D}">
      <dgm:prSet/>
      <dgm:spPr/>
      <dgm:t>
        <a:bodyPr/>
        <a:lstStyle/>
        <a:p>
          <a:endParaRPr lang="en-GB">
            <a:latin typeface="Arial" panose="020B0604020202020204" pitchFamily="34" charset="0"/>
            <a:cs typeface="Arial" panose="020B0604020202020204" pitchFamily="34" charset="0"/>
          </a:endParaRPr>
        </a:p>
      </dgm:t>
    </dgm:pt>
    <dgm:pt modelId="{CB43DD6D-1338-41CD-B89E-E34B6CD57CE6}">
      <dgm:prSet phldrT="[Text]"/>
      <dgm:spPr/>
      <dgm:t>
        <a:bodyPr/>
        <a:lstStyle/>
        <a:p>
          <a:r>
            <a:rPr lang="en-GB" dirty="0">
              <a:latin typeface="Arial" panose="020B0604020202020204" pitchFamily="34" charset="0"/>
              <a:cs typeface="Arial" panose="020B0604020202020204" pitchFamily="34" charset="0"/>
            </a:rPr>
            <a:t>Transmission routes</a:t>
          </a:r>
        </a:p>
      </dgm:t>
    </dgm:pt>
    <dgm:pt modelId="{A77A4018-0A7F-44D9-A8FF-7884E2C4AA0B}" type="parTrans" cxnId="{62984974-29A9-4444-94C3-20145957FD92}">
      <dgm:prSet/>
      <dgm:spPr/>
      <dgm:t>
        <a:bodyPr/>
        <a:lstStyle/>
        <a:p>
          <a:endParaRPr lang="en-GB" dirty="0">
            <a:latin typeface="Arial" panose="020B0604020202020204" pitchFamily="34" charset="0"/>
            <a:cs typeface="Arial" panose="020B0604020202020204" pitchFamily="34" charset="0"/>
          </a:endParaRPr>
        </a:p>
      </dgm:t>
    </dgm:pt>
    <dgm:pt modelId="{D3C21493-6353-44A6-B418-F25F0494B272}" type="sibTrans" cxnId="{62984974-29A9-4444-94C3-20145957FD92}">
      <dgm:prSet/>
      <dgm:spPr/>
      <dgm:t>
        <a:bodyPr/>
        <a:lstStyle/>
        <a:p>
          <a:endParaRPr lang="en-GB">
            <a:latin typeface="Arial" panose="020B0604020202020204" pitchFamily="34" charset="0"/>
            <a:cs typeface="Arial" panose="020B0604020202020204" pitchFamily="34" charset="0"/>
          </a:endParaRPr>
        </a:p>
      </dgm:t>
    </dgm:pt>
    <dgm:pt modelId="{500601E1-3D2B-49E1-9AA6-5F3A997D8545}">
      <dgm:prSet phldrT="[Text]"/>
      <dgm:spPr/>
      <dgm:t>
        <a:bodyPr/>
        <a:lstStyle/>
        <a:p>
          <a:r>
            <a:rPr lang="en-GB" dirty="0">
              <a:latin typeface="Arial" panose="020B0604020202020204" pitchFamily="34" charset="0"/>
              <a:cs typeface="Arial" panose="020B0604020202020204" pitchFamily="34" charset="0"/>
            </a:rPr>
            <a:t>Hands</a:t>
          </a:r>
        </a:p>
      </dgm:t>
    </dgm:pt>
    <dgm:pt modelId="{4BB3D8C4-36FD-4CB3-81B2-D77C8B01FF10}" type="parTrans" cxnId="{284E28A6-8B00-470E-A98D-4E0BED6D4DD3}">
      <dgm:prSet/>
      <dgm:spPr/>
      <dgm:t>
        <a:bodyPr/>
        <a:lstStyle/>
        <a:p>
          <a:endParaRPr lang="en-GB" dirty="0">
            <a:latin typeface="Arial" panose="020B0604020202020204" pitchFamily="34" charset="0"/>
            <a:cs typeface="Arial" panose="020B0604020202020204" pitchFamily="34" charset="0"/>
          </a:endParaRPr>
        </a:p>
      </dgm:t>
    </dgm:pt>
    <dgm:pt modelId="{4E4D91E9-E519-4898-8B57-3D76EB1BBA9B}" type="sibTrans" cxnId="{284E28A6-8B00-470E-A98D-4E0BED6D4DD3}">
      <dgm:prSet/>
      <dgm:spPr/>
      <dgm:t>
        <a:bodyPr/>
        <a:lstStyle/>
        <a:p>
          <a:endParaRPr lang="en-GB">
            <a:latin typeface="Arial" panose="020B0604020202020204" pitchFamily="34" charset="0"/>
            <a:cs typeface="Arial" panose="020B0604020202020204" pitchFamily="34" charset="0"/>
          </a:endParaRPr>
        </a:p>
      </dgm:t>
    </dgm:pt>
    <dgm:pt modelId="{7EF8824D-0705-41C6-BE4D-1C446DAB1D6D}">
      <dgm:prSet phldrT="[Text]"/>
      <dgm:spPr/>
      <dgm:t>
        <a:bodyPr/>
        <a:lstStyle/>
        <a:p>
          <a:r>
            <a:rPr lang="en-GB" dirty="0">
              <a:latin typeface="Arial" panose="020B0604020202020204" pitchFamily="34" charset="0"/>
              <a:cs typeface="Arial" panose="020B0604020202020204" pitchFamily="34" charset="0"/>
            </a:rPr>
            <a:t>Environment</a:t>
          </a:r>
        </a:p>
      </dgm:t>
    </dgm:pt>
    <dgm:pt modelId="{6EC0ACF3-CB54-42BB-8A32-D72550B41900}" type="parTrans" cxnId="{994A539B-8E29-476C-9565-D5706AC6C3F9}">
      <dgm:prSet/>
      <dgm:spPr/>
      <dgm:t>
        <a:bodyPr/>
        <a:lstStyle/>
        <a:p>
          <a:endParaRPr lang="en-GB" dirty="0">
            <a:latin typeface="Arial" panose="020B0604020202020204" pitchFamily="34" charset="0"/>
            <a:cs typeface="Arial" panose="020B0604020202020204" pitchFamily="34" charset="0"/>
          </a:endParaRPr>
        </a:p>
      </dgm:t>
    </dgm:pt>
    <dgm:pt modelId="{33B77276-1264-444F-BC02-4FC02A695A5C}" type="sibTrans" cxnId="{994A539B-8E29-476C-9565-D5706AC6C3F9}">
      <dgm:prSet/>
      <dgm:spPr/>
      <dgm:t>
        <a:bodyPr/>
        <a:lstStyle/>
        <a:p>
          <a:endParaRPr lang="en-GB">
            <a:latin typeface="Arial" panose="020B0604020202020204" pitchFamily="34" charset="0"/>
            <a:cs typeface="Arial" panose="020B0604020202020204" pitchFamily="34" charset="0"/>
          </a:endParaRPr>
        </a:p>
      </dgm:t>
    </dgm:pt>
    <dgm:pt modelId="{2AE41164-30EC-4D36-90A5-19D94D89E3C6}">
      <dgm:prSet phldrT="[Text]"/>
      <dgm:spPr/>
      <dgm:t>
        <a:bodyPr/>
        <a:lstStyle/>
        <a:p>
          <a:r>
            <a:rPr lang="en-GB" dirty="0">
              <a:latin typeface="Arial" panose="020B0604020202020204" pitchFamily="34" charset="0"/>
              <a:cs typeface="Arial" panose="020B0604020202020204" pitchFamily="34" charset="0"/>
            </a:rPr>
            <a:t>Animals</a:t>
          </a:r>
        </a:p>
      </dgm:t>
    </dgm:pt>
    <dgm:pt modelId="{60F89BCD-FEDB-486E-A805-8161E967DEC9}" type="parTrans" cxnId="{F8228403-8267-4F7E-B25A-6691446683ED}">
      <dgm:prSet/>
      <dgm:spPr/>
      <dgm:t>
        <a:bodyPr/>
        <a:lstStyle/>
        <a:p>
          <a:endParaRPr lang="en-GB" dirty="0">
            <a:latin typeface="Arial" panose="020B0604020202020204" pitchFamily="34" charset="0"/>
            <a:cs typeface="Arial" panose="020B0604020202020204" pitchFamily="34" charset="0"/>
          </a:endParaRPr>
        </a:p>
      </dgm:t>
    </dgm:pt>
    <dgm:pt modelId="{19171604-F5B1-4038-A411-B1BF46295867}" type="sibTrans" cxnId="{F8228403-8267-4F7E-B25A-6691446683ED}">
      <dgm:prSet/>
      <dgm:spPr/>
      <dgm:t>
        <a:bodyPr/>
        <a:lstStyle/>
        <a:p>
          <a:endParaRPr lang="en-GB">
            <a:latin typeface="Arial" panose="020B0604020202020204" pitchFamily="34" charset="0"/>
            <a:cs typeface="Arial" panose="020B0604020202020204" pitchFamily="34" charset="0"/>
          </a:endParaRPr>
        </a:p>
      </dgm:t>
    </dgm:pt>
    <dgm:pt modelId="{3F079E1B-4896-4D31-9A11-F7DA491AB7D6}">
      <dgm:prSet phldrT="[Text]"/>
      <dgm:spPr/>
      <dgm:t>
        <a:bodyPr/>
        <a:lstStyle/>
        <a:p>
          <a:r>
            <a:rPr lang="en-GB" dirty="0">
              <a:latin typeface="Arial" panose="020B0604020202020204" pitchFamily="34" charset="0"/>
              <a:cs typeface="Arial" panose="020B0604020202020204" pitchFamily="34" charset="0"/>
            </a:rPr>
            <a:t>Food</a:t>
          </a:r>
        </a:p>
      </dgm:t>
    </dgm:pt>
    <dgm:pt modelId="{171305B1-5A09-4642-B2B0-86C83BDF19A2}" type="parTrans" cxnId="{7CA0472E-D87F-4EFB-BEF0-7BCEECF6B924}">
      <dgm:prSet/>
      <dgm:spPr/>
      <dgm:t>
        <a:bodyPr/>
        <a:lstStyle/>
        <a:p>
          <a:endParaRPr lang="en-GB" dirty="0">
            <a:latin typeface="Arial" panose="020B0604020202020204" pitchFamily="34" charset="0"/>
            <a:cs typeface="Arial" panose="020B0604020202020204" pitchFamily="34" charset="0"/>
          </a:endParaRPr>
        </a:p>
      </dgm:t>
    </dgm:pt>
    <dgm:pt modelId="{5C2A0E76-39F2-494F-8DBE-7BFA42660CB3}" type="sibTrans" cxnId="{7CA0472E-D87F-4EFB-BEF0-7BCEECF6B924}">
      <dgm:prSet/>
      <dgm:spPr/>
      <dgm:t>
        <a:bodyPr/>
        <a:lstStyle/>
        <a:p>
          <a:endParaRPr lang="en-GB">
            <a:latin typeface="Arial" panose="020B0604020202020204" pitchFamily="34" charset="0"/>
            <a:cs typeface="Arial" panose="020B0604020202020204" pitchFamily="34" charset="0"/>
          </a:endParaRPr>
        </a:p>
      </dgm:t>
    </dgm:pt>
    <dgm:pt modelId="{1E61C23F-3BB6-4D78-912A-865CCC25EAE2}">
      <dgm:prSet phldrT="[Text]"/>
      <dgm:spPr/>
      <dgm:t>
        <a:bodyPr/>
        <a:lstStyle/>
        <a:p>
          <a:r>
            <a:rPr lang="en-GB" dirty="0">
              <a:latin typeface="Arial" panose="020B0604020202020204" pitchFamily="34" charset="0"/>
              <a:cs typeface="Arial" panose="020B0604020202020204" pitchFamily="34" charset="0"/>
            </a:rPr>
            <a:t>Soil</a:t>
          </a:r>
        </a:p>
      </dgm:t>
    </dgm:pt>
    <dgm:pt modelId="{000A2530-1CF3-4CD9-98AA-7B6079CD0417}" type="parTrans" cxnId="{B2583897-247F-47F2-B26C-0F3A8468570E}">
      <dgm:prSet/>
      <dgm:spPr/>
      <dgm:t>
        <a:bodyPr/>
        <a:lstStyle/>
        <a:p>
          <a:endParaRPr lang="en-GB" dirty="0">
            <a:latin typeface="Arial" panose="020B0604020202020204" pitchFamily="34" charset="0"/>
            <a:cs typeface="Arial" panose="020B0604020202020204" pitchFamily="34" charset="0"/>
          </a:endParaRPr>
        </a:p>
      </dgm:t>
    </dgm:pt>
    <dgm:pt modelId="{2BBF5E33-7947-411D-A2F8-AACDCCB485C1}" type="sibTrans" cxnId="{B2583897-247F-47F2-B26C-0F3A8468570E}">
      <dgm:prSet/>
      <dgm:spPr/>
      <dgm:t>
        <a:bodyPr/>
        <a:lstStyle/>
        <a:p>
          <a:endParaRPr lang="en-GB">
            <a:latin typeface="Arial" panose="020B0604020202020204" pitchFamily="34" charset="0"/>
            <a:cs typeface="Arial" panose="020B0604020202020204" pitchFamily="34" charset="0"/>
          </a:endParaRPr>
        </a:p>
      </dgm:t>
    </dgm:pt>
    <dgm:pt modelId="{457388F6-5E53-43BE-A5C0-51CA61EBF866}" type="pres">
      <dgm:prSet presAssocID="{744B6E44-027D-4C05-884E-DDB9C6C716AE}" presName="diagram" presStyleCnt="0">
        <dgm:presLayoutVars>
          <dgm:chPref val="1"/>
          <dgm:dir/>
          <dgm:animOne val="branch"/>
          <dgm:animLvl val="lvl"/>
          <dgm:resizeHandles val="exact"/>
        </dgm:presLayoutVars>
      </dgm:prSet>
      <dgm:spPr/>
    </dgm:pt>
    <dgm:pt modelId="{D96A4483-8BE5-4889-ABDF-4FEA159DA5CC}" type="pres">
      <dgm:prSet presAssocID="{0CE62514-D613-4A9F-8FF5-33EEEAA36CFB}" presName="root1" presStyleCnt="0"/>
      <dgm:spPr/>
    </dgm:pt>
    <dgm:pt modelId="{D3109716-536D-4F55-8D3F-94E4A494DC55}" type="pres">
      <dgm:prSet presAssocID="{0CE62514-D613-4A9F-8FF5-33EEEAA36CFB}" presName="LevelOneTextNode" presStyleLbl="node0" presStyleIdx="0" presStyleCnt="1">
        <dgm:presLayoutVars>
          <dgm:chPref val="3"/>
        </dgm:presLayoutVars>
      </dgm:prSet>
      <dgm:spPr/>
    </dgm:pt>
    <dgm:pt modelId="{1EDF5B58-A1F4-437B-B01A-23ADDE1B99C6}" type="pres">
      <dgm:prSet presAssocID="{0CE62514-D613-4A9F-8FF5-33EEEAA36CFB}" presName="level2hierChild" presStyleCnt="0"/>
      <dgm:spPr/>
    </dgm:pt>
    <dgm:pt modelId="{DC572B93-ACC4-42ED-ADB2-FC0E124C1C70}" type="pres">
      <dgm:prSet presAssocID="{CBA328E5-C634-4979-A773-28B01AAA5A08}" presName="conn2-1" presStyleLbl="parChTrans1D2" presStyleIdx="0" presStyleCnt="2"/>
      <dgm:spPr/>
    </dgm:pt>
    <dgm:pt modelId="{BF9F69C9-89F0-4A91-854F-49DE3112834C}" type="pres">
      <dgm:prSet presAssocID="{CBA328E5-C634-4979-A773-28B01AAA5A08}" presName="connTx" presStyleLbl="parChTrans1D2" presStyleIdx="0" presStyleCnt="2"/>
      <dgm:spPr/>
    </dgm:pt>
    <dgm:pt modelId="{1AAC1DC9-15E8-49D4-AB54-8FCDA83CC7D9}" type="pres">
      <dgm:prSet presAssocID="{BE396377-6E54-474E-B6AA-BD8C9CFEA711}" presName="root2" presStyleCnt="0"/>
      <dgm:spPr/>
    </dgm:pt>
    <dgm:pt modelId="{753A5D17-CC2C-4ECE-8107-2AA807819AAA}" type="pres">
      <dgm:prSet presAssocID="{BE396377-6E54-474E-B6AA-BD8C9CFEA711}" presName="LevelTwoTextNode" presStyleLbl="node2" presStyleIdx="0" presStyleCnt="2">
        <dgm:presLayoutVars>
          <dgm:chPref val="3"/>
        </dgm:presLayoutVars>
      </dgm:prSet>
      <dgm:spPr/>
    </dgm:pt>
    <dgm:pt modelId="{CE090664-0F53-4810-A891-3D45A927FF92}" type="pres">
      <dgm:prSet presAssocID="{BE396377-6E54-474E-B6AA-BD8C9CFEA711}" presName="level3hierChild" presStyleCnt="0"/>
      <dgm:spPr/>
    </dgm:pt>
    <dgm:pt modelId="{2C59D2AA-4813-4ADF-A624-F5A8FE60B8D1}" type="pres">
      <dgm:prSet presAssocID="{5DA0CD43-E28D-4106-BC54-08D621D50FFC}" presName="conn2-1" presStyleLbl="parChTrans1D3" presStyleIdx="0" presStyleCnt="6"/>
      <dgm:spPr/>
    </dgm:pt>
    <dgm:pt modelId="{5714AB63-FEA0-4AAB-9D8D-3F39D1FE7386}" type="pres">
      <dgm:prSet presAssocID="{5DA0CD43-E28D-4106-BC54-08D621D50FFC}" presName="connTx" presStyleLbl="parChTrans1D3" presStyleIdx="0" presStyleCnt="6"/>
      <dgm:spPr/>
    </dgm:pt>
    <dgm:pt modelId="{3F30F46C-AFF6-4E26-9D2B-84DE431F8CE8}" type="pres">
      <dgm:prSet presAssocID="{D0EC48F1-0CED-4E1C-ABB4-4359F65AFD0A}" presName="root2" presStyleCnt="0"/>
      <dgm:spPr/>
    </dgm:pt>
    <dgm:pt modelId="{B02452B2-7FD5-4869-BD3A-CE4371A7BEB3}" type="pres">
      <dgm:prSet presAssocID="{D0EC48F1-0CED-4E1C-ABB4-4359F65AFD0A}" presName="LevelTwoTextNode" presStyleLbl="node3" presStyleIdx="0" presStyleCnt="6">
        <dgm:presLayoutVars>
          <dgm:chPref val="3"/>
        </dgm:presLayoutVars>
      </dgm:prSet>
      <dgm:spPr/>
    </dgm:pt>
    <dgm:pt modelId="{F837151E-780C-4745-8661-353FB5F38632}" type="pres">
      <dgm:prSet presAssocID="{D0EC48F1-0CED-4E1C-ABB4-4359F65AFD0A}" presName="level3hierChild" presStyleCnt="0"/>
      <dgm:spPr/>
    </dgm:pt>
    <dgm:pt modelId="{AB70540C-FB2C-4D88-AD2E-D149D68CE41C}" type="pres">
      <dgm:prSet presAssocID="{60F89BCD-FEDB-486E-A805-8161E967DEC9}" presName="conn2-1" presStyleLbl="parChTrans1D3" presStyleIdx="1" presStyleCnt="6"/>
      <dgm:spPr/>
    </dgm:pt>
    <dgm:pt modelId="{2A728619-CAD2-46F0-8238-8644F95990AF}" type="pres">
      <dgm:prSet presAssocID="{60F89BCD-FEDB-486E-A805-8161E967DEC9}" presName="connTx" presStyleLbl="parChTrans1D3" presStyleIdx="1" presStyleCnt="6"/>
      <dgm:spPr/>
    </dgm:pt>
    <dgm:pt modelId="{E5BEFD8F-1A91-4E21-ACFF-1AA41D28120C}" type="pres">
      <dgm:prSet presAssocID="{2AE41164-30EC-4D36-90A5-19D94D89E3C6}" presName="root2" presStyleCnt="0"/>
      <dgm:spPr/>
    </dgm:pt>
    <dgm:pt modelId="{3A8D3FD4-8E31-4959-83C6-5171A391709B}" type="pres">
      <dgm:prSet presAssocID="{2AE41164-30EC-4D36-90A5-19D94D89E3C6}" presName="LevelTwoTextNode" presStyleLbl="node3" presStyleIdx="1" presStyleCnt="6">
        <dgm:presLayoutVars>
          <dgm:chPref val="3"/>
        </dgm:presLayoutVars>
      </dgm:prSet>
      <dgm:spPr/>
    </dgm:pt>
    <dgm:pt modelId="{AB3F2492-A875-40A7-B1FE-332AA2E4D047}" type="pres">
      <dgm:prSet presAssocID="{2AE41164-30EC-4D36-90A5-19D94D89E3C6}" presName="level3hierChild" presStyleCnt="0"/>
      <dgm:spPr/>
    </dgm:pt>
    <dgm:pt modelId="{7E9DF222-6A1B-4051-B22C-76CCA1F27F78}" type="pres">
      <dgm:prSet presAssocID="{171305B1-5A09-4642-B2B0-86C83BDF19A2}" presName="conn2-1" presStyleLbl="parChTrans1D3" presStyleIdx="2" presStyleCnt="6"/>
      <dgm:spPr/>
    </dgm:pt>
    <dgm:pt modelId="{846571EE-D2CB-4C26-A07F-C701542E97B6}" type="pres">
      <dgm:prSet presAssocID="{171305B1-5A09-4642-B2B0-86C83BDF19A2}" presName="connTx" presStyleLbl="parChTrans1D3" presStyleIdx="2" presStyleCnt="6"/>
      <dgm:spPr/>
    </dgm:pt>
    <dgm:pt modelId="{9D3B0E98-E5AB-4143-B982-62D1AA82BC84}" type="pres">
      <dgm:prSet presAssocID="{3F079E1B-4896-4D31-9A11-F7DA491AB7D6}" presName="root2" presStyleCnt="0"/>
      <dgm:spPr/>
    </dgm:pt>
    <dgm:pt modelId="{D2BBB8D1-6D25-4511-80C5-E875915742BA}" type="pres">
      <dgm:prSet presAssocID="{3F079E1B-4896-4D31-9A11-F7DA491AB7D6}" presName="LevelTwoTextNode" presStyleLbl="node3" presStyleIdx="2" presStyleCnt="6">
        <dgm:presLayoutVars>
          <dgm:chPref val="3"/>
        </dgm:presLayoutVars>
      </dgm:prSet>
      <dgm:spPr/>
    </dgm:pt>
    <dgm:pt modelId="{0B6466D5-FDA5-4FD8-9311-6F77FE05F3D3}" type="pres">
      <dgm:prSet presAssocID="{3F079E1B-4896-4D31-9A11-F7DA491AB7D6}" presName="level3hierChild" presStyleCnt="0"/>
      <dgm:spPr/>
    </dgm:pt>
    <dgm:pt modelId="{998451E0-BDA9-4C18-95A0-62DA1B210232}" type="pres">
      <dgm:prSet presAssocID="{000A2530-1CF3-4CD9-98AA-7B6079CD0417}" presName="conn2-1" presStyleLbl="parChTrans1D3" presStyleIdx="3" presStyleCnt="6"/>
      <dgm:spPr/>
    </dgm:pt>
    <dgm:pt modelId="{16AA97AF-E1C0-47E7-9529-E92C2409D36C}" type="pres">
      <dgm:prSet presAssocID="{000A2530-1CF3-4CD9-98AA-7B6079CD0417}" presName="connTx" presStyleLbl="parChTrans1D3" presStyleIdx="3" presStyleCnt="6"/>
      <dgm:spPr/>
    </dgm:pt>
    <dgm:pt modelId="{262F84F0-0BD3-4A9B-A536-8395C1334E40}" type="pres">
      <dgm:prSet presAssocID="{1E61C23F-3BB6-4D78-912A-865CCC25EAE2}" presName="root2" presStyleCnt="0"/>
      <dgm:spPr/>
    </dgm:pt>
    <dgm:pt modelId="{9E22FACA-590D-483D-8E20-C876F44C407F}" type="pres">
      <dgm:prSet presAssocID="{1E61C23F-3BB6-4D78-912A-865CCC25EAE2}" presName="LevelTwoTextNode" presStyleLbl="node3" presStyleIdx="3" presStyleCnt="6">
        <dgm:presLayoutVars>
          <dgm:chPref val="3"/>
        </dgm:presLayoutVars>
      </dgm:prSet>
      <dgm:spPr/>
    </dgm:pt>
    <dgm:pt modelId="{03C10578-AC82-4EA3-BD79-28F2A8695AEC}" type="pres">
      <dgm:prSet presAssocID="{1E61C23F-3BB6-4D78-912A-865CCC25EAE2}" presName="level3hierChild" presStyleCnt="0"/>
      <dgm:spPr/>
    </dgm:pt>
    <dgm:pt modelId="{22B11B40-168A-4611-9017-96541EF55CA1}" type="pres">
      <dgm:prSet presAssocID="{A77A4018-0A7F-44D9-A8FF-7884E2C4AA0B}" presName="conn2-1" presStyleLbl="parChTrans1D2" presStyleIdx="1" presStyleCnt="2"/>
      <dgm:spPr/>
    </dgm:pt>
    <dgm:pt modelId="{60BD379F-2D96-43CC-9627-EC243DBE351E}" type="pres">
      <dgm:prSet presAssocID="{A77A4018-0A7F-44D9-A8FF-7884E2C4AA0B}" presName="connTx" presStyleLbl="parChTrans1D2" presStyleIdx="1" presStyleCnt="2"/>
      <dgm:spPr/>
    </dgm:pt>
    <dgm:pt modelId="{239FA445-B57D-40DC-85DC-60FCDF6374A9}" type="pres">
      <dgm:prSet presAssocID="{CB43DD6D-1338-41CD-B89E-E34B6CD57CE6}" presName="root2" presStyleCnt="0"/>
      <dgm:spPr/>
    </dgm:pt>
    <dgm:pt modelId="{9A0A82B6-0746-49E4-B3A3-107A26EF446C}" type="pres">
      <dgm:prSet presAssocID="{CB43DD6D-1338-41CD-B89E-E34B6CD57CE6}" presName="LevelTwoTextNode" presStyleLbl="node2" presStyleIdx="1" presStyleCnt="2">
        <dgm:presLayoutVars>
          <dgm:chPref val="3"/>
        </dgm:presLayoutVars>
      </dgm:prSet>
      <dgm:spPr/>
    </dgm:pt>
    <dgm:pt modelId="{20837807-05B7-432C-B33E-3ED444D09C0E}" type="pres">
      <dgm:prSet presAssocID="{CB43DD6D-1338-41CD-B89E-E34B6CD57CE6}" presName="level3hierChild" presStyleCnt="0"/>
      <dgm:spPr/>
    </dgm:pt>
    <dgm:pt modelId="{A5298A19-F28F-4D55-AF14-664D7DDE3D4D}" type="pres">
      <dgm:prSet presAssocID="{4BB3D8C4-36FD-4CB3-81B2-D77C8B01FF10}" presName="conn2-1" presStyleLbl="parChTrans1D3" presStyleIdx="4" presStyleCnt="6"/>
      <dgm:spPr/>
    </dgm:pt>
    <dgm:pt modelId="{9AE6084A-C001-4965-A2DC-666F6D368954}" type="pres">
      <dgm:prSet presAssocID="{4BB3D8C4-36FD-4CB3-81B2-D77C8B01FF10}" presName="connTx" presStyleLbl="parChTrans1D3" presStyleIdx="4" presStyleCnt="6"/>
      <dgm:spPr/>
    </dgm:pt>
    <dgm:pt modelId="{256DEE41-88DF-42BE-8064-9C8499F887A7}" type="pres">
      <dgm:prSet presAssocID="{500601E1-3D2B-49E1-9AA6-5F3A997D8545}" presName="root2" presStyleCnt="0"/>
      <dgm:spPr/>
    </dgm:pt>
    <dgm:pt modelId="{C36564EA-2771-48D6-9A00-A4368A4E1971}" type="pres">
      <dgm:prSet presAssocID="{500601E1-3D2B-49E1-9AA6-5F3A997D8545}" presName="LevelTwoTextNode" presStyleLbl="node3" presStyleIdx="4" presStyleCnt="6">
        <dgm:presLayoutVars>
          <dgm:chPref val="3"/>
        </dgm:presLayoutVars>
      </dgm:prSet>
      <dgm:spPr/>
    </dgm:pt>
    <dgm:pt modelId="{1AD1AC1B-DEAE-437A-9722-D00F9CEDF762}" type="pres">
      <dgm:prSet presAssocID="{500601E1-3D2B-49E1-9AA6-5F3A997D8545}" presName="level3hierChild" presStyleCnt="0"/>
      <dgm:spPr/>
    </dgm:pt>
    <dgm:pt modelId="{D477018F-1D04-485A-94B4-547CA6BD3FB8}" type="pres">
      <dgm:prSet presAssocID="{6EC0ACF3-CB54-42BB-8A32-D72550B41900}" presName="conn2-1" presStyleLbl="parChTrans1D3" presStyleIdx="5" presStyleCnt="6"/>
      <dgm:spPr/>
    </dgm:pt>
    <dgm:pt modelId="{E9EC3E54-EA98-479D-82AC-BEA622A7F41E}" type="pres">
      <dgm:prSet presAssocID="{6EC0ACF3-CB54-42BB-8A32-D72550B41900}" presName="connTx" presStyleLbl="parChTrans1D3" presStyleIdx="5" presStyleCnt="6"/>
      <dgm:spPr/>
    </dgm:pt>
    <dgm:pt modelId="{661973C1-0F2B-4B08-A30D-84600C20FE1D}" type="pres">
      <dgm:prSet presAssocID="{7EF8824D-0705-41C6-BE4D-1C446DAB1D6D}" presName="root2" presStyleCnt="0"/>
      <dgm:spPr/>
    </dgm:pt>
    <dgm:pt modelId="{65A2CE93-175C-4E5D-8A0B-CFD884186552}" type="pres">
      <dgm:prSet presAssocID="{7EF8824D-0705-41C6-BE4D-1C446DAB1D6D}" presName="LevelTwoTextNode" presStyleLbl="node3" presStyleIdx="5" presStyleCnt="6">
        <dgm:presLayoutVars>
          <dgm:chPref val="3"/>
        </dgm:presLayoutVars>
      </dgm:prSet>
      <dgm:spPr/>
    </dgm:pt>
    <dgm:pt modelId="{D4331EF7-16C2-46FB-AA71-9934A7EE1F03}" type="pres">
      <dgm:prSet presAssocID="{7EF8824D-0705-41C6-BE4D-1C446DAB1D6D}" presName="level3hierChild" presStyleCnt="0"/>
      <dgm:spPr/>
    </dgm:pt>
  </dgm:ptLst>
  <dgm:cxnLst>
    <dgm:cxn modelId="{F8228403-8267-4F7E-B25A-6691446683ED}" srcId="{BE396377-6E54-474E-B6AA-BD8C9CFEA711}" destId="{2AE41164-30EC-4D36-90A5-19D94D89E3C6}" srcOrd="1" destOrd="0" parTransId="{60F89BCD-FEDB-486E-A805-8161E967DEC9}" sibTransId="{19171604-F5B1-4038-A411-B1BF46295867}"/>
    <dgm:cxn modelId="{C0FAAB06-3203-4FE3-AC80-233BCAA5EAEF}" srcId="{0CE62514-D613-4A9F-8FF5-33EEEAA36CFB}" destId="{BE396377-6E54-474E-B6AA-BD8C9CFEA711}" srcOrd="0" destOrd="0" parTransId="{CBA328E5-C634-4979-A773-28B01AAA5A08}" sibTransId="{1C8BA219-8376-438B-BE31-059793EC19E3}"/>
    <dgm:cxn modelId="{37531809-F7CF-4511-A28F-964C61A5EA7E}" type="presOf" srcId="{4BB3D8C4-36FD-4CB3-81B2-D77C8B01FF10}" destId="{9AE6084A-C001-4965-A2DC-666F6D368954}" srcOrd="1" destOrd="0" presId="urn:microsoft.com/office/officeart/2005/8/layout/hierarchy2"/>
    <dgm:cxn modelId="{7B598B12-375A-474F-8A6A-628DB401347B}" type="presOf" srcId="{6EC0ACF3-CB54-42BB-8A32-D72550B41900}" destId="{E9EC3E54-EA98-479D-82AC-BEA622A7F41E}" srcOrd="1" destOrd="0" presId="urn:microsoft.com/office/officeart/2005/8/layout/hierarchy2"/>
    <dgm:cxn modelId="{C76EB620-C4E6-41B0-A5E9-D11C0E07B6D9}" type="presOf" srcId="{2AE41164-30EC-4D36-90A5-19D94D89E3C6}" destId="{3A8D3FD4-8E31-4959-83C6-5171A391709B}" srcOrd="0" destOrd="0" presId="urn:microsoft.com/office/officeart/2005/8/layout/hierarchy2"/>
    <dgm:cxn modelId="{306AA72D-FAD6-4F24-B2AB-57514CD6B2F8}" type="presOf" srcId="{6EC0ACF3-CB54-42BB-8A32-D72550B41900}" destId="{D477018F-1D04-485A-94B4-547CA6BD3FB8}" srcOrd="0" destOrd="0" presId="urn:microsoft.com/office/officeart/2005/8/layout/hierarchy2"/>
    <dgm:cxn modelId="{7CA0472E-D87F-4EFB-BEF0-7BCEECF6B924}" srcId="{BE396377-6E54-474E-B6AA-BD8C9CFEA711}" destId="{3F079E1B-4896-4D31-9A11-F7DA491AB7D6}" srcOrd="2" destOrd="0" parTransId="{171305B1-5A09-4642-B2B0-86C83BDF19A2}" sibTransId="{5C2A0E76-39F2-494F-8DBE-7BFA42660CB3}"/>
    <dgm:cxn modelId="{D377A047-E00C-4752-AD40-AE82A3B4A8CF}" type="presOf" srcId="{D0EC48F1-0CED-4E1C-ABB4-4359F65AFD0A}" destId="{B02452B2-7FD5-4869-BD3A-CE4371A7BEB3}" srcOrd="0" destOrd="0" presId="urn:microsoft.com/office/officeart/2005/8/layout/hierarchy2"/>
    <dgm:cxn modelId="{D1BE676C-6F11-4084-8C7E-E0A0A1156AD6}" type="presOf" srcId="{0CE62514-D613-4A9F-8FF5-33EEEAA36CFB}" destId="{D3109716-536D-4F55-8D3F-94E4A494DC55}" srcOrd="0" destOrd="0" presId="urn:microsoft.com/office/officeart/2005/8/layout/hierarchy2"/>
    <dgm:cxn modelId="{B654A253-A71F-491A-9658-4C98E654A995}" type="presOf" srcId="{60F89BCD-FEDB-486E-A805-8161E967DEC9}" destId="{2A728619-CAD2-46F0-8238-8644F95990AF}" srcOrd="1" destOrd="0" presId="urn:microsoft.com/office/officeart/2005/8/layout/hierarchy2"/>
    <dgm:cxn modelId="{62984974-29A9-4444-94C3-20145957FD92}" srcId="{0CE62514-D613-4A9F-8FF5-33EEEAA36CFB}" destId="{CB43DD6D-1338-41CD-B89E-E34B6CD57CE6}" srcOrd="1" destOrd="0" parTransId="{A77A4018-0A7F-44D9-A8FF-7884E2C4AA0B}" sibTransId="{D3C21493-6353-44A6-B418-F25F0494B272}"/>
    <dgm:cxn modelId="{4FEC6E56-5BED-42F1-BB3C-B470DEC821F7}" type="presOf" srcId="{500601E1-3D2B-49E1-9AA6-5F3A997D8545}" destId="{C36564EA-2771-48D6-9A00-A4368A4E1971}" srcOrd="0" destOrd="0" presId="urn:microsoft.com/office/officeart/2005/8/layout/hierarchy2"/>
    <dgm:cxn modelId="{8C7A7656-9FCF-4A38-A947-BC1AB22C30A3}" type="presOf" srcId="{A77A4018-0A7F-44D9-A8FF-7884E2C4AA0B}" destId="{60BD379F-2D96-43CC-9627-EC243DBE351E}" srcOrd="1" destOrd="0" presId="urn:microsoft.com/office/officeart/2005/8/layout/hierarchy2"/>
    <dgm:cxn modelId="{C8B9D076-DF22-48A3-9068-F52919CB455C}" type="presOf" srcId="{CBA328E5-C634-4979-A773-28B01AAA5A08}" destId="{BF9F69C9-89F0-4A91-854F-49DE3112834C}" srcOrd="1" destOrd="0" presId="urn:microsoft.com/office/officeart/2005/8/layout/hierarchy2"/>
    <dgm:cxn modelId="{DAB14378-B011-43F3-BE30-453D913CD225}" type="presOf" srcId="{171305B1-5A09-4642-B2B0-86C83BDF19A2}" destId="{846571EE-D2CB-4C26-A07F-C701542E97B6}" srcOrd="1" destOrd="0" presId="urn:microsoft.com/office/officeart/2005/8/layout/hierarchy2"/>
    <dgm:cxn modelId="{B8A1EA7B-2F1D-4AAB-8A77-4FB47D96DF64}" type="presOf" srcId="{744B6E44-027D-4C05-884E-DDB9C6C716AE}" destId="{457388F6-5E53-43BE-A5C0-51CA61EBF866}" srcOrd="0" destOrd="0" presId="urn:microsoft.com/office/officeart/2005/8/layout/hierarchy2"/>
    <dgm:cxn modelId="{07891383-411D-466F-8FE6-F06CB36F096C}" type="presOf" srcId="{CBA328E5-C634-4979-A773-28B01AAA5A08}" destId="{DC572B93-ACC4-42ED-ADB2-FC0E124C1C70}" srcOrd="0" destOrd="0" presId="urn:microsoft.com/office/officeart/2005/8/layout/hierarchy2"/>
    <dgm:cxn modelId="{70E1C190-5B65-4714-A5B5-EB935EDC0DF8}" srcId="{744B6E44-027D-4C05-884E-DDB9C6C716AE}" destId="{0CE62514-D613-4A9F-8FF5-33EEEAA36CFB}" srcOrd="0" destOrd="0" parTransId="{3DFB30FC-60E9-4731-AA60-536D69BAC3E6}" sibTransId="{CDE6DA70-2A63-456D-9D03-585846B01023}"/>
    <dgm:cxn modelId="{B2583897-247F-47F2-B26C-0F3A8468570E}" srcId="{BE396377-6E54-474E-B6AA-BD8C9CFEA711}" destId="{1E61C23F-3BB6-4D78-912A-865CCC25EAE2}" srcOrd="3" destOrd="0" parTransId="{000A2530-1CF3-4CD9-98AA-7B6079CD0417}" sibTransId="{2BBF5E33-7947-411D-A2F8-AACDCCB485C1}"/>
    <dgm:cxn modelId="{994A539B-8E29-476C-9565-D5706AC6C3F9}" srcId="{CB43DD6D-1338-41CD-B89E-E34B6CD57CE6}" destId="{7EF8824D-0705-41C6-BE4D-1C446DAB1D6D}" srcOrd="1" destOrd="0" parTransId="{6EC0ACF3-CB54-42BB-8A32-D72550B41900}" sibTransId="{33B77276-1264-444F-BC02-4FC02A695A5C}"/>
    <dgm:cxn modelId="{DC7EBCA2-4655-4012-B2E8-DFA5724165EC}" type="presOf" srcId="{171305B1-5A09-4642-B2B0-86C83BDF19A2}" destId="{7E9DF222-6A1B-4051-B22C-76CCA1F27F78}" srcOrd="0" destOrd="0" presId="urn:microsoft.com/office/officeart/2005/8/layout/hierarchy2"/>
    <dgm:cxn modelId="{284E28A6-8B00-470E-A98D-4E0BED6D4DD3}" srcId="{CB43DD6D-1338-41CD-B89E-E34B6CD57CE6}" destId="{500601E1-3D2B-49E1-9AA6-5F3A997D8545}" srcOrd="0" destOrd="0" parTransId="{4BB3D8C4-36FD-4CB3-81B2-D77C8B01FF10}" sibTransId="{4E4D91E9-E519-4898-8B57-3D76EB1BBA9B}"/>
    <dgm:cxn modelId="{E4166AA9-9AF7-4327-85F2-F005B19DA858}" type="presOf" srcId="{7EF8824D-0705-41C6-BE4D-1C446DAB1D6D}" destId="{65A2CE93-175C-4E5D-8A0B-CFD884186552}" srcOrd="0" destOrd="0" presId="urn:microsoft.com/office/officeart/2005/8/layout/hierarchy2"/>
    <dgm:cxn modelId="{317BEBAA-FAAA-44E4-8816-E2EAB8A4AE65}" type="presOf" srcId="{A77A4018-0A7F-44D9-A8FF-7884E2C4AA0B}" destId="{22B11B40-168A-4611-9017-96541EF55CA1}" srcOrd="0" destOrd="0" presId="urn:microsoft.com/office/officeart/2005/8/layout/hierarchy2"/>
    <dgm:cxn modelId="{30DC0BAF-A8CA-4200-8561-1FEC836FA29D}" type="presOf" srcId="{60F89BCD-FEDB-486E-A805-8161E967DEC9}" destId="{AB70540C-FB2C-4D88-AD2E-D149D68CE41C}" srcOrd="0" destOrd="0" presId="urn:microsoft.com/office/officeart/2005/8/layout/hierarchy2"/>
    <dgm:cxn modelId="{9B5730B2-1B97-4442-A87B-6379AFEA65F5}" type="presOf" srcId="{000A2530-1CF3-4CD9-98AA-7B6079CD0417}" destId="{998451E0-BDA9-4C18-95A0-62DA1B210232}" srcOrd="0" destOrd="0" presId="urn:microsoft.com/office/officeart/2005/8/layout/hierarchy2"/>
    <dgm:cxn modelId="{B00290B6-FC47-46CE-9754-9E3DFAB859C1}" type="presOf" srcId="{BE396377-6E54-474E-B6AA-BD8C9CFEA711}" destId="{753A5D17-CC2C-4ECE-8107-2AA807819AAA}" srcOrd="0" destOrd="0" presId="urn:microsoft.com/office/officeart/2005/8/layout/hierarchy2"/>
    <dgm:cxn modelId="{E7CE3CB7-2D64-448A-87BD-5804EA32CD24}" type="presOf" srcId="{000A2530-1CF3-4CD9-98AA-7B6079CD0417}" destId="{16AA97AF-E1C0-47E7-9529-E92C2409D36C}" srcOrd="1" destOrd="0" presId="urn:microsoft.com/office/officeart/2005/8/layout/hierarchy2"/>
    <dgm:cxn modelId="{09D295BD-1C09-4D1E-9C65-6F18B9863202}" type="presOf" srcId="{5DA0CD43-E28D-4106-BC54-08D621D50FFC}" destId="{5714AB63-FEA0-4AAB-9D8D-3F39D1FE7386}" srcOrd="1" destOrd="0" presId="urn:microsoft.com/office/officeart/2005/8/layout/hierarchy2"/>
    <dgm:cxn modelId="{706CE0C4-B3BA-465B-B611-67488942A50E}" type="presOf" srcId="{4BB3D8C4-36FD-4CB3-81B2-D77C8B01FF10}" destId="{A5298A19-F28F-4D55-AF14-664D7DDE3D4D}" srcOrd="0" destOrd="0" presId="urn:microsoft.com/office/officeart/2005/8/layout/hierarchy2"/>
    <dgm:cxn modelId="{412135D6-8B7D-40C6-9454-CB8FBB844CCB}" type="presOf" srcId="{3F079E1B-4896-4D31-9A11-F7DA491AB7D6}" destId="{D2BBB8D1-6D25-4511-80C5-E875915742BA}" srcOrd="0" destOrd="0" presId="urn:microsoft.com/office/officeart/2005/8/layout/hierarchy2"/>
    <dgm:cxn modelId="{4E02E5E7-1A9A-4B15-96D6-B21497770955}" type="presOf" srcId="{5DA0CD43-E28D-4106-BC54-08D621D50FFC}" destId="{2C59D2AA-4813-4ADF-A624-F5A8FE60B8D1}" srcOrd="0" destOrd="0" presId="urn:microsoft.com/office/officeart/2005/8/layout/hierarchy2"/>
    <dgm:cxn modelId="{E91278EA-9FA5-4309-9363-5DB80FA6676D}" srcId="{BE396377-6E54-474E-B6AA-BD8C9CFEA711}" destId="{D0EC48F1-0CED-4E1C-ABB4-4359F65AFD0A}" srcOrd="0" destOrd="0" parTransId="{5DA0CD43-E28D-4106-BC54-08D621D50FFC}" sibTransId="{63E1FFDA-178C-4AA4-BFA4-B8A9A2FE3042}"/>
    <dgm:cxn modelId="{6B1E38F2-EE0F-44EC-8A9D-51FDAC68A4E3}" type="presOf" srcId="{1E61C23F-3BB6-4D78-912A-865CCC25EAE2}" destId="{9E22FACA-590D-483D-8E20-C876F44C407F}" srcOrd="0" destOrd="0" presId="urn:microsoft.com/office/officeart/2005/8/layout/hierarchy2"/>
    <dgm:cxn modelId="{EF93F3F6-787A-43E9-955B-B0FD491C1EC9}" type="presOf" srcId="{CB43DD6D-1338-41CD-B89E-E34B6CD57CE6}" destId="{9A0A82B6-0746-49E4-B3A3-107A26EF446C}" srcOrd="0" destOrd="0" presId="urn:microsoft.com/office/officeart/2005/8/layout/hierarchy2"/>
    <dgm:cxn modelId="{1AA674DE-53BB-42ED-B79E-D8ACFC39BCDC}" type="presParOf" srcId="{457388F6-5E53-43BE-A5C0-51CA61EBF866}" destId="{D96A4483-8BE5-4889-ABDF-4FEA159DA5CC}" srcOrd="0" destOrd="0" presId="urn:microsoft.com/office/officeart/2005/8/layout/hierarchy2"/>
    <dgm:cxn modelId="{DE419D4F-B551-44D3-BF71-3C3CAE7DD48E}" type="presParOf" srcId="{D96A4483-8BE5-4889-ABDF-4FEA159DA5CC}" destId="{D3109716-536D-4F55-8D3F-94E4A494DC55}" srcOrd="0" destOrd="0" presId="urn:microsoft.com/office/officeart/2005/8/layout/hierarchy2"/>
    <dgm:cxn modelId="{2A673256-FEA0-47BD-B89A-EB29FC3A9E93}" type="presParOf" srcId="{D96A4483-8BE5-4889-ABDF-4FEA159DA5CC}" destId="{1EDF5B58-A1F4-437B-B01A-23ADDE1B99C6}" srcOrd="1" destOrd="0" presId="urn:microsoft.com/office/officeart/2005/8/layout/hierarchy2"/>
    <dgm:cxn modelId="{840228BD-50BF-4180-A311-4AE84AB1AD9F}" type="presParOf" srcId="{1EDF5B58-A1F4-437B-B01A-23ADDE1B99C6}" destId="{DC572B93-ACC4-42ED-ADB2-FC0E124C1C70}" srcOrd="0" destOrd="0" presId="urn:microsoft.com/office/officeart/2005/8/layout/hierarchy2"/>
    <dgm:cxn modelId="{83A7CAB8-2D14-4CD2-8913-A0DF45C7AFFF}" type="presParOf" srcId="{DC572B93-ACC4-42ED-ADB2-FC0E124C1C70}" destId="{BF9F69C9-89F0-4A91-854F-49DE3112834C}" srcOrd="0" destOrd="0" presId="urn:microsoft.com/office/officeart/2005/8/layout/hierarchy2"/>
    <dgm:cxn modelId="{2F2154A6-8689-439A-87B9-982C7B4502F2}" type="presParOf" srcId="{1EDF5B58-A1F4-437B-B01A-23ADDE1B99C6}" destId="{1AAC1DC9-15E8-49D4-AB54-8FCDA83CC7D9}" srcOrd="1" destOrd="0" presId="urn:microsoft.com/office/officeart/2005/8/layout/hierarchy2"/>
    <dgm:cxn modelId="{2A995471-561C-4C00-99E4-6BF565FA37BE}" type="presParOf" srcId="{1AAC1DC9-15E8-49D4-AB54-8FCDA83CC7D9}" destId="{753A5D17-CC2C-4ECE-8107-2AA807819AAA}" srcOrd="0" destOrd="0" presId="urn:microsoft.com/office/officeart/2005/8/layout/hierarchy2"/>
    <dgm:cxn modelId="{38055342-26DE-4276-AAF8-42CFB40A317F}" type="presParOf" srcId="{1AAC1DC9-15E8-49D4-AB54-8FCDA83CC7D9}" destId="{CE090664-0F53-4810-A891-3D45A927FF92}" srcOrd="1" destOrd="0" presId="urn:microsoft.com/office/officeart/2005/8/layout/hierarchy2"/>
    <dgm:cxn modelId="{BF33D952-1D96-4C72-9979-9D7CC023062F}" type="presParOf" srcId="{CE090664-0F53-4810-A891-3D45A927FF92}" destId="{2C59D2AA-4813-4ADF-A624-F5A8FE60B8D1}" srcOrd="0" destOrd="0" presId="urn:microsoft.com/office/officeart/2005/8/layout/hierarchy2"/>
    <dgm:cxn modelId="{114B58DF-1217-4D26-B47C-98143828436D}" type="presParOf" srcId="{2C59D2AA-4813-4ADF-A624-F5A8FE60B8D1}" destId="{5714AB63-FEA0-4AAB-9D8D-3F39D1FE7386}" srcOrd="0" destOrd="0" presId="urn:microsoft.com/office/officeart/2005/8/layout/hierarchy2"/>
    <dgm:cxn modelId="{BFD7C19D-973D-4000-8814-C61704C2CC9A}" type="presParOf" srcId="{CE090664-0F53-4810-A891-3D45A927FF92}" destId="{3F30F46C-AFF6-4E26-9D2B-84DE431F8CE8}" srcOrd="1" destOrd="0" presId="urn:microsoft.com/office/officeart/2005/8/layout/hierarchy2"/>
    <dgm:cxn modelId="{E5E3453A-B2D8-4D04-B34D-6C699A3DE9E7}" type="presParOf" srcId="{3F30F46C-AFF6-4E26-9D2B-84DE431F8CE8}" destId="{B02452B2-7FD5-4869-BD3A-CE4371A7BEB3}" srcOrd="0" destOrd="0" presId="urn:microsoft.com/office/officeart/2005/8/layout/hierarchy2"/>
    <dgm:cxn modelId="{202CD930-72E8-4431-8D16-560B7EC96382}" type="presParOf" srcId="{3F30F46C-AFF6-4E26-9D2B-84DE431F8CE8}" destId="{F837151E-780C-4745-8661-353FB5F38632}" srcOrd="1" destOrd="0" presId="urn:microsoft.com/office/officeart/2005/8/layout/hierarchy2"/>
    <dgm:cxn modelId="{801E208F-866C-43E7-A914-91EBC0FF2B8E}" type="presParOf" srcId="{CE090664-0F53-4810-A891-3D45A927FF92}" destId="{AB70540C-FB2C-4D88-AD2E-D149D68CE41C}" srcOrd="2" destOrd="0" presId="urn:microsoft.com/office/officeart/2005/8/layout/hierarchy2"/>
    <dgm:cxn modelId="{CB260305-AFFC-4D60-B7B9-7140128E6B48}" type="presParOf" srcId="{AB70540C-FB2C-4D88-AD2E-D149D68CE41C}" destId="{2A728619-CAD2-46F0-8238-8644F95990AF}" srcOrd="0" destOrd="0" presId="urn:microsoft.com/office/officeart/2005/8/layout/hierarchy2"/>
    <dgm:cxn modelId="{23C33E26-564E-4E7D-AFA9-E4A49CD7B9E9}" type="presParOf" srcId="{CE090664-0F53-4810-A891-3D45A927FF92}" destId="{E5BEFD8F-1A91-4E21-ACFF-1AA41D28120C}" srcOrd="3" destOrd="0" presId="urn:microsoft.com/office/officeart/2005/8/layout/hierarchy2"/>
    <dgm:cxn modelId="{02756F58-5E32-4520-A7F5-B652C270849F}" type="presParOf" srcId="{E5BEFD8F-1A91-4E21-ACFF-1AA41D28120C}" destId="{3A8D3FD4-8E31-4959-83C6-5171A391709B}" srcOrd="0" destOrd="0" presId="urn:microsoft.com/office/officeart/2005/8/layout/hierarchy2"/>
    <dgm:cxn modelId="{CB14FBDB-47A3-4C7F-9553-B86CDF5F0AD0}" type="presParOf" srcId="{E5BEFD8F-1A91-4E21-ACFF-1AA41D28120C}" destId="{AB3F2492-A875-40A7-B1FE-332AA2E4D047}" srcOrd="1" destOrd="0" presId="urn:microsoft.com/office/officeart/2005/8/layout/hierarchy2"/>
    <dgm:cxn modelId="{083D6C46-A59C-494D-8F4F-C1F0D94A7033}" type="presParOf" srcId="{CE090664-0F53-4810-A891-3D45A927FF92}" destId="{7E9DF222-6A1B-4051-B22C-76CCA1F27F78}" srcOrd="4" destOrd="0" presId="urn:microsoft.com/office/officeart/2005/8/layout/hierarchy2"/>
    <dgm:cxn modelId="{F73CDF3D-FB81-48F2-920C-BEB3D741E89C}" type="presParOf" srcId="{7E9DF222-6A1B-4051-B22C-76CCA1F27F78}" destId="{846571EE-D2CB-4C26-A07F-C701542E97B6}" srcOrd="0" destOrd="0" presId="urn:microsoft.com/office/officeart/2005/8/layout/hierarchy2"/>
    <dgm:cxn modelId="{33535480-39BB-4F7F-83EA-C040304BF81F}" type="presParOf" srcId="{CE090664-0F53-4810-A891-3D45A927FF92}" destId="{9D3B0E98-E5AB-4143-B982-62D1AA82BC84}" srcOrd="5" destOrd="0" presId="urn:microsoft.com/office/officeart/2005/8/layout/hierarchy2"/>
    <dgm:cxn modelId="{AFC90AD6-A6F4-48F1-8853-EB6F7CA47CE7}" type="presParOf" srcId="{9D3B0E98-E5AB-4143-B982-62D1AA82BC84}" destId="{D2BBB8D1-6D25-4511-80C5-E875915742BA}" srcOrd="0" destOrd="0" presId="urn:microsoft.com/office/officeart/2005/8/layout/hierarchy2"/>
    <dgm:cxn modelId="{37956659-3EBF-4209-BDF6-3570E43F7360}" type="presParOf" srcId="{9D3B0E98-E5AB-4143-B982-62D1AA82BC84}" destId="{0B6466D5-FDA5-4FD8-9311-6F77FE05F3D3}" srcOrd="1" destOrd="0" presId="urn:microsoft.com/office/officeart/2005/8/layout/hierarchy2"/>
    <dgm:cxn modelId="{ED41E6FD-E7AA-43D7-9D78-4DEC7608A055}" type="presParOf" srcId="{CE090664-0F53-4810-A891-3D45A927FF92}" destId="{998451E0-BDA9-4C18-95A0-62DA1B210232}" srcOrd="6" destOrd="0" presId="urn:microsoft.com/office/officeart/2005/8/layout/hierarchy2"/>
    <dgm:cxn modelId="{46B51535-E85F-4CC6-BDD1-EE8A2AF34274}" type="presParOf" srcId="{998451E0-BDA9-4C18-95A0-62DA1B210232}" destId="{16AA97AF-E1C0-47E7-9529-E92C2409D36C}" srcOrd="0" destOrd="0" presId="urn:microsoft.com/office/officeart/2005/8/layout/hierarchy2"/>
    <dgm:cxn modelId="{1CDC4943-997F-4DA3-A309-812D268E5DDD}" type="presParOf" srcId="{CE090664-0F53-4810-A891-3D45A927FF92}" destId="{262F84F0-0BD3-4A9B-A536-8395C1334E40}" srcOrd="7" destOrd="0" presId="urn:microsoft.com/office/officeart/2005/8/layout/hierarchy2"/>
    <dgm:cxn modelId="{C5FFE9EC-DAB7-409B-BCC4-7352893E6E27}" type="presParOf" srcId="{262F84F0-0BD3-4A9B-A536-8395C1334E40}" destId="{9E22FACA-590D-483D-8E20-C876F44C407F}" srcOrd="0" destOrd="0" presId="urn:microsoft.com/office/officeart/2005/8/layout/hierarchy2"/>
    <dgm:cxn modelId="{586B26B2-0E30-4D2D-BD8D-263906FC457F}" type="presParOf" srcId="{262F84F0-0BD3-4A9B-A536-8395C1334E40}" destId="{03C10578-AC82-4EA3-BD79-28F2A8695AEC}" srcOrd="1" destOrd="0" presId="urn:microsoft.com/office/officeart/2005/8/layout/hierarchy2"/>
    <dgm:cxn modelId="{589BBBC1-6E1E-4D93-A090-CEF09A75861E}" type="presParOf" srcId="{1EDF5B58-A1F4-437B-B01A-23ADDE1B99C6}" destId="{22B11B40-168A-4611-9017-96541EF55CA1}" srcOrd="2" destOrd="0" presId="urn:microsoft.com/office/officeart/2005/8/layout/hierarchy2"/>
    <dgm:cxn modelId="{175E4290-460E-4B29-890E-66B2A1AD2155}" type="presParOf" srcId="{22B11B40-168A-4611-9017-96541EF55CA1}" destId="{60BD379F-2D96-43CC-9627-EC243DBE351E}" srcOrd="0" destOrd="0" presId="urn:microsoft.com/office/officeart/2005/8/layout/hierarchy2"/>
    <dgm:cxn modelId="{A630AE3F-824E-447E-9EED-30D1C93B4797}" type="presParOf" srcId="{1EDF5B58-A1F4-437B-B01A-23ADDE1B99C6}" destId="{239FA445-B57D-40DC-85DC-60FCDF6374A9}" srcOrd="3" destOrd="0" presId="urn:microsoft.com/office/officeart/2005/8/layout/hierarchy2"/>
    <dgm:cxn modelId="{B289045F-B7B2-415F-B3BD-E7B972FC041A}" type="presParOf" srcId="{239FA445-B57D-40DC-85DC-60FCDF6374A9}" destId="{9A0A82B6-0746-49E4-B3A3-107A26EF446C}" srcOrd="0" destOrd="0" presId="urn:microsoft.com/office/officeart/2005/8/layout/hierarchy2"/>
    <dgm:cxn modelId="{F3D39FF8-54F9-4FAA-B696-537FDDF2FF98}" type="presParOf" srcId="{239FA445-B57D-40DC-85DC-60FCDF6374A9}" destId="{20837807-05B7-432C-B33E-3ED444D09C0E}" srcOrd="1" destOrd="0" presId="urn:microsoft.com/office/officeart/2005/8/layout/hierarchy2"/>
    <dgm:cxn modelId="{222F6A80-7E25-4ACD-9000-114ADBC255F0}" type="presParOf" srcId="{20837807-05B7-432C-B33E-3ED444D09C0E}" destId="{A5298A19-F28F-4D55-AF14-664D7DDE3D4D}" srcOrd="0" destOrd="0" presId="urn:microsoft.com/office/officeart/2005/8/layout/hierarchy2"/>
    <dgm:cxn modelId="{5603028E-FF72-4EBD-8EBD-AB5E75B39BB9}" type="presParOf" srcId="{A5298A19-F28F-4D55-AF14-664D7DDE3D4D}" destId="{9AE6084A-C001-4965-A2DC-666F6D368954}" srcOrd="0" destOrd="0" presId="urn:microsoft.com/office/officeart/2005/8/layout/hierarchy2"/>
    <dgm:cxn modelId="{9002AA24-1E78-477B-8D02-4EF075E76F50}" type="presParOf" srcId="{20837807-05B7-432C-B33E-3ED444D09C0E}" destId="{256DEE41-88DF-42BE-8064-9C8499F887A7}" srcOrd="1" destOrd="0" presId="urn:microsoft.com/office/officeart/2005/8/layout/hierarchy2"/>
    <dgm:cxn modelId="{0D7F5943-F671-4E17-9DCF-E4F05B925354}" type="presParOf" srcId="{256DEE41-88DF-42BE-8064-9C8499F887A7}" destId="{C36564EA-2771-48D6-9A00-A4368A4E1971}" srcOrd="0" destOrd="0" presId="urn:microsoft.com/office/officeart/2005/8/layout/hierarchy2"/>
    <dgm:cxn modelId="{EC135986-580B-4888-B48C-C6F03EC272E3}" type="presParOf" srcId="{256DEE41-88DF-42BE-8064-9C8499F887A7}" destId="{1AD1AC1B-DEAE-437A-9722-D00F9CEDF762}" srcOrd="1" destOrd="0" presId="urn:microsoft.com/office/officeart/2005/8/layout/hierarchy2"/>
    <dgm:cxn modelId="{FB3C1C26-C96A-40D4-A876-619788D47C9C}" type="presParOf" srcId="{20837807-05B7-432C-B33E-3ED444D09C0E}" destId="{D477018F-1D04-485A-94B4-547CA6BD3FB8}" srcOrd="2" destOrd="0" presId="urn:microsoft.com/office/officeart/2005/8/layout/hierarchy2"/>
    <dgm:cxn modelId="{106DAF73-AA6E-48EE-A9A6-454148219F76}" type="presParOf" srcId="{D477018F-1D04-485A-94B4-547CA6BD3FB8}" destId="{E9EC3E54-EA98-479D-82AC-BEA622A7F41E}" srcOrd="0" destOrd="0" presId="urn:microsoft.com/office/officeart/2005/8/layout/hierarchy2"/>
    <dgm:cxn modelId="{3328FF87-0F37-43DF-B1A5-766D272C72F6}" type="presParOf" srcId="{20837807-05B7-432C-B33E-3ED444D09C0E}" destId="{661973C1-0F2B-4B08-A30D-84600C20FE1D}" srcOrd="3" destOrd="0" presId="urn:microsoft.com/office/officeart/2005/8/layout/hierarchy2"/>
    <dgm:cxn modelId="{5858A155-B544-40F3-9346-4C185FD1A263}" type="presParOf" srcId="{661973C1-0F2B-4B08-A30D-84600C20FE1D}" destId="{65A2CE93-175C-4E5D-8A0B-CFD884186552}" srcOrd="0" destOrd="0" presId="urn:microsoft.com/office/officeart/2005/8/layout/hierarchy2"/>
    <dgm:cxn modelId="{39D56664-9BEB-438C-8265-145AB324A974}" type="presParOf" srcId="{661973C1-0F2B-4B08-A30D-84600C20FE1D}" destId="{D4331EF7-16C2-46FB-AA71-9934A7EE1F03}" srcOrd="1" destOrd="0" presId="urn:microsoft.com/office/officeart/2005/8/layout/hierarchy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a:t>Promoting antimicrobial stewardship</a:t>
          </a:r>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a:t>Embedding digital systems to enhance our clinical services</a:t>
          </a:r>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noFill/>
        <a:ln>
          <a:solidFill>
            <a:schemeClr val="tx1"/>
          </a:solidFill>
        </a:ln>
      </dgm:spPr>
      <dgm:t>
        <a:bodyPr/>
        <a:lstStyle/>
        <a:p>
          <a:r>
            <a:rPr lang="en-GB" sz="2400" dirty="0">
              <a:solidFill>
                <a:schemeClr val="tx1"/>
              </a:solidFill>
            </a:rPr>
            <a:t>Preventing SSI</a:t>
          </a:r>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a:t>Preventing the transmission of SARS-CoV-2 in our hospitals</a:t>
          </a:r>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a:t>Preventing Gram-negative bloodstream infection</a:t>
          </a:r>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5">
        <dgm:presLayoutVars>
          <dgm:bulletEnabled val="1"/>
        </dgm:presLayoutVars>
      </dgm:prSet>
      <dgm:spPr/>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pt>
  </dgm:ptLst>
  <dgm:cxnLst>
    <dgm:cxn modelId="{789DBC02-BA29-4277-B95F-DCA025930297}" type="presOf" srcId="{0FF1A493-4D9D-4C0D-A5BC-7947F61653F1}" destId="{C1CA02B4-CA5E-4A1A-BFFD-74602DA98207}" srcOrd="0" destOrd="0" presId="urn:diagrams.loki3.com/VaryingWidthList"/>
    <dgm:cxn modelId="{B84E8C0F-3501-45EB-97AB-2229DCEB30C4}" type="presOf" srcId="{FE10259A-EB90-4BE6-BC48-99E487FBB093}" destId="{1D595C6F-2AAE-477E-AE43-61E1B37F540E}" srcOrd="0" destOrd="0" presId="urn:diagrams.loki3.com/VaryingWidthList"/>
    <dgm:cxn modelId="{2F80A723-81A4-42D2-9C14-4B7DCE0CB714}" srcId="{FE10259A-EB90-4BE6-BC48-99E487FBB093}" destId="{F38B4198-50C7-4CE9-A798-E5F5DC006023}" srcOrd="0" destOrd="0" parTransId="{514A2BBC-D969-42D3-AC26-A71926FA8DDB}" sibTransId="{41A434CA-2241-4101-8F8A-67DFCF7EACB3}"/>
    <dgm:cxn modelId="{4637DC37-67F1-4182-AB8B-021AE1664B64}" srcId="{FE10259A-EB90-4BE6-BC48-99E487FBB093}" destId="{0FF1A493-4D9D-4C0D-A5BC-7947F61653F1}" srcOrd="1" destOrd="0" parTransId="{CFB7604D-5935-429F-9E77-311FE1034F0A}" sibTransId="{0F22BD5F-216D-4D64-8097-8D1A18DAD11C}"/>
    <dgm:cxn modelId="{1C51A93B-D554-463C-914C-A89B4537F664}" srcId="{FE10259A-EB90-4BE6-BC48-99E487FBB093}" destId="{BB4CA931-248E-46AD-BC43-EDCE35354AF9}" srcOrd="4" destOrd="0" parTransId="{DCDDDD24-5641-48DA-B9FF-C41116B4D445}" sibTransId="{2462BA90-1431-465A-A5C6-3616793E7817}"/>
    <dgm:cxn modelId="{DBBDB460-6F9B-4DE0-A881-09E2F53D981C}" type="presOf" srcId="{B082E0FE-275C-4CE6-BFD0-CEF3F318795B}" destId="{2B00D9FC-E4C2-483D-8D07-072A5C07B15A}" srcOrd="0" destOrd="0" presId="urn:diagrams.loki3.com/VaryingWidthList"/>
    <dgm:cxn modelId="{22E8CA41-7701-484E-B0C1-F92C5B17A97E}" type="presOf" srcId="{F38B4198-50C7-4CE9-A798-E5F5DC006023}" destId="{1932E1A4-000D-41F1-9A40-408530E5B3A9}" srcOrd="0" destOrd="0" presId="urn:diagrams.loki3.com/VaryingWidthList"/>
    <dgm:cxn modelId="{11A0F05A-ADF4-4D93-8ED6-DD68313D2F96}" type="presOf" srcId="{BB4CA931-248E-46AD-BC43-EDCE35354AF9}" destId="{FBDE024A-77F0-4C98-A8EE-9BA7E1ABC58F}" srcOrd="0" destOrd="0" presId="urn:diagrams.loki3.com/VaryingWidthList"/>
    <dgm:cxn modelId="{079482B8-F81F-4E69-900D-9F85542CD475}" type="presOf" srcId="{EA1E50E0-E6A2-4172-9109-75AE45FDCA8B}" destId="{C3B447CE-801C-47CA-9F83-5F770D3DB2A4}"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B4C86EEA-E7B2-46FE-A381-BF83F00C2558}" srcId="{FE10259A-EB90-4BE6-BC48-99E487FBB093}" destId="{EA1E50E0-E6A2-4172-9109-75AE45FDCA8B}" srcOrd="3" destOrd="0" parTransId="{1C6E82E5-E1EF-4984-9DF9-697430005068}" sibTransId="{2B6CA1D2-7FF8-4F86-97BE-E219359CF907}"/>
    <dgm:cxn modelId="{6C759391-FE96-4056-9F52-A1184E75B76F}" type="presParOf" srcId="{1D595C6F-2AAE-477E-AE43-61E1B37F540E}" destId="{1932E1A4-000D-41F1-9A40-408530E5B3A9}" srcOrd="0" destOrd="0" presId="urn:diagrams.loki3.com/VaryingWidthList"/>
    <dgm:cxn modelId="{E167EDFE-244F-4464-A038-A2BC58E59B18}" type="presParOf" srcId="{1D595C6F-2AAE-477E-AE43-61E1B37F540E}" destId="{DA755126-6A9D-4917-9A82-C86458AAE519}" srcOrd="1" destOrd="0" presId="urn:diagrams.loki3.com/VaryingWidthList"/>
    <dgm:cxn modelId="{463DB072-7D7B-4AFC-BEB5-9F11DF4B28DE}" type="presParOf" srcId="{1D595C6F-2AAE-477E-AE43-61E1B37F540E}" destId="{C1CA02B4-CA5E-4A1A-BFFD-74602DA98207}" srcOrd="2" destOrd="0" presId="urn:diagrams.loki3.com/VaryingWidthList"/>
    <dgm:cxn modelId="{59ADBC27-1AA1-4526-B9CA-C1FFAF83D35B}" type="presParOf" srcId="{1D595C6F-2AAE-477E-AE43-61E1B37F540E}" destId="{10D99774-F159-4A45-94E9-A82E532080FA}" srcOrd="3" destOrd="0" presId="urn:diagrams.loki3.com/VaryingWidthList"/>
    <dgm:cxn modelId="{E4E8EBDB-FD08-491A-A7CF-268B8587EFC1}" type="presParOf" srcId="{1D595C6F-2AAE-477E-AE43-61E1B37F540E}" destId="{2B00D9FC-E4C2-483D-8D07-072A5C07B15A}" srcOrd="4" destOrd="0" presId="urn:diagrams.loki3.com/VaryingWidthList"/>
    <dgm:cxn modelId="{04875BA6-07DA-4A0A-8DC0-34C7CD6FA90A}" type="presParOf" srcId="{1D595C6F-2AAE-477E-AE43-61E1B37F540E}" destId="{EBDC22CA-7A74-4DE8-8DCD-64EA45732587}" srcOrd="5" destOrd="0" presId="urn:diagrams.loki3.com/VaryingWidthList"/>
    <dgm:cxn modelId="{F3D24AC4-9CA9-4076-9815-425566EF0176}" type="presParOf" srcId="{1D595C6F-2AAE-477E-AE43-61E1B37F540E}" destId="{C3B447CE-801C-47CA-9F83-5F770D3DB2A4}" srcOrd="6" destOrd="0" presId="urn:diagrams.loki3.com/VaryingWidthList"/>
    <dgm:cxn modelId="{2904D488-E7F3-4FF1-B12C-959CFE3DC655}" type="presParOf" srcId="{1D595C6F-2AAE-477E-AE43-61E1B37F540E}" destId="{AB9F0C17-0291-4604-9EAF-834CDDCDD6C9}" srcOrd="7" destOrd="0" presId="urn:diagrams.loki3.com/VaryingWidthList"/>
    <dgm:cxn modelId="{72DC6869-3563-4C32-8AF4-9C5B1C0D4D10}"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a:t>Promoting antimicrobial stewardship</a:t>
          </a:r>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a:t>Embedding digital systems to enhance our clinical services</a:t>
          </a:r>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a:t>Preventing SSI</a:t>
          </a:r>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noFill/>
        <a:ln>
          <a:solidFill>
            <a:schemeClr val="tx1"/>
          </a:solidFill>
        </a:ln>
      </dgm:spPr>
      <dgm:t>
        <a:bodyPr/>
        <a:lstStyle/>
        <a:p>
          <a:r>
            <a:rPr lang="en-GB" sz="2400" dirty="0">
              <a:solidFill>
                <a:schemeClr val="tx1"/>
              </a:solidFill>
            </a:rPr>
            <a:t>Preventing the transmission of SARS-CoV-2 in our hospitals</a:t>
          </a:r>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a:t>Preventing Gram-negative bloodstream infection</a:t>
          </a:r>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5">
        <dgm:presLayoutVars>
          <dgm:bulletEnabled val="1"/>
        </dgm:presLayoutVars>
      </dgm:prSet>
      <dgm:spPr/>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pt>
  </dgm:ptLst>
  <dgm:cxnLst>
    <dgm:cxn modelId="{8A816E1E-C60F-4F09-A8F2-0A5CED39F37F}" type="presOf" srcId="{EA1E50E0-E6A2-4172-9109-75AE45FDCA8B}" destId="{C3B447CE-801C-47CA-9F83-5F770D3DB2A4}" srcOrd="0" destOrd="0" presId="urn:diagrams.loki3.com/VaryingWidthList"/>
    <dgm:cxn modelId="{2F80A723-81A4-42D2-9C14-4B7DCE0CB714}" srcId="{FE10259A-EB90-4BE6-BC48-99E487FBB093}" destId="{F38B4198-50C7-4CE9-A798-E5F5DC006023}" srcOrd="0" destOrd="0" parTransId="{514A2BBC-D969-42D3-AC26-A71926FA8DDB}" sibTransId="{41A434CA-2241-4101-8F8A-67DFCF7EACB3}"/>
    <dgm:cxn modelId="{4637DC37-67F1-4182-AB8B-021AE1664B64}" srcId="{FE10259A-EB90-4BE6-BC48-99E487FBB093}" destId="{0FF1A493-4D9D-4C0D-A5BC-7947F61653F1}" srcOrd="1" destOrd="0" parTransId="{CFB7604D-5935-429F-9E77-311FE1034F0A}" sibTransId="{0F22BD5F-216D-4D64-8097-8D1A18DAD11C}"/>
    <dgm:cxn modelId="{1C51A93B-D554-463C-914C-A89B4537F664}" srcId="{FE10259A-EB90-4BE6-BC48-99E487FBB093}" destId="{BB4CA931-248E-46AD-BC43-EDCE35354AF9}" srcOrd="4" destOrd="0" parTransId="{DCDDDD24-5641-48DA-B9FF-C41116B4D445}" sibTransId="{2462BA90-1431-465A-A5C6-3616793E7817}"/>
    <dgm:cxn modelId="{87C53E8B-641E-4DAF-9455-424E61EA4E5E}" type="presOf" srcId="{0FF1A493-4D9D-4C0D-A5BC-7947F61653F1}" destId="{C1CA02B4-CA5E-4A1A-BFFD-74602DA98207}" srcOrd="0" destOrd="0" presId="urn:diagrams.loki3.com/VaryingWidthList"/>
    <dgm:cxn modelId="{EC7F618B-2D3D-449D-A930-A20B4241B68C}" type="presOf" srcId="{FE10259A-EB90-4BE6-BC48-99E487FBB093}" destId="{1D595C6F-2AAE-477E-AE43-61E1B37F540E}" srcOrd="0" destOrd="0" presId="urn:diagrams.loki3.com/VaryingWidthList"/>
    <dgm:cxn modelId="{68C269A2-4211-4150-9C02-5F200BEE536E}" type="presOf" srcId="{F38B4198-50C7-4CE9-A798-E5F5DC006023}" destId="{1932E1A4-000D-41F1-9A40-408530E5B3A9}" srcOrd="0" destOrd="0" presId="urn:diagrams.loki3.com/VaryingWidthList"/>
    <dgm:cxn modelId="{A27D27D0-8E21-438F-8E96-D79ADA234AA5}" type="presOf" srcId="{BB4CA931-248E-46AD-BC43-EDCE35354AF9}" destId="{FBDE024A-77F0-4C98-A8EE-9BA7E1ABC58F}" srcOrd="0" destOrd="0" presId="urn:diagrams.loki3.com/VaryingWidthList"/>
    <dgm:cxn modelId="{C12DCED0-BCD7-4F55-A4F5-852E6BA7C07B}" type="presOf" srcId="{B082E0FE-275C-4CE6-BFD0-CEF3F318795B}" destId="{2B00D9FC-E4C2-483D-8D07-072A5C07B15A}"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B4C86EEA-E7B2-46FE-A381-BF83F00C2558}" srcId="{FE10259A-EB90-4BE6-BC48-99E487FBB093}" destId="{EA1E50E0-E6A2-4172-9109-75AE45FDCA8B}" srcOrd="3" destOrd="0" parTransId="{1C6E82E5-E1EF-4984-9DF9-697430005068}" sibTransId="{2B6CA1D2-7FF8-4F86-97BE-E219359CF907}"/>
    <dgm:cxn modelId="{D54340FB-748A-4802-BEA4-4A5D2CF3E36A}" type="presParOf" srcId="{1D595C6F-2AAE-477E-AE43-61E1B37F540E}" destId="{1932E1A4-000D-41F1-9A40-408530E5B3A9}" srcOrd="0" destOrd="0" presId="urn:diagrams.loki3.com/VaryingWidthList"/>
    <dgm:cxn modelId="{C61BCD0F-E350-4642-A6D8-9CC3C6DEA93B}" type="presParOf" srcId="{1D595C6F-2AAE-477E-AE43-61E1B37F540E}" destId="{DA755126-6A9D-4917-9A82-C86458AAE519}" srcOrd="1" destOrd="0" presId="urn:diagrams.loki3.com/VaryingWidthList"/>
    <dgm:cxn modelId="{23B43A3D-71C8-40BE-8603-CF9DC78EDB90}" type="presParOf" srcId="{1D595C6F-2AAE-477E-AE43-61E1B37F540E}" destId="{C1CA02B4-CA5E-4A1A-BFFD-74602DA98207}" srcOrd="2" destOrd="0" presId="urn:diagrams.loki3.com/VaryingWidthList"/>
    <dgm:cxn modelId="{905AD0A2-0826-47BF-B61A-71DDB6003EFD}" type="presParOf" srcId="{1D595C6F-2AAE-477E-AE43-61E1B37F540E}" destId="{10D99774-F159-4A45-94E9-A82E532080FA}" srcOrd="3" destOrd="0" presId="urn:diagrams.loki3.com/VaryingWidthList"/>
    <dgm:cxn modelId="{5E0DE7C5-96E6-4500-88D6-4048875B0ABF}" type="presParOf" srcId="{1D595C6F-2AAE-477E-AE43-61E1B37F540E}" destId="{2B00D9FC-E4C2-483D-8D07-072A5C07B15A}" srcOrd="4" destOrd="0" presId="urn:diagrams.loki3.com/VaryingWidthList"/>
    <dgm:cxn modelId="{CFBE586E-F21F-435A-96B2-EA8A8E82574D}" type="presParOf" srcId="{1D595C6F-2AAE-477E-AE43-61E1B37F540E}" destId="{EBDC22CA-7A74-4DE8-8DCD-64EA45732587}" srcOrd="5" destOrd="0" presId="urn:diagrams.loki3.com/VaryingWidthList"/>
    <dgm:cxn modelId="{7FE5CE2C-CE4A-4323-A769-548DD963D7C5}" type="presParOf" srcId="{1D595C6F-2AAE-477E-AE43-61E1B37F540E}" destId="{C3B447CE-801C-47CA-9F83-5F770D3DB2A4}" srcOrd="6" destOrd="0" presId="urn:diagrams.loki3.com/VaryingWidthList"/>
    <dgm:cxn modelId="{3503BA7A-253D-4BF1-8BFC-213E406A9722}" type="presParOf" srcId="{1D595C6F-2AAE-477E-AE43-61E1B37F540E}" destId="{AB9F0C17-0291-4604-9EAF-834CDDCDD6C9}" srcOrd="7" destOrd="0" presId="urn:diagrams.loki3.com/VaryingWidthList"/>
    <dgm:cxn modelId="{753E162F-676A-4EC5-A1CC-18C74F4D67F2}"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0FABB2A-7CD8-424D-A6A6-FB8D3AF3A917}">
      <dgm:prSet phldrT="[Text]"/>
      <dgm:spPr/>
      <dgm:t>
        <a:bodyPr/>
        <a:lstStyle/>
        <a:p>
          <a:r>
            <a:rPr lang="en-US" dirty="0"/>
            <a:t>PPE</a:t>
          </a:r>
        </a:p>
      </dgm:t>
    </dgm:pt>
    <dgm:pt modelId="{0696B609-C2F2-4E6D-AB8E-0D66A3CDE834}" type="parTrans" cxnId="{9192A377-C625-428F-91F3-4524B59DF9B8}">
      <dgm:prSet/>
      <dgm:spPr/>
      <dgm:t>
        <a:bodyPr/>
        <a:lstStyle/>
        <a:p>
          <a:endParaRPr lang="en-US"/>
        </a:p>
      </dgm:t>
    </dgm:pt>
    <dgm:pt modelId="{E5AFE7C5-476B-4D1F-BE14-5B3A10687E63}" type="sibTrans" cxnId="{9192A377-C625-428F-91F3-4524B59DF9B8}">
      <dgm:prSet/>
      <dgm:spPr/>
      <dgm:t>
        <a:bodyPr/>
        <a:lstStyle/>
        <a:p>
          <a:endParaRPr lang="en-US"/>
        </a:p>
      </dgm:t>
    </dgm:pt>
    <dgm:pt modelId="{62993567-8983-4FA8-AF7E-93151ACDC0C8}">
      <dgm:prSet/>
      <dgm:spPr/>
      <dgm:t>
        <a:bodyPr/>
        <a:lstStyle/>
        <a:p>
          <a:r>
            <a:rPr lang="en-US" dirty="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95C0898F-6959-4038-B30F-3B228ED27F8F}">
      <dgm:prSet/>
      <dgm:spPr/>
      <dgm:t>
        <a:bodyPr/>
        <a:lstStyle/>
        <a:p>
          <a:r>
            <a:rPr lang="en-GB" dirty="0"/>
            <a:t>Vaccination</a:t>
          </a:r>
        </a:p>
      </dgm:t>
    </dgm:pt>
    <dgm:pt modelId="{2A2CE491-4341-4740-95CD-1AB50EB32397}" type="parTrans" cxnId="{DF6E0AE2-22DE-454D-ABF3-BD77F4DB28CE}">
      <dgm:prSet/>
      <dgm:spPr/>
      <dgm:t>
        <a:bodyPr/>
        <a:lstStyle/>
        <a:p>
          <a:endParaRPr lang="en-US"/>
        </a:p>
      </dgm:t>
    </dgm:pt>
    <dgm:pt modelId="{2D49190D-D063-43EC-82A7-6958795BB0D2}" type="sibTrans" cxnId="{DF6E0AE2-22DE-454D-ABF3-BD77F4DB28CE}">
      <dgm:prSet/>
      <dgm:spPr/>
      <dgm:t>
        <a:bodyPr/>
        <a:lstStyle/>
        <a:p>
          <a:endParaRPr lang="en-US"/>
        </a:p>
      </dgm:t>
    </dgm:pt>
    <dgm:pt modelId="{B41118EF-389B-4218-9354-8D96C6BD342E}">
      <dgm:prSet/>
      <dgm:spPr/>
      <dgm:t>
        <a:bodyPr/>
        <a:lstStyle/>
        <a:p>
          <a:r>
            <a:rPr lang="en-US" dirty="0"/>
            <a:t>Organizational transformation</a:t>
          </a:r>
          <a:endParaRPr lang="en-GB" dirty="0"/>
        </a:p>
      </dgm:t>
    </dgm:pt>
    <dgm:pt modelId="{60B01CFA-2AE9-4EC7-8C7F-BBFD31F9C961}" type="parTrans" cxnId="{0D87C1B2-92B4-4A54-ACB2-D13E531AE24A}">
      <dgm:prSet/>
      <dgm:spPr/>
      <dgm:t>
        <a:bodyPr/>
        <a:lstStyle/>
        <a:p>
          <a:endParaRPr lang="en-US"/>
        </a:p>
      </dgm:t>
    </dgm:pt>
    <dgm:pt modelId="{8017D6ED-1A9A-45D0-9933-C9F4133E6120}" type="sibTrans" cxnId="{0D87C1B2-92B4-4A54-ACB2-D13E531AE24A}">
      <dgm:prSet/>
      <dgm:spPr/>
      <dgm:t>
        <a:bodyPr/>
        <a:lstStyle/>
        <a:p>
          <a:endParaRPr lang="en-US"/>
        </a:p>
      </dgm:t>
    </dgm:pt>
    <dgm:pt modelId="{A3800C91-3833-4EBC-8BBC-33BF3E8316ED}">
      <dgm:prSet/>
      <dgm:spPr/>
      <dgm:t>
        <a:bodyPr/>
        <a:lstStyle/>
        <a:p>
          <a:r>
            <a:rPr lang="en-US" dirty="0"/>
            <a:t>Regulatory framework</a:t>
          </a:r>
          <a:endParaRPr lang="en-GB" dirty="0"/>
        </a:p>
      </dgm:t>
    </dgm:pt>
    <dgm:pt modelId="{CCA4E140-EF45-4478-AA25-B89FD075C7B6}" type="parTrans" cxnId="{5BEE8665-1DDF-47B0-BD05-12B2E62BE02A}">
      <dgm:prSet/>
      <dgm:spPr/>
      <dgm:t>
        <a:bodyPr/>
        <a:lstStyle/>
        <a:p>
          <a:endParaRPr lang="en-US"/>
        </a:p>
      </dgm:t>
    </dgm:pt>
    <dgm:pt modelId="{26866F81-9CC8-48CB-A872-C8ACA4EF75CC}" type="sibTrans" cxnId="{5BEE8665-1DDF-47B0-BD05-12B2E62BE02A}">
      <dgm:prSet/>
      <dgm:spPr/>
      <dgm:t>
        <a:bodyPr/>
        <a:lstStyle/>
        <a:p>
          <a:endParaRPr lang="en-US"/>
        </a:p>
      </dgm:t>
    </dgm:pt>
    <dgm:pt modelId="{B0CF10C5-461F-4020-B576-889397DB90B1}">
      <dgm:prSet/>
      <dgm:spPr/>
      <dgm:t>
        <a:bodyPr/>
        <a:lstStyle/>
        <a:p>
          <a:r>
            <a:rPr lang="en-US" dirty="0"/>
            <a:t>Outbreaks</a:t>
          </a:r>
          <a:endParaRPr lang="en-GB" dirty="0"/>
        </a:p>
      </dgm:t>
    </dgm:pt>
    <dgm:pt modelId="{D2E89467-96F0-47DA-82D2-42A4AF629464}" type="parTrans" cxnId="{F2F1FAC2-BF43-41BE-A274-E7C5BF9788BE}">
      <dgm:prSet/>
      <dgm:spPr/>
      <dgm:t>
        <a:bodyPr/>
        <a:lstStyle/>
        <a:p>
          <a:endParaRPr lang="en-US"/>
        </a:p>
      </dgm:t>
    </dgm:pt>
    <dgm:pt modelId="{B1F7382C-72D2-4179-8851-26259576CB16}" type="sibTrans" cxnId="{F2F1FAC2-BF43-41BE-A274-E7C5BF9788BE}">
      <dgm:prSet/>
      <dgm:spPr/>
      <dgm:t>
        <a:bodyPr/>
        <a:lstStyle/>
        <a:p>
          <a:endParaRPr lang="en-US"/>
        </a:p>
      </dgm:t>
    </dgm:pt>
    <dgm:pt modelId="{EB6D7522-613A-4B1D-8C41-6BE0CF2A176F}">
      <dgm:prSet/>
      <dgm:spPr/>
      <dgm:t>
        <a:bodyPr/>
        <a:lstStyle/>
        <a:p>
          <a:r>
            <a:rPr lang="en-US" dirty="0"/>
            <a:t>Non-COVID pathogens</a:t>
          </a:r>
          <a:endParaRPr lang="en-GB" dirty="0"/>
        </a:p>
      </dgm:t>
    </dgm:pt>
    <dgm:pt modelId="{C2A36AAE-580E-447A-A9EE-FF2D155BAB42}" type="parTrans" cxnId="{9A30D893-BA3F-42DE-96AC-8C16A2A213DD}">
      <dgm:prSet/>
      <dgm:spPr/>
      <dgm:t>
        <a:bodyPr/>
        <a:lstStyle/>
        <a:p>
          <a:endParaRPr lang="en-US"/>
        </a:p>
      </dgm:t>
    </dgm:pt>
    <dgm:pt modelId="{3EAE65E6-F2ED-4126-992E-5F15D38D045A}" type="sibTrans" cxnId="{9A30D893-BA3F-42DE-96AC-8C16A2A213DD}">
      <dgm:prSet/>
      <dgm:spPr/>
      <dgm:t>
        <a:bodyPr/>
        <a:lstStyle/>
        <a:p>
          <a:endParaRPr lang="en-US"/>
        </a:p>
      </dgm:t>
    </dgm:pt>
    <dgm:pt modelId="{C1B53853-4DD1-4C88-AD28-25304325E225}">
      <dgm:prSet/>
      <dgm:spPr/>
      <dgm:t>
        <a:bodyPr/>
        <a:lstStyle/>
        <a:p>
          <a:r>
            <a:rPr lang="en-US" dirty="0"/>
            <a:t>Antimicrobial stewardship</a:t>
          </a:r>
          <a:endParaRPr lang="en-GB" dirty="0"/>
        </a:p>
      </dgm:t>
    </dgm:pt>
    <dgm:pt modelId="{0186EE5E-8CDD-493D-B5BD-1BBD3D807A57}" type="parTrans" cxnId="{0D946676-585A-4F8F-98D8-E2BE6656EBC3}">
      <dgm:prSet/>
      <dgm:spPr/>
      <dgm:t>
        <a:bodyPr/>
        <a:lstStyle/>
        <a:p>
          <a:endParaRPr lang="en-US"/>
        </a:p>
      </dgm:t>
    </dgm:pt>
    <dgm:pt modelId="{A6BC394C-BAD1-4C5D-8457-49E438BB397F}" type="sibTrans" cxnId="{0D946676-585A-4F8F-98D8-E2BE6656EBC3}">
      <dgm:prSet/>
      <dgm:spPr/>
      <dgm:t>
        <a:bodyPr/>
        <a:lstStyle/>
        <a:p>
          <a:endParaRPr lang="en-US"/>
        </a:p>
      </dgm:t>
    </dgm:pt>
    <dgm:pt modelId="{D89091DD-4F59-4338-84C4-9B6FDBAC8ECF}">
      <dgm:prSet/>
      <dgm:spPr/>
      <dgm:t>
        <a:bodyPr/>
        <a:lstStyle/>
        <a:p>
          <a:r>
            <a:rPr lang="en-US" dirty="0"/>
            <a:t>Digital transformation</a:t>
          </a:r>
          <a:endParaRPr lang="en-GB" dirty="0"/>
        </a:p>
      </dgm:t>
    </dgm:pt>
    <dgm:pt modelId="{98B7512B-340C-4086-A57E-243B93839A97}" type="parTrans" cxnId="{A5929720-4E5C-4E98-8110-184219ED64B7}">
      <dgm:prSet/>
      <dgm:spPr/>
      <dgm:t>
        <a:bodyPr/>
        <a:lstStyle/>
        <a:p>
          <a:endParaRPr lang="en-US"/>
        </a:p>
      </dgm:t>
    </dgm:pt>
    <dgm:pt modelId="{9002D39E-F16E-4B78-8139-CB52E9E8DF99}" type="sibTrans" cxnId="{A5929720-4E5C-4E98-8110-184219ED64B7}">
      <dgm:prSet/>
      <dgm:spPr/>
      <dgm:t>
        <a:bodyPr/>
        <a:lstStyle/>
        <a:p>
          <a:endParaRPr lang="en-US"/>
        </a:p>
      </dgm:t>
    </dgm:pt>
    <dgm:pt modelId="{BB46E83F-ED3F-4462-BEB6-8CF349491DFE}">
      <dgm:prSet/>
      <dgm:spPr/>
      <dgm:t>
        <a:bodyPr/>
        <a:lstStyle/>
        <a:p>
          <a:r>
            <a:rPr lang="en-US" dirty="0"/>
            <a:t>Applied research</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7166445-FD36-4868-8C43-C5673F17EC15}">
      <dgm:prSet/>
      <dgm:spPr/>
      <dgm:t>
        <a:bodyPr/>
        <a:lstStyle/>
        <a:p>
          <a:r>
            <a:rPr lang="en-US"/>
            <a:t>Guidelines and policy development</a:t>
          </a:r>
          <a:endParaRPr lang="en-GB" dirty="0"/>
        </a:p>
      </dgm:t>
    </dgm:pt>
    <dgm:pt modelId="{950C711D-B761-45CD-9D54-1F82435AA983}" type="parTrans" cxnId="{2849346E-9977-431E-985E-5C1626FDE98F}">
      <dgm:prSet/>
      <dgm:spPr/>
      <dgm:t>
        <a:bodyPr/>
        <a:lstStyle/>
        <a:p>
          <a:endParaRPr lang="en-US"/>
        </a:p>
      </dgm:t>
    </dgm:pt>
    <dgm:pt modelId="{F6F13AA5-4D86-419A-B37F-75C00D05F18B}" type="sibTrans" cxnId="{2849346E-9977-431E-985E-5C1626FDE98F}">
      <dgm:prSet/>
      <dgm:spPr/>
      <dgm:t>
        <a:bodyPr/>
        <a:lstStyle/>
        <a:p>
          <a:endParaRPr lang="en-US"/>
        </a:p>
      </dgm:t>
    </dgm:pt>
    <dgm:pt modelId="{6DB55F0D-B284-48E4-A206-2CFFD3EF4D08}">
      <dgm:prSet/>
      <dgm:spPr/>
      <dgm:t>
        <a:bodyPr/>
        <a:lstStyle/>
        <a:p>
          <a:r>
            <a:rPr lang="en-GB"/>
            <a:t>Testing </a:t>
          </a:r>
          <a:r>
            <a:rPr lang="en-GB" dirty="0"/>
            <a:t>and laboratory factors</a:t>
          </a:r>
        </a:p>
      </dgm:t>
    </dgm:pt>
    <dgm:pt modelId="{5A87AB3C-E32A-46E1-996A-A8261C8B95D6}" type="parTrans" cxnId="{8ACB1EEB-69AA-45E4-BDCA-42D40207E92B}">
      <dgm:prSet/>
      <dgm:spPr/>
      <dgm:t>
        <a:bodyPr/>
        <a:lstStyle/>
        <a:p>
          <a:endParaRPr lang="en-US"/>
        </a:p>
      </dgm:t>
    </dgm:pt>
    <dgm:pt modelId="{D4F6D91B-C8AE-4621-9D6A-96993E27ECDA}" type="sibTrans" cxnId="{8ACB1EEB-69AA-45E4-BDCA-42D40207E92B}">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pt>
    <dgm:pt modelId="{68A2CDCA-1C7A-4ED9-A7AB-2FF770FBFC00}" type="pres">
      <dgm:prSet presAssocID="{B0FABB2A-7CD8-424D-A6A6-FB8D3AF3A917}" presName="node" presStyleLbl="node1" presStyleIdx="0" presStyleCnt="12">
        <dgm:presLayoutVars>
          <dgm:bulletEnabled val="1"/>
        </dgm:presLayoutVars>
      </dgm:prSet>
      <dgm:spPr/>
    </dgm:pt>
    <dgm:pt modelId="{973ECD42-C614-4423-AE1E-D100C73AD1BD}" type="pres">
      <dgm:prSet presAssocID="{E5AFE7C5-476B-4D1F-BE14-5B3A10687E63}" presName="sibTrans" presStyleCnt="0"/>
      <dgm:spPr/>
    </dgm:pt>
    <dgm:pt modelId="{E04A5EAF-BE25-485A-9998-BBAB1E5D3010}" type="pres">
      <dgm:prSet presAssocID="{62993567-8983-4FA8-AF7E-93151ACDC0C8}" presName="node" presStyleLbl="node1" presStyleIdx="1" presStyleCnt="12">
        <dgm:presLayoutVars>
          <dgm:bulletEnabled val="1"/>
        </dgm:presLayoutVars>
      </dgm:prSet>
      <dgm:spPr/>
    </dgm:pt>
    <dgm:pt modelId="{DB3EA8A0-711F-4C45-823C-BF61515D4F02}" type="pres">
      <dgm:prSet presAssocID="{7252C7E7-65D0-478F-82AC-404B37CC10FB}" presName="sibTrans" presStyleCnt="0"/>
      <dgm:spPr/>
    </dgm:pt>
    <dgm:pt modelId="{017AE501-8BD1-4393-A6EE-0E98BECE74EE}" type="pres">
      <dgm:prSet presAssocID="{6DB55F0D-B284-48E4-A206-2CFFD3EF4D08}" presName="node" presStyleLbl="node1" presStyleIdx="2" presStyleCnt="12">
        <dgm:presLayoutVars>
          <dgm:bulletEnabled val="1"/>
        </dgm:presLayoutVars>
      </dgm:prSet>
      <dgm:spPr/>
    </dgm:pt>
    <dgm:pt modelId="{BAF6C5E0-BC47-416C-B4EF-773159CAD6B6}" type="pres">
      <dgm:prSet presAssocID="{D4F6D91B-C8AE-4621-9D6A-96993E27ECDA}" presName="sibTrans" presStyleCnt="0"/>
      <dgm:spPr/>
    </dgm:pt>
    <dgm:pt modelId="{96E61585-96D5-401D-85B3-70214FAE8FDD}" type="pres">
      <dgm:prSet presAssocID="{95C0898F-6959-4038-B30F-3B228ED27F8F}" presName="node" presStyleLbl="node1" presStyleIdx="3" presStyleCnt="12">
        <dgm:presLayoutVars>
          <dgm:bulletEnabled val="1"/>
        </dgm:presLayoutVars>
      </dgm:prSet>
      <dgm:spPr/>
    </dgm:pt>
    <dgm:pt modelId="{08A45EA8-C24C-4A31-9F2C-1E5275BA7220}" type="pres">
      <dgm:prSet presAssocID="{2D49190D-D063-43EC-82A7-6958795BB0D2}" presName="sibTrans" presStyleCnt="0"/>
      <dgm:spPr/>
    </dgm:pt>
    <dgm:pt modelId="{F0F152B2-E43C-4505-8213-3E03447F4A67}" type="pres">
      <dgm:prSet presAssocID="{B41118EF-389B-4218-9354-8D96C6BD342E}" presName="node" presStyleLbl="node1" presStyleIdx="4" presStyleCnt="12">
        <dgm:presLayoutVars>
          <dgm:bulletEnabled val="1"/>
        </dgm:presLayoutVars>
      </dgm:prSet>
      <dgm:spPr/>
    </dgm:pt>
    <dgm:pt modelId="{AA96EFB4-D8E8-4566-980D-F743AE8D1A17}" type="pres">
      <dgm:prSet presAssocID="{8017D6ED-1A9A-45D0-9933-C9F4133E6120}" presName="sibTrans" presStyleCnt="0"/>
      <dgm:spPr/>
    </dgm:pt>
    <dgm:pt modelId="{98823ABF-126B-430A-97EB-0552A3CB6100}" type="pres">
      <dgm:prSet presAssocID="{17166445-FD36-4868-8C43-C5673F17EC15}" presName="node" presStyleLbl="node1" presStyleIdx="5" presStyleCnt="12">
        <dgm:presLayoutVars>
          <dgm:bulletEnabled val="1"/>
        </dgm:presLayoutVars>
      </dgm:prSet>
      <dgm:spPr/>
    </dgm:pt>
    <dgm:pt modelId="{BDE0E725-E634-4B1C-AF38-816AC53428CA}" type="pres">
      <dgm:prSet presAssocID="{F6F13AA5-4D86-419A-B37F-75C00D05F18B}" presName="sibTrans" presStyleCnt="0"/>
      <dgm:spPr/>
    </dgm:pt>
    <dgm:pt modelId="{604B5B76-FBF6-4636-9733-8C6D6D3F2A6B}" type="pres">
      <dgm:prSet presAssocID="{A3800C91-3833-4EBC-8BBC-33BF3E8316ED}" presName="node" presStyleLbl="node1" presStyleIdx="6" presStyleCnt="12">
        <dgm:presLayoutVars>
          <dgm:bulletEnabled val="1"/>
        </dgm:presLayoutVars>
      </dgm:prSet>
      <dgm:spPr/>
    </dgm:pt>
    <dgm:pt modelId="{AF2BB130-A5A4-44AF-BF6F-D23D179E7497}" type="pres">
      <dgm:prSet presAssocID="{26866F81-9CC8-48CB-A872-C8ACA4EF75CC}" presName="sibTrans" presStyleCnt="0"/>
      <dgm:spPr/>
    </dgm:pt>
    <dgm:pt modelId="{A0D03C9B-3457-487A-9A17-6AE6A9C39975}" type="pres">
      <dgm:prSet presAssocID="{B0CF10C5-461F-4020-B576-889397DB90B1}" presName="node" presStyleLbl="node1" presStyleIdx="7" presStyleCnt="12">
        <dgm:presLayoutVars>
          <dgm:bulletEnabled val="1"/>
        </dgm:presLayoutVars>
      </dgm:prSet>
      <dgm:spPr/>
    </dgm:pt>
    <dgm:pt modelId="{6125FD34-2822-4FAF-B30C-7AAC2E27411D}" type="pres">
      <dgm:prSet presAssocID="{B1F7382C-72D2-4179-8851-26259576CB16}" presName="sibTrans" presStyleCnt="0"/>
      <dgm:spPr/>
    </dgm:pt>
    <dgm:pt modelId="{5C9EFE56-FA16-4F4B-A2B3-ABFF1F7A82CF}" type="pres">
      <dgm:prSet presAssocID="{EB6D7522-613A-4B1D-8C41-6BE0CF2A176F}" presName="node" presStyleLbl="node1" presStyleIdx="8" presStyleCnt="12">
        <dgm:presLayoutVars>
          <dgm:bulletEnabled val="1"/>
        </dgm:presLayoutVars>
      </dgm:prSet>
      <dgm:spPr/>
    </dgm:pt>
    <dgm:pt modelId="{EDD32A97-B81F-459A-8525-A982B147F809}" type="pres">
      <dgm:prSet presAssocID="{3EAE65E6-F2ED-4126-992E-5F15D38D045A}" presName="sibTrans" presStyleCnt="0"/>
      <dgm:spPr/>
    </dgm:pt>
    <dgm:pt modelId="{37649BDA-78D1-4DD0-B5E7-3789EA3EAF06}" type="pres">
      <dgm:prSet presAssocID="{C1B53853-4DD1-4C88-AD28-25304325E225}" presName="node" presStyleLbl="node1" presStyleIdx="9" presStyleCnt="12">
        <dgm:presLayoutVars>
          <dgm:bulletEnabled val="1"/>
        </dgm:presLayoutVars>
      </dgm:prSet>
      <dgm:spPr/>
    </dgm:pt>
    <dgm:pt modelId="{FBACFEED-0466-493E-8999-94D705AA9A8D}" type="pres">
      <dgm:prSet presAssocID="{A6BC394C-BAD1-4C5D-8457-49E438BB397F}" presName="sibTrans" presStyleCnt="0"/>
      <dgm:spPr/>
    </dgm:pt>
    <dgm:pt modelId="{5B7C1D1C-3FDD-4EFF-B333-FEF7F47DC410}" type="pres">
      <dgm:prSet presAssocID="{D89091DD-4F59-4338-84C4-9B6FDBAC8ECF}" presName="node" presStyleLbl="node1" presStyleIdx="10" presStyleCnt="12">
        <dgm:presLayoutVars>
          <dgm:bulletEnabled val="1"/>
        </dgm:presLayoutVars>
      </dgm:prSet>
      <dgm:spPr/>
    </dgm:pt>
    <dgm:pt modelId="{D66E5FCE-BFEF-4240-AD84-E3C6EFDE3903}" type="pres">
      <dgm:prSet presAssocID="{9002D39E-F16E-4B78-8139-CB52E9E8DF99}" presName="sibTrans" presStyleCnt="0"/>
      <dgm:spPr/>
    </dgm:pt>
    <dgm:pt modelId="{DAAF500F-0114-4093-8941-07E463913C6F}" type="pres">
      <dgm:prSet presAssocID="{BB46E83F-ED3F-4462-BEB6-8CF349491DFE}" presName="node" presStyleLbl="node1" presStyleIdx="11" presStyleCnt="12">
        <dgm:presLayoutVars>
          <dgm:bulletEnabled val="1"/>
        </dgm:presLayoutVars>
      </dgm:prSet>
      <dgm:spPr/>
    </dgm:pt>
  </dgm:ptLst>
  <dgm:cxnLst>
    <dgm:cxn modelId="{A5929720-4E5C-4E98-8110-184219ED64B7}" srcId="{AB417C5C-8C85-402A-B126-7A6A038A14B1}" destId="{D89091DD-4F59-4338-84C4-9B6FDBAC8ECF}" srcOrd="10" destOrd="0" parTransId="{98B7512B-340C-4086-A57E-243B93839A97}" sibTransId="{9002D39E-F16E-4B78-8139-CB52E9E8DF99}"/>
    <dgm:cxn modelId="{8A88102F-D5FB-49DA-9A15-B373BB34DCE8}" type="presOf" srcId="{AB417C5C-8C85-402A-B126-7A6A038A14B1}" destId="{BE5860FC-7836-4AA6-B576-127149B729A8}" srcOrd="0" destOrd="0" presId="urn:microsoft.com/office/officeart/2005/8/layout/default"/>
    <dgm:cxn modelId="{31860644-1CAC-4CBB-9ECB-8886F8EAE54C}" type="presOf" srcId="{95C0898F-6959-4038-B30F-3B228ED27F8F}" destId="{96E61585-96D5-401D-85B3-70214FAE8FDD}" srcOrd="0" destOrd="0" presId="urn:microsoft.com/office/officeart/2005/8/layout/default"/>
    <dgm:cxn modelId="{639F7244-A5C7-4280-9E1E-4706C85F7908}" type="presOf" srcId="{C1B53853-4DD1-4C88-AD28-25304325E225}" destId="{37649BDA-78D1-4DD0-B5E7-3789EA3EAF06}" srcOrd="0" destOrd="0" presId="urn:microsoft.com/office/officeart/2005/8/layout/default"/>
    <dgm:cxn modelId="{5BEE8665-1DDF-47B0-BD05-12B2E62BE02A}" srcId="{AB417C5C-8C85-402A-B126-7A6A038A14B1}" destId="{A3800C91-3833-4EBC-8BBC-33BF3E8316ED}" srcOrd="6" destOrd="0" parTransId="{CCA4E140-EF45-4478-AA25-B89FD075C7B6}" sibTransId="{26866F81-9CC8-48CB-A872-C8ACA4EF75CC}"/>
    <dgm:cxn modelId="{2849346E-9977-431E-985E-5C1626FDE98F}" srcId="{AB417C5C-8C85-402A-B126-7A6A038A14B1}" destId="{17166445-FD36-4868-8C43-C5673F17EC15}" srcOrd="5" destOrd="0" parTransId="{950C711D-B761-45CD-9D54-1F82435AA983}" sibTransId="{F6F13AA5-4D86-419A-B37F-75C00D05F18B}"/>
    <dgm:cxn modelId="{A2D8896E-9AB7-48EC-A892-B0AB820A4AD9}" type="presOf" srcId="{D89091DD-4F59-4338-84C4-9B6FDBAC8ECF}" destId="{5B7C1D1C-3FDD-4EFF-B333-FEF7F47DC410}" srcOrd="0" destOrd="0" presId="urn:microsoft.com/office/officeart/2005/8/layout/default"/>
    <dgm:cxn modelId="{A9D2134F-B40E-4B49-8C57-BB23396C23B9}" srcId="{AB417C5C-8C85-402A-B126-7A6A038A14B1}" destId="{62993567-8983-4FA8-AF7E-93151ACDC0C8}" srcOrd="1" destOrd="0" parTransId="{8760557A-7313-4955-813F-0B06E8AF5763}" sibTransId="{7252C7E7-65D0-478F-82AC-404B37CC10FB}"/>
    <dgm:cxn modelId="{8C0F2B52-27A3-4C14-B1A3-0BB3E008657F}" type="presOf" srcId="{17166445-FD36-4868-8C43-C5673F17EC15}" destId="{98823ABF-126B-430A-97EB-0552A3CB6100}" srcOrd="0" destOrd="0" presId="urn:microsoft.com/office/officeart/2005/8/layout/default"/>
    <dgm:cxn modelId="{40166155-A76A-49BE-9232-EA8405E20387}" type="presOf" srcId="{B0FABB2A-7CD8-424D-A6A6-FB8D3AF3A917}" destId="{68A2CDCA-1C7A-4ED9-A7AB-2FF770FBFC00}" srcOrd="0" destOrd="0" presId="urn:microsoft.com/office/officeart/2005/8/layout/default"/>
    <dgm:cxn modelId="{0D946676-585A-4F8F-98D8-E2BE6656EBC3}" srcId="{AB417C5C-8C85-402A-B126-7A6A038A14B1}" destId="{C1B53853-4DD1-4C88-AD28-25304325E225}" srcOrd="9" destOrd="0" parTransId="{0186EE5E-8CDD-493D-B5BD-1BBD3D807A57}" sibTransId="{A6BC394C-BAD1-4C5D-8457-49E438BB397F}"/>
    <dgm:cxn modelId="{9192A377-C625-428F-91F3-4524B59DF9B8}" srcId="{AB417C5C-8C85-402A-B126-7A6A038A14B1}" destId="{B0FABB2A-7CD8-424D-A6A6-FB8D3AF3A917}" srcOrd="0" destOrd="0" parTransId="{0696B609-C2F2-4E6D-AB8E-0D66A3CDE834}" sibTransId="{E5AFE7C5-476B-4D1F-BE14-5B3A10687E63}"/>
    <dgm:cxn modelId="{0A06467A-6081-4F0F-AFB3-F5F56B604D7D}" type="presOf" srcId="{A3800C91-3833-4EBC-8BBC-33BF3E8316ED}" destId="{604B5B76-FBF6-4636-9733-8C6D6D3F2A6B}" srcOrd="0" destOrd="0" presId="urn:microsoft.com/office/officeart/2005/8/layout/default"/>
    <dgm:cxn modelId="{9A30D893-BA3F-42DE-96AC-8C16A2A213DD}" srcId="{AB417C5C-8C85-402A-B126-7A6A038A14B1}" destId="{EB6D7522-613A-4B1D-8C41-6BE0CF2A176F}" srcOrd="8" destOrd="0" parTransId="{C2A36AAE-580E-447A-A9EE-FF2D155BAB42}" sibTransId="{3EAE65E6-F2ED-4126-992E-5F15D38D045A}"/>
    <dgm:cxn modelId="{191B4C9E-7515-43EB-B80A-8780C31E3B55}" type="presOf" srcId="{62993567-8983-4FA8-AF7E-93151ACDC0C8}" destId="{E04A5EAF-BE25-485A-9998-BBAB1E5D3010}" srcOrd="0" destOrd="0" presId="urn:microsoft.com/office/officeart/2005/8/layout/default"/>
    <dgm:cxn modelId="{0D87C1B2-92B4-4A54-ACB2-D13E531AE24A}" srcId="{AB417C5C-8C85-402A-B126-7A6A038A14B1}" destId="{B41118EF-389B-4218-9354-8D96C6BD342E}" srcOrd="4" destOrd="0" parTransId="{60B01CFA-2AE9-4EC7-8C7F-BBFD31F9C961}" sibTransId="{8017D6ED-1A9A-45D0-9933-C9F4133E6120}"/>
    <dgm:cxn modelId="{F2F1FAC2-BF43-41BE-A274-E7C5BF9788BE}" srcId="{AB417C5C-8C85-402A-B126-7A6A038A14B1}" destId="{B0CF10C5-461F-4020-B576-889397DB90B1}" srcOrd="7" destOrd="0" parTransId="{D2E89467-96F0-47DA-82D2-42A4AF629464}" sibTransId="{B1F7382C-72D2-4179-8851-26259576CB16}"/>
    <dgm:cxn modelId="{6ABF5BD5-2BAE-4BE2-B1F5-19CF6BF43537}" type="presOf" srcId="{B0CF10C5-461F-4020-B576-889397DB90B1}" destId="{A0D03C9B-3457-487A-9A17-6AE6A9C39975}" srcOrd="0" destOrd="0" presId="urn:microsoft.com/office/officeart/2005/8/layout/default"/>
    <dgm:cxn modelId="{CE6E21DB-A037-420F-A1EA-A72C9429731F}" type="presOf" srcId="{EB6D7522-613A-4B1D-8C41-6BE0CF2A176F}" destId="{5C9EFE56-FA16-4F4B-A2B3-ABFF1F7A82CF}" srcOrd="0" destOrd="0" presId="urn:microsoft.com/office/officeart/2005/8/layout/default"/>
    <dgm:cxn modelId="{7151F3DC-92E2-440A-B6F8-508261A5BF7E}" type="presOf" srcId="{B41118EF-389B-4218-9354-8D96C6BD342E}" destId="{F0F152B2-E43C-4505-8213-3E03447F4A67}" srcOrd="0" destOrd="0" presId="urn:microsoft.com/office/officeart/2005/8/layout/default"/>
    <dgm:cxn modelId="{75AA9BDD-C2BB-4642-B850-FF1524445569}" type="presOf" srcId="{6DB55F0D-B284-48E4-A206-2CFFD3EF4D08}" destId="{017AE501-8BD1-4393-A6EE-0E98BECE74EE}" srcOrd="0" destOrd="0" presId="urn:microsoft.com/office/officeart/2005/8/layout/default"/>
    <dgm:cxn modelId="{DF6E0AE2-22DE-454D-ABF3-BD77F4DB28CE}" srcId="{AB417C5C-8C85-402A-B126-7A6A038A14B1}" destId="{95C0898F-6959-4038-B30F-3B228ED27F8F}" srcOrd="3" destOrd="0" parTransId="{2A2CE491-4341-4740-95CD-1AB50EB32397}" sibTransId="{2D49190D-D063-43EC-82A7-6958795BB0D2}"/>
    <dgm:cxn modelId="{8ACB1EEB-69AA-45E4-BDCA-42D40207E92B}" srcId="{AB417C5C-8C85-402A-B126-7A6A038A14B1}" destId="{6DB55F0D-B284-48E4-A206-2CFFD3EF4D08}" srcOrd="2" destOrd="0" parTransId="{5A87AB3C-E32A-46E1-996A-A8261C8B95D6}" sibTransId="{D4F6D91B-C8AE-4621-9D6A-96993E27ECDA}"/>
    <dgm:cxn modelId="{9FBB78F6-EE6A-404A-A1D1-9A54897E01E9}" type="presOf" srcId="{BB46E83F-ED3F-4462-BEB6-8CF349491DFE}" destId="{DAAF500F-0114-4093-8941-07E463913C6F}" srcOrd="0" destOrd="0" presId="urn:microsoft.com/office/officeart/2005/8/layout/default"/>
    <dgm:cxn modelId="{825DFAF8-1222-49E8-9A98-60217C955F82}" srcId="{AB417C5C-8C85-402A-B126-7A6A038A14B1}" destId="{BB46E83F-ED3F-4462-BEB6-8CF349491DFE}" srcOrd="11" destOrd="0" parTransId="{95301B10-05BF-4494-8F81-FF5536118FBD}" sibTransId="{CD28E51F-6820-41B5-A9A3-03D3C262C013}"/>
    <dgm:cxn modelId="{81CA5B33-0FE0-4372-8E56-B168B64A1673}" type="presParOf" srcId="{BE5860FC-7836-4AA6-B576-127149B729A8}" destId="{68A2CDCA-1C7A-4ED9-A7AB-2FF770FBFC00}" srcOrd="0" destOrd="0" presId="urn:microsoft.com/office/officeart/2005/8/layout/default"/>
    <dgm:cxn modelId="{CD2313E7-DF4A-43B7-9032-83D685FC0BA9}" type="presParOf" srcId="{BE5860FC-7836-4AA6-B576-127149B729A8}" destId="{973ECD42-C614-4423-AE1E-D100C73AD1BD}" srcOrd="1" destOrd="0" presId="urn:microsoft.com/office/officeart/2005/8/layout/default"/>
    <dgm:cxn modelId="{3483BB10-5E82-472E-94EC-189B4DFB115A}" type="presParOf" srcId="{BE5860FC-7836-4AA6-B576-127149B729A8}" destId="{E04A5EAF-BE25-485A-9998-BBAB1E5D3010}" srcOrd="2" destOrd="0" presId="urn:microsoft.com/office/officeart/2005/8/layout/default"/>
    <dgm:cxn modelId="{A61B1343-C6C7-4BB2-890F-3300C3B434AD}" type="presParOf" srcId="{BE5860FC-7836-4AA6-B576-127149B729A8}" destId="{DB3EA8A0-711F-4C45-823C-BF61515D4F02}" srcOrd="3" destOrd="0" presId="urn:microsoft.com/office/officeart/2005/8/layout/default"/>
    <dgm:cxn modelId="{57D0A4DC-FF40-4A9F-95EF-B93B723B760C}" type="presParOf" srcId="{BE5860FC-7836-4AA6-B576-127149B729A8}" destId="{017AE501-8BD1-4393-A6EE-0E98BECE74EE}" srcOrd="4" destOrd="0" presId="urn:microsoft.com/office/officeart/2005/8/layout/default"/>
    <dgm:cxn modelId="{E3A6BFF6-DCD7-4404-B95E-024EB49761A6}" type="presParOf" srcId="{BE5860FC-7836-4AA6-B576-127149B729A8}" destId="{BAF6C5E0-BC47-416C-B4EF-773159CAD6B6}" srcOrd="5" destOrd="0" presId="urn:microsoft.com/office/officeart/2005/8/layout/default"/>
    <dgm:cxn modelId="{DFF6065E-96C7-4422-9FDC-22B6EF6975BE}" type="presParOf" srcId="{BE5860FC-7836-4AA6-B576-127149B729A8}" destId="{96E61585-96D5-401D-85B3-70214FAE8FDD}" srcOrd="6" destOrd="0" presId="urn:microsoft.com/office/officeart/2005/8/layout/default"/>
    <dgm:cxn modelId="{C2682AE2-7706-4B6B-AA11-8621AC2D349F}" type="presParOf" srcId="{BE5860FC-7836-4AA6-B576-127149B729A8}" destId="{08A45EA8-C24C-4A31-9F2C-1E5275BA7220}" srcOrd="7" destOrd="0" presId="urn:microsoft.com/office/officeart/2005/8/layout/default"/>
    <dgm:cxn modelId="{93CFE29A-CCA8-4023-BCC0-F36E71294021}" type="presParOf" srcId="{BE5860FC-7836-4AA6-B576-127149B729A8}" destId="{F0F152B2-E43C-4505-8213-3E03447F4A67}" srcOrd="8" destOrd="0" presId="urn:microsoft.com/office/officeart/2005/8/layout/default"/>
    <dgm:cxn modelId="{7BC23630-1BD7-4E7B-904C-2D7AA5C194B1}" type="presParOf" srcId="{BE5860FC-7836-4AA6-B576-127149B729A8}" destId="{AA96EFB4-D8E8-4566-980D-F743AE8D1A17}" srcOrd="9" destOrd="0" presId="urn:microsoft.com/office/officeart/2005/8/layout/default"/>
    <dgm:cxn modelId="{6F66360E-F351-4D71-BD9F-1A26DA606477}" type="presParOf" srcId="{BE5860FC-7836-4AA6-B576-127149B729A8}" destId="{98823ABF-126B-430A-97EB-0552A3CB6100}" srcOrd="10" destOrd="0" presId="urn:microsoft.com/office/officeart/2005/8/layout/default"/>
    <dgm:cxn modelId="{6B773788-9584-4F58-AE66-4D9202590DFA}" type="presParOf" srcId="{BE5860FC-7836-4AA6-B576-127149B729A8}" destId="{BDE0E725-E634-4B1C-AF38-816AC53428CA}" srcOrd="11" destOrd="0" presId="urn:microsoft.com/office/officeart/2005/8/layout/default"/>
    <dgm:cxn modelId="{E56ACACE-B55D-4654-A0DA-B66B2A540714}" type="presParOf" srcId="{BE5860FC-7836-4AA6-B576-127149B729A8}" destId="{604B5B76-FBF6-4636-9733-8C6D6D3F2A6B}" srcOrd="12" destOrd="0" presId="urn:microsoft.com/office/officeart/2005/8/layout/default"/>
    <dgm:cxn modelId="{6ADF0270-CF94-44DA-8E65-4CFDF5A4F7B1}" type="presParOf" srcId="{BE5860FC-7836-4AA6-B576-127149B729A8}" destId="{AF2BB130-A5A4-44AF-BF6F-D23D179E7497}" srcOrd="13" destOrd="0" presId="urn:microsoft.com/office/officeart/2005/8/layout/default"/>
    <dgm:cxn modelId="{E134EF57-CC8F-4D83-B1E4-422548EEB859}" type="presParOf" srcId="{BE5860FC-7836-4AA6-B576-127149B729A8}" destId="{A0D03C9B-3457-487A-9A17-6AE6A9C39975}" srcOrd="14" destOrd="0" presId="urn:microsoft.com/office/officeart/2005/8/layout/default"/>
    <dgm:cxn modelId="{A00717FC-EBF5-437B-8018-43DF5412C41F}" type="presParOf" srcId="{BE5860FC-7836-4AA6-B576-127149B729A8}" destId="{6125FD34-2822-4FAF-B30C-7AAC2E27411D}" srcOrd="15" destOrd="0" presId="urn:microsoft.com/office/officeart/2005/8/layout/default"/>
    <dgm:cxn modelId="{805007C6-B1CE-4B06-93ED-76B85E0B5CA5}" type="presParOf" srcId="{BE5860FC-7836-4AA6-B576-127149B729A8}" destId="{5C9EFE56-FA16-4F4B-A2B3-ABFF1F7A82CF}" srcOrd="16" destOrd="0" presId="urn:microsoft.com/office/officeart/2005/8/layout/default"/>
    <dgm:cxn modelId="{AE272421-A42D-4B32-8758-CDED2072B0FA}" type="presParOf" srcId="{BE5860FC-7836-4AA6-B576-127149B729A8}" destId="{EDD32A97-B81F-459A-8525-A982B147F809}" srcOrd="17" destOrd="0" presId="urn:microsoft.com/office/officeart/2005/8/layout/default"/>
    <dgm:cxn modelId="{2E39B96B-9F6C-47EE-9564-7A31E4C0A0E3}" type="presParOf" srcId="{BE5860FC-7836-4AA6-B576-127149B729A8}" destId="{37649BDA-78D1-4DD0-B5E7-3789EA3EAF06}" srcOrd="18" destOrd="0" presId="urn:microsoft.com/office/officeart/2005/8/layout/default"/>
    <dgm:cxn modelId="{BF3A9D7E-1313-433E-8476-2B8A88536EC5}" type="presParOf" srcId="{BE5860FC-7836-4AA6-B576-127149B729A8}" destId="{FBACFEED-0466-493E-8999-94D705AA9A8D}" srcOrd="19" destOrd="0" presId="urn:microsoft.com/office/officeart/2005/8/layout/default"/>
    <dgm:cxn modelId="{75635807-1D8E-4CA9-BDAF-E951FD1757DB}" type="presParOf" srcId="{BE5860FC-7836-4AA6-B576-127149B729A8}" destId="{5B7C1D1C-3FDD-4EFF-B333-FEF7F47DC410}" srcOrd="20" destOrd="0" presId="urn:microsoft.com/office/officeart/2005/8/layout/default"/>
    <dgm:cxn modelId="{232CFD7F-8F8D-444B-A3BB-44C7354AA433}" type="presParOf" srcId="{BE5860FC-7836-4AA6-B576-127149B729A8}" destId="{D66E5FCE-BFEF-4240-AD84-E3C6EFDE3903}" srcOrd="21" destOrd="0" presId="urn:microsoft.com/office/officeart/2005/8/layout/default"/>
    <dgm:cxn modelId="{D4BE0BCD-E391-4E9A-814E-493CEA0B5D93}" type="presParOf" srcId="{BE5860FC-7836-4AA6-B576-127149B729A8}" destId="{DAAF500F-0114-4093-8941-07E463913C6F}"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a:t>Promoting antimicrobial stewardship</a:t>
          </a:r>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a:t>Embedding digital systems to enhance our clinical services</a:t>
          </a:r>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a:t>Preventing SSI</a:t>
          </a:r>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a:t>Preventing the transmission of SARS-CoV-2 in our hospitals</a:t>
          </a:r>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a:t>Preventing Gram-negative bloodstream infection</a:t>
          </a:r>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5">
        <dgm:presLayoutVars>
          <dgm:bulletEnabled val="1"/>
        </dgm:presLayoutVars>
      </dgm:prSet>
      <dgm:spPr/>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pt>
  </dgm:ptLst>
  <dgm:cxnLst>
    <dgm:cxn modelId="{2F80A723-81A4-42D2-9C14-4B7DCE0CB714}" srcId="{FE10259A-EB90-4BE6-BC48-99E487FBB093}" destId="{F38B4198-50C7-4CE9-A798-E5F5DC006023}" srcOrd="0" destOrd="0" parTransId="{514A2BBC-D969-42D3-AC26-A71926FA8DDB}" sibTransId="{41A434CA-2241-4101-8F8A-67DFCF7EACB3}"/>
    <dgm:cxn modelId="{4637DC37-67F1-4182-AB8B-021AE1664B64}" srcId="{FE10259A-EB90-4BE6-BC48-99E487FBB093}" destId="{0FF1A493-4D9D-4C0D-A5BC-7947F61653F1}" srcOrd="1" destOrd="0" parTransId="{CFB7604D-5935-429F-9E77-311FE1034F0A}" sibTransId="{0F22BD5F-216D-4D64-8097-8D1A18DAD11C}"/>
    <dgm:cxn modelId="{1C51A93B-D554-463C-914C-A89B4537F664}" srcId="{FE10259A-EB90-4BE6-BC48-99E487FBB093}" destId="{BB4CA931-248E-46AD-BC43-EDCE35354AF9}" srcOrd="4" destOrd="0" parTransId="{DCDDDD24-5641-48DA-B9FF-C41116B4D445}" sibTransId="{2462BA90-1431-465A-A5C6-3616793E7817}"/>
    <dgm:cxn modelId="{5FFC614D-0613-44EC-8CB5-7A12A5887BB1}" type="presOf" srcId="{0FF1A493-4D9D-4C0D-A5BC-7947F61653F1}" destId="{C1CA02B4-CA5E-4A1A-BFFD-74602DA98207}" srcOrd="0" destOrd="0" presId="urn:diagrams.loki3.com/VaryingWidthList"/>
    <dgm:cxn modelId="{31978877-7219-4D7D-91E9-251D0A8BADFB}" type="presOf" srcId="{B082E0FE-275C-4CE6-BFD0-CEF3F318795B}" destId="{2B00D9FC-E4C2-483D-8D07-072A5C07B15A}" srcOrd="0" destOrd="0" presId="urn:diagrams.loki3.com/VaryingWidthList"/>
    <dgm:cxn modelId="{D5A10286-FA31-4C6E-82F4-10C5C3934BE0}" type="presOf" srcId="{F38B4198-50C7-4CE9-A798-E5F5DC006023}" destId="{1932E1A4-000D-41F1-9A40-408530E5B3A9}" srcOrd="0" destOrd="0" presId="urn:diagrams.loki3.com/VaryingWidthList"/>
    <dgm:cxn modelId="{B85DF595-8397-4A07-8CBB-FF681CA9D772}" type="presOf" srcId="{EA1E50E0-E6A2-4172-9109-75AE45FDCA8B}" destId="{C3B447CE-801C-47CA-9F83-5F770D3DB2A4}" srcOrd="0" destOrd="0" presId="urn:diagrams.loki3.com/VaryingWidthList"/>
    <dgm:cxn modelId="{8C008798-D3D1-4DB6-A530-BFDDCEE1FF59}" type="presOf" srcId="{FE10259A-EB90-4BE6-BC48-99E487FBB093}" destId="{1D595C6F-2AAE-477E-AE43-61E1B37F540E}" srcOrd="0" destOrd="0" presId="urn:diagrams.loki3.com/VaryingWidthList"/>
    <dgm:cxn modelId="{DAE265A0-E907-4B7E-A96A-A59A44DEE77C}" type="presOf" srcId="{BB4CA931-248E-46AD-BC43-EDCE35354AF9}" destId="{FBDE024A-77F0-4C98-A8EE-9BA7E1ABC58F}"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B4C86EEA-E7B2-46FE-A381-BF83F00C2558}" srcId="{FE10259A-EB90-4BE6-BC48-99E487FBB093}" destId="{EA1E50E0-E6A2-4172-9109-75AE45FDCA8B}" srcOrd="3" destOrd="0" parTransId="{1C6E82E5-E1EF-4984-9DF9-697430005068}" sibTransId="{2B6CA1D2-7FF8-4F86-97BE-E219359CF907}"/>
    <dgm:cxn modelId="{095631C1-A105-451B-A798-CCD69430BB44}" type="presParOf" srcId="{1D595C6F-2AAE-477E-AE43-61E1B37F540E}" destId="{1932E1A4-000D-41F1-9A40-408530E5B3A9}" srcOrd="0" destOrd="0" presId="urn:diagrams.loki3.com/VaryingWidthList"/>
    <dgm:cxn modelId="{3E349E1C-5076-4A4C-9C1B-77376297C4C3}" type="presParOf" srcId="{1D595C6F-2AAE-477E-AE43-61E1B37F540E}" destId="{DA755126-6A9D-4917-9A82-C86458AAE519}" srcOrd="1" destOrd="0" presId="urn:diagrams.loki3.com/VaryingWidthList"/>
    <dgm:cxn modelId="{AA6883AF-9A18-45D3-9BEC-AF5B7A1DB984}" type="presParOf" srcId="{1D595C6F-2AAE-477E-AE43-61E1B37F540E}" destId="{C1CA02B4-CA5E-4A1A-BFFD-74602DA98207}" srcOrd="2" destOrd="0" presId="urn:diagrams.loki3.com/VaryingWidthList"/>
    <dgm:cxn modelId="{F9B1F99F-4715-459D-B783-1CC54741006B}" type="presParOf" srcId="{1D595C6F-2AAE-477E-AE43-61E1B37F540E}" destId="{10D99774-F159-4A45-94E9-A82E532080FA}" srcOrd="3" destOrd="0" presId="urn:diagrams.loki3.com/VaryingWidthList"/>
    <dgm:cxn modelId="{9AB0CC42-F825-4945-B683-70C9973F7175}" type="presParOf" srcId="{1D595C6F-2AAE-477E-AE43-61E1B37F540E}" destId="{2B00D9FC-E4C2-483D-8D07-072A5C07B15A}" srcOrd="4" destOrd="0" presId="urn:diagrams.loki3.com/VaryingWidthList"/>
    <dgm:cxn modelId="{4EDEAD7E-481A-4E52-8C3C-61678E8A1ECA}" type="presParOf" srcId="{1D595C6F-2AAE-477E-AE43-61E1B37F540E}" destId="{EBDC22CA-7A74-4DE8-8DCD-64EA45732587}" srcOrd="5" destOrd="0" presId="urn:diagrams.loki3.com/VaryingWidthList"/>
    <dgm:cxn modelId="{C1CC93CE-801C-4612-9E87-EB7D096C3A2A}" type="presParOf" srcId="{1D595C6F-2AAE-477E-AE43-61E1B37F540E}" destId="{C3B447CE-801C-47CA-9F83-5F770D3DB2A4}" srcOrd="6" destOrd="0" presId="urn:diagrams.loki3.com/VaryingWidthList"/>
    <dgm:cxn modelId="{BFF01D32-E950-43D9-A84E-E2B369FBAD04}" type="presParOf" srcId="{1D595C6F-2AAE-477E-AE43-61E1B37F540E}" destId="{AB9F0C17-0291-4604-9EAF-834CDDCDD6C9}" srcOrd="7" destOrd="0" presId="urn:diagrams.loki3.com/VaryingWidthList"/>
    <dgm:cxn modelId="{E233E687-0DEB-48DE-8F13-970232C156F0}"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A343EE0-9ADB-41D8-96D5-4E306ED9F92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B990E4CD-9336-4F85-A7BB-0813FB65B2E4}">
      <dgm:prSet phldrT="[Text]"/>
      <dgm:spPr>
        <a:solidFill>
          <a:schemeClr val="accent3">
            <a:lumMod val="75000"/>
          </a:schemeClr>
        </a:solidFill>
      </dgm:spPr>
      <dgm:t>
        <a:bodyPr/>
        <a:lstStyle/>
        <a:p>
          <a:r>
            <a:rPr lang="en-GB" dirty="0">
              <a:latin typeface="Arial" panose="020B0604020202020204" pitchFamily="34" charset="0"/>
              <a:cs typeface="Arial" panose="020B0604020202020204" pitchFamily="34" charset="0"/>
            </a:rPr>
            <a:t>Priorities</a:t>
          </a:r>
        </a:p>
      </dgm:t>
    </dgm:pt>
    <dgm:pt modelId="{D2CCB8FF-2434-49E9-A70F-4966D0446C89}" type="parTrans" cxnId="{7D93A635-AA09-486F-ABB5-9113C7D194C4}">
      <dgm:prSet/>
      <dgm:spPr/>
      <dgm:t>
        <a:bodyPr/>
        <a:lstStyle/>
        <a:p>
          <a:endParaRPr lang="en-GB">
            <a:latin typeface="Arial" panose="020B0604020202020204" pitchFamily="34" charset="0"/>
            <a:cs typeface="Arial" panose="020B0604020202020204" pitchFamily="34" charset="0"/>
          </a:endParaRPr>
        </a:p>
      </dgm:t>
    </dgm:pt>
    <dgm:pt modelId="{330F1AF1-1DC0-4536-8D17-ADA11095FD31}" type="sibTrans" cxnId="{7D93A635-AA09-486F-ABB5-9113C7D194C4}">
      <dgm:prSet/>
      <dgm:spPr/>
      <dgm:t>
        <a:bodyPr/>
        <a:lstStyle/>
        <a:p>
          <a:endParaRPr lang="en-GB">
            <a:latin typeface="Arial" panose="020B0604020202020204" pitchFamily="34" charset="0"/>
            <a:cs typeface="Arial" panose="020B0604020202020204" pitchFamily="34" charset="0"/>
          </a:endParaRPr>
        </a:p>
      </dgm:t>
    </dgm:pt>
    <dgm:pt modelId="{DC8C5F73-6341-40BE-8DE5-6EA0719F1C1F}">
      <dgm:prSet phldrT="[Text]"/>
      <dgm:spPr>
        <a:solidFill>
          <a:srgbClr val="FFC000"/>
        </a:solidFill>
      </dgm:spPr>
      <dgm:t>
        <a:bodyPr/>
        <a:lstStyle/>
        <a:p>
          <a:r>
            <a:rPr lang="en-GB" dirty="0">
              <a:latin typeface="Arial" panose="020B0604020202020204" pitchFamily="34" charset="0"/>
              <a:cs typeface="Arial" panose="020B0604020202020204" pitchFamily="34" charset="0"/>
            </a:rPr>
            <a:t>What’s hot in IPC</a:t>
          </a:r>
        </a:p>
      </dgm:t>
    </dgm:pt>
    <dgm:pt modelId="{901352DC-7236-496B-8946-52F20038B4E6}" type="parTrans" cxnId="{FFA9D4A7-7CA3-4A79-8AFC-59B0B0F7282C}">
      <dgm:prSet/>
      <dgm:spPr/>
      <dgm:t>
        <a:bodyPr/>
        <a:lstStyle/>
        <a:p>
          <a:endParaRPr lang="en-GB">
            <a:latin typeface="Arial" panose="020B0604020202020204" pitchFamily="34" charset="0"/>
            <a:cs typeface="Arial" panose="020B0604020202020204" pitchFamily="34" charset="0"/>
          </a:endParaRPr>
        </a:p>
      </dgm:t>
    </dgm:pt>
    <dgm:pt modelId="{AC3C2523-D826-4797-B5BC-A2D323937ACE}" type="sibTrans" cxnId="{FFA9D4A7-7CA3-4A79-8AFC-59B0B0F7282C}">
      <dgm:prSet/>
      <dgm:spPr/>
      <dgm:t>
        <a:bodyPr/>
        <a:lstStyle/>
        <a:p>
          <a:endParaRPr lang="en-GB">
            <a:latin typeface="Arial" panose="020B0604020202020204" pitchFamily="34" charset="0"/>
            <a:cs typeface="Arial" panose="020B0604020202020204" pitchFamily="34" charset="0"/>
          </a:endParaRPr>
        </a:p>
      </dgm:t>
    </dgm:pt>
    <dgm:pt modelId="{B22DD433-E3D5-4591-8BFE-1B5F24CD8E31}" type="pres">
      <dgm:prSet presAssocID="{3A343EE0-9ADB-41D8-96D5-4E306ED9F922}" presName="linear" presStyleCnt="0">
        <dgm:presLayoutVars>
          <dgm:animLvl val="lvl"/>
          <dgm:resizeHandles val="exact"/>
        </dgm:presLayoutVars>
      </dgm:prSet>
      <dgm:spPr/>
    </dgm:pt>
    <dgm:pt modelId="{C2F3026C-B952-43BC-B6A4-188FE74904DD}" type="pres">
      <dgm:prSet presAssocID="{B990E4CD-9336-4F85-A7BB-0813FB65B2E4}" presName="parentText" presStyleLbl="node1" presStyleIdx="0" presStyleCnt="2">
        <dgm:presLayoutVars>
          <dgm:chMax val="0"/>
          <dgm:bulletEnabled val="1"/>
        </dgm:presLayoutVars>
      </dgm:prSet>
      <dgm:spPr/>
    </dgm:pt>
    <dgm:pt modelId="{A05336BC-C612-423B-AA87-E8E736B349EF}" type="pres">
      <dgm:prSet presAssocID="{330F1AF1-1DC0-4536-8D17-ADA11095FD31}" presName="spacer" presStyleCnt="0"/>
      <dgm:spPr/>
    </dgm:pt>
    <dgm:pt modelId="{B326B1E7-C3E3-4BE9-9242-BD5137D8D5C3}" type="pres">
      <dgm:prSet presAssocID="{DC8C5F73-6341-40BE-8DE5-6EA0719F1C1F}" presName="parentText" presStyleLbl="node1" presStyleIdx="1" presStyleCnt="2">
        <dgm:presLayoutVars>
          <dgm:chMax val="0"/>
          <dgm:bulletEnabled val="1"/>
        </dgm:presLayoutVars>
      </dgm:prSet>
      <dgm:spPr/>
    </dgm:pt>
  </dgm:ptLst>
  <dgm:cxnLst>
    <dgm:cxn modelId="{7D93A635-AA09-486F-ABB5-9113C7D194C4}" srcId="{3A343EE0-9ADB-41D8-96D5-4E306ED9F922}" destId="{B990E4CD-9336-4F85-A7BB-0813FB65B2E4}" srcOrd="0" destOrd="0" parTransId="{D2CCB8FF-2434-49E9-A70F-4966D0446C89}" sibTransId="{330F1AF1-1DC0-4536-8D17-ADA11095FD31}"/>
    <dgm:cxn modelId="{6F57DB57-4A17-4FCF-AFF1-66DA90DA9015}" type="presOf" srcId="{B990E4CD-9336-4F85-A7BB-0813FB65B2E4}" destId="{C2F3026C-B952-43BC-B6A4-188FE74904DD}" srcOrd="0" destOrd="0" presId="urn:microsoft.com/office/officeart/2005/8/layout/vList2"/>
    <dgm:cxn modelId="{FFA9D4A7-7CA3-4A79-8AFC-59B0B0F7282C}" srcId="{3A343EE0-9ADB-41D8-96D5-4E306ED9F922}" destId="{DC8C5F73-6341-40BE-8DE5-6EA0719F1C1F}" srcOrd="1" destOrd="0" parTransId="{901352DC-7236-496B-8946-52F20038B4E6}" sibTransId="{AC3C2523-D826-4797-B5BC-A2D323937ACE}"/>
    <dgm:cxn modelId="{C430A2B7-7706-479E-9CD3-62AC46325548}" type="presOf" srcId="{3A343EE0-9ADB-41D8-96D5-4E306ED9F922}" destId="{B22DD433-E3D5-4591-8BFE-1B5F24CD8E31}" srcOrd="0" destOrd="0" presId="urn:microsoft.com/office/officeart/2005/8/layout/vList2"/>
    <dgm:cxn modelId="{C2D429C5-3E57-492C-A065-872FE1AF1A16}" type="presOf" srcId="{DC8C5F73-6341-40BE-8DE5-6EA0719F1C1F}" destId="{B326B1E7-C3E3-4BE9-9242-BD5137D8D5C3}" srcOrd="0" destOrd="0" presId="urn:microsoft.com/office/officeart/2005/8/layout/vList2"/>
    <dgm:cxn modelId="{7AC7939A-884F-4BE3-899F-5F0691D87716}" type="presParOf" srcId="{B22DD433-E3D5-4591-8BFE-1B5F24CD8E31}" destId="{C2F3026C-B952-43BC-B6A4-188FE74904DD}" srcOrd="0" destOrd="0" presId="urn:microsoft.com/office/officeart/2005/8/layout/vList2"/>
    <dgm:cxn modelId="{C931899A-0096-4BC7-925F-98782DEB5573}" type="presParOf" srcId="{B22DD433-E3D5-4591-8BFE-1B5F24CD8E31}" destId="{A05336BC-C612-423B-AA87-E8E736B349EF}" srcOrd="1" destOrd="0" presId="urn:microsoft.com/office/officeart/2005/8/layout/vList2"/>
    <dgm:cxn modelId="{403AFEC8-775C-4958-978E-375593FB5B8F}" type="presParOf" srcId="{B22DD433-E3D5-4591-8BFE-1B5F24CD8E31}" destId="{B326B1E7-C3E3-4BE9-9242-BD5137D8D5C3}" srcOrd="2"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F3026C-B952-43BC-B6A4-188FE74904DD}">
      <dsp:nvSpPr>
        <dsp:cNvPr id="0" name=""/>
        <dsp:cNvSpPr/>
      </dsp:nvSpPr>
      <dsp:spPr>
        <a:xfrm>
          <a:off x="0" y="640959"/>
          <a:ext cx="6096000" cy="1310400"/>
        </a:xfrm>
        <a:prstGeom prst="roundRect">
          <a:avLst/>
        </a:prstGeom>
        <a:solidFill>
          <a:schemeClr val="accent3">
            <a:lumMod val="75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GB" sz="5600" kern="1200" dirty="0">
              <a:latin typeface="Arial" panose="020B0604020202020204" pitchFamily="34" charset="0"/>
              <a:cs typeface="Arial" panose="020B0604020202020204" pitchFamily="34" charset="0"/>
            </a:rPr>
            <a:t>Priorities</a:t>
          </a:r>
        </a:p>
      </dsp:txBody>
      <dsp:txXfrm>
        <a:off x="63968" y="704927"/>
        <a:ext cx="5968064" cy="1182464"/>
      </dsp:txXfrm>
    </dsp:sp>
    <dsp:sp modelId="{B326B1E7-C3E3-4BE9-9242-BD5137D8D5C3}">
      <dsp:nvSpPr>
        <dsp:cNvPr id="0" name=""/>
        <dsp:cNvSpPr/>
      </dsp:nvSpPr>
      <dsp:spPr>
        <a:xfrm>
          <a:off x="0" y="2112639"/>
          <a:ext cx="6096000" cy="1310400"/>
        </a:xfrm>
        <a:prstGeom prst="roundRect">
          <a:avLst/>
        </a:prstGeom>
        <a:solidFill>
          <a:srgbClr val="FFC000"/>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GB" sz="5600" kern="1200" dirty="0">
              <a:latin typeface="Arial" panose="020B0604020202020204" pitchFamily="34" charset="0"/>
              <a:cs typeface="Arial" panose="020B0604020202020204" pitchFamily="34" charset="0"/>
            </a:rPr>
            <a:t>What’s hot in IPC</a:t>
          </a:r>
        </a:p>
      </dsp:txBody>
      <dsp:txXfrm>
        <a:off x="63968" y="2176607"/>
        <a:ext cx="5968064" cy="11824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Promoting antimicrobial stewardship</a:t>
          </a:r>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Embedding digital systems to enhance our clinical services</a:t>
          </a:r>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Gram-negative bloodstream infection</a:t>
          </a:r>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SSI</a:t>
          </a:r>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the transmission of SARS-CoV-2 in our hospitals</a:t>
          </a:r>
        </a:p>
      </dsp:txBody>
      <dsp:txXfrm>
        <a:off x="1989455" y="3384906"/>
        <a:ext cx="4230000" cy="8054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Promoting antimicrobial stewardship</a:t>
          </a:r>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Embedding digital systems to enhance our clinical services</a:t>
          </a:r>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Gram-negative bloodstream infection</a:t>
          </a:r>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SSI</a:t>
          </a:r>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the transmission of SARS-CoV-2 in our hospitals</a:t>
          </a:r>
        </a:p>
      </dsp:txBody>
      <dsp:txXfrm>
        <a:off x="1989455" y="3384906"/>
        <a:ext cx="4230000" cy="8054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Promoting antimicrobial stewardship</a:t>
          </a:r>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Embedding digital systems to enhance our clinical services</a:t>
          </a:r>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Gram-negative bloodstream infection</a:t>
          </a:r>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SSI</a:t>
          </a:r>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the transmission of SARS-CoV-2 in our hospitals</a:t>
          </a:r>
        </a:p>
      </dsp:txBody>
      <dsp:txXfrm>
        <a:off x="1989455" y="3384906"/>
        <a:ext cx="4230000" cy="8054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Promoting antimicrobial stewardship</a:t>
          </a:r>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Embedding digital systems to enhance our clinical services</a:t>
          </a:r>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Preventing Gram-negative bloodstream infection</a:t>
          </a:r>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SSI</a:t>
          </a:r>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the transmission of SARS-CoV-2 in our hospitals</a:t>
          </a:r>
        </a:p>
      </dsp:txBody>
      <dsp:txXfrm>
        <a:off x="1989455" y="3384906"/>
        <a:ext cx="4230000" cy="8054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9672F0-9D5B-4BD3-840B-08B73BEDF2EB}">
      <dsp:nvSpPr>
        <dsp:cNvPr id="0" name=""/>
        <dsp:cNvSpPr/>
      </dsp:nvSpPr>
      <dsp:spPr>
        <a:xfrm>
          <a:off x="1835251" y="1185345"/>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panose="020B0604020202020204" pitchFamily="34" charset="0"/>
              <a:cs typeface="Arial" panose="020B0604020202020204" pitchFamily="34" charset="0"/>
            </a:rPr>
            <a:t>Patient factors</a:t>
          </a:r>
        </a:p>
      </dsp:txBody>
      <dsp:txXfrm>
        <a:off x="1967272" y="1317366"/>
        <a:ext cx="637455" cy="637455"/>
      </dsp:txXfrm>
    </dsp:sp>
    <dsp:sp modelId="{05730118-2967-4D44-95D4-E4912E2AD65D}">
      <dsp:nvSpPr>
        <dsp:cNvPr id="0" name=""/>
        <dsp:cNvSpPr/>
      </dsp:nvSpPr>
      <dsp:spPr>
        <a:xfrm rot="16200000">
          <a:off x="2149813" y="1031413"/>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latin typeface="Arial" panose="020B0604020202020204" pitchFamily="34" charset="0"/>
            <a:cs typeface="Arial" panose="020B0604020202020204" pitchFamily="34" charset="0"/>
          </a:endParaRPr>
        </a:p>
      </dsp:txBody>
      <dsp:txXfrm>
        <a:off x="2279190" y="1042350"/>
        <a:ext cx="13618" cy="13618"/>
      </dsp:txXfrm>
    </dsp:sp>
    <dsp:sp modelId="{FAAFABF1-BC53-4230-9797-A96C01F578D0}">
      <dsp:nvSpPr>
        <dsp:cNvPr id="0" name=""/>
        <dsp:cNvSpPr/>
      </dsp:nvSpPr>
      <dsp:spPr>
        <a:xfrm>
          <a:off x="1835251" y="11476"/>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Devices</a:t>
          </a:r>
        </a:p>
      </dsp:txBody>
      <dsp:txXfrm>
        <a:off x="1967272" y="143497"/>
        <a:ext cx="637455" cy="637455"/>
      </dsp:txXfrm>
    </dsp:sp>
    <dsp:sp modelId="{C8CCFA92-F6CA-4BD3-B552-CF7B8900ECE6}">
      <dsp:nvSpPr>
        <dsp:cNvPr id="0" name=""/>
        <dsp:cNvSpPr/>
      </dsp:nvSpPr>
      <dsp:spPr>
        <a:xfrm rot="20520000">
          <a:off x="2708022" y="1436975"/>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37398" y="1447912"/>
        <a:ext cx="13618" cy="13618"/>
      </dsp:txXfrm>
    </dsp:sp>
    <dsp:sp modelId="{B915919A-3809-4910-879F-88ED6E3A1607}">
      <dsp:nvSpPr>
        <dsp:cNvPr id="0" name=""/>
        <dsp:cNvSpPr/>
      </dsp:nvSpPr>
      <dsp:spPr>
        <a:xfrm>
          <a:off x="2951667" y="822600"/>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AMR</a:t>
          </a:r>
        </a:p>
      </dsp:txBody>
      <dsp:txXfrm>
        <a:off x="3083688" y="954621"/>
        <a:ext cx="637455" cy="637455"/>
      </dsp:txXfrm>
    </dsp:sp>
    <dsp:sp modelId="{014C9C97-ED19-41A0-8426-6DA10BE114A1}">
      <dsp:nvSpPr>
        <dsp:cNvPr id="0" name=""/>
        <dsp:cNvSpPr/>
      </dsp:nvSpPr>
      <dsp:spPr>
        <a:xfrm rot="3240000">
          <a:off x="2494805" y="2093188"/>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4182" y="2104125"/>
        <a:ext cx="13618" cy="13618"/>
      </dsp:txXfrm>
    </dsp:sp>
    <dsp:sp modelId="{5E023E7B-D6C4-44D8-87E0-B0DD7CB1F02E}">
      <dsp:nvSpPr>
        <dsp:cNvPr id="0" name=""/>
        <dsp:cNvSpPr/>
      </dsp:nvSpPr>
      <dsp:spPr>
        <a:xfrm>
          <a:off x="2525234" y="2135026"/>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Surgery &amp; wounds</a:t>
          </a:r>
        </a:p>
      </dsp:txBody>
      <dsp:txXfrm>
        <a:off x="2657255" y="2267047"/>
        <a:ext cx="637455" cy="637455"/>
      </dsp:txXfrm>
    </dsp:sp>
    <dsp:sp modelId="{FDECD69B-4987-41D9-AC27-A1E162F6881B}">
      <dsp:nvSpPr>
        <dsp:cNvPr id="0" name=""/>
        <dsp:cNvSpPr/>
      </dsp:nvSpPr>
      <dsp:spPr>
        <a:xfrm rot="7560000">
          <a:off x="1804822" y="2093188"/>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934199" y="2104125"/>
        <a:ext cx="13618" cy="13618"/>
      </dsp:txXfrm>
    </dsp:sp>
    <dsp:sp modelId="{8E25E403-7CC4-4EED-8143-A29AEF499E5D}">
      <dsp:nvSpPr>
        <dsp:cNvPr id="0" name=""/>
        <dsp:cNvSpPr/>
      </dsp:nvSpPr>
      <dsp:spPr>
        <a:xfrm>
          <a:off x="1145268" y="2135026"/>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High risk patients</a:t>
          </a:r>
        </a:p>
      </dsp:txBody>
      <dsp:txXfrm>
        <a:off x="1277289" y="2267047"/>
        <a:ext cx="637455" cy="637455"/>
      </dsp:txXfrm>
    </dsp:sp>
    <dsp:sp modelId="{EDF4E77B-9BD9-47D6-8E45-FA891B0A9FA1}">
      <dsp:nvSpPr>
        <dsp:cNvPr id="0" name=""/>
        <dsp:cNvSpPr/>
      </dsp:nvSpPr>
      <dsp:spPr>
        <a:xfrm rot="11880000">
          <a:off x="1591605" y="1436975"/>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720982" y="1447912"/>
        <a:ext cx="13618" cy="13618"/>
      </dsp:txXfrm>
    </dsp:sp>
    <dsp:sp modelId="{CC3A7064-B69F-4B74-B21D-A2AD477E4D8F}">
      <dsp:nvSpPr>
        <dsp:cNvPr id="0" name=""/>
        <dsp:cNvSpPr/>
      </dsp:nvSpPr>
      <dsp:spPr>
        <a:xfrm>
          <a:off x="718834" y="822600"/>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Hydration &amp; UTI</a:t>
          </a:r>
        </a:p>
      </dsp:txBody>
      <dsp:txXfrm>
        <a:off x="850855" y="954621"/>
        <a:ext cx="637455" cy="6374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3A1A17-5382-4422-BAC7-DB4115CC2C7E}">
      <dsp:nvSpPr>
        <dsp:cNvPr id="0" name=""/>
        <dsp:cNvSpPr/>
      </dsp:nvSpPr>
      <dsp:spPr>
        <a:xfrm>
          <a:off x="401110" y="154"/>
          <a:ext cx="944588" cy="566753"/>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Lab testing</a:t>
          </a:r>
        </a:p>
      </dsp:txBody>
      <dsp:txXfrm>
        <a:off x="401110" y="154"/>
        <a:ext cx="944588" cy="566753"/>
      </dsp:txXfrm>
    </dsp:sp>
    <dsp:sp modelId="{D74286C5-7A1B-4A05-81B8-933F48AF1DAD}">
      <dsp:nvSpPr>
        <dsp:cNvPr id="0" name=""/>
        <dsp:cNvSpPr/>
      </dsp:nvSpPr>
      <dsp:spPr>
        <a:xfrm>
          <a:off x="1440158" y="154"/>
          <a:ext cx="944588" cy="566753"/>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Patient sampling</a:t>
          </a:r>
        </a:p>
      </dsp:txBody>
      <dsp:txXfrm>
        <a:off x="1440158" y="154"/>
        <a:ext cx="944588" cy="566753"/>
      </dsp:txXfrm>
    </dsp:sp>
    <dsp:sp modelId="{DC56A25C-DBD5-4566-B58F-A19A46D292D6}">
      <dsp:nvSpPr>
        <dsp:cNvPr id="0" name=""/>
        <dsp:cNvSpPr/>
      </dsp:nvSpPr>
      <dsp:spPr>
        <a:xfrm>
          <a:off x="2479205" y="154"/>
          <a:ext cx="1053688" cy="566753"/>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Deprivation</a:t>
          </a:r>
        </a:p>
      </dsp:txBody>
      <dsp:txXfrm>
        <a:off x="2479205" y="154"/>
        <a:ext cx="1053688" cy="566753"/>
      </dsp:txXfrm>
    </dsp:sp>
    <dsp:sp modelId="{5FC0DAB7-1E59-4DD7-8817-469D098A71F5}">
      <dsp:nvSpPr>
        <dsp:cNvPr id="0" name=""/>
        <dsp:cNvSpPr/>
      </dsp:nvSpPr>
      <dsp:spPr>
        <a:xfrm>
          <a:off x="3627352" y="309"/>
          <a:ext cx="944588" cy="566753"/>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Seasonal variation</a:t>
          </a:r>
        </a:p>
      </dsp:txBody>
      <dsp:txXfrm>
        <a:off x="3627352" y="309"/>
        <a:ext cx="944588" cy="56675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09716-536D-4F55-8D3F-94E4A494DC55}">
      <dsp:nvSpPr>
        <dsp:cNvPr id="0" name=""/>
        <dsp:cNvSpPr/>
      </dsp:nvSpPr>
      <dsp:spPr>
        <a:xfrm>
          <a:off x="572392" y="1557821"/>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Acquisition</a:t>
          </a:r>
        </a:p>
      </dsp:txBody>
      <dsp:txXfrm>
        <a:off x="585600" y="1571029"/>
        <a:ext cx="875482" cy="424533"/>
      </dsp:txXfrm>
    </dsp:sp>
    <dsp:sp modelId="{DC572B93-ACC4-42ED-ADB2-FC0E124C1C70}">
      <dsp:nvSpPr>
        <dsp:cNvPr id="0" name=""/>
        <dsp:cNvSpPr/>
      </dsp:nvSpPr>
      <dsp:spPr>
        <a:xfrm rot="17692822">
          <a:off x="1225935" y="1381036"/>
          <a:ext cx="857470" cy="26630"/>
        </a:xfrm>
        <a:custGeom>
          <a:avLst/>
          <a:gdLst/>
          <a:ahLst/>
          <a:cxnLst/>
          <a:rect l="0" t="0" r="0" b="0"/>
          <a:pathLst>
            <a:path>
              <a:moveTo>
                <a:pt x="0" y="13315"/>
              </a:moveTo>
              <a:lnTo>
                <a:pt x="857470" y="13315"/>
              </a:lnTo>
            </a:path>
          </a:pathLst>
        </a:custGeom>
        <a:noFill/>
        <a:ln w="25400" cap="flat" cmpd="sng" algn="ctr">
          <a:solidFill>
            <a:schemeClr val="accent2">
              <a:shade val="6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latin typeface="Arial" panose="020B0604020202020204" pitchFamily="34" charset="0"/>
            <a:cs typeface="Arial" panose="020B0604020202020204" pitchFamily="34" charset="0"/>
          </a:endParaRPr>
        </a:p>
      </dsp:txBody>
      <dsp:txXfrm>
        <a:off x="1633234" y="1372915"/>
        <a:ext cx="42873" cy="42873"/>
      </dsp:txXfrm>
    </dsp:sp>
    <dsp:sp modelId="{753A5D17-CC2C-4ECE-8107-2AA807819AAA}">
      <dsp:nvSpPr>
        <dsp:cNvPr id="0" name=""/>
        <dsp:cNvSpPr/>
      </dsp:nvSpPr>
      <dsp:spPr>
        <a:xfrm>
          <a:off x="1835050" y="779933"/>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Sources</a:t>
          </a:r>
        </a:p>
      </dsp:txBody>
      <dsp:txXfrm>
        <a:off x="1848258" y="793141"/>
        <a:ext cx="875482" cy="424533"/>
      </dsp:txXfrm>
    </dsp:sp>
    <dsp:sp modelId="{2C59D2AA-4813-4ADF-A624-F5A8FE60B8D1}">
      <dsp:nvSpPr>
        <dsp:cNvPr id="0" name=""/>
        <dsp:cNvSpPr/>
      </dsp:nvSpPr>
      <dsp:spPr>
        <a:xfrm rot="17692822">
          <a:off x="2488593" y="603149"/>
          <a:ext cx="857470" cy="26630"/>
        </a:xfrm>
        <a:custGeom>
          <a:avLst/>
          <a:gdLst/>
          <a:ahLst/>
          <a:cxnLst/>
          <a:rect l="0" t="0" r="0" b="0"/>
          <a:pathLst>
            <a:path>
              <a:moveTo>
                <a:pt x="0" y="13315"/>
              </a:moveTo>
              <a:lnTo>
                <a:pt x="857470"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latin typeface="Arial" panose="020B0604020202020204" pitchFamily="34" charset="0"/>
            <a:cs typeface="Arial" panose="020B0604020202020204" pitchFamily="34" charset="0"/>
          </a:endParaRPr>
        </a:p>
      </dsp:txBody>
      <dsp:txXfrm>
        <a:off x="2895892" y="595027"/>
        <a:ext cx="42873" cy="42873"/>
      </dsp:txXfrm>
    </dsp:sp>
    <dsp:sp modelId="{B02452B2-7FD5-4869-BD3A-CE4371A7BEB3}">
      <dsp:nvSpPr>
        <dsp:cNvPr id="0" name=""/>
        <dsp:cNvSpPr/>
      </dsp:nvSpPr>
      <dsp:spPr>
        <a:xfrm>
          <a:off x="3097708" y="2046"/>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Humans</a:t>
          </a:r>
        </a:p>
      </dsp:txBody>
      <dsp:txXfrm>
        <a:off x="3110916" y="15254"/>
        <a:ext cx="875482" cy="424533"/>
      </dsp:txXfrm>
    </dsp:sp>
    <dsp:sp modelId="{AB70540C-FB2C-4D88-AD2E-D149D68CE41C}">
      <dsp:nvSpPr>
        <dsp:cNvPr id="0" name=""/>
        <dsp:cNvSpPr/>
      </dsp:nvSpPr>
      <dsp:spPr>
        <a:xfrm rot="19457599">
          <a:off x="2695190" y="862445"/>
          <a:ext cx="444276" cy="26630"/>
        </a:xfrm>
        <a:custGeom>
          <a:avLst/>
          <a:gdLst/>
          <a:ahLst/>
          <a:cxnLst/>
          <a:rect l="0" t="0" r="0" b="0"/>
          <a:pathLst>
            <a:path>
              <a:moveTo>
                <a:pt x="0" y="13315"/>
              </a:moveTo>
              <a:lnTo>
                <a:pt x="444276"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latin typeface="Arial" panose="020B0604020202020204" pitchFamily="34" charset="0"/>
            <a:cs typeface="Arial" panose="020B0604020202020204" pitchFamily="34" charset="0"/>
          </a:endParaRPr>
        </a:p>
      </dsp:txBody>
      <dsp:txXfrm>
        <a:off x="2906221" y="864653"/>
        <a:ext cx="22213" cy="22213"/>
      </dsp:txXfrm>
    </dsp:sp>
    <dsp:sp modelId="{3A8D3FD4-8E31-4959-83C6-5171A391709B}">
      <dsp:nvSpPr>
        <dsp:cNvPr id="0" name=""/>
        <dsp:cNvSpPr/>
      </dsp:nvSpPr>
      <dsp:spPr>
        <a:xfrm>
          <a:off x="3097708" y="520637"/>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Animals</a:t>
          </a:r>
        </a:p>
      </dsp:txBody>
      <dsp:txXfrm>
        <a:off x="3110916" y="533845"/>
        <a:ext cx="875482" cy="424533"/>
      </dsp:txXfrm>
    </dsp:sp>
    <dsp:sp modelId="{7E9DF222-6A1B-4051-B22C-76CCA1F27F78}">
      <dsp:nvSpPr>
        <dsp:cNvPr id="0" name=""/>
        <dsp:cNvSpPr/>
      </dsp:nvSpPr>
      <dsp:spPr>
        <a:xfrm rot="2142401">
          <a:off x="2695190" y="1121740"/>
          <a:ext cx="444276" cy="26630"/>
        </a:xfrm>
        <a:custGeom>
          <a:avLst/>
          <a:gdLst/>
          <a:ahLst/>
          <a:cxnLst/>
          <a:rect l="0" t="0" r="0" b="0"/>
          <a:pathLst>
            <a:path>
              <a:moveTo>
                <a:pt x="0" y="13315"/>
              </a:moveTo>
              <a:lnTo>
                <a:pt x="444276"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latin typeface="Arial" panose="020B0604020202020204" pitchFamily="34" charset="0"/>
            <a:cs typeface="Arial" panose="020B0604020202020204" pitchFamily="34" charset="0"/>
          </a:endParaRPr>
        </a:p>
      </dsp:txBody>
      <dsp:txXfrm>
        <a:off x="2906221" y="1123949"/>
        <a:ext cx="22213" cy="22213"/>
      </dsp:txXfrm>
    </dsp:sp>
    <dsp:sp modelId="{D2BBB8D1-6D25-4511-80C5-E875915742BA}">
      <dsp:nvSpPr>
        <dsp:cNvPr id="0" name=""/>
        <dsp:cNvSpPr/>
      </dsp:nvSpPr>
      <dsp:spPr>
        <a:xfrm>
          <a:off x="3097708" y="1039229"/>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Food</a:t>
          </a:r>
        </a:p>
      </dsp:txBody>
      <dsp:txXfrm>
        <a:off x="3110916" y="1052437"/>
        <a:ext cx="875482" cy="424533"/>
      </dsp:txXfrm>
    </dsp:sp>
    <dsp:sp modelId="{998451E0-BDA9-4C18-95A0-62DA1B210232}">
      <dsp:nvSpPr>
        <dsp:cNvPr id="0" name=""/>
        <dsp:cNvSpPr/>
      </dsp:nvSpPr>
      <dsp:spPr>
        <a:xfrm rot="3907178">
          <a:off x="2488593" y="1381036"/>
          <a:ext cx="857470" cy="26630"/>
        </a:xfrm>
        <a:custGeom>
          <a:avLst/>
          <a:gdLst/>
          <a:ahLst/>
          <a:cxnLst/>
          <a:rect l="0" t="0" r="0" b="0"/>
          <a:pathLst>
            <a:path>
              <a:moveTo>
                <a:pt x="0" y="13315"/>
              </a:moveTo>
              <a:lnTo>
                <a:pt x="857470"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latin typeface="Arial" panose="020B0604020202020204" pitchFamily="34" charset="0"/>
            <a:cs typeface="Arial" panose="020B0604020202020204" pitchFamily="34" charset="0"/>
          </a:endParaRPr>
        </a:p>
      </dsp:txBody>
      <dsp:txXfrm>
        <a:off x="2895892" y="1372915"/>
        <a:ext cx="42873" cy="42873"/>
      </dsp:txXfrm>
    </dsp:sp>
    <dsp:sp modelId="{9E22FACA-590D-483D-8E20-C876F44C407F}">
      <dsp:nvSpPr>
        <dsp:cNvPr id="0" name=""/>
        <dsp:cNvSpPr/>
      </dsp:nvSpPr>
      <dsp:spPr>
        <a:xfrm>
          <a:off x="3097708" y="1557821"/>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Soil</a:t>
          </a:r>
        </a:p>
      </dsp:txBody>
      <dsp:txXfrm>
        <a:off x="3110916" y="1571029"/>
        <a:ext cx="875482" cy="424533"/>
      </dsp:txXfrm>
    </dsp:sp>
    <dsp:sp modelId="{22B11B40-168A-4611-9017-96541EF55CA1}">
      <dsp:nvSpPr>
        <dsp:cNvPr id="0" name=""/>
        <dsp:cNvSpPr/>
      </dsp:nvSpPr>
      <dsp:spPr>
        <a:xfrm rot="3907178">
          <a:off x="1225935" y="2158924"/>
          <a:ext cx="857470" cy="26630"/>
        </a:xfrm>
        <a:custGeom>
          <a:avLst/>
          <a:gdLst/>
          <a:ahLst/>
          <a:cxnLst/>
          <a:rect l="0" t="0" r="0" b="0"/>
          <a:pathLst>
            <a:path>
              <a:moveTo>
                <a:pt x="0" y="13315"/>
              </a:moveTo>
              <a:lnTo>
                <a:pt x="857470" y="13315"/>
              </a:lnTo>
            </a:path>
          </a:pathLst>
        </a:custGeom>
        <a:noFill/>
        <a:ln w="25400" cap="flat" cmpd="sng" algn="ctr">
          <a:solidFill>
            <a:schemeClr val="accent2">
              <a:shade val="6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latin typeface="Arial" panose="020B0604020202020204" pitchFamily="34" charset="0"/>
            <a:cs typeface="Arial" panose="020B0604020202020204" pitchFamily="34" charset="0"/>
          </a:endParaRPr>
        </a:p>
      </dsp:txBody>
      <dsp:txXfrm>
        <a:off x="1633234" y="2150802"/>
        <a:ext cx="42873" cy="42873"/>
      </dsp:txXfrm>
    </dsp:sp>
    <dsp:sp modelId="{9A0A82B6-0746-49E4-B3A3-107A26EF446C}">
      <dsp:nvSpPr>
        <dsp:cNvPr id="0" name=""/>
        <dsp:cNvSpPr/>
      </dsp:nvSpPr>
      <dsp:spPr>
        <a:xfrm>
          <a:off x="1835050" y="2335708"/>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Transmission routes</a:t>
          </a:r>
        </a:p>
      </dsp:txBody>
      <dsp:txXfrm>
        <a:off x="1848258" y="2348916"/>
        <a:ext cx="875482" cy="424533"/>
      </dsp:txXfrm>
    </dsp:sp>
    <dsp:sp modelId="{A5298A19-F28F-4D55-AF14-664D7DDE3D4D}">
      <dsp:nvSpPr>
        <dsp:cNvPr id="0" name=""/>
        <dsp:cNvSpPr/>
      </dsp:nvSpPr>
      <dsp:spPr>
        <a:xfrm rot="19457599">
          <a:off x="2695190" y="2418219"/>
          <a:ext cx="444276" cy="26630"/>
        </a:xfrm>
        <a:custGeom>
          <a:avLst/>
          <a:gdLst/>
          <a:ahLst/>
          <a:cxnLst/>
          <a:rect l="0" t="0" r="0" b="0"/>
          <a:pathLst>
            <a:path>
              <a:moveTo>
                <a:pt x="0" y="13315"/>
              </a:moveTo>
              <a:lnTo>
                <a:pt x="444276"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latin typeface="Arial" panose="020B0604020202020204" pitchFamily="34" charset="0"/>
            <a:cs typeface="Arial" panose="020B0604020202020204" pitchFamily="34" charset="0"/>
          </a:endParaRPr>
        </a:p>
      </dsp:txBody>
      <dsp:txXfrm>
        <a:off x="2906221" y="2420428"/>
        <a:ext cx="22213" cy="22213"/>
      </dsp:txXfrm>
    </dsp:sp>
    <dsp:sp modelId="{C36564EA-2771-48D6-9A00-A4368A4E1971}">
      <dsp:nvSpPr>
        <dsp:cNvPr id="0" name=""/>
        <dsp:cNvSpPr/>
      </dsp:nvSpPr>
      <dsp:spPr>
        <a:xfrm>
          <a:off x="3097708" y="2076412"/>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Hands</a:t>
          </a:r>
        </a:p>
      </dsp:txBody>
      <dsp:txXfrm>
        <a:off x="3110916" y="2089620"/>
        <a:ext cx="875482" cy="424533"/>
      </dsp:txXfrm>
    </dsp:sp>
    <dsp:sp modelId="{D477018F-1D04-485A-94B4-547CA6BD3FB8}">
      <dsp:nvSpPr>
        <dsp:cNvPr id="0" name=""/>
        <dsp:cNvSpPr/>
      </dsp:nvSpPr>
      <dsp:spPr>
        <a:xfrm rot="2142401">
          <a:off x="2695190" y="2677515"/>
          <a:ext cx="444276" cy="26630"/>
        </a:xfrm>
        <a:custGeom>
          <a:avLst/>
          <a:gdLst/>
          <a:ahLst/>
          <a:cxnLst/>
          <a:rect l="0" t="0" r="0" b="0"/>
          <a:pathLst>
            <a:path>
              <a:moveTo>
                <a:pt x="0" y="13315"/>
              </a:moveTo>
              <a:lnTo>
                <a:pt x="444276"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latin typeface="Arial" panose="020B0604020202020204" pitchFamily="34" charset="0"/>
            <a:cs typeface="Arial" panose="020B0604020202020204" pitchFamily="34" charset="0"/>
          </a:endParaRPr>
        </a:p>
      </dsp:txBody>
      <dsp:txXfrm>
        <a:off x="2906221" y="2679724"/>
        <a:ext cx="22213" cy="22213"/>
      </dsp:txXfrm>
    </dsp:sp>
    <dsp:sp modelId="{65A2CE93-175C-4E5D-8A0B-CFD884186552}">
      <dsp:nvSpPr>
        <dsp:cNvPr id="0" name=""/>
        <dsp:cNvSpPr/>
      </dsp:nvSpPr>
      <dsp:spPr>
        <a:xfrm>
          <a:off x="3097708" y="2595004"/>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Environment</a:t>
          </a:r>
        </a:p>
      </dsp:txBody>
      <dsp:txXfrm>
        <a:off x="3110916" y="2608212"/>
        <a:ext cx="875482" cy="42453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Promoting antimicrobial stewardship</a:t>
          </a:r>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Embedding digital systems to enhance our clinical services</a:t>
          </a:r>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Gram-negative bloodstream infection</a:t>
          </a:r>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Preventing SSI</a:t>
          </a:r>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the transmission of SARS-CoV-2 in our hospitals</a:t>
          </a:r>
        </a:p>
      </dsp:txBody>
      <dsp:txXfrm>
        <a:off x="1989455" y="3384906"/>
        <a:ext cx="4230000" cy="80549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Promoting antimicrobial stewardship</a:t>
          </a:r>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Embedding digital systems to enhance our clinical services</a:t>
          </a:r>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Gram-negative bloodstream infection</a:t>
          </a:r>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SSI</a:t>
          </a:r>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Preventing the transmission of SARS-CoV-2 in our hospitals</a:t>
          </a:r>
        </a:p>
      </dsp:txBody>
      <dsp:txXfrm>
        <a:off x="1989455" y="3384906"/>
        <a:ext cx="4230000" cy="80549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2CDCA-1C7A-4ED9-A7AB-2FF770FBFC00}">
      <dsp:nvSpPr>
        <dsp:cNvPr id="0" name=""/>
        <dsp:cNvSpPr/>
      </dsp:nvSpPr>
      <dsp:spPr>
        <a:xfrm>
          <a:off x="2257" y="305342"/>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PPE</a:t>
          </a:r>
        </a:p>
      </dsp:txBody>
      <dsp:txXfrm>
        <a:off x="2257" y="305342"/>
        <a:ext cx="1790777" cy="1074466"/>
      </dsp:txXfrm>
    </dsp:sp>
    <dsp:sp modelId="{E04A5EAF-BE25-485A-9998-BBAB1E5D3010}">
      <dsp:nvSpPr>
        <dsp:cNvPr id="0" name=""/>
        <dsp:cNvSpPr/>
      </dsp:nvSpPr>
      <dsp:spPr>
        <a:xfrm>
          <a:off x="1972112" y="305342"/>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Transmission routes</a:t>
          </a:r>
          <a:endParaRPr lang="en-GB" sz="2000" kern="1200" dirty="0"/>
        </a:p>
      </dsp:txBody>
      <dsp:txXfrm>
        <a:off x="1972112" y="305342"/>
        <a:ext cx="1790777" cy="1074466"/>
      </dsp:txXfrm>
    </dsp:sp>
    <dsp:sp modelId="{017AE501-8BD1-4393-A6EE-0E98BECE74EE}">
      <dsp:nvSpPr>
        <dsp:cNvPr id="0" name=""/>
        <dsp:cNvSpPr/>
      </dsp:nvSpPr>
      <dsp:spPr>
        <a:xfrm>
          <a:off x="3941966" y="305342"/>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Testing </a:t>
          </a:r>
          <a:r>
            <a:rPr lang="en-GB" sz="2000" kern="1200" dirty="0"/>
            <a:t>and laboratory factors</a:t>
          </a:r>
        </a:p>
      </dsp:txBody>
      <dsp:txXfrm>
        <a:off x="3941966" y="305342"/>
        <a:ext cx="1790777" cy="1074466"/>
      </dsp:txXfrm>
    </dsp:sp>
    <dsp:sp modelId="{96E61585-96D5-401D-85B3-70214FAE8FDD}">
      <dsp:nvSpPr>
        <dsp:cNvPr id="0" name=""/>
        <dsp:cNvSpPr/>
      </dsp:nvSpPr>
      <dsp:spPr>
        <a:xfrm>
          <a:off x="5911821" y="305342"/>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Vaccination</a:t>
          </a:r>
        </a:p>
      </dsp:txBody>
      <dsp:txXfrm>
        <a:off x="5911821" y="305342"/>
        <a:ext cx="1790777" cy="1074466"/>
      </dsp:txXfrm>
    </dsp:sp>
    <dsp:sp modelId="{F0F152B2-E43C-4505-8213-3E03447F4A67}">
      <dsp:nvSpPr>
        <dsp:cNvPr id="0" name=""/>
        <dsp:cNvSpPr/>
      </dsp:nvSpPr>
      <dsp:spPr>
        <a:xfrm>
          <a:off x="2257" y="1558886"/>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Organizational transformation</a:t>
          </a:r>
          <a:endParaRPr lang="en-GB" sz="2000" kern="1200" dirty="0"/>
        </a:p>
      </dsp:txBody>
      <dsp:txXfrm>
        <a:off x="2257" y="1558886"/>
        <a:ext cx="1790777" cy="1074466"/>
      </dsp:txXfrm>
    </dsp:sp>
    <dsp:sp modelId="{98823ABF-126B-430A-97EB-0552A3CB6100}">
      <dsp:nvSpPr>
        <dsp:cNvPr id="0" name=""/>
        <dsp:cNvSpPr/>
      </dsp:nvSpPr>
      <dsp:spPr>
        <a:xfrm>
          <a:off x="1972112" y="1558886"/>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Guidelines and policy development</a:t>
          </a:r>
          <a:endParaRPr lang="en-GB" sz="2000" kern="1200" dirty="0"/>
        </a:p>
      </dsp:txBody>
      <dsp:txXfrm>
        <a:off x="1972112" y="1558886"/>
        <a:ext cx="1790777" cy="1074466"/>
      </dsp:txXfrm>
    </dsp:sp>
    <dsp:sp modelId="{604B5B76-FBF6-4636-9733-8C6D6D3F2A6B}">
      <dsp:nvSpPr>
        <dsp:cNvPr id="0" name=""/>
        <dsp:cNvSpPr/>
      </dsp:nvSpPr>
      <dsp:spPr>
        <a:xfrm>
          <a:off x="3941966" y="1558886"/>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Regulatory framework</a:t>
          </a:r>
          <a:endParaRPr lang="en-GB" sz="2000" kern="1200" dirty="0"/>
        </a:p>
      </dsp:txBody>
      <dsp:txXfrm>
        <a:off x="3941966" y="1558886"/>
        <a:ext cx="1790777" cy="1074466"/>
      </dsp:txXfrm>
    </dsp:sp>
    <dsp:sp modelId="{A0D03C9B-3457-487A-9A17-6AE6A9C39975}">
      <dsp:nvSpPr>
        <dsp:cNvPr id="0" name=""/>
        <dsp:cNvSpPr/>
      </dsp:nvSpPr>
      <dsp:spPr>
        <a:xfrm>
          <a:off x="5911821" y="1558886"/>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Outbreaks</a:t>
          </a:r>
          <a:endParaRPr lang="en-GB" sz="2000" kern="1200" dirty="0"/>
        </a:p>
      </dsp:txBody>
      <dsp:txXfrm>
        <a:off x="5911821" y="1558886"/>
        <a:ext cx="1790777" cy="1074466"/>
      </dsp:txXfrm>
    </dsp:sp>
    <dsp:sp modelId="{5C9EFE56-FA16-4F4B-A2B3-ABFF1F7A82CF}">
      <dsp:nvSpPr>
        <dsp:cNvPr id="0" name=""/>
        <dsp:cNvSpPr/>
      </dsp:nvSpPr>
      <dsp:spPr>
        <a:xfrm>
          <a:off x="2257" y="2812430"/>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Non-COVID pathogens</a:t>
          </a:r>
          <a:endParaRPr lang="en-GB" sz="2000" kern="1200" dirty="0"/>
        </a:p>
      </dsp:txBody>
      <dsp:txXfrm>
        <a:off x="2257" y="2812430"/>
        <a:ext cx="1790777" cy="1074466"/>
      </dsp:txXfrm>
    </dsp:sp>
    <dsp:sp modelId="{37649BDA-78D1-4DD0-B5E7-3789EA3EAF06}">
      <dsp:nvSpPr>
        <dsp:cNvPr id="0" name=""/>
        <dsp:cNvSpPr/>
      </dsp:nvSpPr>
      <dsp:spPr>
        <a:xfrm>
          <a:off x="1972112" y="2812430"/>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Antimicrobial stewardship</a:t>
          </a:r>
          <a:endParaRPr lang="en-GB" sz="2000" kern="1200" dirty="0"/>
        </a:p>
      </dsp:txBody>
      <dsp:txXfrm>
        <a:off x="1972112" y="2812430"/>
        <a:ext cx="1790777" cy="1074466"/>
      </dsp:txXfrm>
    </dsp:sp>
    <dsp:sp modelId="{5B7C1D1C-3FDD-4EFF-B333-FEF7F47DC410}">
      <dsp:nvSpPr>
        <dsp:cNvPr id="0" name=""/>
        <dsp:cNvSpPr/>
      </dsp:nvSpPr>
      <dsp:spPr>
        <a:xfrm>
          <a:off x="3941966" y="2812430"/>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Digital transformation</a:t>
          </a:r>
          <a:endParaRPr lang="en-GB" sz="2000" kern="1200" dirty="0"/>
        </a:p>
      </dsp:txBody>
      <dsp:txXfrm>
        <a:off x="3941966" y="2812430"/>
        <a:ext cx="1790777" cy="1074466"/>
      </dsp:txXfrm>
    </dsp:sp>
    <dsp:sp modelId="{DAAF500F-0114-4093-8941-07E463913C6F}">
      <dsp:nvSpPr>
        <dsp:cNvPr id="0" name=""/>
        <dsp:cNvSpPr/>
      </dsp:nvSpPr>
      <dsp:spPr>
        <a:xfrm>
          <a:off x="5911821" y="2812430"/>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Applied research</a:t>
          </a:r>
          <a:endParaRPr lang="en-GB" sz="2000" kern="1200" dirty="0"/>
        </a:p>
      </dsp:txBody>
      <dsp:txXfrm>
        <a:off x="5911821" y="2812430"/>
        <a:ext cx="1790777" cy="107446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Promoting antimicrobial stewardship</a:t>
          </a:r>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Embedding digital systems to enhance our clinical services</a:t>
          </a:r>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Gram-negative bloodstream infection</a:t>
          </a:r>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SSI</a:t>
          </a:r>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Preventing the transmission of SARS-CoV-2 in our hospitals</a:t>
          </a:r>
        </a:p>
      </dsp:txBody>
      <dsp:txXfrm>
        <a:off x="1989455" y="3384906"/>
        <a:ext cx="4230000" cy="80549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F3026C-B952-43BC-B6A4-188FE74904DD}">
      <dsp:nvSpPr>
        <dsp:cNvPr id="0" name=""/>
        <dsp:cNvSpPr/>
      </dsp:nvSpPr>
      <dsp:spPr>
        <a:xfrm>
          <a:off x="0" y="640959"/>
          <a:ext cx="6096000" cy="1310400"/>
        </a:xfrm>
        <a:prstGeom prst="roundRect">
          <a:avLst/>
        </a:prstGeom>
        <a:solidFill>
          <a:schemeClr val="accent3">
            <a:lumMod val="75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GB" sz="5600" kern="1200" dirty="0">
              <a:latin typeface="Arial" panose="020B0604020202020204" pitchFamily="34" charset="0"/>
              <a:cs typeface="Arial" panose="020B0604020202020204" pitchFamily="34" charset="0"/>
            </a:rPr>
            <a:t>Priorities</a:t>
          </a:r>
        </a:p>
      </dsp:txBody>
      <dsp:txXfrm>
        <a:off x="63968" y="704927"/>
        <a:ext cx="5968064" cy="1182464"/>
      </dsp:txXfrm>
    </dsp:sp>
    <dsp:sp modelId="{B326B1E7-C3E3-4BE9-9242-BD5137D8D5C3}">
      <dsp:nvSpPr>
        <dsp:cNvPr id="0" name=""/>
        <dsp:cNvSpPr/>
      </dsp:nvSpPr>
      <dsp:spPr>
        <a:xfrm>
          <a:off x="0" y="2112639"/>
          <a:ext cx="6096000" cy="1310400"/>
        </a:xfrm>
        <a:prstGeom prst="roundRect">
          <a:avLst/>
        </a:prstGeom>
        <a:solidFill>
          <a:srgbClr val="FFC000"/>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GB" sz="5600" kern="1200" dirty="0">
              <a:latin typeface="Arial" panose="020B0604020202020204" pitchFamily="34" charset="0"/>
              <a:cs typeface="Arial" panose="020B0604020202020204" pitchFamily="34" charset="0"/>
            </a:rPr>
            <a:t>What’s hot in IPC</a:t>
          </a:r>
        </a:p>
      </dsp:txBody>
      <dsp:txXfrm>
        <a:off x="63968" y="2176607"/>
        <a:ext cx="5968064" cy="11824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4.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5.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0.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7A3B09-1D35-4EA2-9682-B7AC3E922FD1}" type="datetimeFigureOut">
              <a:rPr lang="en-GB" smtClean="0"/>
              <a:t>01/04/2024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59082C-A303-41E3-978B-D8812549CACB}" type="slidenum">
              <a:rPr lang="en-GB" smtClean="0"/>
              <a:t>‹#›</a:t>
            </a:fld>
            <a:endParaRPr lang="en-GB"/>
          </a:p>
        </p:txBody>
      </p:sp>
    </p:spTree>
    <p:extLst>
      <p:ext uri="{BB962C8B-B14F-4D97-AF65-F5344CB8AC3E}">
        <p14:creationId xmlns:p14="http://schemas.microsoft.com/office/powerpoint/2010/main" val="3579932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01/04/2024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565502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01/04/2024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71832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9E75D1-D62E-4598-95B6-6012CEF12FE6}" type="datetimeFigureOut">
              <a:rPr lang="en-GB" smtClean="0"/>
              <a:t>01/04/2024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6563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09E75D1-D62E-4598-95B6-6012CEF12FE6}" type="datetimeFigureOut">
              <a:rPr lang="en-GB" smtClean="0"/>
              <a:t>01/04/2024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59711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09E75D1-D62E-4598-95B6-6012CEF12FE6}" type="datetimeFigureOut">
              <a:rPr lang="en-GB" smtClean="0"/>
              <a:t>01/04/2024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331097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09E75D1-D62E-4598-95B6-6012CEF12FE6}" type="datetimeFigureOut">
              <a:rPr lang="en-GB" smtClean="0"/>
              <a:t>01/04/2024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26041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9E75D1-D62E-4598-95B6-6012CEF12FE6}" type="datetimeFigureOut">
              <a:rPr lang="en-GB" smtClean="0"/>
              <a:t>01/04/2024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91545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E75D1-D62E-4598-95B6-6012CEF12FE6}" type="datetimeFigureOut">
              <a:rPr lang="en-GB" smtClean="0"/>
              <a:t>01/04/2024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04934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E75D1-D62E-4598-95B6-6012CEF12FE6}" type="datetimeFigureOut">
              <a:rPr lang="en-GB" smtClean="0"/>
              <a:t>01/04/2024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11975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01/04/2024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79417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01/04/2024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310707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with imager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7831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09E75D1-D62E-4598-95B6-6012CEF12FE6}" type="datetimeFigureOut">
              <a:rPr lang="en-GB" smtClean="0"/>
              <a:t>01/04/2024</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F970025-73BC-4027-9D28-3C60983BC0BC}" type="slidenum">
              <a:rPr lang="en-GB" smtClean="0"/>
              <a:t>‹#›</a:t>
            </a:fld>
            <a:endParaRPr lang="en-GB"/>
          </a:p>
        </p:txBody>
      </p:sp>
    </p:spTree>
    <p:extLst>
      <p:ext uri="{BB962C8B-B14F-4D97-AF65-F5344CB8AC3E}">
        <p14:creationId xmlns:p14="http://schemas.microsoft.com/office/powerpoint/2010/main" val="3917985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www.jonotter.net/" TargetMode="External"/><Relationship Id="rId5" Type="http://schemas.openxmlformats.org/officeDocument/2006/relationships/hyperlink" Target="http://www.reflectionsipc.com/" TargetMode="External"/><Relationship Id="rId4" Type="http://schemas.openxmlformats.org/officeDocument/2006/relationships/hyperlink" Target="mailto:j.otter@ic.ac.uk"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Layout" Target="../diagrams/layout8.xml"/><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diagramData" Target="../diagrams/data8.xml"/><Relationship Id="rId2" Type="http://schemas.openxmlformats.org/officeDocument/2006/relationships/diagramData" Target="../diagrams/data6.xml"/><Relationship Id="rId16" Type="http://schemas.microsoft.com/office/2007/relationships/diagramDrawing" Target="../diagrams/drawing8.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5" Type="http://schemas.openxmlformats.org/officeDocument/2006/relationships/diagramColors" Target="../diagrams/colors8.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www.jonotter.net/" TargetMode="External"/><Relationship Id="rId5" Type="http://schemas.openxmlformats.org/officeDocument/2006/relationships/hyperlink" Target="http://www.reflectionsipc.com/" TargetMode="External"/><Relationship Id="rId4" Type="http://schemas.openxmlformats.org/officeDocument/2006/relationships/hyperlink" Target="mailto:j.otter@ic.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o Made That Twitter Bird? - The New York Tim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0546" y="4150939"/>
            <a:ext cx="357568" cy="2597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il 5 Icon - Free Ic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677" y="4406159"/>
            <a:ext cx="172731" cy="1727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5874" y="3479000"/>
            <a:ext cx="7154662" cy="1600438"/>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Jon Otter PhD </a:t>
            </a:r>
            <a:r>
              <a:rPr lang="en-GB" sz="1400" dirty="0" err="1">
                <a:latin typeface="Arial" panose="020B0604020202020204" pitchFamily="34" charset="0"/>
                <a:cs typeface="Arial" panose="020B0604020202020204" pitchFamily="34" charset="0"/>
              </a:rPr>
              <a:t>FRCPath</a:t>
            </a: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Director of Infection Prevention and Control &amp; Consultant Clinical Scientist</a:t>
            </a:r>
          </a:p>
          <a:p>
            <a:r>
              <a:rPr lang="en-GB" sz="1400" dirty="0">
                <a:latin typeface="Arial" panose="020B0604020202020204" pitchFamily="34" charset="0"/>
                <a:cs typeface="Arial" panose="020B0604020202020204" pitchFamily="34" charset="0"/>
              </a:rPr>
              <a:t>Guy’s and St </a:t>
            </a:r>
            <a:r>
              <a:rPr lang="en-GB" sz="1400" dirty="0" err="1">
                <a:latin typeface="Arial" panose="020B0604020202020204" pitchFamily="34" charset="0"/>
                <a:cs typeface="Arial" panose="020B0604020202020204" pitchFamily="34" charset="0"/>
              </a:rPr>
              <a:t>Thomas’</a:t>
            </a:r>
            <a:r>
              <a:rPr lang="en-GB" sz="1400" dirty="0">
                <a:latin typeface="Arial" panose="020B0604020202020204" pitchFamily="34" charset="0"/>
                <a:cs typeface="Arial" panose="020B0604020202020204" pitchFamily="34" charset="0"/>
              </a:rPr>
              <a:t> NHS Foundation Trust / Imperial College London</a:t>
            </a:r>
          </a:p>
          <a:p>
            <a:pPr marL="268281" indent="-268281"/>
            <a:r>
              <a:rPr lang="en-GB" sz="1400" dirty="0">
                <a:latin typeface="Arial" panose="020B0604020202020204" pitchFamily="34" charset="0"/>
                <a:cs typeface="Arial" panose="020B0604020202020204" pitchFamily="34" charset="0"/>
              </a:rPr>
              <a:t>	@</a:t>
            </a:r>
            <a:r>
              <a:rPr lang="en-GB" sz="1400" dirty="0" err="1">
                <a:latin typeface="Arial" pitchFamily="34" charset="0"/>
                <a:cs typeface="Arial" pitchFamily="34" charset="0"/>
              </a:rPr>
              <a:t>jonotter</a:t>
            </a:r>
            <a:endParaRPr lang="en-GB" sz="1400" dirty="0">
              <a:latin typeface="Arial" pitchFamily="34" charset="0"/>
              <a:cs typeface="Arial" pitchFamily="34" charset="0"/>
            </a:endParaRPr>
          </a:p>
          <a:p>
            <a:pPr marL="268281" indent="-268281">
              <a:buClr>
                <a:schemeClr val="bg1"/>
              </a:buClr>
            </a:pPr>
            <a:r>
              <a:rPr lang="en-GB" sz="1400" dirty="0">
                <a:latin typeface="Arial" pitchFamily="34" charset="0"/>
                <a:cs typeface="Arial" pitchFamily="34" charset="0"/>
              </a:rPr>
              <a:t>	</a:t>
            </a:r>
            <a:r>
              <a:rPr lang="en-GB" sz="1400" dirty="0">
                <a:latin typeface="Arial" pitchFamily="34" charset="0"/>
                <a:cs typeface="Arial" pitchFamily="34" charset="0"/>
                <a:hlinkClick r:id="rId4"/>
              </a:rPr>
              <a:t>j.otter@imperial.ac.uk</a:t>
            </a:r>
            <a:r>
              <a:rPr lang="en-GB" sz="1400" dirty="0">
                <a:latin typeface="Arial" pitchFamily="34" charset="0"/>
                <a:cs typeface="Arial" pitchFamily="34" charset="0"/>
              </a:rPr>
              <a:t> </a:t>
            </a:r>
          </a:p>
          <a:p>
            <a:pPr marL="268281" indent="-268281">
              <a:buClr>
                <a:schemeClr val="bg1"/>
              </a:buClr>
            </a:pPr>
            <a:r>
              <a:rPr lang="en-GB" sz="1400" dirty="0">
                <a:latin typeface="Arial" pitchFamily="34" charset="0"/>
                <a:cs typeface="Arial" pitchFamily="34" charset="0"/>
              </a:rPr>
              <a:t>Blog: </a:t>
            </a:r>
            <a:r>
              <a:rPr lang="en-GB" sz="1400" dirty="0">
                <a:latin typeface="Arial" pitchFamily="34" charset="0"/>
                <a:cs typeface="Arial" pitchFamily="34" charset="0"/>
                <a:hlinkClick r:id="rId5"/>
              </a:rPr>
              <a:t>www.reflectionsIPC.com</a:t>
            </a:r>
            <a:endParaRPr lang="en-GB" sz="1400" dirty="0">
              <a:latin typeface="Arial" pitchFamily="34" charset="0"/>
              <a:cs typeface="Arial" pitchFamily="34" charset="0"/>
            </a:endParaRPr>
          </a:p>
          <a:p>
            <a:pPr marL="268281" indent="-268281">
              <a:buClr>
                <a:schemeClr val="bg1"/>
              </a:buClr>
            </a:pPr>
            <a:r>
              <a:rPr lang="en-GB" sz="1400" dirty="0">
                <a:latin typeface="Arial" pitchFamily="34" charset="0"/>
                <a:cs typeface="Arial" pitchFamily="34" charset="0"/>
              </a:rPr>
              <a:t>Slides: </a:t>
            </a:r>
            <a:r>
              <a:rPr lang="en-GB" sz="1400" dirty="0">
                <a:latin typeface="Arial" pitchFamily="34" charset="0"/>
                <a:cs typeface="Arial" pitchFamily="34" charset="0"/>
                <a:hlinkClick r:id="rId6"/>
              </a:rPr>
              <a:t>www.jonotter.net</a:t>
            </a:r>
            <a:r>
              <a:rPr lang="en-GB" sz="1400" dirty="0">
                <a:latin typeface="Arial" pitchFamily="34" charset="0"/>
                <a:cs typeface="Arial" pitchFamily="34" charset="0"/>
              </a:rPr>
              <a:t>   </a:t>
            </a:r>
          </a:p>
        </p:txBody>
      </p:sp>
      <p:sp>
        <p:nvSpPr>
          <p:cNvPr id="4" name="TextBox 3"/>
          <p:cNvSpPr txBox="1"/>
          <p:nvPr/>
        </p:nvSpPr>
        <p:spPr>
          <a:xfrm>
            <a:off x="204448" y="101146"/>
            <a:ext cx="4547167" cy="2264723"/>
          </a:xfrm>
          <a:prstGeom prst="rect">
            <a:avLst/>
          </a:prstGeom>
          <a:noFill/>
        </p:spPr>
        <p:txBody>
          <a:bodyPr wrap="square" rtlCol="0">
            <a:spAutoFit/>
          </a:bodyPr>
          <a:lstStyle/>
          <a:p>
            <a:pPr>
              <a:spcAft>
                <a:spcPts val="1125"/>
              </a:spcAft>
            </a:pPr>
            <a:r>
              <a:rPr lang="en-GB" sz="3300" b="1" dirty="0">
                <a:latin typeface="Arial" panose="020B0604020202020204" pitchFamily="34" charset="0"/>
                <a:cs typeface="Arial" panose="020B0604020202020204" pitchFamily="34" charset="0"/>
              </a:rPr>
              <a:t>What’s next for IPC? Winter 2024 and beyond</a:t>
            </a:r>
          </a:p>
          <a:p>
            <a:endParaRPr lang="en-GB" sz="3300" b="1" dirty="0">
              <a:latin typeface="Arial" panose="020B0604020202020204" pitchFamily="34" charset="0"/>
              <a:cs typeface="Arial" panose="020B0604020202020204" pitchFamily="34" charset="0"/>
            </a:endParaRPr>
          </a:p>
        </p:txBody>
      </p:sp>
      <p:pic>
        <p:nvPicPr>
          <p:cNvPr id="7" name="Picture 6" descr="Minority Report: 6 predictions that came true, 15 years on | The  Independent | The Independent">
            <a:extLst>
              <a:ext uri="{FF2B5EF4-FFF2-40B4-BE49-F238E27FC236}">
                <a16:creationId xmlns:a16="http://schemas.microsoft.com/office/drawing/2014/main" id="{9280D940-BA29-4BE0-9B53-553654B365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19060" y="101145"/>
            <a:ext cx="4573126" cy="3048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6FEEC1C-3723-4558-BA3D-77267E09909A}"/>
              </a:ext>
            </a:extLst>
          </p:cNvPr>
          <p:cNvSpPr txBox="1"/>
          <p:nvPr/>
        </p:nvSpPr>
        <p:spPr>
          <a:xfrm>
            <a:off x="204449" y="101146"/>
            <a:ext cx="4367552" cy="3788217"/>
          </a:xfrm>
          <a:prstGeom prst="rect">
            <a:avLst/>
          </a:prstGeom>
          <a:noFill/>
        </p:spPr>
        <p:txBody>
          <a:bodyPr wrap="square" rtlCol="0">
            <a:spAutoFit/>
          </a:bodyPr>
          <a:lstStyle/>
          <a:p>
            <a:pPr>
              <a:spcAft>
                <a:spcPts val="1125"/>
              </a:spcAft>
            </a:pPr>
            <a:r>
              <a:rPr lang="en-GB" sz="3300" b="1" dirty="0">
                <a:latin typeface="Arial" panose="020B0604020202020204" pitchFamily="34" charset="0"/>
                <a:cs typeface="Arial" panose="020B0604020202020204" pitchFamily="34" charset="0"/>
              </a:rPr>
              <a:t>What’s next for IPC? Winter 2024 and beyond: setting priorities and scanning the horizon</a:t>
            </a:r>
          </a:p>
          <a:p>
            <a:endParaRPr lang="en-GB" sz="33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325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23C27D9-3827-4C61-B55B-8916161A7BFF}"/>
              </a:ext>
            </a:extLst>
          </p:cNvPr>
          <p:cNvGraphicFramePr/>
          <p:nvPr>
            <p:extLst>
              <p:ext uri="{D42A27DB-BD31-4B8C-83A1-F6EECF244321}">
                <p14:modId xmlns:p14="http://schemas.microsoft.com/office/powerpoint/2010/main" val="26225490"/>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6550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500451362"/>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889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168795439"/>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245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411510"/>
            <a:ext cx="8856984" cy="307777"/>
          </a:xfrm>
          <a:prstGeom prst="rect">
            <a:avLst/>
          </a:prstGeom>
        </p:spPr>
        <p:txBody>
          <a:bodyPr wrap="square">
            <a:spAutoFit/>
          </a:bodyPr>
          <a:lstStyle/>
          <a:p>
            <a:pPr algn="ctr"/>
            <a:r>
              <a:rPr lang="en-US" altLang="en-US" sz="1400" dirty="0"/>
              <a:t>Overall trend in CPE detected at Imperial, by bacterial species and mechanisms, </a:t>
            </a:r>
            <a:r>
              <a:rPr lang="en-US" altLang="en-US" sz="1400" dirty="0" err="1"/>
              <a:t>deduplicated</a:t>
            </a:r>
            <a:r>
              <a:rPr lang="en-US" altLang="en-US" sz="1400" dirty="0"/>
              <a:t> by patient</a:t>
            </a:r>
            <a:endParaRPr lang="en-GB" sz="1400" dirty="0"/>
          </a:p>
        </p:txBody>
      </p:sp>
      <p:sp>
        <p:nvSpPr>
          <p:cNvPr id="5" name="Title 1"/>
          <p:cNvSpPr>
            <a:spLocks noGrp="1"/>
          </p:cNvSpPr>
          <p:nvPr>
            <p:ph type="title"/>
          </p:nvPr>
        </p:nvSpPr>
        <p:spPr>
          <a:xfrm>
            <a:off x="457200" y="-164554"/>
            <a:ext cx="8229600" cy="857250"/>
          </a:xfrm>
        </p:spPr>
        <p:txBody>
          <a:bodyPr>
            <a:normAutofit/>
          </a:bodyPr>
          <a:lstStyle/>
          <a:p>
            <a:r>
              <a:rPr lang="en-GB" sz="2400" dirty="0">
                <a:latin typeface="Arial" pitchFamily="34" charset="0"/>
                <a:cs typeface="Arial" pitchFamily="34" charset="0"/>
              </a:rPr>
              <a:t>CPE: seek and ye shall find?</a:t>
            </a:r>
          </a:p>
        </p:txBody>
      </p:sp>
      <p:sp>
        <p:nvSpPr>
          <p:cNvPr id="6" name="Rectangle 5"/>
          <p:cNvSpPr>
            <a:spLocks noChangeArrowheads="1"/>
          </p:cNvSpPr>
          <p:nvPr/>
        </p:nvSpPr>
        <p:spPr bwMode="auto">
          <a:xfrm>
            <a:off x="35496" y="4803998"/>
            <a:ext cx="6229350" cy="307777"/>
          </a:xfrm>
          <a:prstGeom prst="rect">
            <a:avLst/>
          </a:prstGeom>
          <a:noFill/>
          <a:ln w="9525">
            <a:noFill/>
            <a:miter lim="800000"/>
            <a:headEnd/>
            <a:tailEnd/>
          </a:ln>
        </p:spPr>
        <p:txBody>
          <a:bodyPr>
            <a:spAutoFit/>
          </a:bodyPr>
          <a:lstStyle/>
          <a:p>
            <a:pPr marL="342900" indent="-342900"/>
            <a:r>
              <a:rPr lang="en-GB" sz="1400" dirty="0">
                <a:latin typeface="Arial" pitchFamily="34" charset="0"/>
                <a:cs typeface="Arial" pitchFamily="34" charset="0"/>
              </a:rPr>
              <a:t>Otter et al. J </a:t>
            </a:r>
            <a:r>
              <a:rPr lang="en-GB" sz="1400" dirty="0" err="1">
                <a:latin typeface="Arial" pitchFamily="34" charset="0"/>
                <a:cs typeface="Arial" pitchFamily="34" charset="0"/>
              </a:rPr>
              <a:t>Antimicrob</a:t>
            </a:r>
            <a:r>
              <a:rPr lang="en-GB" sz="1400" dirty="0">
                <a:latin typeface="Arial" pitchFamily="34" charset="0"/>
                <a:cs typeface="Arial" pitchFamily="34" charset="0"/>
              </a:rPr>
              <a:t> </a:t>
            </a:r>
            <a:r>
              <a:rPr lang="en-GB" sz="1400" dirty="0" err="1">
                <a:latin typeface="Arial" pitchFamily="34" charset="0"/>
                <a:cs typeface="Arial" pitchFamily="34" charset="0"/>
              </a:rPr>
              <a:t>Chemother</a:t>
            </a:r>
            <a:r>
              <a:rPr lang="en-GB" sz="1400" dirty="0">
                <a:latin typeface="Arial" pitchFamily="34" charset="0"/>
                <a:cs typeface="Arial" pitchFamily="34" charset="0"/>
              </a:rPr>
              <a:t> 2020.</a:t>
            </a:r>
          </a:p>
        </p:txBody>
      </p:sp>
      <p:pic>
        <p:nvPicPr>
          <p:cNvPr id="7" name="New picture"/>
          <p:cNvPicPr/>
          <p:nvPr/>
        </p:nvPicPr>
        <p:blipFill>
          <a:blip r:embed="rId2"/>
          <a:stretch>
            <a:fillRect/>
          </a:stretch>
        </p:blipFill>
        <p:spPr>
          <a:xfrm>
            <a:off x="1187624" y="817426"/>
            <a:ext cx="6912768" cy="3888432"/>
          </a:xfrm>
          <a:prstGeom prst="rect">
            <a:avLst/>
          </a:prstGeom>
        </p:spPr>
      </p:pic>
    </p:spTree>
    <p:extLst>
      <p:ext uri="{BB962C8B-B14F-4D97-AF65-F5344CB8AC3E}">
        <p14:creationId xmlns:p14="http://schemas.microsoft.com/office/powerpoint/2010/main" val="336803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996279069"/>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188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digital transformation - cartoon infographic - Business Illustr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07" y="123478"/>
            <a:ext cx="8806073"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816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5496" y="205978"/>
            <a:ext cx="9001000"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400" dirty="0"/>
              <a:t>Machine learning / AI: antimicrobial prescribing decision support</a:t>
            </a:r>
          </a:p>
        </p:txBody>
      </p:sp>
      <p:pic>
        <p:nvPicPr>
          <p:cNvPr id="6146" name="Picture 2" descr="Machine-learning-assisted selection of antibiotic prescription | Nature  Medic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771550"/>
            <a:ext cx="7632848" cy="3788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496" y="4803998"/>
            <a:ext cx="7704856" cy="307777"/>
          </a:xfrm>
          <a:prstGeom prst="rect">
            <a:avLst/>
          </a:prstGeom>
          <a:noFill/>
        </p:spPr>
        <p:txBody>
          <a:bodyPr wrap="square" rtlCol="0">
            <a:spAutoFit/>
          </a:bodyPr>
          <a:lstStyle/>
          <a:p>
            <a:r>
              <a:rPr lang="en-GB" sz="1400" dirty="0" err="1"/>
              <a:t>Didelot</a:t>
            </a:r>
            <a:r>
              <a:rPr lang="en-GB" sz="1400" dirty="0"/>
              <a:t> et al. Nature Medicine 2019.</a:t>
            </a:r>
          </a:p>
        </p:txBody>
      </p:sp>
    </p:spTree>
    <p:extLst>
      <p:ext uri="{BB962C8B-B14F-4D97-AF65-F5344CB8AC3E}">
        <p14:creationId xmlns:p14="http://schemas.microsoft.com/office/powerpoint/2010/main" val="3137213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85192" y="205978"/>
            <a:ext cx="8507288"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400" dirty="0"/>
              <a:t>Modelling</a:t>
            </a:r>
          </a:p>
        </p:txBody>
      </p:sp>
      <p:sp>
        <p:nvSpPr>
          <p:cNvPr id="4" name="TextBox 3"/>
          <p:cNvSpPr txBox="1"/>
          <p:nvPr/>
        </p:nvSpPr>
        <p:spPr>
          <a:xfrm>
            <a:off x="35496" y="4803998"/>
            <a:ext cx="7704856" cy="307777"/>
          </a:xfrm>
          <a:prstGeom prst="rect">
            <a:avLst/>
          </a:prstGeom>
          <a:noFill/>
        </p:spPr>
        <p:txBody>
          <a:bodyPr wrap="square" rtlCol="0">
            <a:spAutoFit/>
          </a:bodyPr>
          <a:lstStyle/>
          <a:p>
            <a:r>
              <a:rPr lang="en-GB" sz="1400" dirty="0"/>
              <a:t>Knight BMC Medicine 2018.</a:t>
            </a:r>
          </a:p>
        </p:txBody>
      </p:sp>
      <p:sp>
        <p:nvSpPr>
          <p:cNvPr id="5" name="Rectangle 4"/>
          <p:cNvSpPr/>
          <p:nvPr/>
        </p:nvSpPr>
        <p:spPr>
          <a:xfrm>
            <a:off x="385192" y="627534"/>
            <a:ext cx="8579296" cy="523220"/>
          </a:xfrm>
          <a:prstGeom prst="rect">
            <a:avLst/>
          </a:prstGeom>
        </p:spPr>
        <p:txBody>
          <a:bodyPr wrap="square">
            <a:spAutoFit/>
          </a:bodyPr>
          <a:lstStyle/>
          <a:p>
            <a:pPr algn="ctr"/>
            <a:r>
              <a:rPr lang="en-GB" sz="1400" dirty="0"/>
              <a:t>Fast and expensive (PCR) or cheap and slow (culture)? A mathematical modelling study to explore screening for </a:t>
            </a:r>
            <a:r>
              <a:rPr lang="en-GB" sz="1400" dirty="0" err="1"/>
              <a:t>carbapenem</a:t>
            </a:r>
            <a:r>
              <a:rPr lang="en-GB" sz="1400" dirty="0"/>
              <a:t> resistance in UK hospitals</a:t>
            </a:r>
          </a:p>
        </p:txBody>
      </p:sp>
      <p:pic>
        <p:nvPicPr>
          <p:cNvPr id="1026" name="Picture 2" descr="Fig.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0424" y="1228807"/>
            <a:ext cx="7488832" cy="3409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76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751488191"/>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202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575556" y="1545636"/>
          <a:ext cx="45720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p:cNvGraphicFramePr/>
          <p:nvPr>
            <p:extLst/>
          </p:nvPr>
        </p:nvGraphicFramePr>
        <p:xfrm>
          <a:off x="2004465" y="719345"/>
          <a:ext cx="4973052" cy="5670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p:cNvSpPr txBox="1"/>
          <p:nvPr/>
        </p:nvSpPr>
        <p:spPr>
          <a:xfrm>
            <a:off x="1223628" y="51470"/>
            <a:ext cx="6534726" cy="461665"/>
          </a:xfrm>
          <a:prstGeom prst="rect">
            <a:avLst/>
          </a:prstGeom>
          <a:noFill/>
        </p:spPr>
        <p:txBody>
          <a:bodyPr wrap="square" rtlCol="0">
            <a:spAutoFit/>
          </a:bodyPr>
          <a:lstStyle/>
          <a:p>
            <a:pPr algn="ctr"/>
            <a:r>
              <a:rPr lang="en-GB" sz="2400" dirty="0">
                <a:latin typeface="Arial" panose="020B0604020202020204" pitchFamily="34" charset="0"/>
                <a:cs typeface="Arial" panose="020B0604020202020204" pitchFamily="34" charset="0"/>
              </a:rPr>
              <a:t>Drivers of Gram-negative BSI</a:t>
            </a:r>
          </a:p>
        </p:txBody>
      </p:sp>
      <p:graphicFrame>
        <p:nvGraphicFramePr>
          <p:cNvPr id="5" name="Diagram 4"/>
          <p:cNvGraphicFramePr/>
          <p:nvPr>
            <p:extLst/>
          </p:nvPr>
        </p:nvGraphicFramePr>
        <p:xfrm>
          <a:off x="3653898" y="1031591"/>
          <a:ext cx="4572000" cy="3048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216370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435536889"/>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990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Patient experience</a:t>
            </a:r>
          </a:p>
        </p:txBody>
      </p:sp>
      <p:sp>
        <p:nvSpPr>
          <p:cNvPr id="5" name="TextBox 4"/>
          <p:cNvSpPr txBox="1"/>
          <p:nvPr/>
        </p:nvSpPr>
        <p:spPr>
          <a:xfrm>
            <a:off x="107504" y="4784253"/>
            <a:ext cx="5040560" cy="307777"/>
          </a:xfrm>
          <a:prstGeom prst="rect">
            <a:avLst/>
          </a:prstGeom>
          <a:noFill/>
        </p:spPr>
        <p:txBody>
          <a:bodyPr wrap="square" rtlCol="0">
            <a:spAutoFit/>
          </a:bodyPr>
          <a:lstStyle/>
          <a:p>
            <a:r>
              <a:rPr lang="en-GB" sz="1400" dirty="0"/>
              <a:t>Tanner et al. J Infect Prevent 2012</a:t>
            </a:r>
          </a:p>
        </p:txBody>
      </p:sp>
      <p:sp>
        <p:nvSpPr>
          <p:cNvPr id="6" name="Rectangle 5"/>
          <p:cNvSpPr/>
          <p:nvPr/>
        </p:nvSpPr>
        <p:spPr>
          <a:xfrm>
            <a:off x="179512" y="1203598"/>
            <a:ext cx="8784976" cy="3170099"/>
          </a:xfrm>
          <a:prstGeom prst="rect">
            <a:avLst/>
          </a:prstGeom>
        </p:spPr>
        <p:txBody>
          <a:bodyPr wrap="square">
            <a:spAutoFit/>
          </a:bodyPr>
          <a:lstStyle/>
          <a:p>
            <a:r>
              <a:rPr lang="en-GB" sz="2000" i="1" dirty="0"/>
              <a:t>‘I was crying, I was just not well at all. I couldn’t keep a drink down. The GP came and said what do you expect, you’ve had major surgery. I started to think I was going mad, perhaps you are supposed to feel like this. My husband was at his wits end, he didn’t know what to do. He called the NHS helpline and they said to buy some anti-sickness tablets from the chemist but they didn’t work. He rang the hospital and they weren’t very helpful, he rang the ward and they said she has been discharged so there is nothing we can do. Then after three or four days I was getting terrific pains in my stomach and I felt like I had wet myself, there was a lot of blood just gushing out of me.’</a:t>
            </a:r>
          </a:p>
        </p:txBody>
      </p:sp>
      <p:sp>
        <p:nvSpPr>
          <p:cNvPr id="7" name="TextBox 6"/>
          <p:cNvSpPr txBox="1"/>
          <p:nvPr/>
        </p:nvSpPr>
        <p:spPr>
          <a:xfrm>
            <a:off x="1115616" y="846742"/>
            <a:ext cx="6912768" cy="307777"/>
          </a:xfrm>
          <a:prstGeom prst="rect">
            <a:avLst/>
          </a:prstGeom>
          <a:noFill/>
        </p:spPr>
        <p:txBody>
          <a:bodyPr wrap="square" rtlCol="0">
            <a:spAutoFit/>
          </a:bodyPr>
          <a:lstStyle/>
          <a:p>
            <a:pPr algn="ctr"/>
            <a:r>
              <a:rPr lang="en-GB" sz="1400" dirty="0"/>
              <a:t>17 patients who had suffered an SSI were enrolled into a semi-structured interview</a:t>
            </a:r>
          </a:p>
        </p:txBody>
      </p:sp>
    </p:spTree>
    <p:extLst>
      <p:ext uri="{BB962C8B-B14F-4D97-AF65-F5344CB8AC3E}">
        <p14:creationId xmlns:p14="http://schemas.microsoft.com/office/powerpoint/2010/main" val="183890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4803998"/>
            <a:ext cx="7704856" cy="307777"/>
          </a:xfrm>
          <a:prstGeom prst="rect">
            <a:avLst/>
          </a:prstGeom>
          <a:noFill/>
        </p:spPr>
        <p:txBody>
          <a:bodyPr wrap="square" rtlCol="0">
            <a:spAutoFit/>
          </a:bodyPr>
          <a:lstStyle/>
          <a:p>
            <a:r>
              <a:rPr lang="en-GB" sz="1400" dirty="0"/>
              <a:t>Unpublished data, with permission from GSTT.</a:t>
            </a:r>
          </a:p>
        </p:txBody>
      </p:sp>
      <p:sp>
        <p:nvSpPr>
          <p:cNvPr id="3" name="Title 1"/>
          <p:cNvSpPr txBox="1">
            <a:spLocks/>
          </p:cNvSpPr>
          <p:nvPr/>
        </p:nvSpPr>
        <p:spPr>
          <a:xfrm>
            <a:off x="385192" y="51470"/>
            <a:ext cx="8507288"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400" dirty="0"/>
              <a:t>SSI prevention: a success story</a:t>
            </a:r>
          </a:p>
        </p:txBody>
      </p:sp>
      <p:graphicFrame>
        <p:nvGraphicFramePr>
          <p:cNvPr id="5" name="Chart 4"/>
          <p:cNvGraphicFramePr/>
          <p:nvPr>
            <p:extLst>
              <p:ext uri="{D42A27DB-BD31-4B8C-83A1-F6EECF244321}">
                <p14:modId xmlns:p14="http://schemas.microsoft.com/office/powerpoint/2010/main" val="2319846543"/>
              </p:ext>
            </p:extLst>
          </p:nvPr>
        </p:nvGraphicFramePr>
        <p:xfrm>
          <a:off x="1763688" y="1175452"/>
          <a:ext cx="5478780" cy="362077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18602" y="453595"/>
            <a:ext cx="8568952" cy="830997"/>
          </a:xfrm>
          <a:prstGeom prst="rect">
            <a:avLst/>
          </a:prstGeom>
        </p:spPr>
        <p:txBody>
          <a:bodyPr wrap="square">
            <a:spAutoFit/>
          </a:bodyPr>
          <a:lstStyle/>
          <a:p>
            <a:pPr algn="ctr"/>
            <a:r>
              <a:rPr lang="en-GB" sz="1200" dirty="0">
                <a:latin typeface="+mj-lt"/>
                <a:ea typeface="Times New Roman" panose="02020603050405020304" pitchFamily="18" charset="0"/>
                <a:cs typeface="Arial" panose="020B0604020202020204" pitchFamily="34" charset="0"/>
              </a:rPr>
              <a:t>SSI surveillance at GSTT began to be enhanced in January 2009. The Trust now performs SSI surveillance in 12 surgical specialties. Assuming that the latest and lowest rate of SSI was achievable from the start of the programme, the reductions achieved suggest that 774 SSIs have been prevented. Assuming each SSI costs £5,239, this has resulted in savings of £4,056,443 over 6 years. </a:t>
            </a:r>
            <a:endParaRPr lang="en-GB" sz="1200" dirty="0">
              <a:latin typeface="+mj-lt"/>
            </a:endParaRPr>
          </a:p>
        </p:txBody>
      </p:sp>
    </p:spTree>
    <p:extLst>
      <p:ext uri="{BB962C8B-B14F-4D97-AF65-F5344CB8AC3E}">
        <p14:creationId xmlns:p14="http://schemas.microsoft.com/office/powerpoint/2010/main" val="2771584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689876782"/>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168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ronavirus won't end globalisation, but change it hugely for the better |  Coronavirus | The Guardi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95486"/>
            <a:ext cx="6035080" cy="4526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07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517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437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23C27D9-3827-4C61-B55B-8916161A7BFF}"/>
              </a:ext>
            </a:extLst>
          </p:cNvPr>
          <p:cNvGraphicFramePr/>
          <p:nvPr>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086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719" y="4834629"/>
            <a:ext cx="2656496" cy="300082"/>
          </a:xfrm>
          <a:prstGeom prst="rect">
            <a:avLst/>
          </a:prstGeom>
        </p:spPr>
        <p:txBody>
          <a:bodyPr wrap="none">
            <a:spAutoFit/>
          </a:bodyPr>
          <a:lstStyle/>
          <a:p>
            <a:r>
              <a:rPr lang="en-GB" sz="1350" dirty="0" err="1">
                <a:latin typeface="Arial" panose="020B0604020202020204" pitchFamily="34" charset="0"/>
                <a:cs typeface="Arial" panose="020B0604020202020204" pitchFamily="34" charset="0"/>
              </a:rPr>
              <a:t>Dadon</a:t>
            </a:r>
            <a:r>
              <a:rPr lang="en-GB" sz="1350" dirty="0">
                <a:latin typeface="Arial" panose="020B0604020202020204" pitchFamily="34" charset="0"/>
                <a:cs typeface="Arial" panose="020B0604020202020204" pitchFamily="34" charset="0"/>
              </a:rPr>
              <a:t> et al. J </a:t>
            </a:r>
            <a:r>
              <a:rPr lang="en-GB" sz="1350" dirty="0" err="1">
                <a:latin typeface="Arial" panose="020B0604020202020204" pitchFamily="34" charset="0"/>
                <a:cs typeface="Arial" panose="020B0604020202020204" pitchFamily="34" charset="0"/>
              </a:rPr>
              <a:t>Hosp</a:t>
            </a:r>
            <a:r>
              <a:rPr lang="en-GB" sz="1350" dirty="0">
                <a:latin typeface="Arial" panose="020B0604020202020204" pitchFamily="34" charset="0"/>
                <a:cs typeface="Arial" panose="020B0604020202020204" pitchFamily="34" charset="0"/>
              </a:rPr>
              <a:t> Infect 2023.</a:t>
            </a:r>
          </a:p>
        </p:txBody>
      </p:sp>
      <p:pic>
        <p:nvPicPr>
          <p:cNvPr id="2" name="Picture 1"/>
          <p:cNvPicPr>
            <a:picLocks noChangeAspect="1"/>
          </p:cNvPicPr>
          <p:nvPr/>
        </p:nvPicPr>
        <p:blipFill rotWithShape="1">
          <a:blip r:embed="rId2"/>
          <a:srcRect l="34166" t="27963" r="39063" b="14444"/>
          <a:stretch/>
        </p:blipFill>
        <p:spPr>
          <a:xfrm>
            <a:off x="5241472" y="961771"/>
            <a:ext cx="3200400" cy="3872858"/>
          </a:xfrm>
          <a:prstGeom prst="rect">
            <a:avLst/>
          </a:prstGeom>
        </p:spPr>
      </p:pic>
      <p:sp>
        <p:nvSpPr>
          <p:cNvPr id="6" name="Title 1"/>
          <p:cNvSpPr>
            <a:spLocks noGrp="1"/>
          </p:cNvSpPr>
          <p:nvPr>
            <p:ph type="title"/>
          </p:nvPr>
        </p:nvSpPr>
        <p:spPr>
          <a:xfrm>
            <a:off x="150019" y="17860"/>
            <a:ext cx="8765381" cy="994172"/>
          </a:xfrm>
        </p:spPr>
        <p:txBody>
          <a:bodyPr>
            <a:normAutofit/>
          </a:bodyPr>
          <a:lstStyle/>
          <a:p>
            <a:r>
              <a:rPr lang="en-GB" sz="2400" dirty="0"/>
              <a:t>More effective surface disinfection improves patient outcomes</a:t>
            </a:r>
          </a:p>
        </p:txBody>
      </p:sp>
      <p:sp>
        <p:nvSpPr>
          <p:cNvPr id="3" name="Rectangle 2"/>
          <p:cNvSpPr/>
          <p:nvPr/>
        </p:nvSpPr>
        <p:spPr>
          <a:xfrm>
            <a:off x="150019" y="975673"/>
            <a:ext cx="5009810" cy="1477328"/>
          </a:xfrm>
          <a:prstGeom prst="rect">
            <a:avLst/>
          </a:prstGeom>
        </p:spPr>
        <p:txBody>
          <a:bodyPr wrap="square">
            <a:spAutoFit/>
          </a:bodyPr>
          <a:lstStyle/>
          <a:p>
            <a:pPr marL="214313" indent="-214313">
              <a:buFont typeface="Arial" panose="020B0604020202020204" pitchFamily="34" charset="0"/>
              <a:buChar char="•"/>
            </a:pPr>
            <a:r>
              <a:rPr lang="en-GB" sz="1500" dirty="0">
                <a:latin typeface="Arial" panose="020B0604020202020204" pitchFamily="34" charset="0"/>
                <a:cs typeface="Arial" panose="020B0604020202020204" pitchFamily="34" charset="0"/>
              </a:rPr>
              <a:t>Prospective intervention cluster cross-over study in Israel.</a:t>
            </a:r>
          </a:p>
          <a:p>
            <a:pPr marL="214313" indent="-214313">
              <a:buFont typeface="Arial" panose="020B0604020202020204" pitchFamily="34" charset="0"/>
              <a:buChar char="•"/>
            </a:pPr>
            <a:r>
              <a:rPr lang="en-GB" sz="1500" dirty="0">
                <a:latin typeface="Arial" panose="020B0604020202020204" pitchFamily="34" charset="0"/>
                <a:cs typeface="Arial" panose="020B0604020202020204" pitchFamily="34" charset="0"/>
              </a:rPr>
              <a:t>Performed over 15 months, including 7,725 patients.</a:t>
            </a:r>
          </a:p>
          <a:p>
            <a:pPr marL="214313" indent="-214313">
              <a:buFont typeface="Arial" panose="020B0604020202020204" pitchFamily="34" charset="0"/>
              <a:buChar char="•"/>
            </a:pPr>
            <a:r>
              <a:rPr lang="en-GB" sz="1500" dirty="0">
                <a:latin typeface="Arial" panose="020B0604020202020204" pitchFamily="34" charset="0"/>
                <a:cs typeface="Arial" panose="020B0604020202020204" pitchFamily="34" charset="0"/>
              </a:rPr>
              <a:t>Intervention was a switch from “bucket-based” chlorine disinfection to routine use of QAC-based wipes. </a:t>
            </a:r>
          </a:p>
        </p:txBody>
      </p:sp>
      <p:pic>
        <p:nvPicPr>
          <p:cNvPr id="7" name="Picture 6"/>
          <p:cNvPicPr>
            <a:picLocks noChangeAspect="1"/>
          </p:cNvPicPr>
          <p:nvPr/>
        </p:nvPicPr>
        <p:blipFill rotWithShape="1">
          <a:blip r:embed="rId3"/>
          <a:srcRect l="10078" t="34074" r="42545" b="20911"/>
          <a:stretch/>
        </p:blipFill>
        <p:spPr>
          <a:xfrm>
            <a:off x="150018" y="2135762"/>
            <a:ext cx="5049833" cy="2698867"/>
          </a:xfrm>
          <a:prstGeom prst="rect">
            <a:avLst/>
          </a:prstGeom>
        </p:spPr>
      </p:pic>
    </p:spTree>
    <p:extLst>
      <p:ext uri="{BB962C8B-B14F-4D97-AF65-F5344CB8AC3E}">
        <p14:creationId xmlns:p14="http://schemas.microsoft.com/office/powerpoint/2010/main" val="170235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19" y="-63785"/>
            <a:ext cx="8765381" cy="994172"/>
          </a:xfrm>
        </p:spPr>
        <p:txBody>
          <a:bodyPr>
            <a:normAutofit/>
          </a:bodyPr>
          <a:lstStyle/>
          <a:p>
            <a:r>
              <a:rPr lang="en-GB" sz="2400" dirty="0"/>
              <a:t>“</a:t>
            </a:r>
            <a:r>
              <a:rPr lang="en-GB" sz="2400" dirty="0" err="1"/>
              <a:t>Gonna</a:t>
            </a:r>
            <a:r>
              <a:rPr lang="en-GB" sz="2400" dirty="0"/>
              <a:t> take you right in to the sink splash zone” </a:t>
            </a:r>
            <a:br>
              <a:rPr lang="en-GB" sz="2400" dirty="0"/>
            </a:br>
            <a:r>
              <a:rPr lang="en-GB" sz="2400" dirty="0"/>
              <a:t>(duh </a:t>
            </a:r>
            <a:r>
              <a:rPr lang="en-GB" sz="2400" dirty="0" err="1"/>
              <a:t>duh</a:t>
            </a:r>
            <a:r>
              <a:rPr lang="en-GB" sz="2400" dirty="0"/>
              <a:t> duh)</a:t>
            </a:r>
          </a:p>
        </p:txBody>
      </p:sp>
      <p:sp>
        <p:nvSpPr>
          <p:cNvPr id="11" name="Rectangle 10"/>
          <p:cNvSpPr/>
          <p:nvPr/>
        </p:nvSpPr>
        <p:spPr>
          <a:xfrm>
            <a:off x="27718" y="4834629"/>
            <a:ext cx="3483646" cy="300082"/>
          </a:xfrm>
          <a:prstGeom prst="rect">
            <a:avLst/>
          </a:prstGeom>
        </p:spPr>
        <p:txBody>
          <a:bodyPr wrap="none">
            <a:spAutoFit/>
          </a:bodyPr>
          <a:lstStyle/>
          <a:p>
            <a:r>
              <a:rPr lang="en-GB" sz="1350" dirty="0">
                <a:latin typeface="Arial" panose="020B0604020202020204" pitchFamily="34" charset="0"/>
                <a:cs typeface="Arial" panose="020B0604020202020204" pitchFamily="34" charset="0"/>
              </a:rPr>
              <a:t>Garvey et al. Infect Prevent Practice 2023. </a:t>
            </a:r>
          </a:p>
        </p:txBody>
      </p:sp>
      <p:pic>
        <p:nvPicPr>
          <p:cNvPr id="12" name="Picture 2" descr="https://reflectionsipc.files.wordpress.com/2023/03/sink-splash.jpg?w=6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057" y="551253"/>
            <a:ext cx="3129342" cy="397959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301131" y="4646589"/>
            <a:ext cx="4682987" cy="461665"/>
          </a:xfrm>
          <a:prstGeom prst="rect">
            <a:avLst/>
          </a:prstGeom>
        </p:spPr>
        <p:txBody>
          <a:bodyPr wrap="square">
            <a:spAutoFit/>
          </a:bodyPr>
          <a:lstStyle/>
          <a:p>
            <a:pPr algn="r"/>
            <a:r>
              <a:rPr lang="en-GB" sz="1200" i="1" dirty="0">
                <a:solidFill>
                  <a:srgbClr val="444444"/>
                </a:solidFill>
                <a:latin typeface="Arial" panose="020B0604020202020204" pitchFamily="34" charset="0"/>
                <a:cs typeface="Arial" panose="020B0604020202020204" pitchFamily="34" charset="0"/>
              </a:rPr>
              <a:t>The sink splash zone. Panel A: after running the tap. Panel B: after hand hygiene. Panel C: equipment in the sink splash zone.</a:t>
            </a:r>
            <a:endParaRPr lang="en-GB" sz="1200" dirty="0">
              <a:latin typeface="Arial" panose="020B0604020202020204" pitchFamily="34" charset="0"/>
              <a:cs typeface="Arial" panose="020B0604020202020204" pitchFamily="34" charset="0"/>
            </a:endParaRPr>
          </a:p>
        </p:txBody>
      </p:sp>
      <p:graphicFrame>
        <p:nvGraphicFramePr>
          <p:cNvPr id="14" name="Table 13"/>
          <p:cNvGraphicFramePr>
            <a:graphicFrameLocks noGrp="1"/>
          </p:cNvGraphicFramePr>
          <p:nvPr>
            <p:extLst/>
          </p:nvPr>
        </p:nvGraphicFramePr>
        <p:xfrm>
          <a:off x="251736" y="861375"/>
          <a:ext cx="4049395" cy="4183380"/>
        </p:xfrm>
        <a:graphic>
          <a:graphicData uri="http://schemas.openxmlformats.org/drawingml/2006/table">
            <a:tbl>
              <a:tblPr firstRow="1" bandRow="1">
                <a:tableStyleId>{5C22544A-7EE6-4342-B048-85BDC9FD1C3A}</a:tableStyleId>
              </a:tblPr>
              <a:tblGrid>
                <a:gridCol w="927735">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1089660">
                  <a:extLst>
                    <a:ext uri="{9D8B030D-6E8A-4147-A177-3AD203B41FA5}">
                      <a16:colId xmlns:a16="http://schemas.microsoft.com/office/drawing/2014/main" val="20002"/>
                    </a:ext>
                  </a:extLst>
                </a:gridCol>
              </a:tblGrid>
              <a:tr h="228600">
                <a:tc>
                  <a:txBody>
                    <a:bodyPr/>
                    <a:lstStyle/>
                    <a:p>
                      <a:r>
                        <a:rPr lang="en-GB" sz="1100" dirty="0">
                          <a:latin typeface="Arial" panose="020B0604020202020204" pitchFamily="34" charset="0"/>
                          <a:cs typeface="Arial" panose="020B0604020202020204" pitchFamily="34" charset="0"/>
                        </a:rPr>
                        <a:t>Category</a:t>
                      </a:r>
                    </a:p>
                  </a:txBody>
                  <a:tcPr marL="68580" marR="68580" marT="34290" marB="34290"/>
                </a:tc>
                <a:tc>
                  <a:txBody>
                    <a:bodyPr/>
                    <a:lstStyle/>
                    <a:p>
                      <a:r>
                        <a:rPr lang="en-GB" sz="1100" dirty="0">
                          <a:latin typeface="Arial" panose="020B0604020202020204" pitchFamily="34" charset="0"/>
                          <a:cs typeface="Arial" panose="020B0604020202020204" pitchFamily="34" charset="0"/>
                        </a:rPr>
                        <a:t>Examples</a:t>
                      </a:r>
                    </a:p>
                  </a:txBody>
                  <a:tcPr marL="68580" marR="68580" marT="34290" marB="34290"/>
                </a:tc>
                <a:tc>
                  <a:txBody>
                    <a:bodyPr/>
                    <a:lstStyle/>
                    <a:p>
                      <a:r>
                        <a:rPr lang="en-GB" sz="1100" dirty="0">
                          <a:latin typeface="Arial" panose="020B0604020202020204" pitchFamily="34" charset="0"/>
                          <a:cs typeface="Arial" panose="020B0604020202020204" pitchFamily="34" charset="0"/>
                        </a:rPr>
                        <a:t>Prevalence</a:t>
                      </a:r>
                    </a:p>
                  </a:txBody>
                  <a:tcPr marL="68580" marR="68580" marT="34290" marB="34290"/>
                </a:tc>
                <a:extLst>
                  <a:ext uri="{0D108BD9-81ED-4DB2-BD59-A6C34878D82A}">
                    <a16:rowId xmlns:a16="http://schemas.microsoft.com/office/drawing/2014/main" val="10000"/>
                  </a:ext>
                </a:extLst>
              </a:tr>
              <a:tr h="228600">
                <a:tc>
                  <a:txBody>
                    <a:bodyPr/>
                    <a:lstStyle/>
                    <a:p>
                      <a:r>
                        <a:rPr lang="en-GB" sz="1100" dirty="0">
                          <a:latin typeface="Arial" panose="020B0604020202020204" pitchFamily="34" charset="0"/>
                          <a:cs typeface="Arial" panose="020B0604020202020204" pitchFamily="34" charset="0"/>
                        </a:rPr>
                        <a:t>A</a:t>
                      </a:r>
                    </a:p>
                  </a:txBody>
                  <a:tcPr marL="68580" marR="68580" marT="34290" marB="34290"/>
                </a:tc>
                <a:tc>
                  <a:txBody>
                    <a:bodyPr/>
                    <a:lstStyle/>
                    <a:p>
                      <a:r>
                        <a:rPr lang="en-GB" sz="1100" dirty="0">
                          <a:latin typeface="Arial" panose="020B0604020202020204" pitchFamily="34" charset="0"/>
                          <a:cs typeface="Arial" panose="020B0604020202020204" pitchFamily="34" charset="0"/>
                        </a:rPr>
                        <a:t>Vascular access equipment</a:t>
                      </a:r>
                    </a:p>
                  </a:txBody>
                  <a:tcPr marL="68580" marR="68580" marT="34290" marB="34290"/>
                </a:tc>
                <a:tc>
                  <a:txBody>
                    <a:bodyPr/>
                    <a:lstStyle/>
                    <a:p>
                      <a:r>
                        <a:rPr lang="en-GB" sz="1100" dirty="0">
                          <a:latin typeface="Arial" panose="020B0604020202020204" pitchFamily="34" charset="0"/>
                          <a:cs typeface="Arial" panose="020B0604020202020204" pitchFamily="34" charset="0"/>
                        </a:rPr>
                        <a:t>65%</a:t>
                      </a:r>
                    </a:p>
                  </a:txBody>
                  <a:tcPr marL="68580" marR="68580" marT="34290" marB="34290"/>
                </a:tc>
                <a:extLst>
                  <a:ext uri="{0D108BD9-81ED-4DB2-BD59-A6C34878D82A}">
                    <a16:rowId xmlns:a16="http://schemas.microsoft.com/office/drawing/2014/main" val="10001"/>
                  </a:ext>
                </a:extLst>
              </a:tr>
              <a:tr h="228600">
                <a:tc>
                  <a:txBody>
                    <a:bodyPr/>
                    <a:lstStyle/>
                    <a:p>
                      <a:r>
                        <a:rPr lang="en-GB" sz="1100" dirty="0">
                          <a:latin typeface="Arial" panose="020B0604020202020204" pitchFamily="34" charset="0"/>
                          <a:cs typeface="Arial" panose="020B0604020202020204" pitchFamily="34" charset="0"/>
                        </a:rPr>
                        <a:t>Bi</a:t>
                      </a:r>
                    </a:p>
                  </a:txBody>
                  <a:tcPr marL="68580" marR="68580" marT="34290" marB="34290"/>
                </a:tc>
                <a:tc>
                  <a:txBody>
                    <a:bodyPr/>
                    <a:lstStyle/>
                    <a:p>
                      <a:r>
                        <a:rPr lang="en-GB" sz="1100" dirty="0">
                          <a:latin typeface="Arial" panose="020B0604020202020204" pitchFamily="34" charset="0"/>
                          <a:cs typeface="Arial" panose="020B0604020202020204" pitchFamily="34" charset="0"/>
                        </a:rPr>
                        <a:t>Ventilator</a:t>
                      </a:r>
                      <a:r>
                        <a:rPr lang="en-GB" sz="1100" baseline="0" dirty="0">
                          <a:latin typeface="Arial" panose="020B0604020202020204" pitchFamily="34" charset="0"/>
                          <a:cs typeface="Arial" panose="020B0604020202020204" pitchFamily="34" charset="0"/>
                        </a:rPr>
                        <a:t> equipment</a:t>
                      </a:r>
                      <a:endParaRPr lang="en-GB" sz="1100" dirty="0">
                        <a:latin typeface="Arial" panose="020B0604020202020204" pitchFamily="34" charset="0"/>
                        <a:cs typeface="Arial" panose="020B0604020202020204" pitchFamily="34" charset="0"/>
                      </a:endParaRPr>
                    </a:p>
                  </a:txBody>
                  <a:tcPr marL="68580" marR="68580" marT="34290" marB="34290"/>
                </a:tc>
                <a:tc>
                  <a:txBody>
                    <a:bodyPr/>
                    <a:lstStyle/>
                    <a:p>
                      <a:r>
                        <a:rPr lang="en-GB" sz="1100" dirty="0">
                          <a:latin typeface="Arial" panose="020B0604020202020204" pitchFamily="34" charset="0"/>
                          <a:cs typeface="Arial" panose="020B0604020202020204" pitchFamily="34" charset="0"/>
                        </a:rPr>
                        <a:t>18%</a:t>
                      </a:r>
                    </a:p>
                  </a:txBody>
                  <a:tcPr marL="68580" marR="68580" marT="34290" marB="34290"/>
                </a:tc>
                <a:extLst>
                  <a:ext uri="{0D108BD9-81ED-4DB2-BD59-A6C34878D82A}">
                    <a16:rowId xmlns:a16="http://schemas.microsoft.com/office/drawing/2014/main" val="10002"/>
                  </a:ext>
                </a:extLst>
              </a:tr>
              <a:tr h="228600">
                <a:tc>
                  <a:txBody>
                    <a:bodyPr/>
                    <a:lstStyle/>
                    <a:p>
                      <a:r>
                        <a:rPr lang="en-GB" sz="1100" dirty="0" err="1">
                          <a:latin typeface="Arial" panose="020B0604020202020204" pitchFamily="34" charset="0"/>
                          <a:cs typeface="Arial" panose="020B0604020202020204" pitchFamily="34" charset="0"/>
                        </a:rPr>
                        <a:t>Bii</a:t>
                      </a:r>
                      <a:endParaRPr lang="en-GB" sz="1100" dirty="0">
                        <a:latin typeface="Arial" panose="020B0604020202020204" pitchFamily="34" charset="0"/>
                        <a:cs typeface="Arial" panose="020B0604020202020204" pitchFamily="34" charset="0"/>
                      </a:endParaRPr>
                    </a:p>
                  </a:txBody>
                  <a:tcPr marL="68580" marR="68580" marT="34290" marB="34290"/>
                </a:tc>
                <a:tc>
                  <a:txBody>
                    <a:bodyPr/>
                    <a:lstStyle/>
                    <a:p>
                      <a:r>
                        <a:rPr lang="en-GB" sz="1100" dirty="0">
                          <a:latin typeface="Arial" panose="020B0604020202020204" pitchFamily="34" charset="0"/>
                          <a:cs typeface="Arial" panose="020B0604020202020204" pitchFamily="34" charset="0"/>
                        </a:rPr>
                        <a:t>Respiratory equipment</a:t>
                      </a:r>
                    </a:p>
                  </a:txBody>
                  <a:tcPr marL="68580" marR="68580" marT="34290" marB="34290"/>
                </a:tc>
                <a:tc>
                  <a:txBody>
                    <a:bodyPr/>
                    <a:lstStyle/>
                    <a:p>
                      <a:r>
                        <a:rPr lang="en-GB" sz="1100" dirty="0">
                          <a:latin typeface="Arial" panose="020B0604020202020204" pitchFamily="34" charset="0"/>
                          <a:cs typeface="Arial" panose="020B0604020202020204" pitchFamily="34" charset="0"/>
                        </a:rPr>
                        <a:t>27%</a:t>
                      </a:r>
                    </a:p>
                  </a:txBody>
                  <a:tcPr marL="68580" marR="68580" marT="34290" marB="34290"/>
                </a:tc>
                <a:extLst>
                  <a:ext uri="{0D108BD9-81ED-4DB2-BD59-A6C34878D82A}">
                    <a16:rowId xmlns:a16="http://schemas.microsoft.com/office/drawing/2014/main" val="10003"/>
                  </a:ext>
                </a:extLst>
              </a:tr>
              <a:tr h="228600">
                <a:tc>
                  <a:txBody>
                    <a:bodyPr/>
                    <a:lstStyle/>
                    <a:p>
                      <a:r>
                        <a:rPr lang="en-GB" sz="1100" dirty="0">
                          <a:latin typeface="Arial" panose="020B0604020202020204" pitchFamily="34" charset="0"/>
                          <a:cs typeface="Arial" panose="020B0604020202020204" pitchFamily="34" charset="0"/>
                        </a:rPr>
                        <a:t>C</a:t>
                      </a:r>
                    </a:p>
                  </a:txBody>
                  <a:tcPr marL="68580" marR="68580" marT="34290" marB="34290"/>
                </a:tc>
                <a:tc>
                  <a:txBody>
                    <a:bodyPr/>
                    <a:lstStyle/>
                    <a:p>
                      <a:r>
                        <a:rPr lang="en-GB" sz="1100" dirty="0" err="1">
                          <a:latin typeface="Arial" panose="020B0604020202020204" pitchFamily="34" charset="0"/>
                          <a:cs typeface="Arial" panose="020B0604020202020204" pitchFamily="34" charset="0"/>
                        </a:rPr>
                        <a:t>Haemofiltration</a:t>
                      </a:r>
                      <a:r>
                        <a:rPr lang="en-GB" sz="1100" baseline="0" dirty="0">
                          <a:latin typeface="Arial" panose="020B0604020202020204" pitchFamily="34" charset="0"/>
                          <a:cs typeface="Arial" panose="020B0604020202020204" pitchFamily="34" charset="0"/>
                        </a:rPr>
                        <a:t> / dialysis</a:t>
                      </a:r>
                      <a:endParaRPr lang="en-GB" sz="1100" dirty="0">
                        <a:latin typeface="Arial" panose="020B0604020202020204" pitchFamily="34" charset="0"/>
                        <a:cs typeface="Arial" panose="020B0604020202020204" pitchFamily="34" charset="0"/>
                      </a:endParaRPr>
                    </a:p>
                  </a:txBody>
                  <a:tcPr marL="68580" marR="68580" marT="34290" marB="34290"/>
                </a:tc>
                <a:tc>
                  <a:txBody>
                    <a:bodyPr/>
                    <a:lstStyle/>
                    <a:p>
                      <a:r>
                        <a:rPr lang="en-GB" sz="1100" dirty="0">
                          <a:latin typeface="Arial" panose="020B0604020202020204" pitchFamily="34" charset="0"/>
                          <a:cs typeface="Arial" panose="020B0604020202020204" pitchFamily="34" charset="0"/>
                        </a:rPr>
                        <a:t>12%</a:t>
                      </a:r>
                    </a:p>
                  </a:txBody>
                  <a:tcPr marL="68580" marR="68580" marT="34290" marB="34290"/>
                </a:tc>
                <a:extLst>
                  <a:ext uri="{0D108BD9-81ED-4DB2-BD59-A6C34878D82A}">
                    <a16:rowId xmlns:a16="http://schemas.microsoft.com/office/drawing/2014/main" val="10004"/>
                  </a:ext>
                </a:extLst>
              </a:tr>
              <a:tr h="228600">
                <a:tc>
                  <a:txBody>
                    <a:bodyPr/>
                    <a:lstStyle/>
                    <a:p>
                      <a:r>
                        <a:rPr lang="en-GB" sz="1100" dirty="0">
                          <a:latin typeface="Arial" panose="020B0604020202020204" pitchFamily="34" charset="0"/>
                          <a:cs typeface="Arial" panose="020B0604020202020204" pitchFamily="34" charset="0"/>
                        </a:rPr>
                        <a:t>D</a:t>
                      </a:r>
                    </a:p>
                  </a:txBody>
                  <a:tcPr marL="68580" marR="68580" marT="34290" marB="34290"/>
                </a:tc>
                <a:tc>
                  <a:txBody>
                    <a:bodyPr/>
                    <a:lstStyle/>
                    <a:p>
                      <a:r>
                        <a:rPr lang="en-GB" sz="1100" dirty="0">
                          <a:latin typeface="Arial" panose="020B0604020202020204" pitchFamily="34" charset="0"/>
                          <a:cs typeface="Arial" panose="020B0604020202020204" pitchFamily="34" charset="0"/>
                        </a:rPr>
                        <a:t>Personal care items</a:t>
                      </a:r>
                    </a:p>
                  </a:txBody>
                  <a:tcPr marL="68580" marR="68580" marT="34290" marB="34290"/>
                </a:tc>
                <a:tc>
                  <a:txBody>
                    <a:bodyPr/>
                    <a:lstStyle/>
                    <a:p>
                      <a:r>
                        <a:rPr lang="en-GB" sz="1100" dirty="0">
                          <a:latin typeface="Arial" panose="020B0604020202020204" pitchFamily="34" charset="0"/>
                          <a:cs typeface="Arial" panose="020B0604020202020204" pitchFamily="34" charset="0"/>
                        </a:rPr>
                        <a:t>68%</a:t>
                      </a:r>
                    </a:p>
                  </a:txBody>
                  <a:tcPr marL="68580" marR="68580" marT="34290" marB="34290"/>
                </a:tc>
                <a:extLst>
                  <a:ext uri="{0D108BD9-81ED-4DB2-BD59-A6C34878D82A}">
                    <a16:rowId xmlns:a16="http://schemas.microsoft.com/office/drawing/2014/main" val="10005"/>
                  </a:ext>
                </a:extLst>
              </a:tr>
              <a:tr h="228600">
                <a:tc>
                  <a:txBody>
                    <a:bodyPr/>
                    <a:lstStyle/>
                    <a:p>
                      <a:r>
                        <a:rPr lang="en-GB" sz="1100" dirty="0">
                          <a:latin typeface="Arial" panose="020B0604020202020204" pitchFamily="34" charset="0"/>
                          <a:cs typeface="Arial" panose="020B0604020202020204" pitchFamily="34" charset="0"/>
                        </a:rPr>
                        <a:t>E</a:t>
                      </a:r>
                    </a:p>
                  </a:txBody>
                  <a:tcPr marL="68580" marR="68580" marT="34290" marB="34290"/>
                </a:tc>
                <a:tc>
                  <a:txBody>
                    <a:bodyPr/>
                    <a:lstStyle/>
                    <a:p>
                      <a:r>
                        <a:rPr lang="en-GB" sz="1100" dirty="0">
                          <a:latin typeface="Arial" panose="020B0604020202020204" pitchFamily="34" charset="0"/>
                          <a:cs typeface="Arial" panose="020B0604020202020204" pitchFamily="34" charset="0"/>
                        </a:rPr>
                        <a:t>Nutrition</a:t>
                      </a:r>
                      <a:r>
                        <a:rPr lang="en-GB" sz="1100" baseline="0" dirty="0">
                          <a:latin typeface="Arial" panose="020B0604020202020204" pitchFamily="34" charset="0"/>
                          <a:cs typeface="Arial" panose="020B0604020202020204" pitchFamily="34" charset="0"/>
                        </a:rPr>
                        <a:t> / enteral care</a:t>
                      </a:r>
                      <a:endParaRPr lang="en-GB" sz="1100" dirty="0">
                        <a:latin typeface="Arial" panose="020B0604020202020204" pitchFamily="34" charset="0"/>
                        <a:cs typeface="Arial" panose="020B0604020202020204" pitchFamily="34" charset="0"/>
                      </a:endParaRPr>
                    </a:p>
                  </a:txBody>
                  <a:tcPr marL="68580" marR="68580" marT="34290" marB="34290"/>
                </a:tc>
                <a:tc>
                  <a:txBody>
                    <a:bodyPr/>
                    <a:lstStyle/>
                    <a:p>
                      <a:r>
                        <a:rPr lang="en-GB" sz="1100" dirty="0">
                          <a:latin typeface="Arial" panose="020B0604020202020204" pitchFamily="34" charset="0"/>
                          <a:cs typeface="Arial" panose="020B0604020202020204" pitchFamily="34" charset="0"/>
                        </a:rPr>
                        <a:t>33%</a:t>
                      </a:r>
                    </a:p>
                  </a:txBody>
                  <a:tcPr marL="68580" marR="68580" marT="34290" marB="34290"/>
                </a:tc>
                <a:extLst>
                  <a:ext uri="{0D108BD9-81ED-4DB2-BD59-A6C34878D82A}">
                    <a16:rowId xmlns:a16="http://schemas.microsoft.com/office/drawing/2014/main" val="10006"/>
                  </a:ext>
                </a:extLst>
              </a:tr>
              <a:tr h="228600">
                <a:tc>
                  <a:txBody>
                    <a:bodyPr/>
                    <a:lstStyle/>
                    <a:p>
                      <a:r>
                        <a:rPr lang="en-GB" sz="1100" dirty="0">
                          <a:latin typeface="Arial" panose="020B0604020202020204" pitchFamily="34" charset="0"/>
                          <a:cs typeface="Arial" panose="020B0604020202020204" pitchFamily="34" charset="0"/>
                        </a:rPr>
                        <a:t>F</a:t>
                      </a:r>
                    </a:p>
                  </a:txBody>
                  <a:tcPr marL="68580" marR="68580" marT="34290" marB="34290"/>
                </a:tc>
                <a:tc>
                  <a:txBody>
                    <a:bodyPr/>
                    <a:lstStyle/>
                    <a:p>
                      <a:r>
                        <a:rPr lang="en-GB" sz="1100" dirty="0">
                          <a:latin typeface="Arial" panose="020B0604020202020204" pitchFamily="34" charset="0"/>
                          <a:cs typeface="Arial" panose="020B0604020202020204" pitchFamily="34" charset="0"/>
                        </a:rPr>
                        <a:t>Alcohol</a:t>
                      </a:r>
                      <a:r>
                        <a:rPr lang="en-GB" sz="1100" baseline="0" dirty="0">
                          <a:latin typeface="Arial" panose="020B0604020202020204" pitchFamily="34" charset="0"/>
                          <a:cs typeface="Arial" panose="020B0604020202020204" pitchFamily="34" charset="0"/>
                        </a:rPr>
                        <a:t> gel / PPE</a:t>
                      </a:r>
                      <a:endParaRPr lang="en-GB" sz="1100" dirty="0">
                        <a:latin typeface="Arial" panose="020B0604020202020204" pitchFamily="34" charset="0"/>
                        <a:cs typeface="Arial" panose="020B0604020202020204" pitchFamily="34" charset="0"/>
                      </a:endParaRPr>
                    </a:p>
                  </a:txBody>
                  <a:tcPr marL="68580" marR="68580" marT="34290" marB="34290"/>
                </a:tc>
                <a:tc>
                  <a:txBody>
                    <a:bodyPr/>
                    <a:lstStyle/>
                    <a:p>
                      <a:r>
                        <a:rPr lang="en-GB" sz="1100" dirty="0">
                          <a:latin typeface="Arial" panose="020B0604020202020204" pitchFamily="34" charset="0"/>
                          <a:cs typeface="Arial" panose="020B0604020202020204" pitchFamily="34" charset="0"/>
                        </a:rPr>
                        <a:t>57%</a:t>
                      </a:r>
                    </a:p>
                  </a:txBody>
                  <a:tcPr marL="68580" marR="68580" marT="34290" marB="34290"/>
                </a:tc>
                <a:extLst>
                  <a:ext uri="{0D108BD9-81ED-4DB2-BD59-A6C34878D82A}">
                    <a16:rowId xmlns:a16="http://schemas.microsoft.com/office/drawing/2014/main" val="10007"/>
                  </a:ext>
                </a:extLst>
              </a:tr>
              <a:tr h="228600">
                <a:tc>
                  <a:txBody>
                    <a:bodyPr/>
                    <a:lstStyle/>
                    <a:p>
                      <a:r>
                        <a:rPr lang="en-GB" sz="1100" dirty="0">
                          <a:latin typeface="Arial" panose="020B0604020202020204" pitchFamily="34" charset="0"/>
                          <a:cs typeface="Arial" panose="020B0604020202020204" pitchFamily="34" charset="0"/>
                        </a:rPr>
                        <a:t>G</a:t>
                      </a:r>
                    </a:p>
                  </a:txBody>
                  <a:tcPr marL="68580" marR="68580" marT="34290" marB="34290"/>
                </a:tc>
                <a:tc>
                  <a:txBody>
                    <a:bodyPr/>
                    <a:lstStyle/>
                    <a:p>
                      <a:r>
                        <a:rPr lang="en-GB" sz="1100" dirty="0">
                          <a:latin typeface="Arial" panose="020B0604020202020204" pitchFamily="34" charset="0"/>
                          <a:cs typeface="Arial" panose="020B0604020202020204" pitchFamily="34" charset="0"/>
                        </a:rPr>
                        <a:t>Housekeeping / cleaning</a:t>
                      </a:r>
                    </a:p>
                  </a:txBody>
                  <a:tcPr marL="68580" marR="68580" marT="34290" marB="34290"/>
                </a:tc>
                <a:tc>
                  <a:txBody>
                    <a:bodyPr/>
                    <a:lstStyle/>
                    <a:p>
                      <a:r>
                        <a:rPr lang="en-GB" sz="1100" dirty="0">
                          <a:latin typeface="Arial" panose="020B0604020202020204" pitchFamily="34" charset="0"/>
                          <a:cs typeface="Arial" panose="020B0604020202020204" pitchFamily="34" charset="0"/>
                        </a:rPr>
                        <a:t>5%</a:t>
                      </a:r>
                    </a:p>
                  </a:txBody>
                  <a:tcPr marL="68580" marR="68580" marT="34290" marB="34290"/>
                </a:tc>
                <a:extLst>
                  <a:ext uri="{0D108BD9-81ED-4DB2-BD59-A6C34878D82A}">
                    <a16:rowId xmlns:a16="http://schemas.microsoft.com/office/drawing/2014/main" val="10008"/>
                  </a:ext>
                </a:extLst>
              </a:tr>
              <a:tr h="228600">
                <a:tc>
                  <a:txBody>
                    <a:bodyPr/>
                    <a:lstStyle/>
                    <a:p>
                      <a:r>
                        <a:rPr lang="en-GB" sz="1100" dirty="0">
                          <a:latin typeface="Arial" panose="020B0604020202020204" pitchFamily="34" charset="0"/>
                          <a:cs typeface="Arial" panose="020B0604020202020204" pitchFamily="34" charset="0"/>
                        </a:rPr>
                        <a:t>H</a:t>
                      </a:r>
                    </a:p>
                  </a:txBody>
                  <a:tcPr marL="68580" marR="68580" marT="34290" marB="34290"/>
                </a:tc>
                <a:tc>
                  <a:txBody>
                    <a:bodyPr/>
                    <a:lstStyle/>
                    <a:p>
                      <a:r>
                        <a:rPr lang="en-GB" sz="1100" dirty="0">
                          <a:latin typeface="Arial" panose="020B0604020202020204" pitchFamily="34" charset="0"/>
                          <a:cs typeface="Arial" panose="020B0604020202020204" pitchFamily="34" charset="0"/>
                        </a:rPr>
                        <a:t>Patient</a:t>
                      </a:r>
                      <a:r>
                        <a:rPr lang="en-GB" sz="1100" baseline="0" dirty="0">
                          <a:latin typeface="Arial" panose="020B0604020202020204" pitchFamily="34" charset="0"/>
                          <a:cs typeface="Arial" panose="020B0604020202020204" pitchFamily="34" charset="0"/>
                        </a:rPr>
                        <a:t> skin contact items</a:t>
                      </a:r>
                      <a:endParaRPr lang="en-GB" sz="1100" dirty="0">
                        <a:latin typeface="Arial" panose="020B0604020202020204" pitchFamily="34" charset="0"/>
                        <a:cs typeface="Arial" panose="020B0604020202020204" pitchFamily="34" charset="0"/>
                      </a:endParaRPr>
                    </a:p>
                  </a:txBody>
                  <a:tcPr marL="68580" marR="68580" marT="34290" marB="34290"/>
                </a:tc>
                <a:tc>
                  <a:txBody>
                    <a:bodyPr/>
                    <a:lstStyle/>
                    <a:p>
                      <a:r>
                        <a:rPr lang="en-GB" sz="1100" dirty="0">
                          <a:latin typeface="Arial" panose="020B0604020202020204" pitchFamily="34" charset="0"/>
                          <a:cs typeface="Arial" panose="020B0604020202020204" pitchFamily="34" charset="0"/>
                        </a:rPr>
                        <a:t>43%</a:t>
                      </a:r>
                    </a:p>
                  </a:txBody>
                  <a:tcPr marL="68580" marR="68580" marT="34290" marB="34290"/>
                </a:tc>
                <a:extLst>
                  <a:ext uri="{0D108BD9-81ED-4DB2-BD59-A6C34878D82A}">
                    <a16:rowId xmlns:a16="http://schemas.microsoft.com/office/drawing/2014/main" val="10009"/>
                  </a:ext>
                </a:extLst>
              </a:tr>
              <a:tr h="228600">
                <a:tc>
                  <a:txBody>
                    <a:bodyPr/>
                    <a:lstStyle/>
                    <a:p>
                      <a:r>
                        <a:rPr lang="en-GB" sz="1100" dirty="0">
                          <a:latin typeface="Arial" panose="020B0604020202020204" pitchFamily="34" charset="0"/>
                          <a:cs typeface="Arial" panose="020B0604020202020204" pitchFamily="34" charset="0"/>
                        </a:rPr>
                        <a:t>I</a:t>
                      </a:r>
                    </a:p>
                  </a:txBody>
                  <a:tcPr marL="68580" marR="68580" marT="34290" marB="34290"/>
                </a:tc>
                <a:tc>
                  <a:txBody>
                    <a:bodyPr/>
                    <a:lstStyle/>
                    <a:p>
                      <a:r>
                        <a:rPr lang="en-GB" sz="1100" dirty="0">
                          <a:latin typeface="Arial" panose="020B0604020202020204" pitchFamily="34" charset="0"/>
                          <a:cs typeface="Arial" panose="020B0604020202020204" pitchFamily="34" charset="0"/>
                        </a:rPr>
                        <a:t>Medicines / infusion pumps</a:t>
                      </a:r>
                    </a:p>
                  </a:txBody>
                  <a:tcPr marL="68580" marR="68580" marT="34290" marB="34290"/>
                </a:tc>
                <a:tc>
                  <a:txBody>
                    <a:bodyPr/>
                    <a:lstStyle/>
                    <a:p>
                      <a:r>
                        <a:rPr lang="en-GB" sz="1100" dirty="0">
                          <a:latin typeface="Arial" panose="020B0604020202020204" pitchFamily="34" charset="0"/>
                          <a:cs typeface="Arial" panose="020B0604020202020204" pitchFamily="34" charset="0"/>
                        </a:rPr>
                        <a:t>32%</a:t>
                      </a:r>
                    </a:p>
                  </a:txBody>
                  <a:tcPr marL="68580" marR="68580" marT="34290" marB="34290"/>
                </a:tc>
                <a:extLst>
                  <a:ext uri="{0D108BD9-81ED-4DB2-BD59-A6C34878D82A}">
                    <a16:rowId xmlns:a16="http://schemas.microsoft.com/office/drawing/2014/main" val="10010"/>
                  </a:ext>
                </a:extLst>
              </a:tr>
              <a:tr h="228600">
                <a:tc>
                  <a:txBody>
                    <a:bodyPr/>
                    <a:lstStyle/>
                    <a:p>
                      <a:r>
                        <a:rPr lang="en-GB" sz="1100" dirty="0">
                          <a:latin typeface="Arial" panose="020B0604020202020204" pitchFamily="34" charset="0"/>
                          <a:cs typeface="Arial" panose="020B0604020202020204" pitchFamily="34" charset="0"/>
                        </a:rPr>
                        <a:t>J</a:t>
                      </a:r>
                    </a:p>
                  </a:txBody>
                  <a:tcPr marL="68580" marR="68580" marT="34290" marB="34290"/>
                </a:tc>
                <a:tc>
                  <a:txBody>
                    <a:bodyPr/>
                    <a:lstStyle/>
                    <a:p>
                      <a:r>
                        <a:rPr lang="en-GB" sz="1100" dirty="0" err="1">
                          <a:latin typeface="Arial" panose="020B0604020202020204" pitchFamily="34" charset="0"/>
                          <a:cs typeface="Arial" panose="020B0604020202020204" pitchFamily="34" charset="0"/>
                        </a:rPr>
                        <a:t>Negatinve</a:t>
                      </a:r>
                      <a:r>
                        <a:rPr lang="en-GB" sz="1100" dirty="0">
                          <a:latin typeface="Arial" panose="020B0604020202020204" pitchFamily="34" charset="0"/>
                          <a:cs typeface="Arial" panose="020B0604020202020204" pitchFamily="34" charset="0"/>
                        </a:rPr>
                        <a:t> pressure wound</a:t>
                      </a:r>
                      <a:r>
                        <a:rPr lang="en-GB" sz="1100" baseline="0" dirty="0">
                          <a:latin typeface="Arial" panose="020B0604020202020204" pitchFamily="34" charset="0"/>
                          <a:cs typeface="Arial" panose="020B0604020202020204" pitchFamily="34" charset="0"/>
                        </a:rPr>
                        <a:t> care</a:t>
                      </a:r>
                      <a:endParaRPr lang="en-GB" sz="1100" dirty="0">
                        <a:latin typeface="Arial" panose="020B0604020202020204" pitchFamily="34" charset="0"/>
                        <a:cs typeface="Arial" panose="020B0604020202020204" pitchFamily="34" charset="0"/>
                      </a:endParaRPr>
                    </a:p>
                  </a:txBody>
                  <a:tcPr marL="68580" marR="68580" marT="34290" marB="34290"/>
                </a:tc>
                <a:tc>
                  <a:txBody>
                    <a:bodyPr/>
                    <a:lstStyle/>
                    <a:p>
                      <a:r>
                        <a:rPr lang="en-GB" sz="1100" dirty="0">
                          <a:latin typeface="Arial" panose="020B0604020202020204" pitchFamily="34" charset="0"/>
                          <a:cs typeface="Arial" panose="020B0604020202020204" pitchFamily="34" charset="0"/>
                        </a:rPr>
                        <a:t>5%</a:t>
                      </a:r>
                    </a:p>
                  </a:txBody>
                  <a:tcPr marL="68580" marR="68580" marT="34290" marB="34290"/>
                </a:tc>
                <a:extLst>
                  <a:ext uri="{0D108BD9-81ED-4DB2-BD59-A6C34878D82A}">
                    <a16:rowId xmlns:a16="http://schemas.microsoft.com/office/drawing/2014/main" val="10011"/>
                  </a:ext>
                </a:extLst>
              </a:tr>
              <a:tr h="228600">
                <a:tc>
                  <a:txBody>
                    <a:bodyPr/>
                    <a:lstStyle/>
                    <a:p>
                      <a:r>
                        <a:rPr lang="en-GB" sz="1100" dirty="0">
                          <a:latin typeface="Arial" panose="020B0604020202020204" pitchFamily="34" charset="0"/>
                          <a:cs typeface="Arial" panose="020B0604020202020204" pitchFamily="34" charset="0"/>
                        </a:rPr>
                        <a:t>K</a:t>
                      </a:r>
                    </a:p>
                  </a:txBody>
                  <a:tcPr marL="68580" marR="68580" marT="34290" marB="34290"/>
                </a:tc>
                <a:tc>
                  <a:txBody>
                    <a:bodyPr/>
                    <a:lstStyle/>
                    <a:p>
                      <a:r>
                        <a:rPr lang="en-GB" sz="1100" dirty="0">
                          <a:latin typeface="Arial" panose="020B0604020202020204" pitchFamily="34" charset="0"/>
                          <a:cs typeface="Arial" panose="020B0604020202020204" pitchFamily="34" charset="0"/>
                        </a:rPr>
                        <a:t>Patients with IV</a:t>
                      </a:r>
                      <a:r>
                        <a:rPr lang="en-GB" sz="1100" baseline="0" dirty="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devices</a:t>
                      </a:r>
                    </a:p>
                  </a:txBody>
                  <a:tcPr marL="68580" marR="68580" marT="34290" marB="34290"/>
                </a:tc>
                <a:tc>
                  <a:txBody>
                    <a:bodyPr/>
                    <a:lstStyle/>
                    <a:p>
                      <a:r>
                        <a:rPr lang="en-GB" sz="1100" dirty="0">
                          <a:latin typeface="Arial" panose="020B0604020202020204" pitchFamily="34" charset="0"/>
                          <a:cs typeface="Arial" panose="020B0604020202020204" pitchFamily="34" charset="0"/>
                        </a:rPr>
                        <a:t>12%</a:t>
                      </a:r>
                    </a:p>
                  </a:txBody>
                  <a:tcPr marL="68580" marR="68580" marT="34290" marB="34290"/>
                </a:tc>
                <a:extLst>
                  <a:ext uri="{0D108BD9-81ED-4DB2-BD59-A6C34878D82A}">
                    <a16:rowId xmlns:a16="http://schemas.microsoft.com/office/drawing/2014/main" val="10012"/>
                  </a:ext>
                </a:extLst>
              </a:tr>
              <a:tr h="228600">
                <a:tc>
                  <a:txBody>
                    <a:bodyPr/>
                    <a:lstStyle/>
                    <a:p>
                      <a:r>
                        <a:rPr lang="en-GB" sz="1100" dirty="0">
                          <a:latin typeface="Arial" panose="020B0604020202020204" pitchFamily="34" charset="0"/>
                          <a:cs typeface="Arial" panose="020B0604020202020204" pitchFamily="34" charset="0"/>
                        </a:rPr>
                        <a:t>L</a:t>
                      </a:r>
                    </a:p>
                  </a:txBody>
                  <a:tcPr marL="68580" marR="68580" marT="34290" marB="34290"/>
                </a:tc>
                <a:tc>
                  <a:txBody>
                    <a:bodyPr/>
                    <a:lstStyle/>
                    <a:p>
                      <a:r>
                        <a:rPr lang="en-GB" sz="1100" dirty="0" err="1">
                          <a:latin typeface="Arial" panose="020B0604020202020204" pitchFamily="34" charset="0"/>
                          <a:cs typeface="Arial" panose="020B0604020202020204" pitchFamily="34" charset="0"/>
                        </a:rPr>
                        <a:t>Patinets</a:t>
                      </a:r>
                      <a:r>
                        <a:rPr lang="en-GB" sz="1100" dirty="0">
                          <a:latin typeface="Arial" panose="020B0604020202020204" pitchFamily="34" charset="0"/>
                          <a:cs typeface="Arial" panose="020B0604020202020204" pitchFamily="34" charset="0"/>
                        </a:rPr>
                        <a:t> with urinary catheters</a:t>
                      </a:r>
                    </a:p>
                  </a:txBody>
                  <a:tcPr marL="68580" marR="68580" marT="34290" marB="34290"/>
                </a:tc>
                <a:tc>
                  <a:txBody>
                    <a:bodyPr/>
                    <a:lstStyle/>
                    <a:p>
                      <a:r>
                        <a:rPr lang="en-GB" sz="1100" dirty="0">
                          <a:latin typeface="Arial" panose="020B0604020202020204" pitchFamily="34" charset="0"/>
                          <a:cs typeface="Arial" panose="020B0604020202020204" pitchFamily="34" charset="0"/>
                        </a:rPr>
                        <a:t>18%</a:t>
                      </a:r>
                    </a:p>
                  </a:txBody>
                  <a:tcPr marL="68580" marR="68580" marT="34290" marB="34290"/>
                </a:tc>
                <a:extLst>
                  <a:ext uri="{0D108BD9-81ED-4DB2-BD59-A6C34878D82A}">
                    <a16:rowId xmlns:a16="http://schemas.microsoft.com/office/drawing/2014/main" val="10013"/>
                  </a:ext>
                </a:extLst>
              </a:tr>
              <a:tr h="228600">
                <a:tc>
                  <a:txBody>
                    <a:bodyPr/>
                    <a:lstStyle/>
                    <a:p>
                      <a:r>
                        <a:rPr lang="en-GB" sz="1100" dirty="0">
                          <a:latin typeface="Arial" panose="020B0604020202020204" pitchFamily="34" charset="0"/>
                          <a:cs typeface="Arial" panose="020B0604020202020204" pitchFamily="34" charset="0"/>
                        </a:rPr>
                        <a:t>M</a:t>
                      </a:r>
                    </a:p>
                  </a:txBody>
                  <a:tcPr marL="68580" marR="68580" marT="34290" marB="34290"/>
                </a:tc>
                <a:tc>
                  <a:txBody>
                    <a:bodyPr/>
                    <a:lstStyle/>
                    <a:p>
                      <a:r>
                        <a:rPr lang="en-GB" sz="1100" dirty="0">
                          <a:latin typeface="Arial" panose="020B0604020202020204" pitchFamily="34" charset="0"/>
                          <a:cs typeface="Arial" panose="020B0604020202020204" pitchFamily="34" charset="0"/>
                        </a:rPr>
                        <a:t>Invasive monitoring equipment</a:t>
                      </a:r>
                    </a:p>
                  </a:txBody>
                  <a:tcPr marL="68580" marR="68580" marT="34290" marB="34290"/>
                </a:tc>
                <a:tc>
                  <a:txBody>
                    <a:bodyPr/>
                    <a:lstStyle/>
                    <a:p>
                      <a:r>
                        <a:rPr lang="en-GB" sz="1100" dirty="0">
                          <a:latin typeface="Arial" panose="020B0604020202020204" pitchFamily="34" charset="0"/>
                          <a:cs typeface="Arial" panose="020B0604020202020204" pitchFamily="34" charset="0"/>
                        </a:rPr>
                        <a:t>5%</a:t>
                      </a:r>
                    </a:p>
                  </a:txBody>
                  <a:tcPr marL="68580" marR="68580" marT="34290" marB="34290"/>
                </a:tc>
                <a:extLst>
                  <a:ext uri="{0D108BD9-81ED-4DB2-BD59-A6C34878D82A}">
                    <a16:rowId xmlns:a16="http://schemas.microsoft.com/office/drawing/2014/main" val="10014"/>
                  </a:ext>
                </a:extLst>
              </a:tr>
              <a:tr h="228600">
                <a:tc>
                  <a:txBody>
                    <a:bodyPr/>
                    <a:lstStyle/>
                    <a:p>
                      <a:r>
                        <a:rPr lang="en-GB" sz="1100" dirty="0">
                          <a:latin typeface="Arial" panose="020B0604020202020204" pitchFamily="34" charset="0"/>
                          <a:cs typeface="Arial" panose="020B0604020202020204" pitchFamily="34" charset="0"/>
                        </a:rPr>
                        <a:t>N</a:t>
                      </a:r>
                    </a:p>
                  </a:txBody>
                  <a:tcPr marL="68580" marR="68580" marT="34290" marB="34290"/>
                </a:tc>
                <a:tc>
                  <a:txBody>
                    <a:bodyPr/>
                    <a:lstStyle/>
                    <a:p>
                      <a:r>
                        <a:rPr lang="en-GB" sz="1100" dirty="0" err="1">
                          <a:latin typeface="Arial" panose="020B0604020202020204" pitchFamily="34" charset="0"/>
                          <a:cs typeface="Arial" panose="020B0604020202020204" pitchFamily="34" charset="0"/>
                        </a:rPr>
                        <a:t>Patinet</a:t>
                      </a:r>
                      <a:r>
                        <a:rPr lang="en-GB" sz="1100" dirty="0">
                          <a:latin typeface="Arial" panose="020B0604020202020204" pitchFamily="34" charset="0"/>
                          <a:cs typeface="Arial" panose="020B0604020202020204" pitchFamily="34" charset="0"/>
                        </a:rPr>
                        <a:t> admission packs</a:t>
                      </a:r>
                    </a:p>
                  </a:txBody>
                  <a:tcPr marL="68580" marR="68580" marT="34290" marB="34290"/>
                </a:tc>
                <a:tc>
                  <a:txBody>
                    <a:bodyPr/>
                    <a:lstStyle/>
                    <a:p>
                      <a:r>
                        <a:rPr lang="en-GB" sz="1100" dirty="0">
                          <a:latin typeface="Arial" panose="020B0604020202020204" pitchFamily="34" charset="0"/>
                          <a:cs typeface="Arial" panose="020B0604020202020204" pitchFamily="34" charset="0"/>
                        </a:rPr>
                        <a:t>5%</a:t>
                      </a:r>
                    </a:p>
                  </a:txBody>
                  <a:tcPr marL="68580" marR="68580" marT="34290" marB="34290"/>
                </a:tc>
                <a:extLst>
                  <a:ext uri="{0D108BD9-81ED-4DB2-BD59-A6C34878D82A}">
                    <a16:rowId xmlns:a16="http://schemas.microsoft.com/office/drawing/2014/main" val="10015"/>
                  </a:ext>
                </a:extLst>
              </a:tr>
              <a:tr h="228600">
                <a:tc>
                  <a:txBody>
                    <a:bodyPr/>
                    <a:lstStyle/>
                    <a:p>
                      <a:r>
                        <a:rPr lang="en-GB" sz="1100" dirty="0">
                          <a:latin typeface="Arial" panose="020B0604020202020204" pitchFamily="34" charset="0"/>
                          <a:cs typeface="Arial" panose="020B0604020202020204" pitchFamily="34" charset="0"/>
                        </a:rPr>
                        <a:t>O</a:t>
                      </a:r>
                    </a:p>
                  </a:txBody>
                  <a:tcPr marL="68580" marR="68580" marT="34290" marB="34290"/>
                </a:tc>
                <a:tc>
                  <a:txBody>
                    <a:bodyPr/>
                    <a:lstStyle/>
                    <a:p>
                      <a:r>
                        <a:rPr lang="en-GB" sz="1100" dirty="0">
                          <a:latin typeface="Arial" panose="020B0604020202020204" pitchFamily="34" charset="0"/>
                          <a:cs typeface="Arial" panose="020B0604020202020204" pitchFamily="34" charset="0"/>
                        </a:rPr>
                        <a:t>Computers on wheels</a:t>
                      </a:r>
                    </a:p>
                  </a:txBody>
                  <a:tcPr marL="68580" marR="68580" marT="34290" marB="34290"/>
                </a:tc>
                <a:tc>
                  <a:txBody>
                    <a:bodyPr/>
                    <a:lstStyle/>
                    <a:p>
                      <a:r>
                        <a:rPr lang="en-GB" sz="1100" dirty="0">
                          <a:latin typeface="Arial" panose="020B0604020202020204" pitchFamily="34" charset="0"/>
                          <a:cs typeface="Arial" panose="020B0604020202020204" pitchFamily="34" charset="0"/>
                        </a:rPr>
                        <a:t>48%</a:t>
                      </a:r>
                    </a:p>
                  </a:txBody>
                  <a:tcPr marL="68580" marR="68580" marT="34290" marB="34290"/>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26808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50019" y="17860"/>
            <a:ext cx="8765381" cy="994172"/>
          </a:xfrm>
        </p:spPr>
        <p:txBody>
          <a:bodyPr>
            <a:normAutofit/>
          </a:bodyPr>
          <a:lstStyle/>
          <a:p>
            <a:r>
              <a:rPr lang="en-GB" sz="2400" i="1" dirty="0"/>
              <a:t>Candida </a:t>
            </a:r>
            <a:r>
              <a:rPr lang="en-GB" sz="2400" i="1" dirty="0" err="1"/>
              <a:t>auris</a:t>
            </a:r>
            <a:r>
              <a:rPr lang="en-GB" sz="2400" dirty="0"/>
              <a:t>: coming to a hospital near you…(&amp; wastewater surveillance is pretty cool)</a:t>
            </a:r>
          </a:p>
        </p:txBody>
      </p:sp>
      <p:pic>
        <p:nvPicPr>
          <p:cNvPr id="6" name="Picture 5"/>
          <p:cNvPicPr>
            <a:picLocks noChangeAspect="1"/>
          </p:cNvPicPr>
          <p:nvPr/>
        </p:nvPicPr>
        <p:blipFill rotWithShape="1">
          <a:blip r:embed="rId2"/>
          <a:srcRect l="36233" t="36847" r="37365" b="20991"/>
          <a:stretch/>
        </p:blipFill>
        <p:spPr>
          <a:xfrm>
            <a:off x="5250077" y="1116742"/>
            <a:ext cx="3665322" cy="3292458"/>
          </a:xfrm>
          <a:prstGeom prst="rect">
            <a:avLst/>
          </a:prstGeom>
        </p:spPr>
      </p:pic>
      <p:sp>
        <p:nvSpPr>
          <p:cNvPr id="7" name="Rectangle 6"/>
          <p:cNvSpPr/>
          <p:nvPr/>
        </p:nvSpPr>
        <p:spPr>
          <a:xfrm>
            <a:off x="27719" y="4834629"/>
            <a:ext cx="2653419" cy="300082"/>
          </a:xfrm>
          <a:prstGeom prst="rect">
            <a:avLst/>
          </a:prstGeom>
        </p:spPr>
        <p:txBody>
          <a:bodyPr wrap="none">
            <a:spAutoFit/>
          </a:bodyPr>
          <a:lstStyle/>
          <a:p>
            <a:r>
              <a:rPr lang="en-GB" sz="1350" dirty="0">
                <a:latin typeface="Arial" panose="020B0604020202020204" pitchFamily="34" charset="0"/>
                <a:cs typeface="Arial" panose="020B0604020202020204" pitchFamily="34" charset="0"/>
              </a:rPr>
              <a:t>Barber et al. </a:t>
            </a:r>
            <a:r>
              <a:rPr lang="en-GB" sz="1350" dirty="0" err="1">
                <a:latin typeface="Arial" panose="020B0604020202020204" pitchFamily="34" charset="0"/>
                <a:cs typeface="Arial" panose="020B0604020202020204" pitchFamily="34" charset="0"/>
              </a:rPr>
              <a:t>Env</a:t>
            </a:r>
            <a:r>
              <a:rPr lang="en-GB" sz="1350" dirty="0">
                <a:latin typeface="Arial" panose="020B0604020202020204" pitchFamily="34" charset="0"/>
                <a:cs typeface="Arial" panose="020B0604020202020204" pitchFamily="34" charset="0"/>
              </a:rPr>
              <a:t> </a:t>
            </a:r>
            <a:r>
              <a:rPr lang="en-GB" sz="1350" dirty="0" err="1">
                <a:latin typeface="Arial" panose="020B0604020202020204" pitchFamily="34" charset="0"/>
                <a:cs typeface="Arial" panose="020B0604020202020204" pitchFamily="34" charset="0"/>
              </a:rPr>
              <a:t>Sci</a:t>
            </a:r>
            <a:r>
              <a:rPr lang="en-GB" sz="1350" dirty="0">
                <a:latin typeface="Arial" panose="020B0604020202020204" pitchFamily="34" charset="0"/>
                <a:cs typeface="Arial" panose="020B0604020202020204" pitchFamily="34" charset="0"/>
              </a:rPr>
              <a:t> Tech 2023.</a:t>
            </a:r>
          </a:p>
        </p:txBody>
      </p:sp>
      <p:pic>
        <p:nvPicPr>
          <p:cNvPr id="8" name="Picture 7"/>
          <p:cNvPicPr>
            <a:picLocks noChangeAspect="1"/>
          </p:cNvPicPr>
          <p:nvPr/>
        </p:nvPicPr>
        <p:blipFill rotWithShape="1">
          <a:blip r:embed="rId3"/>
          <a:srcRect l="31469" t="30450" r="50997" b="49820"/>
          <a:stretch/>
        </p:blipFill>
        <p:spPr>
          <a:xfrm>
            <a:off x="65783" y="2155693"/>
            <a:ext cx="3036179" cy="1921742"/>
          </a:xfrm>
          <a:prstGeom prst="rect">
            <a:avLst/>
          </a:prstGeom>
        </p:spPr>
      </p:pic>
      <p:pic>
        <p:nvPicPr>
          <p:cNvPr id="9" name="Picture 8"/>
          <p:cNvPicPr>
            <a:picLocks noChangeAspect="1"/>
          </p:cNvPicPr>
          <p:nvPr/>
        </p:nvPicPr>
        <p:blipFill rotWithShape="1">
          <a:blip r:embed="rId4"/>
          <a:srcRect l="30963" t="37297" r="50692" b="28648"/>
          <a:stretch/>
        </p:blipFill>
        <p:spPr>
          <a:xfrm>
            <a:off x="2983107" y="1971947"/>
            <a:ext cx="2210317" cy="2308010"/>
          </a:xfrm>
          <a:prstGeom prst="rect">
            <a:avLst/>
          </a:prstGeom>
        </p:spPr>
      </p:pic>
      <p:sp>
        <p:nvSpPr>
          <p:cNvPr id="10" name="Rectangle 9"/>
          <p:cNvSpPr/>
          <p:nvPr/>
        </p:nvSpPr>
        <p:spPr>
          <a:xfrm>
            <a:off x="150018" y="1150208"/>
            <a:ext cx="5147087" cy="715581"/>
          </a:xfrm>
          <a:prstGeom prst="rect">
            <a:avLst/>
          </a:prstGeom>
          <a:solidFill>
            <a:schemeClr val="bg1">
              <a:lumMod val="85000"/>
            </a:schemeClr>
          </a:solidFill>
        </p:spPr>
        <p:txBody>
          <a:bodyPr wrap="square">
            <a:spAutoFit/>
          </a:bodyPr>
          <a:lstStyle/>
          <a:p>
            <a:pPr algn="ctr"/>
            <a:r>
              <a:rPr lang="en-GB" sz="1350" dirty="0">
                <a:latin typeface="Arial" panose="020B0604020202020204" pitchFamily="34" charset="0"/>
                <a:cs typeface="Arial" panose="020B0604020202020204" pitchFamily="34" charset="0"/>
              </a:rPr>
              <a:t>Positive detection 72 of 91 samples (79%); higher detection frequencies in </a:t>
            </a:r>
            <a:r>
              <a:rPr lang="en-GB" sz="1350" dirty="0" err="1">
                <a:latin typeface="Arial" panose="020B0604020202020204" pitchFamily="34" charset="0"/>
                <a:cs typeface="Arial" panose="020B0604020202020204" pitchFamily="34" charset="0"/>
              </a:rPr>
              <a:t>sewersheds</a:t>
            </a:r>
            <a:r>
              <a:rPr lang="en-GB" sz="1350" dirty="0">
                <a:latin typeface="Arial" panose="020B0604020202020204" pitchFamily="34" charset="0"/>
                <a:cs typeface="Arial" panose="020B0604020202020204" pitchFamily="34" charset="0"/>
              </a:rPr>
              <a:t> serving healthcare facilities involved in the outbreak (94 vs 20% sample positivity)</a:t>
            </a:r>
          </a:p>
        </p:txBody>
      </p:sp>
    </p:spTree>
    <p:extLst>
      <p:ext uri="{BB962C8B-B14F-4D97-AF65-F5344CB8AC3E}">
        <p14:creationId xmlns:p14="http://schemas.microsoft.com/office/powerpoint/2010/main" val="210292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9865" y="17860"/>
            <a:ext cx="6405535" cy="994172"/>
          </a:xfrm>
        </p:spPr>
        <p:txBody>
          <a:bodyPr>
            <a:normAutofit/>
          </a:bodyPr>
          <a:lstStyle/>
          <a:p>
            <a:pPr algn="r"/>
            <a:r>
              <a:rPr lang="en-GB" sz="2400" dirty="0"/>
              <a:t>Horizontal plasmid transfer is a key driver of CPE transmission</a:t>
            </a:r>
          </a:p>
        </p:txBody>
      </p:sp>
      <p:sp>
        <p:nvSpPr>
          <p:cNvPr id="4" name="Rectangle 3"/>
          <p:cNvSpPr/>
          <p:nvPr/>
        </p:nvSpPr>
        <p:spPr>
          <a:xfrm>
            <a:off x="6408637" y="4777479"/>
            <a:ext cx="2781531" cy="300082"/>
          </a:xfrm>
          <a:prstGeom prst="rect">
            <a:avLst/>
          </a:prstGeom>
        </p:spPr>
        <p:txBody>
          <a:bodyPr wrap="none">
            <a:spAutoFit/>
          </a:bodyPr>
          <a:lstStyle/>
          <a:p>
            <a:r>
              <a:rPr lang="en-GB" sz="1350" dirty="0" err="1">
                <a:latin typeface="Arial" panose="020B0604020202020204" pitchFamily="34" charset="0"/>
                <a:cs typeface="Arial" panose="020B0604020202020204" pitchFamily="34" charset="0"/>
              </a:rPr>
              <a:t>Marimuthu</a:t>
            </a:r>
            <a:r>
              <a:rPr lang="en-GB" sz="1350" dirty="0">
                <a:latin typeface="Arial" panose="020B0604020202020204" pitchFamily="34" charset="0"/>
                <a:cs typeface="Arial" panose="020B0604020202020204" pitchFamily="34" charset="0"/>
              </a:rPr>
              <a:t> et al. Nat </a:t>
            </a:r>
            <a:r>
              <a:rPr lang="en-GB" sz="1350" dirty="0" err="1">
                <a:latin typeface="Arial" panose="020B0604020202020204" pitchFamily="34" charset="0"/>
                <a:cs typeface="Arial" panose="020B0604020202020204" pitchFamily="34" charset="0"/>
              </a:rPr>
              <a:t>Comm</a:t>
            </a:r>
            <a:r>
              <a:rPr lang="en-GB" sz="1350" dirty="0">
                <a:latin typeface="Arial" panose="020B0604020202020204" pitchFamily="34" charset="0"/>
                <a:cs typeface="Arial" panose="020B0604020202020204" pitchFamily="34" charset="0"/>
              </a:rPr>
              <a:t> 2022.</a:t>
            </a:r>
          </a:p>
        </p:txBody>
      </p:sp>
      <p:sp>
        <p:nvSpPr>
          <p:cNvPr id="5" name="TextBox 4"/>
          <p:cNvSpPr txBox="1"/>
          <p:nvPr/>
        </p:nvSpPr>
        <p:spPr>
          <a:xfrm>
            <a:off x="2661557" y="862774"/>
            <a:ext cx="6253842" cy="553998"/>
          </a:xfrm>
          <a:prstGeom prst="rect">
            <a:avLst/>
          </a:prstGeom>
          <a:noFill/>
        </p:spPr>
        <p:txBody>
          <a:bodyPr wrap="square" rtlCol="0">
            <a:spAutoFit/>
          </a:bodyPr>
          <a:lstStyle/>
          <a:p>
            <a:pPr algn="r"/>
            <a:r>
              <a:rPr lang="en-GB" sz="1500" dirty="0">
                <a:latin typeface="Arial" panose="020B0604020202020204" pitchFamily="34" charset="0"/>
                <a:cs typeface="Arial" panose="020B0604020202020204" pitchFamily="34" charset="0"/>
              </a:rPr>
              <a:t>Genomic analysis of 1312 CPEs submitted to government ref lab in Singapore between 2010 and 2015.</a:t>
            </a:r>
            <a:endParaRPr lang="en-GB" sz="1500" baseline="30000" dirty="0">
              <a:latin typeface="Arial" panose="020B0604020202020204" pitchFamily="34" charset="0"/>
              <a:cs typeface="Arial" panose="020B0604020202020204" pitchFamily="34" charset="0"/>
            </a:endParaRPr>
          </a:p>
        </p:txBody>
      </p:sp>
      <p:pic>
        <p:nvPicPr>
          <p:cNvPr id="6146" name="Picture 2" descr="figure 2"/>
          <p:cNvPicPr>
            <a:picLocks noChangeAspect="1" noChangeArrowheads="1"/>
          </p:cNvPicPr>
          <p:nvPr/>
        </p:nvPicPr>
        <p:blipFill rotWithShape="1">
          <a:blip r:embed="rId2">
            <a:extLst>
              <a:ext uri="{28A0092B-C50C-407E-A947-70E740481C1C}">
                <a14:useLocalDpi xmlns:a14="http://schemas.microsoft.com/office/drawing/2010/main" val="0"/>
              </a:ext>
            </a:extLst>
          </a:blip>
          <a:srcRect r="49829"/>
          <a:stretch/>
        </p:blipFill>
        <p:spPr bwMode="auto">
          <a:xfrm>
            <a:off x="152387" y="114300"/>
            <a:ext cx="2174435" cy="487191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530091" y="1526387"/>
            <a:ext cx="6365082" cy="2585323"/>
          </a:xfrm>
          <a:prstGeom prst="rect">
            <a:avLst/>
          </a:prstGeom>
          <a:solidFill>
            <a:schemeClr val="bg1">
              <a:lumMod val="85000"/>
            </a:schemeClr>
          </a:solidFill>
        </p:spPr>
        <p:txBody>
          <a:bodyPr wrap="square">
            <a:spAutoFit/>
          </a:bodyPr>
          <a:lstStyle/>
          <a:p>
            <a:r>
              <a:rPr lang="en-GB" dirty="0">
                <a:latin typeface="Arial" panose="020B0604020202020204" pitchFamily="34" charset="0"/>
                <a:cs typeface="Arial" panose="020B0604020202020204" pitchFamily="34" charset="0"/>
              </a:rPr>
              <a:t>Significant risk factors for clonal spread of CPE: </a:t>
            </a:r>
          </a:p>
          <a:p>
            <a:pPr marL="214313" indent="-214313">
              <a:buFont typeface="Arial" panose="020B0604020202020204" pitchFamily="34" charset="0"/>
              <a:buChar char="•"/>
            </a:pPr>
            <a:r>
              <a:rPr lang="en-GB" dirty="0">
                <a:latin typeface="Arial" panose="020B0604020202020204" pitchFamily="34" charset="0"/>
                <a:cs typeface="Arial" panose="020B0604020202020204" pitchFamily="34" charset="0"/>
              </a:rPr>
              <a:t>direct or indirect ward-level contact; </a:t>
            </a:r>
          </a:p>
          <a:p>
            <a:pPr marL="214313" indent="-214313">
              <a:buFont typeface="Arial" panose="020B0604020202020204" pitchFamily="34" charset="0"/>
              <a:buChar char="•"/>
            </a:pPr>
            <a:r>
              <a:rPr lang="en-GB" dirty="0">
                <a:latin typeface="Arial" panose="020B0604020202020204" pitchFamily="34" charset="0"/>
                <a:cs typeface="Arial" panose="020B0604020202020204" pitchFamily="34" charset="0"/>
              </a:rPr>
              <a:t>direct or indirect hospital-level contact; </a:t>
            </a:r>
          </a:p>
          <a:p>
            <a:pPr marL="214313" indent="-214313">
              <a:buFont typeface="Arial" panose="020B0604020202020204" pitchFamily="34" charset="0"/>
              <a:buChar char="•"/>
            </a:pPr>
            <a:r>
              <a:rPr lang="en-GB" dirty="0">
                <a:latin typeface="Arial" panose="020B0604020202020204" pitchFamily="34" charset="0"/>
                <a:cs typeface="Arial" panose="020B0604020202020204" pitchFamily="34" charset="0"/>
              </a:rPr>
              <a:t>bacterial species (</a:t>
            </a:r>
            <a:r>
              <a:rPr lang="en-GB" i="1" dirty="0" err="1">
                <a:latin typeface="Arial" panose="020B0604020202020204" pitchFamily="34" charset="0"/>
                <a:cs typeface="Arial" panose="020B0604020202020204" pitchFamily="34" charset="0"/>
              </a:rPr>
              <a:t>Klebsiella</a:t>
            </a:r>
            <a:r>
              <a:rPr lang="en-GB" dirty="0">
                <a:latin typeface="Arial" panose="020B0604020202020204" pitchFamily="34" charset="0"/>
                <a:cs typeface="Arial" panose="020B0604020202020204" pitchFamily="34" charset="0"/>
              </a:rPr>
              <a:t> and </a:t>
            </a:r>
            <a:r>
              <a:rPr lang="en-GB" i="1" dirty="0">
                <a:latin typeface="Arial" panose="020B0604020202020204" pitchFamily="34" charset="0"/>
                <a:cs typeface="Arial" panose="020B0604020202020204" pitchFamily="34" charset="0"/>
              </a:rPr>
              <a:t>Enterobacter</a:t>
            </a:r>
            <a:r>
              <a:rPr lang="en-GB" dirty="0">
                <a:latin typeface="Arial" panose="020B0604020202020204" pitchFamily="34" charset="0"/>
                <a:cs typeface="Arial" panose="020B0604020202020204" pitchFamily="34" charset="0"/>
              </a:rPr>
              <a:t> a higher risk of spread than </a:t>
            </a:r>
            <a:r>
              <a:rPr lang="en-GB" i="1" dirty="0">
                <a:latin typeface="Arial" panose="020B0604020202020204" pitchFamily="34" charset="0"/>
                <a:cs typeface="Arial" panose="020B0604020202020204" pitchFamily="34" charset="0"/>
              </a:rPr>
              <a:t>E. coli; </a:t>
            </a:r>
          </a:p>
          <a:p>
            <a:pPr marL="214313" indent="-214313">
              <a:buFont typeface="Arial" panose="020B0604020202020204" pitchFamily="34" charset="0"/>
              <a:buChar char="•"/>
            </a:pPr>
            <a:r>
              <a:rPr lang="en-GB" dirty="0" err="1">
                <a:latin typeface="Arial" panose="020B0604020202020204" pitchFamily="34" charset="0"/>
                <a:cs typeface="Arial" panose="020B0604020202020204" pitchFamily="34" charset="0"/>
              </a:rPr>
              <a:t>carbapenemase</a:t>
            </a:r>
            <a:r>
              <a:rPr lang="en-GB" dirty="0">
                <a:latin typeface="Arial" panose="020B0604020202020204" pitchFamily="34" charset="0"/>
                <a:cs typeface="Arial" panose="020B0604020202020204" pitchFamily="34" charset="0"/>
              </a:rPr>
              <a:t> type (NDM and OXA-type a higher risk of spread than KPC)</a:t>
            </a:r>
          </a:p>
          <a:p>
            <a:r>
              <a:rPr lang="en-GB" dirty="0">
                <a:latin typeface="Arial" panose="020B0604020202020204" pitchFamily="34" charset="0"/>
                <a:cs typeface="Arial" panose="020B0604020202020204" pitchFamily="34" charset="0"/>
              </a:rPr>
              <a:t>Significant risk factors for plasmid-mediated spread of CPE:</a:t>
            </a:r>
          </a:p>
          <a:p>
            <a:pPr marL="214313" indent="-214313">
              <a:buFont typeface="Arial" panose="020B0604020202020204" pitchFamily="34" charset="0"/>
              <a:buChar char="•"/>
            </a:pPr>
            <a:r>
              <a:rPr lang="en-GB" b="1" dirty="0">
                <a:latin typeface="Arial" panose="020B0604020202020204" pitchFamily="34" charset="0"/>
                <a:cs typeface="Arial" panose="020B0604020202020204" pitchFamily="34" charset="0"/>
              </a:rPr>
              <a:t>none</a:t>
            </a:r>
          </a:p>
        </p:txBody>
      </p:sp>
    </p:spTree>
    <p:extLst>
      <p:ext uri="{BB962C8B-B14F-4D97-AF65-F5344CB8AC3E}">
        <p14:creationId xmlns:p14="http://schemas.microsoft.com/office/powerpoint/2010/main" val="1556664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546"/>
            <a:ext cx="8229600" cy="857250"/>
          </a:xfrm>
        </p:spPr>
        <p:txBody>
          <a:bodyPr>
            <a:normAutofit/>
          </a:bodyPr>
          <a:lstStyle/>
          <a:p>
            <a:r>
              <a:rPr lang="en-GB" sz="2800" dirty="0"/>
              <a:t>Water-free care demands our attention</a:t>
            </a:r>
          </a:p>
        </p:txBody>
      </p:sp>
      <p:sp>
        <p:nvSpPr>
          <p:cNvPr id="3" name="Content Placeholder 2"/>
          <p:cNvSpPr>
            <a:spLocks noGrp="1"/>
          </p:cNvSpPr>
          <p:nvPr>
            <p:ph idx="1"/>
          </p:nvPr>
        </p:nvSpPr>
        <p:spPr>
          <a:xfrm>
            <a:off x="150018" y="765062"/>
            <a:ext cx="8585768" cy="565717"/>
          </a:xfrm>
        </p:spPr>
        <p:txBody>
          <a:bodyPr>
            <a:normAutofit/>
          </a:bodyPr>
          <a:lstStyle/>
          <a:p>
            <a:pPr marL="0" indent="0">
              <a:buNone/>
            </a:pPr>
            <a:r>
              <a:rPr lang="en-GB" sz="1500" dirty="0"/>
              <a:t>Retrospective cohort study including 552 German ICUs, comparing HCAI prevalence in patients cared for in rooms with or without sinks.</a:t>
            </a:r>
          </a:p>
        </p:txBody>
      </p:sp>
      <p:sp>
        <p:nvSpPr>
          <p:cNvPr id="5" name="Rectangle 4"/>
          <p:cNvSpPr/>
          <p:nvPr/>
        </p:nvSpPr>
        <p:spPr>
          <a:xfrm>
            <a:off x="27718" y="4834629"/>
            <a:ext cx="2608406" cy="300082"/>
          </a:xfrm>
          <a:prstGeom prst="rect">
            <a:avLst/>
          </a:prstGeom>
        </p:spPr>
        <p:txBody>
          <a:bodyPr wrap="none">
            <a:spAutoFit/>
          </a:bodyPr>
          <a:lstStyle/>
          <a:p>
            <a:r>
              <a:rPr lang="en-GB" sz="1350" dirty="0" err="1">
                <a:latin typeface="Arial" panose="020B0604020202020204" pitchFamily="34" charset="0"/>
                <a:cs typeface="Arial" panose="020B0604020202020204" pitchFamily="34" charset="0"/>
              </a:rPr>
              <a:t>Fucini</a:t>
            </a:r>
            <a:r>
              <a:rPr lang="en-GB" sz="1350" dirty="0">
                <a:latin typeface="Arial" panose="020B0604020202020204" pitchFamily="34" charset="0"/>
                <a:cs typeface="Arial" panose="020B0604020202020204" pitchFamily="34" charset="0"/>
              </a:rPr>
              <a:t> et al. J </a:t>
            </a:r>
            <a:r>
              <a:rPr lang="en-GB" sz="1350" dirty="0" err="1">
                <a:latin typeface="Arial" panose="020B0604020202020204" pitchFamily="34" charset="0"/>
                <a:cs typeface="Arial" panose="020B0604020202020204" pitchFamily="34" charset="0"/>
              </a:rPr>
              <a:t>Hosp</a:t>
            </a:r>
            <a:r>
              <a:rPr lang="en-GB" sz="1350" dirty="0">
                <a:latin typeface="Arial" panose="020B0604020202020204" pitchFamily="34" charset="0"/>
                <a:cs typeface="Arial" panose="020B0604020202020204" pitchFamily="34" charset="0"/>
              </a:rPr>
              <a:t> Infect 2023.</a:t>
            </a:r>
          </a:p>
        </p:txBody>
      </p:sp>
      <p:pic>
        <p:nvPicPr>
          <p:cNvPr id="6" name="Picture 5"/>
          <p:cNvPicPr>
            <a:picLocks noChangeAspect="1"/>
          </p:cNvPicPr>
          <p:nvPr/>
        </p:nvPicPr>
        <p:blipFill rotWithShape="1">
          <a:blip r:embed="rId2"/>
          <a:srcRect l="31318" t="57928" r="30929" b="18198"/>
          <a:stretch/>
        </p:blipFill>
        <p:spPr>
          <a:xfrm>
            <a:off x="115845" y="1330779"/>
            <a:ext cx="8582339" cy="3052781"/>
          </a:xfrm>
          <a:prstGeom prst="rect">
            <a:avLst/>
          </a:prstGeom>
        </p:spPr>
      </p:pic>
      <p:sp>
        <p:nvSpPr>
          <p:cNvPr id="7" name="Rectangle 6"/>
          <p:cNvSpPr/>
          <p:nvPr/>
        </p:nvSpPr>
        <p:spPr>
          <a:xfrm>
            <a:off x="1317539" y="4359900"/>
            <a:ext cx="5948234" cy="300082"/>
          </a:xfrm>
          <a:prstGeom prst="rect">
            <a:avLst/>
          </a:prstGeom>
          <a:solidFill>
            <a:schemeClr val="bg1">
              <a:lumMod val="85000"/>
            </a:schemeClr>
          </a:solidFill>
        </p:spPr>
        <p:txBody>
          <a:bodyPr wrap="square">
            <a:spAutoFit/>
          </a:bodyPr>
          <a:lstStyle/>
          <a:p>
            <a:pPr algn="ctr"/>
            <a:r>
              <a:rPr lang="en-GB" sz="1350" dirty="0">
                <a:solidFill>
                  <a:srgbClr val="444444"/>
                </a:solidFill>
                <a:latin typeface="+mj-lt"/>
              </a:rPr>
              <a:t>Multivariable analyses identified sinks as a risk factor for BSIs and UTIs</a:t>
            </a:r>
            <a:endParaRPr lang="en-GB" sz="1350" dirty="0">
              <a:latin typeface="+mj-lt"/>
            </a:endParaRPr>
          </a:p>
        </p:txBody>
      </p:sp>
    </p:spTree>
    <p:extLst>
      <p:ext uri="{BB962C8B-B14F-4D97-AF65-F5344CB8AC3E}">
        <p14:creationId xmlns:p14="http://schemas.microsoft.com/office/powerpoint/2010/main" val="319832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7504" y="-93864"/>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b="1" dirty="0">
                <a:latin typeface="Arial" pitchFamily="34" charset="0"/>
                <a:cs typeface="Arial" pitchFamily="34" charset="0"/>
              </a:rPr>
              <a:t>Water free critical care</a:t>
            </a:r>
            <a:endParaRPr lang="en-GB" sz="2400" b="1" dirty="0"/>
          </a:p>
        </p:txBody>
      </p:sp>
      <p:sp>
        <p:nvSpPr>
          <p:cNvPr id="3" name="Rectangle 2"/>
          <p:cNvSpPr/>
          <p:nvPr/>
        </p:nvSpPr>
        <p:spPr>
          <a:xfrm>
            <a:off x="83011" y="4802463"/>
            <a:ext cx="5484258" cy="300082"/>
          </a:xfrm>
          <a:prstGeom prst="rect">
            <a:avLst/>
          </a:prstGeom>
        </p:spPr>
        <p:txBody>
          <a:bodyPr wrap="none">
            <a:spAutoFit/>
          </a:bodyPr>
          <a:lstStyle/>
          <a:p>
            <a:r>
              <a:rPr lang="en-GB" sz="1350" dirty="0" err="1">
                <a:latin typeface="Arial" panose="020B0604020202020204" pitchFamily="34" charset="0"/>
                <a:cs typeface="Arial" panose="020B0604020202020204" pitchFamily="34" charset="0"/>
              </a:rPr>
              <a:t>Hopman</a:t>
            </a:r>
            <a:r>
              <a:rPr lang="en-GB" sz="1350" dirty="0">
                <a:latin typeface="Arial" panose="020B0604020202020204" pitchFamily="34" charset="0"/>
                <a:cs typeface="Arial" panose="020B0604020202020204" pitchFamily="34" charset="0"/>
              </a:rPr>
              <a:t> et al. Antimicrobial Resistance &amp; Infection Control 2017;6:59</a:t>
            </a:r>
          </a:p>
        </p:txBody>
      </p:sp>
      <p:pic>
        <p:nvPicPr>
          <p:cNvPr id="24578" name="Picture 2" descr="fig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989" y="128418"/>
            <a:ext cx="4713854" cy="434913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07504" y="771550"/>
            <a:ext cx="3525603" cy="1569660"/>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Overall rate of Gram-negative rod colonisation rate: were 26.3 GNB/1000 ICU admission days pre-intervention and 21.6 during the intervention (rate ratio 0.82; 95%CI 0.67–0.99; P = 0.02).</a:t>
            </a:r>
            <a:endParaRPr lang="en-GB" sz="1600" baseline="30000" dirty="0">
              <a:latin typeface="Arial" panose="020B0604020202020204" pitchFamily="34" charset="0"/>
              <a:cs typeface="Arial" panose="020B0604020202020204" pitchFamily="34" charset="0"/>
            </a:endParaRPr>
          </a:p>
        </p:txBody>
      </p:sp>
      <p:pic>
        <p:nvPicPr>
          <p:cNvPr id="24580" name="Picture 4" descr="fig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586" y="2394331"/>
            <a:ext cx="3120471" cy="2083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394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o Made That Twitter Bird? - The New York Tim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0546" y="4150939"/>
            <a:ext cx="357568" cy="2597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il 5 Icon - Free Ic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677" y="4406159"/>
            <a:ext cx="172731" cy="1727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5874" y="3479000"/>
            <a:ext cx="7154662" cy="1600438"/>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Jon Otter PhD </a:t>
            </a:r>
            <a:r>
              <a:rPr lang="en-GB" sz="1400" dirty="0" err="1">
                <a:latin typeface="Arial" panose="020B0604020202020204" pitchFamily="34" charset="0"/>
                <a:cs typeface="Arial" panose="020B0604020202020204" pitchFamily="34" charset="0"/>
              </a:rPr>
              <a:t>FRCPath</a:t>
            </a: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Director of Infection Prevention and Control &amp; Consultant Clinical Scientist</a:t>
            </a:r>
          </a:p>
          <a:p>
            <a:r>
              <a:rPr lang="en-GB" sz="1400" dirty="0">
                <a:latin typeface="Arial" panose="020B0604020202020204" pitchFamily="34" charset="0"/>
                <a:cs typeface="Arial" panose="020B0604020202020204" pitchFamily="34" charset="0"/>
              </a:rPr>
              <a:t>Guy’s and St </a:t>
            </a:r>
            <a:r>
              <a:rPr lang="en-GB" sz="1400" dirty="0" err="1">
                <a:latin typeface="Arial" panose="020B0604020202020204" pitchFamily="34" charset="0"/>
                <a:cs typeface="Arial" panose="020B0604020202020204" pitchFamily="34" charset="0"/>
              </a:rPr>
              <a:t>Thomas’</a:t>
            </a:r>
            <a:r>
              <a:rPr lang="en-GB" sz="1400" dirty="0">
                <a:latin typeface="Arial" panose="020B0604020202020204" pitchFamily="34" charset="0"/>
                <a:cs typeface="Arial" panose="020B0604020202020204" pitchFamily="34" charset="0"/>
              </a:rPr>
              <a:t> NHS Foundation Trust / Imperial College London</a:t>
            </a:r>
          </a:p>
          <a:p>
            <a:pPr marL="268281" indent="-268281"/>
            <a:r>
              <a:rPr lang="en-GB" sz="1400" dirty="0">
                <a:latin typeface="Arial" panose="020B0604020202020204" pitchFamily="34" charset="0"/>
                <a:cs typeface="Arial" panose="020B0604020202020204" pitchFamily="34" charset="0"/>
              </a:rPr>
              <a:t>	@</a:t>
            </a:r>
            <a:r>
              <a:rPr lang="en-GB" sz="1400" dirty="0" err="1">
                <a:latin typeface="Arial" pitchFamily="34" charset="0"/>
                <a:cs typeface="Arial" pitchFamily="34" charset="0"/>
              </a:rPr>
              <a:t>jonotter</a:t>
            </a:r>
            <a:endParaRPr lang="en-GB" sz="1400" dirty="0">
              <a:latin typeface="Arial" pitchFamily="34" charset="0"/>
              <a:cs typeface="Arial" pitchFamily="34" charset="0"/>
            </a:endParaRPr>
          </a:p>
          <a:p>
            <a:pPr marL="268281" indent="-268281">
              <a:buClr>
                <a:schemeClr val="bg1"/>
              </a:buClr>
            </a:pPr>
            <a:r>
              <a:rPr lang="en-GB" sz="1400" dirty="0">
                <a:latin typeface="Arial" pitchFamily="34" charset="0"/>
                <a:cs typeface="Arial" pitchFamily="34" charset="0"/>
              </a:rPr>
              <a:t>	</a:t>
            </a:r>
            <a:r>
              <a:rPr lang="en-GB" sz="1400" dirty="0">
                <a:latin typeface="Arial" pitchFamily="34" charset="0"/>
                <a:cs typeface="Arial" pitchFamily="34" charset="0"/>
                <a:hlinkClick r:id="rId4"/>
              </a:rPr>
              <a:t>j.otter@imperial.ac.uk</a:t>
            </a:r>
            <a:r>
              <a:rPr lang="en-GB" sz="1400" dirty="0">
                <a:latin typeface="Arial" pitchFamily="34" charset="0"/>
                <a:cs typeface="Arial" pitchFamily="34" charset="0"/>
              </a:rPr>
              <a:t> </a:t>
            </a:r>
          </a:p>
          <a:p>
            <a:pPr marL="268281" indent="-268281">
              <a:buClr>
                <a:schemeClr val="bg1"/>
              </a:buClr>
            </a:pPr>
            <a:r>
              <a:rPr lang="en-GB" sz="1400" dirty="0">
                <a:latin typeface="Arial" pitchFamily="34" charset="0"/>
                <a:cs typeface="Arial" pitchFamily="34" charset="0"/>
              </a:rPr>
              <a:t>Blog: </a:t>
            </a:r>
            <a:r>
              <a:rPr lang="en-GB" sz="1400" dirty="0">
                <a:latin typeface="Arial" pitchFamily="34" charset="0"/>
                <a:cs typeface="Arial" pitchFamily="34" charset="0"/>
                <a:hlinkClick r:id="rId5"/>
              </a:rPr>
              <a:t>www.reflectionsIPC.com</a:t>
            </a:r>
            <a:endParaRPr lang="en-GB" sz="1400" dirty="0">
              <a:latin typeface="Arial" pitchFamily="34" charset="0"/>
              <a:cs typeface="Arial" pitchFamily="34" charset="0"/>
            </a:endParaRPr>
          </a:p>
          <a:p>
            <a:pPr marL="268281" indent="-268281">
              <a:buClr>
                <a:schemeClr val="bg1"/>
              </a:buClr>
            </a:pPr>
            <a:r>
              <a:rPr lang="en-GB" sz="1400" dirty="0">
                <a:latin typeface="Arial" pitchFamily="34" charset="0"/>
                <a:cs typeface="Arial" pitchFamily="34" charset="0"/>
              </a:rPr>
              <a:t>Slides: </a:t>
            </a:r>
            <a:r>
              <a:rPr lang="en-GB" sz="1400" dirty="0">
                <a:latin typeface="Arial" pitchFamily="34" charset="0"/>
                <a:cs typeface="Arial" pitchFamily="34" charset="0"/>
                <a:hlinkClick r:id="rId6"/>
              </a:rPr>
              <a:t>www.jonotter.net</a:t>
            </a:r>
            <a:r>
              <a:rPr lang="en-GB" sz="1400" dirty="0">
                <a:latin typeface="Arial" pitchFamily="34" charset="0"/>
                <a:cs typeface="Arial" pitchFamily="34" charset="0"/>
              </a:rPr>
              <a:t>   </a:t>
            </a:r>
          </a:p>
        </p:txBody>
      </p:sp>
      <p:sp>
        <p:nvSpPr>
          <p:cNvPr id="4" name="TextBox 3"/>
          <p:cNvSpPr txBox="1"/>
          <p:nvPr/>
        </p:nvSpPr>
        <p:spPr>
          <a:xfrm>
            <a:off x="204449" y="101146"/>
            <a:ext cx="4367552" cy="3788217"/>
          </a:xfrm>
          <a:prstGeom prst="rect">
            <a:avLst/>
          </a:prstGeom>
          <a:noFill/>
        </p:spPr>
        <p:txBody>
          <a:bodyPr wrap="square" rtlCol="0">
            <a:spAutoFit/>
          </a:bodyPr>
          <a:lstStyle/>
          <a:p>
            <a:pPr>
              <a:spcAft>
                <a:spcPts val="1125"/>
              </a:spcAft>
            </a:pPr>
            <a:r>
              <a:rPr lang="en-GB" sz="3300" b="1" dirty="0">
                <a:latin typeface="Arial" panose="020B0604020202020204" pitchFamily="34" charset="0"/>
                <a:cs typeface="Arial" panose="020B0604020202020204" pitchFamily="34" charset="0"/>
              </a:rPr>
              <a:t>What’s next for IPC? Winter 2024 and beyond: setting priorities and scanning the horizon</a:t>
            </a:r>
          </a:p>
          <a:p>
            <a:endParaRPr lang="en-GB" sz="3300" b="1" dirty="0">
              <a:latin typeface="Arial" panose="020B0604020202020204" pitchFamily="34" charset="0"/>
              <a:cs typeface="Arial" panose="020B0604020202020204" pitchFamily="34" charset="0"/>
            </a:endParaRPr>
          </a:p>
        </p:txBody>
      </p:sp>
      <p:pic>
        <p:nvPicPr>
          <p:cNvPr id="7" name="Picture 6" descr="Minority Report: 6 predictions that came true, 15 years on | The  Independent | The Independent">
            <a:extLst>
              <a:ext uri="{FF2B5EF4-FFF2-40B4-BE49-F238E27FC236}">
                <a16:creationId xmlns:a16="http://schemas.microsoft.com/office/drawing/2014/main" id="{9280D940-BA29-4BE0-9B53-553654B365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19060" y="101145"/>
            <a:ext cx="4573126" cy="3048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01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14714</TotalTime>
  <Words>1201</Words>
  <Application>Microsoft Office PowerPoint</Application>
  <PresentationFormat>On-screen Show (16:9)</PresentationFormat>
  <Paragraphs>183</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Times New Roman</vt:lpstr>
      <vt:lpstr>Office Theme</vt:lpstr>
      <vt:lpstr>PowerPoint Presentation</vt:lpstr>
      <vt:lpstr>PowerPoint Presentation</vt:lpstr>
      <vt:lpstr>PowerPoint Presentation</vt:lpstr>
      <vt:lpstr>PowerPoint Presentation</vt:lpstr>
      <vt:lpstr>CPE: seek and ye shall find?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Patient experience</vt:lpstr>
      <vt:lpstr>PowerPoint Presentation</vt:lpstr>
      <vt:lpstr>PowerPoint Presentation</vt:lpstr>
      <vt:lpstr>PowerPoint Presentation</vt:lpstr>
      <vt:lpstr>PowerPoint Presentation</vt:lpstr>
      <vt:lpstr>PowerPoint Presentation</vt:lpstr>
      <vt:lpstr>PowerPoint Presentation</vt:lpstr>
      <vt:lpstr>More effective surface disinfection improves patient outcomes</vt:lpstr>
      <vt:lpstr>“Gonna take you right in to the sink splash zone”  (duh duh duh)</vt:lpstr>
      <vt:lpstr>Candida auris: coming to a hospital near you…(&amp; wastewater surveillance is pretty cool)</vt:lpstr>
      <vt:lpstr>Horizontal plasmid transfer is a key driver of CPE transmission</vt:lpstr>
      <vt:lpstr>Water-free care demands our attention</vt:lpstr>
      <vt:lpstr>PowerPoint Presentation</vt:lpstr>
      <vt:lpstr>PowerPoint Presentation</vt:lpstr>
    </vt:vector>
  </TitlesOfParts>
  <Company>Imperial College Healthcare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Otter</dc:creator>
  <cp:lastModifiedBy>Otter Jon</cp:lastModifiedBy>
  <cp:revision>213</cp:revision>
  <dcterms:created xsi:type="dcterms:W3CDTF">2019-03-26T14:58:42Z</dcterms:created>
  <dcterms:modified xsi:type="dcterms:W3CDTF">2024-04-03T00:16:18Z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c4c015f6-1df0-4b7b-b956-d826e6856094</vt:lpwstr>
  </property>
</Properties>
</file>