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55" r:id="rId1"/>
  </p:sldMasterIdLst>
  <p:notesMasterIdLst>
    <p:notesMasterId r:id="rId41"/>
  </p:notesMasterIdLst>
  <p:sldIdLst>
    <p:sldId id="925" r:id="rId2"/>
    <p:sldId id="915" r:id="rId3"/>
    <p:sldId id="927" r:id="rId4"/>
    <p:sldId id="905" r:id="rId5"/>
    <p:sldId id="921" r:id="rId6"/>
    <p:sldId id="928" r:id="rId7"/>
    <p:sldId id="932" r:id="rId8"/>
    <p:sldId id="939" r:id="rId9"/>
    <p:sldId id="936" r:id="rId10"/>
    <p:sldId id="867" r:id="rId11"/>
    <p:sldId id="494" r:id="rId12"/>
    <p:sldId id="943" r:id="rId13"/>
    <p:sldId id="946" r:id="rId14"/>
    <p:sldId id="941" r:id="rId15"/>
    <p:sldId id="942" r:id="rId16"/>
    <p:sldId id="944" r:id="rId17"/>
    <p:sldId id="922" r:id="rId18"/>
    <p:sldId id="937" r:id="rId19"/>
    <p:sldId id="929" r:id="rId20"/>
    <p:sldId id="948" r:id="rId21"/>
    <p:sldId id="945" r:id="rId22"/>
    <p:sldId id="950" r:id="rId23"/>
    <p:sldId id="947" r:id="rId24"/>
    <p:sldId id="930" r:id="rId25"/>
    <p:sldId id="935" r:id="rId26"/>
    <p:sldId id="933" r:id="rId27"/>
    <p:sldId id="951" r:id="rId28"/>
    <p:sldId id="952" r:id="rId29"/>
    <p:sldId id="903" r:id="rId30"/>
    <p:sldId id="923" r:id="rId31"/>
    <p:sldId id="901" r:id="rId32"/>
    <p:sldId id="317" r:id="rId33"/>
    <p:sldId id="931" r:id="rId34"/>
    <p:sldId id="910" r:id="rId35"/>
    <p:sldId id="938" r:id="rId36"/>
    <p:sldId id="904" r:id="rId37"/>
    <p:sldId id="913" r:id="rId38"/>
    <p:sldId id="926" r:id="rId39"/>
    <p:sldId id="924" r:id="rId40"/>
  </p:sldIdLst>
  <p:sldSz cx="9144000" cy="5143500" type="screen16x9"/>
  <p:notesSz cx="6896100" cy="10033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odson Jane" initials="HJ" lastIdx="13" clrIdx="0">
    <p:extLst>
      <p:ext uri="{19B8F6BF-5375-455C-9EA6-DF929625EA0E}">
        <p15:presenceInfo xmlns:p15="http://schemas.microsoft.com/office/powerpoint/2012/main" userId="S-1-5-21-54938807-603345021-1162870789-233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63AE"/>
    <a:srgbClr val="FFFFFF"/>
    <a:srgbClr val="DC1E82"/>
    <a:srgbClr val="580000"/>
    <a:srgbClr val="3F854C"/>
    <a:srgbClr val="489657"/>
    <a:srgbClr val="DAE6ED"/>
    <a:srgbClr val="D7EFF9"/>
    <a:srgbClr val="D4EFF8"/>
    <a:srgbClr val="CAEA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63" autoAdjust="0"/>
    <p:restoredTop sz="87011" autoAdjust="0"/>
  </p:normalViewPr>
  <p:slideViewPr>
    <p:cSldViewPr>
      <p:cViewPr varScale="1">
        <p:scale>
          <a:sx n="75" d="100"/>
          <a:sy n="75" d="100"/>
        </p:scale>
        <p:origin x="1032" y="4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Complication</c:v>
                </c:pt>
              </c:strCache>
            </c:strRef>
          </c:tx>
          <c:dPt>
            <c:idx val="0"/>
            <c:bubble3D val="0"/>
            <c:spPr>
              <a:pattFill prst="ltUpDiag">
                <a:fgClr>
                  <a:schemeClr val="accent1"/>
                </a:fgClr>
                <a:bgClr>
                  <a:schemeClr val="accent1">
                    <a:lumMod val="20000"/>
                    <a:lumOff val="80000"/>
                  </a:schemeClr>
                </a:bgClr>
              </a:pattFill>
              <a:ln w="19050">
                <a:solidFill>
                  <a:schemeClr val="lt1"/>
                </a:solidFill>
              </a:ln>
              <a:effectLst>
                <a:innerShdw blurRad="114300">
                  <a:schemeClr val="accent1"/>
                </a:innerShdw>
              </a:effectLst>
            </c:spPr>
            <c:extLst>
              <c:ext xmlns:c16="http://schemas.microsoft.com/office/drawing/2014/chart" uri="{C3380CC4-5D6E-409C-BE32-E72D297353CC}">
                <c16:uniqueId val="{00000001-D997-4E7C-BBD8-294DD28DFED0}"/>
              </c:ext>
            </c:extLst>
          </c:dPt>
          <c:dPt>
            <c:idx val="1"/>
            <c:bubble3D val="0"/>
            <c:spPr>
              <a:pattFill prst="ltUpDiag">
                <a:fgClr>
                  <a:schemeClr val="accent2"/>
                </a:fgClr>
                <a:bgClr>
                  <a:schemeClr val="accent2">
                    <a:lumMod val="20000"/>
                    <a:lumOff val="80000"/>
                  </a:schemeClr>
                </a:bgClr>
              </a:pattFill>
              <a:ln w="19050">
                <a:solidFill>
                  <a:schemeClr val="lt1"/>
                </a:solidFill>
              </a:ln>
              <a:effectLst>
                <a:innerShdw blurRad="114300">
                  <a:schemeClr val="accent2"/>
                </a:innerShdw>
              </a:effectLst>
            </c:spPr>
            <c:extLst>
              <c:ext xmlns:c16="http://schemas.microsoft.com/office/drawing/2014/chart" uri="{C3380CC4-5D6E-409C-BE32-E72D297353CC}">
                <c16:uniqueId val="{00000003-D997-4E7C-BBD8-294DD28DFED0}"/>
              </c:ext>
            </c:extLst>
          </c:dPt>
          <c:dPt>
            <c:idx val="2"/>
            <c:bubble3D val="0"/>
            <c:spPr>
              <a:pattFill prst="ltUpDiag">
                <a:fgClr>
                  <a:schemeClr val="accent3"/>
                </a:fgClr>
                <a:bgClr>
                  <a:schemeClr val="accent3">
                    <a:lumMod val="20000"/>
                    <a:lumOff val="80000"/>
                  </a:schemeClr>
                </a:bgClr>
              </a:pattFill>
              <a:ln w="19050">
                <a:solidFill>
                  <a:schemeClr val="lt1"/>
                </a:solidFill>
              </a:ln>
              <a:effectLst>
                <a:innerShdw blurRad="114300">
                  <a:schemeClr val="accent3"/>
                </a:innerShdw>
              </a:effectLst>
            </c:spPr>
            <c:extLst>
              <c:ext xmlns:c16="http://schemas.microsoft.com/office/drawing/2014/chart" uri="{C3380CC4-5D6E-409C-BE32-E72D297353CC}">
                <c16:uniqueId val="{00000005-D997-4E7C-BBD8-294DD28DFED0}"/>
              </c:ext>
            </c:extLst>
          </c:dPt>
          <c:dPt>
            <c:idx val="3"/>
            <c:bubble3D val="0"/>
            <c:spPr>
              <a:pattFill prst="ltUpDiag">
                <a:fgClr>
                  <a:schemeClr val="accent4"/>
                </a:fgClr>
                <a:bgClr>
                  <a:schemeClr val="accent4">
                    <a:lumMod val="20000"/>
                    <a:lumOff val="80000"/>
                  </a:schemeClr>
                </a:bgClr>
              </a:pattFill>
              <a:ln w="19050">
                <a:solidFill>
                  <a:schemeClr val="lt1"/>
                </a:solidFill>
              </a:ln>
              <a:effectLst>
                <a:innerShdw blurRad="114300">
                  <a:schemeClr val="accent4"/>
                </a:innerShdw>
              </a:effectLst>
            </c:spPr>
            <c:extLst>
              <c:ext xmlns:c16="http://schemas.microsoft.com/office/drawing/2014/chart" uri="{C3380CC4-5D6E-409C-BE32-E72D297353CC}">
                <c16:uniqueId val="{00000007-D997-4E7C-BBD8-294DD28DFED0}"/>
              </c:ext>
            </c:extLst>
          </c:dPt>
          <c:dPt>
            <c:idx val="4"/>
            <c:bubble3D val="0"/>
            <c:spPr>
              <a:pattFill prst="ltUpDiag">
                <a:fgClr>
                  <a:schemeClr val="accent5"/>
                </a:fgClr>
                <a:bgClr>
                  <a:schemeClr val="accent5">
                    <a:lumMod val="20000"/>
                    <a:lumOff val="80000"/>
                  </a:schemeClr>
                </a:bgClr>
              </a:pattFill>
              <a:ln w="19050">
                <a:solidFill>
                  <a:schemeClr val="lt1"/>
                </a:solidFill>
              </a:ln>
              <a:effectLst>
                <a:innerShdw blurRad="114300">
                  <a:schemeClr val="accent5"/>
                </a:innerShdw>
              </a:effectLst>
            </c:spPr>
            <c:extLst>
              <c:ext xmlns:c16="http://schemas.microsoft.com/office/drawing/2014/chart" uri="{C3380CC4-5D6E-409C-BE32-E72D297353CC}">
                <c16:uniqueId val="{00000009-D997-4E7C-BBD8-294DD28DFED0}"/>
              </c:ext>
            </c:extLst>
          </c:dPt>
          <c:cat>
            <c:strRef>
              <c:f>Sheet1!$A$2:$A$5</c:f>
              <c:strCache>
                <c:ptCount val="4"/>
                <c:pt idx="0">
                  <c:v>Phlebitis</c:v>
                </c:pt>
                <c:pt idx="1">
                  <c:v>Infiltration</c:v>
                </c:pt>
                <c:pt idx="2">
                  <c:v>Occlusion</c:v>
                </c:pt>
                <c:pt idx="3">
                  <c:v>Dislodgement</c:v>
                </c:pt>
              </c:strCache>
            </c:strRef>
          </c:cat>
          <c:val>
            <c:numRef>
              <c:f>Sheet1!$B$2:$B$5</c:f>
              <c:numCache>
                <c:formatCode>General</c:formatCode>
                <c:ptCount val="4"/>
                <c:pt idx="0">
                  <c:v>44</c:v>
                </c:pt>
                <c:pt idx="1">
                  <c:v>16.3</c:v>
                </c:pt>
                <c:pt idx="2">
                  <c:v>7.6</c:v>
                </c:pt>
                <c:pt idx="3">
                  <c:v>5.6</c:v>
                </c:pt>
              </c:numCache>
            </c:numRef>
          </c:val>
          <c:extLst>
            <c:ext xmlns:c16="http://schemas.microsoft.com/office/drawing/2014/chart" uri="{C3380CC4-5D6E-409C-BE32-E72D297353CC}">
              <c16:uniqueId val="{00000000-5AA8-45AF-8F01-7E668166BDED}"/>
            </c:ext>
          </c:extLst>
        </c:ser>
        <c:dLbls>
          <c:showLegendKey val="0"/>
          <c:showVal val="0"/>
          <c:showCatName val="0"/>
          <c:showSerName val="0"/>
          <c:showPercent val="0"/>
          <c:showBubbleSize val="0"/>
          <c:showLeaderLines val="1"/>
        </c:dLbls>
        <c:firstSliceAng val="0"/>
      </c:pieChart>
      <c:spPr>
        <a:noFill/>
        <a:ln>
          <a:noFill/>
        </a:ln>
        <a:effectLst/>
      </c:spPr>
    </c:plotArea>
    <c:legend>
      <c:legendPos val="t"/>
      <c:layout>
        <c:manualLayout>
          <c:xMode val="edge"/>
          <c:yMode val="edge"/>
          <c:x val="5.0000046814989034E-2"/>
          <c:y val="0"/>
          <c:w val="0.92675467260405564"/>
          <c:h val="0.14312313730027149"/>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2">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
  <cs:dataPoint3D>
    <cs:lnRef idx="0"/>
    <cs:fillRef idx="0">
      <cs:styleClr val="auto"/>
    </cs:fillRef>
    <cs:effectRef idx="0"/>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A59CED-5726-4237-8110-F4BA5C822CAB}" type="doc">
      <dgm:prSet loTypeId="urn:microsoft.com/office/officeart/2008/layout/VerticalAccentList" loCatId="list" qsTypeId="urn:microsoft.com/office/officeart/2005/8/quickstyle/simple1" qsCatId="simple" csTypeId="urn:microsoft.com/office/officeart/2005/8/colors/accent1_2" csCatId="accent1" phldr="1"/>
      <dgm:spPr/>
      <dgm:t>
        <a:bodyPr/>
        <a:lstStyle/>
        <a:p>
          <a:endParaRPr lang="en-US"/>
        </a:p>
      </dgm:t>
    </dgm:pt>
    <dgm:pt modelId="{DB414251-C1AC-42A3-AE5A-49794A52221A}">
      <dgm:prSet phldrT="[Text]"/>
      <dgm:spPr/>
      <dgm:t>
        <a:bodyPr/>
        <a:lstStyle/>
        <a:p>
          <a:r>
            <a:rPr lang="en-US" dirty="0">
              <a:latin typeface="Arial" panose="020B0604020202020204" pitchFamily="34" charset="0"/>
              <a:cs typeface="Arial" panose="020B0604020202020204" pitchFamily="34" charset="0"/>
            </a:rPr>
            <a:t>The cost of failure</a:t>
          </a:r>
        </a:p>
      </dgm:t>
    </dgm:pt>
    <dgm:pt modelId="{6634C769-078A-4A24-B136-55E2A3767022}" type="parTrans" cxnId="{C0ACDC0D-503C-41C1-B3B8-E7C5CEDBE3B7}">
      <dgm:prSet/>
      <dgm:spPr/>
      <dgm:t>
        <a:bodyPr/>
        <a:lstStyle/>
        <a:p>
          <a:endParaRPr lang="en-US">
            <a:latin typeface="Arial" panose="020B0604020202020204" pitchFamily="34" charset="0"/>
            <a:cs typeface="Arial" panose="020B0604020202020204" pitchFamily="34" charset="0"/>
          </a:endParaRPr>
        </a:p>
      </dgm:t>
    </dgm:pt>
    <dgm:pt modelId="{00678738-6937-4114-A31D-5877FD01613D}" type="sibTrans" cxnId="{C0ACDC0D-503C-41C1-B3B8-E7C5CEDBE3B7}">
      <dgm:prSet/>
      <dgm:spPr/>
      <dgm:t>
        <a:bodyPr/>
        <a:lstStyle/>
        <a:p>
          <a:endParaRPr lang="en-US">
            <a:latin typeface="Arial" panose="020B0604020202020204" pitchFamily="34" charset="0"/>
            <a:cs typeface="Arial" panose="020B0604020202020204" pitchFamily="34" charset="0"/>
          </a:endParaRPr>
        </a:p>
      </dgm:t>
    </dgm:pt>
    <dgm:pt modelId="{166D07C3-3528-4DC3-9E09-B8D75FD742FF}">
      <dgm:prSet phldrT="[Text]"/>
      <dgm:spPr/>
      <dgm:t>
        <a:bodyPr/>
        <a:lstStyle/>
        <a:p>
          <a:r>
            <a:rPr lang="en-US" dirty="0">
              <a:latin typeface="Arial" panose="020B0604020202020204" pitchFamily="34" charset="0"/>
              <a:cs typeface="Arial" panose="020B0604020202020204" pitchFamily="34" charset="0"/>
            </a:rPr>
            <a:t>The evidence</a:t>
          </a:r>
        </a:p>
      </dgm:t>
    </dgm:pt>
    <dgm:pt modelId="{507FA02D-36A3-4790-9589-4AF4081B3C14}" type="parTrans" cxnId="{3BDBC14B-B4E5-471B-8EEE-EE20CF15D98D}">
      <dgm:prSet/>
      <dgm:spPr/>
      <dgm:t>
        <a:bodyPr/>
        <a:lstStyle/>
        <a:p>
          <a:endParaRPr lang="en-US">
            <a:latin typeface="Arial" panose="020B0604020202020204" pitchFamily="34" charset="0"/>
            <a:cs typeface="Arial" panose="020B0604020202020204" pitchFamily="34" charset="0"/>
          </a:endParaRPr>
        </a:p>
      </dgm:t>
    </dgm:pt>
    <dgm:pt modelId="{EE78BF7C-0341-49F3-815E-3767E40581BA}" type="sibTrans" cxnId="{3BDBC14B-B4E5-471B-8EEE-EE20CF15D98D}">
      <dgm:prSet/>
      <dgm:spPr/>
      <dgm:t>
        <a:bodyPr/>
        <a:lstStyle/>
        <a:p>
          <a:endParaRPr lang="en-US">
            <a:latin typeface="Arial" panose="020B0604020202020204" pitchFamily="34" charset="0"/>
            <a:cs typeface="Arial" panose="020B0604020202020204" pitchFamily="34" charset="0"/>
          </a:endParaRPr>
        </a:p>
      </dgm:t>
    </dgm:pt>
    <dgm:pt modelId="{9A9B8CDE-2AF2-4FC8-913C-70DF93868AA7}">
      <dgm:prSet phldrT="[Text]"/>
      <dgm:spPr/>
      <dgm:t>
        <a:bodyPr/>
        <a:lstStyle/>
        <a:p>
          <a:r>
            <a:rPr lang="en-US" dirty="0">
              <a:latin typeface="Arial" panose="020B0604020202020204" pitchFamily="34" charset="0"/>
              <a:cs typeface="Arial" panose="020B0604020202020204" pitchFamily="34" charset="0"/>
            </a:rPr>
            <a:t>The business case</a:t>
          </a:r>
        </a:p>
      </dgm:t>
    </dgm:pt>
    <dgm:pt modelId="{7E638A5D-FF12-4261-A5F0-FBB850F6EC6E}" type="parTrans" cxnId="{E05F2770-45C6-457C-9188-0B5D89ADB3E5}">
      <dgm:prSet/>
      <dgm:spPr/>
      <dgm:t>
        <a:bodyPr/>
        <a:lstStyle/>
        <a:p>
          <a:endParaRPr lang="en-US">
            <a:latin typeface="Arial" panose="020B0604020202020204" pitchFamily="34" charset="0"/>
            <a:cs typeface="Arial" panose="020B0604020202020204" pitchFamily="34" charset="0"/>
          </a:endParaRPr>
        </a:p>
      </dgm:t>
    </dgm:pt>
    <dgm:pt modelId="{4DC2D6A5-451D-4BBB-A49B-785B2D18D6AC}" type="sibTrans" cxnId="{E05F2770-45C6-457C-9188-0B5D89ADB3E5}">
      <dgm:prSet/>
      <dgm:spPr/>
      <dgm:t>
        <a:bodyPr/>
        <a:lstStyle/>
        <a:p>
          <a:endParaRPr lang="en-US">
            <a:latin typeface="Arial" panose="020B0604020202020204" pitchFamily="34" charset="0"/>
            <a:cs typeface="Arial" panose="020B0604020202020204" pitchFamily="34" charset="0"/>
          </a:endParaRPr>
        </a:p>
      </dgm:t>
    </dgm:pt>
    <dgm:pt modelId="{45AB44FA-349E-4D55-ACB2-4AA9D40FFE22}">
      <dgm:prSet phldrT="[Text]"/>
      <dgm:spPr/>
      <dgm:t>
        <a:bodyPr/>
        <a:lstStyle/>
        <a:p>
          <a:r>
            <a:rPr lang="en-US" dirty="0">
              <a:latin typeface="Arial" panose="020B0604020202020204" pitchFamily="34" charset="0"/>
              <a:cs typeface="Arial" panose="020B0604020202020204" pitchFamily="34" charset="0"/>
            </a:rPr>
            <a:t>Implementation and service redesign</a:t>
          </a:r>
        </a:p>
      </dgm:t>
    </dgm:pt>
    <dgm:pt modelId="{8F9A87CE-126F-4B4A-8CB0-03F2FA21CC5C}" type="parTrans" cxnId="{E0FC323B-7F4C-4453-9426-B772FBD2AA78}">
      <dgm:prSet/>
      <dgm:spPr/>
      <dgm:t>
        <a:bodyPr/>
        <a:lstStyle/>
        <a:p>
          <a:endParaRPr lang="en-US">
            <a:latin typeface="Arial" panose="020B0604020202020204" pitchFamily="34" charset="0"/>
            <a:cs typeface="Arial" panose="020B0604020202020204" pitchFamily="34" charset="0"/>
          </a:endParaRPr>
        </a:p>
      </dgm:t>
    </dgm:pt>
    <dgm:pt modelId="{3E96A204-3634-4D2E-85C0-3DEE72D4D624}" type="sibTrans" cxnId="{E0FC323B-7F4C-4453-9426-B772FBD2AA78}">
      <dgm:prSet/>
      <dgm:spPr/>
      <dgm:t>
        <a:bodyPr/>
        <a:lstStyle/>
        <a:p>
          <a:endParaRPr lang="en-US">
            <a:latin typeface="Arial" panose="020B0604020202020204" pitchFamily="34" charset="0"/>
            <a:cs typeface="Arial" panose="020B0604020202020204" pitchFamily="34" charset="0"/>
          </a:endParaRPr>
        </a:p>
      </dgm:t>
    </dgm:pt>
    <dgm:pt modelId="{E8D52950-0207-4478-B942-E200F7322142}">
      <dgm:prSet phldrT="[Text]"/>
      <dgm:spPr/>
      <dgm:t>
        <a:bodyPr/>
        <a:lstStyle/>
        <a:p>
          <a:r>
            <a:rPr lang="en-US" dirty="0">
              <a:latin typeface="Arial" panose="020B0604020202020204" pitchFamily="34" charset="0"/>
              <a:cs typeface="Arial" panose="020B0604020202020204" pitchFamily="34" charset="0"/>
            </a:rPr>
            <a:t>The challenge</a:t>
          </a:r>
        </a:p>
      </dgm:t>
    </dgm:pt>
    <dgm:pt modelId="{29DCACCB-D711-4578-9FE8-3AFBF9E10F31}" type="parTrans" cxnId="{147BF178-E958-4199-8942-E95E8D5AC4CE}">
      <dgm:prSet/>
      <dgm:spPr/>
      <dgm:t>
        <a:bodyPr/>
        <a:lstStyle/>
        <a:p>
          <a:endParaRPr lang="en-US"/>
        </a:p>
      </dgm:t>
    </dgm:pt>
    <dgm:pt modelId="{F7C94B9D-D453-4F1D-8D12-4F3DC0CC1CC0}" type="sibTrans" cxnId="{147BF178-E958-4199-8942-E95E8D5AC4CE}">
      <dgm:prSet/>
      <dgm:spPr/>
      <dgm:t>
        <a:bodyPr/>
        <a:lstStyle/>
        <a:p>
          <a:endParaRPr lang="en-US"/>
        </a:p>
      </dgm:t>
    </dgm:pt>
    <dgm:pt modelId="{3137AAF2-B5F5-4397-8B3E-08CFB095E26A}" type="pres">
      <dgm:prSet presAssocID="{6BA59CED-5726-4237-8110-F4BA5C822CAB}" presName="Name0" presStyleCnt="0">
        <dgm:presLayoutVars>
          <dgm:chMax/>
          <dgm:chPref/>
          <dgm:dir/>
        </dgm:presLayoutVars>
      </dgm:prSet>
      <dgm:spPr/>
    </dgm:pt>
    <dgm:pt modelId="{F6D8F8AF-4C17-43F4-9F9B-BC21331E9EA2}" type="pres">
      <dgm:prSet presAssocID="{E8D52950-0207-4478-B942-E200F7322142}" presName="parenttextcomposite" presStyleCnt="0"/>
      <dgm:spPr/>
    </dgm:pt>
    <dgm:pt modelId="{0FC82392-457B-412F-B906-D808A7343CC2}" type="pres">
      <dgm:prSet presAssocID="{E8D52950-0207-4478-B942-E200F7322142}" presName="parenttext" presStyleLbl="revTx" presStyleIdx="0" presStyleCnt="5">
        <dgm:presLayoutVars>
          <dgm:chMax/>
          <dgm:chPref val="2"/>
          <dgm:bulletEnabled val="1"/>
        </dgm:presLayoutVars>
      </dgm:prSet>
      <dgm:spPr/>
    </dgm:pt>
    <dgm:pt modelId="{17B838FA-5177-41C8-91CF-96E6E42CA09D}" type="pres">
      <dgm:prSet presAssocID="{E8D52950-0207-4478-B942-E200F7322142}" presName="parallelogramComposite" presStyleCnt="0"/>
      <dgm:spPr/>
    </dgm:pt>
    <dgm:pt modelId="{2BC91B65-35E4-430C-B00C-AE7BE45210DD}" type="pres">
      <dgm:prSet presAssocID="{E8D52950-0207-4478-B942-E200F7322142}" presName="parallelogram1" presStyleLbl="alignNode1" presStyleIdx="0" presStyleCnt="35"/>
      <dgm:spPr/>
    </dgm:pt>
    <dgm:pt modelId="{9C4A299A-8A49-4685-94CF-C46E8700C018}" type="pres">
      <dgm:prSet presAssocID="{E8D52950-0207-4478-B942-E200F7322142}" presName="parallelogram2" presStyleLbl="alignNode1" presStyleIdx="1" presStyleCnt="35"/>
      <dgm:spPr/>
    </dgm:pt>
    <dgm:pt modelId="{80514BAC-D16E-40C0-8D06-52B01F422CF8}" type="pres">
      <dgm:prSet presAssocID="{E8D52950-0207-4478-B942-E200F7322142}" presName="parallelogram3" presStyleLbl="alignNode1" presStyleIdx="2" presStyleCnt="35"/>
      <dgm:spPr/>
    </dgm:pt>
    <dgm:pt modelId="{30184FE8-62C6-4310-80EA-E5EE0E5A852E}" type="pres">
      <dgm:prSet presAssocID="{E8D52950-0207-4478-B942-E200F7322142}" presName="parallelogram4" presStyleLbl="alignNode1" presStyleIdx="3" presStyleCnt="35"/>
      <dgm:spPr/>
    </dgm:pt>
    <dgm:pt modelId="{E79410EF-1FDE-4858-9026-3D790F82CC2E}" type="pres">
      <dgm:prSet presAssocID="{E8D52950-0207-4478-B942-E200F7322142}" presName="parallelogram5" presStyleLbl="alignNode1" presStyleIdx="4" presStyleCnt="35"/>
      <dgm:spPr/>
    </dgm:pt>
    <dgm:pt modelId="{87BBD325-778F-46E0-8B67-0EAC2E0D7D56}" type="pres">
      <dgm:prSet presAssocID="{E8D52950-0207-4478-B942-E200F7322142}" presName="parallelogram6" presStyleLbl="alignNode1" presStyleIdx="5" presStyleCnt="35"/>
      <dgm:spPr/>
    </dgm:pt>
    <dgm:pt modelId="{7B842AF1-F363-4CA4-B36D-D755BC14CE38}" type="pres">
      <dgm:prSet presAssocID="{E8D52950-0207-4478-B942-E200F7322142}" presName="parallelogram7" presStyleLbl="alignNode1" presStyleIdx="6" presStyleCnt="35"/>
      <dgm:spPr/>
    </dgm:pt>
    <dgm:pt modelId="{D6A5EB3F-963B-41D9-89AA-E914EA3EE5D2}" type="pres">
      <dgm:prSet presAssocID="{F7C94B9D-D453-4F1D-8D12-4F3DC0CC1CC0}" presName="sibTrans" presStyleCnt="0"/>
      <dgm:spPr/>
    </dgm:pt>
    <dgm:pt modelId="{61A16BDD-67EF-4278-BCEE-1DAEC3E1EE0F}" type="pres">
      <dgm:prSet presAssocID="{DB414251-C1AC-42A3-AE5A-49794A52221A}" presName="parenttextcomposite" presStyleCnt="0"/>
      <dgm:spPr/>
    </dgm:pt>
    <dgm:pt modelId="{C59B18C8-90FF-4E49-8FC7-33D26A527EF5}" type="pres">
      <dgm:prSet presAssocID="{DB414251-C1AC-42A3-AE5A-49794A52221A}" presName="parenttext" presStyleLbl="revTx" presStyleIdx="1" presStyleCnt="5">
        <dgm:presLayoutVars>
          <dgm:chMax/>
          <dgm:chPref val="2"/>
          <dgm:bulletEnabled val="1"/>
        </dgm:presLayoutVars>
      </dgm:prSet>
      <dgm:spPr/>
    </dgm:pt>
    <dgm:pt modelId="{4A2D294C-343D-4E3A-9947-6C00425E04E1}" type="pres">
      <dgm:prSet presAssocID="{DB414251-C1AC-42A3-AE5A-49794A52221A}" presName="parallelogramComposite" presStyleCnt="0"/>
      <dgm:spPr/>
    </dgm:pt>
    <dgm:pt modelId="{556CAFED-43F9-4278-9C6D-60B8182B0E2F}" type="pres">
      <dgm:prSet presAssocID="{DB414251-C1AC-42A3-AE5A-49794A52221A}" presName="parallelogram1" presStyleLbl="alignNode1" presStyleIdx="7" presStyleCnt="35"/>
      <dgm:spPr/>
    </dgm:pt>
    <dgm:pt modelId="{22ED36D6-EBF9-49DD-9D33-FFE6F5014265}" type="pres">
      <dgm:prSet presAssocID="{DB414251-C1AC-42A3-AE5A-49794A52221A}" presName="parallelogram2" presStyleLbl="alignNode1" presStyleIdx="8" presStyleCnt="35"/>
      <dgm:spPr/>
    </dgm:pt>
    <dgm:pt modelId="{525AE709-18CD-4B78-ACF3-B2DCF0CA897F}" type="pres">
      <dgm:prSet presAssocID="{DB414251-C1AC-42A3-AE5A-49794A52221A}" presName="parallelogram3" presStyleLbl="alignNode1" presStyleIdx="9" presStyleCnt="35"/>
      <dgm:spPr/>
    </dgm:pt>
    <dgm:pt modelId="{1D018D6C-7EE6-41F5-B191-C83F00CC5E44}" type="pres">
      <dgm:prSet presAssocID="{DB414251-C1AC-42A3-AE5A-49794A52221A}" presName="parallelogram4" presStyleLbl="alignNode1" presStyleIdx="10" presStyleCnt="35"/>
      <dgm:spPr/>
    </dgm:pt>
    <dgm:pt modelId="{EFF55A7D-EDCD-4EE5-BBD1-9DA977C84F9C}" type="pres">
      <dgm:prSet presAssocID="{DB414251-C1AC-42A3-AE5A-49794A52221A}" presName="parallelogram5" presStyleLbl="alignNode1" presStyleIdx="11" presStyleCnt="35"/>
      <dgm:spPr/>
    </dgm:pt>
    <dgm:pt modelId="{8766CE5D-897A-435F-B876-9B7349C2F8E4}" type="pres">
      <dgm:prSet presAssocID="{DB414251-C1AC-42A3-AE5A-49794A52221A}" presName="parallelogram6" presStyleLbl="alignNode1" presStyleIdx="12" presStyleCnt="35"/>
      <dgm:spPr/>
    </dgm:pt>
    <dgm:pt modelId="{04CEA3FD-F9DE-4FBC-8B16-E1023A59EEAC}" type="pres">
      <dgm:prSet presAssocID="{DB414251-C1AC-42A3-AE5A-49794A52221A}" presName="parallelogram7" presStyleLbl="alignNode1" presStyleIdx="13" presStyleCnt="35"/>
      <dgm:spPr/>
    </dgm:pt>
    <dgm:pt modelId="{097435D7-0DBA-49DE-8D8F-54B1AB9B3659}" type="pres">
      <dgm:prSet presAssocID="{00678738-6937-4114-A31D-5877FD01613D}" presName="sibTrans" presStyleCnt="0"/>
      <dgm:spPr/>
    </dgm:pt>
    <dgm:pt modelId="{CF7FAF59-B0D2-465A-887C-62BEE7C8FA91}" type="pres">
      <dgm:prSet presAssocID="{166D07C3-3528-4DC3-9E09-B8D75FD742FF}" presName="parenttextcomposite" presStyleCnt="0"/>
      <dgm:spPr/>
    </dgm:pt>
    <dgm:pt modelId="{3C51310B-5948-42F1-9728-89F3031DE199}" type="pres">
      <dgm:prSet presAssocID="{166D07C3-3528-4DC3-9E09-B8D75FD742FF}" presName="parenttext" presStyleLbl="revTx" presStyleIdx="2" presStyleCnt="5">
        <dgm:presLayoutVars>
          <dgm:chMax/>
          <dgm:chPref val="2"/>
          <dgm:bulletEnabled val="1"/>
        </dgm:presLayoutVars>
      </dgm:prSet>
      <dgm:spPr/>
    </dgm:pt>
    <dgm:pt modelId="{4AFE6243-C0ED-47DD-AE40-04DC49D90948}" type="pres">
      <dgm:prSet presAssocID="{166D07C3-3528-4DC3-9E09-B8D75FD742FF}" presName="parallelogramComposite" presStyleCnt="0"/>
      <dgm:spPr/>
    </dgm:pt>
    <dgm:pt modelId="{7EF3B5E4-AEB9-4883-B104-1286C05078D0}" type="pres">
      <dgm:prSet presAssocID="{166D07C3-3528-4DC3-9E09-B8D75FD742FF}" presName="parallelogram1" presStyleLbl="alignNode1" presStyleIdx="14" presStyleCnt="35"/>
      <dgm:spPr/>
    </dgm:pt>
    <dgm:pt modelId="{1D856D22-B280-4656-94CF-63DF3BBA0F7A}" type="pres">
      <dgm:prSet presAssocID="{166D07C3-3528-4DC3-9E09-B8D75FD742FF}" presName="parallelogram2" presStyleLbl="alignNode1" presStyleIdx="15" presStyleCnt="35"/>
      <dgm:spPr/>
    </dgm:pt>
    <dgm:pt modelId="{F3E2182D-0856-4C98-BF4B-B94ED801B583}" type="pres">
      <dgm:prSet presAssocID="{166D07C3-3528-4DC3-9E09-B8D75FD742FF}" presName="parallelogram3" presStyleLbl="alignNode1" presStyleIdx="16" presStyleCnt="35"/>
      <dgm:spPr/>
    </dgm:pt>
    <dgm:pt modelId="{8A90C63A-6E5C-4BD7-9C24-CC21695FA052}" type="pres">
      <dgm:prSet presAssocID="{166D07C3-3528-4DC3-9E09-B8D75FD742FF}" presName="parallelogram4" presStyleLbl="alignNode1" presStyleIdx="17" presStyleCnt="35"/>
      <dgm:spPr/>
    </dgm:pt>
    <dgm:pt modelId="{5B4CD91D-0C2D-41F4-936D-BDA952821814}" type="pres">
      <dgm:prSet presAssocID="{166D07C3-3528-4DC3-9E09-B8D75FD742FF}" presName="parallelogram5" presStyleLbl="alignNode1" presStyleIdx="18" presStyleCnt="35"/>
      <dgm:spPr/>
    </dgm:pt>
    <dgm:pt modelId="{90426880-94BB-4B8A-988B-438E05364FD6}" type="pres">
      <dgm:prSet presAssocID="{166D07C3-3528-4DC3-9E09-B8D75FD742FF}" presName="parallelogram6" presStyleLbl="alignNode1" presStyleIdx="19" presStyleCnt="35"/>
      <dgm:spPr/>
    </dgm:pt>
    <dgm:pt modelId="{AA3140E7-E147-4CA9-BBC6-B96E19526484}" type="pres">
      <dgm:prSet presAssocID="{166D07C3-3528-4DC3-9E09-B8D75FD742FF}" presName="parallelogram7" presStyleLbl="alignNode1" presStyleIdx="20" presStyleCnt="35"/>
      <dgm:spPr/>
    </dgm:pt>
    <dgm:pt modelId="{9E4A8BE4-D305-4B30-B8AF-D73A0BD68EBE}" type="pres">
      <dgm:prSet presAssocID="{EE78BF7C-0341-49F3-815E-3767E40581BA}" presName="sibTrans" presStyleCnt="0"/>
      <dgm:spPr/>
    </dgm:pt>
    <dgm:pt modelId="{B71F2CE6-FB11-49E8-B6C7-93D803897120}" type="pres">
      <dgm:prSet presAssocID="{9A9B8CDE-2AF2-4FC8-913C-70DF93868AA7}" presName="parenttextcomposite" presStyleCnt="0"/>
      <dgm:spPr/>
    </dgm:pt>
    <dgm:pt modelId="{1194CA41-4A1D-41F4-AE90-41090FA80363}" type="pres">
      <dgm:prSet presAssocID="{9A9B8CDE-2AF2-4FC8-913C-70DF93868AA7}" presName="parenttext" presStyleLbl="revTx" presStyleIdx="3" presStyleCnt="5">
        <dgm:presLayoutVars>
          <dgm:chMax/>
          <dgm:chPref val="2"/>
          <dgm:bulletEnabled val="1"/>
        </dgm:presLayoutVars>
      </dgm:prSet>
      <dgm:spPr/>
    </dgm:pt>
    <dgm:pt modelId="{DE35EA49-E3A0-4500-987F-35D2838E7987}" type="pres">
      <dgm:prSet presAssocID="{9A9B8CDE-2AF2-4FC8-913C-70DF93868AA7}" presName="parallelogramComposite" presStyleCnt="0"/>
      <dgm:spPr/>
    </dgm:pt>
    <dgm:pt modelId="{4BB8AE68-9377-4994-A1AE-3385F71ACEA8}" type="pres">
      <dgm:prSet presAssocID="{9A9B8CDE-2AF2-4FC8-913C-70DF93868AA7}" presName="parallelogram1" presStyleLbl="alignNode1" presStyleIdx="21" presStyleCnt="35"/>
      <dgm:spPr/>
    </dgm:pt>
    <dgm:pt modelId="{58E12CD2-D5C6-4DAF-8014-ABEF2D17AFC9}" type="pres">
      <dgm:prSet presAssocID="{9A9B8CDE-2AF2-4FC8-913C-70DF93868AA7}" presName="parallelogram2" presStyleLbl="alignNode1" presStyleIdx="22" presStyleCnt="35"/>
      <dgm:spPr/>
    </dgm:pt>
    <dgm:pt modelId="{A3554288-6903-471A-A25B-BFD9D3D3040D}" type="pres">
      <dgm:prSet presAssocID="{9A9B8CDE-2AF2-4FC8-913C-70DF93868AA7}" presName="parallelogram3" presStyleLbl="alignNode1" presStyleIdx="23" presStyleCnt="35"/>
      <dgm:spPr/>
    </dgm:pt>
    <dgm:pt modelId="{0E55A2C0-7C7E-4662-900B-0CD8F03870E5}" type="pres">
      <dgm:prSet presAssocID="{9A9B8CDE-2AF2-4FC8-913C-70DF93868AA7}" presName="parallelogram4" presStyleLbl="alignNode1" presStyleIdx="24" presStyleCnt="35"/>
      <dgm:spPr/>
    </dgm:pt>
    <dgm:pt modelId="{A25CF38B-EAB4-453D-9602-29344FB576E8}" type="pres">
      <dgm:prSet presAssocID="{9A9B8CDE-2AF2-4FC8-913C-70DF93868AA7}" presName="parallelogram5" presStyleLbl="alignNode1" presStyleIdx="25" presStyleCnt="35"/>
      <dgm:spPr/>
    </dgm:pt>
    <dgm:pt modelId="{37B263F6-1B53-4228-9CCA-A764A922618C}" type="pres">
      <dgm:prSet presAssocID="{9A9B8CDE-2AF2-4FC8-913C-70DF93868AA7}" presName="parallelogram6" presStyleLbl="alignNode1" presStyleIdx="26" presStyleCnt="35"/>
      <dgm:spPr/>
    </dgm:pt>
    <dgm:pt modelId="{7E14F22E-CDD3-4FB3-A494-321DC4863E21}" type="pres">
      <dgm:prSet presAssocID="{9A9B8CDE-2AF2-4FC8-913C-70DF93868AA7}" presName="parallelogram7" presStyleLbl="alignNode1" presStyleIdx="27" presStyleCnt="35"/>
      <dgm:spPr/>
    </dgm:pt>
    <dgm:pt modelId="{5B8BEAB0-B264-4F06-86E8-6053760D4587}" type="pres">
      <dgm:prSet presAssocID="{4DC2D6A5-451D-4BBB-A49B-785B2D18D6AC}" presName="sibTrans" presStyleCnt="0"/>
      <dgm:spPr/>
    </dgm:pt>
    <dgm:pt modelId="{AC9A85D4-9AFD-4C34-B0D2-BDCA519EB515}" type="pres">
      <dgm:prSet presAssocID="{45AB44FA-349E-4D55-ACB2-4AA9D40FFE22}" presName="parenttextcomposite" presStyleCnt="0"/>
      <dgm:spPr/>
    </dgm:pt>
    <dgm:pt modelId="{08A3AAE7-339D-495C-93F7-B633FD662DCF}" type="pres">
      <dgm:prSet presAssocID="{45AB44FA-349E-4D55-ACB2-4AA9D40FFE22}" presName="parenttext" presStyleLbl="revTx" presStyleIdx="4" presStyleCnt="5">
        <dgm:presLayoutVars>
          <dgm:chMax/>
          <dgm:chPref val="2"/>
          <dgm:bulletEnabled val="1"/>
        </dgm:presLayoutVars>
      </dgm:prSet>
      <dgm:spPr/>
    </dgm:pt>
    <dgm:pt modelId="{94262A35-55D7-4341-A307-678B9751462D}" type="pres">
      <dgm:prSet presAssocID="{45AB44FA-349E-4D55-ACB2-4AA9D40FFE22}" presName="parallelogramComposite" presStyleCnt="0"/>
      <dgm:spPr/>
    </dgm:pt>
    <dgm:pt modelId="{F4EDBB98-F7DE-4525-9F00-CCAE4F1CC6BA}" type="pres">
      <dgm:prSet presAssocID="{45AB44FA-349E-4D55-ACB2-4AA9D40FFE22}" presName="parallelogram1" presStyleLbl="alignNode1" presStyleIdx="28" presStyleCnt="35"/>
      <dgm:spPr/>
    </dgm:pt>
    <dgm:pt modelId="{5C3B495A-B6F9-4E27-B744-0BF9C434E019}" type="pres">
      <dgm:prSet presAssocID="{45AB44FA-349E-4D55-ACB2-4AA9D40FFE22}" presName="parallelogram2" presStyleLbl="alignNode1" presStyleIdx="29" presStyleCnt="35"/>
      <dgm:spPr/>
    </dgm:pt>
    <dgm:pt modelId="{861C4EA3-F7FC-491D-B171-5F14E692D3D6}" type="pres">
      <dgm:prSet presAssocID="{45AB44FA-349E-4D55-ACB2-4AA9D40FFE22}" presName="parallelogram3" presStyleLbl="alignNode1" presStyleIdx="30" presStyleCnt="35"/>
      <dgm:spPr/>
    </dgm:pt>
    <dgm:pt modelId="{67F03860-9F91-45C1-9B89-182BE20820BB}" type="pres">
      <dgm:prSet presAssocID="{45AB44FA-349E-4D55-ACB2-4AA9D40FFE22}" presName="parallelogram4" presStyleLbl="alignNode1" presStyleIdx="31" presStyleCnt="35"/>
      <dgm:spPr/>
    </dgm:pt>
    <dgm:pt modelId="{87BA386B-A65A-4C94-AE6A-773B1117133F}" type="pres">
      <dgm:prSet presAssocID="{45AB44FA-349E-4D55-ACB2-4AA9D40FFE22}" presName="parallelogram5" presStyleLbl="alignNode1" presStyleIdx="32" presStyleCnt="35"/>
      <dgm:spPr/>
    </dgm:pt>
    <dgm:pt modelId="{D64952B3-3523-49E7-B9D6-3B4D668405E8}" type="pres">
      <dgm:prSet presAssocID="{45AB44FA-349E-4D55-ACB2-4AA9D40FFE22}" presName="parallelogram6" presStyleLbl="alignNode1" presStyleIdx="33" presStyleCnt="35"/>
      <dgm:spPr/>
    </dgm:pt>
    <dgm:pt modelId="{4731FEB8-10FD-4C59-B6D7-6A1B6AE23202}" type="pres">
      <dgm:prSet presAssocID="{45AB44FA-349E-4D55-ACB2-4AA9D40FFE22}" presName="parallelogram7" presStyleLbl="alignNode1" presStyleIdx="34" presStyleCnt="35"/>
      <dgm:spPr/>
    </dgm:pt>
  </dgm:ptLst>
  <dgm:cxnLst>
    <dgm:cxn modelId="{C0ACDC0D-503C-41C1-B3B8-E7C5CEDBE3B7}" srcId="{6BA59CED-5726-4237-8110-F4BA5C822CAB}" destId="{DB414251-C1AC-42A3-AE5A-49794A52221A}" srcOrd="1" destOrd="0" parTransId="{6634C769-078A-4A24-B136-55E2A3767022}" sibTransId="{00678738-6937-4114-A31D-5877FD01613D}"/>
    <dgm:cxn modelId="{E0FC323B-7F4C-4453-9426-B772FBD2AA78}" srcId="{6BA59CED-5726-4237-8110-F4BA5C822CAB}" destId="{45AB44FA-349E-4D55-ACB2-4AA9D40FFE22}" srcOrd="4" destOrd="0" parTransId="{8F9A87CE-126F-4B4A-8CB0-03F2FA21CC5C}" sibTransId="{3E96A204-3634-4D2E-85C0-3DEE72D4D624}"/>
    <dgm:cxn modelId="{2BBC1443-0D19-424F-A832-7D45553DFCAE}" type="presOf" srcId="{166D07C3-3528-4DC3-9E09-B8D75FD742FF}" destId="{3C51310B-5948-42F1-9728-89F3031DE199}" srcOrd="0" destOrd="0" presId="urn:microsoft.com/office/officeart/2008/layout/VerticalAccentList"/>
    <dgm:cxn modelId="{3BDBC14B-B4E5-471B-8EEE-EE20CF15D98D}" srcId="{6BA59CED-5726-4237-8110-F4BA5C822CAB}" destId="{166D07C3-3528-4DC3-9E09-B8D75FD742FF}" srcOrd="2" destOrd="0" parTransId="{507FA02D-36A3-4790-9589-4AF4081B3C14}" sibTransId="{EE78BF7C-0341-49F3-815E-3767E40581BA}"/>
    <dgm:cxn modelId="{E05F2770-45C6-457C-9188-0B5D89ADB3E5}" srcId="{6BA59CED-5726-4237-8110-F4BA5C822CAB}" destId="{9A9B8CDE-2AF2-4FC8-913C-70DF93868AA7}" srcOrd="3" destOrd="0" parTransId="{7E638A5D-FF12-4261-A5F0-FBB850F6EC6E}" sibTransId="{4DC2D6A5-451D-4BBB-A49B-785B2D18D6AC}"/>
    <dgm:cxn modelId="{8F48E771-1103-4A85-800C-436E285A00B1}" type="presOf" srcId="{45AB44FA-349E-4D55-ACB2-4AA9D40FFE22}" destId="{08A3AAE7-339D-495C-93F7-B633FD662DCF}" srcOrd="0" destOrd="0" presId="urn:microsoft.com/office/officeart/2008/layout/VerticalAccentList"/>
    <dgm:cxn modelId="{035E2D78-6727-40EA-B173-2A98D5C289A4}" type="presOf" srcId="{6BA59CED-5726-4237-8110-F4BA5C822CAB}" destId="{3137AAF2-B5F5-4397-8B3E-08CFB095E26A}" srcOrd="0" destOrd="0" presId="urn:microsoft.com/office/officeart/2008/layout/VerticalAccentList"/>
    <dgm:cxn modelId="{147BF178-E958-4199-8942-E95E8D5AC4CE}" srcId="{6BA59CED-5726-4237-8110-F4BA5C822CAB}" destId="{E8D52950-0207-4478-B942-E200F7322142}" srcOrd="0" destOrd="0" parTransId="{29DCACCB-D711-4578-9FE8-3AFBF9E10F31}" sibTransId="{F7C94B9D-D453-4F1D-8D12-4F3DC0CC1CC0}"/>
    <dgm:cxn modelId="{7B70DBAF-2A60-4282-BA9B-C3B30BC5C573}" type="presOf" srcId="{DB414251-C1AC-42A3-AE5A-49794A52221A}" destId="{C59B18C8-90FF-4E49-8FC7-33D26A527EF5}" srcOrd="0" destOrd="0" presId="urn:microsoft.com/office/officeart/2008/layout/VerticalAccentList"/>
    <dgm:cxn modelId="{C4F9F7D3-9A09-483A-B847-462EA149E897}" type="presOf" srcId="{9A9B8CDE-2AF2-4FC8-913C-70DF93868AA7}" destId="{1194CA41-4A1D-41F4-AE90-41090FA80363}" srcOrd="0" destOrd="0" presId="urn:microsoft.com/office/officeart/2008/layout/VerticalAccentList"/>
    <dgm:cxn modelId="{CDDECEFA-623E-4290-9423-880775B2668E}" type="presOf" srcId="{E8D52950-0207-4478-B942-E200F7322142}" destId="{0FC82392-457B-412F-B906-D808A7343CC2}" srcOrd="0" destOrd="0" presId="urn:microsoft.com/office/officeart/2008/layout/VerticalAccentList"/>
    <dgm:cxn modelId="{8B2CE3C1-B3FE-4EAF-BBC7-0970FDB44EE0}" type="presParOf" srcId="{3137AAF2-B5F5-4397-8B3E-08CFB095E26A}" destId="{F6D8F8AF-4C17-43F4-9F9B-BC21331E9EA2}" srcOrd="0" destOrd="0" presId="urn:microsoft.com/office/officeart/2008/layout/VerticalAccentList"/>
    <dgm:cxn modelId="{CFEB4D93-4B93-4B3D-B023-31C259DF72B0}" type="presParOf" srcId="{F6D8F8AF-4C17-43F4-9F9B-BC21331E9EA2}" destId="{0FC82392-457B-412F-B906-D808A7343CC2}" srcOrd="0" destOrd="0" presId="urn:microsoft.com/office/officeart/2008/layout/VerticalAccentList"/>
    <dgm:cxn modelId="{649B72DC-7499-4ABC-B8AE-DA5FB04A0E21}" type="presParOf" srcId="{3137AAF2-B5F5-4397-8B3E-08CFB095E26A}" destId="{17B838FA-5177-41C8-91CF-96E6E42CA09D}" srcOrd="1" destOrd="0" presId="urn:microsoft.com/office/officeart/2008/layout/VerticalAccentList"/>
    <dgm:cxn modelId="{362EBC16-6271-4D07-8925-290705CF5763}" type="presParOf" srcId="{17B838FA-5177-41C8-91CF-96E6E42CA09D}" destId="{2BC91B65-35E4-430C-B00C-AE7BE45210DD}" srcOrd="0" destOrd="0" presId="urn:microsoft.com/office/officeart/2008/layout/VerticalAccentList"/>
    <dgm:cxn modelId="{73902960-A5E2-4309-B555-3556F1DB6BF3}" type="presParOf" srcId="{17B838FA-5177-41C8-91CF-96E6E42CA09D}" destId="{9C4A299A-8A49-4685-94CF-C46E8700C018}" srcOrd="1" destOrd="0" presId="urn:microsoft.com/office/officeart/2008/layout/VerticalAccentList"/>
    <dgm:cxn modelId="{597031AD-BB3D-40E9-AA52-7A37FF452850}" type="presParOf" srcId="{17B838FA-5177-41C8-91CF-96E6E42CA09D}" destId="{80514BAC-D16E-40C0-8D06-52B01F422CF8}" srcOrd="2" destOrd="0" presId="urn:microsoft.com/office/officeart/2008/layout/VerticalAccentList"/>
    <dgm:cxn modelId="{E0A046C6-46BD-47A2-B9B7-ABE547F204D7}" type="presParOf" srcId="{17B838FA-5177-41C8-91CF-96E6E42CA09D}" destId="{30184FE8-62C6-4310-80EA-E5EE0E5A852E}" srcOrd="3" destOrd="0" presId="urn:microsoft.com/office/officeart/2008/layout/VerticalAccentList"/>
    <dgm:cxn modelId="{57FB9DB8-1CC1-4FF9-AE25-4EC8A7D4D11F}" type="presParOf" srcId="{17B838FA-5177-41C8-91CF-96E6E42CA09D}" destId="{E79410EF-1FDE-4858-9026-3D790F82CC2E}" srcOrd="4" destOrd="0" presId="urn:microsoft.com/office/officeart/2008/layout/VerticalAccentList"/>
    <dgm:cxn modelId="{82DCD047-081B-49C3-8904-5FF93E36BFFC}" type="presParOf" srcId="{17B838FA-5177-41C8-91CF-96E6E42CA09D}" destId="{87BBD325-778F-46E0-8B67-0EAC2E0D7D56}" srcOrd="5" destOrd="0" presId="urn:microsoft.com/office/officeart/2008/layout/VerticalAccentList"/>
    <dgm:cxn modelId="{21E9D41C-9D10-4455-8031-AA0B558EA291}" type="presParOf" srcId="{17B838FA-5177-41C8-91CF-96E6E42CA09D}" destId="{7B842AF1-F363-4CA4-B36D-D755BC14CE38}" srcOrd="6" destOrd="0" presId="urn:microsoft.com/office/officeart/2008/layout/VerticalAccentList"/>
    <dgm:cxn modelId="{AB67DE0E-BC72-4C18-B550-D57650D2C00A}" type="presParOf" srcId="{3137AAF2-B5F5-4397-8B3E-08CFB095E26A}" destId="{D6A5EB3F-963B-41D9-89AA-E914EA3EE5D2}" srcOrd="2" destOrd="0" presId="urn:microsoft.com/office/officeart/2008/layout/VerticalAccentList"/>
    <dgm:cxn modelId="{1ECCA9AC-71AA-4474-9575-8B822B54030A}" type="presParOf" srcId="{3137AAF2-B5F5-4397-8B3E-08CFB095E26A}" destId="{61A16BDD-67EF-4278-BCEE-1DAEC3E1EE0F}" srcOrd="3" destOrd="0" presId="urn:microsoft.com/office/officeart/2008/layout/VerticalAccentList"/>
    <dgm:cxn modelId="{0DC42767-5AA0-42B7-AB74-196CBC4BA6C2}" type="presParOf" srcId="{61A16BDD-67EF-4278-BCEE-1DAEC3E1EE0F}" destId="{C59B18C8-90FF-4E49-8FC7-33D26A527EF5}" srcOrd="0" destOrd="0" presId="urn:microsoft.com/office/officeart/2008/layout/VerticalAccentList"/>
    <dgm:cxn modelId="{20CAC140-FC85-462B-9A39-A429ABC2B112}" type="presParOf" srcId="{3137AAF2-B5F5-4397-8B3E-08CFB095E26A}" destId="{4A2D294C-343D-4E3A-9947-6C00425E04E1}" srcOrd="4" destOrd="0" presId="urn:microsoft.com/office/officeart/2008/layout/VerticalAccentList"/>
    <dgm:cxn modelId="{EBB90100-A20D-4184-91BA-750221E3CDEE}" type="presParOf" srcId="{4A2D294C-343D-4E3A-9947-6C00425E04E1}" destId="{556CAFED-43F9-4278-9C6D-60B8182B0E2F}" srcOrd="0" destOrd="0" presId="urn:microsoft.com/office/officeart/2008/layout/VerticalAccentList"/>
    <dgm:cxn modelId="{AF4E36B9-92F6-45F8-95F0-C27497190CD2}" type="presParOf" srcId="{4A2D294C-343D-4E3A-9947-6C00425E04E1}" destId="{22ED36D6-EBF9-49DD-9D33-FFE6F5014265}" srcOrd="1" destOrd="0" presId="urn:microsoft.com/office/officeart/2008/layout/VerticalAccentList"/>
    <dgm:cxn modelId="{4A4A527F-F020-468C-8719-7745541B8799}" type="presParOf" srcId="{4A2D294C-343D-4E3A-9947-6C00425E04E1}" destId="{525AE709-18CD-4B78-ACF3-B2DCF0CA897F}" srcOrd="2" destOrd="0" presId="urn:microsoft.com/office/officeart/2008/layout/VerticalAccentList"/>
    <dgm:cxn modelId="{C18A4E43-1DBA-43ED-B19D-B1801E3DD23E}" type="presParOf" srcId="{4A2D294C-343D-4E3A-9947-6C00425E04E1}" destId="{1D018D6C-7EE6-41F5-B191-C83F00CC5E44}" srcOrd="3" destOrd="0" presId="urn:microsoft.com/office/officeart/2008/layout/VerticalAccentList"/>
    <dgm:cxn modelId="{EA1AE3A6-E43E-4035-BD11-3973864890A4}" type="presParOf" srcId="{4A2D294C-343D-4E3A-9947-6C00425E04E1}" destId="{EFF55A7D-EDCD-4EE5-BBD1-9DA977C84F9C}" srcOrd="4" destOrd="0" presId="urn:microsoft.com/office/officeart/2008/layout/VerticalAccentList"/>
    <dgm:cxn modelId="{B37D020E-753B-45A3-8E7F-51F246D126D9}" type="presParOf" srcId="{4A2D294C-343D-4E3A-9947-6C00425E04E1}" destId="{8766CE5D-897A-435F-B876-9B7349C2F8E4}" srcOrd="5" destOrd="0" presId="urn:microsoft.com/office/officeart/2008/layout/VerticalAccentList"/>
    <dgm:cxn modelId="{044F0E0F-C672-48D5-91C6-C0E4EA17ABD6}" type="presParOf" srcId="{4A2D294C-343D-4E3A-9947-6C00425E04E1}" destId="{04CEA3FD-F9DE-4FBC-8B16-E1023A59EEAC}" srcOrd="6" destOrd="0" presId="urn:microsoft.com/office/officeart/2008/layout/VerticalAccentList"/>
    <dgm:cxn modelId="{3935E384-34EB-4C51-AEC7-A6F6FB3E205C}" type="presParOf" srcId="{3137AAF2-B5F5-4397-8B3E-08CFB095E26A}" destId="{097435D7-0DBA-49DE-8D8F-54B1AB9B3659}" srcOrd="5" destOrd="0" presId="urn:microsoft.com/office/officeart/2008/layout/VerticalAccentList"/>
    <dgm:cxn modelId="{B0E441CD-5DFA-462C-91FE-19C9594FF0D3}" type="presParOf" srcId="{3137AAF2-B5F5-4397-8B3E-08CFB095E26A}" destId="{CF7FAF59-B0D2-465A-887C-62BEE7C8FA91}" srcOrd="6" destOrd="0" presId="urn:microsoft.com/office/officeart/2008/layout/VerticalAccentList"/>
    <dgm:cxn modelId="{9CC409AF-90E1-44EB-9A9E-8BDDE681EA93}" type="presParOf" srcId="{CF7FAF59-B0D2-465A-887C-62BEE7C8FA91}" destId="{3C51310B-5948-42F1-9728-89F3031DE199}" srcOrd="0" destOrd="0" presId="urn:microsoft.com/office/officeart/2008/layout/VerticalAccentList"/>
    <dgm:cxn modelId="{88A75E31-6755-4829-ADB7-9CCC43D83258}" type="presParOf" srcId="{3137AAF2-B5F5-4397-8B3E-08CFB095E26A}" destId="{4AFE6243-C0ED-47DD-AE40-04DC49D90948}" srcOrd="7" destOrd="0" presId="urn:microsoft.com/office/officeart/2008/layout/VerticalAccentList"/>
    <dgm:cxn modelId="{4A59FEA0-4852-4004-BBED-DB7E73F7E55A}" type="presParOf" srcId="{4AFE6243-C0ED-47DD-AE40-04DC49D90948}" destId="{7EF3B5E4-AEB9-4883-B104-1286C05078D0}" srcOrd="0" destOrd="0" presId="urn:microsoft.com/office/officeart/2008/layout/VerticalAccentList"/>
    <dgm:cxn modelId="{13CEEEF1-4D65-42F9-A043-64068290B49F}" type="presParOf" srcId="{4AFE6243-C0ED-47DD-AE40-04DC49D90948}" destId="{1D856D22-B280-4656-94CF-63DF3BBA0F7A}" srcOrd="1" destOrd="0" presId="urn:microsoft.com/office/officeart/2008/layout/VerticalAccentList"/>
    <dgm:cxn modelId="{D1BC839D-9B74-414E-94F1-F4144A715A16}" type="presParOf" srcId="{4AFE6243-C0ED-47DD-AE40-04DC49D90948}" destId="{F3E2182D-0856-4C98-BF4B-B94ED801B583}" srcOrd="2" destOrd="0" presId="urn:microsoft.com/office/officeart/2008/layout/VerticalAccentList"/>
    <dgm:cxn modelId="{A2087C11-5BD0-4EB2-AE84-35F6977CBE0C}" type="presParOf" srcId="{4AFE6243-C0ED-47DD-AE40-04DC49D90948}" destId="{8A90C63A-6E5C-4BD7-9C24-CC21695FA052}" srcOrd="3" destOrd="0" presId="urn:microsoft.com/office/officeart/2008/layout/VerticalAccentList"/>
    <dgm:cxn modelId="{61878428-3E43-4DE1-AC70-81FE850CADC6}" type="presParOf" srcId="{4AFE6243-C0ED-47DD-AE40-04DC49D90948}" destId="{5B4CD91D-0C2D-41F4-936D-BDA952821814}" srcOrd="4" destOrd="0" presId="urn:microsoft.com/office/officeart/2008/layout/VerticalAccentList"/>
    <dgm:cxn modelId="{F2AFB54B-3CA4-4C5F-8000-33218636987C}" type="presParOf" srcId="{4AFE6243-C0ED-47DD-AE40-04DC49D90948}" destId="{90426880-94BB-4B8A-988B-438E05364FD6}" srcOrd="5" destOrd="0" presId="urn:microsoft.com/office/officeart/2008/layout/VerticalAccentList"/>
    <dgm:cxn modelId="{178A91B3-0FE2-4809-85BA-DBE31AD74828}" type="presParOf" srcId="{4AFE6243-C0ED-47DD-AE40-04DC49D90948}" destId="{AA3140E7-E147-4CA9-BBC6-B96E19526484}" srcOrd="6" destOrd="0" presId="urn:microsoft.com/office/officeart/2008/layout/VerticalAccentList"/>
    <dgm:cxn modelId="{940BB681-193D-4998-BADD-62A003D3D8A3}" type="presParOf" srcId="{3137AAF2-B5F5-4397-8B3E-08CFB095E26A}" destId="{9E4A8BE4-D305-4B30-B8AF-D73A0BD68EBE}" srcOrd="8" destOrd="0" presId="urn:microsoft.com/office/officeart/2008/layout/VerticalAccentList"/>
    <dgm:cxn modelId="{32004DDB-DC01-47C1-BBD2-2730B71A78B8}" type="presParOf" srcId="{3137AAF2-B5F5-4397-8B3E-08CFB095E26A}" destId="{B71F2CE6-FB11-49E8-B6C7-93D803897120}" srcOrd="9" destOrd="0" presId="urn:microsoft.com/office/officeart/2008/layout/VerticalAccentList"/>
    <dgm:cxn modelId="{5E155E96-D682-4848-B03C-38B39D1342C8}" type="presParOf" srcId="{B71F2CE6-FB11-49E8-B6C7-93D803897120}" destId="{1194CA41-4A1D-41F4-AE90-41090FA80363}" srcOrd="0" destOrd="0" presId="urn:microsoft.com/office/officeart/2008/layout/VerticalAccentList"/>
    <dgm:cxn modelId="{AAD09E91-2D3E-408C-97E2-3A0F9D60CF9F}" type="presParOf" srcId="{3137AAF2-B5F5-4397-8B3E-08CFB095E26A}" destId="{DE35EA49-E3A0-4500-987F-35D2838E7987}" srcOrd="10" destOrd="0" presId="urn:microsoft.com/office/officeart/2008/layout/VerticalAccentList"/>
    <dgm:cxn modelId="{F2C128D4-341D-4EE9-851F-B5501D1AA410}" type="presParOf" srcId="{DE35EA49-E3A0-4500-987F-35D2838E7987}" destId="{4BB8AE68-9377-4994-A1AE-3385F71ACEA8}" srcOrd="0" destOrd="0" presId="urn:microsoft.com/office/officeart/2008/layout/VerticalAccentList"/>
    <dgm:cxn modelId="{14C424B3-8AB8-418B-9759-9C97C56AD4AB}" type="presParOf" srcId="{DE35EA49-E3A0-4500-987F-35D2838E7987}" destId="{58E12CD2-D5C6-4DAF-8014-ABEF2D17AFC9}" srcOrd="1" destOrd="0" presId="urn:microsoft.com/office/officeart/2008/layout/VerticalAccentList"/>
    <dgm:cxn modelId="{F8743480-B40E-4277-9B04-1F65DF7A97B6}" type="presParOf" srcId="{DE35EA49-E3A0-4500-987F-35D2838E7987}" destId="{A3554288-6903-471A-A25B-BFD9D3D3040D}" srcOrd="2" destOrd="0" presId="urn:microsoft.com/office/officeart/2008/layout/VerticalAccentList"/>
    <dgm:cxn modelId="{20412067-64D7-4ED6-A028-DAB9BFCC2918}" type="presParOf" srcId="{DE35EA49-E3A0-4500-987F-35D2838E7987}" destId="{0E55A2C0-7C7E-4662-900B-0CD8F03870E5}" srcOrd="3" destOrd="0" presId="urn:microsoft.com/office/officeart/2008/layout/VerticalAccentList"/>
    <dgm:cxn modelId="{84ABBD02-023B-4995-AC39-9499A2161A7C}" type="presParOf" srcId="{DE35EA49-E3A0-4500-987F-35D2838E7987}" destId="{A25CF38B-EAB4-453D-9602-29344FB576E8}" srcOrd="4" destOrd="0" presId="urn:microsoft.com/office/officeart/2008/layout/VerticalAccentList"/>
    <dgm:cxn modelId="{D12C9952-CB62-49FC-8B83-20EE82C108C2}" type="presParOf" srcId="{DE35EA49-E3A0-4500-987F-35D2838E7987}" destId="{37B263F6-1B53-4228-9CCA-A764A922618C}" srcOrd="5" destOrd="0" presId="urn:microsoft.com/office/officeart/2008/layout/VerticalAccentList"/>
    <dgm:cxn modelId="{EC0D5029-F284-4AEA-89BF-617069B8A957}" type="presParOf" srcId="{DE35EA49-E3A0-4500-987F-35D2838E7987}" destId="{7E14F22E-CDD3-4FB3-A494-321DC4863E21}" srcOrd="6" destOrd="0" presId="urn:microsoft.com/office/officeart/2008/layout/VerticalAccentList"/>
    <dgm:cxn modelId="{E7FF4DBB-DF69-4B8B-871C-B064E305AB80}" type="presParOf" srcId="{3137AAF2-B5F5-4397-8B3E-08CFB095E26A}" destId="{5B8BEAB0-B264-4F06-86E8-6053760D4587}" srcOrd="11" destOrd="0" presId="urn:microsoft.com/office/officeart/2008/layout/VerticalAccentList"/>
    <dgm:cxn modelId="{C764DF08-1B76-41BD-98A5-7C4044022B14}" type="presParOf" srcId="{3137AAF2-B5F5-4397-8B3E-08CFB095E26A}" destId="{AC9A85D4-9AFD-4C34-B0D2-BDCA519EB515}" srcOrd="12" destOrd="0" presId="urn:microsoft.com/office/officeart/2008/layout/VerticalAccentList"/>
    <dgm:cxn modelId="{1D26A4C4-E820-49AE-9165-1EDF103FFA83}" type="presParOf" srcId="{AC9A85D4-9AFD-4C34-B0D2-BDCA519EB515}" destId="{08A3AAE7-339D-495C-93F7-B633FD662DCF}" srcOrd="0" destOrd="0" presId="urn:microsoft.com/office/officeart/2008/layout/VerticalAccentList"/>
    <dgm:cxn modelId="{0FF182B6-94A7-4863-BA16-9A4D7BD4DF90}" type="presParOf" srcId="{3137AAF2-B5F5-4397-8B3E-08CFB095E26A}" destId="{94262A35-55D7-4341-A307-678B9751462D}" srcOrd="13" destOrd="0" presId="urn:microsoft.com/office/officeart/2008/layout/VerticalAccentList"/>
    <dgm:cxn modelId="{DE6CAB26-591F-45A8-B6C8-DE123F40E455}" type="presParOf" srcId="{94262A35-55D7-4341-A307-678B9751462D}" destId="{F4EDBB98-F7DE-4525-9F00-CCAE4F1CC6BA}" srcOrd="0" destOrd="0" presId="urn:microsoft.com/office/officeart/2008/layout/VerticalAccentList"/>
    <dgm:cxn modelId="{9811E628-95F3-438E-B240-4C421D94CEF3}" type="presParOf" srcId="{94262A35-55D7-4341-A307-678B9751462D}" destId="{5C3B495A-B6F9-4E27-B744-0BF9C434E019}" srcOrd="1" destOrd="0" presId="urn:microsoft.com/office/officeart/2008/layout/VerticalAccentList"/>
    <dgm:cxn modelId="{6FEA831B-95FB-45F2-ABF2-D9377090C3E1}" type="presParOf" srcId="{94262A35-55D7-4341-A307-678B9751462D}" destId="{861C4EA3-F7FC-491D-B171-5F14E692D3D6}" srcOrd="2" destOrd="0" presId="urn:microsoft.com/office/officeart/2008/layout/VerticalAccentList"/>
    <dgm:cxn modelId="{A8DD32CE-EA61-452D-9300-7E68C0979505}" type="presParOf" srcId="{94262A35-55D7-4341-A307-678B9751462D}" destId="{67F03860-9F91-45C1-9B89-182BE20820BB}" srcOrd="3" destOrd="0" presId="urn:microsoft.com/office/officeart/2008/layout/VerticalAccentList"/>
    <dgm:cxn modelId="{44DDDF21-67F7-48E6-80F5-5B2E3513DBDF}" type="presParOf" srcId="{94262A35-55D7-4341-A307-678B9751462D}" destId="{87BA386B-A65A-4C94-AE6A-773B1117133F}" srcOrd="4" destOrd="0" presId="urn:microsoft.com/office/officeart/2008/layout/VerticalAccentList"/>
    <dgm:cxn modelId="{B16E5B7A-9AC5-430B-BE47-17A0763FC43C}" type="presParOf" srcId="{94262A35-55D7-4341-A307-678B9751462D}" destId="{D64952B3-3523-49E7-B9D6-3B4D668405E8}" srcOrd="5" destOrd="0" presId="urn:microsoft.com/office/officeart/2008/layout/VerticalAccentList"/>
    <dgm:cxn modelId="{6FDA8952-AC10-47D0-9844-956B3FC3AC31}" type="presParOf" srcId="{94262A35-55D7-4341-A307-678B9751462D}" destId="{4731FEB8-10FD-4C59-B6D7-6A1B6AE23202}" srcOrd="6"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BA59CED-5726-4237-8110-F4BA5C822CAB}" type="doc">
      <dgm:prSet loTypeId="urn:microsoft.com/office/officeart/2008/layout/VerticalAccentList" loCatId="list" qsTypeId="urn:microsoft.com/office/officeart/2005/8/quickstyle/simple1" qsCatId="simple" csTypeId="urn:microsoft.com/office/officeart/2005/8/colors/accent1_2" csCatId="accent1" phldr="1"/>
      <dgm:spPr/>
      <dgm:t>
        <a:bodyPr/>
        <a:lstStyle/>
        <a:p>
          <a:endParaRPr lang="en-US"/>
        </a:p>
      </dgm:t>
    </dgm:pt>
    <dgm:pt modelId="{DB414251-C1AC-42A3-AE5A-49794A52221A}">
      <dgm:prSet phldrT="[Text]"/>
      <dgm:spPr/>
      <dgm:t>
        <a:bodyPr/>
        <a:lstStyle/>
        <a:p>
          <a:r>
            <a:rPr lang="en-US" dirty="0">
              <a:latin typeface="Arial" panose="020B0604020202020204" pitchFamily="34" charset="0"/>
              <a:cs typeface="Arial" panose="020B0604020202020204" pitchFamily="34" charset="0"/>
            </a:rPr>
            <a:t>The cost of failure</a:t>
          </a:r>
        </a:p>
      </dgm:t>
    </dgm:pt>
    <dgm:pt modelId="{6634C769-078A-4A24-B136-55E2A3767022}" type="parTrans" cxnId="{C0ACDC0D-503C-41C1-B3B8-E7C5CEDBE3B7}">
      <dgm:prSet/>
      <dgm:spPr/>
      <dgm:t>
        <a:bodyPr/>
        <a:lstStyle/>
        <a:p>
          <a:endParaRPr lang="en-US">
            <a:latin typeface="Arial" panose="020B0604020202020204" pitchFamily="34" charset="0"/>
            <a:cs typeface="Arial" panose="020B0604020202020204" pitchFamily="34" charset="0"/>
          </a:endParaRPr>
        </a:p>
      </dgm:t>
    </dgm:pt>
    <dgm:pt modelId="{00678738-6937-4114-A31D-5877FD01613D}" type="sibTrans" cxnId="{C0ACDC0D-503C-41C1-B3B8-E7C5CEDBE3B7}">
      <dgm:prSet/>
      <dgm:spPr/>
      <dgm:t>
        <a:bodyPr/>
        <a:lstStyle/>
        <a:p>
          <a:endParaRPr lang="en-US">
            <a:latin typeface="Arial" panose="020B0604020202020204" pitchFamily="34" charset="0"/>
            <a:cs typeface="Arial" panose="020B0604020202020204" pitchFamily="34" charset="0"/>
          </a:endParaRPr>
        </a:p>
      </dgm:t>
    </dgm:pt>
    <dgm:pt modelId="{166D07C3-3528-4DC3-9E09-B8D75FD742FF}">
      <dgm:prSet phldrT="[Text]"/>
      <dgm:spPr/>
      <dgm:t>
        <a:bodyPr/>
        <a:lstStyle/>
        <a:p>
          <a:r>
            <a:rPr lang="en-US" dirty="0">
              <a:latin typeface="Arial" panose="020B0604020202020204" pitchFamily="34" charset="0"/>
              <a:cs typeface="Arial" panose="020B0604020202020204" pitchFamily="34" charset="0"/>
            </a:rPr>
            <a:t>The evidence</a:t>
          </a:r>
        </a:p>
      </dgm:t>
    </dgm:pt>
    <dgm:pt modelId="{507FA02D-36A3-4790-9589-4AF4081B3C14}" type="parTrans" cxnId="{3BDBC14B-B4E5-471B-8EEE-EE20CF15D98D}">
      <dgm:prSet/>
      <dgm:spPr/>
      <dgm:t>
        <a:bodyPr/>
        <a:lstStyle/>
        <a:p>
          <a:endParaRPr lang="en-US">
            <a:latin typeface="Arial" panose="020B0604020202020204" pitchFamily="34" charset="0"/>
            <a:cs typeface="Arial" panose="020B0604020202020204" pitchFamily="34" charset="0"/>
          </a:endParaRPr>
        </a:p>
      </dgm:t>
    </dgm:pt>
    <dgm:pt modelId="{EE78BF7C-0341-49F3-815E-3767E40581BA}" type="sibTrans" cxnId="{3BDBC14B-B4E5-471B-8EEE-EE20CF15D98D}">
      <dgm:prSet/>
      <dgm:spPr/>
      <dgm:t>
        <a:bodyPr/>
        <a:lstStyle/>
        <a:p>
          <a:endParaRPr lang="en-US">
            <a:latin typeface="Arial" panose="020B0604020202020204" pitchFamily="34" charset="0"/>
            <a:cs typeface="Arial" panose="020B0604020202020204" pitchFamily="34" charset="0"/>
          </a:endParaRPr>
        </a:p>
      </dgm:t>
    </dgm:pt>
    <dgm:pt modelId="{9A9B8CDE-2AF2-4FC8-913C-70DF93868AA7}">
      <dgm:prSet phldrT="[Text]"/>
      <dgm:spPr/>
      <dgm:t>
        <a:bodyPr/>
        <a:lstStyle/>
        <a:p>
          <a:r>
            <a:rPr lang="en-US" dirty="0">
              <a:latin typeface="Arial" panose="020B0604020202020204" pitchFamily="34" charset="0"/>
              <a:cs typeface="Arial" panose="020B0604020202020204" pitchFamily="34" charset="0"/>
            </a:rPr>
            <a:t>The business case</a:t>
          </a:r>
        </a:p>
      </dgm:t>
    </dgm:pt>
    <dgm:pt modelId="{7E638A5D-FF12-4261-A5F0-FBB850F6EC6E}" type="parTrans" cxnId="{E05F2770-45C6-457C-9188-0B5D89ADB3E5}">
      <dgm:prSet/>
      <dgm:spPr/>
      <dgm:t>
        <a:bodyPr/>
        <a:lstStyle/>
        <a:p>
          <a:endParaRPr lang="en-US">
            <a:latin typeface="Arial" panose="020B0604020202020204" pitchFamily="34" charset="0"/>
            <a:cs typeface="Arial" panose="020B0604020202020204" pitchFamily="34" charset="0"/>
          </a:endParaRPr>
        </a:p>
      </dgm:t>
    </dgm:pt>
    <dgm:pt modelId="{4DC2D6A5-451D-4BBB-A49B-785B2D18D6AC}" type="sibTrans" cxnId="{E05F2770-45C6-457C-9188-0B5D89ADB3E5}">
      <dgm:prSet/>
      <dgm:spPr/>
      <dgm:t>
        <a:bodyPr/>
        <a:lstStyle/>
        <a:p>
          <a:endParaRPr lang="en-US">
            <a:latin typeface="Arial" panose="020B0604020202020204" pitchFamily="34" charset="0"/>
            <a:cs typeface="Arial" panose="020B0604020202020204" pitchFamily="34" charset="0"/>
          </a:endParaRPr>
        </a:p>
      </dgm:t>
    </dgm:pt>
    <dgm:pt modelId="{45AB44FA-349E-4D55-ACB2-4AA9D40FFE22}">
      <dgm:prSet phldrT="[Text]"/>
      <dgm:spPr/>
      <dgm:t>
        <a:bodyPr/>
        <a:lstStyle/>
        <a:p>
          <a:r>
            <a:rPr lang="en-US" dirty="0">
              <a:latin typeface="Arial" panose="020B0604020202020204" pitchFamily="34" charset="0"/>
              <a:cs typeface="Arial" panose="020B0604020202020204" pitchFamily="34" charset="0"/>
            </a:rPr>
            <a:t>Implementation and service redesign</a:t>
          </a:r>
        </a:p>
      </dgm:t>
    </dgm:pt>
    <dgm:pt modelId="{8F9A87CE-126F-4B4A-8CB0-03F2FA21CC5C}" type="parTrans" cxnId="{E0FC323B-7F4C-4453-9426-B772FBD2AA78}">
      <dgm:prSet/>
      <dgm:spPr/>
      <dgm:t>
        <a:bodyPr/>
        <a:lstStyle/>
        <a:p>
          <a:endParaRPr lang="en-US">
            <a:latin typeface="Arial" panose="020B0604020202020204" pitchFamily="34" charset="0"/>
            <a:cs typeface="Arial" panose="020B0604020202020204" pitchFamily="34" charset="0"/>
          </a:endParaRPr>
        </a:p>
      </dgm:t>
    </dgm:pt>
    <dgm:pt modelId="{3E96A204-3634-4D2E-85C0-3DEE72D4D624}" type="sibTrans" cxnId="{E0FC323B-7F4C-4453-9426-B772FBD2AA78}">
      <dgm:prSet/>
      <dgm:spPr/>
      <dgm:t>
        <a:bodyPr/>
        <a:lstStyle/>
        <a:p>
          <a:endParaRPr lang="en-US">
            <a:latin typeface="Arial" panose="020B0604020202020204" pitchFamily="34" charset="0"/>
            <a:cs typeface="Arial" panose="020B0604020202020204" pitchFamily="34" charset="0"/>
          </a:endParaRPr>
        </a:p>
      </dgm:t>
    </dgm:pt>
    <dgm:pt modelId="{E8D52950-0207-4478-B942-E200F7322142}">
      <dgm:prSet phldrT="[Text]"/>
      <dgm:spPr/>
      <dgm:t>
        <a:bodyPr/>
        <a:lstStyle/>
        <a:p>
          <a:r>
            <a:rPr lang="en-US" dirty="0">
              <a:latin typeface="Arial" panose="020B0604020202020204" pitchFamily="34" charset="0"/>
              <a:cs typeface="Arial" panose="020B0604020202020204" pitchFamily="34" charset="0"/>
            </a:rPr>
            <a:t>The challenge</a:t>
          </a:r>
        </a:p>
      </dgm:t>
    </dgm:pt>
    <dgm:pt modelId="{29DCACCB-D711-4578-9FE8-3AFBF9E10F31}" type="parTrans" cxnId="{147BF178-E958-4199-8942-E95E8D5AC4CE}">
      <dgm:prSet/>
      <dgm:spPr/>
      <dgm:t>
        <a:bodyPr/>
        <a:lstStyle/>
        <a:p>
          <a:endParaRPr lang="en-US"/>
        </a:p>
      </dgm:t>
    </dgm:pt>
    <dgm:pt modelId="{F7C94B9D-D453-4F1D-8D12-4F3DC0CC1CC0}" type="sibTrans" cxnId="{147BF178-E958-4199-8942-E95E8D5AC4CE}">
      <dgm:prSet/>
      <dgm:spPr/>
      <dgm:t>
        <a:bodyPr/>
        <a:lstStyle/>
        <a:p>
          <a:endParaRPr lang="en-US"/>
        </a:p>
      </dgm:t>
    </dgm:pt>
    <dgm:pt modelId="{3137AAF2-B5F5-4397-8B3E-08CFB095E26A}" type="pres">
      <dgm:prSet presAssocID="{6BA59CED-5726-4237-8110-F4BA5C822CAB}" presName="Name0" presStyleCnt="0">
        <dgm:presLayoutVars>
          <dgm:chMax/>
          <dgm:chPref/>
          <dgm:dir/>
        </dgm:presLayoutVars>
      </dgm:prSet>
      <dgm:spPr/>
    </dgm:pt>
    <dgm:pt modelId="{F6D8F8AF-4C17-43F4-9F9B-BC21331E9EA2}" type="pres">
      <dgm:prSet presAssocID="{E8D52950-0207-4478-B942-E200F7322142}" presName="parenttextcomposite" presStyleCnt="0"/>
      <dgm:spPr/>
    </dgm:pt>
    <dgm:pt modelId="{0FC82392-457B-412F-B906-D808A7343CC2}" type="pres">
      <dgm:prSet presAssocID="{E8D52950-0207-4478-B942-E200F7322142}" presName="parenttext" presStyleLbl="revTx" presStyleIdx="0" presStyleCnt="5">
        <dgm:presLayoutVars>
          <dgm:chMax/>
          <dgm:chPref val="2"/>
          <dgm:bulletEnabled val="1"/>
        </dgm:presLayoutVars>
      </dgm:prSet>
      <dgm:spPr/>
    </dgm:pt>
    <dgm:pt modelId="{17B838FA-5177-41C8-91CF-96E6E42CA09D}" type="pres">
      <dgm:prSet presAssocID="{E8D52950-0207-4478-B942-E200F7322142}" presName="parallelogramComposite" presStyleCnt="0"/>
      <dgm:spPr/>
    </dgm:pt>
    <dgm:pt modelId="{2BC91B65-35E4-430C-B00C-AE7BE45210DD}" type="pres">
      <dgm:prSet presAssocID="{E8D52950-0207-4478-B942-E200F7322142}" presName="parallelogram1" presStyleLbl="alignNode1" presStyleIdx="0" presStyleCnt="35"/>
      <dgm:spPr>
        <a:solidFill>
          <a:schemeClr val="accent2"/>
        </a:solidFill>
      </dgm:spPr>
    </dgm:pt>
    <dgm:pt modelId="{9C4A299A-8A49-4685-94CF-C46E8700C018}" type="pres">
      <dgm:prSet presAssocID="{E8D52950-0207-4478-B942-E200F7322142}" presName="parallelogram2" presStyleLbl="alignNode1" presStyleIdx="1" presStyleCnt="35"/>
      <dgm:spPr>
        <a:solidFill>
          <a:schemeClr val="accent2"/>
        </a:solidFill>
      </dgm:spPr>
    </dgm:pt>
    <dgm:pt modelId="{80514BAC-D16E-40C0-8D06-52B01F422CF8}" type="pres">
      <dgm:prSet presAssocID="{E8D52950-0207-4478-B942-E200F7322142}" presName="parallelogram3" presStyleLbl="alignNode1" presStyleIdx="2" presStyleCnt="35"/>
      <dgm:spPr>
        <a:solidFill>
          <a:schemeClr val="accent2"/>
        </a:solidFill>
      </dgm:spPr>
    </dgm:pt>
    <dgm:pt modelId="{30184FE8-62C6-4310-80EA-E5EE0E5A852E}" type="pres">
      <dgm:prSet presAssocID="{E8D52950-0207-4478-B942-E200F7322142}" presName="parallelogram4" presStyleLbl="alignNode1" presStyleIdx="3" presStyleCnt="35"/>
      <dgm:spPr>
        <a:solidFill>
          <a:schemeClr val="accent2"/>
        </a:solidFill>
      </dgm:spPr>
    </dgm:pt>
    <dgm:pt modelId="{E79410EF-1FDE-4858-9026-3D790F82CC2E}" type="pres">
      <dgm:prSet presAssocID="{E8D52950-0207-4478-B942-E200F7322142}" presName="parallelogram5" presStyleLbl="alignNode1" presStyleIdx="4" presStyleCnt="35"/>
      <dgm:spPr>
        <a:solidFill>
          <a:schemeClr val="accent2"/>
        </a:solidFill>
      </dgm:spPr>
    </dgm:pt>
    <dgm:pt modelId="{87BBD325-778F-46E0-8B67-0EAC2E0D7D56}" type="pres">
      <dgm:prSet presAssocID="{E8D52950-0207-4478-B942-E200F7322142}" presName="parallelogram6" presStyleLbl="alignNode1" presStyleIdx="5" presStyleCnt="35"/>
      <dgm:spPr>
        <a:solidFill>
          <a:schemeClr val="accent2"/>
        </a:solidFill>
      </dgm:spPr>
    </dgm:pt>
    <dgm:pt modelId="{7B842AF1-F363-4CA4-B36D-D755BC14CE38}" type="pres">
      <dgm:prSet presAssocID="{E8D52950-0207-4478-B942-E200F7322142}" presName="parallelogram7" presStyleLbl="alignNode1" presStyleIdx="6" presStyleCnt="35"/>
      <dgm:spPr>
        <a:solidFill>
          <a:schemeClr val="accent2"/>
        </a:solidFill>
      </dgm:spPr>
    </dgm:pt>
    <dgm:pt modelId="{D6A5EB3F-963B-41D9-89AA-E914EA3EE5D2}" type="pres">
      <dgm:prSet presAssocID="{F7C94B9D-D453-4F1D-8D12-4F3DC0CC1CC0}" presName="sibTrans" presStyleCnt="0"/>
      <dgm:spPr/>
    </dgm:pt>
    <dgm:pt modelId="{61A16BDD-67EF-4278-BCEE-1DAEC3E1EE0F}" type="pres">
      <dgm:prSet presAssocID="{DB414251-C1AC-42A3-AE5A-49794A52221A}" presName="parenttextcomposite" presStyleCnt="0"/>
      <dgm:spPr/>
    </dgm:pt>
    <dgm:pt modelId="{C59B18C8-90FF-4E49-8FC7-33D26A527EF5}" type="pres">
      <dgm:prSet presAssocID="{DB414251-C1AC-42A3-AE5A-49794A52221A}" presName="parenttext" presStyleLbl="revTx" presStyleIdx="1" presStyleCnt="5">
        <dgm:presLayoutVars>
          <dgm:chMax/>
          <dgm:chPref val="2"/>
          <dgm:bulletEnabled val="1"/>
        </dgm:presLayoutVars>
      </dgm:prSet>
      <dgm:spPr/>
    </dgm:pt>
    <dgm:pt modelId="{4A2D294C-343D-4E3A-9947-6C00425E04E1}" type="pres">
      <dgm:prSet presAssocID="{DB414251-C1AC-42A3-AE5A-49794A52221A}" presName="parallelogramComposite" presStyleCnt="0"/>
      <dgm:spPr/>
    </dgm:pt>
    <dgm:pt modelId="{556CAFED-43F9-4278-9C6D-60B8182B0E2F}" type="pres">
      <dgm:prSet presAssocID="{DB414251-C1AC-42A3-AE5A-49794A52221A}" presName="parallelogram1" presStyleLbl="alignNode1" presStyleIdx="7" presStyleCnt="35"/>
      <dgm:spPr/>
    </dgm:pt>
    <dgm:pt modelId="{22ED36D6-EBF9-49DD-9D33-FFE6F5014265}" type="pres">
      <dgm:prSet presAssocID="{DB414251-C1AC-42A3-AE5A-49794A52221A}" presName="parallelogram2" presStyleLbl="alignNode1" presStyleIdx="8" presStyleCnt="35"/>
      <dgm:spPr/>
    </dgm:pt>
    <dgm:pt modelId="{525AE709-18CD-4B78-ACF3-B2DCF0CA897F}" type="pres">
      <dgm:prSet presAssocID="{DB414251-C1AC-42A3-AE5A-49794A52221A}" presName="parallelogram3" presStyleLbl="alignNode1" presStyleIdx="9" presStyleCnt="35"/>
      <dgm:spPr/>
    </dgm:pt>
    <dgm:pt modelId="{1D018D6C-7EE6-41F5-B191-C83F00CC5E44}" type="pres">
      <dgm:prSet presAssocID="{DB414251-C1AC-42A3-AE5A-49794A52221A}" presName="parallelogram4" presStyleLbl="alignNode1" presStyleIdx="10" presStyleCnt="35"/>
      <dgm:spPr/>
    </dgm:pt>
    <dgm:pt modelId="{EFF55A7D-EDCD-4EE5-BBD1-9DA977C84F9C}" type="pres">
      <dgm:prSet presAssocID="{DB414251-C1AC-42A3-AE5A-49794A52221A}" presName="parallelogram5" presStyleLbl="alignNode1" presStyleIdx="11" presStyleCnt="35"/>
      <dgm:spPr/>
    </dgm:pt>
    <dgm:pt modelId="{8766CE5D-897A-435F-B876-9B7349C2F8E4}" type="pres">
      <dgm:prSet presAssocID="{DB414251-C1AC-42A3-AE5A-49794A52221A}" presName="parallelogram6" presStyleLbl="alignNode1" presStyleIdx="12" presStyleCnt="35"/>
      <dgm:spPr/>
    </dgm:pt>
    <dgm:pt modelId="{04CEA3FD-F9DE-4FBC-8B16-E1023A59EEAC}" type="pres">
      <dgm:prSet presAssocID="{DB414251-C1AC-42A3-AE5A-49794A52221A}" presName="parallelogram7" presStyleLbl="alignNode1" presStyleIdx="13" presStyleCnt="35"/>
      <dgm:spPr/>
    </dgm:pt>
    <dgm:pt modelId="{097435D7-0DBA-49DE-8D8F-54B1AB9B3659}" type="pres">
      <dgm:prSet presAssocID="{00678738-6937-4114-A31D-5877FD01613D}" presName="sibTrans" presStyleCnt="0"/>
      <dgm:spPr/>
    </dgm:pt>
    <dgm:pt modelId="{CF7FAF59-B0D2-465A-887C-62BEE7C8FA91}" type="pres">
      <dgm:prSet presAssocID="{166D07C3-3528-4DC3-9E09-B8D75FD742FF}" presName="parenttextcomposite" presStyleCnt="0"/>
      <dgm:spPr/>
    </dgm:pt>
    <dgm:pt modelId="{3C51310B-5948-42F1-9728-89F3031DE199}" type="pres">
      <dgm:prSet presAssocID="{166D07C3-3528-4DC3-9E09-B8D75FD742FF}" presName="parenttext" presStyleLbl="revTx" presStyleIdx="2" presStyleCnt="5">
        <dgm:presLayoutVars>
          <dgm:chMax/>
          <dgm:chPref val="2"/>
          <dgm:bulletEnabled val="1"/>
        </dgm:presLayoutVars>
      </dgm:prSet>
      <dgm:spPr/>
    </dgm:pt>
    <dgm:pt modelId="{4AFE6243-C0ED-47DD-AE40-04DC49D90948}" type="pres">
      <dgm:prSet presAssocID="{166D07C3-3528-4DC3-9E09-B8D75FD742FF}" presName="parallelogramComposite" presStyleCnt="0"/>
      <dgm:spPr/>
    </dgm:pt>
    <dgm:pt modelId="{7EF3B5E4-AEB9-4883-B104-1286C05078D0}" type="pres">
      <dgm:prSet presAssocID="{166D07C3-3528-4DC3-9E09-B8D75FD742FF}" presName="parallelogram1" presStyleLbl="alignNode1" presStyleIdx="14" presStyleCnt="35"/>
      <dgm:spPr/>
    </dgm:pt>
    <dgm:pt modelId="{1D856D22-B280-4656-94CF-63DF3BBA0F7A}" type="pres">
      <dgm:prSet presAssocID="{166D07C3-3528-4DC3-9E09-B8D75FD742FF}" presName="parallelogram2" presStyleLbl="alignNode1" presStyleIdx="15" presStyleCnt="35"/>
      <dgm:spPr/>
    </dgm:pt>
    <dgm:pt modelId="{F3E2182D-0856-4C98-BF4B-B94ED801B583}" type="pres">
      <dgm:prSet presAssocID="{166D07C3-3528-4DC3-9E09-B8D75FD742FF}" presName="parallelogram3" presStyleLbl="alignNode1" presStyleIdx="16" presStyleCnt="35"/>
      <dgm:spPr/>
    </dgm:pt>
    <dgm:pt modelId="{8A90C63A-6E5C-4BD7-9C24-CC21695FA052}" type="pres">
      <dgm:prSet presAssocID="{166D07C3-3528-4DC3-9E09-B8D75FD742FF}" presName="parallelogram4" presStyleLbl="alignNode1" presStyleIdx="17" presStyleCnt="35"/>
      <dgm:spPr/>
    </dgm:pt>
    <dgm:pt modelId="{5B4CD91D-0C2D-41F4-936D-BDA952821814}" type="pres">
      <dgm:prSet presAssocID="{166D07C3-3528-4DC3-9E09-B8D75FD742FF}" presName="parallelogram5" presStyleLbl="alignNode1" presStyleIdx="18" presStyleCnt="35"/>
      <dgm:spPr/>
    </dgm:pt>
    <dgm:pt modelId="{90426880-94BB-4B8A-988B-438E05364FD6}" type="pres">
      <dgm:prSet presAssocID="{166D07C3-3528-4DC3-9E09-B8D75FD742FF}" presName="parallelogram6" presStyleLbl="alignNode1" presStyleIdx="19" presStyleCnt="35"/>
      <dgm:spPr/>
    </dgm:pt>
    <dgm:pt modelId="{AA3140E7-E147-4CA9-BBC6-B96E19526484}" type="pres">
      <dgm:prSet presAssocID="{166D07C3-3528-4DC3-9E09-B8D75FD742FF}" presName="parallelogram7" presStyleLbl="alignNode1" presStyleIdx="20" presStyleCnt="35"/>
      <dgm:spPr/>
    </dgm:pt>
    <dgm:pt modelId="{9E4A8BE4-D305-4B30-B8AF-D73A0BD68EBE}" type="pres">
      <dgm:prSet presAssocID="{EE78BF7C-0341-49F3-815E-3767E40581BA}" presName="sibTrans" presStyleCnt="0"/>
      <dgm:spPr/>
    </dgm:pt>
    <dgm:pt modelId="{B71F2CE6-FB11-49E8-B6C7-93D803897120}" type="pres">
      <dgm:prSet presAssocID="{9A9B8CDE-2AF2-4FC8-913C-70DF93868AA7}" presName="parenttextcomposite" presStyleCnt="0"/>
      <dgm:spPr/>
    </dgm:pt>
    <dgm:pt modelId="{1194CA41-4A1D-41F4-AE90-41090FA80363}" type="pres">
      <dgm:prSet presAssocID="{9A9B8CDE-2AF2-4FC8-913C-70DF93868AA7}" presName="parenttext" presStyleLbl="revTx" presStyleIdx="3" presStyleCnt="5">
        <dgm:presLayoutVars>
          <dgm:chMax/>
          <dgm:chPref val="2"/>
          <dgm:bulletEnabled val="1"/>
        </dgm:presLayoutVars>
      </dgm:prSet>
      <dgm:spPr/>
    </dgm:pt>
    <dgm:pt modelId="{DE35EA49-E3A0-4500-987F-35D2838E7987}" type="pres">
      <dgm:prSet presAssocID="{9A9B8CDE-2AF2-4FC8-913C-70DF93868AA7}" presName="parallelogramComposite" presStyleCnt="0"/>
      <dgm:spPr/>
    </dgm:pt>
    <dgm:pt modelId="{4BB8AE68-9377-4994-A1AE-3385F71ACEA8}" type="pres">
      <dgm:prSet presAssocID="{9A9B8CDE-2AF2-4FC8-913C-70DF93868AA7}" presName="parallelogram1" presStyleLbl="alignNode1" presStyleIdx="21" presStyleCnt="35"/>
      <dgm:spPr/>
    </dgm:pt>
    <dgm:pt modelId="{58E12CD2-D5C6-4DAF-8014-ABEF2D17AFC9}" type="pres">
      <dgm:prSet presAssocID="{9A9B8CDE-2AF2-4FC8-913C-70DF93868AA7}" presName="parallelogram2" presStyleLbl="alignNode1" presStyleIdx="22" presStyleCnt="35"/>
      <dgm:spPr/>
    </dgm:pt>
    <dgm:pt modelId="{A3554288-6903-471A-A25B-BFD9D3D3040D}" type="pres">
      <dgm:prSet presAssocID="{9A9B8CDE-2AF2-4FC8-913C-70DF93868AA7}" presName="parallelogram3" presStyleLbl="alignNode1" presStyleIdx="23" presStyleCnt="35"/>
      <dgm:spPr/>
    </dgm:pt>
    <dgm:pt modelId="{0E55A2C0-7C7E-4662-900B-0CD8F03870E5}" type="pres">
      <dgm:prSet presAssocID="{9A9B8CDE-2AF2-4FC8-913C-70DF93868AA7}" presName="parallelogram4" presStyleLbl="alignNode1" presStyleIdx="24" presStyleCnt="35"/>
      <dgm:spPr/>
    </dgm:pt>
    <dgm:pt modelId="{A25CF38B-EAB4-453D-9602-29344FB576E8}" type="pres">
      <dgm:prSet presAssocID="{9A9B8CDE-2AF2-4FC8-913C-70DF93868AA7}" presName="parallelogram5" presStyleLbl="alignNode1" presStyleIdx="25" presStyleCnt="35"/>
      <dgm:spPr/>
    </dgm:pt>
    <dgm:pt modelId="{37B263F6-1B53-4228-9CCA-A764A922618C}" type="pres">
      <dgm:prSet presAssocID="{9A9B8CDE-2AF2-4FC8-913C-70DF93868AA7}" presName="parallelogram6" presStyleLbl="alignNode1" presStyleIdx="26" presStyleCnt="35"/>
      <dgm:spPr/>
    </dgm:pt>
    <dgm:pt modelId="{7E14F22E-CDD3-4FB3-A494-321DC4863E21}" type="pres">
      <dgm:prSet presAssocID="{9A9B8CDE-2AF2-4FC8-913C-70DF93868AA7}" presName="parallelogram7" presStyleLbl="alignNode1" presStyleIdx="27" presStyleCnt="35"/>
      <dgm:spPr/>
    </dgm:pt>
    <dgm:pt modelId="{5B8BEAB0-B264-4F06-86E8-6053760D4587}" type="pres">
      <dgm:prSet presAssocID="{4DC2D6A5-451D-4BBB-A49B-785B2D18D6AC}" presName="sibTrans" presStyleCnt="0"/>
      <dgm:spPr/>
    </dgm:pt>
    <dgm:pt modelId="{AC9A85D4-9AFD-4C34-B0D2-BDCA519EB515}" type="pres">
      <dgm:prSet presAssocID="{45AB44FA-349E-4D55-ACB2-4AA9D40FFE22}" presName="parenttextcomposite" presStyleCnt="0"/>
      <dgm:spPr/>
    </dgm:pt>
    <dgm:pt modelId="{08A3AAE7-339D-495C-93F7-B633FD662DCF}" type="pres">
      <dgm:prSet presAssocID="{45AB44FA-349E-4D55-ACB2-4AA9D40FFE22}" presName="parenttext" presStyleLbl="revTx" presStyleIdx="4" presStyleCnt="5">
        <dgm:presLayoutVars>
          <dgm:chMax/>
          <dgm:chPref val="2"/>
          <dgm:bulletEnabled val="1"/>
        </dgm:presLayoutVars>
      </dgm:prSet>
      <dgm:spPr/>
    </dgm:pt>
    <dgm:pt modelId="{94262A35-55D7-4341-A307-678B9751462D}" type="pres">
      <dgm:prSet presAssocID="{45AB44FA-349E-4D55-ACB2-4AA9D40FFE22}" presName="parallelogramComposite" presStyleCnt="0"/>
      <dgm:spPr/>
    </dgm:pt>
    <dgm:pt modelId="{F4EDBB98-F7DE-4525-9F00-CCAE4F1CC6BA}" type="pres">
      <dgm:prSet presAssocID="{45AB44FA-349E-4D55-ACB2-4AA9D40FFE22}" presName="parallelogram1" presStyleLbl="alignNode1" presStyleIdx="28" presStyleCnt="35"/>
      <dgm:spPr/>
    </dgm:pt>
    <dgm:pt modelId="{5C3B495A-B6F9-4E27-B744-0BF9C434E019}" type="pres">
      <dgm:prSet presAssocID="{45AB44FA-349E-4D55-ACB2-4AA9D40FFE22}" presName="parallelogram2" presStyleLbl="alignNode1" presStyleIdx="29" presStyleCnt="35"/>
      <dgm:spPr/>
    </dgm:pt>
    <dgm:pt modelId="{861C4EA3-F7FC-491D-B171-5F14E692D3D6}" type="pres">
      <dgm:prSet presAssocID="{45AB44FA-349E-4D55-ACB2-4AA9D40FFE22}" presName="parallelogram3" presStyleLbl="alignNode1" presStyleIdx="30" presStyleCnt="35"/>
      <dgm:spPr/>
    </dgm:pt>
    <dgm:pt modelId="{67F03860-9F91-45C1-9B89-182BE20820BB}" type="pres">
      <dgm:prSet presAssocID="{45AB44FA-349E-4D55-ACB2-4AA9D40FFE22}" presName="parallelogram4" presStyleLbl="alignNode1" presStyleIdx="31" presStyleCnt="35"/>
      <dgm:spPr/>
    </dgm:pt>
    <dgm:pt modelId="{87BA386B-A65A-4C94-AE6A-773B1117133F}" type="pres">
      <dgm:prSet presAssocID="{45AB44FA-349E-4D55-ACB2-4AA9D40FFE22}" presName="parallelogram5" presStyleLbl="alignNode1" presStyleIdx="32" presStyleCnt="35"/>
      <dgm:spPr/>
    </dgm:pt>
    <dgm:pt modelId="{D64952B3-3523-49E7-B9D6-3B4D668405E8}" type="pres">
      <dgm:prSet presAssocID="{45AB44FA-349E-4D55-ACB2-4AA9D40FFE22}" presName="parallelogram6" presStyleLbl="alignNode1" presStyleIdx="33" presStyleCnt="35"/>
      <dgm:spPr/>
    </dgm:pt>
    <dgm:pt modelId="{4731FEB8-10FD-4C59-B6D7-6A1B6AE23202}" type="pres">
      <dgm:prSet presAssocID="{45AB44FA-349E-4D55-ACB2-4AA9D40FFE22}" presName="parallelogram7" presStyleLbl="alignNode1" presStyleIdx="34" presStyleCnt="35"/>
      <dgm:spPr/>
    </dgm:pt>
  </dgm:ptLst>
  <dgm:cxnLst>
    <dgm:cxn modelId="{C0ACDC0D-503C-41C1-B3B8-E7C5CEDBE3B7}" srcId="{6BA59CED-5726-4237-8110-F4BA5C822CAB}" destId="{DB414251-C1AC-42A3-AE5A-49794A52221A}" srcOrd="1" destOrd="0" parTransId="{6634C769-078A-4A24-B136-55E2A3767022}" sibTransId="{00678738-6937-4114-A31D-5877FD01613D}"/>
    <dgm:cxn modelId="{E0FC323B-7F4C-4453-9426-B772FBD2AA78}" srcId="{6BA59CED-5726-4237-8110-F4BA5C822CAB}" destId="{45AB44FA-349E-4D55-ACB2-4AA9D40FFE22}" srcOrd="4" destOrd="0" parTransId="{8F9A87CE-126F-4B4A-8CB0-03F2FA21CC5C}" sibTransId="{3E96A204-3634-4D2E-85C0-3DEE72D4D624}"/>
    <dgm:cxn modelId="{2BBC1443-0D19-424F-A832-7D45553DFCAE}" type="presOf" srcId="{166D07C3-3528-4DC3-9E09-B8D75FD742FF}" destId="{3C51310B-5948-42F1-9728-89F3031DE199}" srcOrd="0" destOrd="0" presId="urn:microsoft.com/office/officeart/2008/layout/VerticalAccentList"/>
    <dgm:cxn modelId="{3BDBC14B-B4E5-471B-8EEE-EE20CF15D98D}" srcId="{6BA59CED-5726-4237-8110-F4BA5C822CAB}" destId="{166D07C3-3528-4DC3-9E09-B8D75FD742FF}" srcOrd="2" destOrd="0" parTransId="{507FA02D-36A3-4790-9589-4AF4081B3C14}" sibTransId="{EE78BF7C-0341-49F3-815E-3767E40581BA}"/>
    <dgm:cxn modelId="{E05F2770-45C6-457C-9188-0B5D89ADB3E5}" srcId="{6BA59CED-5726-4237-8110-F4BA5C822CAB}" destId="{9A9B8CDE-2AF2-4FC8-913C-70DF93868AA7}" srcOrd="3" destOrd="0" parTransId="{7E638A5D-FF12-4261-A5F0-FBB850F6EC6E}" sibTransId="{4DC2D6A5-451D-4BBB-A49B-785B2D18D6AC}"/>
    <dgm:cxn modelId="{8F48E771-1103-4A85-800C-436E285A00B1}" type="presOf" srcId="{45AB44FA-349E-4D55-ACB2-4AA9D40FFE22}" destId="{08A3AAE7-339D-495C-93F7-B633FD662DCF}" srcOrd="0" destOrd="0" presId="urn:microsoft.com/office/officeart/2008/layout/VerticalAccentList"/>
    <dgm:cxn modelId="{035E2D78-6727-40EA-B173-2A98D5C289A4}" type="presOf" srcId="{6BA59CED-5726-4237-8110-F4BA5C822CAB}" destId="{3137AAF2-B5F5-4397-8B3E-08CFB095E26A}" srcOrd="0" destOrd="0" presId="urn:microsoft.com/office/officeart/2008/layout/VerticalAccentList"/>
    <dgm:cxn modelId="{147BF178-E958-4199-8942-E95E8D5AC4CE}" srcId="{6BA59CED-5726-4237-8110-F4BA5C822CAB}" destId="{E8D52950-0207-4478-B942-E200F7322142}" srcOrd="0" destOrd="0" parTransId="{29DCACCB-D711-4578-9FE8-3AFBF9E10F31}" sibTransId="{F7C94B9D-D453-4F1D-8D12-4F3DC0CC1CC0}"/>
    <dgm:cxn modelId="{7B70DBAF-2A60-4282-BA9B-C3B30BC5C573}" type="presOf" srcId="{DB414251-C1AC-42A3-AE5A-49794A52221A}" destId="{C59B18C8-90FF-4E49-8FC7-33D26A527EF5}" srcOrd="0" destOrd="0" presId="urn:microsoft.com/office/officeart/2008/layout/VerticalAccentList"/>
    <dgm:cxn modelId="{C4F9F7D3-9A09-483A-B847-462EA149E897}" type="presOf" srcId="{9A9B8CDE-2AF2-4FC8-913C-70DF93868AA7}" destId="{1194CA41-4A1D-41F4-AE90-41090FA80363}" srcOrd="0" destOrd="0" presId="urn:microsoft.com/office/officeart/2008/layout/VerticalAccentList"/>
    <dgm:cxn modelId="{CDDECEFA-623E-4290-9423-880775B2668E}" type="presOf" srcId="{E8D52950-0207-4478-B942-E200F7322142}" destId="{0FC82392-457B-412F-B906-D808A7343CC2}" srcOrd="0" destOrd="0" presId="urn:microsoft.com/office/officeart/2008/layout/VerticalAccentList"/>
    <dgm:cxn modelId="{8B2CE3C1-B3FE-4EAF-BBC7-0970FDB44EE0}" type="presParOf" srcId="{3137AAF2-B5F5-4397-8B3E-08CFB095E26A}" destId="{F6D8F8AF-4C17-43F4-9F9B-BC21331E9EA2}" srcOrd="0" destOrd="0" presId="urn:microsoft.com/office/officeart/2008/layout/VerticalAccentList"/>
    <dgm:cxn modelId="{CFEB4D93-4B93-4B3D-B023-31C259DF72B0}" type="presParOf" srcId="{F6D8F8AF-4C17-43F4-9F9B-BC21331E9EA2}" destId="{0FC82392-457B-412F-B906-D808A7343CC2}" srcOrd="0" destOrd="0" presId="urn:microsoft.com/office/officeart/2008/layout/VerticalAccentList"/>
    <dgm:cxn modelId="{649B72DC-7499-4ABC-B8AE-DA5FB04A0E21}" type="presParOf" srcId="{3137AAF2-B5F5-4397-8B3E-08CFB095E26A}" destId="{17B838FA-5177-41C8-91CF-96E6E42CA09D}" srcOrd="1" destOrd="0" presId="urn:microsoft.com/office/officeart/2008/layout/VerticalAccentList"/>
    <dgm:cxn modelId="{362EBC16-6271-4D07-8925-290705CF5763}" type="presParOf" srcId="{17B838FA-5177-41C8-91CF-96E6E42CA09D}" destId="{2BC91B65-35E4-430C-B00C-AE7BE45210DD}" srcOrd="0" destOrd="0" presId="urn:microsoft.com/office/officeart/2008/layout/VerticalAccentList"/>
    <dgm:cxn modelId="{73902960-A5E2-4309-B555-3556F1DB6BF3}" type="presParOf" srcId="{17B838FA-5177-41C8-91CF-96E6E42CA09D}" destId="{9C4A299A-8A49-4685-94CF-C46E8700C018}" srcOrd="1" destOrd="0" presId="urn:microsoft.com/office/officeart/2008/layout/VerticalAccentList"/>
    <dgm:cxn modelId="{597031AD-BB3D-40E9-AA52-7A37FF452850}" type="presParOf" srcId="{17B838FA-5177-41C8-91CF-96E6E42CA09D}" destId="{80514BAC-D16E-40C0-8D06-52B01F422CF8}" srcOrd="2" destOrd="0" presId="urn:microsoft.com/office/officeart/2008/layout/VerticalAccentList"/>
    <dgm:cxn modelId="{E0A046C6-46BD-47A2-B9B7-ABE547F204D7}" type="presParOf" srcId="{17B838FA-5177-41C8-91CF-96E6E42CA09D}" destId="{30184FE8-62C6-4310-80EA-E5EE0E5A852E}" srcOrd="3" destOrd="0" presId="urn:microsoft.com/office/officeart/2008/layout/VerticalAccentList"/>
    <dgm:cxn modelId="{57FB9DB8-1CC1-4FF9-AE25-4EC8A7D4D11F}" type="presParOf" srcId="{17B838FA-5177-41C8-91CF-96E6E42CA09D}" destId="{E79410EF-1FDE-4858-9026-3D790F82CC2E}" srcOrd="4" destOrd="0" presId="urn:microsoft.com/office/officeart/2008/layout/VerticalAccentList"/>
    <dgm:cxn modelId="{82DCD047-081B-49C3-8904-5FF93E36BFFC}" type="presParOf" srcId="{17B838FA-5177-41C8-91CF-96E6E42CA09D}" destId="{87BBD325-778F-46E0-8B67-0EAC2E0D7D56}" srcOrd="5" destOrd="0" presId="urn:microsoft.com/office/officeart/2008/layout/VerticalAccentList"/>
    <dgm:cxn modelId="{21E9D41C-9D10-4455-8031-AA0B558EA291}" type="presParOf" srcId="{17B838FA-5177-41C8-91CF-96E6E42CA09D}" destId="{7B842AF1-F363-4CA4-B36D-D755BC14CE38}" srcOrd="6" destOrd="0" presId="urn:microsoft.com/office/officeart/2008/layout/VerticalAccentList"/>
    <dgm:cxn modelId="{AB67DE0E-BC72-4C18-B550-D57650D2C00A}" type="presParOf" srcId="{3137AAF2-B5F5-4397-8B3E-08CFB095E26A}" destId="{D6A5EB3F-963B-41D9-89AA-E914EA3EE5D2}" srcOrd="2" destOrd="0" presId="urn:microsoft.com/office/officeart/2008/layout/VerticalAccentList"/>
    <dgm:cxn modelId="{1ECCA9AC-71AA-4474-9575-8B822B54030A}" type="presParOf" srcId="{3137AAF2-B5F5-4397-8B3E-08CFB095E26A}" destId="{61A16BDD-67EF-4278-BCEE-1DAEC3E1EE0F}" srcOrd="3" destOrd="0" presId="urn:microsoft.com/office/officeart/2008/layout/VerticalAccentList"/>
    <dgm:cxn modelId="{0DC42767-5AA0-42B7-AB74-196CBC4BA6C2}" type="presParOf" srcId="{61A16BDD-67EF-4278-BCEE-1DAEC3E1EE0F}" destId="{C59B18C8-90FF-4E49-8FC7-33D26A527EF5}" srcOrd="0" destOrd="0" presId="urn:microsoft.com/office/officeart/2008/layout/VerticalAccentList"/>
    <dgm:cxn modelId="{20CAC140-FC85-462B-9A39-A429ABC2B112}" type="presParOf" srcId="{3137AAF2-B5F5-4397-8B3E-08CFB095E26A}" destId="{4A2D294C-343D-4E3A-9947-6C00425E04E1}" srcOrd="4" destOrd="0" presId="urn:microsoft.com/office/officeart/2008/layout/VerticalAccentList"/>
    <dgm:cxn modelId="{EBB90100-A20D-4184-91BA-750221E3CDEE}" type="presParOf" srcId="{4A2D294C-343D-4E3A-9947-6C00425E04E1}" destId="{556CAFED-43F9-4278-9C6D-60B8182B0E2F}" srcOrd="0" destOrd="0" presId="urn:microsoft.com/office/officeart/2008/layout/VerticalAccentList"/>
    <dgm:cxn modelId="{AF4E36B9-92F6-45F8-95F0-C27497190CD2}" type="presParOf" srcId="{4A2D294C-343D-4E3A-9947-6C00425E04E1}" destId="{22ED36D6-EBF9-49DD-9D33-FFE6F5014265}" srcOrd="1" destOrd="0" presId="urn:microsoft.com/office/officeart/2008/layout/VerticalAccentList"/>
    <dgm:cxn modelId="{4A4A527F-F020-468C-8719-7745541B8799}" type="presParOf" srcId="{4A2D294C-343D-4E3A-9947-6C00425E04E1}" destId="{525AE709-18CD-4B78-ACF3-B2DCF0CA897F}" srcOrd="2" destOrd="0" presId="urn:microsoft.com/office/officeart/2008/layout/VerticalAccentList"/>
    <dgm:cxn modelId="{C18A4E43-1DBA-43ED-B19D-B1801E3DD23E}" type="presParOf" srcId="{4A2D294C-343D-4E3A-9947-6C00425E04E1}" destId="{1D018D6C-7EE6-41F5-B191-C83F00CC5E44}" srcOrd="3" destOrd="0" presId="urn:microsoft.com/office/officeart/2008/layout/VerticalAccentList"/>
    <dgm:cxn modelId="{EA1AE3A6-E43E-4035-BD11-3973864890A4}" type="presParOf" srcId="{4A2D294C-343D-4E3A-9947-6C00425E04E1}" destId="{EFF55A7D-EDCD-4EE5-BBD1-9DA977C84F9C}" srcOrd="4" destOrd="0" presId="urn:microsoft.com/office/officeart/2008/layout/VerticalAccentList"/>
    <dgm:cxn modelId="{B37D020E-753B-45A3-8E7F-51F246D126D9}" type="presParOf" srcId="{4A2D294C-343D-4E3A-9947-6C00425E04E1}" destId="{8766CE5D-897A-435F-B876-9B7349C2F8E4}" srcOrd="5" destOrd="0" presId="urn:microsoft.com/office/officeart/2008/layout/VerticalAccentList"/>
    <dgm:cxn modelId="{044F0E0F-C672-48D5-91C6-C0E4EA17ABD6}" type="presParOf" srcId="{4A2D294C-343D-4E3A-9947-6C00425E04E1}" destId="{04CEA3FD-F9DE-4FBC-8B16-E1023A59EEAC}" srcOrd="6" destOrd="0" presId="urn:microsoft.com/office/officeart/2008/layout/VerticalAccentList"/>
    <dgm:cxn modelId="{3935E384-34EB-4C51-AEC7-A6F6FB3E205C}" type="presParOf" srcId="{3137AAF2-B5F5-4397-8B3E-08CFB095E26A}" destId="{097435D7-0DBA-49DE-8D8F-54B1AB9B3659}" srcOrd="5" destOrd="0" presId="urn:microsoft.com/office/officeart/2008/layout/VerticalAccentList"/>
    <dgm:cxn modelId="{B0E441CD-5DFA-462C-91FE-19C9594FF0D3}" type="presParOf" srcId="{3137AAF2-B5F5-4397-8B3E-08CFB095E26A}" destId="{CF7FAF59-B0D2-465A-887C-62BEE7C8FA91}" srcOrd="6" destOrd="0" presId="urn:microsoft.com/office/officeart/2008/layout/VerticalAccentList"/>
    <dgm:cxn modelId="{9CC409AF-90E1-44EB-9A9E-8BDDE681EA93}" type="presParOf" srcId="{CF7FAF59-B0D2-465A-887C-62BEE7C8FA91}" destId="{3C51310B-5948-42F1-9728-89F3031DE199}" srcOrd="0" destOrd="0" presId="urn:microsoft.com/office/officeart/2008/layout/VerticalAccentList"/>
    <dgm:cxn modelId="{88A75E31-6755-4829-ADB7-9CCC43D83258}" type="presParOf" srcId="{3137AAF2-B5F5-4397-8B3E-08CFB095E26A}" destId="{4AFE6243-C0ED-47DD-AE40-04DC49D90948}" srcOrd="7" destOrd="0" presId="urn:microsoft.com/office/officeart/2008/layout/VerticalAccentList"/>
    <dgm:cxn modelId="{4A59FEA0-4852-4004-BBED-DB7E73F7E55A}" type="presParOf" srcId="{4AFE6243-C0ED-47DD-AE40-04DC49D90948}" destId="{7EF3B5E4-AEB9-4883-B104-1286C05078D0}" srcOrd="0" destOrd="0" presId="urn:microsoft.com/office/officeart/2008/layout/VerticalAccentList"/>
    <dgm:cxn modelId="{13CEEEF1-4D65-42F9-A043-64068290B49F}" type="presParOf" srcId="{4AFE6243-C0ED-47DD-AE40-04DC49D90948}" destId="{1D856D22-B280-4656-94CF-63DF3BBA0F7A}" srcOrd="1" destOrd="0" presId="urn:microsoft.com/office/officeart/2008/layout/VerticalAccentList"/>
    <dgm:cxn modelId="{D1BC839D-9B74-414E-94F1-F4144A715A16}" type="presParOf" srcId="{4AFE6243-C0ED-47DD-AE40-04DC49D90948}" destId="{F3E2182D-0856-4C98-BF4B-B94ED801B583}" srcOrd="2" destOrd="0" presId="urn:microsoft.com/office/officeart/2008/layout/VerticalAccentList"/>
    <dgm:cxn modelId="{A2087C11-5BD0-4EB2-AE84-35F6977CBE0C}" type="presParOf" srcId="{4AFE6243-C0ED-47DD-AE40-04DC49D90948}" destId="{8A90C63A-6E5C-4BD7-9C24-CC21695FA052}" srcOrd="3" destOrd="0" presId="urn:microsoft.com/office/officeart/2008/layout/VerticalAccentList"/>
    <dgm:cxn modelId="{61878428-3E43-4DE1-AC70-81FE850CADC6}" type="presParOf" srcId="{4AFE6243-C0ED-47DD-AE40-04DC49D90948}" destId="{5B4CD91D-0C2D-41F4-936D-BDA952821814}" srcOrd="4" destOrd="0" presId="urn:microsoft.com/office/officeart/2008/layout/VerticalAccentList"/>
    <dgm:cxn modelId="{F2AFB54B-3CA4-4C5F-8000-33218636987C}" type="presParOf" srcId="{4AFE6243-C0ED-47DD-AE40-04DC49D90948}" destId="{90426880-94BB-4B8A-988B-438E05364FD6}" srcOrd="5" destOrd="0" presId="urn:microsoft.com/office/officeart/2008/layout/VerticalAccentList"/>
    <dgm:cxn modelId="{178A91B3-0FE2-4809-85BA-DBE31AD74828}" type="presParOf" srcId="{4AFE6243-C0ED-47DD-AE40-04DC49D90948}" destId="{AA3140E7-E147-4CA9-BBC6-B96E19526484}" srcOrd="6" destOrd="0" presId="urn:microsoft.com/office/officeart/2008/layout/VerticalAccentList"/>
    <dgm:cxn modelId="{940BB681-193D-4998-BADD-62A003D3D8A3}" type="presParOf" srcId="{3137AAF2-B5F5-4397-8B3E-08CFB095E26A}" destId="{9E4A8BE4-D305-4B30-B8AF-D73A0BD68EBE}" srcOrd="8" destOrd="0" presId="urn:microsoft.com/office/officeart/2008/layout/VerticalAccentList"/>
    <dgm:cxn modelId="{32004DDB-DC01-47C1-BBD2-2730B71A78B8}" type="presParOf" srcId="{3137AAF2-B5F5-4397-8B3E-08CFB095E26A}" destId="{B71F2CE6-FB11-49E8-B6C7-93D803897120}" srcOrd="9" destOrd="0" presId="urn:microsoft.com/office/officeart/2008/layout/VerticalAccentList"/>
    <dgm:cxn modelId="{5E155E96-D682-4848-B03C-38B39D1342C8}" type="presParOf" srcId="{B71F2CE6-FB11-49E8-B6C7-93D803897120}" destId="{1194CA41-4A1D-41F4-AE90-41090FA80363}" srcOrd="0" destOrd="0" presId="urn:microsoft.com/office/officeart/2008/layout/VerticalAccentList"/>
    <dgm:cxn modelId="{AAD09E91-2D3E-408C-97E2-3A0F9D60CF9F}" type="presParOf" srcId="{3137AAF2-B5F5-4397-8B3E-08CFB095E26A}" destId="{DE35EA49-E3A0-4500-987F-35D2838E7987}" srcOrd="10" destOrd="0" presId="urn:microsoft.com/office/officeart/2008/layout/VerticalAccentList"/>
    <dgm:cxn modelId="{F2C128D4-341D-4EE9-851F-B5501D1AA410}" type="presParOf" srcId="{DE35EA49-E3A0-4500-987F-35D2838E7987}" destId="{4BB8AE68-9377-4994-A1AE-3385F71ACEA8}" srcOrd="0" destOrd="0" presId="urn:microsoft.com/office/officeart/2008/layout/VerticalAccentList"/>
    <dgm:cxn modelId="{14C424B3-8AB8-418B-9759-9C97C56AD4AB}" type="presParOf" srcId="{DE35EA49-E3A0-4500-987F-35D2838E7987}" destId="{58E12CD2-D5C6-4DAF-8014-ABEF2D17AFC9}" srcOrd="1" destOrd="0" presId="urn:microsoft.com/office/officeart/2008/layout/VerticalAccentList"/>
    <dgm:cxn modelId="{F8743480-B40E-4277-9B04-1F65DF7A97B6}" type="presParOf" srcId="{DE35EA49-E3A0-4500-987F-35D2838E7987}" destId="{A3554288-6903-471A-A25B-BFD9D3D3040D}" srcOrd="2" destOrd="0" presId="urn:microsoft.com/office/officeart/2008/layout/VerticalAccentList"/>
    <dgm:cxn modelId="{20412067-64D7-4ED6-A028-DAB9BFCC2918}" type="presParOf" srcId="{DE35EA49-E3A0-4500-987F-35D2838E7987}" destId="{0E55A2C0-7C7E-4662-900B-0CD8F03870E5}" srcOrd="3" destOrd="0" presId="urn:microsoft.com/office/officeart/2008/layout/VerticalAccentList"/>
    <dgm:cxn modelId="{84ABBD02-023B-4995-AC39-9499A2161A7C}" type="presParOf" srcId="{DE35EA49-E3A0-4500-987F-35D2838E7987}" destId="{A25CF38B-EAB4-453D-9602-29344FB576E8}" srcOrd="4" destOrd="0" presId="urn:microsoft.com/office/officeart/2008/layout/VerticalAccentList"/>
    <dgm:cxn modelId="{D12C9952-CB62-49FC-8B83-20EE82C108C2}" type="presParOf" srcId="{DE35EA49-E3A0-4500-987F-35D2838E7987}" destId="{37B263F6-1B53-4228-9CCA-A764A922618C}" srcOrd="5" destOrd="0" presId="urn:microsoft.com/office/officeart/2008/layout/VerticalAccentList"/>
    <dgm:cxn modelId="{EC0D5029-F284-4AEA-89BF-617069B8A957}" type="presParOf" srcId="{DE35EA49-E3A0-4500-987F-35D2838E7987}" destId="{7E14F22E-CDD3-4FB3-A494-321DC4863E21}" srcOrd="6" destOrd="0" presId="urn:microsoft.com/office/officeart/2008/layout/VerticalAccentList"/>
    <dgm:cxn modelId="{E7FF4DBB-DF69-4B8B-871C-B064E305AB80}" type="presParOf" srcId="{3137AAF2-B5F5-4397-8B3E-08CFB095E26A}" destId="{5B8BEAB0-B264-4F06-86E8-6053760D4587}" srcOrd="11" destOrd="0" presId="urn:microsoft.com/office/officeart/2008/layout/VerticalAccentList"/>
    <dgm:cxn modelId="{C764DF08-1B76-41BD-98A5-7C4044022B14}" type="presParOf" srcId="{3137AAF2-B5F5-4397-8B3E-08CFB095E26A}" destId="{AC9A85D4-9AFD-4C34-B0D2-BDCA519EB515}" srcOrd="12" destOrd="0" presId="urn:microsoft.com/office/officeart/2008/layout/VerticalAccentList"/>
    <dgm:cxn modelId="{1D26A4C4-E820-49AE-9165-1EDF103FFA83}" type="presParOf" srcId="{AC9A85D4-9AFD-4C34-B0D2-BDCA519EB515}" destId="{08A3AAE7-339D-495C-93F7-B633FD662DCF}" srcOrd="0" destOrd="0" presId="urn:microsoft.com/office/officeart/2008/layout/VerticalAccentList"/>
    <dgm:cxn modelId="{0FF182B6-94A7-4863-BA16-9A4D7BD4DF90}" type="presParOf" srcId="{3137AAF2-B5F5-4397-8B3E-08CFB095E26A}" destId="{94262A35-55D7-4341-A307-678B9751462D}" srcOrd="13" destOrd="0" presId="urn:microsoft.com/office/officeart/2008/layout/VerticalAccentList"/>
    <dgm:cxn modelId="{DE6CAB26-591F-45A8-B6C8-DE123F40E455}" type="presParOf" srcId="{94262A35-55D7-4341-A307-678B9751462D}" destId="{F4EDBB98-F7DE-4525-9F00-CCAE4F1CC6BA}" srcOrd="0" destOrd="0" presId="urn:microsoft.com/office/officeart/2008/layout/VerticalAccentList"/>
    <dgm:cxn modelId="{9811E628-95F3-438E-B240-4C421D94CEF3}" type="presParOf" srcId="{94262A35-55D7-4341-A307-678B9751462D}" destId="{5C3B495A-B6F9-4E27-B744-0BF9C434E019}" srcOrd="1" destOrd="0" presId="urn:microsoft.com/office/officeart/2008/layout/VerticalAccentList"/>
    <dgm:cxn modelId="{6FEA831B-95FB-45F2-ABF2-D9377090C3E1}" type="presParOf" srcId="{94262A35-55D7-4341-A307-678B9751462D}" destId="{861C4EA3-F7FC-491D-B171-5F14E692D3D6}" srcOrd="2" destOrd="0" presId="urn:microsoft.com/office/officeart/2008/layout/VerticalAccentList"/>
    <dgm:cxn modelId="{A8DD32CE-EA61-452D-9300-7E68C0979505}" type="presParOf" srcId="{94262A35-55D7-4341-A307-678B9751462D}" destId="{67F03860-9F91-45C1-9B89-182BE20820BB}" srcOrd="3" destOrd="0" presId="urn:microsoft.com/office/officeart/2008/layout/VerticalAccentList"/>
    <dgm:cxn modelId="{44DDDF21-67F7-48E6-80F5-5B2E3513DBDF}" type="presParOf" srcId="{94262A35-55D7-4341-A307-678B9751462D}" destId="{87BA386B-A65A-4C94-AE6A-773B1117133F}" srcOrd="4" destOrd="0" presId="urn:microsoft.com/office/officeart/2008/layout/VerticalAccentList"/>
    <dgm:cxn modelId="{B16E5B7A-9AC5-430B-BE47-17A0763FC43C}" type="presParOf" srcId="{94262A35-55D7-4341-A307-678B9751462D}" destId="{D64952B3-3523-49E7-B9D6-3B4D668405E8}" srcOrd="5" destOrd="0" presId="urn:microsoft.com/office/officeart/2008/layout/VerticalAccentList"/>
    <dgm:cxn modelId="{6FDA8952-AC10-47D0-9844-956B3FC3AC31}" type="presParOf" srcId="{94262A35-55D7-4341-A307-678B9751462D}" destId="{4731FEB8-10FD-4C59-B6D7-6A1B6AE23202}" srcOrd="6"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BA59CED-5726-4237-8110-F4BA5C822CAB}" type="doc">
      <dgm:prSet loTypeId="urn:microsoft.com/office/officeart/2008/layout/VerticalAccentList" loCatId="list" qsTypeId="urn:microsoft.com/office/officeart/2005/8/quickstyle/simple1" qsCatId="simple" csTypeId="urn:microsoft.com/office/officeart/2005/8/colors/accent1_2" csCatId="accent1" phldr="1"/>
      <dgm:spPr/>
      <dgm:t>
        <a:bodyPr/>
        <a:lstStyle/>
        <a:p>
          <a:endParaRPr lang="en-US"/>
        </a:p>
      </dgm:t>
    </dgm:pt>
    <dgm:pt modelId="{DB414251-C1AC-42A3-AE5A-49794A52221A}">
      <dgm:prSet phldrT="[Text]"/>
      <dgm:spPr/>
      <dgm:t>
        <a:bodyPr/>
        <a:lstStyle/>
        <a:p>
          <a:r>
            <a:rPr lang="en-US" dirty="0">
              <a:latin typeface="Arial" panose="020B0604020202020204" pitchFamily="34" charset="0"/>
              <a:cs typeface="Arial" panose="020B0604020202020204" pitchFamily="34" charset="0"/>
            </a:rPr>
            <a:t>The cost of failure</a:t>
          </a:r>
        </a:p>
      </dgm:t>
    </dgm:pt>
    <dgm:pt modelId="{6634C769-078A-4A24-B136-55E2A3767022}" type="parTrans" cxnId="{C0ACDC0D-503C-41C1-B3B8-E7C5CEDBE3B7}">
      <dgm:prSet/>
      <dgm:spPr/>
      <dgm:t>
        <a:bodyPr/>
        <a:lstStyle/>
        <a:p>
          <a:endParaRPr lang="en-US">
            <a:latin typeface="Arial" panose="020B0604020202020204" pitchFamily="34" charset="0"/>
            <a:cs typeface="Arial" panose="020B0604020202020204" pitchFamily="34" charset="0"/>
          </a:endParaRPr>
        </a:p>
      </dgm:t>
    </dgm:pt>
    <dgm:pt modelId="{00678738-6937-4114-A31D-5877FD01613D}" type="sibTrans" cxnId="{C0ACDC0D-503C-41C1-B3B8-E7C5CEDBE3B7}">
      <dgm:prSet/>
      <dgm:spPr/>
      <dgm:t>
        <a:bodyPr/>
        <a:lstStyle/>
        <a:p>
          <a:endParaRPr lang="en-US">
            <a:latin typeface="Arial" panose="020B0604020202020204" pitchFamily="34" charset="0"/>
            <a:cs typeface="Arial" panose="020B0604020202020204" pitchFamily="34" charset="0"/>
          </a:endParaRPr>
        </a:p>
      </dgm:t>
    </dgm:pt>
    <dgm:pt modelId="{166D07C3-3528-4DC3-9E09-B8D75FD742FF}">
      <dgm:prSet phldrT="[Text]"/>
      <dgm:spPr/>
      <dgm:t>
        <a:bodyPr/>
        <a:lstStyle/>
        <a:p>
          <a:r>
            <a:rPr lang="en-US" dirty="0">
              <a:latin typeface="Arial" panose="020B0604020202020204" pitchFamily="34" charset="0"/>
              <a:cs typeface="Arial" panose="020B0604020202020204" pitchFamily="34" charset="0"/>
            </a:rPr>
            <a:t>The evidence</a:t>
          </a:r>
        </a:p>
      </dgm:t>
    </dgm:pt>
    <dgm:pt modelId="{507FA02D-36A3-4790-9589-4AF4081B3C14}" type="parTrans" cxnId="{3BDBC14B-B4E5-471B-8EEE-EE20CF15D98D}">
      <dgm:prSet/>
      <dgm:spPr/>
      <dgm:t>
        <a:bodyPr/>
        <a:lstStyle/>
        <a:p>
          <a:endParaRPr lang="en-US">
            <a:latin typeface="Arial" panose="020B0604020202020204" pitchFamily="34" charset="0"/>
            <a:cs typeface="Arial" panose="020B0604020202020204" pitchFamily="34" charset="0"/>
          </a:endParaRPr>
        </a:p>
      </dgm:t>
    </dgm:pt>
    <dgm:pt modelId="{EE78BF7C-0341-49F3-815E-3767E40581BA}" type="sibTrans" cxnId="{3BDBC14B-B4E5-471B-8EEE-EE20CF15D98D}">
      <dgm:prSet/>
      <dgm:spPr/>
      <dgm:t>
        <a:bodyPr/>
        <a:lstStyle/>
        <a:p>
          <a:endParaRPr lang="en-US">
            <a:latin typeface="Arial" panose="020B0604020202020204" pitchFamily="34" charset="0"/>
            <a:cs typeface="Arial" panose="020B0604020202020204" pitchFamily="34" charset="0"/>
          </a:endParaRPr>
        </a:p>
      </dgm:t>
    </dgm:pt>
    <dgm:pt modelId="{9A9B8CDE-2AF2-4FC8-913C-70DF93868AA7}">
      <dgm:prSet phldrT="[Text]"/>
      <dgm:spPr/>
      <dgm:t>
        <a:bodyPr/>
        <a:lstStyle/>
        <a:p>
          <a:r>
            <a:rPr lang="en-US" dirty="0">
              <a:latin typeface="Arial" panose="020B0604020202020204" pitchFamily="34" charset="0"/>
              <a:cs typeface="Arial" panose="020B0604020202020204" pitchFamily="34" charset="0"/>
            </a:rPr>
            <a:t>The business case</a:t>
          </a:r>
        </a:p>
      </dgm:t>
    </dgm:pt>
    <dgm:pt modelId="{7E638A5D-FF12-4261-A5F0-FBB850F6EC6E}" type="parTrans" cxnId="{E05F2770-45C6-457C-9188-0B5D89ADB3E5}">
      <dgm:prSet/>
      <dgm:spPr/>
      <dgm:t>
        <a:bodyPr/>
        <a:lstStyle/>
        <a:p>
          <a:endParaRPr lang="en-US">
            <a:latin typeface="Arial" panose="020B0604020202020204" pitchFamily="34" charset="0"/>
            <a:cs typeface="Arial" panose="020B0604020202020204" pitchFamily="34" charset="0"/>
          </a:endParaRPr>
        </a:p>
      </dgm:t>
    </dgm:pt>
    <dgm:pt modelId="{4DC2D6A5-451D-4BBB-A49B-785B2D18D6AC}" type="sibTrans" cxnId="{E05F2770-45C6-457C-9188-0B5D89ADB3E5}">
      <dgm:prSet/>
      <dgm:spPr/>
      <dgm:t>
        <a:bodyPr/>
        <a:lstStyle/>
        <a:p>
          <a:endParaRPr lang="en-US">
            <a:latin typeface="Arial" panose="020B0604020202020204" pitchFamily="34" charset="0"/>
            <a:cs typeface="Arial" panose="020B0604020202020204" pitchFamily="34" charset="0"/>
          </a:endParaRPr>
        </a:p>
      </dgm:t>
    </dgm:pt>
    <dgm:pt modelId="{45AB44FA-349E-4D55-ACB2-4AA9D40FFE22}">
      <dgm:prSet phldrT="[Text]"/>
      <dgm:spPr/>
      <dgm:t>
        <a:bodyPr/>
        <a:lstStyle/>
        <a:p>
          <a:r>
            <a:rPr lang="en-US" dirty="0">
              <a:latin typeface="Arial" panose="020B0604020202020204" pitchFamily="34" charset="0"/>
              <a:cs typeface="Arial" panose="020B0604020202020204" pitchFamily="34" charset="0"/>
            </a:rPr>
            <a:t>Implementation and service redesign</a:t>
          </a:r>
        </a:p>
      </dgm:t>
    </dgm:pt>
    <dgm:pt modelId="{8F9A87CE-126F-4B4A-8CB0-03F2FA21CC5C}" type="parTrans" cxnId="{E0FC323B-7F4C-4453-9426-B772FBD2AA78}">
      <dgm:prSet/>
      <dgm:spPr/>
      <dgm:t>
        <a:bodyPr/>
        <a:lstStyle/>
        <a:p>
          <a:endParaRPr lang="en-US">
            <a:latin typeface="Arial" panose="020B0604020202020204" pitchFamily="34" charset="0"/>
            <a:cs typeface="Arial" panose="020B0604020202020204" pitchFamily="34" charset="0"/>
          </a:endParaRPr>
        </a:p>
      </dgm:t>
    </dgm:pt>
    <dgm:pt modelId="{3E96A204-3634-4D2E-85C0-3DEE72D4D624}" type="sibTrans" cxnId="{E0FC323B-7F4C-4453-9426-B772FBD2AA78}">
      <dgm:prSet/>
      <dgm:spPr/>
      <dgm:t>
        <a:bodyPr/>
        <a:lstStyle/>
        <a:p>
          <a:endParaRPr lang="en-US">
            <a:latin typeface="Arial" panose="020B0604020202020204" pitchFamily="34" charset="0"/>
            <a:cs typeface="Arial" panose="020B0604020202020204" pitchFamily="34" charset="0"/>
          </a:endParaRPr>
        </a:p>
      </dgm:t>
    </dgm:pt>
    <dgm:pt modelId="{E8D52950-0207-4478-B942-E200F7322142}">
      <dgm:prSet phldrT="[Text]"/>
      <dgm:spPr/>
      <dgm:t>
        <a:bodyPr/>
        <a:lstStyle/>
        <a:p>
          <a:r>
            <a:rPr lang="en-US" dirty="0">
              <a:latin typeface="Arial" panose="020B0604020202020204" pitchFamily="34" charset="0"/>
              <a:cs typeface="Arial" panose="020B0604020202020204" pitchFamily="34" charset="0"/>
            </a:rPr>
            <a:t>The challenge</a:t>
          </a:r>
        </a:p>
      </dgm:t>
    </dgm:pt>
    <dgm:pt modelId="{29DCACCB-D711-4578-9FE8-3AFBF9E10F31}" type="parTrans" cxnId="{147BF178-E958-4199-8942-E95E8D5AC4CE}">
      <dgm:prSet/>
      <dgm:spPr/>
      <dgm:t>
        <a:bodyPr/>
        <a:lstStyle/>
        <a:p>
          <a:endParaRPr lang="en-US"/>
        </a:p>
      </dgm:t>
    </dgm:pt>
    <dgm:pt modelId="{F7C94B9D-D453-4F1D-8D12-4F3DC0CC1CC0}" type="sibTrans" cxnId="{147BF178-E958-4199-8942-E95E8D5AC4CE}">
      <dgm:prSet/>
      <dgm:spPr/>
      <dgm:t>
        <a:bodyPr/>
        <a:lstStyle/>
        <a:p>
          <a:endParaRPr lang="en-US"/>
        </a:p>
      </dgm:t>
    </dgm:pt>
    <dgm:pt modelId="{3137AAF2-B5F5-4397-8B3E-08CFB095E26A}" type="pres">
      <dgm:prSet presAssocID="{6BA59CED-5726-4237-8110-F4BA5C822CAB}" presName="Name0" presStyleCnt="0">
        <dgm:presLayoutVars>
          <dgm:chMax/>
          <dgm:chPref/>
          <dgm:dir/>
        </dgm:presLayoutVars>
      </dgm:prSet>
      <dgm:spPr/>
    </dgm:pt>
    <dgm:pt modelId="{F6D8F8AF-4C17-43F4-9F9B-BC21331E9EA2}" type="pres">
      <dgm:prSet presAssocID="{E8D52950-0207-4478-B942-E200F7322142}" presName="parenttextcomposite" presStyleCnt="0"/>
      <dgm:spPr/>
    </dgm:pt>
    <dgm:pt modelId="{0FC82392-457B-412F-B906-D808A7343CC2}" type="pres">
      <dgm:prSet presAssocID="{E8D52950-0207-4478-B942-E200F7322142}" presName="parenttext" presStyleLbl="revTx" presStyleIdx="0" presStyleCnt="5">
        <dgm:presLayoutVars>
          <dgm:chMax/>
          <dgm:chPref val="2"/>
          <dgm:bulletEnabled val="1"/>
        </dgm:presLayoutVars>
      </dgm:prSet>
      <dgm:spPr/>
    </dgm:pt>
    <dgm:pt modelId="{17B838FA-5177-41C8-91CF-96E6E42CA09D}" type="pres">
      <dgm:prSet presAssocID="{E8D52950-0207-4478-B942-E200F7322142}" presName="parallelogramComposite" presStyleCnt="0"/>
      <dgm:spPr/>
    </dgm:pt>
    <dgm:pt modelId="{2BC91B65-35E4-430C-B00C-AE7BE45210DD}" type="pres">
      <dgm:prSet presAssocID="{E8D52950-0207-4478-B942-E200F7322142}" presName="parallelogram1" presStyleLbl="alignNode1" presStyleIdx="0" presStyleCnt="35"/>
      <dgm:spPr/>
    </dgm:pt>
    <dgm:pt modelId="{9C4A299A-8A49-4685-94CF-C46E8700C018}" type="pres">
      <dgm:prSet presAssocID="{E8D52950-0207-4478-B942-E200F7322142}" presName="parallelogram2" presStyleLbl="alignNode1" presStyleIdx="1" presStyleCnt="35"/>
      <dgm:spPr/>
    </dgm:pt>
    <dgm:pt modelId="{80514BAC-D16E-40C0-8D06-52B01F422CF8}" type="pres">
      <dgm:prSet presAssocID="{E8D52950-0207-4478-B942-E200F7322142}" presName="parallelogram3" presStyleLbl="alignNode1" presStyleIdx="2" presStyleCnt="35"/>
      <dgm:spPr/>
    </dgm:pt>
    <dgm:pt modelId="{30184FE8-62C6-4310-80EA-E5EE0E5A852E}" type="pres">
      <dgm:prSet presAssocID="{E8D52950-0207-4478-B942-E200F7322142}" presName="parallelogram4" presStyleLbl="alignNode1" presStyleIdx="3" presStyleCnt="35"/>
      <dgm:spPr/>
    </dgm:pt>
    <dgm:pt modelId="{E79410EF-1FDE-4858-9026-3D790F82CC2E}" type="pres">
      <dgm:prSet presAssocID="{E8D52950-0207-4478-B942-E200F7322142}" presName="parallelogram5" presStyleLbl="alignNode1" presStyleIdx="4" presStyleCnt="35"/>
      <dgm:spPr/>
    </dgm:pt>
    <dgm:pt modelId="{87BBD325-778F-46E0-8B67-0EAC2E0D7D56}" type="pres">
      <dgm:prSet presAssocID="{E8D52950-0207-4478-B942-E200F7322142}" presName="parallelogram6" presStyleLbl="alignNode1" presStyleIdx="5" presStyleCnt="35"/>
      <dgm:spPr/>
    </dgm:pt>
    <dgm:pt modelId="{7B842AF1-F363-4CA4-B36D-D755BC14CE38}" type="pres">
      <dgm:prSet presAssocID="{E8D52950-0207-4478-B942-E200F7322142}" presName="parallelogram7" presStyleLbl="alignNode1" presStyleIdx="6" presStyleCnt="35"/>
      <dgm:spPr/>
    </dgm:pt>
    <dgm:pt modelId="{D6A5EB3F-963B-41D9-89AA-E914EA3EE5D2}" type="pres">
      <dgm:prSet presAssocID="{F7C94B9D-D453-4F1D-8D12-4F3DC0CC1CC0}" presName="sibTrans" presStyleCnt="0"/>
      <dgm:spPr/>
    </dgm:pt>
    <dgm:pt modelId="{61A16BDD-67EF-4278-BCEE-1DAEC3E1EE0F}" type="pres">
      <dgm:prSet presAssocID="{DB414251-C1AC-42A3-AE5A-49794A52221A}" presName="parenttextcomposite" presStyleCnt="0"/>
      <dgm:spPr/>
    </dgm:pt>
    <dgm:pt modelId="{C59B18C8-90FF-4E49-8FC7-33D26A527EF5}" type="pres">
      <dgm:prSet presAssocID="{DB414251-C1AC-42A3-AE5A-49794A52221A}" presName="parenttext" presStyleLbl="revTx" presStyleIdx="1" presStyleCnt="5">
        <dgm:presLayoutVars>
          <dgm:chMax/>
          <dgm:chPref val="2"/>
          <dgm:bulletEnabled val="1"/>
        </dgm:presLayoutVars>
      </dgm:prSet>
      <dgm:spPr/>
    </dgm:pt>
    <dgm:pt modelId="{4A2D294C-343D-4E3A-9947-6C00425E04E1}" type="pres">
      <dgm:prSet presAssocID="{DB414251-C1AC-42A3-AE5A-49794A52221A}" presName="parallelogramComposite" presStyleCnt="0"/>
      <dgm:spPr/>
    </dgm:pt>
    <dgm:pt modelId="{556CAFED-43F9-4278-9C6D-60B8182B0E2F}" type="pres">
      <dgm:prSet presAssocID="{DB414251-C1AC-42A3-AE5A-49794A52221A}" presName="parallelogram1" presStyleLbl="alignNode1" presStyleIdx="7" presStyleCnt="35"/>
      <dgm:spPr>
        <a:solidFill>
          <a:schemeClr val="accent2"/>
        </a:solidFill>
      </dgm:spPr>
    </dgm:pt>
    <dgm:pt modelId="{22ED36D6-EBF9-49DD-9D33-FFE6F5014265}" type="pres">
      <dgm:prSet presAssocID="{DB414251-C1AC-42A3-AE5A-49794A52221A}" presName="parallelogram2" presStyleLbl="alignNode1" presStyleIdx="8" presStyleCnt="35"/>
      <dgm:spPr>
        <a:solidFill>
          <a:schemeClr val="accent2"/>
        </a:solidFill>
      </dgm:spPr>
    </dgm:pt>
    <dgm:pt modelId="{525AE709-18CD-4B78-ACF3-B2DCF0CA897F}" type="pres">
      <dgm:prSet presAssocID="{DB414251-C1AC-42A3-AE5A-49794A52221A}" presName="parallelogram3" presStyleLbl="alignNode1" presStyleIdx="9" presStyleCnt="35"/>
      <dgm:spPr>
        <a:solidFill>
          <a:schemeClr val="accent2"/>
        </a:solidFill>
      </dgm:spPr>
    </dgm:pt>
    <dgm:pt modelId="{1D018D6C-7EE6-41F5-B191-C83F00CC5E44}" type="pres">
      <dgm:prSet presAssocID="{DB414251-C1AC-42A3-AE5A-49794A52221A}" presName="parallelogram4" presStyleLbl="alignNode1" presStyleIdx="10" presStyleCnt="35"/>
      <dgm:spPr>
        <a:solidFill>
          <a:schemeClr val="accent2"/>
        </a:solidFill>
      </dgm:spPr>
    </dgm:pt>
    <dgm:pt modelId="{EFF55A7D-EDCD-4EE5-BBD1-9DA977C84F9C}" type="pres">
      <dgm:prSet presAssocID="{DB414251-C1AC-42A3-AE5A-49794A52221A}" presName="parallelogram5" presStyleLbl="alignNode1" presStyleIdx="11" presStyleCnt="35"/>
      <dgm:spPr>
        <a:solidFill>
          <a:schemeClr val="accent2"/>
        </a:solidFill>
      </dgm:spPr>
    </dgm:pt>
    <dgm:pt modelId="{8766CE5D-897A-435F-B876-9B7349C2F8E4}" type="pres">
      <dgm:prSet presAssocID="{DB414251-C1AC-42A3-AE5A-49794A52221A}" presName="parallelogram6" presStyleLbl="alignNode1" presStyleIdx="12" presStyleCnt="35"/>
      <dgm:spPr>
        <a:solidFill>
          <a:schemeClr val="accent2"/>
        </a:solidFill>
      </dgm:spPr>
    </dgm:pt>
    <dgm:pt modelId="{04CEA3FD-F9DE-4FBC-8B16-E1023A59EEAC}" type="pres">
      <dgm:prSet presAssocID="{DB414251-C1AC-42A3-AE5A-49794A52221A}" presName="parallelogram7" presStyleLbl="alignNode1" presStyleIdx="13" presStyleCnt="35"/>
      <dgm:spPr>
        <a:solidFill>
          <a:schemeClr val="accent2"/>
        </a:solidFill>
      </dgm:spPr>
    </dgm:pt>
    <dgm:pt modelId="{097435D7-0DBA-49DE-8D8F-54B1AB9B3659}" type="pres">
      <dgm:prSet presAssocID="{00678738-6937-4114-A31D-5877FD01613D}" presName="sibTrans" presStyleCnt="0"/>
      <dgm:spPr/>
    </dgm:pt>
    <dgm:pt modelId="{CF7FAF59-B0D2-465A-887C-62BEE7C8FA91}" type="pres">
      <dgm:prSet presAssocID="{166D07C3-3528-4DC3-9E09-B8D75FD742FF}" presName="parenttextcomposite" presStyleCnt="0"/>
      <dgm:spPr/>
    </dgm:pt>
    <dgm:pt modelId="{3C51310B-5948-42F1-9728-89F3031DE199}" type="pres">
      <dgm:prSet presAssocID="{166D07C3-3528-4DC3-9E09-B8D75FD742FF}" presName="parenttext" presStyleLbl="revTx" presStyleIdx="2" presStyleCnt="5">
        <dgm:presLayoutVars>
          <dgm:chMax/>
          <dgm:chPref val="2"/>
          <dgm:bulletEnabled val="1"/>
        </dgm:presLayoutVars>
      </dgm:prSet>
      <dgm:spPr/>
    </dgm:pt>
    <dgm:pt modelId="{4AFE6243-C0ED-47DD-AE40-04DC49D90948}" type="pres">
      <dgm:prSet presAssocID="{166D07C3-3528-4DC3-9E09-B8D75FD742FF}" presName="parallelogramComposite" presStyleCnt="0"/>
      <dgm:spPr/>
    </dgm:pt>
    <dgm:pt modelId="{7EF3B5E4-AEB9-4883-B104-1286C05078D0}" type="pres">
      <dgm:prSet presAssocID="{166D07C3-3528-4DC3-9E09-B8D75FD742FF}" presName="parallelogram1" presStyleLbl="alignNode1" presStyleIdx="14" presStyleCnt="35"/>
      <dgm:spPr/>
    </dgm:pt>
    <dgm:pt modelId="{1D856D22-B280-4656-94CF-63DF3BBA0F7A}" type="pres">
      <dgm:prSet presAssocID="{166D07C3-3528-4DC3-9E09-B8D75FD742FF}" presName="parallelogram2" presStyleLbl="alignNode1" presStyleIdx="15" presStyleCnt="35"/>
      <dgm:spPr/>
    </dgm:pt>
    <dgm:pt modelId="{F3E2182D-0856-4C98-BF4B-B94ED801B583}" type="pres">
      <dgm:prSet presAssocID="{166D07C3-3528-4DC3-9E09-B8D75FD742FF}" presName="parallelogram3" presStyleLbl="alignNode1" presStyleIdx="16" presStyleCnt="35"/>
      <dgm:spPr/>
    </dgm:pt>
    <dgm:pt modelId="{8A90C63A-6E5C-4BD7-9C24-CC21695FA052}" type="pres">
      <dgm:prSet presAssocID="{166D07C3-3528-4DC3-9E09-B8D75FD742FF}" presName="parallelogram4" presStyleLbl="alignNode1" presStyleIdx="17" presStyleCnt="35"/>
      <dgm:spPr/>
    </dgm:pt>
    <dgm:pt modelId="{5B4CD91D-0C2D-41F4-936D-BDA952821814}" type="pres">
      <dgm:prSet presAssocID="{166D07C3-3528-4DC3-9E09-B8D75FD742FF}" presName="parallelogram5" presStyleLbl="alignNode1" presStyleIdx="18" presStyleCnt="35"/>
      <dgm:spPr/>
    </dgm:pt>
    <dgm:pt modelId="{90426880-94BB-4B8A-988B-438E05364FD6}" type="pres">
      <dgm:prSet presAssocID="{166D07C3-3528-4DC3-9E09-B8D75FD742FF}" presName="parallelogram6" presStyleLbl="alignNode1" presStyleIdx="19" presStyleCnt="35"/>
      <dgm:spPr/>
    </dgm:pt>
    <dgm:pt modelId="{AA3140E7-E147-4CA9-BBC6-B96E19526484}" type="pres">
      <dgm:prSet presAssocID="{166D07C3-3528-4DC3-9E09-B8D75FD742FF}" presName="parallelogram7" presStyleLbl="alignNode1" presStyleIdx="20" presStyleCnt="35"/>
      <dgm:spPr/>
    </dgm:pt>
    <dgm:pt modelId="{9E4A8BE4-D305-4B30-B8AF-D73A0BD68EBE}" type="pres">
      <dgm:prSet presAssocID="{EE78BF7C-0341-49F3-815E-3767E40581BA}" presName="sibTrans" presStyleCnt="0"/>
      <dgm:spPr/>
    </dgm:pt>
    <dgm:pt modelId="{B71F2CE6-FB11-49E8-B6C7-93D803897120}" type="pres">
      <dgm:prSet presAssocID="{9A9B8CDE-2AF2-4FC8-913C-70DF93868AA7}" presName="parenttextcomposite" presStyleCnt="0"/>
      <dgm:spPr/>
    </dgm:pt>
    <dgm:pt modelId="{1194CA41-4A1D-41F4-AE90-41090FA80363}" type="pres">
      <dgm:prSet presAssocID="{9A9B8CDE-2AF2-4FC8-913C-70DF93868AA7}" presName="parenttext" presStyleLbl="revTx" presStyleIdx="3" presStyleCnt="5">
        <dgm:presLayoutVars>
          <dgm:chMax/>
          <dgm:chPref val="2"/>
          <dgm:bulletEnabled val="1"/>
        </dgm:presLayoutVars>
      </dgm:prSet>
      <dgm:spPr/>
    </dgm:pt>
    <dgm:pt modelId="{DE35EA49-E3A0-4500-987F-35D2838E7987}" type="pres">
      <dgm:prSet presAssocID="{9A9B8CDE-2AF2-4FC8-913C-70DF93868AA7}" presName="parallelogramComposite" presStyleCnt="0"/>
      <dgm:spPr/>
    </dgm:pt>
    <dgm:pt modelId="{4BB8AE68-9377-4994-A1AE-3385F71ACEA8}" type="pres">
      <dgm:prSet presAssocID="{9A9B8CDE-2AF2-4FC8-913C-70DF93868AA7}" presName="parallelogram1" presStyleLbl="alignNode1" presStyleIdx="21" presStyleCnt="35"/>
      <dgm:spPr/>
    </dgm:pt>
    <dgm:pt modelId="{58E12CD2-D5C6-4DAF-8014-ABEF2D17AFC9}" type="pres">
      <dgm:prSet presAssocID="{9A9B8CDE-2AF2-4FC8-913C-70DF93868AA7}" presName="parallelogram2" presStyleLbl="alignNode1" presStyleIdx="22" presStyleCnt="35"/>
      <dgm:spPr/>
    </dgm:pt>
    <dgm:pt modelId="{A3554288-6903-471A-A25B-BFD9D3D3040D}" type="pres">
      <dgm:prSet presAssocID="{9A9B8CDE-2AF2-4FC8-913C-70DF93868AA7}" presName="parallelogram3" presStyleLbl="alignNode1" presStyleIdx="23" presStyleCnt="35"/>
      <dgm:spPr/>
    </dgm:pt>
    <dgm:pt modelId="{0E55A2C0-7C7E-4662-900B-0CD8F03870E5}" type="pres">
      <dgm:prSet presAssocID="{9A9B8CDE-2AF2-4FC8-913C-70DF93868AA7}" presName="parallelogram4" presStyleLbl="alignNode1" presStyleIdx="24" presStyleCnt="35"/>
      <dgm:spPr/>
    </dgm:pt>
    <dgm:pt modelId="{A25CF38B-EAB4-453D-9602-29344FB576E8}" type="pres">
      <dgm:prSet presAssocID="{9A9B8CDE-2AF2-4FC8-913C-70DF93868AA7}" presName="parallelogram5" presStyleLbl="alignNode1" presStyleIdx="25" presStyleCnt="35"/>
      <dgm:spPr/>
    </dgm:pt>
    <dgm:pt modelId="{37B263F6-1B53-4228-9CCA-A764A922618C}" type="pres">
      <dgm:prSet presAssocID="{9A9B8CDE-2AF2-4FC8-913C-70DF93868AA7}" presName="parallelogram6" presStyleLbl="alignNode1" presStyleIdx="26" presStyleCnt="35"/>
      <dgm:spPr/>
    </dgm:pt>
    <dgm:pt modelId="{7E14F22E-CDD3-4FB3-A494-321DC4863E21}" type="pres">
      <dgm:prSet presAssocID="{9A9B8CDE-2AF2-4FC8-913C-70DF93868AA7}" presName="parallelogram7" presStyleLbl="alignNode1" presStyleIdx="27" presStyleCnt="35"/>
      <dgm:spPr/>
    </dgm:pt>
    <dgm:pt modelId="{5B8BEAB0-B264-4F06-86E8-6053760D4587}" type="pres">
      <dgm:prSet presAssocID="{4DC2D6A5-451D-4BBB-A49B-785B2D18D6AC}" presName="sibTrans" presStyleCnt="0"/>
      <dgm:spPr/>
    </dgm:pt>
    <dgm:pt modelId="{AC9A85D4-9AFD-4C34-B0D2-BDCA519EB515}" type="pres">
      <dgm:prSet presAssocID="{45AB44FA-349E-4D55-ACB2-4AA9D40FFE22}" presName="parenttextcomposite" presStyleCnt="0"/>
      <dgm:spPr/>
    </dgm:pt>
    <dgm:pt modelId="{08A3AAE7-339D-495C-93F7-B633FD662DCF}" type="pres">
      <dgm:prSet presAssocID="{45AB44FA-349E-4D55-ACB2-4AA9D40FFE22}" presName="parenttext" presStyleLbl="revTx" presStyleIdx="4" presStyleCnt="5">
        <dgm:presLayoutVars>
          <dgm:chMax/>
          <dgm:chPref val="2"/>
          <dgm:bulletEnabled val="1"/>
        </dgm:presLayoutVars>
      </dgm:prSet>
      <dgm:spPr/>
    </dgm:pt>
    <dgm:pt modelId="{94262A35-55D7-4341-A307-678B9751462D}" type="pres">
      <dgm:prSet presAssocID="{45AB44FA-349E-4D55-ACB2-4AA9D40FFE22}" presName="parallelogramComposite" presStyleCnt="0"/>
      <dgm:spPr/>
    </dgm:pt>
    <dgm:pt modelId="{F4EDBB98-F7DE-4525-9F00-CCAE4F1CC6BA}" type="pres">
      <dgm:prSet presAssocID="{45AB44FA-349E-4D55-ACB2-4AA9D40FFE22}" presName="parallelogram1" presStyleLbl="alignNode1" presStyleIdx="28" presStyleCnt="35"/>
      <dgm:spPr/>
    </dgm:pt>
    <dgm:pt modelId="{5C3B495A-B6F9-4E27-B744-0BF9C434E019}" type="pres">
      <dgm:prSet presAssocID="{45AB44FA-349E-4D55-ACB2-4AA9D40FFE22}" presName="parallelogram2" presStyleLbl="alignNode1" presStyleIdx="29" presStyleCnt="35"/>
      <dgm:spPr/>
    </dgm:pt>
    <dgm:pt modelId="{861C4EA3-F7FC-491D-B171-5F14E692D3D6}" type="pres">
      <dgm:prSet presAssocID="{45AB44FA-349E-4D55-ACB2-4AA9D40FFE22}" presName="parallelogram3" presStyleLbl="alignNode1" presStyleIdx="30" presStyleCnt="35"/>
      <dgm:spPr/>
    </dgm:pt>
    <dgm:pt modelId="{67F03860-9F91-45C1-9B89-182BE20820BB}" type="pres">
      <dgm:prSet presAssocID="{45AB44FA-349E-4D55-ACB2-4AA9D40FFE22}" presName="parallelogram4" presStyleLbl="alignNode1" presStyleIdx="31" presStyleCnt="35"/>
      <dgm:spPr/>
    </dgm:pt>
    <dgm:pt modelId="{87BA386B-A65A-4C94-AE6A-773B1117133F}" type="pres">
      <dgm:prSet presAssocID="{45AB44FA-349E-4D55-ACB2-4AA9D40FFE22}" presName="parallelogram5" presStyleLbl="alignNode1" presStyleIdx="32" presStyleCnt="35"/>
      <dgm:spPr/>
    </dgm:pt>
    <dgm:pt modelId="{D64952B3-3523-49E7-B9D6-3B4D668405E8}" type="pres">
      <dgm:prSet presAssocID="{45AB44FA-349E-4D55-ACB2-4AA9D40FFE22}" presName="parallelogram6" presStyleLbl="alignNode1" presStyleIdx="33" presStyleCnt="35"/>
      <dgm:spPr/>
    </dgm:pt>
    <dgm:pt modelId="{4731FEB8-10FD-4C59-B6D7-6A1B6AE23202}" type="pres">
      <dgm:prSet presAssocID="{45AB44FA-349E-4D55-ACB2-4AA9D40FFE22}" presName="parallelogram7" presStyleLbl="alignNode1" presStyleIdx="34" presStyleCnt="35"/>
      <dgm:spPr/>
    </dgm:pt>
  </dgm:ptLst>
  <dgm:cxnLst>
    <dgm:cxn modelId="{C0ACDC0D-503C-41C1-B3B8-E7C5CEDBE3B7}" srcId="{6BA59CED-5726-4237-8110-F4BA5C822CAB}" destId="{DB414251-C1AC-42A3-AE5A-49794A52221A}" srcOrd="1" destOrd="0" parTransId="{6634C769-078A-4A24-B136-55E2A3767022}" sibTransId="{00678738-6937-4114-A31D-5877FD01613D}"/>
    <dgm:cxn modelId="{E0FC323B-7F4C-4453-9426-B772FBD2AA78}" srcId="{6BA59CED-5726-4237-8110-F4BA5C822CAB}" destId="{45AB44FA-349E-4D55-ACB2-4AA9D40FFE22}" srcOrd="4" destOrd="0" parTransId="{8F9A87CE-126F-4B4A-8CB0-03F2FA21CC5C}" sibTransId="{3E96A204-3634-4D2E-85C0-3DEE72D4D624}"/>
    <dgm:cxn modelId="{2BBC1443-0D19-424F-A832-7D45553DFCAE}" type="presOf" srcId="{166D07C3-3528-4DC3-9E09-B8D75FD742FF}" destId="{3C51310B-5948-42F1-9728-89F3031DE199}" srcOrd="0" destOrd="0" presId="urn:microsoft.com/office/officeart/2008/layout/VerticalAccentList"/>
    <dgm:cxn modelId="{3BDBC14B-B4E5-471B-8EEE-EE20CF15D98D}" srcId="{6BA59CED-5726-4237-8110-F4BA5C822CAB}" destId="{166D07C3-3528-4DC3-9E09-B8D75FD742FF}" srcOrd="2" destOrd="0" parTransId="{507FA02D-36A3-4790-9589-4AF4081B3C14}" sibTransId="{EE78BF7C-0341-49F3-815E-3767E40581BA}"/>
    <dgm:cxn modelId="{E05F2770-45C6-457C-9188-0B5D89ADB3E5}" srcId="{6BA59CED-5726-4237-8110-F4BA5C822CAB}" destId="{9A9B8CDE-2AF2-4FC8-913C-70DF93868AA7}" srcOrd="3" destOrd="0" parTransId="{7E638A5D-FF12-4261-A5F0-FBB850F6EC6E}" sibTransId="{4DC2D6A5-451D-4BBB-A49B-785B2D18D6AC}"/>
    <dgm:cxn modelId="{8F48E771-1103-4A85-800C-436E285A00B1}" type="presOf" srcId="{45AB44FA-349E-4D55-ACB2-4AA9D40FFE22}" destId="{08A3AAE7-339D-495C-93F7-B633FD662DCF}" srcOrd="0" destOrd="0" presId="urn:microsoft.com/office/officeart/2008/layout/VerticalAccentList"/>
    <dgm:cxn modelId="{035E2D78-6727-40EA-B173-2A98D5C289A4}" type="presOf" srcId="{6BA59CED-5726-4237-8110-F4BA5C822CAB}" destId="{3137AAF2-B5F5-4397-8B3E-08CFB095E26A}" srcOrd="0" destOrd="0" presId="urn:microsoft.com/office/officeart/2008/layout/VerticalAccentList"/>
    <dgm:cxn modelId="{147BF178-E958-4199-8942-E95E8D5AC4CE}" srcId="{6BA59CED-5726-4237-8110-F4BA5C822CAB}" destId="{E8D52950-0207-4478-B942-E200F7322142}" srcOrd="0" destOrd="0" parTransId="{29DCACCB-D711-4578-9FE8-3AFBF9E10F31}" sibTransId="{F7C94B9D-D453-4F1D-8D12-4F3DC0CC1CC0}"/>
    <dgm:cxn modelId="{7B70DBAF-2A60-4282-BA9B-C3B30BC5C573}" type="presOf" srcId="{DB414251-C1AC-42A3-AE5A-49794A52221A}" destId="{C59B18C8-90FF-4E49-8FC7-33D26A527EF5}" srcOrd="0" destOrd="0" presId="urn:microsoft.com/office/officeart/2008/layout/VerticalAccentList"/>
    <dgm:cxn modelId="{C4F9F7D3-9A09-483A-B847-462EA149E897}" type="presOf" srcId="{9A9B8CDE-2AF2-4FC8-913C-70DF93868AA7}" destId="{1194CA41-4A1D-41F4-AE90-41090FA80363}" srcOrd="0" destOrd="0" presId="urn:microsoft.com/office/officeart/2008/layout/VerticalAccentList"/>
    <dgm:cxn modelId="{CDDECEFA-623E-4290-9423-880775B2668E}" type="presOf" srcId="{E8D52950-0207-4478-B942-E200F7322142}" destId="{0FC82392-457B-412F-B906-D808A7343CC2}" srcOrd="0" destOrd="0" presId="urn:microsoft.com/office/officeart/2008/layout/VerticalAccentList"/>
    <dgm:cxn modelId="{8B2CE3C1-B3FE-4EAF-BBC7-0970FDB44EE0}" type="presParOf" srcId="{3137AAF2-B5F5-4397-8B3E-08CFB095E26A}" destId="{F6D8F8AF-4C17-43F4-9F9B-BC21331E9EA2}" srcOrd="0" destOrd="0" presId="urn:microsoft.com/office/officeart/2008/layout/VerticalAccentList"/>
    <dgm:cxn modelId="{CFEB4D93-4B93-4B3D-B023-31C259DF72B0}" type="presParOf" srcId="{F6D8F8AF-4C17-43F4-9F9B-BC21331E9EA2}" destId="{0FC82392-457B-412F-B906-D808A7343CC2}" srcOrd="0" destOrd="0" presId="urn:microsoft.com/office/officeart/2008/layout/VerticalAccentList"/>
    <dgm:cxn modelId="{649B72DC-7499-4ABC-B8AE-DA5FB04A0E21}" type="presParOf" srcId="{3137AAF2-B5F5-4397-8B3E-08CFB095E26A}" destId="{17B838FA-5177-41C8-91CF-96E6E42CA09D}" srcOrd="1" destOrd="0" presId="urn:microsoft.com/office/officeart/2008/layout/VerticalAccentList"/>
    <dgm:cxn modelId="{362EBC16-6271-4D07-8925-290705CF5763}" type="presParOf" srcId="{17B838FA-5177-41C8-91CF-96E6E42CA09D}" destId="{2BC91B65-35E4-430C-B00C-AE7BE45210DD}" srcOrd="0" destOrd="0" presId="urn:microsoft.com/office/officeart/2008/layout/VerticalAccentList"/>
    <dgm:cxn modelId="{73902960-A5E2-4309-B555-3556F1DB6BF3}" type="presParOf" srcId="{17B838FA-5177-41C8-91CF-96E6E42CA09D}" destId="{9C4A299A-8A49-4685-94CF-C46E8700C018}" srcOrd="1" destOrd="0" presId="urn:microsoft.com/office/officeart/2008/layout/VerticalAccentList"/>
    <dgm:cxn modelId="{597031AD-BB3D-40E9-AA52-7A37FF452850}" type="presParOf" srcId="{17B838FA-5177-41C8-91CF-96E6E42CA09D}" destId="{80514BAC-D16E-40C0-8D06-52B01F422CF8}" srcOrd="2" destOrd="0" presId="urn:microsoft.com/office/officeart/2008/layout/VerticalAccentList"/>
    <dgm:cxn modelId="{E0A046C6-46BD-47A2-B9B7-ABE547F204D7}" type="presParOf" srcId="{17B838FA-5177-41C8-91CF-96E6E42CA09D}" destId="{30184FE8-62C6-4310-80EA-E5EE0E5A852E}" srcOrd="3" destOrd="0" presId="urn:microsoft.com/office/officeart/2008/layout/VerticalAccentList"/>
    <dgm:cxn modelId="{57FB9DB8-1CC1-4FF9-AE25-4EC8A7D4D11F}" type="presParOf" srcId="{17B838FA-5177-41C8-91CF-96E6E42CA09D}" destId="{E79410EF-1FDE-4858-9026-3D790F82CC2E}" srcOrd="4" destOrd="0" presId="urn:microsoft.com/office/officeart/2008/layout/VerticalAccentList"/>
    <dgm:cxn modelId="{82DCD047-081B-49C3-8904-5FF93E36BFFC}" type="presParOf" srcId="{17B838FA-5177-41C8-91CF-96E6E42CA09D}" destId="{87BBD325-778F-46E0-8B67-0EAC2E0D7D56}" srcOrd="5" destOrd="0" presId="urn:microsoft.com/office/officeart/2008/layout/VerticalAccentList"/>
    <dgm:cxn modelId="{21E9D41C-9D10-4455-8031-AA0B558EA291}" type="presParOf" srcId="{17B838FA-5177-41C8-91CF-96E6E42CA09D}" destId="{7B842AF1-F363-4CA4-B36D-D755BC14CE38}" srcOrd="6" destOrd="0" presId="urn:microsoft.com/office/officeart/2008/layout/VerticalAccentList"/>
    <dgm:cxn modelId="{AB67DE0E-BC72-4C18-B550-D57650D2C00A}" type="presParOf" srcId="{3137AAF2-B5F5-4397-8B3E-08CFB095E26A}" destId="{D6A5EB3F-963B-41D9-89AA-E914EA3EE5D2}" srcOrd="2" destOrd="0" presId="urn:microsoft.com/office/officeart/2008/layout/VerticalAccentList"/>
    <dgm:cxn modelId="{1ECCA9AC-71AA-4474-9575-8B822B54030A}" type="presParOf" srcId="{3137AAF2-B5F5-4397-8B3E-08CFB095E26A}" destId="{61A16BDD-67EF-4278-BCEE-1DAEC3E1EE0F}" srcOrd="3" destOrd="0" presId="urn:microsoft.com/office/officeart/2008/layout/VerticalAccentList"/>
    <dgm:cxn modelId="{0DC42767-5AA0-42B7-AB74-196CBC4BA6C2}" type="presParOf" srcId="{61A16BDD-67EF-4278-BCEE-1DAEC3E1EE0F}" destId="{C59B18C8-90FF-4E49-8FC7-33D26A527EF5}" srcOrd="0" destOrd="0" presId="urn:microsoft.com/office/officeart/2008/layout/VerticalAccentList"/>
    <dgm:cxn modelId="{20CAC140-FC85-462B-9A39-A429ABC2B112}" type="presParOf" srcId="{3137AAF2-B5F5-4397-8B3E-08CFB095E26A}" destId="{4A2D294C-343D-4E3A-9947-6C00425E04E1}" srcOrd="4" destOrd="0" presId="urn:microsoft.com/office/officeart/2008/layout/VerticalAccentList"/>
    <dgm:cxn modelId="{EBB90100-A20D-4184-91BA-750221E3CDEE}" type="presParOf" srcId="{4A2D294C-343D-4E3A-9947-6C00425E04E1}" destId="{556CAFED-43F9-4278-9C6D-60B8182B0E2F}" srcOrd="0" destOrd="0" presId="urn:microsoft.com/office/officeart/2008/layout/VerticalAccentList"/>
    <dgm:cxn modelId="{AF4E36B9-92F6-45F8-95F0-C27497190CD2}" type="presParOf" srcId="{4A2D294C-343D-4E3A-9947-6C00425E04E1}" destId="{22ED36D6-EBF9-49DD-9D33-FFE6F5014265}" srcOrd="1" destOrd="0" presId="urn:microsoft.com/office/officeart/2008/layout/VerticalAccentList"/>
    <dgm:cxn modelId="{4A4A527F-F020-468C-8719-7745541B8799}" type="presParOf" srcId="{4A2D294C-343D-4E3A-9947-6C00425E04E1}" destId="{525AE709-18CD-4B78-ACF3-B2DCF0CA897F}" srcOrd="2" destOrd="0" presId="urn:microsoft.com/office/officeart/2008/layout/VerticalAccentList"/>
    <dgm:cxn modelId="{C18A4E43-1DBA-43ED-B19D-B1801E3DD23E}" type="presParOf" srcId="{4A2D294C-343D-4E3A-9947-6C00425E04E1}" destId="{1D018D6C-7EE6-41F5-B191-C83F00CC5E44}" srcOrd="3" destOrd="0" presId="urn:microsoft.com/office/officeart/2008/layout/VerticalAccentList"/>
    <dgm:cxn modelId="{EA1AE3A6-E43E-4035-BD11-3973864890A4}" type="presParOf" srcId="{4A2D294C-343D-4E3A-9947-6C00425E04E1}" destId="{EFF55A7D-EDCD-4EE5-BBD1-9DA977C84F9C}" srcOrd="4" destOrd="0" presId="urn:microsoft.com/office/officeart/2008/layout/VerticalAccentList"/>
    <dgm:cxn modelId="{B37D020E-753B-45A3-8E7F-51F246D126D9}" type="presParOf" srcId="{4A2D294C-343D-4E3A-9947-6C00425E04E1}" destId="{8766CE5D-897A-435F-B876-9B7349C2F8E4}" srcOrd="5" destOrd="0" presId="urn:microsoft.com/office/officeart/2008/layout/VerticalAccentList"/>
    <dgm:cxn modelId="{044F0E0F-C672-48D5-91C6-C0E4EA17ABD6}" type="presParOf" srcId="{4A2D294C-343D-4E3A-9947-6C00425E04E1}" destId="{04CEA3FD-F9DE-4FBC-8B16-E1023A59EEAC}" srcOrd="6" destOrd="0" presId="urn:microsoft.com/office/officeart/2008/layout/VerticalAccentList"/>
    <dgm:cxn modelId="{3935E384-34EB-4C51-AEC7-A6F6FB3E205C}" type="presParOf" srcId="{3137AAF2-B5F5-4397-8B3E-08CFB095E26A}" destId="{097435D7-0DBA-49DE-8D8F-54B1AB9B3659}" srcOrd="5" destOrd="0" presId="urn:microsoft.com/office/officeart/2008/layout/VerticalAccentList"/>
    <dgm:cxn modelId="{B0E441CD-5DFA-462C-91FE-19C9594FF0D3}" type="presParOf" srcId="{3137AAF2-B5F5-4397-8B3E-08CFB095E26A}" destId="{CF7FAF59-B0D2-465A-887C-62BEE7C8FA91}" srcOrd="6" destOrd="0" presId="urn:microsoft.com/office/officeart/2008/layout/VerticalAccentList"/>
    <dgm:cxn modelId="{9CC409AF-90E1-44EB-9A9E-8BDDE681EA93}" type="presParOf" srcId="{CF7FAF59-B0D2-465A-887C-62BEE7C8FA91}" destId="{3C51310B-5948-42F1-9728-89F3031DE199}" srcOrd="0" destOrd="0" presId="urn:microsoft.com/office/officeart/2008/layout/VerticalAccentList"/>
    <dgm:cxn modelId="{88A75E31-6755-4829-ADB7-9CCC43D83258}" type="presParOf" srcId="{3137AAF2-B5F5-4397-8B3E-08CFB095E26A}" destId="{4AFE6243-C0ED-47DD-AE40-04DC49D90948}" srcOrd="7" destOrd="0" presId="urn:microsoft.com/office/officeart/2008/layout/VerticalAccentList"/>
    <dgm:cxn modelId="{4A59FEA0-4852-4004-BBED-DB7E73F7E55A}" type="presParOf" srcId="{4AFE6243-C0ED-47DD-AE40-04DC49D90948}" destId="{7EF3B5E4-AEB9-4883-B104-1286C05078D0}" srcOrd="0" destOrd="0" presId="urn:microsoft.com/office/officeart/2008/layout/VerticalAccentList"/>
    <dgm:cxn modelId="{13CEEEF1-4D65-42F9-A043-64068290B49F}" type="presParOf" srcId="{4AFE6243-C0ED-47DD-AE40-04DC49D90948}" destId="{1D856D22-B280-4656-94CF-63DF3BBA0F7A}" srcOrd="1" destOrd="0" presId="urn:microsoft.com/office/officeart/2008/layout/VerticalAccentList"/>
    <dgm:cxn modelId="{D1BC839D-9B74-414E-94F1-F4144A715A16}" type="presParOf" srcId="{4AFE6243-C0ED-47DD-AE40-04DC49D90948}" destId="{F3E2182D-0856-4C98-BF4B-B94ED801B583}" srcOrd="2" destOrd="0" presId="urn:microsoft.com/office/officeart/2008/layout/VerticalAccentList"/>
    <dgm:cxn modelId="{A2087C11-5BD0-4EB2-AE84-35F6977CBE0C}" type="presParOf" srcId="{4AFE6243-C0ED-47DD-AE40-04DC49D90948}" destId="{8A90C63A-6E5C-4BD7-9C24-CC21695FA052}" srcOrd="3" destOrd="0" presId="urn:microsoft.com/office/officeart/2008/layout/VerticalAccentList"/>
    <dgm:cxn modelId="{61878428-3E43-4DE1-AC70-81FE850CADC6}" type="presParOf" srcId="{4AFE6243-C0ED-47DD-AE40-04DC49D90948}" destId="{5B4CD91D-0C2D-41F4-936D-BDA952821814}" srcOrd="4" destOrd="0" presId="urn:microsoft.com/office/officeart/2008/layout/VerticalAccentList"/>
    <dgm:cxn modelId="{F2AFB54B-3CA4-4C5F-8000-33218636987C}" type="presParOf" srcId="{4AFE6243-C0ED-47DD-AE40-04DC49D90948}" destId="{90426880-94BB-4B8A-988B-438E05364FD6}" srcOrd="5" destOrd="0" presId="urn:microsoft.com/office/officeart/2008/layout/VerticalAccentList"/>
    <dgm:cxn modelId="{178A91B3-0FE2-4809-85BA-DBE31AD74828}" type="presParOf" srcId="{4AFE6243-C0ED-47DD-AE40-04DC49D90948}" destId="{AA3140E7-E147-4CA9-BBC6-B96E19526484}" srcOrd="6" destOrd="0" presId="urn:microsoft.com/office/officeart/2008/layout/VerticalAccentList"/>
    <dgm:cxn modelId="{940BB681-193D-4998-BADD-62A003D3D8A3}" type="presParOf" srcId="{3137AAF2-B5F5-4397-8B3E-08CFB095E26A}" destId="{9E4A8BE4-D305-4B30-B8AF-D73A0BD68EBE}" srcOrd="8" destOrd="0" presId="urn:microsoft.com/office/officeart/2008/layout/VerticalAccentList"/>
    <dgm:cxn modelId="{32004DDB-DC01-47C1-BBD2-2730B71A78B8}" type="presParOf" srcId="{3137AAF2-B5F5-4397-8B3E-08CFB095E26A}" destId="{B71F2CE6-FB11-49E8-B6C7-93D803897120}" srcOrd="9" destOrd="0" presId="urn:microsoft.com/office/officeart/2008/layout/VerticalAccentList"/>
    <dgm:cxn modelId="{5E155E96-D682-4848-B03C-38B39D1342C8}" type="presParOf" srcId="{B71F2CE6-FB11-49E8-B6C7-93D803897120}" destId="{1194CA41-4A1D-41F4-AE90-41090FA80363}" srcOrd="0" destOrd="0" presId="urn:microsoft.com/office/officeart/2008/layout/VerticalAccentList"/>
    <dgm:cxn modelId="{AAD09E91-2D3E-408C-97E2-3A0F9D60CF9F}" type="presParOf" srcId="{3137AAF2-B5F5-4397-8B3E-08CFB095E26A}" destId="{DE35EA49-E3A0-4500-987F-35D2838E7987}" srcOrd="10" destOrd="0" presId="urn:microsoft.com/office/officeart/2008/layout/VerticalAccentList"/>
    <dgm:cxn modelId="{F2C128D4-341D-4EE9-851F-B5501D1AA410}" type="presParOf" srcId="{DE35EA49-E3A0-4500-987F-35D2838E7987}" destId="{4BB8AE68-9377-4994-A1AE-3385F71ACEA8}" srcOrd="0" destOrd="0" presId="urn:microsoft.com/office/officeart/2008/layout/VerticalAccentList"/>
    <dgm:cxn modelId="{14C424B3-8AB8-418B-9759-9C97C56AD4AB}" type="presParOf" srcId="{DE35EA49-E3A0-4500-987F-35D2838E7987}" destId="{58E12CD2-D5C6-4DAF-8014-ABEF2D17AFC9}" srcOrd="1" destOrd="0" presId="urn:microsoft.com/office/officeart/2008/layout/VerticalAccentList"/>
    <dgm:cxn modelId="{F8743480-B40E-4277-9B04-1F65DF7A97B6}" type="presParOf" srcId="{DE35EA49-E3A0-4500-987F-35D2838E7987}" destId="{A3554288-6903-471A-A25B-BFD9D3D3040D}" srcOrd="2" destOrd="0" presId="urn:microsoft.com/office/officeart/2008/layout/VerticalAccentList"/>
    <dgm:cxn modelId="{20412067-64D7-4ED6-A028-DAB9BFCC2918}" type="presParOf" srcId="{DE35EA49-E3A0-4500-987F-35D2838E7987}" destId="{0E55A2C0-7C7E-4662-900B-0CD8F03870E5}" srcOrd="3" destOrd="0" presId="urn:microsoft.com/office/officeart/2008/layout/VerticalAccentList"/>
    <dgm:cxn modelId="{84ABBD02-023B-4995-AC39-9499A2161A7C}" type="presParOf" srcId="{DE35EA49-E3A0-4500-987F-35D2838E7987}" destId="{A25CF38B-EAB4-453D-9602-29344FB576E8}" srcOrd="4" destOrd="0" presId="urn:microsoft.com/office/officeart/2008/layout/VerticalAccentList"/>
    <dgm:cxn modelId="{D12C9952-CB62-49FC-8B83-20EE82C108C2}" type="presParOf" srcId="{DE35EA49-E3A0-4500-987F-35D2838E7987}" destId="{37B263F6-1B53-4228-9CCA-A764A922618C}" srcOrd="5" destOrd="0" presId="urn:microsoft.com/office/officeart/2008/layout/VerticalAccentList"/>
    <dgm:cxn modelId="{EC0D5029-F284-4AEA-89BF-617069B8A957}" type="presParOf" srcId="{DE35EA49-E3A0-4500-987F-35D2838E7987}" destId="{7E14F22E-CDD3-4FB3-A494-321DC4863E21}" srcOrd="6" destOrd="0" presId="urn:microsoft.com/office/officeart/2008/layout/VerticalAccentList"/>
    <dgm:cxn modelId="{E7FF4DBB-DF69-4B8B-871C-B064E305AB80}" type="presParOf" srcId="{3137AAF2-B5F5-4397-8B3E-08CFB095E26A}" destId="{5B8BEAB0-B264-4F06-86E8-6053760D4587}" srcOrd="11" destOrd="0" presId="urn:microsoft.com/office/officeart/2008/layout/VerticalAccentList"/>
    <dgm:cxn modelId="{C764DF08-1B76-41BD-98A5-7C4044022B14}" type="presParOf" srcId="{3137AAF2-B5F5-4397-8B3E-08CFB095E26A}" destId="{AC9A85D4-9AFD-4C34-B0D2-BDCA519EB515}" srcOrd="12" destOrd="0" presId="urn:microsoft.com/office/officeart/2008/layout/VerticalAccentList"/>
    <dgm:cxn modelId="{1D26A4C4-E820-49AE-9165-1EDF103FFA83}" type="presParOf" srcId="{AC9A85D4-9AFD-4C34-B0D2-BDCA519EB515}" destId="{08A3AAE7-339D-495C-93F7-B633FD662DCF}" srcOrd="0" destOrd="0" presId="urn:microsoft.com/office/officeart/2008/layout/VerticalAccentList"/>
    <dgm:cxn modelId="{0FF182B6-94A7-4863-BA16-9A4D7BD4DF90}" type="presParOf" srcId="{3137AAF2-B5F5-4397-8B3E-08CFB095E26A}" destId="{94262A35-55D7-4341-A307-678B9751462D}" srcOrd="13" destOrd="0" presId="urn:microsoft.com/office/officeart/2008/layout/VerticalAccentList"/>
    <dgm:cxn modelId="{DE6CAB26-591F-45A8-B6C8-DE123F40E455}" type="presParOf" srcId="{94262A35-55D7-4341-A307-678B9751462D}" destId="{F4EDBB98-F7DE-4525-9F00-CCAE4F1CC6BA}" srcOrd="0" destOrd="0" presId="urn:microsoft.com/office/officeart/2008/layout/VerticalAccentList"/>
    <dgm:cxn modelId="{9811E628-95F3-438E-B240-4C421D94CEF3}" type="presParOf" srcId="{94262A35-55D7-4341-A307-678B9751462D}" destId="{5C3B495A-B6F9-4E27-B744-0BF9C434E019}" srcOrd="1" destOrd="0" presId="urn:microsoft.com/office/officeart/2008/layout/VerticalAccentList"/>
    <dgm:cxn modelId="{6FEA831B-95FB-45F2-ABF2-D9377090C3E1}" type="presParOf" srcId="{94262A35-55D7-4341-A307-678B9751462D}" destId="{861C4EA3-F7FC-491D-B171-5F14E692D3D6}" srcOrd="2" destOrd="0" presId="urn:microsoft.com/office/officeart/2008/layout/VerticalAccentList"/>
    <dgm:cxn modelId="{A8DD32CE-EA61-452D-9300-7E68C0979505}" type="presParOf" srcId="{94262A35-55D7-4341-A307-678B9751462D}" destId="{67F03860-9F91-45C1-9B89-182BE20820BB}" srcOrd="3" destOrd="0" presId="urn:microsoft.com/office/officeart/2008/layout/VerticalAccentList"/>
    <dgm:cxn modelId="{44DDDF21-67F7-48E6-80F5-5B2E3513DBDF}" type="presParOf" srcId="{94262A35-55D7-4341-A307-678B9751462D}" destId="{87BA386B-A65A-4C94-AE6A-773B1117133F}" srcOrd="4" destOrd="0" presId="urn:microsoft.com/office/officeart/2008/layout/VerticalAccentList"/>
    <dgm:cxn modelId="{B16E5B7A-9AC5-430B-BE47-17A0763FC43C}" type="presParOf" srcId="{94262A35-55D7-4341-A307-678B9751462D}" destId="{D64952B3-3523-49E7-B9D6-3B4D668405E8}" srcOrd="5" destOrd="0" presId="urn:microsoft.com/office/officeart/2008/layout/VerticalAccentList"/>
    <dgm:cxn modelId="{6FDA8952-AC10-47D0-9844-956B3FC3AC31}" type="presParOf" srcId="{94262A35-55D7-4341-A307-678B9751462D}" destId="{4731FEB8-10FD-4C59-B6D7-6A1B6AE23202}" srcOrd="6"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4326D47-F0E1-405A-B2C1-C55D290B1490}"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6EC9CDDB-BC0A-4B7A-A8D6-B2E78D5CC820}">
      <dgm:prSet phldrT="[Text]"/>
      <dgm:spPr/>
      <dgm:t>
        <a:bodyPr/>
        <a:lstStyle/>
        <a:p>
          <a:pPr>
            <a:buFont typeface="Arial" panose="020B0604020202020204" pitchFamily="34" charset="0"/>
            <a:buChar char="•"/>
          </a:pPr>
          <a:r>
            <a:rPr lang="en-GB" dirty="0">
              <a:latin typeface="Arial" panose="020B0604020202020204" pitchFamily="34" charset="0"/>
              <a:cs typeface="Arial" panose="020B0604020202020204" pitchFamily="34" charset="0"/>
            </a:rPr>
            <a:t>Patient experience (</a:t>
          </a:r>
          <a:r>
            <a:rPr lang="en-GB" dirty="0" err="1">
              <a:latin typeface="Arial" panose="020B0604020202020204" pitchFamily="34" charset="0"/>
              <a:cs typeface="Arial" panose="020B0604020202020204" pitchFamily="34" charset="0"/>
            </a:rPr>
            <a:t>e.g</a:t>
          </a:r>
          <a:r>
            <a:rPr lang="en-GB" dirty="0">
              <a:latin typeface="Arial" panose="020B0604020202020204" pitchFamily="34" charset="0"/>
              <a:cs typeface="Arial" panose="020B0604020202020204" pitchFamily="34" charset="0"/>
            </a:rPr>
            <a:t> multiple attempts)</a:t>
          </a:r>
        </a:p>
      </dgm:t>
    </dgm:pt>
    <dgm:pt modelId="{3BC1ECE0-321F-40AD-9E97-2EC6B0D4D673}" type="parTrans" cxnId="{2E086596-0366-45C0-A36B-A8C67D4E5F39}">
      <dgm:prSet/>
      <dgm:spPr/>
      <dgm:t>
        <a:bodyPr/>
        <a:lstStyle/>
        <a:p>
          <a:endParaRPr lang="en-GB">
            <a:latin typeface="Arial" panose="020B0604020202020204" pitchFamily="34" charset="0"/>
            <a:cs typeface="Arial" panose="020B0604020202020204" pitchFamily="34" charset="0"/>
          </a:endParaRPr>
        </a:p>
      </dgm:t>
    </dgm:pt>
    <dgm:pt modelId="{92EFE341-203F-47B3-AB97-52D88ADB1C68}" type="sibTrans" cxnId="{2E086596-0366-45C0-A36B-A8C67D4E5F39}">
      <dgm:prSet/>
      <dgm:spPr/>
      <dgm:t>
        <a:bodyPr/>
        <a:lstStyle/>
        <a:p>
          <a:endParaRPr lang="en-GB">
            <a:latin typeface="Arial" panose="020B0604020202020204" pitchFamily="34" charset="0"/>
            <a:cs typeface="Arial" panose="020B0604020202020204" pitchFamily="34" charset="0"/>
          </a:endParaRPr>
        </a:p>
      </dgm:t>
    </dgm:pt>
    <dgm:pt modelId="{9C1FFA0F-B5F2-409B-9727-A8925DAD0B69}">
      <dgm:prSet/>
      <dgm:spPr/>
      <dgm:t>
        <a:bodyPr/>
        <a:lstStyle/>
        <a:p>
          <a:r>
            <a:rPr lang="en-GB" dirty="0">
              <a:latin typeface="Arial" panose="020B0604020202020204" pitchFamily="34" charset="0"/>
              <a:cs typeface="Arial" panose="020B0604020202020204" pitchFamily="34" charset="0"/>
            </a:rPr>
            <a:t>Treatment delays</a:t>
          </a:r>
        </a:p>
      </dgm:t>
    </dgm:pt>
    <dgm:pt modelId="{5505A976-0B0D-462A-9769-FAAF55354844}" type="parTrans" cxnId="{023A5329-4C61-4C06-BE6D-70333EB3A6F3}">
      <dgm:prSet/>
      <dgm:spPr/>
      <dgm:t>
        <a:bodyPr/>
        <a:lstStyle/>
        <a:p>
          <a:endParaRPr lang="en-GB">
            <a:latin typeface="Arial" panose="020B0604020202020204" pitchFamily="34" charset="0"/>
            <a:cs typeface="Arial" panose="020B0604020202020204" pitchFamily="34" charset="0"/>
          </a:endParaRPr>
        </a:p>
      </dgm:t>
    </dgm:pt>
    <dgm:pt modelId="{EDA1E179-0F26-44E7-8101-09D7867D97A4}" type="sibTrans" cxnId="{023A5329-4C61-4C06-BE6D-70333EB3A6F3}">
      <dgm:prSet/>
      <dgm:spPr/>
      <dgm:t>
        <a:bodyPr/>
        <a:lstStyle/>
        <a:p>
          <a:endParaRPr lang="en-GB">
            <a:latin typeface="Arial" panose="020B0604020202020204" pitchFamily="34" charset="0"/>
            <a:cs typeface="Arial" panose="020B0604020202020204" pitchFamily="34" charset="0"/>
          </a:endParaRPr>
        </a:p>
      </dgm:t>
    </dgm:pt>
    <dgm:pt modelId="{CBCAFD60-7373-44A7-827C-73C211FEAE5D}">
      <dgm:prSet/>
      <dgm:spPr/>
      <dgm:t>
        <a:bodyPr/>
        <a:lstStyle/>
        <a:p>
          <a:r>
            <a:rPr lang="en-GB" dirty="0">
              <a:latin typeface="Arial" panose="020B0604020202020204" pitchFamily="34" charset="0"/>
              <a:cs typeface="Arial" panose="020B0604020202020204" pitchFamily="34" charset="0"/>
            </a:rPr>
            <a:t>Additional use of IR / theatres equipment and personnel</a:t>
          </a:r>
        </a:p>
      </dgm:t>
    </dgm:pt>
    <dgm:pt modelId="{6B8E852B-1940-44B1-84A0-B6F6A315D906}" type="parTrans" cxnId="{539AB9A7-7046-4EE7-B1D0-021652E508D7}">
      <dgm:prSet/>
      <dgm:spPr/>
      <dgm:t>
        <a:bodyPr/>
        <a:lstStyle/>
        <a:p>
          <a:endParaRPr lang="en-GB">
            <a:latin typeface="Arial" panose="020B0604020202020204" pitchFamily="34" charset="0"/>
            <a:cs typeface="Arial" panose="020B0604020202020204" pitchFamily="34" charset="0"/>
          </a:endParaRPr>
        </a:p>
      </dgm:t>
    </dgm:pt>
    <dgm:pt modelId="{3C44B85A-2300-4D13-8B1F-B90989C53C17}" type="sibTrans" cxnId="{539AB9A7-7046-4EE7-B1D0-021652E508D7}">
      <dgm:prSet/>
      <dgm:spPr/>
      <dgm:t>
        <a:bodyPr/>
        <a:lstStyle/>
        <a:p>
          <a:endParaRPr lang="en-GB">
            <a:latin typeface="Arial" panose="020B0604020202020204" pitchFamily="34" charset="0"/>
            <a:cs typeface="Arial" panose="020B0604020202020204" pitchFamily="34" charset="0"/>
          </a:endParaRPr>
        </a:p>
      </dgm:t>
    </dgm:pt>
    <dgm:pt modelId="{8BC05176-BB47-4FF2-BE8A-3744E8DC8C38}">
      <dgm:prSet/>
      <dgm:spPr/>
      <dgm:t>
        <a:bodyPr/>
        <a:lstStyle/>
        <a:p>
          <a:r>
            <a:rPr lang="en-GB" dirty="0">
              <a:latin typeface="Arial" panose="020B0604020202020204" pitchFamily="34" charset="0"/>
              <a:cs typeface="Arial" panose="020B0604020202020204" pitchFamily="34" charset="0"/>
            </a:rPr>
            <a:t>HCAI, especially line-related infections</a:t>
          </a:r>
        </a:p>
      </dgm:t>
    </dgm:pt>
    <dgm:pt modelId="{81125C79-4F87-4F97-AEC2-E5F9BA576E96}" type="parTrans" cxnId="{E8911F86-CC81-4CD6-A547-28D1264A1B4D}">
      <dgm:prSet/>
      <dgm:spPr/>
      <dgm:t>
        <a:bodyPr/>
        <a:lstStyle/>
        <a:p>
          <a:endParaRPr lang="en-GB">
            <a:latin typeface="Arial" panose="020B0604020202020204" pitchFamily="34" charset="0"/>
            <a:cs typeface="Arial" panose="020B0604020202020204" pitchFamily="34" charset="0"/>
          </a:endParaRPr>
        </a:p>
      </dgm:t>
    </dgm:pt>
    <dgm:pt modelId="{D6519C59-4302-4D53-B1B3-8D296DE28C0A}" type="sibTrans" cxnId="{E8911F86-CC81-4CD6-A547-28D1264A1B4D}">
      <dgm:prSet/>
      <dgm:spPr/>
      <dgm:t>
        <a:bodyPr/>
        <a:lstStyle/>
        <a:p>
          <a:endParaRPr lang="en-GB">
            <a:latin typeface="Arial" panose="020B0604020202020204" pitchFamily="34" charset="0"/>
            <a:cs typeface="Arial" panose="020B0604020202020204" pitchFamily="34" charset="0"/>
          </a:endParaRPr>
        </a:p>
      </dgm:t>
    </dgm:pt>
    <dgm:pt modelId="{D12595D4-8F93-4EDD-80A9-6A1C7F9E0938}">
      <dgm:prSet/>
      <dgm:spPr/>
      <dgm:t>
        <a:bodyPr/>
        <a:lstStyle/>
        <a:p>
          <a:r>
            <a:rPr lang="en-GB" dirty="0">
              <a:latin typeface="Arial" panose="020B0604020202020204" pitchFamily="34" charset="0"/>
              <a:cs typeface="Arial" panose="020B0604020202020204" pitchFamily="34" charset="0"/>
            </a:rPr>
            <a:t>Litigation / reputation damage</a:t>
          </a:r>
        </a:p>
      </dgm:t>
    </dgm:pt>
    <dgm:pt modelId="{C93317BB-3976-449E-9FF4-C183036BDA3C}" type="parTrans" cxnId="{E954516E-4515-413F-BCCE-D09BB1063326}">
      <dgm:prSet/>
      <dgm:spPr/>
      <dgm:t>
        <a:bodyPr/>
        <a:lstStyle/>
        <a:p>
          <a:endParaRPr lang="en-GB">
            <a:latin typeface="Arial" panose="020B0604020202020204" pitchFamily="34" charset="0"/>
            <a:cs typeface="Arial" panose="020B0604020202020204" pitchFamily="34" charset="0"/>
          </a:endParaRPr>
        </a:p>
      </dgm:t>
    </dgm:pt>
    <dgm:pt modelId="{2CA33BCD-1CBB-4241-ABED-5E32FFD6BEA5}" type="sibTrans" cxnId="{E954516E-4515-413F-BCCE-D09BB1063326}">
      <dgm:prSet/>
      <dgm:spPr/>
      <dgm:t>
        <a:bodyPr/>
        <a:lstStyle/>
        <a:p>
          <a:endParaRPr lang="en-GB">
            <a:latin typeface="Arial" panose="020B0604020202020204" pitchFamily="34" charset="0"/>
            <a:cs typeface="Arial" panose="020B0604020202020204" pitchFamily="34" charset="0"/>
          </a:endParaRPr>
        </a:p>
      </dgm:t>
    </dgm:pt>
    <dgm:pt modelId="{1437E3A0-5FA1-4F3B-BE22-204B15CCCDB8}">
      <dgm:prSet/>
      <dgm:spPr/>
      <dgm:t>
        <a:bodyPr/>
        <a:lstStyle/>
        <a:p>
          <a:r>
            <a:rPr lang="en-GB" dirty="0">
              <a:latin typeface="Arial" panose="020B0604020202020204" pitchFamily="34" charset="0"/>
              <a:cs typeface="Arial" panose="020B0604020202020204" pitchFamily="34" charset="0"/>
            </a:rPr>
            <a:t>Sharps injuries for staff</a:t>
          </a:r>
        </a:p>
      </dgm:t>
    </dgm:pt>
    <dgm:pt modelId="{90DE1CA5-1DF7-4569-A37E-077404D5177B}" type="parTrans" cxnId="{936E49AC-1CA8-40A8-873A-C8F50FBEC5F0}">
      <dgm:prSet/>
      <dgm:spPr/>
      <dgm:t>
        <a:bodyPr/>
        <a:lstStyle/>
        <a:p>
          <a:endParaRPr lang="en-GB"/>
        </a:p>
      </dgm:t>
    </dgm:pt>
    <dgm:pt modelId="{3F1B2D7D-81BC-4DDC-8AFF-1B7EC92E9E3A}" type="sibTrans" cxnId="{936E49AC-1CA8-40A8-873A-C8F50FBEC5F0}">
      <dgm:prSet/>
      <dgm:spPr/>
      <dgm:t>
        <a:bodyPr/>
        <a:lstStyle/>
        <a:p>
          <a:endParaRPr lang="en-GB"/>
        </a:p>
      </dgm:t>
    </dgm:pt>
    <dgm:pt modelId="{537BD638-14F7-4E5A-A668-C7D0BD9B393E}">
      <dgm:prSet/>
      <dgm:spPr/>
      <dgm:t>
        <a:bodyPr/>
        <a:lstStyle/>
        <a:p>
          <a:r>
            <a:rPr lang="en-GB" dirty="0">
              <a:latin typeface="Arial" panose="020B0604020202020204" pitchFamily="34" charset="0"/>
              <a:cs typeface="Arial" panose="020B0604020202020204" pitchFamily="34" charset="0"/>
            </a:rPr>
            <a:t>Clinical complications</a:t>
          </a:r>
        </a:p>
      </dgm:t>
    </dgm:pt>
    <dgm:pt modelId="{1E285B6B-A105-48AC-BA14-954E10CDC5B3}" type="sibTrans" cxnId="{E6D6DD61-BFC2-4268-8A81-32FFDFACE461}">
      <dgm:prSet/>
      <dgm:spPr/>
      <dgm:t>
        <a:bodyPr/>
        <a:lstStyle/>
        <a:p>
          <a:endParaRPr lang="en-GB">
            <a:latin typeface="Arial" panose="020B0604020202020204" pitchFamily="34" charset="0"/>
            <a:cs typeface="Arial" panose="020B0604020202020204" pitchFamily="34" charset="0"/>
          </a:endParaRPr>
        </a:p>
      </dgm:t>
    </dgm:pt>
    <dgm:pt modelId="{5354194A-CBEB-406D-9507-BB72269756A3}" type="parTrans" cxnId="{E6D6DD61-BFC2-4268-8A81-32FFDFACE461}">
      <dgm:prSet/>
      <dgm:spPr/>
      <dgm:t>
        <a:bodyPr/>
        <a:lstStyle/>
        <a:p>
          <a:endParaRPr lang="en-GB">
            <a:latin typeface="Arial" panose="020B0604020202020204" pitchFamily="34" charset="0"/>
            <a:cs typeface="Arial" panose="020B0604020202020204" pitchFamily="34" charset="0"/>
          </a:endParaRPr>
        </a:p>
      </dgm:t>
    </dgm:pt>
    <dgm:pt modelId="{77CF0055-21E5-4652-AB5A-E5C8786BA94F}" type="pres">
      <dgm:prSet presAssocID="{54326D47-F0E1-405A-B2C1-C55D290B1490}" presName="diagram" presStyleCnt="0">
        <dgm:presLayoutVars>
          <dgm:dir/>
          <dgm:resizeHandles val="exact"/>
        </dgm:presLayoutVars>
      </dgm:prSet>
      <dgm:spPr/>
    </dgm:pt>
    <dgm:pt modelId="{74237C52-3EE4-4931-B5C9-62EB2CB3C03F}" type="pres">
      <dgm:prSet presAssocID="{6EC9CDDB-BC0A-4B7A-A8D6-B2E78D5CC820}" presName="node" presStyleLbl="node1" presStyleIdx="0" presStyleCnt="7">
        <dgm:presLayoutVars>
          <dgm:bulletEnabled val="1"/>
        </dgm:presLayoutVars>
      </dgm:prSet>
      <dgm:spPr/>
    </dgm:pt>
    <dgm:pt modelId="{93069343-C081-41E1-9B41-67AEB9516082}" type="pres">
      <dgm:prSet presAssocID="{92EFE341-203F-47B3-AB97-52D88ADB1C68}" presName="sibTrans" presStyleCnt="0"/>
      <dgm:spPr/>
    </dgm:pt>
    <dgm:pt modelId="{63DE7532-AE1B-4B1D-A8CD-B7A81C80DA13}" type="pres">
      <dgm:prSet presAssocID="{9C1FFA0F-B5F2-409B-9727-A8925DAD0B69}" presName="node" presStyleLbl="node1" presStyleIdx="1" presStyleCnt="7">
        <dgm:presLayoutVars>
          <dgm:bulletEnabled val="1"/>
        </dgm:presLayoutVars>
      </dgm:prSet>
      <dgm:spPr/>
    </dgm:pt>
    <dgm:pt modelId="{0A735311-DF28-4869-BC37-DE466A629175}" type="pres">
      <dgm:prSet presAssocID="{EDA1E179-0F26-44E7-8101-09D7867D97A4}" presName="sibTrans" presStyleCnt="0"/>
      <dgm:spPr/>
    </dgm:pt>
    <dgm:pt modelId="{3205AECE-FCBC-45B3-BF94-2C9446191CCE}" type="pres">
      <dgm:prSet presAssocID="{CBCAFD60-7373-44A7-827C-73C211FEAE5D}" presName="node" presStyleLbl="node1" presStyleIdx="2" presStyleCnt="7">
        <dgm:presLayoutVars>
          <dgm:bulletEnabled val="1"/>
        </dgm:presLayoutVars>
      </dgm:prSet>
      <dgm:spPr/>
    </dgm:pt>
    <dgm:pt modelId="{919F202C-3EE2-43BF-8394-144DAB10B029}" type="pres">
      <dgm:prSet presAssocID="{3C44B85A-2300-4D13-8B1F-B90989C53C17}" presName="sibTrans" presStyleCnt="0"/>
      <dgm:spPr/>
    </dgm:pt>
    <dgm:pt modelId="{8A7EBBD5-F903-4092-8CAF-4C6782676D0C}" type="pres">
      <dgm:prSet presAssocID="{8BC05176-BB47-4FF2-BE8A-3744E8DC8C38}" presName="node" presStyleLbl="node1" presStyleIdx="3" presStyleCnt="7">
        <dgm:presLayoutVars>
          <dgm:bulletEnabled val="1"/>
        </dgm:presLayoutVars>
      </dgm:prSet>
      <dgm:spPr/>
    </dgm:pt>
    <dgm:pt modelId="{D3A6E80D-364E-4583-BB55-128BDF37E72B}" type="pres">
      <dgm:prSet presAssocID="{D6519C59-4302-4D53-B1B3-8D296DE28C0A}" presName="sibTrans" presStyleCnt="0"/>
      <dgm:spPr/>
    </dgm:pt>
    <dgm:pt modelId="{4A37AA92-0F19-4EF6-AE8E-75A6A5BEACE9}" type="pres">
      <dgm:prSet presAssocID="{537BD638-14F7-4E5A-A668-C7D0BD9B393E}" presName="node" presStyleLbl="node1" presStyleIdx="4" presStyleCnt="7">
        <dgm:presLayoutVars>
          <dgm:bulletEnabled val="1"/>
        </dgm:presLayoutVars>
      </dgm:prSet>
      <dgm:spPr/>
    </dgm:pt>
    <dgm:pt modelId="{6D338D35-D39C-4888-BF19-E4DCD6F184A7}" type="pres">
      <dgm:prSet presAssocID="{1E285B6B-A105-48AC-BA14-954E10CDC5B3}" presName="sibTrans" presStyleCnt="0"/>
      <dgm:spPr/>
    </dgm:pt>
    <dgm:pt modelId="{DBA98557-325A-48CB-A997-90EC7D6692FA}" type="pres">
      <dgm:prSet presAssocID="{D12595D4-8F93-4EDD-80A9-6A1C7F9E0938}" presName="node" presStyleLbl="node1" presStyleIdx="5" presStyleCnt="7">
        <dgm:presLayoutVars>
          <dgm:bulletEnabled val="1"/>
        </dgm:presLayoutVars>
      </dgm:prSet>
      <dgm:spPr/>
    </dgm:pt>
    <dgm:pt modelId="{A5D5C00A-A026-4EF9-90B1-A8FCE5243E82}" type="pres">
      <dgm:prSet presAssocID="{2CA33BCD-1CBB-4241-ABED-5E32FFD6BEA5}" presName="sibTrans" presStyleCnt="0"/>
      <dgm:spPr/>
    </dgm:pt>
    <dgm:pt modelId="{A6B2C9F2-5597-4C35-8F83-D5A9E2F3B67C}" type="pres">
      <dgm:prSet presAssocID="{1437E3A0-5FA1-4F3B-BE22-204B15CCCDB8}" presName="node" presStyleLbl="node1" presStyleIdx="6" presStyleCnt="7">
        <dgm:presLayoutVars>
          <dgm:bulletEnabled val="1"/>
        </dgm:presLayoutVars>
      </dgm:prSet>
      <dgm:spPr/>
    </dgm:pt>
  </dgm:ptLst>
  <dgm:cxnLst>
    <dgm:cxn modelId="{023A5329-4C61-4C06-BE6D-70333EB3A6F3}" srcId="{54326D47-F0E1-405A-B2C1-C55D290B1490}" destId="{9C1FFA0F-B5F2-409B-9727-A8925DAD0B69}" srcOrd="1" destOrd="0" parTransId="{5505A976-0B0D-462A-9769-FAAF55354844}" sibTransId="{EDA1E179-0F26-44E7-8101-09D7867D97A4}"/>
    <dgm:cxn modelId="{E6D6DD61-BFC2-4268-8A81-32FFDFACE461}" srcId="{54326D47-F0E1-405A-B2C1-C55D290B1490}" destId="{537BD638-14F7-4E5A-A668-C7D0BD9B393E}" srcOrd="4" destOrd="0" parTransId="{5354194A-CBEB-406D-9507-BB72269756A3}" sibTransId="{1E285B6B-A105-48AC-BA14-954E10CDC5B3}"/>
    <dgm:cxn modelId="{E954516E-4515-413F-BCCE-D09BB1063326}" srcId="{54326D47-F0E1-405A-B2C1-C55D290B1490}" destId="{D12595D4-8F93-4EDD-80A9-6A1C7F9E0938}" srcOrd="5" destOrd="0" parTransId="{C93317BB-3976-449E-9FF4-C183036BDA3C}" sibTransId="{2CA33BCD-1CBB-4241-ABED-5E32FFD6BEA5}"/>
    <dgm:cxn modelId="{98E92F55-42B3-489F-A99A-CD0A6F5C844E}" type="presOf" srcId="{1437E3A0-5FA1-4F3B-BE22-204B15CCCDB8}" destId="{A6B2C9F2-5597-4C35-8F83-D5A9E2F3B67C}" srcOrd="0" destOrd="0" presId="urn:microsoft.com/office/officeart/2005/8/layout/default"/>
    <dgm:cxn modelId="{AC4ED37C-E360-4C4E-B68D-7064780C7B2B}" type="presOf" srcId="{CBCAFD60-7373-44A7-827C-73C211FEAE5D}" destId="{3205AECE-FCBC-45B3-BF94-2C9446191CCE}" srcOrd="0" destOrd="0" presId="urn:microsoft.com/office/officeart/2005/8/layout/default"/>
    <dgm:cxn modelId="{E8911F86-CC81-4CD6-A547-28D1264A1B4D}" srcId="{54326D47-F0E1-405A-B2C1-C55D290B1490}" destId="{8BC05176-BB47-4FF2-BE8A-3744E8DC8C38}" srcOrd="3" destOrd="0" parTransId="{81125C79-4F87-4F97-AEC2-E5F9BA576E96}" sibTransId="{D6519C59-4302-4D53-B1B3-8D296DE28C0A}"/>
    <dgm:cxn modelId="{2E086596-0366-45C0-A36B-A8C67D4E5F39}" srcId="{54326D47-F0E1-405A-B2C1-C55D290B1490}" destId="{6EC9CDDB-BC0A-4B7A-A8D6-B2E78D5CC820}" srcOrd="0" destOrd="0" parTransId="{3BC1ECE0-321F-40AD-9E97-2EC6B0D4D673}" sibTransId="{92EFE341-203F-47B3-AB97-52D88ADB1C68}"/>
    <dgm:cxn modelId="{669A8FA4-779B-4F1D-BF91-133A550FDAF6}" type="presOf" srcId="{9C1FFA0F-B5F2-409B-9727-A8925DAD0B69}" destId="{63DE7532-AE1B-4B1D-A8CD-B7A81C80DA13}" srcOrd="0" destOrd="0" presId="urn:microsoft.com/office/officeart/2005/8/layout/default"/>
    <dgm:cxn modelId="{539AB9A7-7046-4EE7-B1D0-021652E508D7}" srcId="{54326D47-F0E1-405A-B2C1-C55D290B1490}" destId="{CBCAFD60-7373-44A7-827C-73C211FEAE5D}" srcOrd="2" destOrd="0" parTransId="{6B8E852B-1940-44B1-84A0-B6F6A315D906}" sibTransId="{3C44B85A-2300-4D13-8B1F-B90989C53C17}"/>
    <dgm:cxn modelId="{936E49AC-1CA8-40A8-873A-C8F50FBEC5F0}" srcId="{54326D47-F0E1-405A-B2C1-C55D290B1490}" destId="{1437E3A0-5FA1-4F3B-BE22-204B15CCCDB8}" srcOrd="6" destOrd="0" parTransId="{90DE1CA5-1DF7-4569-A37E-077404D5177B}" sibTransId="{3F1B2D7D-81BC-4DDC-8AFF-1B7EC92E9E3A}"/>
    <dgm:cxn modelId="{226FA6B7-75CB-477E-A307-FC413A639E68}" type="presOf" srcId="{54326D47-F0E1-405A-B2C1-C55D290B1490}" destId="{77CF0055-21E5-4652-AB5A-E5C8786BA94F}" srcOrd="0" destOrd="0" presId="urn:microsoft.com/office/officeart/2005/8/layout/default"/>
    <dgm:cxn modelId="{681E63D3-87AE-481B-95E9-D74B4C895458}" type="presOf" srcId="{6EC9CDDB-BC0A-4B7A-A8D6-B2E78D5CC820}" destId="{74237C52-3EE4-4931-B5C9-62EB2CB3C03F}" srcOrd="0" destOrd="0" presId="urn:microsoft.com/office/officeart/2005/8/layout/default"/>
    <dgm:cxn modelId="{F8683DD4-0441-400B-AEDC-ACAF60437937}" type="presOf" srcId="{8BC05176-BB47-4FF2-BE8A-3744E8DC8C38}" destId="{8A7EBBD5-F903-4092-8CAF-4C6782676D0C}" srcOrd="0" destOrd="0" presId="urn:microsoft.com/office/officeart/2005/8/layout/default"/>
    <dgm:cxn modelId="{B58E9EE4-2B1C-4DE2-BAAD-8B181338F6BD}" type="presOf" srcId="{537BD638-14F7-4E5A-A668-C7D0BD9B393E}" destId="{4A37AA92-0F19-4EF6-AE8E-75A6A5BEACE9}" srcOrd="0" destOrd="0" presId="urn:microsoft.com/office/officeart/2005/8/layout/default"/>
    <dgm:cxn modelId="{E6D936FD-09EE-4F16-ADE3-9D41853DD353}" type="presOf" srcId="{D12595D4-8F93-4EDD-80A9-6A1C7F9E0938}" destId="{DBA98557-325A-48CB-A997-90EC7D6692FA}" srcOrd="0" destOrd="0" presId="urn:microsoft.com/office/officeart/2005/8/layout/default"/>
    <dgm:cxn modelId="{8C5457FE-2458-44A3-ACDF-B5D639B8F2CD}" type="presParOf" srcId="{77CF0055-21E5-4652-AB5A-E5C8786BA94F}" destId="{74237C52-3EE4-4931-B5C9-62EB2CB3C03F}" srcOrd="0" destOrd="0" presId="urn:microsoft.com/office/officeart/2005/8/layout/default"/>
    <dgm:cxn modelId="{CCD147D4-E28C-401B-81C0-695B34E26891}" type="presParOf" srcId="{77CF0055-21E5-4652-AB5A-E5C8786BA94F}" destId="{93069343-C081-41E1-9B41-67AEB9516082}" srcOrd="1" destOrd="0" presId="urn:microsoft.com/office/officeart/2005/8/layout/default"/>
    <dgm:cxn modelId="{BF5F8857-B8AF-463C-8415-F846FF5BA0AC}" type="presParOf" srcId="{77CF0055-21E5-4652-AB5A-E5C8786BA94F}" destId="{63DE7532-AE1B-4B1D-A8CD-B7A81C80DA13}" srcOrd="2" destOrd="0" presId="urn:microsoft.com/office/officeart/2005/8/layout/default"/>
    <dgm:cxn modelId="{49E2AB79-2273-4B52-B7B1-E3B87B6DC976}" type="presParOf" srcId="{77CF0055-21E5-4652-AB5A-E5C8786BA94F}" destId="{0A735311-DF28-4869-BC37-DE466A629175}" srcOrd="3" destOrd="0" presId="urn:microsoft.com/office/officeart/2005/8/layout/default"/>
    <dgm:cxn modelId="{CE28BB2F-7FCA-4141-AC4E-7EB8A32D567A}" type="presParOf" srcId="{77CF0055-21E5-4652-AB5A-E5C8786BA94F}" destId="{3205AECE-FCBC-45B3-BF94-2C9446191CCE}" srcOrd="4" destOrd="0" presId="urn:microsoft.com/office/officeart/2005/8/layout/default"/>
    <dgm:cxn modelId="{D4993A76-9D31-4FD8-A80F-F0DA0682B581}" type="presParOf" srcId="{77CF0055-21E5-4652-AB5A-E5C8786BA94F}" destId="{919F202C-3EE2-43BF-8394-144DAB10B029}" srcOrd="5" destOrd="0" presId="urn:microsoft.com/office/officeart/2005/8/layout/default"/>
    <dgm:cxn modelId="{B61D83D6-B656-40BD-8120-E1D83AD0BD94}" type="presParOf" srcId="{77CF0055-21E5-4652-AB5A-E5C8786BA94F}" destId="{8A7EBBD5-F903-4092-8CAF-4C6782676D0C}" srcOrd="6" destOrd="0" presId="urn:microsoft.com/office/officeart/2005/8/layout/default"/>
    <dgm:cxn modelId="{411E0C9A-2397-40EF-91CB-71F9CA119FE4}" type="presParOf" srcId="{77CF0055-21E5-4652-AB5A-E5C8786BA94F}" destId="{D3A6E80D-364E-4583-BB55-128BDF37E72B}" srcOrd="7" destOrd="0" presId="urn:microsoft.com/office/officeart/2005/8/layout/default"/>
    <dgm:cxn modelId="{76A19305-63D1-49B0-B7BE-852BCC57D962}" type="presParOf" srcId="{77CF0055-21E5-4652-AB5A-E5C8786BA94F}" destId="{4A37AA92-0F19-4EF6-AE8E-75A6A5BEACE9}" srcOrd="8" destOrd="0" presId="urn:microsoft.com/office/officeart/2005/8/layout/default"/>
    <dgm:cxn modelId="{83C1FD26-2765-4BFF-B620-385C155BB62F}" type="presParOf" srcId="{77CF0055-21E5-4652-AB5A-E5C8786BA94F}" destId="{6D338D35-D39C-4888-BF19-E4DCD6F184A7}" srcOrd="9" destOrd="0" presId="urn:microsoft.com/office/officeart/2005/8/layout/default"/>
    <dgm:cxn modelId="{F7A861BE-1CFE-411E-B4D2-B1866D887025}" type="presParOf" srcId="{77CF0055-21E5-4652-AB5A-E5C8786BA94F}" destId="{DBA98557-325A-48CB-A997-90EC7D6692FA}" srcOrd="10" destOrd="0" presId="urn:microsoft.com/office/officeart/2005/8/layout/default"/>
    <dgm:cxn modelId="{F745728C-7D2D-4882-A3C4-59B16205C4B0}" type="presParOf" srcId="{77CF0055-21E5-4652-AB5A-E5C8786BA94F}" destId="{A5D5C00A-A026-4EF9-90B1-A8FCE5243E82}" srcOrd="11" destOrd="0" presId="urn:microsoft.com/office/officeart/2005/8/layout/default"/>
    <dgm:cxn modelId="{7BD21FDB-F019-41C5-BC90-712A02D37C05}" type="presParOf" srcId="{77CF0055-21E5-4652-AB5A-E5C8786BA94F}" destId="{A6B2C9F2-5597-4C35-8F83-D5A9E2F3B67C}"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BA59CED-5726-4237-8110-F4BA5C822CAB}" type="doc">
      <dgm:prSet loTypeId="urn:microsoft.com/office/officeart/2008/layout/VerticalAccentList" loCatId="list" qsTypeId="urn:microsoft.com/office/officeart/2005/8/quickstyle/simple1" qsCatId="simple" csTypeId="urn:microsoft.com/office/officeart/2005/8/colors/accent1_2" csCatId="accent1" phldr="1"/>
      <dgm:spPr/>
      <dgm:t>
        <a:bodyPr/>
        <a:lstStyle/>
        <a:p>
          <a:endParaRPr lang="en-US"/>
        </a:p>
      </dgm:t>
    </dgm:pt>
    <dgm:pt modelId="{DB414251-C1AC-42A3-AE5A-49794A52221A}">
      <dgm:prSet phldrT="[Text]"/>
      <dgm:spPr/>
      <dgm:t>
        <a:bodyPr/>
        <a:lstStyle/>
        <a:p>
          <a:r>
            <a:rPr lang="en-US" dirty="0">
              <a:latin typeface="Arial" panose="020B0604020202020204" pitchFamily="34" charset="0"/>
              <a:cs typeface="Arial" panose="020B0604020202020204" pitchFamily="34" charset="0"/>
            </a:rPr>
            <a:t>The cost of failure</a:t>
          </a:r>
        </a:p>
      </dgm:t>
    </dgm:pt>
    <dgm:pt modelId="{6634C769-078A-4A24-B136-55E2A3767022}" type="parTrans" cxnId="{C0ACDC0D-503C-41C1-B3B8-E7C5CEDBE3B7}">
      <dgm:prSet/>
      <dgm:spPr/>
      <dgm:t>
        <a:bodyPr/>
        <a:lstStyle/>
        <a:p>
          <a:endParaRPr lang="en-US">
            <a:latin typeface="Arial" panose="020B0604020202020204" pitchFamily="34" charset="0"/>
            <a:cs typeface="Arial" panose="020B0604020202020204" pitchFamily="34" charset="0"/>
          </a:endParaRPr>
        </a:p>
      </dgm:t>
    </dgm:pt>
    <dgm:pt modelId="{00678738-6937-4114-A31D-5877FD01613D}" type="sibTrans" cxnId="{C0ACDC0D-503C-41C1-B3B8-E7C5CEDBE3B7}">
      <dgm:prSet/>
      <dgm:spPr/>
      <dgm:t>
        <a:bodyPr/>
        <a:lstStyle/>
        <a:p>
          <a:endParaRPr lang="en-US">
            <a:latin typeface="Arial" panose="020B0604020202020204" pitchFamily="34" charset="0"/>
            <a:cs typeface="Arial" panose="020B0604020202020204" pitchFamily="34" charset="0"/>
          </a:endParaRPr>
        </a:p>
      </dgm:t>
    </dgm:pt>
    <dgm:pt modelId="{166D07C3-3528-4DC3-9E09-B8D75FD742FF}">
      <dgm:prSet phldrT="[Text]"/>
      <dgm:spPr/>
      <dgm:t>
        <a:bodyPr/>
        <a:lstStyle/>
        <a:p>
          <a:r>
            <a:rPr lang="en-US" dirty="0">
              <a:latin typeface="Arial" panose="020B0604020202020204" pitchFamily="34" charset="0"/>
              <a:cs typeface="Arial" panose="020B0604020202020204" pitchFamily="34" charset="0"/>
            </a:rPr>
            <a:t>The evidence</a:t>
          </a:r>
        </a:p>
      </dgm:t>
    </dgm:pt>
    <dgm:pt modelId="{507FA02D-36A3-4790-9589-4AF4081B3C14}" type="parTrans" cxnId="{3BDBC14B-B4E5-471B-8EEE-EE20CF15D98D}">
      <dgm:prSet/>
      <dgm:spPr/>
      <dgm:t>
        <a:bodyPr/>
        <a:lstStyle/>
        <a:p>
          <a:endParaRPr lang="en-US">
            <a:latin typeface="Arial" panose="020B0604020202020204" pitchFamily="34" charset="0"/>
            <a:cs typeface="Arial" panose="020B0604020202020204" pitchFamily="34" charset="0"/>
          </a:endParaRPr>
        </a:p>
      </dgm:t>
    </dgm:pt>
    <dgm:pt modelId="{EE78BF7C-0341-49F3-815E-3767E40581BA}" type="sibTrans" cxnId="{3BDBC14B-B4E5-471B-8EEE-EE20CF15D98D}">
      <dgm:prSet/>
      <dgm:spPr/>
      <dgm:t>
        <a:bodyPr/>
        <a:lstStyle/>
        <a:p>
          <a:endParaRPr lang="en-US">
            <a:latin typeface="Arial" panose="020B0604020202020204" pitchFamily="34" charset="0"/>
            <a:cs typeface="Arial" panose="020B0604020202020204" pitchFamily="34" charset="0"/>
          </a:endParaRPr>
        </a:p>
      </dgm:t>
    </dgm:pt>
    <dgm:pt modelId="{9A9B8CDE-2AF2-4FC8-913C-70DF93868AA7}">
      <dgm:prSet phldrT="[Text]"/>
      <dgm:spPr/>
      <dgm:t>
        <a:bodyPr/>
        <a:lstStyle/>
        <a:p>
          <a:r>
            <a:rPr lang="en-US" dirty="0">
              <a:latin typeface="Arial" panose="020B0604020202020204" pitchFamily="34" charset="0"/>
              <a:cs typeface="Arial" panose="020B0604020202020204" pitchFamily="34" charset="0"/>
            </a:rPr>
            <a:t>The business case</a:t>
          </a:r>
        </a:p>
      </dgm:t>
    </dgm:pt>
    <dgm:pt modelId="{7E638A5D-FF12-4261-A5F0-FBB850F6EC6E}" type="parTrans" cxnId="{E05F2770-45C6-457C-9188-0B5D89ADB3E5}">
      <dgm:prSet/>
      <dgm:spPr/>
      <dgm:t>
        <a:bodyPr/>
        <a:lstStyle/>
        <a:p>
          <a:endParaRPr lang="en-US">
            <a:latin typeface="Arial" panose="020B0604020202020204" pitchFamily="34" charset="0"/>
            <a:cs typeface="Arial" panose="020B0604020202020204" pitchFamily="34" charset="0"/>
          </a:endParaRPr>
        </a:p>
      </dgm:t>
    </dgm:pt>
    <dgm:pt modelId="{4DC2D6A5-451D-4BBB-A49B-785B2D18D6AC}" type="sibTrans" cxnId="{E05F2770-45C6-457C-9188-0B5D89ADB3E5}">
      <dgm:prSet/>
      <dgm:spPr/>
      <dgm:t>
        <a:bodyPr/>
        <a:lstStyle/>
        <a:p>
          <a:endParaRPr lang="en-US">
            <a:latin typeface="Arial" panose="020B0604020202020204" pitchFamily="34" charset="0"/>
            <a:cs typeface="Arial" panose="020B0604020202020204" pitchFamily="34" charset="0"/>
          </a:endParaRPr>
        </a:p>
      </dgm:t>
    </dgm:pt>
    <dgm:pt modelId="{45AB44FA-349E-4D55-ACB2-4AA9D40FFE22}">
      <dgm:prSet phldrT="[Text]"/>
      <dgm:spPr/>
      <dgm:t>
        <a:bodyPr/>
        <a:lstStyle/>
        <a:p>
          <a:r>
            <a:rPr lang="en-US" dirty="0">
              <a:latin typeface="Arial" panose="020B0604020202020204" pitchFamily="34" charset="0"/>
              <a:cs typeface="Arial" panose="020B0604020202020204" pitchFamily="34" charset="0"/>
            </a:rPr>
            <a:t>Implementation and service redesign</a:t>
          </a:r>
        </a:p>
      </dgm:t>
    </dgm:pt>
    <dgm:pt modelId="{8F9A87CE-126F-4B4A-8CB0-03F2FA21CC5C}" type="parTrans" cxnId="{E0FC323B-7F4C-4453-9426-B772FBD2AA78}">
      <dgm:prSet/>
      <dgm:spPr/>
      <dgm:t>
        <a:bodyPr/>
        <a:lstStyle/>
        <a:p>
          <a:endParaRPr lang="en-US">
            <a:latin typeface="Arial" panose="020B0604020202020204" pitchFamily="34" charset="0"/>
            <a:cs typeface="Arial" panose="020B0604020202020204" pitchFamily="34" charset="0"/>
          </a:endParaRPr>
        </a:p>
      </dgm:t>
    </dgm:pt>
    <dgm:pt modelId="{3E96A204-3634-4D2E-85C0-3DEE72D4D624}" type="sibTrans" cxnId="{E0FC323B-7F4C-4453-9426-B772FBD2AA78}">
      <dgm:prSet/>
      <dgm:spPr/>
      <dgm:t>
        <a:bodyPr/>
        <a:lstStyle/>
        <a:p>
          <a:endParaRPr lang="en-US">
            <a:latin typeface="Arial" panose="020B0604020202020204" pitchFamily="34" charset="0"/>
            <a:cs typeface="Arial" panose="020B0604020202020204" pitchFamily="34" charset="0"/>
          </a:endParaRPr>
        </a:p>
      </dgm:t>
    </dgm:pt>
    <dgm:pt modelId="{E8D52950-0207-4478-B942-E200F7322142}">
      <dgm:prSet phldrT="[Text]"/>
      <dgm:spPr/>
      <dgm:t>
        <a:bodyPr/>
        <a:lstStyle/>
        <a:p>
          <a:r>
            <a:rPr lang="en-US" dirty="0">
              <a:latin typeface="Arial" panose="020B0604020202020204" pitchFamily="34" charset="0"/>
              <a:cs typeface="Arial" panose="020B0604020202020204" pitchFamily="34" charset="0"/>
            </a:rPr>
            <a:t>The challenge</a:t>
          </a:r>
        </a:p>
      </dgm:t>
    </dgm:pt>
    <dgm:pt modelId="{29DCACCB-D711-4578-9FE8-3AFBF9E10F31}" type="parTrans" cxnId="{147BF178-E958-4199-8942-E95E8D5AC4CE}">
      <dgm:prSet/>
      <dgm:spPr/>
      <dgm:t>
        <a:bodyPr/>
        <a:lstStyle/>
        <a:p>
          <a:endParaRPr lang="en-US"/>
        </a:p>
      </dgm:t>
    </dgm:pt>
    <dgm:pt modelId="{F7C94B9D-D453-4F1D-8D12-4F3DC0CC1CC0}" type="sibTrans" cxnId="{147BF178-E958-4199-8942-E95E8D5AC4CE}">
      <dgm:prSet/>
      <dgm:spPr/>
      <dgm:t>
        <a:bodyPr/>
        <a:lstStyle/>
        <a:p>
          <a:endParaRPr lang="en-US"/>
        </a:p>
      </dgm:t>
    </dgm:pt>
    <dgm:pt modelId="{3137AAF2-B5F5-4397-8B3E-08CFB095E26A}" type="pres">
      <dgm:prSet presAssocID="{6BA59CED-5726-4237-8110-F4BA5C822CAB}" presName="Name0" presStyleCnt="0">
        <dgm:presLayoutVars>
          <dgm:chMax/>
          <dgm:chPref/>
          <dgm:dir/>
        </dgm:presLayoutVars>
      </dgm:prSet>
      <dgm:spPr/>
    </dgm:pt>
    <dgm:pt modelId="{F6D8F8AF-4C17-43F4-9F9B-BC21331E9EA2}" type="pres">
      <dgm:prSet presAssocID="{E8D52950-0207-4478-B942-E200F7322142}" presName="parenttextcomposite" presStyleCnt="0"/>
      <dgm:spPr/>
    </dgm:pt>
    <dgm:pt modelId="{0FC82392-457B-412F-B906-D808A7343CC2}" type="pres">
      <dgm:prSet presAssocID="{E8D52950-0207-4478-B942-E200F7322142}" presName="parenttext" presStyleLbl="revTx" presStyleIdx="0" presStyleCnt="5">
        <dgm:presLayoutVars>
          <dgm:chMax/>
          <dgm:chPref val="2"/>
          <dgm:bulletEnabled val="1"/>
        </dgm:presLayoutVars>
      </dgm:prSet>
      <dgm:spPr/>
    </dgm:pt>
    <dgm:pt modelId="{17B838FA-5177-41C8-91CF-96E6E42CA09D}" type="pres">
      <dgm:prSet presAssocID="{E8D52950-0207-4478-B942-E200F7322142}" presName="parallelogramComposite" presStyleCnt="0"/>
      <dgm:spPr/>
    </dgm:pt>
    <dgm:pt modelId="{2BC91B65-35E4-430C-B00C-AE7BE45210DD}" type="pres">
      <dgm:prSet presAssocID="{E8D52950-0207-4478-B942-E200F7322142}" presName="parallelogram1" presStyleLbl="alignNode1" presStyleIdx="0" presStyleCnt="35"/>
      <dgm:spPr/>
    </dgm:pt>
    <dgm:pt modelId="{9C4A299A-8A49-4685-94CF-C46E8700C018}" type="pres">
      <dgm:prSet presAssocID="{E8D52950-0207-4478-B942-E200F7322142}" presName="parallelogram2" presStyleLbl="alignNode1" presStyleIdx="1" presStyleCnt="35"/>
      <dgm:spPr/>
    </dgm:pt>
    <dgm:pt modelId="{80514BAC-D16E-40C0-8D06-52B01F422CF8}" type="pres">
      <dgm:prSet presAssocID="{E8D52950-0207-4478-B942-E200F7322142}" presName="parallelogram3" presStyleLbl="alignNode1" presStyleIdx="2" presStyleCnt="35"/>
      <dgm:spPr/>
    </dgm:pt>
    <dgm:pt modelId="{30184FE8-62C6-4310-80EA-E5EE0E5A852E}" type="pres">
      <dgm:prSet presAssocID="{E8D52950-0207-4478-B942-E200F7322142}" presName="parallelogram4" presStyleLbl="alignNode1" presStyleIdx="3" presStyleCnt="35"/>
      <dgm:spPr/>
    </dgm:pt>
    <dgm:pt modelId="{E79410EF-1FDE-4858-9026-3D790F82CC2E}" type="pres">
      <dgm:prSet presAssocID="{E8D52950-0207-4478-B942-E200F7322142}" presName="parallelogram5" presStyleLbl="alignNode1" presStyleIdx="4" presStyleCnt="35"/>
      <dgm:spPr/>
    </dgm:pt>
    <dgm:pt modelId="{87BBD325-778F-46E0-8B67-0EAC2E0D7D56}" type="pres">
      <dgm:prSet presAssocID="{E8D52950-0207-4478-B942-E200F7322142}" presName="parallelogram6" presStyleLbl="alignNode1" presStyleIdx="5" presStyleCnt="35"/>
      <dgm:spPr/>
    </dgm:pt>
    <dgm:pt modelId="{7B842AF1-F363-4CA4-B36D-D755BC14CE38}" type="pres">
      <dgm:prSet presAssocID="{E8D52950-0207-4478-B942-E200F7322142}" presName="parallelogram7" presStyleLbl="alignNode1" presStyleIdx="6" presStyleCnt="35"/>
      <dgm:spPr/>
    </dgm:pt>
    <dgm:pt modelId="{D6A5EB3F-963B-41D9-89AA-E914EA3EE5D2}" type="pres">
      <dgm:prSet presAssocID="{F7C94B9D-D453-4F1D-8D12-4F3DC0CC1CC0}" presName="sibTrans" presStyleCnt="0"/>
      <dgm:spPr/>
    </dgm:pt>
    <dgm:pt modelId="{61A16BDD-67EF-4278-BCEE-1DAEC3E1EE0F}" type="pres">
      <dgm:prSet presAssocID="{DB414251-C1AC-42A3-AE5A-49794A52221A}" presName="parenttextcomposite" presStyleCnt="0"/>
      <dgm:spPr/>
    </dgm:pt>
    <dgm:pt modelId="{C59B18C8-90FF-4E49-8FC7-33D26A527EF5}" type="pres">
      <dgm:prSet presAssocID="{DB414251-C1AC-42A3-AE5A-49794A52221A}" presName="parenttext" presStyleLbl="revTx" presStyleIdx="1" presStyleCnt="5">
        <dgm:presLayoutVars>
          <dgm:chMax/>
          <dgm:chPref val="2"/>
          <dgm:bulletEnabled val="1"/>
        </dgm:presLayoutVars>
      </dgm:prSet>
      <dgm:spPr/>
    </dgm:pt>
    <dgm:pt modelId="{4A2D294C-343D-4E3A-9947-6C00425E04E1}" type="pres">
      <dgm:prSet presAssocID="{DB414251-C1AC-42A3-AE5A-49794A52221A}" presName="parallelogramComposite" presStyleCnt="0"/>
      <dgm:spPr/>
    </dgm:pt>
    <dgm:pt modelId="{556CAFED-43F9-4278-9C6D-60B8182B0E2F}" type="pres">
      <dgm:prSet presAssocID="{DB414251-C1AC-42A3-AE5A-49794A52221A}" presName="parallelogram1" presStyleLbl="alignNode1" presStyleIdx="7" presStyleCnt="35"/>
      <dgm:spPr/>
    </dgm:pt>
    <dgm:pt modelId="{22ED36D6-EBF9-49DD-9D33-FFE6F5014265}" type="pres">
      <dgm:prSet presAssocID="{DB414251-C1AC-42A3-AE5A-49794A52221A}" presName="parallelogram2" presStyleLbl="alignNode1" presStyleIdx="8" presStyleCnt="35"/>
      <dgm:spPr/>
    </dgm:pt>
    <dgm:pt modelId="{525AE709-18CD-4B78-ACF3-B2DCF0CA897F}" type="pres">
      <dgm:prSet presAssocID="{DB414251-C1AC-42A3-AE5A-49794A52221A}" presName="parallelogram3" presStyleLbl="alignNode1" presStyleIdx="9" presStyleCnt="35"/>
      <dgm:spPr/>
    </dgm:pt>
    <dgm:pt modelId="{1D018D6C-7EE6-41F5-B191-C83F00CC5E44}" type="pres">
      <dgm:prSet presAssocID="{DB414251-C1AC-42A3-AE5A-49794A52221A}" presName="parallelogram4" presStyleLbl="alignNode1" presStyleIdx="10" presStyleCnt="35"/>
      <dgm:spPr/>
    </dgm:pt>
    <dgm:pt modelId="{EFF55A7D-EDCD-4EE5-BBD1-9DA977C84F9C}" type="pres">
      <dgm:prSet presAssocID="{DB414251-C1AC-42A3-AE5A-49794A52221A}" presName="parallelogram5" presStyleLbl="alignNode1" presStyleIdx="11" presStyleCnt="35"/>
      <dgm:spPr/>
    </dgm:pt>
    <dgm:pt modelId="{8766CE5D-897A-435F-B876-9B7349C2F8E4}" type="pres">
      <dgm:prSet presAssocID="{DB414251-C1AC-42A3-AE5A-49794A52221A}" presName="parallelogram6" presStyleLbl="alignNode1" presStyleIdx="12" presStyleCnt="35"/>
      <dgm:spPr/>
    </dgm:pt>
    <dgm:pt modelId="{04CEA3FD-F9DE-4FBC-8B16-E1023A59EEAC}" type="pres">
      <dgm:prSet presAssocID="{DB414251-C1AC-42A3-AE5A-49794A52221A}" presName="parallelogram7" presStyleLbl="alignNode1" presStyleIdx="13" presStyleCnt="35"/>
      <dgm:spPr/>
    </dgm:pt>
    <dgm:pt modelId="{097435D7-0DBA-49DE-8D8F-54B1AB9B3659}" type="pres">
      <dgm:prSet presAssocID="{00678738-6937-4114-A31D-5877FD01613D}" presName="sibTrans" presStyleCnt="0"/>
      <dgm:spPr/>
    </dgm:pt>
    <dgm:pt modelId="{CF7FAF59-B0D2-465A-887C-62BEE7C8FA91}" type="pres">
      <dgm:prSet presAssocID="{166D07C3-3528-4DC3-9E09-B8D75FD742FF}" presName="parenttextcomposite" presStyleCnt="0"/>
      <dgm:spPr/>
    </dgm:pt>
    <dgm:pt modelId="{3C51310B-5948-42F1-9728-89F3031DE199}" type="pres">
      <dgm:prSet presAssocID="{166D07C3-3528-4DC3-9E09-B8D75FD742FF}" presName="parenttext" presStyleLbl="revTx" presStyleIdx="2" presStyleCnt="5">
        <dgm:presLayoutVars>
          <dgm:chMax/>
          <dgm:chPref val="2"/>
          <dgm:bulletEnabled val="1"/>
        </dgm:presLayoutVars>
      </dgm:prSet>
      <dgm:spPr/>
    </dgm:pt>
    <dgm:pt modelId="{4AFE6243-C0ED-47DD-AE40-04DC49D90948}" type="pres">
      <dgm:prSet presAssocID="{166D07C3-3528-4DC3-9E09-B8D75FD742FF}" presName="parallelogramComposite" presStyleCnt="0"/>
      <dgm:spPr/>
    </dgm:pt>
    <dgm:pt modelId="{7EF3B5E4-AEB9-4883-B104-1286C05078D0}" type="pres">
      <dgm:prSet presAssocID="{166D07C3-3528-4DC3-9E09-B8D75FD742FF}" presName="parallelogram1" presStyleLbl="alignNode1" presStyleIdx="14" presStyleCnt="35"/>
      <dgm:spPr>
        <a:solidFill>
          <a:schemeClr val="accent2"/>
        </a:solidFill>
      </dgm:spPr>
    </dgm:pt>
    <dgm:pt modelId="{1D856D22-B280-4656-94CF-63DF3BBA0F7A}" type="pres">
      <dgm:prSet presAssocID="{166D07C3-3528-4DC3-9E09-B8D75FD742FF}" presName="parallelogram2" presStyleLbl="alignNode1" presStyleIdx="15" presStyleCnt="35"/>
      <dgm:spPr>
        <a:solidFill>
          <a:schemeClr val="accent2"/>
        </a:solidFill>
      </dgm:spPr>
    </dgm:pt>
    <dgm:pt modelId="{F3E2182D-0856-4C98-BF4B-B94ED801B583}" type="pres">
      <dgm:prSet presAssocID="{166D07C3-3528-4DC3-9E09-B8D75FD742FF}" presName="parallelogram3" presStyleLbl="alignNode1" presStyleIdx="16" presStyleCnt="35"/>
      <dgm:spPr>
        <a:solidFill>
          <a:schemeClr val="accent2"/>
        </a:solidFill>
      </dgm:spPr>
    </dgm:pt>
    <dgm:pt modelId="{8A90C63A-6E5C-4BD7-9C24-CC21695FA052}" type="pres">
      <dgm:prSet presAssocID="{166D07C3-3528-4DC3-9E09-B8D75FD742FF}" presName="parallelogram4" presStyleLbl="alignNode1" presStyleIdx="17" presStyleCnt="35"/>
      <dgm:spPr>
        <a:solidFill>
          <a:schemeClr val="accent2"/>
        </a:solidFill>
      </dgm:spPr>
    </dgm:pt>
    <dgm:pt modelId="{5B4CD91D-0C2D-41F4-936D-BDA952821814}" type="pres">
      <dgm:prSet presAssocID="{166D07C3-3528-4DC3-9E09-B8D75FD742FF}" presName="parallelogram5" presStyleLbl="alignNode1" presStyleIdx="18" presStyleCnt="35"/>
      <dgm:spPr>
        <a:solidFill>
          <a:schemeClr val="accent2"/>
        </a:solidFill>
      </dgm:spPr>
    </dgm:pt>
    <dgm:pt modelId="{90426880-94BB-4B8A-988B-438E05364FD6}" type="pres">
      <dgm:prSet presAssocID="{166D07C3-3528-4DC3-9E09-B8D75FD742FF}" presName="parallelogram6" presStyleLbl="alignNode1" presStyleIdx="19" presStyleCnt="35"/>
      <dgm:spPr>
        <a:solidFill>
          <a:schemeClr val="accent2"/>
        </a:solidFill>
      </dgm:spPr>
    </dgm:pt>
    <dgm:pt modelId="{AA3140E7-E147-4CA9-BBC6-B96E19526484}" type="pres">
      <dgm:prSet presAssocID="{166D07C3-3528-4DC3-9E09-B8D75FD742FF}" presName="parallelogram7" presStyleLbl="alignNode1" presStyleIdx="20" presStyleCnt="35"/>
      <dgm:spPr>
        <a:solidFill>
          <a:schemeClr val="accent2"/>
        </a:solidFill>
      </dgm:spPr>
    </dgm:pt>
    <dgm:pt modelId="{9E4A8BE4-D305-4B30-B8AF-D73A0BD68EBE}" type="pres">
      <dgm:prSet presAssocID="{EE78BF7C-0341-49F3-815E-3767E40581BA}" presName="sibTrans" presStyleCnt="0"/>
      <dgm:spPr/>
    </dgm:pt>
    <dgm:pt modelId="{B71F2CE6-FB11-49E8-B6C7-93D803897120}" type="pres">
      <dgm:prSet presAssocID="{9A9B8CDE-2AF2-4FC8-913C-70DF93868AA7}" presName="parenttextcomposite" presStyleCnt="0"/>
      <dgm:spPr/>
    </dgm:pt>
    <dgm:pt modelId="{1194CA41-4A1D-41F4-AE90-41090FA80363}" type="pres">
      <dgm:prSet presAssocID="{9A9B8CDE-2AF2-4FC8-913C-70DF93868AA7}" presName="parenttext" presStyleLbl="revTx" presStyleIdx="3" presStyleCnt="5">
        <dgm:presLayoutVars>
          <dgm:chMax/>
          <dgm:chPref val="2"/>
          <dgm:bulletEnabled val="1"/>
        </dgm:presLayoutVars>
      </dgm:prSet>
      <dgm:spPr/>
    </dgm:pt>
    <dgm:pt modelId="{DE35EA49-E3A0-4500-987F-35D2838E7987}" type="pres">
      <dgm:prSet presAssocID="{9A9B8CDE-2AF2-4FC8-913C-70DF93868AA7}" presName="parallelogramComposite" presStyleCnt="0"/>
      <dgm:spPr/>
    </dgm:pt>
    <dgm:pt modelId="{4BB8AE68-9377-4994-A1AE-3385F71ACEA8}" type="pres">
      <dgm:prSet presAssocID="{9A9B8CDE-2AF2-4FC8-913C-70DF93868AA7}" presName="parallelogram1" presStyleLbl="alignNode1" presStyleIdx="21" presStyleCnt="35"/>
      <dgm:spPr/>
    </dgm:pt>
    <dgm:pt modelId="{58E12CD2-D5C6-4DAF-8014-ABEF2D17AFC9}" type="pres">
      <dgm:prSet presAssocID="{9A9B8CDE-2AF2-4FC8-913C-70DF93868AA7}" presName="parallelogram2" presStyleLbl="alignNode1" presStyleIdx="22" presStyleCnt="35"/>
      <dgm:spPr/>
    </dgm:pt>
    <dgm:pt modelId="{A3554288-6903-471A-A25B-BFD9D3D3040D}" type="pres">
      <dgm:prSet presAssocID="{9A9B8CDE-2AF2-4FC8-913C-70DF93868AA7}" presName="parallelogram3" presStyleLbl="alignNode1" presStyleIdx="23" presStyleCnt="35"/>
      <dgm:spPr/>
    </dgm:pt>
    <dgm:pt modelId="{0E55A2C0-7C7E-4662-900B-0CD8F03870E5}" type="pres">
      <dgm:prSet presAssocID="{9A9B8CDE-2AF2-4FC8-913C-70DF93868AA7}" presName="parallelogram4" presStyleLbl="alignNode1" presStyleIdx="24" presStyleCnt="35"/>
      <dgm:spPr/>
    </dgm:pt>
    <dgm:pt modelId="{A25CF38B-EAB4-453D-9602-29344FB576E8}" type="pres">
      <dgm:prSet presAssocID="{9A9B8CDE-2AF2-4FC8-913C-70DF93868AA7}" presName="parallelogram5" presStyleLbl="alignNode1" presStyleIdx="25" presStyleCnt="35"/>
      <dgm:spPr/>
    </dgm:pt>
    <dgm:pt modelId="{37B263F6-1B53-4228-9CCA-A764A922618C}" type="pres">
      <dgm:prSet presAssocID="{9A9B8CDE-2AF2-4FC8-913C-70DF93868AA7}" presName="parallelogram6" presStyleLbl="alignNode1" presStyleIdx="26" presStyleCnt="35"/>
      <dgm:spPr/>
    </dgm:pt>
    <dgm:pt modelId="{7E14F22E-CDD3-4FB3-A494-321DC4863E21}" type="pres">
      <dgm:prSet presAssocID="{9A9B8CDE-2AF2-4FC8-913C-70DF93868AA7}" presName="parallelogram7" presStyleLbl="alignNode1" presStyleIdx="27" presStyleCnt="35"/>
      <dgm:spPr/>
    </dgm:pt>
    <dgm:pt modelId="{5B8BEAB0-B264-4F06-86E8-6053760D4587}" type="pres">
      <dgm:prSet presAssocID="{4DC2D6A5-451D-4BBB-A49B-785B2D18D6AC}" presName="sibTrans" presStyleCnt="0"/>
      <dgm:spPr/>
    </dgm:pt>
    <dgm:pt modelId="{AC9A85D4-9AFD-4C34-B0D2-BDCA519EB515}" type="pres">
      <dgm:prSet presAssocID="{45AB44FA-349E-4D55-ACB2-4AA9D40FFE22}" presName="parenttextcomposite" presStyleCnt="0"/>
      <dgm:spPr/>
    </dgm:pt>
    <dgm:pt modelId="{08A3AAE7-339D-495C-93F7-B633FD662DCF}" type="pres">
      <dgm:prSet presAssocID="{45AB44FA-349E-4D55-ACB2-4AA9D40FFE22}" presName="parenttext" presStyleLbl="revTx" presStyleIdx="4" presStyleCnt="5">
        <dgm:presLayoutVars>
          <dgm:chMax/>
          <dgm:chPref val="2"/>
          <dgm:bulletEnabled val="1"/>
        </dgm:presLayoutVars>
      </dgm:prSet>
      <dgm:spPr/>
    </dgm:pt>
    <dgm:pt modelId="{94262A35-55D7-4341-A307-678B9751462D}" type="pres">
      <dgm:prSet presAssocID="{45AB44FA-349E-4D55-ACB2-4AA9D40FFE22}" presName="parallelogramComposite" presStyleCnt="0"/>
      <dgm:spPr/>
    </dgm:pt>
    <dgm:pt modelId="{F4EDBB98-F7DE-4525-9F00-CCAE4F1CC6BA}" type="pres">
      <dgm:prSet presAssocID="{45AB44FA-349E-4D55-ACB2-4AA9D40FFE22}" presName="parallelogram1" presStyleLbl="alignNode1" presStyleIdx="28" presStyleCnt="35"/>
      <dgm:spPr/>
    </dgm:pt>
    <dgm:pt modelId="{5C3B495A-B6F9-4E27-B744-0BF9C434E019}" type="pres">
      <dgm:prSet presAssocID="{45AB44FA-349E-4D55-ACB2-4AA9D40FFE22}" presName="parallelogram2" presStyleLbl="alignNode1" presStyleIdx="29" presStyleCnt="35"/>
      <dgm:spPr/>
    </dgm:pt>
    <dgm:pt modelId="{861C4EA3-F7FC-491D-B171-5F14E692D3D6}" type="pres">
      <dgm:prSet presAssocID="{45AB44FA-349E-4D55-ACB2-4AA9D40FFE22}" presName="parallelogram3" presStyleLbl="alignNode1" presStyleIdx="30" presStyleCnt="35"/>
      <dgm:spPr/>
    </dgm:pt>
    <dgm:pt modelId="{67F03860-9F91-45C1-9B89-182BE20820BB}" type="pres">
      <dgm:prSet presAssocID="{45AB44FA-349E-4D55-ACB2-4AA9D40FFE22}" presName="parallelogram4" presStyleLbl="alignNode1" presStyleIdx="31" presStyleCnt="35"/>
      <dgm:spPr/>
    </dgm:pt>
    <dgm:pt modelId="{87BA386B-A65A-4C94-AE6A-773B1117133F}" type="pres">
      <dgm:prSet presAssocID="{45AB44FA-349E-4D55-ACB2-4AA9D40FFE22}" presName="parallelogram5" presStyleLbl="alignNode1" presStyleIdx="32" presStyleCnt="35"/>
      <dgm:spPr/>
    </dgm:pt>
    <dgm:pt modelId="{D64952B3-3523-49E7-B9D6-3B4D668405E8}" type="pres">
      <dgm:prSet presAssocID="{45AB44FA-349E-4D55-ACB2-4AA9D40FFE22}" presName="parallelogram6" presStyleLbl="alignNode1" presStyleIdx="33" presStyleCnt="35"/>
      <dgm:spPr/>
    </dgm:pt>
    <dgm:pt modelId="{4731FEB8-10FD-4C59-B6D7-6A1B6AE23202}" type="pres">
      <dgm:prSet presAssocID="{45AB44FA-349E-4D55-ACB2-4AA9D40FFE22}" presName="parallelogram7" presStyleLbl="alignNode1" presStyleIdx="34" presStyleCnt="35"/>
      <dgm:spPr/>
    </dgm:pt>
  </dgm:ptLst>
  <dgm:cxnLst>
    <dgm:cxn modelId="{C0ACDC0D-503C-41C1-B3B8-E7C5CEDBE3B7}" srcId="{6BA59CED-5726-4237-8110-F4BA5C822CAB}" destId="{DB414251-C1AC-42A3-AE5A-49794A52221A}" srcOrd="1" destOrd="0" parTransId="{6634C769-078A-4A24-B136-55E2A3767022}" sibTransId="{00678738-6937-4114-A31D-5877FD01613D}"/>
    <dgm:cxn modelId="{E0FC323B-7F4C-4453-9426-B772FBD2AA78}" srcId="{6BA59CED-5726-4237-8110-F4BA5C822CAB}" destId="{45AB44FA-349E-4D55-ACB2-4AA9D40FFE22}" srcOrd="4" destOrd="0" parTransId="{8F9A87CE-126F-4B4A-8CB0-03F2FA21CC5C}" sibTransId="{3E96A204-3634-4D2E-85C0-3DEE72D4D624}"/>
    <dgm:cxn modelId="{2BBC1443-0D19-424F-A832-7D45553DFCAE}" type="presOf" srcId="{166D07C3-3528-4DC3-9E09-B8D75FD742FF}" destId="{3C51310B-5948-42F1-9728-89F3031DE199}" srcOrd="0" destOrd="0" presId="urn:microsoft.com/office/officeart/2008/layout/VerticalAccentList"/>
    <dgm:cxn modelId="{3BDBC14B-B4E5-471B-8EEE-EE20CF15D98D}" srcId="{6BA59CED-5726-4237-8110-F4BA5C822CAB}" destId="{166D07C3-3528-4DC3-9E09-B8D75FD742FF}" srcOrd="2" destOrd="0" parTransId="{507FA02D-36A3-4790-9589-4AF4081B3C14}" sibTransId="{EE78BF7C-0341-49F3-815E-3767E40581BA}"/>
    <dgm:cxn modelId="{E05F2770-45C6-457C-9188-0B5D89ADB3E5}" srcId="{6BA59CED-5726-4237-8110-F4BA5C822CAB}" destId="{9A9B8CDE-2AF2-4FC8-913C-70DF93868AA7}" srcOrd="3" destOrd="0" parTransId="{7E638A5D-FF12-4261-A5F0-FBB850F6EC6E}" sibTransId="{4DC2D6A5-451D-4BBB-A49B-785B2D18D6AC}"/>
    <dgm:cxn modelId="{8F48E771-1103-4A85-800C-436E285A00B1}" type="presOf" srcId="{45AB44FA-349E-4D55-ACB2-4AA9D40FFE22}" destId="{08A3AAE7-339D-495C-93F7-B633FD662DCF}" srcOrd="0" destOrd="0" presId="urn:microsoft.com/office/officeart/2008/layout/VerticalAccentList"/>
    <dgm:cxn modelId="{035E2D78-6727-40EA-B173-2A98D5C289A4}" type="presOf" srcId="{6BA59CED-5726-4237-8110-F4BA5C822CAB}" destId="{3137AAF2-B5F5-4397-8B3E-08CFB095E26A}" srcOrd="0" destOrd="0" presId="urn:microsoft.com/office/officeart/2008/layout/VerticalAccentList"/>
    <dgm:cxn modelId="{147BF178-E958-4199-8942-E95E8D5AC4CE}" srcId="{6BA59CED-5726-4237-8110-F4BA5C822CAB}" destId="{E8D52950-0207-4478-B942-E200F7322142}" srcOrd="0" destOrd="0" parTransId="{29DCACCB-D711-4578-9FE8-3AFBF9E10F31}" sibTransId="{F7C94B9D-D453-4F1D-8D12-4F3DC0CC1CC0}"/>
    <dgm:cxn modelId="{7B70DBAF-2A60-4282-BA9B-C3B30BC5C573}" type="presOf" srcId="{DB414251-C1AC-42A3-AE5A-49794A52221A}" destId="{C59B18C8-90FF-4E49-8FC7-33D26A527EF5}" srcOrd="0" destOrd="0" presId="urn:microsoft.com/office/officeart/2008/layout/VerticalAccentList"/>
    <dgm:cxn modelId="{C4F9F7D3-9A09-483A-B847-462EA149E897}" type="presOf" srcId="{9A9B8CDE-2AF2-4FC8-913C-70DF93868AA7}" destId="{1194CA41-4A1D-41F4-AE90-41090FA80363}" srcOrd="0" destOrd="0" presId="urn:microsoft.com/office/officeart/2008/layout/VerticalAccentList"/>
    <dgm:cxn modelId="{CDDECEFA-623E-4290-9423-880775B2668E}" type="presOf" srcId="{E8D52950-0207-4478-B942-E200F7322142}" destId="{0FC82392-457B-412F-B906-D808A7343CC2}" srcOrd="0" destOrd="0" presId="urn:microsoft.com/office/officeart/2008/layout/VerticalAccentList"/>
    <dgm:cxn modelId="{8B2CE3C1-B3FE-4EAF-BBC7-0970FDB44EE0}" type="presParOf" srcId="{3137AAF2-B5F5-4397-8B3E-08CFB095E26A}" destId="{F6D8F8AF-4C17-43F4-9F9B-BC21331E9EA2}" srcOrd="0" destOrd="0" presId="urn:microsoft.com/office/officeart/2008/layout/VerticalAccentList"/>
    <dgm:cxn modelId="{CFEB4D93-4B93-4B3D-B023-31C259DF72B0}" type="presParOf" srcId="{F6D8F8AF-4C17-43F4-9F9B-BC21331E9EA2}" destId="{0FC82392-457B-412F-B906-D808A7343CC2}" srcOrd="0" destOrd="0" presId="urn:microsoft.com/office/officeart/2008/layout/VerticalAccentList"/>
    <dgm:cxn modelId="{649B72DC-7499-4ABC-B8AE-DA5FB04A0E21}" type="presParOf" srcId="{3137AAF2-B5F5-4397-8B3E-08CFB095E26A}" destId="{17B838FA-5177-41C8-91CF-96E6E42CA09D}" srcOrd="1" destOrd="0" presId="urn:microsoft.com/office/officeart/2008/layout/VerticalAccentList"/>
    <dgm:cxn modelId="{362EBC16-6271-4D07-8925-290705CF5763}" type="presParOf" srcId="{17B838FA-5177-41C8-91CF-96E6E42CA09D}" destId="{2BC91B65-35E4-430C-B00C-AE7BE45210DD}" srcOrd="0" destOrd="0" presId="urn:microsoft.com/office/officeart/2008/layout/VerticalAccentList"/>
    <dgm:cxn modelId="{73902960-A5E2-4309-B555-3556F1DB6BF3}" type="presParOf" srcId="{17B838FA-5177-41C8-91CF-96E6E42CA09D}" destId="{9C4A299A-8A49-4685-94CF-C46E8700C018}" srcOrd="1" destOrd="0" presId="urn:microsoft.com/office/officeart/2008/layout/VerticalAccentList"/>
    <dgm:cxn modelId="{597031AD-BB3D-40E9-AA52-7A37FF452850}" type="presParOf" srcId="{17B838FA-5177-41C8-91CF-96E6E42CA09D}" destId="{80514BAC-D16E-40C0-8D06-52B01F422CF8}" srcOrd="2" destOrd="0" presId="urn:microsoft.com/office/officeart/2008/layout/VerticalAccentList"/>
    <dgm:cxn modelId="{E0A046C6-46BD-47A2-B9B7-ABE547F204D7}" type="presParOf" srcId="{17B838FA-5177-41C8-91CF-96E6E42CA09D}" destId="{30184FE8-62C6-4310-80EA-E5EE0E5A852E}" srcOrd="3" destOrd="0" presId="urn:microsoft.com/office/officeart/2008/layout/VerticalAccentList"/>
    <dgm:cxn modelId="{57FB9DB8-1CC1-4FF9-AE25-4EC8A7D4D11F}" type="presParOf" srcId="{17B838FA-5177-41C8-91CF-96E6E42CA09D}" destId="{E79410EF-1FDE-4858-9026-3D790F82CC2E}" srcOrd="4" destOrd="0" presId="urn:microsoft.com/office/officeart/2008/layout/VerticalAccentList"/>
    <dgm:cxn modelId="{82DCD047-081B-49C3-8904-5FF93E36BFFC}" type="presParOf" srcId="{17B838FA-5177-41C8-91CF-96E6E42CA09D}" destId="{87BBD325-778F-46E0-8B67-0EAC2E0D7D56}" srcOrd="5" destOrd="0" presId="urn:microsoft.com/office/officeart/2008/layout/VerticalAccentList"/>
    <dgm:cxn modelId="{21E9D41C-9D10-4455-8031-AA0B558EA291}" type="presParOf" srcId="{17B838FA-5177-41C8-91CF-96E6E42CA09D}" destId="{7B842AF1-F363-4CA4-B36D-D755BC14CE38}" srcOrd="6" destOrd="0" presId="urn:microsoft.com/office/officeart/2008/layout/VerticalAccentList"/>
    <dgm:cxn modelId="{AB67DE0E-BC72-4C18-B550-D57650D2C00A}" type="presParOf" srcId="{3137AAF2-B5F5-4397-8B3E-08CFB095E26A}" destId="{D6A5EB3F-963B-41D9-89AA-E914EA3EE5D2}" srcOrd="2" destOrd="0" presId="urn:microsoft.com/office/officeart/2008/layout/VerticalAccentList"/>
    <dgm:cxn modelId="{1ECCA9AC-71AA-4474-9575-8B822B54030A}" type="presParOf" srcId="{3137AAF2-B5F5-4397-8B3E-08CFB095E26A}" destId="{61A16BDD-67EF-4278-BCEE-1DAEC3E1EE0F}" srcOrd="3" destOrd="0" presId="urn:microsoft.com/office/officeart/2008/layout/VerticalAccentList"/>
    <dgm:cxn modelId="{0DC42767-5AA0-42B7-AB74-196CBC4BA6C2}" type="presParOf" srcId="{61A16BDD-67EF-4278-BCEE-1DAEC3E1EE0F}" destId="{C59B18C8-90FF-4E49-8FC7-33D26A527EF5}" srcOrd="0" destOrd="0" presId="urn:microsoft.com/office/officeart/2008/layout/VerticalAccentList"/>
    <dgm:cxn modelId="{20CAC140-FC85-462B-9A39-A429ABC2B112}" type="presParOf" srcId="{3137AAF2-B5F5-4397-8B3E-08CFB095E26A}" destId="{4A2D294C-343D-4E3A-9947-6C00425E04E1}" srcOrd="4" destOrd="0" presId="urn:microsoft.com/office/officeart/2008/layout/VerticalAccentList"/>
    <dgm:cxn modelId="{EBB90100-A20D-4184-91BA-750221E3CDEE}" type="presParOf" srcId="{4A2D294C-343D-4E3A-9947-6C00425E04E1}" destId="{556CAFED-43F9-4278-9C6D-60B8182B0E2F}" srcOrd="0" destOrd="0" presId="urn:microsoft.com/office/officeart/2008/layout/VerticalAccentList"/>
    <dgm:cxn modelId="{AF4E36B9-92F6-45F8-95F0-C27497190CD2}" type="presParOf" srcId="{4A2D294C-343D-4E3A-9947-6C00425E04E1}" destId="{22ED36D6-EBF9-49DD-9D33-FFE6F5014265}" srcOrd="1" destOrd="0" presId="urn:microsoft.com/office/officeart/2008/layout/VerticalAccentList"/>
    <dgm:cxn modelId="{4A4A527F-F020-468C-8719-7745541B8799}" type="presParOf" srcId="{4A2D294C-343D-4E3A-9947-6C00425E04E1}" destId="{525AE709-18CD-4B78-ACF3-B2DCF0CA897F}" srcOrd="2" destOrd="0" presId="urn:microsoft.com/office/officeart/2008/layout/VerticalAccentList"/>
    <dgm:cxn modelId="{C18A4E43-1DBA-43ED-B19D-B1801E3DD23E}" type="presParOf" srcId="{4A2D294C-343D-4E3A-9947-6C00425E04E1}" destId="{1D018D6C-7EE6-41F5-B191-C83F00CC5E44}" srcOrd="3" destOrd="0" presId="urn:microsoft.com/office/officeart/2008/layout/VerticalAccentList"/>
    <dgm:cxn modelId="{EA1AE3A6-E43E-4035-BD11-3973864890A4}" type="presParOf" srcId="{4A2D294C-343D-4E3A-9947-6C00425E04E1}" destId="{EFF55A7D-EDCD-4EE5-BBD1-9DA977C84F9C}" srcOrd="4" destOrd="0" presId="urn:microsoft.com/office/officeart/2008/layout/VerticalAccentList"/>
    <dgm:cxn modelId="{B37D020E-753B-45A3-8E7F-51F246D126D9}" type="presParOf" srcId="{4A2D294C-343D-4E3A-9947-6C00425E04E1}" destId="{8766CE5D-897A-435F-B876-9B7349C2F8E4}" srcOrd="5" destOrd="0" presId="urn:microsoft.com/office/officeart/2008/layout/VerticalAccentList"/>
    <dgm:cxn modelId="{044F0E0F-C672-48D5-91C6-C0E4EA17ABD6}" type="presParOf" srcId="{4A2D294C-343D-4E3A-9947-6C00425E04E1}" destId="{04CEA3FD-F9DE-4FBC-8B16-E1023A59EEAC}" srcOrd="6" destOrd="0" presId="urn:microsoft.com/office/officeart/2008/layout/VerticalAccentList"/>
    <dgm:cxn modelId="{3935E384-34EB-4C51-AEC7-A6F6FB3E205C}" type="presParOf" srcId="{3137AAF2-B5F5-4397-8B3E-08CFB095E26A}" destId="{097435D7-0DBA-49DE-8D8F-54B1AB9B3659}" srcOrd="5" destOrd="0" presId="urn:microsoft.com/office/officeart/2008/layout/VerticalAccentList"/>
    <dgm:cxn modelId="{B0E441CD-5DFA-462C-91FE-19C9594FF0D3}" type="presParOf" srcId="{3137AAF2-B5F5-4397-8B3E-08CFB095E26A}" destId="{CF7FAF59-B0D2-465A-887C-62BEE7C8FA91}" srcOrd="6" destOrd="0" presId="urn:microsoft.com/office/officeart/2008/layout/VerticalAccentList"/>
    <dgm:cxn modelId="{9CC409AF-90E1-44EB-9A9E-8BDDE681EA93}" type="presParOf" srcId="{CF7FAF59-B0D2-465A-887C-62BEE7C8FA91}" destId="{3C51310B-5948-42F1-9728-89F3031DE199}" srcOrd="0" destOrd="0" presId="urn:microsoft.com/office/officeart/2008/layout/VerticalAccentList"/>
    <dgm:cxn modelId="{88A75E31-6755-4829-ADB7-9CCC43D83258}" type="presParOf" srcId="{3137AAF2-B5F5-4397-8B3E-08CFB095E26A}" destId="{4AFE6243-C0ED-47DD-AE40-04DC49D90948}" srcOrd="7" destOrd="0" presId="urn:microsoft.com/office/officeart/2008/layout/VerticalAccentList"/>
    <dgm:cxn modelId="{4A59FEA0-4852-4004-BBED-DB7E73F7E55A}" type="presParOf" srcId="{4AFE6243-C0ED-47DD-AE40-04DC49D90948}" destId="{7EF3B5E4-AEB9-4883-B104-1286C05078D0}" srcOrd="0" destOrd="0" presId="urn:microsoft.com/office/officeart/2008/layout/VerticalAccentList"/>
    <dgm:cxn modelId="{13CEEEF1-4D65-42F9-A043-64068290B49F}" type="presParOf" srcId="{4AFE6243-C0ED-47DD-AE40-04DC49D90948}" destId="{1D856D22-B280-4656-94CF-63DF3BBA0F7A}" srcOrd="1" destOrd="0" presId="urn:microsoft.com/office/officeart/2008/layout/VerticalAccentList"/>
    <dgm:cxn modelId="{D1BC839D-9B74-414E-94F1-F4144A715A16}" type="presParOf" srcId="{4AFE6243-C0ED-47DD-AE40-04DC49D90948}" destId="{F3E2182D-0856-4C98-BF4B-B94ED801B583}" srcOrd="2" destOrd="0" presId="urn:microsoft.com/office/officeart/2008/layout/VerticalAccentList"/>
    <dgm:cxn modelId="{A2087C11-5BD0-4EB2-AE84-35F6977CBE0C}" type="presParOf" srcId="{4AFE6243-C0ED-47DD-AE40-04DC49D90948}" destId="{8A90C63A-6E5C-4BD7-9C24-CC21695FA052}" srcOrd="3" destOrd="0" presId="urn:microsoft.com/office/officeart/2008/layout/VerticalAccentList"/>
    <dgm:cxn modelId="{61878428-3E43-4DE1-AC70-81FE850CADC6}" type="presParOf" srcId="{4AFE6243-C0ED-47DD-AE40-04DC49D90948}" destId="{5B4CD91D-0C2D-41F4-936D-BDA952821814}" srcOrd="4" destOrd="0" presId="urn:microsoft.com/office/officeart/2008/layout/VerticalAccentList"/>
    <dgm:cxn modelId="{F2AFB54B-3CA4-4C5F-8000-33218636987C}" type="presParOf" srcId="{4AFE6243-C0ED-47DD-AE40-04DC49D90948}" destId="{90426880-94BB-4B8A-988B-438E05364FD6}" srcOrd="5" destOrd="0" presId="urn:microsoft.com/office/officeart/2008/layout/VerticalAccentList"/>
    <dgm:cxn modelId="{178A91B3-0FE2-4809-85BA-DBE31AD74828}" type="presParOf" srcId="{4AFE6243-C0ED-47DD-AE40-04DC49D90948}" destId="{AA3140E7-E147-4CA9-BBC6-B96E19526484}" srcOrd="6" destOrd="0" presId="urn:microsoft.com/office/officeart/2008/layout/VerticalAccentList"/>
    <dgm:cxn modelId="{940BB681-193D-4998-BADD-62A003D3D8A3}" type="presParOf" srcId="{3137AAF2-B5F5-4397-8B3E-08CFB095E26A}" destId="{9E4A8BE4-D305-4B30-B8AF-D73A0BD68EBE}" srcOrd="8" destOrd="0" presId="urn:microsoft.com/office/officeart/2008/layout/VerticalAccentList"/>
    <dgm:cxn modelId="{32004DDB-DC01-47C1-BBD2-2730B71A78B8}" type="presParOf" srcId="{3137AAF2-B5F5-4397-8B3E-08CFB095E26A}" destId="{B71F2CE6-FB11-49E8-B6C7-93D803897120}" srcOrd="9" destOrd="0" presId="urn:microsoft.com/office/officeart/2008/layout/VerticalAccentList"/>
    <dgm:cxn modelId="{5E155E96-D682-4848-B03C-38B39D1342C8}" type="presParOf" srcId="{B71F2CE6-FB11-49E8-B6C7-93D803897120}" destId="{1194CA41-4A1D-41F4-AE90-41090FA80363}" srcOrd="0" destOrd="0" presId="urn:microsoft.com/office/officeart/2008/layout/VerticalAccentList"/>
    <dgm:cxn modelId="{AAD09E91-2D3E-408C-97E2-3A0F9D60CF9F}" type="presParOf" srcId="{3137AAF2-B5F5-4397-8B3E-08CFB095E26A}" destId="{DE35EA49-E3A0-4500-987F-35D2838E7987}" srcOrd="10" destOrd="0" presId="urn:microsoft.com/office/officeart/2008/layout/VerticalAccentList"/>
    <dgm:cxn modelId="{F2C128D4-341D-4EE9-851F-B5501D1AA410}" type="presParOf" srcId="{DE35EA49-E3A0-4500-987F-35D2838E7987}" destId="{4BB8AE68-9377-4994-A1AE-3385F71ACEA8}" srcOrd="0" destOrd="0" presId="urn:microsoft.com/office/officeart/2008/layout/VerticalAccentList"/>
    <dgm:cxn modelId="{14C424B3-8AB8-418B-9759-9C97C56AD4AB}" type="presParOf" srcId="{DE35EA49-E3A0-4500-987F-35D2838E7987}" destId="{58E12CD2-D5C6-4DAF-8014-ABEF2D17AFC9}" srcOrd="1" destOrd="0" presId="urn:microsoft.com/office/officeart/2008/layout/VerticalAccentList"/>
    <dgm:cxn modelId="{F8743480-B40E-4277-9B04-1F65DF7A97B6}" type="presParOf" srcId="{DE35EA49-E3A0-4500-987F-35D2838E7987}" destId="{A3554288-6903-471A-A25B-BFD9D3D3040D}" srcOrd="2" destOrd="0" presId="urn:microsoft.com/office/officeart/2008/layout/VerticalAccentList"/>
    <dgm:cxn modelId="{20412067-64D7-4ED6-A028-DAB9BFCC2918}" type="presParOf" srcId="{DE35EA49-E3A0-4500-987F-35D2838E7987}" destId="{0E55A2C0-7C7E-4662-900B-0CD8F03870E5}" srcOrd="3" destOrd="0" presId="urn:microsoft.com/office/officeart/2008/layout/VerticalAccentList"/>
    <dgm:cxn modelId="{84ABBD02-023B-4995-AC39-9499A2161A7C}" type="presParOf" srcId="{DE35EA49-E3A0-4500-987F-35D2838E7987}" destId="{A25CF38B-EAB4-453D-9602-29344FB576E8}" srcOrd="4" destOrd="0" presId="urn:microsoft.com/office/officeart/2008/layout/VerticalAccentList"/>
    <dgm:cxn modelId="{D12C9952-CB62-49FC-8B83-20EE82C108C2}" type="presParOf" srcId="{DE35EA49-E3A0-4500-987F-35D2838E7987}" destId="{37B263F6-1B53-4228-9CCA-A764A922618C}" srcOrd="5" destOrd="0" presId="urn:microsoft.com/office/officeart/2008/layout/VerticalAccentList"/>
    <dgm:cxn modelId="{EC0D5029-F284-4AEA-89BF-617069B8A957}" type="presParOf" srcId="{DE35EA49-E3A0-4500-987F-35D2838E7987}" destId="{7E14F22E-CDD3-4FB3-A494-321DC4863E21}" srcOrd="6" destOrd="0" presId="urn:microsoft.com/office/officeart/2008/layout/VerticalAccentList"/>
    <dgm:cxn modelId="{E7FF4DBB-DF69-4B8B-871C-B064E305AB80}" type="presParOf" srcId="{3137AAF2-B5F5-4397-8B3E-08CFB095E26A}" destId="{5B8BEAB0-B264-4F06-86E8-6053760D4587}" srcOrd="11" destOrd="0" presId="urn:microsoft.com/office/officeart/2008/layout/VerticalAccentList"/>
    <dgm:cxn modelId="{C764DF08-1B76-41BD-98A5-7C4044022B14}" type="presParOf" srcId="{3137AAF2-B5F5-4397-8B3E-08CFB095E26A}" destId="{AC9A85D4-9AFD-4C34-B0D2-BDCA519EB515}" srcOrd="12" destOrd="0" presId="urn:microsoft.com/office/officeart/2008/layout/VerticalAccentList"/>
    <dgm:cxn modelId="{1D26A4C4-E820-49AE-9165-1EDF103FFA83}" type="presParOf" srcId="{AC9A85D4-9AFD-4C34-B0D2-BDCA519EB515}" destId="{08A3AAE7-339D-495C-93F7-B633FD662DCF}" srcOrd="0" destOrd="0" presId="urn:microsoft.com/office/officeart/2008/layout/VerticalAccentList"/>
    <dgm:cxn modelId="{0FF182B6-94A7-4863-BA16-9A4D7BD4DF90}" type="presParOf" srcId="{3137AAF2-B5F5-4397-8B3E-08CFB095E26A}" destId="{94262A35-55D7-4341-A307-678B9751462D}" srcOrd="13" destOrd="0" presId="urn:microsoft.com/office/officeart/2008/layout/VerticalAccentList"/>
    <dgm:cxn modelId="{DE6CAB26-591F-45A8-B6C8-DE123F40E455}" type="presParOf" srcId="{94262A35-55D7-4341-A307-678B9751462D}" destId="{F4EDBB98-F7DE-4525-9F00-CCAE4F1CC6BA}" srcOrd="0" destOrd="0" presId="urn:microsoft.com/office/officeart/2008/layout/VerticalAccentList"/>
    <dgm:cxn modelId="{9811E628-95F3-438E-B240-4C421D94CEF3}" type="presParOf" srcId="{94262A35-55D7-4341-A307-678B9751462D}" destId="{5C3B495A-B6F9-4E27-B744-0BF9C434E019}" srcOrd="1" destOrd="0" presId="urn:microsoft.com/office/officeart/2008/layout/VerticalAccentList"/>
    <dgm:cxn modelId="{6FEA831B-95FB-45F2-ABF2-D9377090C3E1}" type="presParOf" srcId="{94262A35-55D7-4341-A307-678B9751462D}" destId="{861C4EA3-F7FC-491D-B171-5F14E692D3D6}" srcOrd="2" destOrd="0" presId="urn:microsoft.com/office/officeart/2008/layout/VerticalAccentList"/>
    <dgm:cxn modelId="{A8DD32CE-EA61-452D-9300-7E68C0979505}" type="presParOf" srcId="{94262A35-55D7-4341-A307-678B9751462D}" destId="{67F03860-9F91-45C1-9B89-182BE20820BB}" srcOrd="3" destOrd="0" presId="urn:microsoft.com/office/officeart/2008/layout/VerticalAccentList"/>
    <dgm:cxn modelId="{44DDDF21-67F7-48E6-80F5-5B2E3513DBDF}" type="presParOf" srcId="{94262A35-55D7-4341-A307-678B9751462D}" destId="{87BA386B-A65A-4C94-AE6A-773B1117133F}" srcOrd="4" destOrd="0" presId="urn:microsoft.com/office/officeart/2008/layout/VerticalAccentList"/>
    <dgm:cxn modelId="{B16E5B7A-9AC5-430B-BE47-17A0763FC43C}" type="presParOf" srcId="{94262A35-55D7-4341-A307-678B9751462D}" destId="{D64952B3-3523-49E7-B9D6-3B4D668405E8}" srcOrd="5" destOrd="0" presId="urn:microsoft.com/office/officeart/2008/layout/VerticalAccentList"/>
    <dgm:cxn modelId="{6FDA8952-AC10-47D0-9844-956B3FC3AC31}" type="presParOf" srcId="{94262A35-55D7-4341-A307-678B9751462D}" destId="{4731FEB8-10FD-4C59-B6D7-6A1B6AE23202}" srcOrd="6"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BA59CED-5726-4237-8110-F4BA5C822CAB}" type="doc">
      <dgm:prSet loTypeId="urn:microsoft.com/office/officeart/2008/layout/VerticalAccentList" loCatId="list" qsTypeId="urn:microsoft.com/office/officeart/2005/8/quickstyle/simple1" qsCatId="simple" csTypeId="urn:microsoft.com/office/officeart/2005/8/colors/accent1_2" csCatId="accent1" phldr="1"/>
      <dgm:spPr/>
      <dgm:t>
        <a:bodyPr/>
        <a:lstStyle/>
        <a:p>
          <a:endParaRPr lang="en-US"/>
        </a:p>
      </dgm:t>
    </dgm:pt>
    <dgm:pt modelId="{DB414251-C1AC-42A3-AE5A-49794A52221A}">
      <dgm:prSet phldrT="[Text]"/>
      <dgm:spPr/>
      <dgm:t>
        <a:bodyPr/>
        <a:lstStyle/>
        <a:p>
          <a:r>
            <a:rPr lang="en-US" dirty="0">
              <a:latin typeface="Arial" panose="020B0604020202020204" pitchFamily="34" charset="0"/>
              <a:cs typeface="Arial" panose="020B0604020202020204" pitchFamily="34" charset="0"/>
            </a:rPr>
            <a:t>The cost of failure</a:t>
          </a:r>
        </a:p>
      </dgm:t>
    </dgm:pt>
    <dgm:pt modelId="{6634C769-078A-4A24-B136-55E2A3767022}" type="parTrans" cxnId="{C0ACDC0D-503C-41C1-B3B8-E7C5CEDBE3B7}">
      <dgm:prSet/>
      <dgm:spPr/>
      <dgm:t>
        <a:bodyPr/>
        <a:lstStyle/>
        <a:p>
          <a:endParaRPr lang="en-US">
            <a:latin typeface="Arial" panose="020B0604020202020204" pitchFamily="34" charset="0"/>
            <a:cs typeface="Arial" panose="020B0604020202020204" pitchFamily="34" charset="0"/>
          </a:endParaRPr>
        </a:p>
      </dgm:t>
    </dgm:pt>
    <dgm:pt modelId="{00678738-6937-4114-A31D-5877FD01613D}" type="sibTrans" cxnId="{C0ACDC0D-503C-41C1-B3B8-E7C5CEDBE3B7}">
      <dgm:prSet/>
      <dgm:spPr/>
      <dgm:t>
        <a:bodyPr/>
        <a:lstStyle/>
        <a:p>
          <a:endParaRPr lang="en-US">
            <a:latin typeface="Arial" panose="020B0604020202020204" pitchFamily="34" charset="0"/>
            <a:cs typeface="Arial" panose="020B0604020202020204" pitchFamily="34" charset="0"/>
          </a:endParaRPr>
        </a:p>
      </dgm:t>
    </dgm:pt>
    <dgm:pt modelId="{166D07C3-3528-4DC3-9E09-B8D75FD742FF}">
      <dgm:prSet phldrT="[Text]"/>
      <dgm:spPr/>
      <dgm:t>
        <a:bodyPr/>
        <a:lstStyle/>
        <a:p>
          <a:r>
            <a:rPr lang="en-US" dirty="0">
              <a:latin typeface="Arial" panose="020B0604020202020204" pitchFamily="34" charset="0"/>
              <a:cs typeface="Arial" panose="020B0604020202020204" pitchFamily="34" charset="0"/>
            </a:rPr>
            <a:t>The evidence</a:t>
          </a:r>
        </a:p>
      </dgm:t>
    </dgm:pt>
    <dgm:pt modelId="{507FA02D-36A3-4790-9589-4AF4081B3C14}" type="parTrans" cxnId="{3BDBC14B-B4E5-471B-8EEE-EE20CF15D98D}">
      <dgm:prSet/>
      <dgm:spPr/>
      <dgm:t>
        <a:bodyPr/>
        <a:lstStyle/>
        <a:p>
          <a:endParaRPr lang="en-US">
            <a:latin typeface="Arial" panose="020B0604020202020204" pitchFamily="34" charset="0"/>
            <a:cs typeface="Arial" panose="020B0604020202020204" pitchFamily="34" charset="0"/>
          </a:endParaRPr>
        </a:p>
      </dgm:t>
    </dgm:pt>
    <dgm:pt modelId="{EE78BF7C-0341-49F3-815E-3767E40581BA}" type="sibTrans" cxnId="{3BDBC14B-B4E5-471B-8EEE-EE20CF15D98D}">
      <dgm:prSet/>
      <dgm:spPr/>
      <dgm:t>
        <a:bodyPr/>
        <a:lstStyle/>
        <a:p>
          <a:endParaRPr lang="en-US">
            <a:latin typeface="Arial" panose="020B0604020202020204" pitchFamily="34" charset="0"/>
            <a:cs typeface="Arial" panose="020B0604020202020204" pitchFamily="34" charset="0"/>
          </a:endParaRPr>
        </a:p>
      </dgm:t>
    </dgm:pt>
    <dgm:pt modelId="{9A9B8CDE-2AF2-4FC8-913C-70DF93868AA7}">
      <dgm:prSet phldrT="[Text]"/>
      <dgm:spPr/>
      <dgm:t>
        <a:bodyPr/>
        <a:lstStyle/>
        <a:p>
          <a:r>
            <a:rPr lang="en-US" dirty="0">
              <a:latin typeface="Arial" panose="020B0604020202020204" pitchFamily="34" charset="0"/>
              <a:cs typeface="Arial" panose="020B0604020202020204" pitchFamily="34" charset="0"/>
            </a:rPr>
            <a:t>The business case</a:t>
          </a:r>
        </a:p>
      </dgm:t>
    </dgm:pt>
    <dgm:pt modelId="{7E638A5D-FF12-4261-A5F0-FBB850F6EC6E}" type="parTrans" cxnId="{E05F2770-45C6-457C-9188-0B5D89ADB3E5}">
      <dgm:prSet/>
      <dgm:spPr/>
      <dgm:t>
        <a:bodyPr/>
        <a:lstStyle/>
        <a:p>
          <a:endParaRPr lang="en-US">
            <a:latin typeface="Arial" panose="020B0604020202020204" pitchFamily="34" charset="0"/>
            <a:cs typeface="Arial" panose="020B0604020202020204" pitchFamily="34" charset="0"/>
          </a:endParaRPr>
        </a:p>
      </dgm:t>
    </dgm:pt>
    <dgm:pt modelId="{4DC2D6A5-451D-4BBB-A49B-785B2D18D6AC}" type="sibTrans" cxnId="{E05F2770-45C6-457C-9188-0B5D89ADB3E5}">
      <dgm:prSet/>
      <dgm:spPr/>
      <dgm:t>
        <a:bodyPr/>
        <a:lstStyle/>
        <a:p>
          <a:endParaRPr lang="en-US">
            <a:latin typeface="Arial" panose="020B0604020202020204" pitchFamily="34" charset="0"/>
            <a:cs typeface="Arial" panose="020B0604020202020204" pitchFamily="34" charset="0"/>
          </a:endParaRPr>
        </a:p>
      </dgm:t>
    </dgm:pt>
    <dgm:pt modelId="{45AB44FA-349E-4D55-ACB2-4AA9D40FFE22}">
      <dgm:prSet phldrT="[Text]"/>
      <dgm:spPr/>
      <dgm:t>
        <a:bodyPr/>
        <a:lstStyle/>
        <a:p>
          <a:r>
            <a:rPr lang="en-US" dirty="0">
              <a:latin typeface="Arial" panose="020B0604020202020204" pitchFamily="34" charset="0"/>
              <a:cs typeface="Arial" panose="020B0604020202020204" pitchFamily="34" charset="0"/>
            </a:rPr>
            <a:t>Implementation and service redesign</a:t>
          </a:r>
        </a:p>
      </dgm:t>
    </dgm:pt>
    <dgm:pt modelId="{8F9A87CE-126F-4B4A-8CB0-03F2FA21CC5C}" type="parTrans" cxnId="{E0FC323B-7F4C-4453-9426-B772FBD2AA78}">
      <dgm:prSet/>
      <dgm:spPr/>
      <dgm:t>
        <a:bodyPr/>
        <a:lstStyle/>
        <a:p>
          <a:endParaRPr lang="en-US">
            <a:latin typeface="Arial" panose="020B0604020202020204" pitchFamily="34" charset="0"/>
            <a:cs typeface="Arial" panose="020B0604020202020204" pitchFamily="34" charset="0"/>
          </a:endParaRPr>
        </a:p>
      </dgm:t>
    </dgm:pt>
    <dgm:pt modelId="{3E96A204-3634-4D2E-85C0-3DEE72D4D624}" type="sibTrans" cxnId="{E0FC323B-7F4C-4453-9426-B772FBD2AA78}">
      <dgm:prSet/>
      <dgm:spPr/>
      <dgm:t>
        <a:bodyPr/>
        <a:lstStyle/>
        <a:p>
          <a:endParaRPr lang="en-US">
            <a:latin typeface="Arial" panose="020B0604020202020204" pitchFamily="34" charset="0"/>
            <a:cs typeface="Arial" panose="020B0604020202020204" pitchFamily="34" charset="0"/>
          </a:endParaRPr>
        </a:p>
      </dgm:t>
    </dgm:pt>
    <dgm:pt modelId="{E8D52950-0207-4478-B942-E200F7322142}">
      <dgm:prSet phldrT="[Text]"/>
      <dgm:spPr/>
      <dgm:t>
        <a:bodyPr/>
        <a:lstStyle/>
        <a:p>
          <a:r>
            <a:rPr lang="en-US" dirty="0">
              <a:latin typeface="Arial" panose="020B0604020202020204" pitchFamily="34" charset="0"/>
              <a:cs typeface="Arial" panose="020B0604020202020204" pitchFamily="34" charset="0"/>
            </a:rPr>
            <a:t>The challenge</a:t>
          </a:r>
        </a:p>
      </dgm:t>
    </dgm:pt>
    <dgm:pt modelId="{29DCACCB-D711-4578-9FE8-3AFBF9E10F31}" type="parTrans" cxnId="{147BF178-E958-4199-8942-E95E8D5AC4CE}">
      <dgm:prSet/>
      <dgm:spPr/>
      <dgm:t>
        <a:bodyPr/>
        <a:lstStyle/>
        <a:p>
          <a:endParaRPr lang="en-US"/>
        </a:p>
      </dgm:t>
    </dgm:pt>
    <dgm:pt modelId="{F7C94B9D-D453-4F1D-8D12-4F3DC0CC1CC0}" type="sibTrans" cxnId="{147BF178-E958-4199-8942-E95E8D5AC4CE}">
      <dgm:prSet/>
      <dgm:spPr/>
      <dgm:t>
        <a:bodyPr/>
        <a:lstStyle/>
        <a:p>
          <a:endParaRPr lang="en-US"/>
        </a:p>
      </dgm:t>
    </dgm:pt>
    <dgm:pt modelId="{3137AAF2-B5F5-4397-8B3E-08CFB095E26A}" type="pres">
      <dgm:prSet presAssocID="{6BA59CED-5726-4237-8110-F4BA5C822CAB}" presName="Name0" presStyleCnt="0">
        <dgm:presLayoutVars>
          <dgm:chMax/>
          <dgm:chPref/>
          <dgm:dir/>
        </dgm:presLayoutVars>
      </dgm:prSet>
      <dgm:spPr/>
    </dgm:pt>
    <dgm:pt modelId="{F6D8F8AF-4C17-43F4-9F9B-BC21331E9EA2}" type="pres">
      <dgm:prSet presAssocID="{E8D52950-0207-4478-B942-E200F7322142}" presName="parenttextcomposite" presStyleCnt="0"/>
      <dgm:spPr/>
    </dgm:pt>
    <dgm:pt modelId="{0FC82392-457B-412F-B906-D808A7343CC2}" type="pres">
      <dgm:prSet presAssocID="{E8D52950-0207-4478-B942-E200F7322142}" presName="parenttext" presStyleLbl="revTx" presStyleIdx="0" presStyleCnt="5">
        <dgm:presLayoutVars>
          <dgm:chMax/>
          <dgm:chPref val="2"/>
          <dgm:bulletEnabled val="1"/>
        </dgm:presLayoutVars>
      </dgm:prSet>
      <dgm:spPr/>
    </dgm:pt>
    <dgm:pt modelId="{17B838FA-5177-41C8-91CF-96E6E42CA09D}" type="pres">
      <dgm:prSet presAssocID="{E8D52950-0207-4478-B942-E200F7322142}" presName="parallelogramComposite" presStyleCnt="0"/>
      <dgm:spPr/>
    </dgm:pt>
    <dgm:pt modelId="{2BC91B65-35E4-430C-B00C-AE7BE45210DD}" type="pres">
      <dgm:prSet presAssocID="{E8D52950-0207-4478-B942-E200F7322142}" presName="parallelogram1" presStyleLbl="alignNode1" presStyleIdx="0" presStyleCnt="35"/>
      <dgm:spPr/>
    </dgm:pt>
    <dgm:pt modelId="{9C4A299A-8A49-4685-94CF-C46E8700C018}" type="pres">
      <dgm:prSet presAssocID="{E8D52950-0207-4478-B942-E200F7322142}" presName="parallelogram2" presStyleLbl="alignNode1" presStyleIdx="1" presStyleCnt="35"/>
      <dgm:spPr/>
    </dgm:pt>
    <dgm:pt modelId="{80514BAC-D16E-40C0-8D06-52B01F422CF8}" type="pres">
      <dgm:prSet presAssocID="{E8D52950-0207-4478-B942-E200F7322142}" presName="parallelogram3" presStyleLbl="alignNode1" presStyleIdx="2" presStyleCnt="35"/>
      <dgm:spPr/>
    </dgm:pt>
    <dgm:pt modelId="{30184FE8-62C6-4310-80EA-E5EE0E5A852E}" type="pres">
      <dgm:prSet presAssocID="{E8D52950-0207-4478-B942-E200F7322142}" presName="parallelogram4" presStyleLbl="alignNode1" presStyleIdx="3" presStyleCnt="35"/>
      <dgm:spPr/>
    </dgm:pt>
    <dgm:pt modelId="{E79410EF-1FDE-4858-9026-3D790F82CC2E}" type="pres">
      <dgm:prSet presAssocID="{E8D52950-0207-4478-B942-E200F7322142}" presName="parallelogram5" presStyleLbl="alignNode1" presStyleIdx="4" presStyleCnt="35"/>
      <dgm:spPr/>
    </dgm:pt>
    <dgm:pt modelId="{87BBD325-778F-46E0-8B67-0EAC2E0D7D56}" type="pres">
      <dgm:prSet presAssocID="{E8D52950-0207-4478-B942-E200F7322142}" presName="parallelogram6" presStyleLbl="alignNode1" presStyleIdx="5" presStyleCnt="35"/>
      <dgm:spPr/>
    </dgm:pt>
    <dgm:pt modelId="{7B842AF1-F363-4CA4-B36D-D755BC14CE38}" type="pres">
      <dgm:prSet presAssocID="{E8D52950-0207-4478-B942-E200F7322142}" presName="parallelogram7" presStyleLbl="alignNode1" presStyleIdx="6" presStyleCnt="35"/>
      <dgm:spPr/>
    </dgm:pt>
    <dgm:pt modelId="{D6A5EB3F-963B-41D9-89AA-E914EA3EE5D2}" type="pres">
      <dgm:prSet presAssocID="{F7C94B9D-D453-4F1D-8D12-4F3DC0CC1CC0}" presName="sibTrans" presStyleCnt="0"/>
      <dgm:spPr/>
    </dgm:pt>
    <dgm:pt modelId="{61A16BDD-67EF-4278-BCEE-1DAEC3E1EE0F}" type="pres">
      <dgm:prSet presAssocID="{DB414251-C1AC-42A3-AE5A-49794A52221A}" presName="parenttextcomposite" presStyleCnt="0"/>
      <dgm:spPr/>
    </dgm:pt>
    <dgm:pt modelId="{C59B18C8-90FF-4E49-8FC7-33D26A527EF5}" type="pres">
      <dgm:prSet presAssocID="{DB414251-C1AC-42A3-AE5A-49794A52221A}" presName="parenttext" presStyleLbl="revTx" presStyleIdx="1" presStyleCnt="5">
        <dgm:presLayoutVars>
          <dgm:chMax/>
          <dgm:chPref val="2"/>
          <dgm:bulletEnabled val="1"/>
        </dgm:presLayoutVars>
      </dgm:prSet>
      <dgm:spPr/>
    </dgm:pt>
    <dgm:pt modelId="{4A2D294C-343D-4E3A-9947-6C00425E04E1}" type="pres">
      <dgm:prSet presAssocID="{DB414251-C1AC-42A3-AE5A-49794A52221A}" presName="parallelogramComposite" presStyleCnt="0"/>
      <dgm:spPr/>
    </dgm:pt>
    <dgm:pt modelId="{556CAFED-43F9-4278-9C6D-60B8182B0E2F}" type="pres">
      <dgm:prSet presAssocID="{DB414251-C1AC-42A3-AE5A-49794A52221A}" presName="parallelogram1" presStyleLbl="alignNode1" presStyleIdx="7" presStyleCnt="35"/>
      <dgm:spPr/>
    </dgm:pt>
    <dgm:pt modelId="{22ED36D6-EBF9-49DD-9D33-FFE6F5014265}" type="pres">
      <dgm:prSet presAssocID="{DB414251-C1AC-42A3-AE5A-49794A52221A}" presName="parallelogram2" presStyleLbl="alignNode1" presStyleIdx="8" presStyleCnt="35"/>
      <dgm:spPr/>
    </dgm:pt>
    <dgm:pt modelId="{525AE709-18CD-4B78-ACF3-B2DCF0CA897F}" type="pres">
      <dgm:prSet presAssocID="{DB414251-C1AC-42A3-AE5A-49794A52221A}" presName="parallelogram3" presStyleLbl="alignNode1" presStyleIdx="9" presStyleCnt="35"/>
      <dgm:spPr/>
    </dgm:pt>
    <dgm:pt modelId="{1D018D6C-7EE6-41F5-B191-C83F00CC5E44}" type="pres">
      <dgm:prSet presAssocID="{DB414251-C1AC-42A3-AE5A-49794A52221A}" presName="parallelogram4" presStyleLbl="alignNode1" presStyleIdx="10" presStyleCnt="35"/>
      <dgm:spPr/>
    </dgm:pt>
    <dgm:pt modelId="{EFF55A7D-EDCD-4EE5-BBD1-9DA977C84F9C}" type="pres">
      <dgm:prSet presAssocID="{DB414251-C1AC-42A3-AE5A-49794A52221A}" presName="parallelogram5" presStyleLbl="alignNode1" presStyleIdx="11" presStyleCnt="35"/>
      <dgm:spPr/>
    </dgm:pt>
    <dgm:pt modelId="{8766CE5D-897A-435F-B876-9B7349C2F8E4}" type="pres">
      <dgm:prSet presAssocID="{DB414251-C1AC-42A3-AE5A-49794A52221A}" presName="parallelogram6" presStyleLbl="alignNode1" presStyleIdx="12" presStyleCnt="35"/>
      <dgm:spPr/>
    </dgm:pt>
    <dgm:pt modelId="{04CEA3FD-F9DE-4FBC-8B16-E1023A59EEAC}" type="pres">
      <dgm:prSet presAssocID="{DB414251-C1AC-42A3-AE5A-49794A52221A}" presName="parallelogram7" presStyleLbl="alignNode1" presStyleIdx="13" presStyleCnt="35"/>
      <dgm:spPr/>
    </dgm:pt>
    <dgm:pt modelId="{097435D7-0DBA-49DE-8D8F-54B1AB9B3659}" type="pres">
      <dgm:prSet presAssocID="{00678738-6937-4114-A31D-5877FD01613D}" presName="sibTrans" presStyleCnt="0"/>
      <dgm:spPr/>
    </dgm:pt>
    <dgm:pt modelId="{CF7FAF59-B0D2-465A-887C-62BEE7C8FA91}" type="pres">
      <dgm:prSet presAssocID="{166D07C3-3528-4DC3-9E09-B8D75FD742FF}" presName="parenttextcomposite" presStyleCnt="0"/>
      <dgm:spPr/>
    </dgm:pt>
    <dgm:pt modelId="{3C51310B-5948-42F1-9728-89F3031DE199}" type="pres">
      <dgm:prSet presAssocID="{166D07C3-3528-4DC3-9E09-B8D75FD742FF}" presName="parenttext" presStyleLbl="revTx" presStyleIdx="2" presStyleCnt="5">
        <dgm:presLayoutVars>
          <dgm:chMax/>
          <dgm:chPref val="2"/>
          <dgm:bulletEnabled val="1"/>
        </dgm:presLayoutVars>
      </dgm:prSet>
      <dgm:spPr/>
    </dgm:pt>
    <dgm:pt modelId="{4AFE6243-C0ED-47DD-AE40-04DC49D90948}" type="pres">
      <dgm:prSet presAssocID="{166D07C3-3528-4DC3-9E09-B8D75FD742FF}" presName="parallelogramComposite" presStyleCnt="0"/>
      <dgm:spPr/>
    </dgm:pt>
    <dgm:pt modelId="{7EF3B5E4-AEB9-4883-B104-1286C05078D0}" type="pres">
      <dgm:prSet presAssocID="{166D07C3-3528-4DC3-9E09-B8D75FD742FF}" presName="parallelogram1" presStyleLbl="alignNode1" presStyleIdx="14" presStyleCnt="35"/>
      <dgm:spPr/>
    </dgm:pt>
    <dgm:pt modelId="{1D856D22-B280-4656-94CF-63DF3BBA0F7A}" type="pres">
      <dgm:prSet presAssocID="{166D07C3-3528-4DC3-9E09-B8D75FD742FF}" presName="parallelogram2" presStyleLbl="alignNode1" presStyleIdx="15" presStyleCnt="35"/>
      <dgm:spPr/>
    </dgm:pt>
    <dgm:pt modelId="{F3E2182D-0856-4C98-BF4B-B94ED801B583}" type="pres">
      <dgm:prSet presAssocID="{166D07C3-3528-4DC3-9E09-B8D75FD742FF}" presName="parallelogram3" presStyleLbl="alignNode1" presStyleIdx="16" presStyleCnt="35"/>
      <dgm:spPr/>
    </dgm:pt>
    <dgm:pt modelId="{8A90C63A-6E5C-4BD7-9C24-CC21695FA052}" type="pres">
      <dgm:prSet presAssocID="{166D07C3-3528-4DC3-9E09-B8D75FD742FF}" presName="parallelogram4" presStyleLbl="alignNode1" presStyleIdx="17" presStyleCnt="35"/>
      <dgm:spPr/>
    </dgm:pt>
    <dgm:pt modelId="{5B4CD91D-0C2D-41F4-936D-BDA952821814}" type="pres">
      <dgm:prSet presAssocID="{166D07C3-3528-4DC3-9E09-B8D75FD742FF}" presName="parallelogram5" presStyleLbl="alignNode1" presStyleIdx="18" presStyleCnt="35"/>
      <dgm:spPr/>
    </dgm:pt>
    <dgm:pt modelId="{90426880-94BB-4B8A-988B-438E05364FD6}" type="pres">
      <dgm:prSet presAssocID="{166D07C3-3528-4DC3-9E09-B8D75FD742FF}" presName="parallelogram6" presStyleLbl="alignNode1" presStyleIdx="19" presStyleCnt="35"/>
      <dgm:spPr/>
    </dgm:pt>
    <dgm:pt modelId="{AA3140E7-E147-4CA9-BBC6-B96E19526484}" type="pres">
      <dgm:prSet presAssocID="{166D07C3-3528-4DC3-9E09-B8D75FD742FF}" presName="parallelogram7" presStyleLbl="alignNode1" presStyleIdx="20" presStyleCnt="35"/>
      <dgm:spPr/>
    </dgm:pt>
    <dgm:pt modelId="{9E4A8BE4-D305-4B30-B8AF-D73A0BD68EBE}" type="pres">
      <dgm:prSet presAssocID="{EE78BF7C-0341-49F3-815E-3767E40581BA}" presName="sibTrans" presStyleCnt="0"/>
      <dgm:spPr/>
    </dgm:pt>
    <dgm:pt modelId="{B71F2CE6-FB11-49E8-B6C7-93D803897120}" type="pres">
      <dgm:prSet presAssocID="{9A9B8CDE-2AF2-4FC8-913C-70DF93868AA7}" presName="parenttextcomposite" presStyleCnt="0"/>
      <dgm:spPr/>
    </dgm:pt>
    <dgm:pt modelId="{1194CA41-4A1D-41F4-AE90-41090FA80363}" type="pres">
      <dgm:prSet presAssocID="{9A9B8CDE-2AF2-4FC8-913C-70DF93868AA7}" presName="parenttext" presStyleLbl="revTx" presStyleIdx="3" presStyleCnt="5">
        <dgm:presLayoutVars>
          <dgm:chMax/>
          <dgm:chPref val="2"/>
          <dgm:bulletEnabled val="1"/>
        </dgm:presLayoutVars>
      </dgm:prSet>
      <dgm:spPr/>
    </dgm:pt>
    <dgm:pt modelId="{DE35EA49-E3A0-4500-987F-35D2838E7987}" type="pres">
      <dgm:prSet presAssocID="{9A9B8CDE-2AF2-4FC8-913C-70DF93868AA7}" presName="parallelogramComposite" presStyleCnt="0"/>
      <dgm:spPr/>
    </dgm:pt>
    <dgm:pt modelId="{4BB8AE68-9377-4994-A1AE-3385F71ACEA8}" type="pres">
      <dgm:prSet presAssocID="{9A9B8CDE-2AF2-4FC8-913C-70DF93868AA7}" presName="parallelogram1" presStyleLbl="alignNode1" presStyleIdx="21" presStyleCnt="35"/>
      <dgm:spPr>
        <a:solidFill>
          <a:schemeClr val="accent2"/>
        </a:solidFill>
      </dgm:spPr>
    </dgm:pt>
    <dgm:pt modelId="{58E12CD2-D5C6-4DAF-8014-ABEF2D17AFC9}" type="pres">
      <dgm:prSet presAssocID="{9A9B8CDE-2AF2-4FC8-913C-70DF93868AA7}" presName="parallelogram2" presStyleLbl="alignNode1" presStyleIdx="22" presStyleCnt="35"/>
      <dgm:spPr>
        <a:solidFill>
          <a:schemeClr val="accent2"/>
        </a:solidFill>
      </dgm:spPr>
    </dgm:pt>
    <dgm:pt modelId="{A3554288-6903-471A-A25B-BFD9D3D3040D}" type="pres">
      <dgm:prSet presAssocID="{9A9B8CDE-2AF2-4FC8-913C-70DF93868AA7}" presName="parallelogram3" presStyleLbl="alignNode1" presStyleIdx="23" presStyleCnt="35"/>
      <dgm:spPr>
        <a:solidFill>
          <a:schemeClr val="accent2"/>
        </a:solidFill>
      </dgm:spPr>
    </dgm:pt>
    <dgm:pt modelId="{0E55A2C0-7C7E-4662-900B-0CD8F03870E5}" type="pres">
      <dgm:prSet presAssocID="{9A9B8CDE-2AF2-4FC8-913C-70DF93868AA7}" presName="parallelogram4" presStyleLbl="alignNode1" presStyleIdx="24" presStyleCnt="35"/>
      <dgm:spPr>
        <a:solidFill>
          <a:schemeClr val="accent2"/>
        </a:solidFill>
      </dgm:spPr>
    </dgm:pt>
    <dgm:pt modelId="{A25CF38B-EAB4-453D-9602-29344FB576E8}" type="pres">
      <dgm:prSet presAssocID="{9A9B8CDE-2AF2-4FC8-913C-70DF93868AA7}" presName="parallelogram5" presStyleLbl="alignNode1" presStyleIdx="25" presStyleCnt="35"/>
      <dgm:spPr>
        <a:solidFill>
          <a:schemeClr val="accent2"/>
        </a:solidFill>
      </dgm:spPr>
    </dgm:pt>
    <dgm:pt modelId="{37B263F6-1B53-4228-9CCA-A764A922618C}" type="pres">
      <dgm:prSet presAssocID="{9A9B8CDE-2AF2-4FC8-913C-70DF93868AA7}" presName="parallelogram6" presStyleLbl="alignNode1" presStyleIdx="26" presStyleCnt="35"/>
      <dgm:spPr>
        <a:solidFill>
          <a:schemeClr val="accent2"/>
        </a:solidFill>
      </dgm:spPr>
    </dgm:pt>
    <dgm:pt modelId="{7E14F22E-CDD3-4FB3-A494-321DC4863E21}" type="pres">
      <dgm:prSet presAssocID="{9A9B8CDE-2AF2-4FC8-913C-70DF93868AA7}" presName="parallelogram7" presStyleLbl="alignNode1" presStyleIdx="27" presStyleCnt="35"/>
      <dgm:spPr>
        <a:solidFill>
          <a:schemeClr val="accent2"/>
        </a:solidFill>
      </dgm:spPr>
    </dgm:pt>
    <dgm:pt modelId="{5B8BEAB0-B264-4F06-86E8-6053760D4587}" type="pres">
      <dgm:prSet presAssocID="{4DC2D6A5-451D-4BBB-A49B-785B2D18D6AC}" presName="sibTrans" presStyleCnt="0"/>
      <dgm:spPr/>
    </dgm:pt>
    <dgm:pt modelId="{AC9A85D4-9AFD-4C34-B0D2-BDCA519EB515}" type="pres">
      <dgm:prSet presAssocID="{45AB44FA-349E-4D55-ACB2-4AA9D40FFE22}" presName="parenttextcomposite" presStyleCnt="0"/>
      <dgm:spPr/>
    </dgm:pt>
    <dgm:pt modelId="{08A3AAE7-339D-495C-93F7-B633FD662DCF}" type="pres">
      <dgm:prSet presAssocID="{45AB44FA-349E-4D55-ACB2-4AA9D40FFE22}" presName="parenttext" presStyleLbl="revTx" presStyleIdx="4" presStyleCnt="5">
        <dgm:presLayoutVars>
          <dgm:chMax/>
          <dgm:chPref val="2"/>
          <dgm:bulletEnabled val="1"/>
        </dgm:presLayoutVars>
      </dgm:prSet>
      <dgm:spPr/>
    </dgm:pt>
    <dgm:pt modelId="{94262A35-55D7-4341-A307-678B9751462D}" type="pres">
      <dgm:prSet presAssocID="{45AB44FA-349E-4D55-ACB2-4AA9D40FFE22}" presName="parallelogramComposite" presStyleCnt="0"/>
      <dgm:spPr/>
    </dgm:pt>
    <dgm:pt modelId="{F4EDBB98-F7DE-4525-9F00-CCAE4F1CC6BA}" type="pres">
      <dgm:prSet presAssocID="{45AB44FA-349E-4D55-ACB2-4AA9D40FFE22}" presName="parallelogram1" presStyleLbl="alignNode1" presStyleIdx="28" presStyleCnt="35"/>
      <dgm:spPr/>
    </dgm:pt>
    <dgm:pt modelId="{5C3B495A-B6F9-4E27-B744-0BF9C434E019}" type="pres">
      <dgm:prSet presAssocID="{45AB44FA-349E-4D55-ACB2-4AA9D40FFE22}" presName="parallelogram2" presStyleLbl="alignNode1" presStyleIdx="29" presStyleCnt="35"/>
      <dgm:spPr/>
    </dgm:pt>
    <dgm:pt modelId="{861C4EA3-F7FC-491D-B171-5F14E692D3D6}" type="pres">
      <dgm:prSet presAssocID="{45AB44FA-349E-4D55-ACB2-4AA9D40FFE22}" presName="parallelogram3" presStyleLbl="alignNode1" presStyleIdx="30" presStyleCnt="35"/>
      <dgm:spPr/>
    </dgm:pt>
    <dgm:pt modelId="{67F03860-9F91-45C1-9B89-182BE20820BB}" type="pres">
      <dgm:prSet presAssocID="{45AB44FA-349E-4D55-ACB2-4AA9D40FFE22}" presName="parallelogram4" presStyleLbl="alignNode1" presStyleIdx="31" presStyleCnt="35"/>
      <dgm:spPr/>
    </dgm:pt>
    <dgm:pt modelId="{87BA386B-A65A-4C94-AE6A-773B1117133F}" type="pres">
      <dgm:prSet presAssocID="{45AB44FA-349E-4D55-ACB2-4AA9D40FFE22}" presName="parallelogram5" presStyleLbl="alignNode1" presStyleIdx="32" presStyleCnt="35"/>
      <dgm:spPr/>
    </dgm:pt>
    <dgm:pt modelId="{D64952B3-3523-49E7-B9D6-3B4D668405E8}" type="pres">
      <dgm:prSet presAssocID="{45AB44FA-349E-4D55-ACB2-4AA9D40FFE22}" presName="parallelogram6" presStyleLbl="alignNode1" presStyleIdx="33" presStyleCnt="35"/>
      <dgm:spPr/>
    </dgm:pt>
    <dgm:pt modelId="{4731FEB8-10FD-4C59-B6D7-6A1B6AE23202}" type="pres">
      <dgm:prSet presAssocID="{45AB44FA-349E-4D55-ACB2-4AA9D40FFE22}" presName="parallelogram7" presStyleLbl="alignNode1" presStyleIdx="34" presStyleCnt="35"/>
      <dgm:spPr/>
    </dgm:pt>
  </dgm:ptLst>
  <dgm:cxnLst>
    <dgm:cxn modelId="{C0ACDC0D-503C-41C1-B3B8-E7C5CEDBE3B7}" srcId="{6BA59CED-5726-4237-8110-F4BA5C822CAB}" destId="{DB414251-C1AC-42A3-AE5A-49794A52221A}" srcOrd="1" destOrd="0" parTransId="{6634C769-078A-4A24-B136-55E2A3767022}" sibTransId="{00678738-6937-4114-A31D-5877FD01613D}"/>
    <dgm:cxn modelId="{E0FC323B-7F4C-4453-9426-B772FBD2AA78}" srcId="{6BA59CED-5726-4237-8110-F4BA5C822CAB}" destId="{45AB44FA-349E-4D55-ACB2-4AA9D40FFE22}" srcOrd="4" destOrd="0" parTransId="{8F9A87CE-126F-4B4A-8CB0-03F2FA21CC5C}" sibTransId="{3E96A204-3634-4D2E-85C0-3DEE72D4D624}"/>
    <dgm:cxn modelId="{2BBC1443-0D19-424F-A832-7D45553DFCAE}" type="presOf" srcId="{166D07C3-3528-4DC3-9E09-B8D75FD742FF}" destId="{3C51310B-5948-42F1-9728-89F3031DE199}" srcOrd="0" destOrd="0" presId="urn:microsoft.com/office/officeart/2008/layout/VerticalAccentList"/>
    <dgm:cxn modelId="{3BDBC14B-B4E5-471B-8EEE-EE20CF15D98D}" srcId="{6BA59CED-5726-4237-8110-F4BA5C822CAB}" destId="{166D07C3-3528-4DC3-9E09-B8D75FD742FF}" srcOrd="2" destOrd="0" parTransId="{507FA02D-36A3-4790-9589-4AF4081B3C14}" sibTransId="{EE78BF7C-0341-49F3-815E-3767E40581BA}"/>
    <dgm:cxn modelId="{E05F2770-45C6-457C-9188-0B5D89ADB3E5}" srcId="{6BA59CED-5726-4237-8110-F4BA5C822CAB}" destId="{9A9B8CDE-2AF2-4FC8-913C-70DF93868AA7}" srcOrd="3" destOrd="0" parTransId="{7E638A5D-FF12-4261-A5F0-FBB850F6EC6E}" sibTransId="{4DC2D6A5-451D-4BBB-A49B-785B2D18D6AC}"/>
    <dgm:cxn modelId="{8F48E771-1103-4A85-800C-436E285A00B1}" type="presOf" srcId="{45AB44FA-349E-4D55-ACB2-4AA9D40FFE22}" destId="{08A3AAE7-339D-495C-93F7-B633FD662DCF}" srcOrd="0" destOrd="0" presId="urn:microsoft.com/office/officeart/2008/layout/VerticalAccentList"/>
    <dgm:cxn modelId="{035E2D78-6727-40EA-B173-2A98D5C289A4}" type="presOf" srcId="{6BA59CED-5726-4237-8110-F4BA5C822CAB}" destId="{3137AAF2-B5F5-4397-8B3E-08CFB095E26A}" srcOrd="0" destOrd="0" presId="urn:microsoft.com/office/officeart/2008/layout/VerticalAccentList"/>
    <dgm:cxn modelId="{147BF178-E958-4199-8942-E95E8D5AC4CE}" srcId="{6BA59CED-5726-4237-8110-F4BA5C822CAB}" destId="{E8D52950-0207-4478-B942-E200F7322142}" srcOrd="0" destOrd="0" parTransId="{29DCACCB-D711-4578-9FE8-3AFBF9E10F31}" sibTransId="{F7C94B9D-D453-4F1D-8D12-4F3DC0CC1CC0}"/>
    <dgm:cxn modelId="{7B70DBAF-2A60-4282-BA9B-C3B30BC5C573}" type="presOf" srcId="{DB414251-C1AC-42A3-AE5A-49794A52221A}" destId="{C59B18C8-90FF-4E49-8FC7-33D26A527EF5}" srcOrd="0" destOrd="0" presId="urn:microsoft.com/office/officeart/2008/layout/VerticalAccentList"/>
    <dgm:cxn modelId="{C4F9F7D3-9A09-483A-B847-462EA149E897}" type="presOf" srcId="{9A9B8CDE-2AF2-4FC8-913C-70DF93868AA7}" destId="{1194CA41-4A1D-41F4-AE90-41090FA80363}" srcOrd="0" destOrd="0" presId="urn:microsoft.com/office/officeart/2008/layout/VerticalAccentList"/>
    <dgm:cxn modelId="{CDDECEFA-623E-4290-9423-880775B2668E}" type="presOf" srcId="{E8D52950-0207-4478-B942-E200F7322142}" destId="{0FC82392-457B-412F-B906-D808A7343CC2}" srcOrd="0" destOrd="0" presId="urn:microsoft.com/office/officeart/2008/layout/VerticalAccentList"/>
    <dgm:cxn modelId="{8B2CE3C1-B3FE-4EAF-BBC7-0970FDB44EE0}" type="presParOf" srcId="{3137AAF2-B5F5-4397-8B3E-08CFB095E26A}" destId="{F6D8F8AF-4C17-43F4-9F9B-BC21331E9EA2}" srcOrd="0" destOrd="0" presId="urn:microsoft.com/office/officeart/2008/layout/VerticalAccentList"/>
    <dgm:cxn modelId="{CFEB4D93-4B93-4B3D-B023-31C259DF72B0}" type="presParOf" srcId="{F6D8F8AF-4C17-43F4-9F9B-BC21331E9EA2}" destId="{0FC82392-457B-412F-B906-D808A7343CC2}" srcOrd="0" destOrd="0" presId="urn:microsoft.com/office/officeart/2008/layout/VerticalAccentList"/>
    <dgm:cxn modelId="{649B72DC-7499-4ABC-B8AE-DA5FB04A0E21}" type="presParOf" srcId="{3137AAF2-B5F5-4397-8B3E-08CFB095E26A}" destId="{17B838FA-5177-41C8-91CF-96E6E42CA09D}" srcOrd="1" destOrd="0" presId="urn:microsoft.com/office/officeart/2008/layout/VerticalAccentList"/>
    <dgm:cxn modelId="{362EBC16-6271-4D07-8925-290705CF5763}" type="presParOf" srcId="{17B838FA-5177-41C8-91CF-96E6E42CA09D}" destId="{2BC91B65-35E4-430C-B00C-AE7BE45210DD}" srcOrd="0" destOrd="0" presId="urn:microsoft.com/office/officeart/2008/layout/VerticalAccentList"/>
    <dgm:cxn modelId="{73902960-A5E2-4309-B555-3556F1DB6BF3}" type="presParOf" srcId="{17B838FA-5177-41C8-91CF-96E6E42CA09D}" destId="{9C4A299A-8A49-4685-94CF-C46E8700C018}" srcOrd="1" destOrd="0" presId="urn:microsoft.com/office/officeart/2008/layout/VerticalAccentList"/>
    <dgm:cxn modelId="{597031AD-BB3D-40E9-AA52-7A37FF452850}" type="presParOf" srcId="{17B838FA-5177-41C8-91CF-96E6E42CA09D}" destId="{80514BAC-D16E-40C0-8D06-52B01F422CF8}" srcOrd="2" destOrd="0" presId="urn:microsoft.com/office/officeart/2008/layout/VerticalAccentList"/>
    <dgm:cxn modelId="{E0A046C6-46BD-47A2-B9B7-ABE547F204D7}" type="presParOf" srcId="{17B838FA-5177-41C8-91CF-96E6E42CA09D}" destId="{30184FE8-62C6-4310-80EA-E5EE0E5A852E}" srcOrd="3" destOrd="0" presId="urn:microsoft.com/office/officeart/2008/layout/VerticalAccentList"/>
    <dgm:cxn modelId="{57FB9DB8-1CC1-4FF9-AE25-4EC8A7D4D11F}" type="presParOf" srcId="{17B838FA-5177-41C8-91CF-96E6E42CA09D}" destId="{E79410EF-1FDE-4858-9026-3D790F82CC2E}" srcOrd="4" destOrd="0" presId="urn:microsoft.com/office/officeart/2008/layout/VerticalAccentList"/>
    <dgm:cxn modelId="{82DCD047-081B-49C3-8904-5FF93E36BFFC}" type="presParOf" srcId="{17B838FA-5177-41C8-91CF-96E6E42CA09D}" destId="{87BBD325-778F-46E0-8B67-0EAC2E0D7D56}" srcOrd="5" destOrd="0" presId="urn:microsoft.com/office/officeart/2008/layout/VerticalAccentList"/>
    <dgm:cxn modelId="{21E9D41C-9D10-4455-8031-AA0B558EA291}" type="presParOf" srcId="{17B838FA-5177-41C8-91CF-96E6E42CA09D}" destId="{7B842AF1-F363-4CA4-B36D-D755BC14CE38}" srcOrd="6" destOrd="0" presId="urn:microsoft.com/office/officeart/2008/layout/VerticalAccentList"/>
    <dgm:cxn modelId="{AB67DE0E-BC72-4C18-B550-D57650D2C00A}" type="presParOf" srcId="{3137AAF2-B5F5-4397-8B3E-08CFB095E26A}" destId="{D6A5EB3F-963B-41D9-89AA-E914EA3EE5D2}" srcOrd="2" destOrd="0" presId="urn:microsoft.com/office/officeart/2008/layout/VerticalAccentList"/>
    <dgm:cxn modelId="{1ECCA9AC-71AA-4474-9575-8B822B54030A}" type="presParOf" srcId="{3137AAF2-B5F5-4397-8B3E-08CFB095E26A}" destId="{61A16BDD-67EF-4278-BCEE-1DAEC3E1EE0F}" srcOrd="3" destOrd="0" presId="urn:microsoft.com/office/officeart/2008/layout/VerticalAccentList"/>
    <dgm:cxn modelId="{0DC42767-5AA0-42B7-AB74-196CBC4BA6C2}" type="presParOf" srcId="{61A16BDD-67EF-4278-BCEE-1DAEC3E1EE0F}" destId="{C59B18C8-90FF-4E49-8FC7-33D26A527EF5}" srcOrd="0" destOrd="0" presId="urn:microsoft.com/office/officeart/2008/layout/VerticalAccentList"/>
    <dgm:cxn modelId="{20CAC140-FC85-462B-9A39-A429ABC2B112}" type="presParOf" srcId="{3137AAF2-B5F5-4397-8B3E-08CFB095E26A}" destId="{4A2D294C-343D-4E3A-9947-6C00425E04E1}" srcOrd="4" destOrd="0" presId="urn:microsoft.com/office/officeart/2008/layout/VerticalAccentList"/>
    <dgm:cxn modelId="{EBB90100-A20D-4184-91BA-750221E3CDEE}" type="presParOf" srcId="{4A2D294C-343D-4E3A-9947-6C00425E04E1}" destId="{556CAFED-43F9-4278-9C6D-60B8182B0E2F}" srcOrd="0" destOrd="0" presId="urn:microsoft.com/office/officeart/2008/layout/VerticalAccentList"/>
    <dgm:cxn modelId="{AF4E36B9-92F6-45F8-95F0-C27497190CD2}" type="presParOf" srcId="{4A2D294C-343D-4E3A-9947-6C00425E04E1}" destId="{22ED36D6-EBF9-49DD-9D33-FFE6F5014265}" srcOrd="1" destOrd="0" presId="urn:microsoft.com/office/officeart/2008/layout/VerticalAccentList"/>
    <dgm:cxn modelId="{4A4A527F-F020-468C-8719-7745541B8799}" type="presParOf" srcId="{4A2D294C-343D-4E3A-9947-6C00425E04E1}" destId="{525AE709-18CD-4B78-ACF3-B2DCF0CA897F}" srcOrd="2" destOrd="0" presId="urn:microsoft.com/office/officeart/2008/layout/VerticalAccentList"/>
    <dgm:cxn modelId="{C18A4E43-1DBA-43ED-B19D-B1801E3DD23E}" type="presParOf" srcId="{4A2D294C-343D-4E3A-9947-6C00425E04E1}" destId="{1D018D6C-7EE6-41F5-B191-C83F00CC5E44}" srcOrd="3" destOrd="0" presId="urn:microsoft.com/office/officeart/2008/layout/VerticalAccentList"/>
    <dgm:cxn modelId="{EA1AE3A6-E43E-4035-BD11-3973864890A4}" type="presParOf" srcId="{4A2D294C-343D-4E3A-9947-6C00425E04E1}" destId="{EFF55A7D-EDCD-4EE5-BBD1-9DA977C84F9C}" srcOrd="4" destOrd="0" presId="urn:microsoft.com/office/officeart/2008/layout/VerticalAccentList"/>
    <dgm:cxn modelId="{B37D020E-753B-45A3-8E7F-51F246D126D9}" type="presParOf" srcId="{4A2D294C-343D-4E3A-9947-6C00425E04E1}" destId="{8766CE5D-897A-435F-B876-9B7349C2F8E4}" srcOrd="5" destOrd="0" presId="urn:microsoft.com/office/officeart/2008/layout/VerticalAccentList"/>
    <dgm:cxn modelId="{044F0E0F-C672-48D5-91C6-C0E4EA17ABD6}" type="presParOf" srcId="{4A2D294C-343D-4E3A-9947-6C00425E04E1}" destId="{04CEA3FD-F9DE-4FBC-8B16-E1023A59EEAC}" srcOrd="6" destOrd="0" presId="urn:microsoft.com/office/officeart/2008/layout/VerticalAccentList"/>
    <dgm:cxn modelId="{3935E384-34EB-4C51-AEC7-A6F6FB3E205C}" type="presParOf" srcId="{3137AAF2-B5F5-4397-8B3E-08CFB095E26A}" destId="{097435D7-0DBA-49DE-8D8F-54B1AB9B3659}" srcOrd="5" destOrd="0" presId="urn:microsoft.com/office/officeart/2008/layout/VerticalAccentList"/>
    <dgm:cxn modelId="{B0E441CD-5DFA-462C-91FE-19C9594FF0D3}" type="presParOf" srcId="{3137AAF2-B5F5-4397-8B3E-08CFB095E26A}" destId="{CF7FAF59-B0D2-465A-887C-62BEE7C8FA91}" srcOrd="6" destOrd="0" presId="urn:microsoft.com/office/officeart/2008/layout/VerticalAccentList"/>
    <dgm:cxn modelId="{9CC409AF-90E1-44EB-9A9E-8BDDE681EA93}" type="presParOf" srcId="{CF7FAF59-B0D2-465A-887C-62BEE7C8FA91}" destId="{3C51310B-5948-42F1-9728-89F3031DE199}" srcOrd="0" destOrd="0" presId="urn:microsoft.com/office/officeart/2008/layout/VerticalAccentList"/>
    <dgm:cxn modelId="{88A75E31-6755-4829-ADB7-9CCC43D83258}" type="presParOf" srcId="{3137AAF2-B5F5-4397-8B3E-08CFB095E26A}" destId="{4AFE6243-C0ED-47DD-AE40-04DC49D90948}" srcOrd="7" destOrd="0" presId="urn:microsoft.com/office/officeart/2008/layout/VerticalAccentList"/>
    <dgm:cxn modelId="{4A59FEA0-4852-4004-BBED-DB7E73F7E55A}" type="presParOf" srcId="{4AFE6243-C0ED-47DD-AE40-04DC49D90948}" destId="{7EF3B5E4-AEB9-4883-B104-1286C05078D0}" srcOrd="0" destOrd="0" presId="urn:microsoft.com/office/officeart/2008/layout/VerticalAccentList"/>
    <dgm:cxn modelId="{13CEEEF1-4D65-42F9-A043-64068290B49F}" type="presParOf" srcId="{4AFE6243-C0ED-47DD-AE40-04DC49D90948}" destId="{1D856D22-B280-4656-94CF-63DF3BBA0F7A}" srcOrd="1" destOrd="0" presId="urn:microsoft.com/office/officeart/2008/layout/VerticalAccentList"/>
    <dgm:cxn modelId="{D1BC839D-9B74-414E-94F1-F4144A715A16}" type="presParOf" srcId="{4AFE6243-C0ED-47DD-AE40-04DC49D90948}" destId="{F3E2182D-0856-4C98-BF4B-B94ED801B583}" srcOrd="2" destOrd="0" presId="urn:microsoft.com/office/officeart/2008/layout/VerticalAccentList"/>
    <dgm:cxn modelId="{A2087C11-5BD0-4EB2-AE84-35F6977CBE0C}" type="presParOf" srcId="{4AFE6243-C0ED-47DD-AE40-04DC49D90948}" destId="{8A90C63A-6E5C-4BD7-9C24-CC21695FA052}" srcOrd="3" destOrd="0" presId="urn:microsoft.com/office/officeart/2008/layout/VerticalAccentList"/>
    <dgm:cxn modelId="{61878428-3E43-4DE1-AC70-81FE850CADC6}" type="presParOf" srcId="{4AFE6243-C0ED-47DD-AE40-04DC49D90948}" destId="{5B4CD91D-0C2D-41F4-936D-BDA952821814}" srcOrd="4" destOrd="0" presId="urn:microsoft.com/office/officeart/2008/layout/VerticalAccentList"/>
    <dgm:cxn modelId="{F2AFB54B-3CA4-4C5F-8000-33218636987C}" type="presParOf" srcId="{4AFE6243-C0ED-47DD-AE40-04DC49D90948}" destId="{90426880-94BB-4B8A-988B-438E05364FD6}" srcOrd="5" destOrd="0" presId="urn:microsoft.com/office/officeart/2008/layout/VerticalAccentList"/>
    <dgm:cxn modelId="{178A91B3-0FE2-4809-85BA-DBE31AD74828}" type="presParOf" srcId="{4AFE6243-C0ED-47DD-AE40-04DC49D90948}" destId="{AA3140E7-E147-4CA9-BBC6-B96E19526484}" srcOrd="6" destOrd="0" presId="urn:microsoft.com/office/officeart/2008/layout/VerticalAccentList"/>
    <dgm:cxn modelId="{940BB681-193D-4998-BADD-62A003D3D8A3}" type="presParOf" srcId="{3137AAF2-B5F5-4397-8B3E-08CFB095E26A}" destId="{9E4A8BE4-D305-4B30-B8AF-D73A0BD68EBE}" srcOrd="8" destOrd="0" presId="urn:microsoft.com/office/officeart/2008/layout/VerticalAccentList"/>
    <dgm:cxn modelId="{32004DDB-DC01-47C1-BBD2-2730B71A78B8}" type="presParOf" srcId="{3137AAF2-B5F5-4397-8B3E-08CFB095E26A}" destId="{B71F2CE6-FB11-49E8-B6C7-93D803897120}" srcOrd="9" destOrd="0" presId="urn:microsoft.com/office/officeart/2008/layout/VerticalAccentList"/>
    <dgm:cxn modelId="{5E155E96-D682-4848-B03C-38B39D1342C8}" type="presParOf" srcId="{B71F2CE6-FB11-49E8-B6C7-93D803897120}" destId="{1194CA41-4A1D-41F4-AE90-41090FA80363}" srcOrd="0" destOrd="0" presId="urn:microsoft.com/office/officeart/2008/layout/VerticalAccentList"/>
    <dgm:cxn modelId="{AAD09E91-2D3E-408C-97E2-3A0F9D60CF9F}" type="presParOf" srcId="{3137AAF2-B5F5-4397-8B3E-08CFB095E26A}" destId="{DE35EA49-E3A0-4500-987F-35D2838E7987}" srcOrd="10" destOrd="0" presId="urn:microsoft.com/office/officeart/2008/layout/VerticalAccentList"/>
    <dgm:cxn modelId="{F2C128D4-341D-4EE9-851F-B5501D1AA410}" type="presParOf" srcId="{DE35EA49-E3A0-4500-987F-35D2838E7987}" destId="{4BB8AE68-9377-4994-A1AE-3385F71ACEA8}" srcOrd="0" destOrd="0" presId="urn:microsoft.com/office/officeart/2008/layout/VerticalAccentList"/>
    <dgm:cxn modelId="{14C424B3-8AB8-418B-9759-9C97C56AD4AB}" type="presParOf" srcId="{DE35EA49-E3A0-4500-987F-35D2838E7987}" destId="{58E12CD2-D5C6-4DAF-8014-ABEF2D17AFC9}" srcOrd="1" destOrd="0" presId="urn:microsoft.com/office/officeart/2008/layout/VerticalAccentList"/>
    <dgm:cxn modelId="{F8743480-B40E-4277-9B04-1F65DF7A97B6}" type="presParOf" srcId="{DE35EA49-E3A0-4500-987F-35D2838E7987}" destId="{A3554288-6903-471A-A25B-BFD9D3D3040D}" srcOrd="2" destOrd="0" presId="urn:microsoft.com/office/officeart/2008/layout/VerticalAccentList"/>
    <dgm:cxn modelId="{20412067-64D7-4ED6-A028-DAB9BFCC2918}" type="presParOf" srcId="{DE35EA49-E3A0-4500-987F-35D2838E7987}" destId="{0E55A2C0-7C7E-4662-900B-0CD8F03870E5}" srcOrd="3" destOrd="0" presId="urn:microsoft.com/office/officeart/2008/layout/VerticalAccentList"/>
    <dgm:cxn modelId="{84ABBD02-023B-4995-AC39-9499A2161A7C}" type="presParOf" srcId="{DE35EA49-E3A0-4500-987F-35D2838E7987}" destId="{A25CF38B-EAB4-453D-9602-29344FB576E8}" srcOrd="4" destOrd="0" presId="urn:microsoft.com/office/officeart/2008/layout/VerticalAccentList"/>
    <dgm:cxn modelId="{D12C9952-CB62-49FC-8B83-20EE82C108C2}" type="presParOf" srcId="{DE35EA49-E3A0-4500-987F-35D2838E7987}" destId="{37B263F6-1B53-4228-9CCA-A764A922618C}" srcOrd="5" destOrd="0" presId="urn:microsoft.com/office/officeart/2008/layout/VerticalAccentList"/>
    <dgm:cxn modelId="{EC0D5029-F284-4AEA-89BF-617069B8A957}" type="presParOf" srcId="{DE35EA49-E3A0-4500-987F-35D2838E7987}" destId="{7E14F22E-CDD3-4FB3-A494-321DC4863E21}" srcOrd="6" destOrd="0" presId="urn:microsoft.com/office/officeart/2008/layout/VerticalAccentList"/>
    <dgm:cxn modelId="{E7FF4DBB-DF69-4B8B-871C-B064E305AB80}" type="presParOf" srcId="{3137AAF2-B5F5-4397-8B3E-08CFB095E26A}" destId="{5B8BEAB0-B264-4F06-86E8-6053760D4587}" srcOrd="11" destOrd="0" presId="urn:microsoft.com/office/officeart/2008/layout/VerticalAccentList"/>
    <dgm:cxn modelId="{C764DF08-1B76-41BD-98A5-7C4044022B14}" type="presParOf" srcId="{3137AAF2-B5F5-4397-8B3E-08CFB095E26A}" destId="{AC9A85D4-9AFD-4C34-B0D2-BDCA519EB515}" srcOrd="12" destOrd="0" presId="urn:microsoft.com/office/officeart/2008/layout/VerticalAccentList"/>
    <dgm:cxn modelId="{1D26A4C4-E820-49AE-9165-1EDF103FFA83}" type="presParOf" srcId="{AC9A85D4-9AFD-4C34-B0D2-BDCA519EB515}" destId="{08A3AAE7-339D-495C-93F7-B633FD662DCF}" srcOrd="0" destOrd="0" presId="urn:microsoft.com/office/officeart/2008/layout/VerticalAccentList"/>
    <dgm:cxn modelId="{0FF182B6-94A7-4863-BA16-9A4D7BD4DF90}" type="presParOf" srcId="{3137AAF2-B5F5-4397-8B3E-08CFB095E26A}" destId="{94262A35-55D7-4341-A307-678B9751462D}" srcOrd="13" destOrd="0" presId="urn:microsoft.com/office/officeart/2008/layout/VerticalAccentList"/>
    <dgm:cxn modelId="{DE6CAB26-591F-45A8-B6C8-DE123F40E455}" type="presParOf" srcId="{94262A35-55D7-4341-A307-678B9751462D}" destId="{F4EDBB98-F7DE-4525-9F00-CCAE4F1CC6BA}" srcOrd="0" destOrd="0" presId="urn:microsoft.com/office/officeart/2008/layout/VerticalAccentList"/>
    <dgm:cxn modelId="{9811E628-95F3-438E-B240-4C421D94CEF3}" type="presParOf" srcId="{94262A35-55D7-4341-A307-678B9751462D}" destId="{5C3B495A-B6F9-4E27-B744-0BF9C434E019}" srcOrd="1" destOrd="0" presId="urn:microsoft.com/office/officeart/2008/layout/VerticalAccentList"/>
    <dgm:cxn modelId="{6FEA831B-95FB-45F2-ABF2-D9377090C3E1}" type="presParOf" srcId="{94262A35-55D7-4341-A307-678B9751462D}" destId="{861C4EA3-F7FC-491D-B171-5F14E692D3D6}" srcOrd="2" destOrd="0" presId="urn:microsoft.com/office/officeart/2008/layout/VerticalAccentList"/>
    <dgm:cxn modelId="{A8DD32CE-EA61-452D-9300-7E68C0979505}" type="presParOf" srcId="{94262A35-55D7-4341-A307-678B9751462D}" destId="{67F03860-9F91-45C1-9B89-182BE20820BB}" srcOrd="3" destOrd="0" presId="urn:microsoft.com/office/officeart/2008/layout/VerticalAccentList"/>
    <dgm:cxn modelId="{44DDDF21-67F7-48E6-80F5-5B2E3513DBDF}" type="presParOf" srcId="{94262A35-55D7-4341-A307-678B9751462D}" destId="{87BA386B-A65A-4C94-AE6A-773B1117133F}" srcOrd="4" destOrd="0" presId="urn:microsoft.com/office/officeart/2008/layout/VerticalAccentList"/>
    <dgm:cxn modelId="{B16E5B7A-9AC5-430B-BE47-17A0763FC43C}" type="presParOf" srcId="{94262A35-55D7-4341-A307-678B9751462D}" destId="{D64952B3-3523-49E7-B9D6-3B4D668405E8}" srcOrd="5" destOrd="0" presId="urn:microsoft.com/office/officeart/2008/layout/VerticalAccentList"/>
    <dgm:cxn modelId="{6FDA8952-AC10-47D0-9844-956B3FC3AC31}" type="presParOf" srcId="{94262A35-55D7-4341-A307-678B9751462D}" destId="{4731FEB8-10FD-4C59-B6D7-6A1B6AE23202}" srcOrd="6"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FE1D56F-1F76-4862-BDA2-80716AFDBC1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63C9EA15-3E67-42F0-AE2D-2EF6F797AB9B}">
      <dgm:prSet phldrT="[Text]"/>
      <dgm:spPr/>
      <dgm:t>
        <a:bodyPr/>
        <a:lstStyle/>
        <a:p>
          <a:r>
            <a:rPr lang="en-GB" dirty="0">
              <a:latin typeface="Arial" panose="020B0604020202020204" pitchFamily="34" charset="0"/>
              <a:cs typeface="Arial" panose="020B0604020202020204" pitchFamily="34" charset="0"/>
            </a:rPr>
            <a:t>PICC insertion</a:t>
          </a:r>
        </a:p>
      </dgm:t>
    </dgm:pt>
    <dgm:pt modelId="{BEA2A661-5DD8-4B3E-9FE1-E8396885F826}" type="parTrans" cxnId="{F32CD728-6B22-416D-8C00-2E855399BF5F}">
      <dgm:prSet/>
      <dgm:spPr/>
      <dgm:t>
        <a:bodyPr/>
        <a:lstStyle/>
        <a:p>
          <a:endParaRPr lang="en-GB">
            <a:latin typeface="Arial" panose="020B0604020202020204" pitchFamily="34" charset="0"/>
            <a:cs typeface="Arial" panose="020B0604020202020204" pitchFamily="34" charset="0"/>
          </a:endParaRPr>
        </a:p>
      </dgm:t>
    </dgm:pt>
    <dgm:pt modelId="{99C875F7-8F84-41D9-991F-D58AAF6F5A0F}" type="sibTrans" cxnId="{F32CD728-6B22-416D-8C00-2E855399BF5F}">
      <dgm:prSet/>
      <dgm:spPr/>
      <dgm:t>
        <a:bodyPr/>
        <a:lstStyle/>
        <a:p>
          <a:endParaRPr lang="en-GB">
            <a:latin typeface="Arial" panose="020B0604020202020204" pitchFamily="34" charset="0"/>
            <a:cs typeface="Arial" panose="020B0604020202020204" pitchFamily="34" charset="0"/>
          </a:endParaRPr>
        </a:p>
      </dgm:t>
    </dgm:pt>
    <dgm:pt modelId="{D69DA083-A7A4-4C1E-8CEE-E6E175D01277}">
      <dgm:prSet phldrT="[Text]"/>
      <dgm:spPr/>
      <dgm:t>
        <a:bodyPr/>
        <a:lstStyle/>
        <a:p>
          <a:r>
            <a:rPr lang="en-GB" dirty="0">
              <a:latin typeface="Arial" panose="020B0604020202020204" pitchFamily="34" charset="0"/>
              <a:cs typeface="Arial" panose="020B0604020202020204" pitchFamily="34" charset="0"/>
            </a:rPr>
            <a:t>Difficult cannulation</a:t>
          </a:r>
        </a:p>
      </dgm:t>
    </dgm:pt>
    <dgm:pt modelId="{A3F6AB9E-47B1-48E1-854E-CFB781F47EBF}" type="parTrans" cxnId="{5E0260B3-4E9F-4F5D-A9B0-DD384A92A41E}">
      <dgm:prSet/>
      <dgm:spPr/>
      <dgm:t>
        <a:bodyPr/>
        <a:lstStyle/>
        <a:p>
          <a:endParaRPr lang="en-GB">
            <a:latin typeface="Arial" panose="020B0604020202020204" pitchFamily="34" charset="0"/>
            <a:cs typeface="Arial" panose="020B0604020202020204" pitchFamily="34" charset="0"/>
          </a:endParaRPr>
        </a:p>
      </dgm:t>
    </dgm:pt>
    <dgm:pt modelId="{5A151AAD-3BC1-4D02-95AA-8F51F0ADF4E9}" type="sibTrans" cxnId="{5E0260B3-4E9F-4F5D-A9B0-DD384A92A41E}">
      <dgm:prSet/>
      <dgm:spPr/>
      <dgm:t>
        <a:bodyPr/>
        <a:lstStyle/>
        <a:p>
          <a:endParaRPr lang="en-GB">
            <a:latin typeface="Arial" panose="020B0604020202020204" pitchFamily="34" charset="0"/>
            <a:cs typeface="Arial" panose="020B0604020202020204" pitchFamily="34" charset="0"/>
          </a:endParaRPr>
        </a:p>
      </dgm:t>
    </dgm:pt>
    <dgm:pt modelId="{EE5D4BE5-57B8-4BC1-BF85-AB93EC447FD2}">
      <dgm:prSet phldrT="[Text]"/>
      <dgm:spPr/>
      <dgm:t>
        <a:bodyPr/>
        <a:lstStyle/>
        <a:p>
          <a:r>
            <a:rPr lang="en-GB" dirty="0">
              <a:latin typeface="Arial" panose="020B0604020202020204" pitchFamily="34" charset="0"/>
              <a:cs typeface="Arial" panose="020B0604020202020204" pitchFamily="34" charset="0"/>
            </a:rPr>
            <a:t>Troubleshooting</a:t>
          </a:r>
        </a:p>
      </dgm:t>
    </dgm:pt>
    <dgm:pt modelId="{6B6E9EB9-8FF4-4ECC-BB77-8692A274E00D}" type="parTrans" cxnId="{B52988E0-B790-44BC-858E-CF5778F3DC4C}">
      <dgm:prSet/>
      <dgm:spPr/>
      <dgm:t>
        <a:bodyPr/>
        <a:lstStyle/>
        <a:p>
          <a:endParaRPr lang="en-GB">
            <a:latin typeface="Arial" panose="020B0604020202020204" pitchFamily="34" charset="0"/>
            <a:cs typeface="Arial" panose="020B0604020202020204" pitchFamily="34" charset="0"/>
          </a:endParaRPr>
        </a:p>
      </dgm:t>
    </dgm:pt>
    <dgm:pt modelId="{3CED3BCE-5107-4C83-905F-ECF363230655}" type="sibTrans" cxnId="{B52988E0-B790-44BC-858E-CF5778F3DC4C}">
      <dgm:prSet/>
      <dgm:spPr/>
      <dgm:t>
        <a:bodyPr/>
        <a:lstStyle/>
        <a:p>
          <a:endParaRPr lang="en-GB">
            <a:latin typeface="Arial" panose="020B0604020202020204" pitchFamily="34" charset="0"/>
            <a:cs typeface="Arial" panose="020B0604020202020204" pitchFamily="34" charset="0"/>
          </a:endParaRPr>
        </a:p>
      </dgm:t>
    </dgm:pt>
    <dgm:pt modelId="{7B0550C4-4A77-489B-8E28-35515E61D644}">
      <dgm:prSet phldrT="[Text]"/>
      <dgm:spPr/>
      <dgm:t>
        <a:bodyPr/>
        <a:lstStyle/>
        <a:p>
          <a:r>
            <a:rPr lang="en-GB" dirty="0">
              <a:latin typeface="Arial" panose="020B0604020202020204" pitchFamily="34" charset="0"/>
              <a:cs typeface="Arial" panose="020B0604020202020204" pitchFamily="34" charset="0"/>
            </a:rPr>
            <a:t>Audit &amp; surveillance</a:t>
          </a:r>
        </a:p>
      </dgm:t>
    </dgm:pt>
    <dgm:pt modelId="{F6FCA5C4-DA20-4892-8461-669EBE25BE5B}" type="parTrans" cxnId="{E10E61BE-6063-4152-A8DE-C0F2E92EB2A6}">
      <dgm:prSet/>
      <dgm:spPr/>
      <dgm:t>
        <a:bodyPr/>
        <a:lstStyle/>
        <a:p>
          <a:endParaRPr lang="en-GB">
            <a:latin typeface="Arial" panose="020B0604020202020204" pitchFamily="34" charset="0"/>
            <a:cs typeface="Arial" panose="020B0604020202020204" pitchFamily="34" charset="0"/>
          </a:endParaRPr>
        </a:p>
      </dgm:t>
    </dgm:pt>
    <dgm:pt modelId="{FF530A7D-1B99-4F0E-8F1A-29FEE62A95A5}" type="sibTrans" cxnId="{E10E61BE-6063-4152-A8DE-C0F2E92EB2A6}">
      <dgm:prSet/>
      <dgm:spPr/>
      <dgm:t>
        <a:bodyPr/>
        <a:lstStyle/>
        <a:p>
          <a:endParaRPr lang="en-GB">
            <a:latin typeface="Arial" panose="020B0604020202020204" pitchFamily="34" charset="0"/>
            <a:cs typeface="Arial" panose="020B0604020202020204" pitchFamily="34" charset="0"/>
          </a:endParaRPr>
        </a:p>
      </dgm:t>
    </dgm:pt>
    <dgm:pt modelId="{B6D001CA-597E-4BDE-A546-1E8A99E99F1B}">
      <dgm:prSet phldrT="[Text]"/>
      <dgm:spPr/>
      <dgm:t>
        <a:bodyPr/>
        <a:lstStyle/>
        <a:p>
          <a:r>
            <a:rPr lang="en-GB" dirty="0">
              <a:latin typeface="Arial" panose="020B0604020202020204" pitchFamily="34" charset="0"/>
              <a:cs typeface="Arial" panose="020B0604020202020204" pitchFamily="34" charset="0"/>
            </a:rPr>
            <a:t>Education</a:t>
          </a:r>
        </a:p>
      </dgm:t>
    </dgm:pt>
    <dgm:pt modelId="{CC52283E-01C6-4814-8AA6-B29C9E24F428}" type="parTrans" cxnId="{B6709DB6-BF0E-4046-8703-E3B36DC2A0EA}">
      <dgm:prSet/>
      <dgm:spPr/>
      <dgm:t>
        <a:bodyPr/>
        <a:lstStyle/>
        <a:p>
          <a:endParaRPr lang="en-GB">
            <a:latin typeface="Arial" panose="020B0604020202020204" pitchFamily="34" charset="0"/>
            <a:cs typeface="Arial" panose="020B0604020202020204" pitchFamily="34" charset="0"/>
          </a:endParaRPr>
        </a:p>
      </dgm:t>
    </dgm:pt>
    <dgm:pt modelId="{AE89E8F5-FDA6-42DB-A78F-77AB0783B4DC}" type="sibTrans" cxnId="{B6709DB6-BF0E-4046-8703-E3B36DC2A0EA}">
      <dgm:prSet/>
      <dgm:spPr/>
      <dgm:t>
        <a:bodyPr/>
        <a:lstStyle/>
        <a:p>
          <a:endParaRPr lang="en-GB">
            <a:latin typeface="Arial" panose="020B0604020202020204" pitchFamily="34" charset="0"/>
            <a:cs typeface="Arial" panose="020B0604020202020204" pitchFamily="34" charset="0"/>
          </a:endParaRPr>
        </a:p>
      </dgm:t>
    </dgm:pt>
    <dgm:pt modelId="{58713DE3-A847-43BD-B58D-1ABF7FA0C868}">
      <dgm:prSet phldrT="[Text]"/>
      <dgm:spPr/>
      <dgm:t>
        <a:bodyPr/>
        <a:lstStyle/>
        <a:p>
          <a:r>
            <a:rPr lang="en-GB" dirty="0">
              <a:latin typeface="Arial" panose="020B0604020202020204" pitchFamily="34" charset="0"/>
              <a:cs typeface="Arial" panose="020B0604020202020204" pitchFamily="34" charset="0"/>
            </a:rPr>
            <a:t>Procurement</a:t>
          </a:r>
        </a:p>
      </dgm:t>
    </dgm:pt>
    <dgm:pt modelId="{02B4427C-2A35-411A-BC00-3C19ED6CC9FE}" type="parTrans" cxnId="{A130EBBD-EB6E-4151-9D19-7763439C25F6}">
      <dgm:prSet/>
      <dgm:spPr/>
      <dgm:t>
        <a:bodyPr/>
        <a:lstStyle/>
        <a:p>
          <a:endParaRPr lang="en-GB">
            <a:latin typeface="Arial" panose="020B0604020202020204" pitchFamily="34" charset="0"/>
            <a:cs typeface="Arial" panose="020B0604020202020204" pitchFamily="34" charset="0"/>
          </a:endParaRPr>
        </a:p>
      </dgm:t>
    </dgm:pt>
    <dgm:pt modelId="{AA2A482D-E31A-407D-950B-6183E2ACBB7F}" type="sibTrans" cxnId="{A130EBBD-EB6E-4151-9D19-7763439C25F6}">
      <dgm:prSet/>
      <dgm:spPr/>
      <dgm:t>
        <a:bodyPr/>
        <a:lstStyle/>
        <a:p>
          <a:endParaRPr lang="en-GB">
            <a:latin typeface="Arial" panose="020B0604020202020204" pitchFamily="34" charset="0"/>
            <a:cs typeface="Arial" panose="020B0604020202020204" pitchFamily="34" charset="0"/>
          </a:endParaRPr>
        </a:p>
      </dgm:t>
    </dgm:pt>
    <dgm:pt modelId="{FB04D0E1-E818-4A77-BB69-07A7063C1BFF}">
      <dgm:prSet phldrT="[Text]"/>
      <dgm:spPr/>
      <dgm:t>
        <a:bodyPr/>
        <a:lstStyle/>
        <a:p>
          <a:r>
            <a:rPr lang="en-GB" dirty="0">
              <a:latin typeface="Arial" panose="020B0604020202020204" pitchFamily="34" charset="0"/>
              <a:cs typeface="Arial" panose="020B0604020202020204" pitchFamily="34" charset="0"/>
            </a:rPr>
            <a:t>Governance &amp; guidance</a:t>
          </a:r>
        </a:p>
      </dgm:t>
    </dgm:pt>
    <dgm:pt modelId="{86F57497-3397-44E3-96C2-EF3C43718834}" type="parTrans" cxnId="{5D26C1C3-AB3D-45B0-B6FA-9D54ABDB117E}">
      <dgm:prSet/>
      <dgm:spPr/>
      <dgm:t>
        <a:bodyPr/>
        <a:lstStyle/>
        <a:p>
          <a:endParaRPr lang="en-GB"/>
        </a:p>
      </dgm:t>
    </dgm:pt>
    <dgm:pt modelId="{8BAF89D5-47F6-403F-9AC5-9ACBCB9B2CBE}" type="sibTrans" cxnId="{5D26C1C3-AB3D-45B0-B6FA-9D54ABDB117E}">
      <dgm:prSet/>
      <dgm:spPr/>
      <dgm:t>
        <a:bodyPr/>
        <a:lstStyle/>
        <a:p>
          <a:endParaRPr lang="en-GB"/>
        </a:p>
      </dgm:t>
    </dgm:pt>
    <dgm:pt modelId="{18904E10-5C5C-4DD0-9450-8D795382526A}">
      <dgm:prSet phldrT="[Text]"/>
      <dgm:spPr/>
      <dgm:t>
        <a:bodyPr/>
        <a:lstStyle/>
        <a:p>
          <a:r>
            <a:rPr lang="en-GB" dirty="0">
              <a:latin typeface="Arial" panose="020B0604020202020204" pitchFamily="34" charset="0"/>
              <a:cs typeface="Arial" panose="020B0604020202020204" pitchFamily="34" charset="0"/>
            </a:rPr>
            <a:t>Incident reviews</a:t>
          </a:r>
        </a:p>
      </dgm:t>
    </dgm:pt>
    <dgm:pt modelId="{AF3F6D1B-A581-47A5-980B-DF8E8A658FC1}" type="parTrans" cxnId="{FDB4D0F8-1785-4B01-BCFA-15159B58478B}">
      <dgm:prSet/>
      <dgm:spPr/>
      <dgm:t>
        <a:bodyPr/>
        <a:lstStyle/>
        <a:p>
          <a:endParaRPr lang="en-GB"/>
        </a:p>
      </dgm:t>
    </dgm:pt>
    <dgm:pt modelId="{65B3A9FF-A6DF-4156-A6BA-12391F974AB0}" type="sibTrans" cxnId="{FDB4D0F8-1785-4B01-BCFA-15159B58478B}">
      <dgm:prSet/>
      <dgm:spPr/>
      <dgm:t>
        <a:bodyPr/>
        <a:lstStyle/>
        <a:p>
          <a:endParaRPr lang="en-GB"/>
        </a:p>
      </dgm:t>
    </dgm:pt>
    <dgm:pt modelId="{877CCB5B-CAB1-4A1C-AFCB-136E59934DA5}">
      <dgm:prSet phldrT="[Text]"/>
      <dgm:spPr/>
      <dgm:t>
        <a:bodyPr/>
        <a:lstStyle/>
        <a:p>
          <a:r>
            <a:rPr lang="en-GB" dirty="0">
              <a:latin typeface="Arial" panose="020B0604020202020204" pitchFamily="34" charset="0"/>
              <a:cs typeface="Arial" panose="020B0604020202020204" pitchFamily="34" charset="0"/>
            </a:rPr>
            <a:t>Applied research</a:t>
          </a:r>
        </a:p>
      </dgm:t>
    </dgm:pt>
    <dgm:pt modelId="{034B71D7-699B-4047-B46C-0522FC55CB55}" type="parTrans" cxnId="{2640D071-577A-44F7-AF8D-567E7336B55F}">
      <dgm:prSet/>
      <dgm:spPr/>
      <dgm:t>
        <a:bodyPr/>
        <a:lstStyle/>
        <a:p>
          <a:endParaRPr lang="en-GB"/>
        </a:p>
      </dgm:t>
    </dgm:pt>
    <dgm:pt modelId="{57EF5A09-A4BC-488A-AE4A-D21A9D22AD80}" type="sibTrans" cxnId="{2640D071-577A-44F7-AF8D-567E7336B55F}">
      <dgm:prSet/>
      <dgm:spPr/>
      <dgm:t>
        <a:bodyPr/>
        <a:lstStyle/>
        <a:p>
          <a:endParaRPr lang="en-GB"/>
        </a:p>
      </dgm:t>
    </dgm:pt>
    <dgm:pt modelId="{98B893A7-32F1-48C1-8DDE-312A6E023852}">
      <dgm:prSet phldrT="[Text]"/>
      <dgm:spPr/>
      <dgm:t>
        <a:bodyPr/>
        <a:lstStyle/>
        <a:p>
          <a:r>
            <a:rPr lang="en-GB" dirty="0">
              <a:latin typeface="Arial" panose="020B0604020202020204" pitchFamily="34" charset="0"/>
              <a:cs typeface="Arial" panose="020B0604020202020204" pitchFamily="34" charset="0"/>
            </a:rPr>
            <a:t>Reduce risk of sharps injury</a:t>
          </a:r>
        </a:p>
      </dgm:t>
    </dgm:pt>
    <dgm:pt modelId="{A8D71A67-E279-4F5B-818B-4BB2BE8D6823}" type="parTrans" cxnId="{AAD19D8B-97BE-457A-AB55-0CA8F79D1050}">
      <dgm:prSet/>
      <dgm:spPr/>
      <dgm:t>
        <a:bodyPr/>
        <a:lstStyle/>
        <a:p>
          <a:endParaRPr lang="en-GB"/>
        </a:p>
      </dgm:t>
    </dgm:pt>
    <dgm:pt modelId="{58E3C218-6470-44F4-9658-C28BCAD13066}" type="sibTrans" cxnId="{AAD19D8B-97BE-457A-AB55-0CA8F79D1050}">
      <dgm:prSet/>
      <dgm:spPr/>
      <dgm:t>
        <a:bodyPr/>
        <a:lstStyle/>
        <a:p>
          <a:endParaRPr lang="en-GB"/>
        </a:p>
      </dgm:t>
    </dgm:pt>
    <dgm:pt modelId="{73ADAC2F-3A98-4505-A53B-F436F4FCA8F5}">
      <dgm:prSet phldrT="[Text]"/>
      <dgm:spPr/>
      <dgm:t>
        <a:bodyPr/>
        <a:lstStyle/>
        <a:p>
          <a:r>
            <a:rPr lang="en-GB" dirty="0">
              <a:latin typeface="Arial" panose="020B0604020202020204" pitchFamily="34" charset="0"/>
              <a:cs typeface="Arial" panose="020B0604020202020204" pitchFamily="34" charset="0"/>
            </a:rPr>
            <a:t>Adoption of innovation</a:t>
          </a:r>
        </a:p>
      </dgm:t>
    </dgm:pt>
    <dgm:pt modelId="{88243323-4E3F-4C79-B65B-D0F6B65F7066}" type="parTrans" cxnId="{ACFBC6DC-FAFC-4B18-80DB-8153876C3797}">
      <dgm:prSet/>
      <dgm:spPr/>
      <dgm:t>
        <a:bodyPr/>
        <a:lstStyle/>
        <a:p>
          <a:endParaRPr lang="en-GB"/>
        </a:p>
      </dgm:t>
    </dgm:pt>
    <dgm:pt modelId="{709E94E4-7264-4E7D-AD72-1468A5BAE774}" type="sibTrans" cxnId="{ACFBC6DC-FAFC-4B18-80DB-8153876C3797}">
      <dgm:prSet/>
      <dgm:spPr/>
      <dgm:t>
        <a:bodyPr/>
        <a:lstStyle/>
        <a:p>
          <a:endParaRPr lang="en-GB"/>
        </a:p>
      </dgm:t>
    </dgm:pt>
    <dgm:pt modelId="{78186BCA-0761-4C17-BDC3-7D0DE3A44AE5}" type="pres">
      <dgm:prSet presAssocID="{2FE1D56F-1F76-4862-BDA2-80716AFDBC16}" presName="diagram" presStyleCnt="0">
        <dgm:presLayoutVars>
          <dgm:dir/>
          <dgm:resizeHandles val="exact"/>
        </dgm:presLayoutVars>
      </dgm:prSet>
      <dgm:spPr/>
    </dgm:pt>
    <dgm:pt modelId="{A52A32BD-8602-4F73-A3B0-278465C9AF22}" type="pres">
      <dgm:prSet presAssocID="{63C9EA15-3E67-42F0-AE2D-2EF6F797AB9B}" presName="node" presStyleLbl="node1" presStyleIdx="0" presStyleCnt="11">
        <dgm:presLayoutVars>
          <dgm:bulletEnabled val="1"/>
        </dgm:presLayoutVars>
      </dgm:prSet>
      <dgm:spPr/>
    </dgm:pt>
    <dgm:pt modelId="{52BAE9E5-6F7B-4C76-814E-6829FE0B8FC1}" type="pres">
      <dgm:prSet presAssocID="{99C875F7-8F84-41D9-991F-D58AAF6F5A0F}" presName="sibTrans" presStyleCnt="0"/>
      <dgm:spPr/>
    </dgm:pt>
    <dgm:pt modelId="{69F0D04B-D5ED-4C90-8065-7195320B6F06}" type="pres">
      <dgm:prSet presAssocID="{D69DA083-A7A4-4C1E-8CEE-E6E175D01277}" presName="node" presStyleLbl="node1" presStyleIdx="1" presStyleCnt="11">
        <dgm:presLayoutVars>
          <dgm:bulletEnabled val="1"/>
        </dgm:presLayoutVars>
      </dgm:prSet>
      <dgm:spPr/>
    </dgm:pt>
    <dgm:pt modelId="{BA209500-D040-4E83-ABC3-AE57A1D841D4}" type="pres">
      <dgm:prSet presAssocID="{5A151AAD-3BC1-4D02-95AA-8F51F0ADF4E9}" presName="sibTrans" presStyleCnt="0"/>
      <dgm:spPr/>
    </dgm:pt>
    <dgm:pt modelId="{24164936-B3E7-431D-AD17-0C947D8FD6F0}" type="pres">
      <dgm:prSet presAssocID="{EE5D4BE5-57B8-4BC1-BF85-AB93EC447FD2}" presName="node" presStyleLbl="node1" presStyleIdx="2" presStyleCnt="11">
        <dgm:presLayoutVars>
          <dgm:bulletEnabled val="1"/>
        </dgm:presLayoutVars>
      </dgm:prSet>
      <dgm:spPr/>
    </dgm:pt>
    <dgm:pt modelId="{4EBB8B62-E861-4E9F-B8E4-5F39EAD2F173}" type="pres">
      <dgm:prSet presAssocID="{3CED3BCE-5107-4C83-905F-ECF363230655}" presName="sibTrans" presStyleCnt="0"/>
      <dgm:spPr/>
    </dgm:pt>
    <dgm:pt modelId="{8EBE7426-E7B2-4CDD-9943-1788C8180283}" type="pres">
      <dgm:prSet presAssocID="{7B0550C4-4A77-489B-8E28-35515E61D644}" presName="node" presStyleLbl="node1" presStyleIdx="3" presStyleCnt="11">
        <dgm:presLayoutVars>
          <dgm:bulletEnabled val="1"/>
        </dgm:presLayoutVars>
      </dgm:prSet>
      <dgm:spPr/>
    </dgm:pt>
    <dgm:pt modelId="{D976F93B-44F1-4506-8258-2A6AE7B36605}" type="pres">
      <dgm:prSet presAssocID="{FF530A7D-1B99-4F0E-8F1A-29FEE62A95A5}" presName="sibTrans" presStyleCnt="0"/>
      <dgm:spPr/>
    </dgm:pt>
    <dgm:pt modelId="{2A9F2BB5-08E5-4BB8-8AFF-A615EADB2F89}" type="pres">
      <dgm:prSet presAssocID="{B6D001CA-597E-4BDE-A546-1E8A99E99F1B}" presName="node" presStyleLbl="node1" presStyleIdx="4" presStyleCnt="11">
        <dgm:presLayoutVars>
          <dgm:bulletEnabled val="1"/>
        </dgm:presLayoutVars>
      </dgm:prSet>
      <dgm:spPr/>
    </dgm:pt>
    <dgm:pt modelId="{F23CFA13-F57F-4D6B-9CFA-FB71B91FBE4E}" type="pres">
      <dgm:prSet presAssocID="{AE89E8F5-FDA6-42DB-A78F-77AB0783B4DC}" presName="sibTrans" presStyleCnt="0"/>
      <dgm:spPr/>
    </dgm:pt>
    <dgm:pt modelId="{7B0D312F-0979-4845-A6F7-CAA07698EF33}" type="pres">
      <dgm:prSet presAssocID="{58713DE3-A847-43BD-B58D-1ABF7FA0C868}" presName="node" presStyleLbl="node1" presStyleIdx="5" presStyleCnt="11">
        <dgm:presLayoutVars>
          <dgm:bulletEnabled val="1"/>
        </dgm:presLayoutVars>
      </dgm:prSet>
      <dgm:spPr/>
    </dgm:pt>
    <dgm:pt modelId="{04A3C034-56DF-4AEE-9EB4-90F1EFB58728}" type="pres">
      <dgm:prSet presAssocID="{AA2A482D-E31A-407D-950B-6183E2ACBB7F}" presName="sibTrans" presStyleCnt="0"/>
      <dgm:spPr/>
    </dgm:pt>
    <dgm:pt modelId="{B5FE849B-CB43-49A7-91A2-65D28C2F572E}" type="pres">
      <dgm:prSet presAssocID="{FB04D0E1-E818-4A77-BB69-07A7063C1BFF}" presName="node" presStyleLbl="node1" presStyleIdx="6" presStyleCnt="11">
        <dgm:presLayoutVars>
          <dgm:bulletEnabled val="1"/>
        </dgm:presLayoutVars>
      </dgm:prSet>
      <dgm:spPr/>
    </dgm:pt>
    <dgm:pt modelId="{4E88634F-B07A-4298-BBA8-CDB0F62CCA03}" type="pres">
      <dgm:prSet presAssocID="{8BAF89D5-47F6-403F-9AC5-9ACBCB9B2CBE}" presName="sibTrans" presStyleCnt="0"/>
      <dgm:spPr/>
    </dgm:pt>
    <dgm:pt modelId="{60504A18-026C-4442-AA57-5D36F274890B}" type="pres">
      <dgm:prSet presAssocID="{18904E10-5C5C-4DD0-9450-8D795382526A}" presName="node" presStyleLbl="node1" presStyleIdx="7" presStyleCnt="11">
        <dgm:presLayoutVars>
          <dgm:bulletEnabled val="1"/>
        </dgm:presLayoutVars>
      </dgm:prSet>
      <dgm:spPr/>
    </dgm:pt>
    <dgm:pt modelId="{E7713E14-8EAD-4CEA-B0F7-E0B5F973146E}" type="pres">
      <dgm:prSet presAssocID="{65B3A9FF-A6DF-4156-A6BA-12391F974AB0}" presName="sibTrans" presStyleCnt="0"/>
      <dgm:spPr/>
    </dgm:pt>
    <dgm:pt modelId="{AD299539-CD04-4136-85F3-8331CC40B6FD}" type="pres">
      <dgm:prSet presAssocID="{877CCB5B-CAB1-4A1C-AFCB-136E59934DA5}" presName="node" presStyleLbl="node1" presStyleIdx="8" presStyleCnt="11">
        <dgm:presLayoutVars>
          <dgm:bulletEnabled val="1"/>
        </dgm:presLayoutVars>
      </dgm:prSet>
      <dgm:spPr/>
    </dgm:pt>
    <dgm:pt modelId="{E029F335-9618-4CFD-B8AD-6D3F6498B839}" type="pres">
      <dgm:prSet presAssocID="{57EF5A09-A4BC-488A-AE4A-D21A9D22AD80}" presName="sibTrans" presStyleCnt="0"/>
      <dgm:spPr/>
    </dgm:pt>
    <dgm:pt modelId="{55079EAB-2ACA-4873-AC0E-A7F0B9094ED1}" type="pres">
      <dgm:prSet presAssocID="{98B893A7-32F1-48C1-8DDE-312A6E023852}" presName="node" presStyleLbl="node1" presStyleIdx="9" presStyleCnt="11">
        <dgm:presLayoutVars>
          <dgm:bulletEnabled val="1"/>
        </dgm:presLayoutVars>
      </dgm:prSet>
      <dgm:spPr/>
    </dgm:pt>
    <dgm:pt modelId="{1C8EB27E-A34C-4E10-8590-66E3ACA0E093}" type="pres">
      <dgm:prSet presAssocID="{58E3C218-6470-44F4-9658-C28BCAD13066}" presName="sibTrans" presStyleCnt="0"/>
      <dgm:spPr/>
    </dgm:pt>
    <dgm:pt modelId="{562C017C-0C3D-4278-AA2C-D14E7C2A6975}" type="pres">
      <dgm:prSet presAssocID="{73ADAC2F-3A98-4505-A53B-F436F4FCA8F5}" presName="node" presStyleLbl="node1" presStyleIdx="10" presStyleCnt="11">
        <dgm:presLayoutVars>
          <dgm:bulletEnabled val="1"/>
        </dgm:presLayoutVars>
      </dgm:prSet>
      <dgm:spPr/>
    </dgm:pt>
  </dgm:ptLst>
  <dgm:cxnLst>
    <dgm:cxn modelId="{C1DC7710-67CF-448D-B214-A31B37020432}" type="presOf" srcId="{58713DE3-A847-43BD-B58D-1ABF7FA0C868}" destId="{7B0D312F-0979-4845-A6F7-CAA07698EF33}" srcOrd="0" destOrd="0" presId="urn:microsoft.com/office/officeart/2005/8/layout/default"/>
    <dgm:cxn modelId="{F32CD728-6B22-416D-8C00-2E855399BF5F}" srcId="{2FE1D56F-1F76-4862-BDA2-80716AFDBC16}" destId="{63C9EA15-3E67-42F0-AE2D-2EF6F797AB9B}" srcOrd="0" destOrd="0" parTransId="{BEA2A661-5DD8-4B3E-9FE1-E8396885F826}" sibTransId="{99C875F7-8F84-41D9-991F-D58AAF6F5A0F}"/>
    <dgm:cxn modelId="{20A59429-63DF-4534-91A0-24E3BC3C8AC3}" type="presOf" srcId="{877CCB5B-CAB1-4A1C-AFCB-136E59934DA5}" destId="{AD299539-CD04-4136-85F3-8331CC40B6FD}" srcOrd="0" destOrd="0" presId="urn:microsoft.com/office/officeart/2005/8/layout/default"/>
    <dgm:cxn modelId="{2640D071-577A-44F7-AF8D-567E7336B55F}" srcId="{2FE1D56F-1F76-4862-BDA2-80716AFDBC16}" destId="{877CCB5B-CAB1-4A1C-AFCB-136E59934DA5}" srcOrd="8" destOrd="0" parTransId="{034B71D7-699B-4047-B46C-0522FC55CB55}" sibTransId="{57EF5A09-A4BC-488A-AE4A-D21A9D22AD80}"/>
    <dgm:cxn modelId="{3FC02475-1B81-48DC-AEBD-AB687BB2B8B7}" type="presOf" srcId="{B6D001CA-597E-4BDE-A546-1E8A99E99F1B}" destId="{2A9F2BB5-08E5-4BB8-8AFF-A615EADB2F89}" srcOrd="0" destOrd="0" presId="urn:microsoft.com/office/officeart/2005/8/layout/default"/>
    <dgm:cxn modelId="{28117956-434F-410B-B706-0390FFF2E920}" type="presOf" srcId="{18904E10-5C5C-4DD0-9450-8D795382526A}" destId="{60504A18-026C-4442-AA57-5D36F274890B}" srcOrd="0" destOrd="0" presId="urn:microsoft.com/office/officeart/2005/8/layout/default"/>
    <dgm:cxn modelId="{AAD19D8B-97BE-457A-AB55-0CA8F79D1050}" srcId="{2FE1D56F-1F76-4862-BDA2-80716AFDBC16}" destId="{98B893A7-32F1-48C1-8DDE-312A6E023852}" srcOrd="9" destOrd="0" parTransId="{A8D71A67-E279-4F5B-818B-4BB2BE8D6823}" sibTransId="{58E3C218-6470-44F4-9658-C28BCAD13066}"/>
    <dgm:cxn modelId="{B078A08F-45DE-4F3B-90F6-ED1221956501}" type="presOf" srcId="{73ADAC2F-3A98-4505-A53B-F436F4FCA8F5}" destId="{562C017C-0C3D-4278-AA2C-D14E7C2A6975}" srcOrd="0" destOrd="0" presId="urn:microsoft.com/office/officeart/2005/8/layout/default"/>
    <dgm:cxn modelId="{5B0FD392-6A4F-466B-9D82-812BB801741A}" type="presOf" srcId="{EE5D4BE5-57B8-4BC1-BF85-AB93EC447FD2}" destId="{24164936-B3E7-431D-AD17-0C947D8FD6F0}" srcOrd="0" destOrd="0" presId="urn:microsoft.com/office/officeart/2005/8/layout/default"/>
    <dgm:cxn modelId="{40540498-1A57-484E-BC2E-1E9BA53D7D90}" type="presOf" srcId="{63C9EA15-3E67-42F0-AE2D-2EF6F797AB9B}" destId="{A52A32BD-8602-4F73-A3B0-278465C9AF22}" srcOrd="0" destOrd="0" presId="urn:microsoft.com/office/officeart/2005/8/layout/default"/>
    <dgm:cxn modelId="{D5098D9F-7505-45FB-9AE0-0762DE97097F}" type="presOf" srcId="{D69DA083-A7A4-4C1E-8CEE-E6E175D01277}" destId="{69F0D04B-D5ED-4C90-8065-7195320B6F06}" srcOrd="0" destOrd="0" presId="urn:microsoft.com/office/officeart/2005/8/layout/default"/>
    <dgm:cxn modelId="{5E0260B3-4E9F-4F5D-A9B0-DD384A92A41E}" srcId="{2FE1D56F-1F76-4862-BDA2-80716AFDBC16}" destId="{D69DA083-A7A4-4C1E-8CEE-E6E175D01277}" srcOrd="1" destOrd="0" parTransId="{A3F6AB9E-47B1-48E1-854E-CFB781F47EBF}" sibTransId="{5A151AAD-3BC1-4D02-95AA-8F51F0ADF4E9}"/>
    <dgm:cxn modelId="{B6709DB6-BF0E-4046-8703-E3B36DC2A0EA}" srcId="{2FE1D56F-1F76-4862-BDA2-80716AFDBC16}" destId="{B6D001CA-597E-4BDE-A546-1E8A99E99F1B}" srcOrd="4" destOrd="0" parTransId="{CC52283E-01C6-4814-8AA6-B29C9E24F428}" sibTransId="{AE89E8F5-FDA6-42DB-A78F-77AB0783B4DC}"/>
    <dgm:cxn modelId="{A130EBBD-EB6E-4151-9D19-7763439C25F6}" srcId="{2FE1D56F-1F76-4862-BDA2-80716AFDBC16}" destId="{58713DE3-A847-43BD-B58D-1ABF7FA0C868}" srcOrd="5" destOrd="0" parTransId="{02B4427C-2A35-411A-BC00-3C19ED6CC9FE}" sibTransId="{AA2A482D-E31A-407D-950B-6183E2ACBB7F}"/>
    <dgm:cxn modelId="{E10E61BE-6063-4152-A8DE-C0F2E92EB2A6}" srcId="{2FE1D56F-1F76-4862-BDA2-80716AFDBC16}" destId="{7B0550C4-4A77-489B-8E28-35515E61D644}" srcOrd="3" destOrd="0" parTransId="{F6FCA5C4-DA20-4892-8461-669EBE25BE5B}" sibTransId="{FF530A7D-1B99-4F0E-8F1A-29FEE62A95A5}"/>
    <dgm:cxn modelId="{5D26C1C3-AB3D-45B0-B6FA-9D54ABDB117E}" srcId="{2FE1D56F-1F76-4862-BDA2-80716AFDBC16}" destId="{FB04D0E1-E818-4A77-BB69-07A7063C1BFF}" srcOrd="6" destOrd="0" parTransId="{86F57497-3397-44E3-96C2-EF3C43718834}" sibTransId="{8BAF89D5-47F6-403F-9AC5-9ACBCB9B2CBE}"/>
    <dgm:cxn modelId="{4D79B1C7-CD50-41A3-BD80-564DDF7E0C67}" type="presOf" srcId="{7B0550C4-4A77-489B-8E28-35515E61D644}" destId="{8EBE7426-E7B2-4CDD-9943-1788C8180283}" srcOrd="0" destOrd="0" presId="urn:microsoft.com/office/officeart/2005/8/layout/default"/>
    <dgm:cxn modelId="{ACFBC6DC-FAFC-4B18-80DB-8153876C3797}" srcId="{2FE1D56F-1F76-4862-BDA2-80716AFDBC16}" destId="{73ADAC2F-3A98-4505-A53B-F436F4FCA8F5}" srcOrd="10" destOrd="0" parTransId="{88243323-4E3F-4C79-B65B-D0F6B65F7066}" sibTransId="{709E94E4-7264-4E7D-AD72-1468A5BAE774}"/>
    <dgm:cxn modelId="{B52988E0-B790-44BC-858E-CF5778F3DC4C}" srcId="{2FE1D56F-1F76-4862-BDA2-80716AFDBC16}" destId="{EE5D4BE5-57B8-4BC1-BF85-AB93EC447FD2}" srcOrd="2" destOrd="0" parTransId="{6B6E9EB9-8FF4-4ECC-BB77-8692A274E00D}" sibTransId="{3CED3BCE-5107-4C83-905F-ECF363230655}"/>
    <dgm:cxn modelId="{B25935E9-06FE-46EA-AF2B-52C69F9DDB71}" type="presOf" srcId="{2FE1D56F-1F76-4862-BDA2-80716AFDBC16}" destId="{78186BCA-0761-4C17-BDC3-7D0DE3A44AE5}" srcOrd="0" destOrd="0" presId="urn:microsoft.com/office/officeart/2005/8/layout/default"/>
    <dgm:cxn modelId="{B774CDE9-0010-4DC9-B52E-D4D5B5B25389}" type="presOf" srcId="{FB04D0E1-E818-4A77-BB69-07A7063C1BFF}" destId="{B5FE849B-CB43-49A7-91A2-65D28C2F572E}" srcOrd="0" destOrd="0" presId="urn:microsoft.com/office/officeart/2005/8/layout/default"/>
    <dgm:cxn modelId="{F5A0F3F1-60AB-4A10-996F-7A67C2A2AAEC}" type="presOf" srcId="{98B893A7-32F1-48C1-8DDE-312A6E023852}" destId="{55079EAB-2ACA-4873-AC0E-A7F0B9094ED1}" srcOrd="0" destOrd="0" presId="urn:microsoft.com/office/officeart/2005/8/layout/default"/>
    <dgm:cxn modelId="{FDB4D0F8-1785-4B01-BCFA-15159B58478B}" srcId="{2FE1D56F-1F76-4862-BDA2-80716AFDBC16}" destId="{18904E10-5C5C-4DD0-9450-8D795382526A}" srcOrd="7" destOrd="0" parTransId="{AF3F6D1B-A581-47A5-980B-DF8E8A658FC1}" sibTransId="{65B3A9FF-A6DF-4156-A6BA-12391F974AB0}"/>
    <dgm:cxn modelId="{0AD7CC74-6CFB-47FF-9457-2CA6FF025B27}" type="presParOf" srcId="{78186BCA-0761-4C17-BDC3-7D0DE3A44AE5}" destId="{A52A32BD-8602-4F73-A3B0-278465C9AF22}" srcOrd="0" destOrd="0" presId="urn:microsoft.com/office/officeart/2005/8/layout/default"/>
    <dgm:cxn modelId="{85F8DC45-ADF5-42F3-9F47-1E6FECDDFED3}" type="presParOf" srcId="{78186BCA-0761-4C17-BDC3-7D0DE3A44AE5}" destId="{52BAE9E5-6F7B-4C76-814E-6829FE0B8FC1}" srcOrd="1" destOrd="0" presId="urn:microsoft.com/office/officeart/2005/8/layout/default"/>
    <dgm:cxn modelId="{357195FE-4297-47A0-AC50-CDC3E3C842CD}" type="presParOf" srcId="{78186BCA-0761-4C17-BDC3-7D0DE3A44AE5}" destId="{69F0D04B-D5ED-4C90-8065-7195320B6F06}" srcOrd="2" destOrd="0" presId="urn:microsoft.com/office/officeart/2005/8/layout/default"/>
    <dgm:cxn modelId="{2AED7392-C9D6-4324-B6F0-3670E0B0E893}" type="presParOf" srcId="{78186BCA-0761-4C17-BDC3-7D0DE3A44AE5}" destId="{BA209500-D040-4E83-ABC3-AE57A1D841D4}" srcOrd="3" destOrd="0" presId="urn:microsoft.com/office/officeart/2005/8/layout/default"/>
    <dgm:cxn modelId="{D273A8A3-24F4-48BC-B1E5-600DD37D2DD9}" type="presParOf" srcId="{78186BCA-0761-4C17-BDC3-7D0DE3A44AE5}" destId="{24164936-B3E7-431D-AD17-0C947D8FD6F0}" srcOrd="4" destOrd="0" presId="urn:microsoft.com/office/officeart/2005/8/layout/default"/>
    <dgm:cxn modelId="{21B7E503-081D-4672-BB2C-EAA17B828523}" type="presParOf" srcId="{78186BCA-0761-4C17-BDC3-7D0DE3A44AE5}" destId="{4EBB8B62-E861-4E9F-B8E4-5F39EAD2F173}" srcOrd="5" destOrd="0" presId="urn:microsoft.com/office/officeart/2005/8/layout/default"/>
    <dgm:cxn modelId="{360A0FD6-433B-406E-9787-E256B8AA2AA7}" type="presParOf" srcId="{78186BCA-0761-4C17-BDC3-7D0DE3A44AE5}" destId="{8EBE7426-E7B2-4CDD-9943-1788C8180283}" srcOrd="6" destOrd="0" presId="urn:microsoft.com/office/officeart/2005/8/layout/default"/>
    <dgm:cxn modelId="{8CC93031-33C3-4131-A26C-70749018E4D1}" type="presParOf" srcId="{78186BCA-0761-4C17-BDC3-7D0DE3A44AE5}" destId="{D976F93B-44F1-4506-8258-2A6AE7B36605}" srcOrd="7" destOrd="0" presId="urn:microsoft.com/office/officeart/2005/8/layout/default"/>
    <dgm:cxn modelId="{BCD9C21D-8E45-48B1-B441-E3E48AFF3786}" type="presParOf" srcId="{78186BCA-0761-4C17-BDC3-7D0DE3A44AE5}" destId="{2A9F2BB5-08E5-4BB8-8AFF-A615EADB2F89}" srcOrd="8" destOrd="0" presId="urn:microsoft.com/office/officeart/2005/8/layout/default"/>
    <dgm:cxn modelId="{820CFDC4-29C3-46B6-A5BC-7ACE67D26272}" type="presParOf" srcId="{78186BCA-0761-4C17-BDC3-7D0DE3A44AE5}" destId="{F23CFA13-F57F-4D6B-9CFA-FB71B91FBE4E}" srcOrd="9" destOrd="0" presId="urn:microsoft.com/office/officeart/2005/8/layout/default"/>
    <dgm:cxn modelId="{8B935E66-7FCB-40A4-8B14-0BA013DD17CF}" type="presParOf" srcId="{78186BCA-0761-4C17-BDC3-7D0DE3A44AE5}" destId="{7B0D312F-0979-4845-A6F7-CAA07698EF33}" srcOrd="10" destOrd="0" presId="urn:microsoft.com/office/officeart/2005/8/layout/default"/>
    <dgm:cxn modelId="{21D8112A-632C-4EBE-92DC-1ADCDD78A1CE}" type="presParOf" srcId="{78186BCA-0761-4C17-BDC3-7D0DE3A44AE5}" destId="{04A3C034-56DF-4AEE-9EB4-90F1EFB58728}" srcOrd="11" destOrd="0" presId="urn:microsoft.com/office/officeart/2005/8/layout/default"/>
    <dgm:cxn modelId="{4541EE08-9225-419A-83B8-705117789E85}" type="presParOf" srcId="{78186BCA-0761-4C17-BDC3-7D0DE3A44AE5}" destId="{B5FE849B-CB43-49A7-91A2-65D28C2F572E}" srcOrd="12" destOrd="0" presId="urn:microsoft.com/office/officeart/2005/8/layout/default"/>
    <dgm:cxn modelId="{CD0B8AD5-426D-4C06-BB5D-73409A3E9AD4}" type="presParOf" srcId="{78186BCA-0761-4C17-BDC3-7D0DE3A44AE5}" destId="{4E88634F-B07A-4298-BBA8-CDB0F62CCA03}" srcOrd="13" destOrd="0" presId="urn:microsoft.com/office/officeart/2005/8/layout/default"/>
    <dgm:cxn modelId="{85650784-E30A-48E1-932B-610AC58B0127}" type="presParOf" srcId="{78186BCA-0761-4C17-BDC3-7D0DE3A44AE5}" destId="{60504A18-026C-4442-AA57-5D36F274890B}" srcOrd="14" destOrd="0" presId="urn:microsoft.com/office/officeart/2005/8/layout/default"/>
    <dgm:cxn modelId="{89B350BA-1FEE-4620-8205-754370248A04}" type="presParOf" srcId="{78186BCA-0761-4C17-BDC3-7D0DE3A44AE5}" destId="{E7713E14-8EAD-4CEA-B0F7-E0B5F973146E}" srcOrd="15" destOrd="0" presId="urn:microsoft.com/office/officeart/2005/8/layout/default"/>
    <dgm:cxn modelId="{52348E0B-0016-4049-B9DF-65452B85454C}" type="presParOf" srcId="{78186BCA-0761-4C17-BDC3-7D0DE3A44AE5}" destId="{AD299539-CD04-4136-85F3-8331CC40B6FD}" srcOrd="16" destOrd="0" presId="urn:microsoft.com/office/officeart/2005/8/layout/default"/>
    <dgm:cxn modelId="{D98EEDD3-D5DC-47DA-A784-AC2B8C1F4528}" type="presParOf" srcId="{78186BCA-0761-4C17-BDC3-7D0DE3A44AE5}" destId="{E029F335-9618-4CFD-B8AD-6D3F6498B839}" srcOrd="17" destOrd="0" presId="urn:microsoft.com/office/officeart/2005/8/layout/default"/>
    <dgm:cxn modelId="{F3D0EC6E-6DDD-4856-A848-2340B52A9D9A}" type="presParOf" srcId="{78186BCA-0761-4C17-BDC3-7D0DE3A44AE5}" destId="{55079EAB-2ACA-4873-AC0E-A7F0B9094ED1}" srcOrd="18" destOrd="0" presId="urn:microsoft.com/office/officeart/2005/8/layout/default"/>
    <dgm:cxn modelId="{33B2BBB9-1389-4626-BECD-AEDAA9073C52}" type="presParOf" srcId="{78186BCA-0761-4C17-BDC3-7D0DE3A44AE5}" destId="{1C8EB27E-A34C-4E10-8590-66E3ACA0E093}" srcOrd="19" destOrd="0" presId="urn:microsoft.com/office/officeart/2005/8/layout/default"/>
    <dgm:cxn modelId="{F09D64F9-51DA-4360-A188-6DAA0973D942}" type="presParOf" srcId="{78186BCA-0761-4C17-BDC3-7D0DE3A44AE5}" destId="{562C017C-0C3D-4278-AA2C-D14E7C2A6975}" srcOrd="2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883DEAA-D57D-4EB5-B14A-1571336FE2C5}"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GB"/>
        </a:p>
      </dgm:t>
    </dgm:pt>
    <dgm:pt modelId="{F4C29926-1034-4E46-8916-B8BE531833EA}">
      <dgm:prSet phldrT="[Text]"/>
      <dgm:spPr/>
      <dgm:t>
        <a:bodyPr/>
        <a:lstStyle/>
        <a:p>
          <a:pPr>
            <a:buFont typeface="Arial" panose="020B0604020202020204" pitchFamily="34" charset="0"/>
            <a:buChar char="•"/>
          </a:pPr>
          <a:r>
            <a:rPr lang="en-GB" dirty="0">
              <a:latin typeface="Arial" panose="020B0604020202020204" pitchFamily="34" charset="0"/>
              <a:cs typeface="Arial" panose="020B0604020202020204" pitchFamily="34" charset="0"/>
            </a:rPr>
            <a:t>Team</a:t>
          </a:r>
        </a:p>
      </dgm:t>
    </dgm:pt>
    <dgm:pt modelId="{2B29B45B-FC79-451E-98E2-A14E4D78F85F}" type="parTrans" cxnId="{C606EFAC-12E0-4A20-B040-DA4F60D87120}">
      <dgm:prSet/>
      <dgm:spPr/>
      <dgm:t>
        <a:bodyPr/>
        <a:lstStyle/>
        <a:p>
          <a:endParaRPr lang="en-GB">
            <a:latin typeface="Arial" panose="020B0604020202020204" pitchFamily="34" charset="0"/>
            <a:cs typeface="Arial" panose="020B0604020202020204" pitchFamily="34" charset="0"/>
          </a:endParaRPr>
        </a:p>
      </dgm:t>
    </dgm:pt>
    <dgm:pt modelId="{4DA52D9F-EBA3-4540-AFA0-C9E6DBE19CBC}" type="sibTrans" cxnId="{C606EFAC-12E0-4A20-B040-DA4F60D87120}">
      <dgm:prSet/>
      <dgm:spPr/>
      <dgm:t>
        <a:bodyPr/>
        <a:lstStyle/>
        <a:p>
          <a:endParaRPr lang="en-GB">
            <a:latin typeface="Arial" panose="020B0604020202020204" pitchFamily="34" charset="0"/>
            <a:cs typeface="Arial" panose="020B0604020202020204" pitchFamily="34" charset="0"/>
          </a:endParaRPr>
        </a:p>
      </dgm:t>
    </dgm:pt>
    <dgm:pt modelId="{817EE111-B467-404D-AC3B-1BF30D332191}">
      <dgm:prSet/>
      <dgm:spPr/>
      <dgm:t>
        <a:bodyPr/>
        <a:lstStyle/>
        <a:p>
          <a:r>
            <a:rPr lang="en-GB" dirty="0">
              <a:latin typeface="Arial" panose="020B0604020202020204" pitchFamily="34" charset="0"/>
              <a:cs typeface="Arial" panose="020B0604020202020204" pitchFamily="34" charset="0"/>
            </a:rPr>
            <a:t>Investment</a:t>
          </a:r>
        </a:p>
      </dgm:t>
    </dgm:pt>
    <dgm:pt modelId="{0F738F04-4391-4DED-A627-D642B8683109}" type="parTrans" cxnId="{210F630A-0B26-4079-BD0A-DCBE8E53C2D7}">
      <dgm:prSet/>
      <dgm:spPr/>
      <dgm:t>
        <a:bodyPr/>
        <a:lstStyle/>
        <a:p>
          <a:endParaRPr lang="en-GB">
            <a:latin typeface="Arial" panose="020B0604020202020204" pitchFamily="34" charset="0"/>
            <a:cs typeface="Arial" panose="020B0604020202020204" pitchFamily="34" charset="0"/>
          </a:endParaRPr>
        </a:p>
      </dgm:t>
    </dgm:pt>
    <dgm:pt modelId="{D6682233-B6BC-4F41-95CA-F4B36DC18A02}" type="sibTrans" cxnId="{210F630A-0B26-4079-BD0A-DCBE8E53C2D7}">
      <dgm:prSet/>
      <dgm:spPr/>
      <dgm:t>
        <a:bodyPr/>
        <a:lstStyle/>
        <a:p>
          <a:endParaRPr lang="en-GB">
            <a:latin typeface="Arial" panose="020B0604020202020204" pitchFamily="34" charset="0"/>
            <a:cs typeface="Arial" panose="020B0604020202020204" pitchFamily="34" charset="0"/>
          </a:endParaRPr>
        </a:p>
      </dgm:t>
    </dgm:pt>
    <dgm:pt modelId="{B9E0FB1C-B187-4986-B509-8BFAD7E384DF}">
      <dgm:prSet/>
      <dgm:spPr/>
      <dgm:t>
        <a:bodyPr/>
        <a:lstStyle/>
        <a:p>
          <a:r>
            <a:rPr lang="en-GB" dirty="0">
              <a:latin typeface="Arial" panose="020B0604020202020204" pitchFamily="34" charset="0"/>
              <a:cs typeface="Arial" panose="020B0604020202020204" pitchFamily="34" charset="0"/>
            </a:rPr>
            <a:t>Culture</a:t>
          </a:r>
        </a:p>
      </dgm:t>
    </dgm:pt>
    <dgm:pt modelId="{15D98F87-12C4-4A85-9AFC-812DA0CF3616}" type="parTrans" cxnId="{3DFF5880-77F4-4C08-B7C1-F2C74D6657C1}">
      <dgm:prSet/>
      <dgm:spPr/>
      <dgm:t>
        <a:bodyPr/>
        <a:lstStyle/>
        <a:p>
          <a:endParaRPr lang="en-GB">
            <a:latin typeface="Arial" panose="020B0604020202020204" pitchFamily="34" charset="0"/>
            <a:cs typeface="Arial" panose="020B0604020202020204" pitchFamily="34" charset="0"/>
          </a:endParaRPr>
        </a:p>
      </dgm:t>
    </dgm:pt>
    <dgm:pt modelId="{85F7E186-12CD-4B4E-97C1-DC7C82E35C38}" type="sibTrans" cxnId="{3DFF5880-77F4-4C08-B7C1-F2C74D6657C1}">
      <dgm:prSet/>
      <dgm:spPr/>
      <dgm:t>
        <a:bodyPr/>
        <a:lstStyle/>
        <a:p>
          <a:endParaRPr lang="en-GB">
            <a:latin typeface="Arial" panose="020B0604020202020204" pitchFamily="34" charset="0"/>
            <a:cs typeface="Arial" panose="020B0604020202020204" pitchFamily="34" charset="0"/>
          </a:endParaRPr>
        </a:p>
      </dgm:t>
    </dgm:pt>
    <dgm:pt modelId="{EA15D414-D706-4F92-B411-5920B9B6A34F}">
      <dgm:prSet/>
      <dgm:spPr/>
      <dgm:t>
        <a:bodyPr/>
        <a:lstStyle/>
        <a:p>
          <a:r>
            <a:rPr lang="en-GB" dirty="0">
              <a:latin typeface="Arial" panose="020B0604020202020204" pitchFamily="34" charset="0"/>
              <a:cs typeface="Arial" panose="020B0604020202020204" pitchFamily="34" charset="0"/>
            </a:rPr>
            <a:t>Stakeholders*</a:t>
          </a:r>
        </a:p>
      </dgm:t>
    </dgm:pt>
    <dgm:pt modelId="{2596278B-6FDE-438B-8083-178971F2AC8C}" type="parTrans" cxnId="{20957F6B-18A2-4653-9EEF-BCB12C6A8C8E}">
      <dgm:prSet/>
      <dgm:spPr/>
      <dgm:t>
        <a:bodyPr/>
        <a:lstStyle/>
        <a:p>
          <a:endParaRPr lang="en-GB">
            <a:latin typeface="Arial" panose="020B0604020202020204" pitchFamily="34" charset="0"/>
            <a:cs typeface="Arial" panose="020B0604020202020204" pitchFamily="34" charset="0"/>
          </a:endParaRPr>
        </a:p>
      </dgm:t>
    </dgm:pt>
    <dgm:pt modelId="{ED05D7F7-019F-45CF-AEDD-2466A20F08C6}" type="sibTrans" cxnId="{20957F6B-18A2-4653-9EEF-BCB12C6A8C8E}">
      <dgm:prSet/>
      <dgm:spPr/>
      <dgm:t>
        <a:bodyPr/>
        <a:lstStyle/>
        <a:p>
          <a:endParaRPr lang="en-GB">
            <a:latin typeface="Arial" panose="020B0604020202020204" pitchFamily="34" charset="0"/>
            <a:cs typeface="Arial" panose="020B0604020202020204" pitchFamily="34" charset="0"/>
          </a:endParaRPr>
        </a:p>
      </dgm:t>
    </dgm:pt>
    <dgm:pt modelId="{4C6952A3-A41B-47AE-B281-706A1AEDBCFF}">
      <dgm:prSet phldrT="[Text]"/>
      <dgm:spPr/>
      <dgm:t>
        <a:bodyPr/>
        <a:lstStyle/>
        <a:p>
          <a:pPr>
            <a:buFont typeface="Arial" panose="020B0604020202020204" pitchFamily="34" charset="0"/>
            <a:buChar char="•"/>
          </a:pPr>
          <a:r>
            <a:rPr lang="en-GB">
              <a:latin typeface="Arial" panose="020B0604020202020204" pitchFamily="34" charset="0"/>
              <a:cs typeface="Arial" panose="020B0604020202020204" pitchFamily="34" charset="0"/>
            </a:rPr>
            <a:t>Scope</a:t>
          </a:r>
          <a:r>
            <a:rPr lang="en-GB" dirty="0">
              <a:latin typeface="Arial" panose="020B0604020202020204" pitchFamily="34" charset="0"/>
              <a:cs typeface="Arial" panose="020B0604020202020204" pitchFamily="34" charset="0"/>
            </a:rPr>
            <a:t>, scale, structure, banding, training, recruitment, retention, leadership and organisation location</a:t>
          </a:r>
        </a:p>
      </dgm:t>
    </dgm:pt>
    <dgm:pt modelId="{D96F28CC-9229-4240-92BB-656621F13389}" type="parTrans" cxnId="{860DF9EE-BF72-4178-B978-981CA9EB2E81}">
      <dgm:prSet/>
      <dgm:spPr/>
      <dgm:t>
        <a:bodyPr/>
        <a:lstStyle/>
        <a:p>
          <a:endParaRPr lang="en-GB">
            <a:latin typeface="Arial" panose="020B0604020202020204" pitchFamily="34" charset="0"/>
            <a:cs typeface="Arial" panose="020B0604020202020204" pitchFamily="34" charset="0"/>
          </a:endParaRPr>
        </a:p>
      </dgm:t>
    </dgm:pt>
    <dgm:pt modelId="{D6DC92B6-2454-4F74-91DA-1C5AA02C7DA9}" type="sibTrans" cxnId="{860DF9EE-BF72-4178-B978-981CA9EB2E81}">
      <dgm:prSet/>
      <dgm:spPr/>
      <dgm:t>
        <a:bodyPr/>
        <a:lstStyle/>
        <a:p>
          <a:endParaRPr lang="en-GB">
            <a:latin typeface="Arial" panose="020B0604020202020204" pitchFamily="34" charset="0"/>
            <a:cs typeface="Arial" panose="020B0604020202020204" pitchFamily="34" charset="0"/>
          </a:endParaRPr>
        </a:p>
      </dgm:t>
    </dgm:pt>
    <dgm:pt modelId="{024C59DF-4D16-44EA-AA66-07DCD227A0E5}">
      <dgm:prSet/>
      <dgm:spPr/>
      <dgm:t>
        <a:bodyPr/>
        <a:lstStyle/>
        <a:p>
          <a:r>
            <a:rPr lang="en-GB" dirty="0">
              <a:latin typeface="Arial" panose="020B0604020202020204" pitchFamily="34" charset="0"/>
              <a:cs typeface="Arial" panose="020B0604020202020204" pitchFamily="34" charset="0"/>
            </a:rPr>
            <a:t>People, technology, and space.</a:t>
          </a:r>
        </a:p>
      </dgm:t>
    </dgm:pt>
    <dgm:pt modelId="{96C8A44F-4C80-480A-B182-2E383AB61711}" type="parTrans" cxnId="{614B1093-E29D-44C5-96A3-1FAE868DACF4}">
      <dgm:prSet/>
      <dgm:spPr/>
      <dgm:t>
        <a:bodyPr/>
        <a:lstStyle/>
        <a:p>
          <a:endParaRPr lang="en-GB">
            <a:latin typeface="Arial" panose="020B0604020202020204" pitchFamily="34" charset="0"/>
            <a:cs typeface="Arial" panose="020B0604020202020204" pitchFamily="34" charset="0"/>
          </a:endParaRPr>
        </a:p>
      </dgm:t>
    </dgm:pt>
    <dgm:pt modelId="{D6F35230-98A8-40F7-A41D-48FC5E4B5D4E}" type="sibTrans" cxnId="{614B1093-E29D-44C5-96A3-1FAE868DACF4}">
      <dgm:prSet/>
      <dgm:spPr/>
      <dgm:t>
        <a:bodyPr/>
        <a:lstStyle/>
        <a:p>
          <a:endParaRPr lang="en-GB">
            <a:latin typeface="Arial" panose="020B0604020202020204" pitchFamily="34" charset="0"/>
            <a:cs typeface="Arial" panose="020B0604020202020204" pitchFamily="34" charset="0"/>
          </a:endParaRPr>
        </a:p>
      </dgm:t>
    </dgm:pt>
    <dgm:pt modelId="{9712317D-566D-4A65-9CDE-124CE6FD2AAD}">
      <dgm:prSet/>
      <dgm:spPr/>
      <dgm:t>
        <a:bodyPr/>
        <a:lstStyle/>
        <a:p>
          <a:r>
            <a:rPr lang="en-GB" dirty="0">
              <a:latin typeface="Arial" panose="020B0604020202020204" pitchFamily="34" charset="0"/>
              <a:cs typeface="Arial" panose="020B0604020202020204" pitchFamily="34" charset="0"/>
            </a:rPr>
            <a:t>Resistance to change</a:t>
          </a:r>
        </a:p>
      </dgm:t>
    </dgm:pt>
    <dgm:pt modelId="{86B7EFC0-8D83-4490-9773-0EFF5D6DEE2B}" type="parTrans" cxnId="{90445516-08DB-4CB7-8E6D-6E9A23C3C8D0}">
      <dgm:prSet/>
      <dgm:spPr/>
      <dgm:t>
        <a:bodyPr/>
        <a:lstStyle/>
        <a:p>
          <a:endParaRPr lang="en-GB">
            <a:latin typeface="Arial" panose="020B0604020202020204" pitchFamily="34" charset="0"/>
            <a:cs typeface="Arial" panose="020B0604020202020204" pitchFamily="34" charset="0"/>
          </a:endParaRPr>
        </a:p>
      </dgm:t>
    </dgm:pt>
    <dgm:pt modelId="{82F93347-FB46-4ABA-AEDC-E43475FE4124}" type="sibTrans" cxnId="{90445516-08DB-4CB7-8E6D-6E9A23C3C8D0}">
      <dgm:prSet/>
      <dgm:spPr/>
      <dgm:t>
        <a:bodyPr/>
        <a:lstStyle/>
        <a:p>
          <a:endParaRPr lang="en-GB">
            <a:latin typeface="Arial" panose="020B0604020202020204" pitchFamily="34" charset="0"/>
            <a:cs typeface="Arial" panose="020B0604020202020204" pitchFamily="34" charset="0"/>
          </a:endParaRPr>
        </a:p>
      </dgm:t>
    </dgm:pt>
    <dgm:pt modelId="{DB0F9EDA-D3D7-48AB-8FBE-5BDF726B59BB}">
      <dgm:prSet/>
      <dgm:spPr/>
      <dgm:t>
        <a:bodyPr/>
        <a:lstStyle/>
        <a:p>
          <a:r>
            <a:rPr lang="en-GB" dirty="0">
              <a:latin typeface="Arial" panose="020B0604020202020204" pitchFamily="34" charset="0"/>
              <a:cs typeface="Arial" panose="020B0604020202020204" pitchFamily="34" charset="0"/>
            </a:rPr>
            <a:t>Reducing the practice of using IR and anaesthetists to insert lines.</a:t>
          </a:r>
        </a:p>
      </dgm:t>
    </dgm:pt>
    <dgm:pt modelId="{E25BA528-2762-4725-95A2-04EBA79353B2}" type="parTrans" cxnId="{E290E212-8E59-4E58-B597-464E70C2EC4E}">
      <dgm:prSet/>
      <dgm:spPr/>
      <dgm:t>
        <a:bodyPr/>
        <a:lstStyle/>
        <a:p>
          <a:endParaRPr lang="en-GB">
            <a:latin typeface="Arial" panose="020B0604020202020204" pitchFamily="34" charset="0"/>
            <a:cs typeface="Arial" panose="020B0604020202020204" pitchFamily="34" charset="0"/>
          </a:endParaRPr>
        </a:p>
      </dgm:t>
    </dgm:pt>
    <dgm:pt modelId="{D68BF78B-EB92-44C2-A105-B1FDAD0A1DB9}" type="sibTrans" cxnId="{E290E212-8E59-4E58-B597-464E70C2EC4E}">
      <dgm:prSet/>
      <dgm:spPr/>
      <dgm:t>
        <a:bodyPr/>
        <a:lstStyle/>
        <a:p>
          <a:endParaRPr lang="en-GB">
            <a:latin typeface="Arial" panose="020B0604020202020204" pitchFamily="34" charset="0"/>
            <a:cs typeface="Arial" panose="020B0604020202020204" pitchFamily="34" charset="0"/>
          </a:endParaRPr>
        </a:p>
      </dgm:t>
    </dgm:pt>
    <dgm:pt modelId="{D5AB8DC9-1A63-4375-8A61-7023532CD856}">
      <dgm:prSet/>
      <dgm:spPr/>
      <dgm:t>
        <a:bodyPr/>
        <a:lstStyle/>
        <a:p>
          <a:r>
            <a:rPr lang="en-GB" dirty="0">
              <a:latin typeface="Arial" panose="020B0604020202020204" pitchFamily="34" charset="0"/>
              <a:cs typeface="Arial" panose="020B0604020202020204" pitchFamily="34" charset="0"/>
            </a:rPr>
            <a:t>Prioritisation of nurse-led services</a:t>
          </a:r>
        </a:p>
      </dgm:t>
    </dgm:pt>
    <dgm:pt modelId="{C03DC00C-6AB1-4D97-A64F-4EFEC20504B9}" type="parTrans" cxnId="{C3E9D1CC-E51A-43A6-A782-72BFDC158447}">
      <dgm:prSet/>
      <dgm:spPr/>
      <dgm:t>
        <a:bodyPr/>
        <a:lstStyle/>
        <a:p>
          <a:endParaRPr lang="en-GB">
            <a:latin typeface="Arial" panose="020B0604020202020204" pitchFamily="34" charset="0"/>
            <a:cs typeface="Arial" panose="020B0604020202020204" pitchFamily="34" charset="0"/>
          </a:endParaRPr>
        </a:p>
      </dgm:t>
    </dgm:pt>
    <dgm:pt modelId="{9A6BE817-15CC-4E5A-B3D9-9060F47B9C63}" type="sibTrans" cxnId="{C3E9D1CC-E51A-43A6-A782-72BFDC158447}">
      <dgm:prSet/>
      <dgm:spPr/>
      <dgm:t>
        <a:bodyPr/>
        <a:lstStyle/>
        <a:p>
          <a:endParaRPr lang="en-GB">
            <a:latin typeface="Arial" panose="020B0604020202020204" pitchFamily="34" charset="0"/>
            <a:cs typeface="Arial" panose="020B0604020202020204" pitchFamily="34" charset="0"/>
          </a:endParaRPr>
        </a:p>
      </dgm:t>
    </dgm:pt>
    <dgm:pt modelId="{FE12B781-4A0F-414A-AC4F-45B6DD44FB9D}">
      <dgm:prSet/>
      <dgm:spPr/>
      <dgm:t>
        <a:bodyPr/>
        <a:lstStyle/>
        <a:p>
          <a:r>
            <a:rPr lang="en-GB" dirty="0">
              <a:latin typeface="Arial" panose="020B0604020202020204" pitchFamily="34" charset="0"/>
              <a:cs typeface="Arial" panose="020B0604020202020204" pitchFamily="34" charset="0"/>
            </a:rPr>
            <a:t>Who are they and how can you engage them? </a:t>
          </a:r>
        </a:p>
      </dgm:t>
    </dgm:pt>
    <dgm:pt modelId="{627416B2-E8AC-4A84-AA96-C36BDEC12917}" type="parTrans" cxnId="{45EBFA92-8B15-457A-B417-44AB7D1EE664}">
      <dgm:prSet/>
      <dgm:spPr/>
      <dgm:t>
        <a:bodyPr/>
        <a:lstStyle/>
        <a:p>
          <a:endParaRPr lang="en-GB">
            <a:latin typeface="Arial" panose="020B0604020202020204" pitchFamily="34" charset="0"/>
            <a:cs typeface="Arial" panose="020B0604020202020204" pitchFamily="34" charset="0"/>
          </a:endParaRPr>
        </a:p>
      </dgm:t>
    </dgm:pt>
    <dgm:pt modelId="{5D410BA1-7B16-48A2-8CF4-10670DAE4DE8}" type="sibTrans" cxnId="{45EBFA92-8B15-457A-B417-44AB7D1EE664}">
      <dgm:prSet/>
      <dgm:spPr/>
      <dgm:t>
        <a:bodyPr/>
        <a:lstStyle/>
        <a:p>
          <a:endParaRPr lang="en-GB">
            <a:latin typeface="Arial" panose="020B0604020202020204" pitchFamily="34" charset="0"/>
            <a:cs typeface="Arial" panose="020B0604020202020204" pitchFamily="34" charset="0"/>
          </a:endParaRPr>
        </a:p>
      </dgm:t>
    </dgm:pt>
    <dgm:pt modelId="{25F5C5E6-BD2C-4E0D-AB6C-0ECBDE8E23E8}" type="pres">
      <dgm:prSet presAssocID="{8883DEAA-D57D-4EB5-B14A-1571336FE2C5}" presName="linear" presStyleCnt="0">
        <dgm:presLayoutVars>
          <dgm:dir/>
          <dgm:animLvl val="lvl"/>
          <dgm:resizeHandles val="exact"/>
        </dgm:presLayoutVars>
      </dgm:prSet>
      <dgm:spPr/>
    </dgm:pt>
    <dgm:pt modelId="{ADEDAC85-A60A-439C-A864-63F6644F1223}" type="pres">
      <dgm:prSet presAssocID="{F4C29926-1034-4E46-8916-B8BE531833EA}" presName="parentLin" presStyleCnt="0"/>
      <dgm:spPr/>
    </dgm:pt>
    <dgm:pt modelId="{C161A465-2777-4DE5-ADEF-AB30A8909899}" type="pres">
      <dgm:prSet presAssocID="{F4C29926-1034-4E46-8916-B8BE531833EA}" presName="parentLeftMargin" presStyleLbl="node1" presStyleIdx="0" presStyleCnt="4"/>
      <dgm:spPr/>
    </dgm:pt>
    <dgm:pt modelId="{8AC1765F-9175-49F9-8D03-96AA40FA4DCB}" type="pres">
      <dgm:prSet presAssocID="{F4C29926-1034-4E46-8916-B8BE531833EA}" presName="parentText" presStyleLbl="node1" presStyleIdx="0" presStyleCnt="4">
        <dgm:presLayoutVars>
          <dgm:chMax val="0"/>
          <dgm:bulletEnabled val="1"/>
        </dgm:presLayoutVars>
      </dgm:prSet>
      <dgm:spPr/>
    </dgm:pt>
    <dgm:pt modelId="{C6834238-3CBD-4314-9FE9-B566C6ED9431}" type="pres">
      <dgm:prSet presAssocID="{F4C29926-1034-4E46-8916-B8BE531833EA}" presName="negativeSpace" presStyleCnt="0"/>
      <dgm:spPr/>
    </dgm:pt>
    <dgm:pt modelId="{F9C9140A-2D4E-4693-8C35-0EEDCADA97DE}" type="pres">
      <dgm:prSet presAssocID="{F4C29926-1034-4E46-8916-B8BE531833EA}" presName="childText" presStyleLbl="conFgAcc1" presStyleIdx="0" presStyleCnt="4">
        <dgm:presLayoutVars>
          <dgm:bulletEnabled val="1"/>
        </dgm:presLayoutVars>
      </dgm:prSet>
      <dgm:spPr/>
    </dgm:pt>
    <dgm:pt modelId="{772CD9F0-DD1A-4A7E-87EE-C80B0823BD31}" type="pres">
      <dgm:prSet presAssocID="{4DA52D9F-EBA3-4540-AFA0-C9E6DBE19CBC}" presName="spaceBetweenRectangles" presStyleCnt="0"/>
      <dgm:spPr/>
    </dgm:pt>
    <dgm:pt modelId="{9962B1A3-5710-4289-86A1-72B227999C45}" type="pres">
      <dgm:prSet presAssocID="{817EE111-B467-404D-AC3B-1BF30D332191}" presName="parentLin" presStyleCnt="0"/>
      <dgm:spPr/>
    </dgm:pt>
    <dgm:pt modelId="{1DBE1015-C12D-44AC-9A98-BDA2837A82D8}" type="pres">
      <dgm:prSet presAssocID="{817EE111-B467-404D-AC3B-1BF30D332191}" presName="parentLeftMargin" presStyleLbl="node1" presStyleIdx="0" presStyleCnt="4"/>
      <dgm:spPr/>
    </dgm:pt>
    <dgm:pt modelId="{7B71D49A-0F4C-43E7-8A47-712F72D58EC4}" type="pres">
      <dgm:prSet presAssocID="{817EE111-B467-404D-AC3B-1BF30D332191}" presName="parentText" presStyleLbl="node1" presStyleIdx="1" presStyleCnt="4">
        <dgm:presLayoutVars>
          <dgm:chMax val="0"/>
          <dgm:bulletEnabled val="1"/>
        </dgm:presLayoutVars>
      </dgm:prSet>
      <dgm:spPr/>
    </dgm:pt>
    <dgm:pt modelId="{76396037-9D97-4BDA-871C-9BD1B378D593}" type="pres">
      <dgm:prSet presAssocID="{817EE111-B467-404D-AC3B-1BF30D332191}" presName="negativeSpace" presStyleCnt="0"/>
      <dgm:spPr/>
    </dgm:pt>
    <dgm:pt modelId="{67D12539-5A17-4402-B9BE-92AC4DC2B483}" type="pres">
      <dgm:prSet presAssocID="{817EE111-B467-404D-AC3B-1BF30D332191}" presName="childText" presStyleLbl="conFgAcc1" presStyleIdx="1" presStyleCnt="4">
        <dgm:presLayoutVars>
          <dgm:bulletEnabled val="1"/>
        </dgm:presLayoutVars>
      </dgm:prSet>
      <dgm:spPr/>
    </dgm:pt>
    <dgm:pt modelId="{9A13B3AE-406F-49E0-B099-E0BF54721F81}" type="pres">
      <dgm:prSet presAssocID="{D6682233-B6BC-4F41-95CA-F4B36DC18A02}" presName="spaceBetweenRectangles" presStyleCnt="0"/>
      <dgm:spPr/>
    </dgm:pt>
    <dgm:pt modelId="{1B4051C0-85EB-4D3E-B89D-CF718AEE95C9}" type="pres">
      <dgm:prSet presAssocID="{B9E0FB1C-B187-4986-B509-8BFAD7E384DF}" presName="parentLin" presStyleCnt="0"/>
      <dgm:spPr/>
    </dgm:pt>
    <dgm:pt modelId="{75237A58-B423-4409-ABEC-4688335A5D76}" type="pres">
      <dgm:prSet presAssocID="{B9E0FB1C-B187-4986-B509-8BFAD7E384DF}" presName="parentLeftMargin" presStyleLbl="node1" presStyleIdx="1" presStyleCnt="4"/>
      <dgm:spPr/>
    </dgm:pt>
    <dgm:pt modelId="{F642268F-926F-4A80-AB15-C21BD93CA321}" type="pres">
      <dgm:prSet presAssocID="{B9E0FB1C-B187-4986-B509-8BFAD7E384DF}" presName="parentText" presStyleLbl="node1" presStyleIdx="2" presStyleCnt="4">
        <dgm:presLayoutVars>
          <dgm:chMax val="0"/>
          <dgm:bulletEnabled val="1"/>
        </dgm:presLayoutVars>
      </dgm:prSet>
      <dgm:spPr/>
    </dgm:pt>
    <dgm:pt modelId="{42898A12-0778-49D1-B1EF-0AC604BF2C37}" type="pres">
      <dgm:prSet presAssocID="{B9E0FB1C-B187-4986-B509-8BFAD7E384DF}" presName="negativeSpace" presStyleCnt="0"/>
      <dgm:spPr/>
    </dgm:pt>
    <dgm:pt modelId="{FA62BB66-9B06-4E11-A5A0-83CCE675AE25}" type="pres">
      <dgm:prSet presAssocID="{B9E0FB1C-B187-4986-B509-8BFAD7E384DF}" presName="childText" presStyleLbl="conFgAcc1" presStyleIdx="2" presStyleCnt="4">
        <dgm:presLayoutVars>
          <dgm:bulletEnabled val="1"/>
        </dgm:presLayoutVars>
      </dgm:prSet>
      <dgm:spPr/>
    </dgm:pt>
    <dgm:pt modelId="{18F94252-7908-4B2F-BA63-01957BDFC31B}" type="pres">
      <dgm:prSet presAssocID="{85F7E186-12CD-4B4E-97C1-DC7C82E35C38}" presName="spaceBetweenRectangles" presStyleCnt="0"/>
      <dgm:spPr/>
    </dgm:pt>
    <dgm:pt modelId="{3D1C6B85-C8FC-4D8D-9349-9F21ADFC4B9A}" type="pres">
      <dgm:prSet presAssocID="{EA15D414-D706-4F92-B411-5920B9B6A34F}" presName="parentLin" presStyleCnt="0"/>
      <dgm:spPr/>
    </dgm:pt>
    <dgm:pt modelId="{17023D91-D9F9-4CC8-80BD-B39706CDFA59}" type="pres">
      <dgm:prSet presAssocID="{EA15D414-D706-4F92-B411-5920B9B6A34F}" presName="parentLeftMargin" presStyleLbl="node1" presStyleIdx="2" presStyleCnt="4"/>
      <dgm:spPr/>
    </dgm:pt>
    <dgm:pt modelId="{B7415EE1-188D-43E7-A9BC-27E2EC5FE042}" type="pres">
      <dgm:prSet presAssocID="{EA15D414-D706-4F92-B411-5920B9B6A34F}" presName="parentText" presStyleLbl="node1" presStyleIdx="3" presStyleCnt="4">
        <dgm:presLayoutVars>
          <dgm:chMax val="0"/>
          <dgm:bulletEnabled val="1"/>
        </dgm:presLayoutVars>
      </dgm:prSet>
      <dgm:spPr/>
    </dgm:pt>
    <dgm:pt modelId="{999F3EB9-6C44-4C00-9013-4280E17F37D9}" type="pres">
      <dgm:prSet presAssocID="{EA15D414-D706-4F92-B411-5920B9B6A34F}" presName="negativeSpace" presStyleCnt="0"/>
      <dgm:spPr/>
    </dgm:pt>
    <dgm:pt modelId="{1987C061-DA9C-45A9-9AB7-9BDE9671F5BC}" type="pres">
      <dgm:prSet presAssocID="{EA15D414-D706-4F92-B411-5920B9B6A34F}" presName="childText" presStyleLbl="conFgAcc1" presStyleIdx="3" presStyleCnt="4">
        <dgm:presLayoutVars>
          <dgm:bulletEnabled val="1"/>
        </dgm:presLayoutVars>
      </dgm:prSet>
      <dgm:spPr/>
    </dgm:pt>
  </dgm:ptLst>
  <dgm:cxnLst>
    <dgm:cxn modelId="{8FEB2404-0CE8-4BA4-823B-F8CE8D2826A2}" type="presOf" srcId="{F4C29926-1034-4E46-8916-B8BE531833EA}" destId="{C161A465-2777-4DE5-ADEF-AB30A8909899}" srcOrd="0" destOrd="0" presId="urn:microsoft.com/office/officeart/2005/8/layout/list1"/>
    <dgm:cxn modelId="{210F630A-0B26-4079-BD0A-DCBE8E53C2D7}" srcId="{8883DEAA-D57D-4EB5-B14A-1571336FE2C5}" destId="{817EE111-B467-404D-AC3B-1BF30D332191}" srcOrd="1" destOrd="0" parTransId="{0F738F04-4391-4DED-A627-D642B8683109}" sibTransId="{D6682233-B6BC-4F41-95CA-F4B36DC18A02}"/>
    <dgm:cxn modelId="{E290E212-8E59-4E58-B597-464E70C2EC4E}" srcId="{B9E0FB1C-B187-4986-B509-8BFAD7E384DF}" destId="{DB0F9EDA-D3D7-48AB-8FBE-5BDF726B59BB}" srcOrd="2" destOrd="0" parTransId="{E25BA528-2762-4725-95A2-04EBA79353B2}" sibTransId="{D68BF78B-EB92-44C2-A105-B1FDAD0A1DB9}"/>
    <dgm:cxn modelId="{90445516-08DB-4CB7-8E6D-6E9A23C3C8D0}" srcId="{B9E0FB1C-B187-4986-B509-8BFAD7E384DF}" destId="{9712317D-566D-4A65-9CDE-124CE6FD2AAD}" srcOrd="0" destOrd="0" parTransId="{86B7EFC0-8D83-4490-9773-0EFF5D6DEE2B}" sibTransId="{82F93347-FB46-4ABA-AEDC-E43475FE4124}"/>
    <dgm:cxn modelId="{6F8B5130-BC51-4092-B99E-B92311B183D8}" type="presOf" srcId="{B9E0FB1C-B187-4986-B509-8BFAD7E384DF}" destId="{F642268F-926F-4A80-AB15-C21BD93CA321}" srcOrd="1" destOrd="0" presId="urn:microsoft.com/office/officeart/2005/8/layout/list1"/>
    <dgm:cxn modelId="{1062585E-72A9-4070-8555-9E0CE1EDBB34}" type="presOf" srcId="{8883DEAA-D57D-4EB5-B14A-1571336FE2C5}" destId="{25F5C5E6-BD2C-4E0D-AB6C-0ECBDE8E23E8}" srcOrd="0" destOrd="0" presId="urn:microsoft.com/office/officeart/2005/8/layout/list1"/>
    <dgm:cxn modelId="{20957F6B-18A2-4653-9EEF-BCB12C6A8C8E}" srcId="{8883DEAA-D57D-4EB5-B14A-1571336FE2C5}" destId="{EA15D414-D706-4F92-B411-5920B9B6A34F}" srcOrd="3" destOrd="0" parTransId="{2596278B-6FDE-438B-8083-178971F2AC8C}" sibTransId="{ED05D7F7-019F-45CF-AEDD-2466A20F08C6}"/>
    <dgm:cxn modelId="{9DCBD16C-7AE4-4DE6-BC1F-5F46060B98C4}" type="presOf" srcId="{FE12B781-4A0F-414A-AC4F-45B6DD44FB9D}" destId="{1987C061-DA9C-45A9-9AB7-9BDE9671F5BC}" srcOrd="0" destOrd="0" presId="urn:microsoft.com/office/officeart/2005/8/layout/list1"/>
    <dgm:cxn modelId="{0911D87C-1666-485F-928F-D609369D86C4}" type="presOf" srcId="{B9E0FB1C-B187-4986-B509-8BFAD7E384DF}" destId="{75237A58-B423-4409-ABEC-4688335A5D76}" srcOrd="0" destOrd="0" presId="urn:microsoft.com/office/officeart/2005/8/layout/list1"/>
    <dgm:cxn modelId="{3DFF5880-77F4-4C08-B7C1-F2C74D6657C1}" srcId="{8883DEAA-D57D-4EB5-B14A-1571336FE2C5}" destId="{B9E0FB1C-B187-4986-B509-8BFAD7E384DF}" srcOrd="2" destOrd="0" parTransId="{15D98F87-12C4-4A85-9AFC-812DA0CF3616}" sibTransId="{85F7E186-12CD-4B4E-97C1-DC7C82E35C38}"/>
    <dgm:cxn modelId="{4EEA4B8A-6927-4D84-8B60-3A12C7D7FF1F}" type="presOf" srcId="{DB0F9EDA-D3D7-48AB-8FBE-5BDF726B59BB}" destId="{FA62BB66-9B06-4E11-A5A0-83CCE675AE25}" srcOrd="0" destOrd="2" presId="urn:microsoft.com/office/officeart/2005/8/layout/list1"/>
    <dgm:cxn modelId="{46100C8C-77BA-4FF3-B6EB-05BA5379E836}" type="presOf" srcId="{4C6952A3-A41B-47AE-B281-706A1AEDBCFF}" destId="{F9C9140A-2D4E-4693-8C35-0EEDCADA97DE}" srcOrd="0" destOrd="0" presId="urn:microsoft.com/office/officeart/2005/8/layout/list1"/>
    <dgm:cxn modelId="{80B1A58C-334E-4AF0-8CF0-1109641405CF}" type="presOf" srcId="{EA15D414-D706-4F92-B411-5920B9B6A34F}" destId="{B7415EE1-188D-43E7-A9BC-27E2EC5FE042}" srcOrd="1" destOrd="0" presId="urn:microsoft.com/office/officeart/2005/8/layout/list1"/>
    <dgm:cxn modelId="{45EBFA92-8B15-457A-B417-44AB7D1EE664}" srcId="{EA15D414-D706-4F92-B411-5920B9B6A34F}" destId="{FE12B781-4A0F-414A-AC4F-45B6DD44FB9D}" srcOrd="0" destOrd="0" parTransId="{627416B2-E8AC-4A84-AA96-C36BDEC12917}" sibTransId="{5D410BA1-7B16-48A2-8CF4-10670DAE4DE8}"/>
    <dgm:cxn modelId="{614B1093-E29D-44C5-96A3-1FAE868DACF4}" srcId="{817EE111-B467-404D-AC3B-1BF30D332191}" destId="{024C59DF-4D16-44EA-AA66-07DCD227A0E5}" srcOrd="0" destOrd="0" parTransId="{96C8A44F-4C80-480A-B182-2E383AB61711}" sibTransId="{D6F35230-98A8-40F7-A41D-48FC5E4B5D4E}"/>
    <dgm:cxn modelId="{76EDD39F-A200-4D90-A11F-2C5922456EC8}" type="presOf" srcId="{9712317D-566D-4A65-9CDE-124CE6FD2AAD}" destId="{FA62BB66-9B06-4E11-A5A0-83CCE675AE25}" srcOrd="0" destOrd="0" presId="urn:microsoft.com/office/officeart/2005/8/layout/list1"/>
    <dgm:cxn modelId="{C606EFAC-12E0-4A20-B040-DA4F60D87120}" srcId="{8883DEAA-D57D-4EB5-B14A-1571336FE2C5}" destId="{F4C29926-1034-4E46-8916-B8BE531833EA}" srcOrd="0" destOrd="0" parTransId="{2B29B45B-FC79-451E-98E2-A14E4D78F85F}" sibTransId="{4DA52D9F-EBA3-4540-AFA0-C9E6DBE19CBC}"/>
    <dgm:cxn modelId="{CB4D4BB0-B1B0-47D7-8685-0D97A8DC0511}" type="presOf" srcId="{F4C29926-1034-4E46-8916-B8BE531833EA}" destId="{8AC1765F-9175-49F9-8D03-96AA40FA4DCB}" srcOrd="1" destOrd="0" presId="urn:microsoft.com/office/officeart/2005/8/layout/list1"/>
    <dgm:cxn modelId="{9632C2B3-0404-4B2E-96B3-F5B2C9EF1B60}" type="presOf" srcId="{024C59DF-4D16-44EA-AA66-07DCD227A0E5}" destId="{67D12539-5A17-4402-B9BE-92AC4DC2B483}" srcOrd="0" destOrd="0" presId="urn:microsoft.com/office/officeart/2005/8/layout/list1"/>
    <dgm:cxn modelId="{AC3980BD-3FC1-44B7-AB75-03CE68EEC95C}" type="presOf" srcId="{EA15D414-D706-4F92-B411-5920B9B6A34F}" destId="{17023D91-D9F9-4CC8-80BD-B39706CDFA59}" srcOrd="0" destOrd="0" presId="urn:microsoft.com/office/officeart/2005/8/layout/list1"/>
    <dgm:cxn modelId="{C3E9D1CC-E51A-43A6-A782-72BFDC158447}" srcId="{B9E0FB1C-B187-4986-B509-8BFAD7E384DF}" destId="{D5AB8DC9-1A63-4375-8A61-7023532CD856}" srcOrd="1" destOrd="0" parTransId="{C03DC00C-6AB1-4D97-A64F-4EFEC20504B9}" sibTransId="{9A6BE817-15CC-4E5A-B3D9-9060F47B9C63}"/>
    <dgm:cxn modelId="{4B809EE0-E8D0-4829-92D6-E8AC6CB53005}" type="presOf" srcId="{D5AB8DC9-1A63-4375-8A61-7023532CD856}" destId="{FA62BB66-9B06-4E11-A5A0-83CCE675AE25}" srcOrd="0" destOrd="1" presId="urn:microsoft.com/office/officeart/2005/8/layout/list1"/>
    <dgm:cxn modelId="{721DAAEE-5ED3-45AC-A94E-CC88716FFA30}" type="presOf" srcId="{817EE111-B467-404D-AC3B-1BF30D332191}" destId="{7B71D49A-0F4C-43E7-8A47-712F72D58EC4}" srcOrd="1" destOrd="0" presId="urn:microsoft.com/office/officeart/2005/8/layout/list1"/>
    <dgm:cxn modelId="{860DF9EE-BF72-4178-B978-981CA9EB2E81}" srcId="{F4C29926-1034-4E46-8916-B8BE531833EA}" destId="{4C6952A3-A41B-47AE-B281-706A1AEDBCFF}" srcOrd="0" destOrd="0" parTransId="{D96F28CC-9229-4240-92BB-656621F13389}" sibTransId="{D6DC92B6-2454-4F74-91DA-1C5AA02C7DA9}"/>
    <dgm:cxn modelId="{AFB826F3-93F0-4573-AD67-D8684E235834}" type="presOf" srcId="{817EE111-B467-404D-AC3B-1BF30D332191}" destId="{1DBE1015-C12D-44AC-9A98-BDA2837A82D8}" srcOrd="0" destOrd="0" presId="urn:microsoft.com/office/officeart/2005/8/layout/list1"/>
    <dgm:cxn modelId="{229E25A5-BB63-4057-B395-32A62870A048}" type="presParOf" srcId="{25F5C5E6-BD2C-4E0D-AB6C-0ECBDE8E23E8}" destId="{ADEDAC85-A60A-439C-A864-63F6644F1223}" srcOrd="0" destOrd="0" presId="urn:microsoft.com/office/officeart/2005/8/layout/list1"/>
    <dgm:cxn modelId="{237751F7-DF99-43BD-B28B-A24E173B0392}" type="presParOf" srcId="{ADEDAC85-A60A-439C-A864-63F6644F1223}" destId="{C161A465-2777-4DE5-ADEF-AB30A8909899}" srcOrd="0" destOrd="0" presId="urn:microsoft.com/office/officeart/2005/8/layout/list1"/>
    <dgm:cxn modelId="{E1A2866E-5425-48CF-89E2-79EEA92C7E6A}" type="presParOf" srcId="{ADEDAC85-A60A-439C-A864-63F6644F1223}" destId="{8AC1765F-9175-49F9-8D03-96AA40FA4DCB}" srcOrd="1" destOrd="0" presId="urn:microsoft.com/office/officeart/2005/8/layout/list1"/>
    <dgm:cxn modelId="{9828A5E8-67C9-4ADF-BB10-53FC5D6D4C22}" type="presParOf" srcId="{25F5C5E6-BD2C-4E0D-AB6C-0ECBDE8E23E8}" destId="{C6834238-3CBD-4314-9FE9-B566C6ED9431}" srcOrd="1" destOrd="0" presId="urn:microsoft.com/office/officeart/2005/8/layout/list1"/>
    <dgm:cxn modelId="{2989EE70-4717-4CBF-8022-049172CE9C1A}" type="presParOf" srcId="{25F5C5E6-BD2C-4E0D-AB6C-0ECBDE8E23E8}" destId="{F9C9140A-2D4E-4693-8C35-0EEDCADA97DE}" srcOrd="2" destOrd="0" presId="urn:microsoft.com/office/officeart/2005/8/layout/list1"/>
    <dgm:cxn modelId="{1C581979-EDAA-4331-8D8F-BC62E578E193}" type="presParOf" srcId="{25F5C5E6-BD2C-4E0D-AB6C-0ECBDE8E23E8}" destId="{772CD9F0-DD1A-4A7E-87EE-C80B0823BD31}" srcOrd="3" destOrd="0" presId="urn:microsoft.com/office/officeart/2005/8/layout/list1"/>
    <dgm:cxn modelId="{CC4C3211-0DB4-4EF9-821F-BE9F6531905F}" type="presParOf" srcId="{25F5C5E6-BD2C-4E0D-AB6C-0ECBDE8E23E8}" destId="{9962B1A3-5710-4289-86A1-72B227999C45}" srcOrd="4" destOrd="0" presId="urn:microsoft.com/office/officeart/2005/8/layout/list1"/>
    <dgm:cxn modelId="{4E71AEF0-561C-4B88-BCCA-3835C8F111E8}" type="presParOf" srcId="{9962B1A3-5710-4289-86A1-72B227999C45}" destId="{1DBE1015-C12D-44AC-9A98-BDA2837A82D8}" srcOrd="0" destOrd="0" presId="urn:microsoft.com/office/officeart/2005/8/layout/list1"/>
    <dgm:cxn modelId="{CBB59903-CB3F-4021-94CE-1F3A637CDEA5}" type="presParOf" srcId="{9962B1A3-5710-4289-86A1-72B227999C45}" destId="{7B71D49A-0F4C-43E7-8A47-712F72D58EC4}" srcOrd="1" destOrd="0" presId="urn:microsoft.com/office/officeart/2005/8/layout/list1"/>
    <dgm:cxn modelId="{5D7704C8-4377-46A6-AE1D-BCE34FA1E35D}" type="presParOf" srcId="{25F5C5E6-BD2C-4E0D-AB6C-0ECBDE8E23E8}" destId="{76396037-9D97-4BDA-871C-9BD1B378D593}" srcOrd="5" destOrd="0" presId="urn:microsoft.com/office/officeart/2005/8/layout/list1"/>
    <dgm:cxn modelId="{AF122EC4-40F9-4697-A554-D5CBB837BB84}" type="presParOf" srcId="{25F5C5E6-BD2C-4E0D-AB6C-0ECBDE8E23E8}" destId="{67D12539-5A17-4402-B9BE-92AC4DC2B483}" srcOrd="6" destOrd="0" presId="urn:microsoft.com/office/officeart/2005/8/layout/list1"/>
    <dgm:cxn modelId="{150DD142-1F4F-4682-BC6D-983E28231BD3}" type="presParOf" srcId="{25F5C5E6-BD2C-4E0D-AB6C-0ECBDE8E23E8}" destId="{9A13B3AE-406F-49E0-B099-E0BF54721F81}" srcOrd="7" destOrd="0" presId="urn:microsoft.com/office/officeart/2005/8/layout/list1"/>
    <dgm:cxn modelId="{897A7A2B-4E6F-4237-8756-2D292BBCEEED}" type="presParOf" srcId="{25F5C5E6-BD2C-4E0D-AB6C-0ECBDE8E23E8}" destId="{1B4051C0-85EB-4D3E-B89D-CF718AEE95C9}" srcOrd="8" destOrd="0" presId="urn:microsoft.com/office/officeart/2005/8/layout/list1"/>
    <dgm:cxn modelId="{D3C0D93C-ED66-43D6-8799-63C53D81FCFF}" type="presParOf" srcId="{1B4051C0-85EB-4D3E-B89D-CF718AEE95C9}" destId="{75237A58-B423-4409-ABEC-4688335A5D76}" srcOrd="0" destOrd="0" presId="urn:microsoft.com/office/officeart/2005/8/layout/list1"/>
    <dgm:cxn modelId="{09550F4C-2B8F-4A9C-81DB-2D2456911C55}" type="presParOf" srcId="{1B4051C0-85EB-4D3E-B89D-CF718AEE95C9}" destId="{F642268F-926F-4A80-AB15-C21BD93CA321}" srcOrd="1" destOrd="0" presId="urn:microsoft.com/office/officeart/2005/8/layout/list1"/>
    <dgm:cxn modelId="{CA0FAF95-92DC-48F8-9EA2-A7C82FAE6144}" type="presParOf" srcId="{25F5C5E6-BD2C-4E0D-AB6C-0ECBDE8E23E8}" destId="{42898A12-0778-49D1-B1EF-0AC604BF2C37}" srcOrd="9" destOrd="0" presId="urn:microsoft.com/office/officeart/2005/8/layout/list1"/>
    <dgm:cxn modelId="{BB6BEA2D-3EA4-4B2D-957B-392DCAD95CA8}" type="presParOf" srcId="{25F5C5E6-BD2C-4E0D-AB6C-0ECBDE8E23E8}" destId="{FA62BB66-9B06-4E11-A5A0-83CCE675AE25}" srcOrd="10" destOrd="0" presId="urn:microsoft.com/office/officeart/2005/8/layout/list1"/>
    <dgm:cxn modelId="{9CC0B0B2-5B29-455F-9869-16C5D7ED3377}" type="presParOf" srcId="{25F5C5E6-BD2C-4E0D-AB6C-0ECBDE8E23E8}" destId="{18F94252-7908-4B2F-BA63-01957BDFC31B}" srcOrd="11" destOrd="0" presId="urn:microsoft.com/office/officeart/2005/8/layout/list1"/>
    <dgm:cxn modelId="{BE5314F0-BC39-4091-8B47-068B81E35C64}" type="presParOf" srcId="{25F5C5E6-BD2C-4E0D-AB6C-0ECBDE8E23E8}" destId="{3D1C6B85-C8FC-4D8D-9349-9F21ADFC4B9A}" srcOrd="12" destOrd="0" presId="urn:microsoft.com/office/officeart/2005/8/layout/list1"/>
    <dgm:cxn modelId="{BC1AC810-172F-4F52-A6F7-370D31D501C5}" type="presParOf" srcId="{3D1C6B85-C8FC-4D8D-9349-9F21ADFC4B9A}" destId="{17023D91-D9F9-4CC8-80BD-B39706CDFA59}" srcOrd="0" destOrd="0" presId="urn:microsoft.com/office/officeart/2005/8/layout/list1"/>
    <dgm:cxn modelId="{43EACBF6-59D6-48D5-A40C-B4C19F20F85D}" type="presParOf" srcId="{3D1C6B85-C8FC-4D8D-9349-9F21ADFC4B9A}" destId="{B7415EE1-188D-43E7-A9BC-27E2EC5FE042}" srcOrd="1" destOrd="0" presId="urn:microsoft.com/office/officeart/2005/8/layout/list1"/>
    <dgm:cxn modelId="{A85A4A1E-A5C9-412C-9599-AB6BCF72689E}" type="presParOf" srcId="{25F5C5E6-BD2C-4E0D-AB6C-0ECBDE8E23E8}" destId="{999F3EB9-6C44-4C00-9013-4280E17F37D9}" srcOrd="13" destOrd="0" presId="urn:microsoft.com/office/officeart/2005/8/layout/list1"/>
    <dgm:cxn modelId="{E806C12F-2668-4A4D-A73C-38F5A0A5982D}" type="presParOf" srcId="{25F5C5E6-BD2C-4E0D-AB6C-0ECBDE8E23E8}" destId="{1987C061-DA9C-45A9-9AB7-9BDE9671F5BC}"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A93C628-7E49-4954-B382-061365D7F3DE}" type="doc">
      <dgm:prSet loTypeId="urn:microsoft.com/office/officeart/2005/8/layout/default" loCatId="list" qsTypeId="urn:microsoft.com/office/officeart/2005/8/quickstyle/simple5" qsCatId="simple" csTypeId="urn:microsoft.com/office/officeart/2005/8/colors/colorful1" csCatId="colorful" phldr="1"/>
      <dgm:spPr/>
      <dgm:t>
        <a:bodyPr/>
        <a:lstStyle/>
        <a:p>
          <a:endParaRPr lang="en-GB"/>
        </a:p>
      </dgm:t>
    </dgm:pt>
    <dgm:pt modelId="{945FA9B9-4F56-4E8B-9996-C1665B5C506D}">
      <dgm:prSet phldrT="[Text]" custT="1"/>
      <dgm:spPr/>
      <dgm:t>
        <a:bodyPr/>
        <a:lstStyle/>
        <a:p>
          <a:r>
            <a:rPr lang="en-GB" sz="1800" dirty="0">
              <a:latin typeface="Arial" panose="020B0604020202020204" pitchFamily="34" charset="0"/>
              <a:cs typeface="Arial" panose="020B0604020202020204" pitchFamily="34" charset="0"/>
            </a:rPr>
            <a:t>Step 1: Frame the problem and the solution</a:t>
          </a:r>
        </a:p>
      </dgm:t>
    </dgm:pt>
    <dgm:pt modelId="{9E3434D7-342C-4EC3-B115-3BE915D8A165}" type="parTrans" cxnId="{B12BFE02-16F4-4068-BA5B-BC82A8EA6052}">
      <dgm:prSet/>
      <dgm:spPr/>
      <dgm:t>
        <a:bodyPr/>
        <a:lstStyle/>
        <a:p>
          <a:endParaRPr lang="en-GB" sz="1800">
            <a:latin typeface="Arial" panose="020B0604020202020204" pitchFamily="34" charset="0"/>
            <a:cs typeface="Arial" panose="020B0604020202020204" pitchFamily="34" charset="0"/>
          </a:endParaRPr>
        </a:p>
      </dgm:t>
    </dgm:pt>
    <dgm:pt modelId="{6E4C5992-2562-49F4-8725-38E39E2D78FB}" type="sibTrans" cxnId="{B12BFE02-16F4-4068-BA5B-BC82A8EA6052}">
      <dgm:prSet/>
      <dgm:spPr/>
      <dgm:t>
        <a:bodyPr/>
        <a:lstStyle/>
        <a:p>
          <a:endParaRPr lang="en-GB" sz="1800">
            <a:latin typeface="Arial" panose="020B0604020202020204" pitchFamily="34" charset="0"/>
            <a:cs typeface="Arial" panose="020B0604020202020204" pitchFamily="34" charset="0"/>
          </a:endParaRPr>
        </a:p>
      </dgm:t>
    </dgm:pt>
    <dgm:pt modelId="{3AC41EF2-B2AD-419E-A9D9-74A70D0842BD}">
      <dgm:prSet phldrT="[Text]" custT="1"/>
      <dgm:spPr/>
      <dgm:t>
        <a:bodyPr/>
        <a:lstStyle/>
        <a:p>
          <a:r>
            <a:rPr lang="en-GB" sz="1800" dirty="0">
              <a:latin typeface="Arial" panose="020B0604020202020204" pitchFamily="34" charset="0"/>
              <a:cs typeface="Arial" panose="020B0604020202020204" pitchFamily="34" charset="0"/>
            </a:rPr>
            <a:t>Step 2: Discuss the case in principle with key stakeholders</a:t>
          </a:r>
        </a:p>
      </dgm:t>
    </dgm:pt>
    <dgm:pt modelId="{24659E09-0C12-4622-9C62-6FEC3EE69557}" type="parTrans" cxnId="{16B57AF9-68BA-4CB6-B1CF-DB26B622BB4F}">
      <dgm:prSet/>
      <dgm:spPr/>
      <dgm:t>
        <a:bodyPr/>
        <a:lstStyle/>
        <a:p>
          <a:endParaRPr lang="en-GB" sz="1800">
            <a:latin typeface="Arial" panose="020B0604020202020204" pitchFamily="34" charset="0"/>
            <a:cs typeface="Arial" panose="020B0604020202020204" pitchFamily="34" charset="0"/>
          </a:endParaRPr>
        </a:p>
      </dgm:t>
    </dgm:pt>
    <dgm:pt modelId="{53D2FEB6-2D89-4200-AA78-221503AAC6F7}" type="sibTrans" cxnId="{16B57AF9-68BA-4CB6-B1CF-DB26B622BB4F}">
      <dgm:prSet/>
      <dgm:spPr/>
      <dgm:t>
        <a:bodyPr/>
        <a:lstStyle/>
        <a:p>
          <a:endParaRPr lang="en-GB" sz="1800">
            <a:latin typeface="Arial" panose="020B0604020202020204" pitchFamily="34" charset="0"/>
            <a:cs typeface="Arial" panose="020B0604020202020204" pitchFamily="34" charset="0"/>
          </a:endParaRPr>
        </a:p>
      </dgm:t>
    </dgm:pt>
    <dgm:pt modelId="{B4FE59E7-C441-44A6-BD8C-285868D9A940}">
      <dgm:prSet phldrT="[Text]" custT="1"/>
      <dgm:spPr/>
      <dgm:t>
        <a:bodyPr/>
        <a:lstStyle/>
        <a:p>
          <a:r>
            <a:rPr lang="en-GB" sz="1800" dirty="0">
              <a:latin typeface="Arial" panose="020B0604020202020204" pitchFamily="34" charset="0"/>
              <a:cs typeface="Arial" panose="020B0604020202020204" pitchFamily="34" charset="0"/>
            </a:rPr>
            <a:t>Step 3: Determine the cost of your solution</a:t>
          </a:r>
        </a:p>
      </dgm:t>
    </dgm:pt>
    <dgm:pt modelId="{6F9B9227-D4E0-47DC-8180-188811CF7323}" type="parTrans" cxnId="{77E0A1A2-B512-4445-85CC-A2EDBF66528C}">
      <dgm:prSet/>
      <dgm:spPr/>
      <dgm:t>
        <a:bodyPr/>
        <a:lstStyle/>
        <a:p>
          <a:endParaRPr lang="en-GB" sz="1800">
            <a:latin typeface="Arial" panose="020B0604020202020204" pitchFamily="34" charset="0"/>
            <a:cs typeface="Arial" panose="020B0604020202020204" pitchFamily="34" charset="0"/>
          </a:endParaRPr>
        </a:p>
      </dgm:t>
    </dgm:pt>
    <dgm:pt modelId="{6F64A2FC-07BF-4C66-BEC1-4F8D01F241C5}" type="sibTrans" cxnId="{77E0A1A2-B512-4445-85CC-A2EDBF66528C}">
      <dgm:prSet/>
      <dgm:spPr/>
      <dgm:t>
        <a:bodyPr/>
        <a:lstStyle/>
        <a:p>
          <a:endParaRPr lang="en-GB" sz="1800">
            <a:latin typeface="Arial" panose="020B0604020202020204" pitchFamily="34" charset="0"/>
            <a:cs typeface="Arial" panose="020B0604020202020204" pitchFamily="34" charset="0"/>
          </a:endParaRPr>
        </a:p>
      </dgm:t>
    </dgm:pt>
    <dgm:pt modelId="{FF9043D8-8320-496A-9E7E-B64D43AE0602}">
      <dgm:prSet phldrT="[Text]" custT="1"/>
      <dgm:spPr/>
      <dgm:t>
        <a:bodyPr/>
        <a:lstStyle/>
        <a:p>
          <a:r>
            <a:rPr lang="en-GB" sz="1800" dirty="0">
              <a:latin typeface="Arial" panose="020B0604020202020204" pitchFamily="34" charset="0"/>
              <a:cs typeface="Arial" panose="020B0604020202020204" pitchFamily="34" charset="0"/>
            </a:rPr>
            <a:t>Step 4: Determine the benefits of your solution (financial and otherwise)</a:t>
          </a:r>
        </a:p>
      </dgm:t>
    </dgm:pt>
    <dgm:pt modelId="{370F2243-ABB9-4399-B706-52E4E43A1007}" type="parTrans" cxnId="{51B1F539-D9AC-49F5-AB8B-EC7596ACC2B4}">
      <dgm:prSet/>
      <dgm:spPr/>
      <dgm:t>
        <a:bodyPr/>
        <a:lstStyle/>
        <a:p>
          <a:endParaRPr lang="en-GB" sz="1800">
            <a:latin typeface="Arial" panose="020B0604020202020204" pitchFamily="34" charset="0"/>
            <a:cs typeface="Arial" panose="020B0604020202020204" pitchFamily="34" charset="0"/>
          </a:endParaRPr>
        </a:p>
      </dgm:t>
    </dgm:pt>
    <dgm:pt modelId="{917D2882-D9F1-4630-938D-537E1F60374E}" type="sibTrans" cxnId="{51B1F539-D9AC-49F5-AB8B-EC7596ACC2B4}">
      <dgm:prSet/>
      <dgm:spPr/>
      <dgm:t>
        <a:bodyPr/>
        <a:lstStyle/>
        <a:p>
          <a:endParaRPr lang="en-GB" sz="1800">
            <a:latin typeface="Arial" panose="020B0604020202020204" pitchFamily="34" charset="0"/>
            <a:cs typeface="Arial" panose="020B0604020202020204" pitchFamily="34" charset="0"/>
          </a:endParaRPr>
        </a:p>
      </dgm:t>
    </dgm:pt>
    <dgm:pt modelId="{FC9E8133-2C29-4CA2-8C34-624C81D28744}">
      <dgm:prSet phldrT="[Text]" custT="1"/>
      <dgm:spPr/>
      <dgm:t>
        <a:bodyPr/>
        <a:lstStyle/>
        <a:p>
          <a:r>
            <a:rPr lang="en-GB" sz="1800" dirty="0">
              <a:latin typeface="Arial" panose="020B0604020202020204" pitchFamily="34" charset="0"/>
              <a:cs typeface="Arial" panose="020B0604020202020204" pitchFamily="34" charset="0"/>
            </a:rPr>
            <a:t>Step 5: Make the case for your case!</a:t>
          </a:r>
        </a:p>
      </dgm:t>
    </dgm:pt>
    <dgm:pt modelId="{A7DB7BC3-6CF7-4D2D-8F06-02309ADE7B80}" type="parTrans" cxnId="{9AB18FB7-2D76-4E1A-B75A-ADAC10FDCEAD}">
      <dgm:prSet/>
      <dgm:spPr/>
      <dgm:t>
        <a:bodyPr/>
        <a:lstStyle/>
        <a:p>
          <a:endParaRPr lang="en-GB" sz="1800">
            <a:latin typeface="Arial" panose="020B0604020202020204" pitchFamily="34" charset="0"/>
            <a:cs typeface="Arial" panose="020B0604020202020204" pitchFamily="34" charset="0"/>
          </a:endParaRPr>
        </a:p>
      </dgm:t>
    </dgm:pt>
    <dgm:pt modelId="{4F84EC4D-73C9-45CD-80B7-EB63E6A87E2F}" type="sibTrans" cxnId="{9AB18FB7-2D76-4E1A-B75A-ADAC10FDCEAD}">
      <dgm:prSet/>
      <dgm:spPr/>
      <dgm:t>
        <a:bodyPr/>
        <a:lstStyle/>
        <a:p>
          <a:endParaRPr lang="en-GB" sz="1800">
            <a:latin typeface="Arial" panose="020B0604020202020204" pitchFamily="34" charset="0"/>
            <a:cs typeface="Arial" panose="020B0604020202020204" pitchFamily="34" charset="0"/>
          </a:endParaRPr>
        </a:p>
      </dgm:t>
    </dgm:pt>
    <dgm:pt modelId="{2F9F6003-0D4D-4C14-AD96-B321516FBF9D}">
      <dgm:prSet phldrT="[Text]" custT="1"/>
      <dgm:spPr/>
      <dgm:t>
        <a:bodyPr/>
        <a:lstStyle/>
        <a:p>
          <a:r>
            <a:rPr lang="en-GB" sz="1800" dirty="0">
              <a:latin typeface="Arial" panose="020B0604020202020204" pitchFamily="34" charset="0"/>
              <a:cs typeface="Arial" panose="020B0604020202020204" pitchFamily="34" charset="0"/>
            </a:rPr>
            <a:t>Step 6: Monitor progress of your case once funded</a:t>
          </a:r>
        </a:p>
      </dgm:t>
    </dgm:pt>
    <dgm:pt modelId="{52F1C187-7236-4701-B3D5-D5857CBBAEA3}" type="parTrans" cxnId="{CD02D1B2-7156-4D3A-AA22-AB715155738B}">
      <dgm:prSet/>
      <dgm:spPr/>
      <dgm:t>
        <a:bodyPr/>
        <a:lstStyle/>
        <a:p>
          <a:endParaRPr lang="en-GB" sz="1800">
            <a:latin typeface="Arial" panose="020B0604020202020204" pitchFamily="34" charset="0"/>
            <a:cs typeface="Arial" panose="020B0604020202020204" pitchFamily="34" charset="0"/>
          </a:endParaRPr>
        </a:p>
      </dgm:t>
    </dgm:pt>
    <dgm:pt modelId="{0C6B9C2A-A523-423C-ABA6-FAAA28AD9F43}" type="sibTrans" cxnId="{CD02D1B2-7156-4D3A-AA22-AB715155738B}">
      <dgm:prSet/>
      <dgm:spPr/>
      <dgm:t>
        <a:bodyPr/>
        <a:lstStyle/>
        <a:p>
          <a:endParaRPr lang="en-GB" sz="1800">
            <a:latin typeface="Arial" panose="020B0604020202020204" pitchFamily="34" charset="0"/>
            <a:cs typeface="Arial" panose="020B0604020202020204" pitchFamily="34" charset="0"/>
          </a:endParaRPr>
        </a:p>
      </dgm:t>
    </dgm:pt>
    <dgm:pt modelId="{027EB803-989F-468D-A99F-670AB5EF6078}" type="pres">
      <dgm:prSet presAssocID="{CA93C628-7E49-4954-B382-061365D7F3DE}" presName="diagram" presStyleCnt="0">
        <dgm:presLayoutVars>
          <dgm:dir/>
          <dgm:resizeHandles val="exact"/>
        </dgm:presLayoutVars>
      </dgm:prSet>
      <dgm:spPr/>
    </dgm:pt>
    <dgm:pt modelId="{620D29E4-90E3-427F-869F-3AFC5B49CDF3}" type="pres">
      <dgm:prSet presAssocID="{945FA9B9-4F56-4E8B-9996-C1665B5C506D}" presName="node" presStyleLbl="node1" presStyleIdx="0" presStyleCnt="6">
        <dgm:presLayoutVars>
          <dgm:bulletEnabled val="1"/>
        </dgm:presLayoutVars>
      </dgm:prSet>
      <dgm:spPr/>
    </dgm:pt>
    <dgm:pt modelId="{08E41A5F-047F-47AD-8164-078E073F4374}" type="pres">
      <dgm:prSet presAssocID="{6E4C5992-2562-49F4-8725-38E39E2D78FB}" presName="sibTrans" presStyleCnt="0"/>
      <dgm:spPr/>
    </dgm:pt>
    <dgm:pt modelId="{DA229B06-EB1C-4FE4-B817-64929EA15945}" type="pres">
      <dgm:prSet presAssocID="{3AC41EF2-B2AD-419E-A9D9-74A70D0842BD}" presName="node" presStyleLbl="node1" presStyleIdx="1" presStyleCnt="6">
        <dgm:presLayoutVars>
          <dgm:bulletEnabled val="1"/>
        </dgm:presLayoutVars>
      </dgm:prSet>
      <dgm:spPr/>
    </dgm:pt>
    <dgm:pt modelId="{69C96C75-D988-4C94-9A4C-8BA49F660D10}" type="pres">
      <dgm:prSet presAssocID="{53D2FEB6-2D89-4200-AA78-221503AAC6F7}" presName="sibTrans" presStyleCnt="0"/>
      <dgm:spPr/>
    </dgm:pt>
    <dgm:pt modelId="{2E6CDDF4-D0A5-42BC-B715-8ABEF42982AF}" type="pres">
      <dgm:prSet presAssocID="{B4FE59E7-C441-44A6-BD8C-285868D9A940}" presName="node" presStyleLbl="node1" presStyleIdx="2" presStyleCnt="6">
        <dgm:presLayoutVars>
          <dgm:bulletEnabled val="1"/>
        </dgm:presLayoutVars>
      </dgm:prSet>
      <dgm:spPr/>
    </dgm:pt>
    <dgm:pt modelId="{C56B1415-8799-4C2C-8917-F9A2AEE5FBDA}" type="pres">
      <dgm:prSet presAssocID="{6F64A2FC-07BF-4C66-BEC1-4F8D01F241C5}" presName="sibTrans" presStyleCnt="0"/>
      <dgm:spPr/>
    </dgm:pt>
    <dgm:pt modelId="{EA28080F-2CEC-4EBB-948E-E0209A8213A0}" type="pres">
      <dgm:prSet presAssocID="{FF9043D8-8320-496A-9E7E-B64D43AE0602}" presName="node" presStyleLbl="node1" presStyleIdx="3" presStyleCnt="6">
        <dgm:presLayoutVars>
          <dgm:bulletEnabled val="1"/>
        </dgm:presLayoutVars>
      </dgm:prSet>
      <dgm:spPr/>
    </dgm:pt>
    <dgm:pt modelId="{FEA29BC7-8376-41EC-A4B0-9BABD0AC7B74}" type="pres">
      <dgm:prSet presAssocID="{917D2882-D9F1-4630-938D-537E1F60374E}" presName="sibTrans" presStyleCnt="0"/>
      <dgm:spPr/>
    </dgm:pt>
    <dgm:pt modelId="{6B3E8B33-FD38-40D8-841B-F68978153A6D}" type="pres">
      <dgm:prSet presAssocID="{FC9E8133-2C29-4CA2-8C34-624C81D28744}" presName="node" presStyleLbl="node1" presStyleIdx="4" presStyleCnt="6">
        <dgm:presLayoutVars>
          <dgm:bulletEnabled val="1"/>
        </dgm:presLayoutVars>
      </dgm:prSet>
      <dgm:spPr/>
    </dgm:pt>
    <dgm:pt modelId="{BE21B486-AFC2-43E1-8723-591824B2A4A6}" type="pres">
      <dgm:prSet presAssocID="{4F84EC4D-73C9-45CD-80B7-EB63E6A87E2F}" presName="sibTrans" presStyleCnt="0"/>
      <dgm:spPr/>
    </dgm:pt>
    <dgm:pt modelId="{B989426F-E3F8-4451-9BB8-0E31227D326D}" type="pres">
      <dgm:prSet presAssocID="{2F9F6003-0D4D-4C14-AD96-B321516FBF9D}" presName="node" presStyleLbl="node1" presStyleIdx="5" presStyleCnt="6">
        <dgm:presLayoutVars>
          <dgm:bulletEnabled val="1"/>
        </dgm:presLayoutVars>
      </dgm:prSet>
      <dgm:spPr/>
    </dgm:pt>
  </dgm:ptLst>
  <dgm:cxnLst>
    <dgm:cxn modelId="{B12BFE02-16F4-4068-BA5B-BC82A8EA6052}" srcId="{CA93C628-7E49-4954-B382-061365D7F3DE}" destId="{945FA9B9-4F56-4E8B-9996-C1665B5C506D}" srcOrd="0" destOrd="0" parTransId="{9E3434D7-342C-4EC3-B115-3BE915D8A165}" sibTransId="{6E4C5992-2562-49F4-8725-38E39E2D78FB}"/>
    <dgm:cxn modelId="{F206D50E-B7F1-4D3C-9298-6F67DF4E3370}" type="presOf" srcId="{B4FE59E7-C441-44A6-BD8C-285868D9A940}" destId="{2E6CDDF4-D0A5-42BC-B715-8ABEF42982AF}" srcOrd="0" destOrd="0" presId="urn:microsoft.com/office/officeart/2005/8/layout/default"/>
    <dgm:cxn modelId="{F5E4460F-D065-4200-A718-8E1BC77900C3}" type="presOf" srcId="{2F9F6003-0D4D-4C14-AD96-B321516FBF9D}" destId="{B989426F-E3F8-4451-9BB8-0E31227D326D}" srcOrd="0" destOrd="0" presId="urn:microsoft.com/office/officeart/2005/8/layout/default"/>
    <dgm:cxn modelId="{C0884613-E346-4361-A00B-D2BDDA935128}" type="presOf" srcId="{945FA9B9-4F56-4E8B-9996-C1665B5C506D}" destId="{620D29E4-90E3-427F-869F-3AFC5B49CDF3}" srcOrd="0" destOrd="0" presId="urn:microsoft.com/office/officeart/2005/8/layout/default"/>
    <dgm:cxn modelId="{9B004831-0594-4DC2-9E99-C65D9AB7E00F}" type="presOf" srcId="{FF9043D8-8320-496A-9E7E-B64D43AE0602}" destId="{EA28080F-2CEC-4EBB-948E-E0209A8213A0}" srcOrd="0" destOrd="0" presId="urn:microsoft.com/office/officeart/2005/8/layout/default"/>
    <dgm:cxn modelId="{51B1F539-D9AC-49F5-AB8B-EC7596ACC2B4}" srcId="{CA93C628-7E49-4954-B382-061365D7F3DE}" destId="{FF9043D8-8320-496A-9E7E-B64D43AE0602}" srcOrd="3" destOrd="0" parTransId="{370F2243-ABB9-4399-B706-52E4E43A1007}" sibTransId="{917D2882-D9F1-4630-938D-537E1F60374E}"/>
    <dgm:cxn modelId="{574B523C-CECC-4806-B02A-E2527A3624CA}" type="presOf" srcId="{FC9E8133-2C29-4CA2-8C34-624C81D28744}" destId="{6B3E8B33-FD38-40D8-841B-F68978153A6D}" srcOrd="0" destOrd="0" presId="urn:microsoft.com/office/officeart/2005/8/layout/default"/>
    <dgm:cxn modelId="{897FF73E-6420-49C7-903D-5550A31D22B7}" type="presOf" srcId="{3AC41EF2-B2AD-419E-A9D9-74A70D0842BD}" destId="{DA229B06-EB1C-4FE4-B817-64929EA15945}" srcOrd="0" destOrd="0" presId="urn:microsoft.com/office/officeart/2005/8/layout/default"/>
    <dgm:cxn modelId="{48D1C653-0E1F-4D20-BFC2-D1E7654438DA}" type="presOf" srcId="{CA93C628-7E49-4954-B382-061365D7F3DE}" destId="{027EB803-989F-468D-A99F-670AB5EF6078}" srcOrd="0" destOrd="0" presId="urn:microsoft.com/office/officeart/2005/8/layout/default"/>
    <dgm:cxn modelId="{77E0A1A2-B512-4445-85CC-A2EDBF66528C}" srcId="{CA93C628-7E49-4954-B382-061365D7F3DE}" destId="{B4FE59E7-C441-44A6-BD8C-285868D9A940}" srcOrd="2" destOrd="0" parTransId="{6F9B9227-D4E0-47DC-8180-188811CF7323}" sibTransId="{6F64A2FC-07BF-4C66-BEC1-4F8D01F241C5}"/>
    <dgm:cxn modelId="{CD02D1B2-7156-4D3A-AA22-AB715155738B}" srcId="{CA93C628-7E49-4954-B382-061365D7F3DE}" destId="{2F9F6003-0D4D-4C14-AD96-B321516FBF9D}" srcOrd="5" destOrd="0" parTransId="{52F1C187-7236-4701-B3D5-D5857CBBAEA3}" sibTransId="{0C6B9C2A-A523-423C-ABA6-FAAA28AD9F43}"/>
    <dgm:cxn modelId="{9AB18FB7-2D76-4E1A-B75A-ADAC10FDCEAD}" srcId="{CA93C628-7E49-4954-B382-061365D7F3DE}" destId="{FC9E8133-2C29-4CA2-8C34-624C81D28744}" srcOrd="4" destOrd="0" parTransId="{A7DB7BC3-6CF7-4D2D-8F06-02309ADE7B80}" sibTransId="{4F84EC4D-73C9-45CD-80B7-EB63E6A87E2F}"/>
    <dgm:cxn modelId="{16B57AF9-68BA-4CB6-B1CF-DB26B622BB4F}" srcId="{CA93C628-7E49-4954-B382-061365D7F3DE}" destId="{3AC41EF2-B2AD-419E-A9D9-74A70D0842BD}" srcOrd="1" destOrd="0" parTransId="{24659E09-0C12-4622-9C62-6FEC3EE69557}" sibTransId="{53D2FEB6-2D89-4200-AA78-221503AAC6F7}"/>
    <dgm:cxn modelId="{92470A3A-27B9-4C00-BE1F-F426EA4496D3}" type="presParOf" srcId="{027EB803-989F-468D-A99F-670AB5EF6078}" destId="{620D29E4-90E3-427F-869F-3AFC5B49CDF3}" srcOrd="0" destOrd="0" presId="urn:microsoft.com/office/officeart/2005/8/layout/default"/>
    <dgm:cxn modelId="{36364A28-DC10-4E3A-823A-74EB77534E93}" type="presParOf" srcId="{027EB803-989F-468D-A99F-670AB5EF6078}" destId="{08E41A5F-047F-47AD-8164-078E073F4374}" srcOrd="1" destOrd="0" presId="urn:microsoft.com/office/officeart/2005/8/layout/default"/>
    <dgm:cxn modelId="{6B6A8687-5DE2-4FCD-BC2F-8CDBBBFF908A}" type="presParOf" srcId="{027EB803-989F-468D-A99F-670AB5EF6078}" destId="{DA229B06-EB1C-4FE4-B817-64929EA15945}" srcOrd="2" destOrd="0" presId="urn:microsoft.com/office/officeart/2005/8/layout/default"/>
    <dgm:cxn modelId="{EFCCB9E5-5010-4146-B650-026EAB949619}" type="presParOf" srcId="{027EB803-989F-468D-A99F-670AB5EF6078}" destId="{69C96C75-D988-4C94-9A4C-8BA49F660D10}" srcOrd="3" destOrd="0" presId="urn:microsoft.com/office/officeart/2005/8/layout/default"/>
    <dgm:cxn modelId="{440AC88D-3457-48F0-977B-36CF4623AD74}" type="presParOf" srcId="{027EB803-989F-468D-A99F-670AB5EF6078}" destId="{2E6CDDF4-D0A5-42BC-B715-8ABEF42982AF}" srcOrd="4" destOrd="0" presId="urn:microsoft.com/office/officeart/2005/8/layout/default"/>
    <dgm:cxn modelId="{3EE6C910-FB92-4DFE-A2AF-34656035A798}" type="presParOf" srcId="{027EB803-989F-468D-A99F-670AB5EF6078}" destId="{C56B1415-8799-4C2C-8917-F9A2AEE5FBDA}" srcOrd="5" destOrd="0" presId="urn:microsoft.com/office/officeart/2005/8/layout/default"/>
    <dgm:cxn modelId="{C32ADEF7-CB43-4EB8-A271-D02C9545B724}" type="presParOf" srcId="{027EB803-989F-468D-A99F-670AB5EF6078}" destId="{EA28080F-2CEC-4EBB-948E-E0209A8213A0}" srcOrd="6" destOrd="0" presId="urn:microsoft.com/office/officeart/2005/8/layout/default"/>
    <dgm:cxn modelId="{50D5F79B-900D-4FF9-BDF7-BD7F2345E232}" type="presParOf" srcId="{027EB803-989F-468D-A99F-670AB5EF6078}" destId="{FEA29BC7-8376-41EC-A4B0-9BABD0AC7B74}" srcOrd="7" destOrd="0" presId="urn:microsoft.com/office/officeart/2005/8/layout/default"/>
    <dgm:cxn modelId="{78EF2358-3B72-4E65-BEFA-FFABF4CD5F8D}" type="presParOf" srcId="{027EB803-989F-468D-A99F-670AB5EF6078}" destId="{6B3E8B33-FD38-40D8-841B-F68978153A6D}" srcOrd="8" destOrd="0" presId="urn:microsoft.com/office/officeart/2005/8/layout/default"/>
    <dgm:cxn modelId="{763E38D6-809B-42F4-AEB1-57CDA6143D2B}" type="presParOf" srcId="{027EB803-989F-468D-A99F-670AB5EF6078}" destId="{BE21B486-AFC2-43E1-8723-591824B2A4A6}" srcOrd="9" destOrd="0" presId="urn:microsoft.com/office/officeart/2005/8/layout/default"/>
    <dgm:cxn modelId="{EAE3D6AB-B605-4CA4-9E3E-AE44AB526724}" type="presParOf" srcId="{027EB803-989F-468D-A99F-670AB5EF6078}" destId="{B989426F-E3F8-4451-9BB8-0E31227D326D}"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794A3FD-83EF-412E-BA68-B390F871E493}" type="doc">
      <dgm:prSet loTypeId="urn:microsoft.com/office/officeart/2005/8/layout/default" loCatId="list" qsTypeId="urn:microsoft.com/office/officeart/2005/8/quickstyle/simple1" qsCatId="simple" csTypeId="urn:microsoft.com/office/officeart/2005/8/colors/accent2_2" csCatId="accent2" phldr="1"/>
      <dgm:spPr/>
      <dgm:t>
        <a:bodyPr/>
        <a:lstStyle/>
        <a:p>
          <a:endParaRPr lang="en-US"/>
        </a:p>
      </dgm:t>
    </dgm:pt>
    <dgm:pt modelId="{43E2BBE7-8F2A-44B7-A2E1-8FAC3D8E443F}">
      <dgm:prSet phldrT="[Text]"/>
      <dgm:spPr/>
      <dgm:t>
        <a:bodyPr/>
        <a:lstStyle/>
        <a:p>
          <a:r>
            <a:rPr lang="en-US" dirty="0">
              <a:latin typeface="Arial" panose="020B0604020202020204" pitchFamily="34" charset="0"/>
              <a:cs typeface="Arial" panose="020B0604020202020204" pitchFamily="34" charset="0"/>
            </a:rPr>
            <a:t>Concise evidence summary</a:t>
          </a:r>
        </a:p>
      </dgm:t>
    </dgm:pt>
    <dgm:pt modelId="{E69E69D9-7CE2-4DB0-9E00-B48E3E041FAF}" type="parTrans" cxnId="{28ACD28B-7C70-411A-9DC5-B29C8AC48191}">
      <dgm:prSet/>
      <dgm:spPr/>
      <dgm:t>
        <a:bodyPr/>
        <a:lstStyle/>
        <a:p>
          <a:endParaRPr lang="en-US">
            <a:latin typeface="Arial" panose="020B0604020202020204" pitchFamily="34" charset="0"/>
            <a:cs typeface="Arial" panose="020B0604020202020204" pitchFamily="34" charset="0"/>
          </a:endParaRPr>
        </a:p>
      </dgm:t>
    </dgm:pt>
    <dgm:pt modelId="{E0477EFB-0501-4847-B718-C42F8E9690CB}" type="sibTrans" cxnId="{28ACD28B-7C70-411A-9DC5-B29C8AC48191}">
      <dgm:prSet/>
      <dgm:spPr/>
      <dgm:t>
        <a:bodyPr/>
        <a:lstStyle/>
        <a:p>
          <a:endParaRPr lang="en-US">
            <a:latin typeface="Arial" panose="020B0604020202020204" pitchFamily="34" charset="0"/>
            <a:cs typeface="Arial" panose="020B0604020202020204" pitchFamily="34" charset="0"/>
          </a:endParaRPr>
        </a:p>
      </dgm:t>
    </dgm:pt>
    <dgm:pt modelId="{BC8751EC-B4CD-4B22-AF04-F80EBE53BCD8}">
      <dgm:prSet phldrT="[Text]"/>
      <dgm:spPr/>
      <dgm:t>
        <a:bodyPr/>
        <a:lstStyle/>
        <a:p>
          <a:r>
            <a:rPr lang="en-US" dirty="0">
              <a:latin typeface="Arial" panose="020B0604020202020204" pitchFamily="34" charset="0"/>
              <a:cs typeface="Arial" panose="020B0604020202020204" pitchFamily="34" charset="0"/>
            </a:rPr>
            <a:t>Capture value (not just cost)</a:t>
          </a:r>
        </a:p>
      </dgm:t>
    </dgm:pt>
    <dgm:pt modelId="{9344325F-045C-41BB-95F7-4D2B9D471A3E}" type="parTrans" cxnId="{45A99A87-FCF6-448D-A227-7A02BFF5CD81}">
      <dgm:prSet/>
      <dgm:spPr/>
      <dgm:t>
        <a:bodyPr/>
        <a:lstStyle/>
        <a:p>
          <a:endParaRPr lang="en-US">
            <a:latin typeface="Arial" panose="020B0604020202020204" pitchFamily="34" charset="0"/>
            <a:cs typeface="Arial" panose="020B0604020202020204" pitchFamily="34" charset="0"/>
          </a:endParaRPr>
        </a:p>
      </dgm:t>
    </dgm:pt>
    <dgm:pt modelId="{BB1B5EA6-FBC1-4065-BE95-8EB455C543DB}" type="sibTrans" cxnId="{45A99A87-FCF6-448D-A227-7A02BFF5CD81}">
      <dgm:prSet/>
      <dgm:spPr/>
      <dgm:t>
        <a:bodyPr/>
        <a:lstStyle/>
        <a:p>
          <a:endParaRPr lang="en-US">
            <a:latin typeface="Arial" panose="020B0604020202020204" pitchFamily="34" charset="0"/>
            <a:cs typeface="Arial" panose="020B0604020202020204" pitchFamily="34" charset="0"/>
          </a:endParaRPr>
        </a:p>
      </dgm:t>
    </dgm:pt>
    <dgm:pt modelId="{54B25B18-83B6-46A3-9CC0-4368C538118E}">
      <dgm:prSet phldrT="[Text]"/>
      <dgm:spPr/>
      <dgm:t>
        <a:bodyPr/>
        <a:lstStyle/>
        <a:p>
          <a:r>
            <a:rPr lang="en-US" dirty="0">
              <a:latin typeface="Arial" panose="020B0604020202020204" pitchFamily="34" charset="0"/>
              <a:cs typeface="Arial" panose="020B0604020202020204" pitchFamily="34" charset="0"/>
            </a:rPr>
            <a:t>Patient stories</a:t>
          </a:r>
        </a:p>
      </dgm:t>
    </dgm:pt>
    <dgm:pt modelId="{ECD2C0BA-899F-48C8-910E-DA0EDBD0100A}" type="parTrans" cxnId="{164B44F1-0D1B-4A6A-8361-C5BA61950B80}">
      <dgm:prSet/>
      <dgm:spPr/>
      <dgm:t>
        <a:bodyPr/>
        <a:lstStyle/>
        <a:p>
          <a:endParaRPr lang="en-US">
            <a:latin typeface="Arial" panose="020B0604020202020204" pitchFamily="34" charset="0"/>
            <a:cs typeface="Arial" panose="020B0604020202020204" pitchFamily="34" charset="0"/>
          </a:endParaRPr>
        </a:p>
      </dgm:t>
    </dgm:pt>
    <dgm:pt modelId="{C9F49A45-DB40-4B53-AC5B-6D41186DE88A}" type="sibTrans" cxnId="{164B44F1-0D1B-4A6A-8361-C5BA61950B80}">
      <dgm:prSet/>
      <dgm:spPr/>
      <dgm:t>
        <a:bodyPr/>
        <a:lstStyle/>
        <a:p>
          <a:endParaRPr lang="en-US">
            <a:latin typeface="Arial" panose="020B0604020202020204" pitchFamily="34" charset="0"/>
            <a:cs typeface="Arial" panose="020B0604020202020204" pitchFamily="34" charset="0"/>
          </a:endParaRPr>
        </a:p>
      </dgm:t>
    </dgm:pt>
    <dgm:pt modelId="{19BAD2D6-2CC2-480A-BC98-0ECD2E12F32C}">
      <dgm:prSet phldrT="[Text]"/>
      <dgm:spPr/>
      <dgm:t>
        <a:bodyPr/>
        <a:lstStyle/>
        <a:p>
          <a:r>
            <a:rPr lang="en-US" dirty="0">
              <a:latin typeface="Arial" panose="020B0604020202020204" pitchFamily="34" charset="0"/>
              <a:cs typeface="Arial" panose="020B0604020202020204" pitchFamily="34" charset="0"/>
            </a:rPr>
            <a:t>Understand the approval process</a:t>
          </a:r>
        </a:p>
      </dgm:t>
    </dgm:pt>
    <dgm:pt modelId="{7F806C3C-360A-4272-8677-04EB6BBD0F06}" type="parTrans" cxnId="{AD1E6580-1150-4D97-AE0C-7ED741610A8F}">
      <dgm:prSet/>
      <dgm:spPr/>
      <dgm:t>
        <a:bodyPr/>
        <a:lstStyle/>
        <a:p>
          <a:endParaRPr lang="en-US">
            <a:latin typeface="Arial" panose="020B0604020202020204" pitchFamily="34" charset="0"/>
            <a:cs typeface="Arial" panose="020B0604020202020204" pitchFamily="34" charset="0"/>
          </a:endParaRPr>
        </a:p>
      </dgm:t>
    </dgm:pt>
    <dgm:pt modelId="{E77E458C-329E-4015-850E-F3AE71AE9500}" type="sibTrans" cxnId="{AD1E6580-1150-4D97-AE0C-7ED741610A8F}">
      <dgm:prSet/>
      <dgm:spPr/>
      <dgm:t>
        <a:bodyPr/>
        <a:lstStyle/>
        <a:p>
          <a:endParaRPr lang="en-US">
            <a:latin typeface="Arial" panose="020B0604020202020204" pitchFamily="34" charset="0"/>
            <a:cs typeface="Arial" panose="020B0604020202020204" pitchFamily="34" charset="0"/>
          </a:endParaRPr>
        </a:p>
      </dgm:t>
    </dgm:pt>
    <dgm:pt modelId="{B9EBECE8-8AAF-4212-A5C9-FB0D11AE0241}">
      <dgm:prSet phldrT="[Text]"/>
      <dgm:spPr/>
      <dgm:t>
        <a:bodyPr/>
        <a:lstStyle/>
        <a:p>
          <a:r>
            <a:rPr lang="en-US" dirty="0">
              <a:latin typeface="Arial" panose="020B0604020202020204" pitchFamily="34" charset="0"/>
              <a:cs typeface="Arial" panose="020B0604020202020204" pitchFamily="34" charset="0"/>
            </a:rPr>
            <a:t>Do your pre-committee homework!</a:t>
          </a:r>
        </a:p>
      </dgm:t>
    </dgm:pt>
    <dgm:pt modelId="{040DCC80-E985-42A3-A50A-496C4BB64384}" type="parTrans" cxnId="{E65FB0DB-5F5A-40B1-83A2-12373F4364A8}">
      <dgm:prSet/>
      <dgm:spPr/>
      <dgm:t>
        <a:bodyPr/>
        <a:lstStyle/>
        <a:p>
          <a:endParaRPr lang="en-US">
            <a:latin typeface="Arial" panose="020B0604020202020204" pitchFamily="34" charset="0"/>
            <a:cs typeface="Arial" panose="020B0604020202020204" pitchFamily="34" charset="0"/>
          </a:endParaRPr>
        </a:p>
      </dgm:t>
    </dgm:pt>
    <dgm:pt modelId="{BF7D7946-5D5F-42E8-8135-1873445CC1DC}" type="sibTrans" cxnId="{E65FB0DB-5F5A-40B1-83A2-12373F4364A8}">
      <dgm:prSet/>
      <dgm:spPr/>
      <dgm:t>
        <a:bodyPr/>
        <a:lstStyle/>
        <a:p>
          <a:endParaRPr lang="en-US">
            <a:latin typeface="Arial" panose="020B0604020202020204" pitchFamily="34" charset="0"/>
            <a:cs typeface="Arial" panose="020B0604020202020204" pitchFamily="34" charset="0"/>
          </a:endParaRPr>
        </a:p>
      </dgm:t>
    </dgm:pt>
    <dgm:pt modelId="{FEED6A32-FE40-4846-9A38-7CEEF8611D92}">
      <dgm:prSet phldrT="[Text]"/>
      <dgm:spPr/>
      <dgm:t>
        <a:bodyPr/>
        <a:lstStyle/>
        <a:p>
          <a:r>
            <a:rPr lang="en-US" dirty="0">
              <a:latin typeface="Arial" panose="020B0604020202020204" pitchFamily="34" charset="0"/>
              <a:cs typeface="Arial" panose="020B0604020202020204" pitchFamily="34" charset="0"/>
            </a:rPr>
            <a:t>Guidelines / peer comparisons</a:t>
          </a:r>
        </a:p>
      </dgm:t>
    </dgm:pt>
    <dgm:pt modelId="{B066F18A-CF96-425E-BA07-F9BCB40FE4B9}" type="parTrans" cxnId="{18DF4836-A3B2-48E1-83FC-1A3F09C233A2}">
      <dgm:prSet/>
      <dgm:spPr/>
      <dgm:t>
        <a:bodyPr/>
        <a:lstStyle/>
        <a:p>
          <a:endParaRPr lang="en-US"/>
        </a:p>
      </dgm:t>
    </dgm:pt>
    <dgm:pt modelId="{22283DE3-9DF3-4AC7-A8FC-A29DA9286267}" type="sibTrans" cxnId="{18DF4836-A3B2-48E1-83FC-1A3F09C233A2}">
      <dgm:prSet/>
      <dgm:spPr/>
      <dgm:t>
        <a:bodyPr/>
        <a:lstStyle/>
        <a:p>
          <a:endParaRPr lang="en-US"/>
        </a:p>
      </dgm:t>
    </dgm:pt>
    <dgm:pt modelId="{6EC6B3EC-55A5-4B12-A29F-729ACDEEE14A}" type="pres">
      <dgm:prSet presAssocID="{A794A3FD-83EF-412E-BA68-B390F871E493}" presName="diagram" presStyleCnt="0">
        <dgm:presLayoutVars>
          <dgm:dir/>
          <dgm:resizeHandles val="exact"/>
        </dgm:presLayoutVars>
      </dgm:prSet>
      <dgm:spPr/>
    </dgm:pt>
    <dgm:pt modelId="{9EA24588-C4E2-4188-B7E6-1538B9E5BBA4}" type="pres">
      <dgm:prSet presAssocID="{43E2BBE7-8F2A-44B7-A2E1-8FAC3D8E443F}" presName="node" presStyleLbl="node1" presStyleIdx="0" presStyleCnt="6">
        <dgm:presLayoutVars>
          <dgm:bulletEnabled val="1"/>
        </dgm:presLayoutVars>
      </dgm:prSet>
      <dgm:spPr/>
    </dgm:pt>
    <dgm:pt modelId="{6DDEA733-2709-4BE1-91B7-25AECF813184}" type="pres">
      <dgm:prSet presAssocID="{E0477EFB-0501-4847-B718-C42F8E9690CB}" presName="sibTrans" presStyleCnt="0"/>
      <dgm:spPr/>
    </dgm:pt>
    <dgm:pt modelId="{F27C8E14-271C-4933-99D6-020D13E81B8B}" type="pres">
      <dgm:prSet presAssocID="{BC8751EC-B4CD-4B22-AF04-F80EBE53BCD8}" presName="node" presStyleLbl="node1" presStyleIdx="1" presStyleCnt="6">
        <dgm:presLayoutVars>
          <dgm:bulletEnabled val="1"/>
        </dgm:presLayoutVars>
      </dgm:prSet>
      <dgm:spPr/>
    </dgm:pt>
    <dgm:pt modelId="{178E0BD9-B396-46C6-8EC1-984E249A2ED8}" type="pres">
      <dgm:prSet presAssocID="{BB1B5EA6-FBC1-4065-BE95-8EB455C543DB}" presName="sibTrans" presStyleCnt="0"/>
      <dgm:spPr/>
    </dgm:pt>
    <dgm:pt modelId="{41E03909-F8AD-46FE-B665-24A7F2511AF2}" type="pres">
      <dgm:prSet presAssocID="{54B25B18-83B6-46A3-9CC0-4368C538118E}" presName="node" presStyleLbl="node1" presStyleIdx="2" presStyleCnt="6">
        <dgm:presLayoutVars>
          <dgm:bulletEnabled val="1"/>
        </dgm:presLayoutVars>
      </dgm:prSet>
      <dgm:spPr/>
    </dgm:pt>
    <dgm:pt modelId="{D5C8FE71-EDC6-400B-B5B4-D426DE420933}" type="pres">
      <dgm:prSet presAssocID="{C9F49A45-DB40-4B53-AC5B-6D41186DE88A}" presName="sibTrans" presStyleCnt="0"/>
      <dgm:spPr/>
    </dgm:pt>
    <dgm:pt modelId="{7F499384-B040-4FB9-9D43-75AE5861B310}" type="pres">
      <dgm:prSet presAssocID="{FEED6A32-FE40-4846-9A38-7CEEF8611D92}" presName="node" presStyleLbl="node1" presStyleIdx="3" presStyleCnt="6">
        <dgm:presLayoutVars>
          <dgm:bulletEnabled val="1"/>
        </dgm:presLayoutVars>
      </dgm:prSet>
      <dgm:spPr/>
    </dgm:pt>
    <dgm:pt modelId="{6D353621-6880-4053-96DE-E961472DE437}" type="pres">
      <dgm:prSet presAssocID="{22283DE3-9DF3-4AC7-A8FC-A29DA9286267}" presName="sibTrans" presStyleCnt="0"/>
      <dgm:spPr/>
    </dgm:pt>
    <dgm:pt modelId="{EBD9F8F5-A235-4041-9783-FFFA7304AC67}" type="pres">
      <dgm:prSet presAssocID="{19BAD2D6-2CC2-480A-BC98-0ECD2E12F32C}" presName="node" presStyleLbl="node1" presStyleIdx="4" presStyleCnt="6">
        <dgm:presLayoutVars>
          <dgm:bulletEnabled val="1"/>
        </dgm:presLayoutVars>
      </dgm:prSet>
      <dgm:spPr/>
    </dgm:pt>
    <dgm:pt modelId="{0CBC5966-FAA6-4218-9891-06ABA668E56F}" type="pres">
      <dgm:prSet presAssocID="{E77E458C-329E-4015-850E-F3AE71AE9500}" presName="sibTrans" presStyleCnt="0"/>
      <dgm:spPr/>
    </dgm:pt>
    <dgm:pt modelId="{A71268C4-D22A-43FD-8A47-0A098C354129}" type="pres">
      <dgm:prSet presAssocID="{B9EBECE8-8AAF-4212-A5C9-FB0D11AE0241}" presName="node" presStyleLbl="node1" presStyleIdx="5" presStyleCnt="6">
        <dgm:presLayoutVars>
          <dgm:bulletEnabled val="1"/>
        </dgm:presLayoutVars>
      </dgm:prSet>
      <dgm:spPr/>
    </dgm:pt>
  </dgm:ptLst>
  <dgm:cxnLst>
    <dgm:cxn modelId="{54EC7711-2158-4CF7-A4D7-CFA072AF0AA0}" type="presOf" srcId="{54B25B18-83B6-46A3-9CC0-4368C538118E}" destId="{41E03909-F8AD-46FE-B665-24A7F2511AF2}" srcOrd="0" destOrd="0" presId="urn:microsoft.com/office/officeart/2005/8/layout/default"/>
    <dgm:cxn modelId="{16D1F525-A234-42E7-9761-523CA0568E0D}" type="presOf" srcId="{A794A3FD-83EF-412E-BA68-B390F871E493}" destId="{6EC6B3EC-55A5-4B12-A29F-729ACDEEE14A}" srcOrd="0" destOrd="0" presId="urn:microsoft.com/office/officeart/2005/8/layout/default"/>
    <dgm:cxn modelId="{18DF4836-A3B2-48E1-83FC-1A3F09C233A2}" srcId="{A794A3FD-83EF-412E-BA68-B390F871E493}" destId="{FEED6A32-FE40-4846-9A38-7CEEF8611D92}" srcOrd="3" destOrd="0" parTransId="{B066F18A-CF96-425E-BA07-F9BCB40FE4B9}" sibTransId="{22283DE3-9DF3-4AC7-A8FC-A29DA9286267}"/>
    <dgm:cxn modelId="{5829A976-CDC6-4EBA-B035-1570FDF1936B}" type="presOf" srcId="{FEED6A32-FE40-4846-9A38-7CEEF8611D92}" destId="{7F499384-B040-4FB9-9D43-75AE5861B310}" srcOrd="0" destOrd="0" presId="urn:microsoft.com/office/officeart/2005/8/layout/default"/>
    <dgm:cxn modelId="{AD1E6580-1150-4D97-AE0C-7ED741610A8F}" srcId="{A794A3FD-83EF-412E-BA68-B390F871E493}" destId="{19BAD2D6-2CC2-480A-BC98-0ECD2E12F32C}" srcOrd="4" destOrd="0" parTransId="{7F806C3C-360A-4272-8677-04EB6BBD0F06}" sibTransId="{E77E458C-329E-4015-850E-F3AE71AE9500}"/>
    <dgm:cxn modelId="{45A99A87-FCF6-448D-A227-7A02BFF5CD81}" srcId="{A794A3FD-83EF-412E-BA68-B390F871E493}" destId="{BC8751EC-B4CD-4B22-AF04-F80EBE53BCD8}" srcOrd="1" destOrd="0" parTransId="{9344325F-045C-41BB-95F7-4D2B9D471A3E}" sibTransId="{BB1B5EA6-FBC1-4065-BE95-8EB455C543DB}"/>
    <dgm:cxn modelId="{28ACD28B-7C70-411A-9DC5-B29C8AC48191}" srcId="{A794A3FD-83EF-412E-BA68-B390F871E493}" destId="{43E2BBE7-8F2A-44B7-A2E1-8FAC3D8E443F}" srcOrd="0" destOrd="0" parTransId="{E69E69D9-7CE2-4DB0-9E00-B48E3E041FAF}" sibTransId="{E0477EFB-0501-4847-B718-C42F8E9690CB}"/>
    <dgm:cxn modelId="{3502D699-F28B-4929-A02C-5A258DE88A8D}" type="presOf" srcId="{B9EBECE8-8AAF-4212-A5C9-FB0D11AE0241}" destId="{A71268C4-D22A-43FD-8A47-0A098C354129}" srcOrd="0" destOrd="0" presId="urn:microsoft.com/office/officeart/2005/8/layout/default"/>
    <dgm:cxn modelId="{056760BF-D3BB-4B2C-BF94-3561EF48BBBD}" type="presOf" srcId="{43E2BBE7-8F2A-44B7-A2E1-8FAC3D8E443F}" destId="{9EA24588-C4E2-4188-B7E6-1538B9E5BBA4}" srcOrd="0" destOrd="0" presId="urn:microsoft.com/office/officeart/2005/8/layout/default"/>
    <dgm:cxn modelId="{337F76D7-FB2D-4566-83F8-497A292CF4B2}" type="presOf" srcId="{19BAD2D6-2CC2-480A-BC98-0ECD2E12F32C}" destId="{EBD9F8F5-A235-4041-9783-FFFA7304AC67}" srcOrd="0" destOrd="0" presId="urn:microsoft.com/office/officeart/2005/8/layout/default"/>
    <dgm:cxn modelId="{E65FB0DB-5F5A-40B1-83A2-12373F4364A8}" srcId="{A794A3FD-83EF-412E-BA68-B390F871E493}" destId="{B9EBECE8-8AAF-4212-A5C9-FB0D11AE0241}" srcOrd="5" destOrd="0" parTransId="{040DCC80-E985-42A3-A50A-496C4BB64384}" sibTransId="{BF7D7946-5D5F-42E8-8135-1873445CC1DC}"/>
    <dgm:cxn modelId="{164B44F1-0D1B-4A6A-8361-C5BA61950B80}" srcId="{A794A3FD-83EF-412E-BA68-B390F871E493}" destId="{54B25B18-83B6-46A3-9CC0-4368C538118E}" srcOrd="2" destOrd="0" parTransId="{ECD2C0BA-899F-48C8-910E-DA0EDBD0100A}" sibTransId="{C9F49A45-DB40-4B53-AC5B-6D41186DE88A}"/>
    <dgm:cxn modelId="{3AA3E7FB-AA6F-4DCC-8116-D705987642C7}" type="presOf" srcId="{BC8751EC-B4CD-4B22-AF04-F80EBE53BCD8}" destId="{F27C8E14-271C-4933-99D6-020D13E81B8B}" srcOrd="0" destOrd="0" presId="urn:microsoft.com/office/officeart/2005/8/layout/default"/>
    <dgm:cxn modelId="{867A422B-A398-4B90-AC7B-D67EB7405130}" type="presParOf" srcId="{6EC6B3EC-55A5-4B12-A29F-729ACDEEE14A}" destId="{9EA24588-C4E2-4188-B7E6-1538B9E5BBA4}" srcOrd="0" destOrd="0" presId="urn:microsoft.com/office/officeart/2005/8/layout/default"/>
    <dgm:cxn modelId="{670F8455-CF92-43EC-8608-6E1E3346E08D}" type="presParOf" srcId="{6EC6B3EC-55A5-4B12-A29F-729ACDEEE14A}" destId="{6DDEA733-2709-4BE1-91B7-25AECF813184}" srcOrd="1" destOrd="0" presId="urn:microsoft.com/office/officeart/2005/8/layout/default"/>
    <dgm:cxn modelId="{8A91F3DF-C7AB-4173-AB6E-5D9B51B098ED}" type="presParOf" srcId="{6EC6B3EC-55A5-4B12-A29F-729ACDEEE14A}" destId="{F27C8E14-271C-4933-99D6-020D13E81B8B}" srcOrd="2" destOrd="0" presId="urn:microsoft.com/office/officeart/2005/8/layout/default"/>
    <dgm:cxn modelId="{EC56C530-A980-49A1-88EB-857C61A143B5}" type="presParOf" srcId="{6EC6B3EC-55A5-4B12-A29F-729ACDEEE14A}" destId="{178E0BD9-B396-46C6-8EC1-984E249A2ED8}" srcOrd="3" destOrd="0" presId="urn:microsoft.com/office/officeart/2005/8/layout/default"/>
    <dgm:cxn modelId="{14E74677-FAD2-4E98-8A88-CD5954C0E47D}" type="presParOf" srcId="{6EC6B3EC-55A5-4B12-A29F-729ACDEEE14A}" destId="{41E03909-F8AD-46FE-B665-24A7F2511AF2}" srcOrd="4" destOrd="0" presId="urn:microsoft.com/office/officeart/2005/8/layout/default"/>
    <dgm:cxn modelId="{D88093F9-61FD-40D1-ABE4-318FA73BA031}" type="presParOf" srcId="{6EC6B3EC-55A5-4B12-A29F-729ACDEEE14A}" destId="{D5C8FE71-EDC6-400B-B5B4-D426DE420933}" srcOrd="5" destOrd="0" presId="urn:microsoft.com/office/officeart/2005/8/layout/default"/>
    <dgm:cxn modelId="{0DD7C33D-90CF-4F3E-96DD-0CA698AC571A}" type="presParOf" srcId="{6EC6B3EC-55A5-4B12-A29F-729ACDEEE14A}" destId="{7F499384-B040-4FB9-9D43-75AE5861B310}" srcOrd="6" destOrd="0" presId="urn:microsoft.com/office/officeart/2005/8/layout/default"/>
    <dgm:cxn modelId="{A2CBEFEF-9C64-4CFD-A358-941A990BE631}" type="presParOf" srcId="{6EC6B3EC-55A5-4B12-A29F-729ACDEEE14A}" destId="{6D353621-6880-4053-96DE-E961472DE437}" srcOrd="7" destOrd="0" presId="urn:microsoft.com/office/officeart/2005/8/layout/default"/>
    <dgm:cxn modelId="{3AEB7B01-1ADD-4C3A-9B5D-ED645DA58950}" type="presParOf" srcId="{6EC6B3EC-55A5-4B12-A29F-729ACDEEE14A}" destId="{EBD9F8F5-A235-4041-9783-FFFA7304AC67}" srcOrd="8" destOrd="0" presId="urn:microsoft.com/office/officeart/2005/8/layout/default"/>
    <dgm:cxn modelId="{37E57DED-9A91-4512-A45F-DABF26BF6B74}" type="presParOf" srcId="{6EC6B3EC-55A5-4B12-A29F-729ACDEEE14A}" destId="{0CBC5966-FAA6-4218-9891-06ABA668E56F}" srcOrd="9" destOrd="0" presId="urn:microsoft.com/office/officeart/2005/8/layout/default"/>
    <dgm:cxn modelId="{EDC2ABF5-ACA3-49D3-B8DA-9F83F6968648}" type="presParOf" srcId="{6EC6B3EC-55A5-4B12-A29F-729ACDEEE14A}" destId="{A71268C4-D22A-43FD-8A47-0A098C354129}"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2196383-866D-4F8E-8F37-5B9DA91782B8}" type="doc">
      <dgm:prSet loTypeId="urn:microsoft.com/office/officeart/2005/8/layout/process2" loCatId="process" qsTypeId="urn:microsoft.com/office/officeart/2005/8/quickstyle/simple4" qsCatId="simple" csTypeId="urn:microsoft.com/office/officeart/2005/8/colors/colorful1" csCatId="colorful" phldr="1"/>
      <dgm:spPr/>
    </dgm:pt>
    <dgm:pt modelId="{C1EF8B92-EE5D-4A63-8539-E251DD1F4876}">
      <dgm:prSet phldrT="[Text]" custT="1"/>
      <dgm:spPr/>
      <dgm:t>
        <a:bodyPr/>
        <a:lstStyle/>
        <a:p>
          <a:r>
            <a:rPr lang="en-GB" sz="2800" dirty="0">
              <a:latin typeface="Arial" panose="020B0604020202020204" pitchFamily="34" charset="0"/>
              <a:cs typeface="Arial" panose="020B0604020202020204" pitchFamily="34" charset="0"/>
            </a:rPr>
            <a:t>Know your audience</a:t>
          </a:r>
        </a:p>
      </dgm:t>
    </dgm:pt>
    <dgm:pt modelId="{AFEFAC3A-D5FB-44CD-8799-F406453D2ED2}" type="parTrans" cxnId="{3D95C4F5-3FE7-4ADA-B769-806F719464CC}">
      <dgm:prSet/>
      <dgm:spPr/>
      <dgm:t>
        <a:bodyPr/>
        <a:lstStyle/>
        <a:p>
          <a:endParaRPr lang="en-GB" sz="2800">
            <a:latin typeface="Arial" panose="020B0604020202020204" pitchFamily="34" charset="0"/>
            <a:cs typeface="Arial" panose="020B0604020202020204" pitchFamily="34" charset="0"/>
          </a:endParaRPr>
        </a:p>
      </dgm:t>
    </dgm:pt>
    <dgm:pt modelId="{A9ED4886-4113-4A7B-94AA-90070D3D4F97}" type="sibTrans" cxnId="{3D95C4F5-3FE7-4ADA-B769-806F719464CC}">
      <dgm:prSet custT="1"/>
      <dgm:spPr/>
      <dgm:t>
        <a:bodyPr/>
        <a:lstStyle/>
        <a:p>
          <a:endParaRPr lang="en-GB" sz="2800">
            <a:latin typeface="Arial" panose="020B0604020202020204" pitchFamily="34" charset="0"/>
            <a:cs typeface="Arial" panose="020B0604020202020204" pitchFamily="34" charset="0"/>
          </a:endParaRPr>
        </a:p>
      </dgm:t>
    </dgm:pt>
    <dgm:pt modelId="{D1D41C48-1007-40A6-83C6-F0A4328EA29B}">
      <dgm:prSet phldrT="[Text]" custT="1"/>
      <dgm:spPr/>
      <dgm:t>
        <a:bodyPr/>
        <a:lstStyle/>
        <a:p>
          <a:r>
            <a:rPr lang="en-GB" sz="2800">
              <a:latin typeface="Arial" panose="020B0604020202020204" pitchFamily="34" charset="0"/>
              <a:cs typeface="Arial" panose="020B0604020202020204" pitchFamily="34" charset="0"/>
            </a:rPr>
            <a:t>Develop a concise message</a:t>
          </a:r>
          <a:endParaRPr lang="en-GB" sz="2800" dirty="0">
            <a:latin typeface="Arial" panose="020B0604020202020204" pitchFamily="34" charset="0"/>
            <a:cs typeface="Arial" panose="020B0604020202020204" pitchFamily="34" charset="0"/>
          </a:endParaRPr>
        </a:p>
      </dgm:t>
    </dgm:pt>
    <dgm:pt modelId="{EDB34682-7A32-49FA-86F7-9F422DB75673}" type="parTrans" cxnId="{9A2B7DA8-53C4-41AE-9570-ADBF7BC4748F}">
      <dgm:prSet/>
      <dgm:spPr/>
      <dgm:t>
        <a:bodyPr/>
        <a:lstStyle/>
        <a:p>
          <a:endParaRPr lang="en-GB" sz="2800">
            <a:latin typeface="Arial" panose="020B0604020202020204" pitchFamily="34" charset="0"/>
            <a:cs typeface="Arial" panose="020B0604020202020204" pitchFamily="34" charset="0"/>
          </a:endParaRPr>
        </a:p>
      </dgm:t>
    </dgm:pt>
    <dgm:pt modelId="{90BE146E-C727-45FD-85E8-E80EA4D0E25C}" type="sibTrans" cxnId="{9A2B7DA8-53C4-41AE-9570-ADBF7BC4748F}">
      <dgm:prSet custT="1"/>
      <dgm:spPr/>
      <dgm:t>
        <a:bodyPr/>
        <a:lstStyle/>
        <a:p>
          <a:endParaRPr lang="en-GB" sz="2800">
            <a:latin typeface="Arial" panose="020B0604020202020204" pitchFamily="34" charset="0"/>
            <a:cs typeface="Arial" panose="020B0604020202020204" pitchFamily="34" charset="0"/>
          </a:endParaRPr>
        </a:p>
      </dgm:t>
    </dgm:pt>
    <dgm:pt modelId="{DA61AD59-F8E8-4713-AB69-F9ADBD1DC63C}">
      <dgm:prSet phldrT="[Text]" custT="1"/>
      <dgm:spPr/>
      <dgm:t>
        <a:bodyPr/>
        <a:lstStyle/>
        <a:p>
          <a:r>
            <a:rPr lang="en-GB" sz="2800">
              <a:latin typeface="Arial" panose="020B0604020202020204" pitchFamily="34" charset="0"/>
              <a:cs typeface="Arial" panose="020B0604020202020204" pitchFamily="34" charset="0"/>
            </a:rPr>
            <a:t>Consult with stakeholders</a:t>
          </a:r>
          <a:endParaRPr lang="en-GB" sz="2800" dirty="0">
            <a:latin typeface="Arial" panose="020B0604020202020204" pitchFamily="34" charset="0"/>
            <a:cs typeface="Arial" panose="020B0604020202020204" pitchFamily="34" charset="0"/>
          </a:endParaRPr>
        </a:p>
      </dgm:t>
    </dgm:pt>
    <dgm:pt modelId="{160AD2B9-37DB-423A-BE7D-339D72E66332}" type="parTrans" cxnId="{8A15E9CE-945F-4F2E-99DF-B0DA74971D70}">
      <dgm:prSet/>
      <dgm:spPr/>
      <dgm:t>
        <a:bodyPr/>
        <a:lstStyle/>
        <a:p>
          <a:endParaRPr lang="en-GB" sz="2800">
            <a:latin typeface="Arial" panose="020B0604020202020204" pitchFamily="34" charset="0"/>
            <a:cs typeface="Arial" panose="020B0604020202020204" pitchFamily="34" charset="0"/>
          </a:endParaRPr>
        </a:p>
      </dgm:t>
    </dgm:pt>
    <dgm:pt modelId="{27C387E3-ED9B-4230-8458-06FDBF3C598A}" type="sibTrans" cxnId="{8A15E9CE-945F-4F2E-99DF-B0DA74971D70}">
      <dgm:prSet custT="1"/>
      <dgm:spPr/>
      <dgm:t>
        <a:bodyPr/>
        <a:lstStyle/>
        <a:p>
          <a:endParaRPr lang="en-GB" sz="2800">
            <a:latin typeface="Arial" panose="020B0604020202020204" pitchFamily="34" charset="0"/>
            <a:cs typeface="Arial" panose="020B0604020202020204" pitchFamily="34" charset="0"/>
          </a:endParaRPr>
        </a:p>
      </dgm:t>
    </dgm:pt>
    <dgm:pt modelId="{FAC2D4FD-DA6F-49B5-B125-17AB3F09F3CB}">
      <dgm:prSet phldrT="[Text]" custT="1"/>
      <dgm:spPr/>
      <dgm:t>
        <a:bodyPr/>
        <a:lstStyle/>
        <a:p>
          <a:r>
            <a:rPr lang="en-GB" sz="2800" dirty="0">
              <a:latin typeface="Arial" panose="020B0604020202020204" pitchFamily="34" charset="0"/>
              <a:cs typeface="Arial" panose="020B0604020202020204" pitchFamily="34" charset="0"/>
            </a:rPr>
            <a:t>Be part of a convincing brand</a:t>
          </a:r>
        </a:p>
      </dgm:t>
    </dgm:pt>
    <dgm:pt modelId="{D6C63BA7-A039-4C56-9FC7-F59D278CD6B4}" type="parTrans" cxnId="{7DB5A4B4-5F70-49DE-833B-61A1C43D8C46}">
      <dgm:prSet/>
      <dgm:spPr/>
      <dgm:t>
        <a:bodyPr/>
        <a:lstStyle/>
        <a:p>
          <a:endParaRPr lang="en-GB" sz="2800">
            <a:latin typeface="Arial" panose="020B0604020202020204" pitchFamily="34" charset="0"/>
            <a:cs typeface="Arial" panose="020B0604020202020204" pitchFamily="34" charset="0"/>
          </a:endParaRPr>
        </a:p>
      </dgm:t>
    </dgm:pt>
    <dgm:pt modelId="{1337503B-C2A1-4A02-A9C1-A20955D6284A}" type="sibTrans" cxnId="{7DB5A4B4-5F70-49DE-833B-61A1C43D8C46}">
      <dgm:prSet custT="1"/>
      <dgm:spPr/>
      <dgm:t>
        <a:bodyPr/>
        <a:lstStyle/>
        <a:p>
          <a:endParaRPr lang="en-GB" sz="2800">
            <a:latin typeface="Arial" panose="020B0604020202020204" pitchFamily="34" charset="0"/>
            <a:cs typeface="Arial" panose="020B0604020202020204" pitchFamily="34" charset="0"/>
          </a:endParaRPr>
        </a:p>
      </dgm:t>
    </dgm:pt>
    <dgm:pt modelId="{CA94C8D7-4AC4-4FAE-8D75-0375CFF2BF4C}">
      <dgm:prSet phldrT="[Text]" custT="1"/>
      <dgm:spPr/>
      <dgm:t>
        <a:bodyPr/>
        <a:lstStyle/>
        <a:p>
          <a:r>
            <a:rPr lang="en-GB" sz="2800" dirty="0">
              <a:latin typeface="Arial" panose="020B0604020202020204" pitchFamily="34" charset="0"/>
              <a:cs typeface="Arial" panose="020B0604020202020204" pitchFamily="34" charset="0"/>
            </a:rPr>
            <a:t>Be quietly tenacious</a:t>
          </a:r>
        </a:p>
      </dgm:t>
    </dgm:pt>
    <dgm:pt modelId="{D4D85D5D-C621-4147-B886-DDC69194D123}" type="parTrans" cxnId="{09FBA29A-F93B-4B88-9646-EB45363A9AEB}">
      <dgm:prSet/>
      <dgm:spPr/>
      <dgm:t>
        <a:bodyPr/>
        <a:lstStyle/>
        <a:p>
          <a:endParaRPr lang="en-GB" sz="2800">
            <a:latin typeface="Arial" panose="020B0604020202020204" pitchFamily="34" charset="0"/>
            <a:cs typeface="Arial" panose="020B0604020202020204" pitchFamily="34" charset="0"/>
          </a:endParaRPr>
        </a:p>
      </dgm:t>
    </dgm:pt>
    <dgm:pt modelId="{EF839AC5-88AA-4A19-AB13-D7C60B4A267E}" type="sibTrans" cxnId="{09FBA29A-F93B-4B88-9646-EB45363A9AEB}">
      <dgm:prSet/>
      <dgm:spPr/>
      <dgm:t>
        <a:bodyPr/>
        <a:lstStyle/>
        <a:p>
          <a:endParaRPr lang="en-GB" sz="2800">
            <a:latin typeface="Arial" panose="020B0604020202020204" pitchFamily="34" charset="0"/>
            <a:cs typeface="Arial" panose="020B0604020202020204" pitchFamily="34" charset="0"/>
          </a:endParaRPr>
        </a:p>
      </dgm:t>
    </dgm:pt>
    <dgm:pt modelId="{32259701-2620-4DFC-96C9-FBAE2361F96F}" type="pres">
      <dgm:prSet presAssocID="{62196383-866D-4F8E-8F37-5B9DA91782B8}" presName="linearFlow" presStyleCnt="0">
        <dgm:presLayoutVars>
          <dgm:resizeHandles val="exact"/>
        </dgm:presLayoutVars>
      </dgm:prSet>
      <dgm:spPr/>
    </dgm:pt>
    <dgm:pt modelId="{98AE11F5-E82D-4FF9-B1BC-13E0DD9D7BF2}" type="pres">
      <dgm:prSet presAssocID="{C1EF8B92-EE5D-4A63-8539-E251DD1F4876}" presName="node" presStyleLbl="node1" presStyleIdx="0" presStyleCnt="5" custScaleX="235944" custLinFactNeighborX="10005" custLinFactNeighborY="-16012">
        <dgm:presLayoutVars>
          <dgm:bulletEnabled val="1"/>
        </dgm:presLayoutVars>
      </dgm:prSet>
      <dgm:spPr/>
    </dgm:pt>
    <dgm:pt modelId="{69BE7EAF-5888-4C95-97E6-1910B3AB1952}" type="pres">
      <dgm:prSet presAssocID="{A9ED4886-4113-4A7B-94AA-90070D3D4F97}" presName="sibTrans" presStyleLbl="sibTrans2D1" presStyleIdx="0" presStyleCnt="4" custScaleX="109736" custScaleY="79176"/>
      <dgm:spPr/>
    </dgm:pt>
    <dgm:pt modelId="{6816D1B8-0D5A-479C-ADBC-EE380770DEF9}" type="pres">
      <dgm:prSet presAssocID="{A9ED4886-4113-4A7B-94AA-90070D3D4F97}" presName="connectorText" presStyleLbl="sibTrans2D1" presStyleIdx="0" presStyleCnt="4"/>
      <dgm:spPr/>
    </dgm:pt>
    <dgm:pt modelId="{8C5C6C3A-548C-4B13-8A84-376922F6753D}" type="pres">
      <dgm:prSet presAssocID="{D1D41C48-1007-40A6-83C6-F0A4328EA29B}" presName="node" presStyleLbl="node1" presStyleIdx="1" presStyleCnt="5" custScaleX="235944" custLinFactNeighborX="10005" custLinFactNeighborY="-16012">
        <dgm:presLayoutVars>
          <dgm:bulletEnabled val="1"/>
        </dgm:presLayoutVars>
      </dgm:prSet>
      <dgm:spPr/>
    </dgm:pt>
    <dgm:pt modelId="{2027A918-F440-446F-A7E9-B5872070C03E}" type="pres">
      <dgm:prSet presAssocID="{90BE146E-C727-45FD-85E8-E80EA4D0E25C}" presName="sibTrans" presStyleLbl="sibTrans2D1" presStyleIdx="1" presStyleCnt="4" custScaleX="109736" custScaleY="79176"/>
      <dgm:spPr/>
    </dgm:pt>
    <dgm:pt modelId="{15B2AEC2-B0FA-4B26-8FC2-A992D1479E12}" type="pres">
      <dgm:prSet presAssocID="{90BE146E-C727-45FD-85E8-E80EA4D0E25C}" presName="connectorText" presStyleLbl="sibTrans2D1" presStyleIdx="1" presStyleCnt="4"/>
      <dgm:spPr/>
    </dgm:pt>
    <dgm:pt modelId="{8AED7B3F-CD3F-4EFA-944E-0570D5E77EF7}" type="pres">
      <dgm:prSet presAssocID="{DA61AD59-F8E8-4713-AB69-F9ADBD1DC63C}" presName="node" presStyleLbl="node1" presStyleIdx="2" presStyleCnt="5" custScaleX="235944" custLinFactNeighborX="10005" custLinFactNeighborY="-16012">
        <dgm:presLayoutVars>
          <dgm:bulletEnabled val="1"/>
        </dgm:presLayoutVars>
      </dgm:prSet>
      <dgm:spPr/>
    </dgm:pt>
    <dgm:pt modelId="{21C73CE4-B9A5-4816-A78E-4D6949E93A01}" type="pres">
      <dgm:prSet presAssocID="{27C387E3-ED9B-4230-8458-06FDBF3C598A}" presName="sibTrans" presStyleLbl="sibTrans2D1" presStyleIdx="2" presStyleCnt="4" custScaleX="109736" custScaleY="79176"/>
      <dgm:spPr/>
    </dgm:pt>
    <dgm:pt modelId="{86ED8F52-D2EB-4B9E-A3F0-C1771D5B3A16}" type="pres">
      <dgm:prSet presAssocID="{27C387E3-ED9B-4230-8458-06FDBF3C598A}" presName="connectorText" presStyleLbl="sibTrans2D1" presStyleIdx="2" presStyleCnt="4"/>
      <dgm:spPr/>
    </dgm:pt>
    <dgm:pt modelId="{28EC9B43-2407-4981-B2AB-5890E9D54B18}" type="pres">
      <dgm:prSet presAssocID="{FAC2D4FD-DA6F-49B5-B125-17AB3F09F3CB}" presName="node" presStyleLbl="node1" presStyleIdx="3" presStyleCnt="5" custScaleX="235944" custLinFactNeighborX="10005" custLinFactNeighborY="-16012">
        <dgm:presLayoutVars>
          <dgm:bulletEnabled val="1"/>
        </dgm:presLayoutVars>
      </dgm:prSet>
      <dgm:spPr/>
    </dgm:pt>
    <dgm:pt modelId="{93040297-8F25-4D8D-8A6F-9A11EACA1714}" type="pres">
      <dgm:prSet presAssocID="{1337503B-C2A1-4A02-A9C1-A20955D6284A}" presName="sibTrans" presStyleLbl="sibTrans2D1" presStyleIdx="3" presStyleCnt="4" custScaleX="109736" custScaleY="79176"/>
      <dgm:spPr/>
    </dgm:pt>
    <dgm:pt modelId="{E4A569EA-3533-49EB-AD2B-47FB61097208}" type="pres">
      <dgm:prSet presAssocID="{1337503B-C2A1-4A02-A9C1-A20955D6284A}" presName="connectorText" presStyleLbl="sibTrans2D1" presStyleIdx="3" presStyleCnt="4"/>
      <dgm:spPr/>
    </dgm:pt>
    <dgm:pt modelId="{BC8410BE-8CD2-4960-957B-5E66BE7C8EBF}" type="pres">
      <dgm:prSet presAssocID="{CA94C8D7-4AC4-4FAE-8D75-0375CFF2BF4C}" presName="node" presStyleLbl="node1" presStyleIdx="4" presStyleCnt="5" custScaleX="235944" custLinFactNeighborX="10005" custLinFactNeighborY="-16012">
        <dgm:presLayoutVars>
          <dgm:bulletEnabled val="1"/>
        </dgm:presLayoutVars>
      </dgm:prSet>
      <dgm:spPr/>
    </dgm:pt>
  </dgm:ptLst>
  <dgm:cxnLst>
    <dgm:cxn modelId="{E0EB6600-71AE-4951-A9D9-AE122EDF0F8D}" type="presOf" srcId="{90BE146E-C727-45FD-85E8-E80EA4D0E25C}" destId="{15B2AEC2-B0FA-4B26-8FC2-A992D1479E12}" srcOrd="1" destOrd="0" presId="urn:microsoft.com/office/officeart/2005/8/layout/process2"/>
    <dgm:cxn modelId="{4A53CC0E-6239-4A8C-A509-644AEF0DE721}" type="presOf" srcId="{90BE146E-C727-45FD-85E8-E80EA4D0E25C}" destId="{2027A918-F440-446F-A7E9-B5872070C03E}" srcOrd="0" destOrd="0" presId="urn:microsoft.com/office/officeart/2005/8/layout/process2"/>
    <dgm:cxn modelId="{6B21475B-13F4-4F8C-98D6-94CFCEA72306}" type="presOf" srcId="{DA61AD59-F8E8-4713-AB69-F9ADBD1DC63C}" destId="{8AED7B3F-CD3F-4EFA-944E-0570D5E77EF7}" srcOrd="0" destOrd="0" presId="urn:microsoft.com/office/officeart/2005/8/layout/process2"/>
    <dgm:cxn modelId="{51CAAA64-EA56-43E8-A226-56DC3B62493A}" type="presOf" srcId="{27C387E3-ED9B-4230-8458-06FDBF3C598A}" destId="{86ED8F52-D2EB-4B9E-A3F0-C1771D5B3A16}" srcOrd="1" destOrd="0" presId="urn:microsoft.com/office/officeart/2005/8/layout/process2"/>
    <dgm:cxn modelId="{19DAA36C-5500-45ED-B8A5-80568F3C98AD}" type="presOf" srcId="{1337503B-C2A1-4A02-A9C1-A20955D6284A}" destId="{E4A569EA-3533-49EB-AD2B-47FB61097208}" srcOrd="1" destOrd="0" presId="urn:microsoft.com/office/officeart/2005/8/layout/process2"/>
    <dgm:cxn modelId="{5CD9216E-4DB1-477A-8C1B-49DD8DB13F61}" type="presOf" srcId="{27C387E3-ED9B-4230-8458-06FDBF3C598A}" destId="{21C73CE4-B9A5-4816-A78E-4D6949E93A01}" srcOrd="0" destOrd="0" presId="urn:microsoft.com/office/officeart/2005/8/layout/process2"/>
    <dgm:cxn modelId="{41155852-D509-45C3-B441-7BAA6C11556F}" type="presOf" srcId="{FAC2D4FD-DA6F-49B5-B125-17AB3F09F3CB}" destId="{28EC9B43-2407-4981-B2AB-5890E9D54B18}" srcOrd="0" destOrd="0" presId="urn:microsoft.com/office/officeart/2005/8/layout/process2"/>
    <dgm:cxn modelId="{09FBA29A-F93B-4B88-9646-EB45363A9AEB}" srcId="{62196383-866D-4F8E-8F37-5B9DA91782B8}" destId="{CA94C8D7-4AC4-4FAE-8D75-0375CFF2BF4C}" srcOrd="4" destOrd="0" parTransId="{D4D85D5D-C621-4147-B886-DDC69194D123}" sibTransId="{EF839AC5-88AA-4A19-AB13-D7C60B4A267E}"/>
    <dgm:cxn modelId="{6ADB259D-43CC-4B1F-A2B0-34AD68F2C33A}" type="presOf" srcId="{CA94C8D7-4AC4-4FAE-8D75-0375CFF2BF4C}" destId="{BC8410BE-8CD2-4960-957B-5E66BE7C8EBF}" srcOrd="0" destOrd="0" presId="urn:microsoft.com/office/officeart/2005/8/layout/process2"/>
    <dgm:cxn modelId="{9A2B7DA8-53C4-41AE-9570-ADBF7BC4748F}" srcId="{62196383-866D-4F8E-8F37-5B9DA91782B8}" destId="{D1D41C48-1007-40A6-83C6-F0A4328EA29B}" srcOrd="1" destOrd="0" parTransId="{EDB34682-7A32-49FA-86F7-9F422DB75673}" sibTransId="{90BE146E-C727-45FD-85E8-E80EA4D0E25C}"/>
    <dgm:cxn modelId="{E007FAAB-D52A-4F2D-8781-39BFDB0B58AD}" type="presOf" srcId="{D1D41C48-1007-40A6-83C6-F0A4328EA29B}" destId="{8C5C6C3A-548C-4B13-8A84-376922F6753D}" srcOrd="0" destOrd="0" presId="urn:microsoft.com/office/officeart/2005/8/layout/process2"/>
    <dgm:cxn modelId="{7DB5A4B4-5F70-49DE-833B-61A1C43D8C46}" srcId="{62196383-866D-4F8E-8F37-5B9DA91782B8}" destId="{FAC2D4FD-DA6F-49B5-B125-17AB3F09F3CB}" srcOrd="3" destOrd="0" parTransId="{D6C63BA7-A039-4C56-9FC7-F59D278CD6B4}" sibTransId="{1337503B-C2A1-4A02-A9C1-A20955D6284A}"/>
    <dgm:cxn modelId="{D02D3BC0-CF1A-474A-B845-2E1309F4A725}" type="presOf" srcId="{A9ED4886-4113-4A7B-94AA-90070D3D4F97}" destId="{69BE7EAF-5888-4C95-97E6-1910B3AB1952}" srcOrd="0" destOrd="0" presId="urn:microsoft.com/office/officeart/2005/8/layout/process2"/>
    <dgm:cxn modelId="{8A15E9CE-945F-4F2E-99DF-B0DA74971D70}" srcId="{62196383-866D-4F8E-8F37-5B9DA91782B8}" destId="{DA61AD59-F8E8-4713-AB69-F9ADBD1DC63C}" srcOrd="2" destOrd="0" parTransId="{160AD2B9-37DB-423A-BE7D-339D72E66332}" sibTransId="{27C387E3-ED9B-4230-8458-06FDBF3C598A}"/>
    <dgm:cxn modelId="{BD9E0BD3-FA9E-4D0A-B1FC-71D83F34D55A}" type="presOf" srcId="{62196383-866D-4F8E-8F37-5B9DA91782B8}" destId="{32259701-2620-4DFC-96C9-FBAE2361F96F}" srcOrd="0" destOrd="0" presId="urn:microsoft.com/office/officeart/2005/8/layout/process2"/>
    <dgm:cxn modelId="{90EDB4D3-E144-4CD8-AE33-B4FCF56D02C6}" type="presOf" srcId="{1337503B-C2A1-4A02-A9C1-A20955D6284A}" destId="{93040297-8F25-4D8D-8A6F-9A11EACA1714}" srcOrd="0" destOrd="0" presId="urn:microsoft.com/office/officeart/2005/8/layout/process2"/>
    <dgm:cxn modelId="{79D5E0E7-BB10-48C4-A314-4BA0B676FF22}" type="presOf" srcId="{C1EF8B92-EE5D-4A63-8539-E251DD1F4876}" destId="{98AE11F5-E82D-4FF9-B1BC-13E0DD9D7BF2}" srcOrd="0" destOrd="0" presId="urn:microsoft.com/office/officeart/2005/8/layout/process2"/>
    <dgm:cxn modelId="{E35101F0-D386-42CF-ACD5-E91DE5339C6E}" type="presOf" srcId="{A9ED4886-4113-4A7B-94AA-90070D3D4F97}" destId="{6816D1B8-0D5A-479C-ADBC-EE380770DEF9}" srcOrd="1" destOrd="0" presId="urn:microsoft.com/office/officeart/2005/8/layout/process2"/>
    <dgm:cxn modelId="{3D95C4F5-3FE7-4ADA-B769-806F719464CC}" srcId="{62196383-866D-4F8E-8F37-5B9DA91782B8}" destId="{C1EF8B92-EE5D-4A63-8539-E251DD1F4876}" srcOrd="0" destOrd="0" parTransId="{AFEFAC3A-D5FB-44CD-8799-F406453D2ED2}" sibTransId="{A9ED4886-4113-4A7B-94AA-90070D3D4F97}"/>
    <dgm:cxn modelId="{06D3A918-6D7C-4CBC-A32D-AC46257D0152}" type="presParOf" srcId="{32259701-2620-4DFC-96C9-FBAE2361F96F}" destId="{98AE11F5-E82D-4FF9-B1BC-13E0DD9D7BF2}" srcOrd="0" destOrd="0" presId="urn:microsoft.com/office/officeart/2005/8/layout/process2"/>
    <dgm:cxn modelId="{6572E22B-A746-4060-9D68-0A2EA8F766C0}" type="presParOf" srcId="{32259701-2620-4DFC-96C9-FBAE2361F96F}" destId="{69BE7EAF-5888-4C95-97E6-1910B3AB1952}" srcOrd="1" destOrd="0" presId="urn:microsoft.com/office/officeart/2005/8/layout/process2"/>
    <dgm:cxn modelId="{F598A553-2BA0-4EA3-8F2C-F75CC75B47B7}" type="presParOf" srcId="{69BE7EAF-5888-4C95-97E6-1910B3AB1952}" destId="{6816D1B8-0D5A-479C-ADBC-EE380770DEF9}" srcOrd="0" destOrd="0" presId="urn:microsoft.com/office/officeart/2005/8/layout/process2"/>
    <dgm:cxn modelId="{893B7B38-3FCC-43AF-A6F8-30567861FD63}" type="presParOf" srcId="{32259701-2620-4DFC-96C9-FBAE2361F96F}" destId="{8C5C6C3A-548C-4B13-8A84-376922F6753D}" srcOrd="2" destOrd="0" presId="urn:microsoft.com/office/officeart/2005/8/layout/process2"/>
    <dgm:cxn modelId="{5C1E06F4-5C1E-4E91-AFDB-824531ED7138}" type="presParOf" srcId="{32259701-2620-4DFC-96C9-FBAE2361F96F}" destId="{2027A918-F440-446F-A7E9-B5872070C03E}" srcOrd="3" destOrd="0" presId="urn:microsoft.com/office/officeart/2005/8/layout/process2"/>
    <dgm:cxn modelId="{CB20A0AD-7227-4AED-A8ED-257014235E91}" type="presParOf" srcId="{2027A918-F440-446F-A7E9-B5872070C03E}" destId="{15B2AEC2-B0FA-4B26-8FC2-A992D1479E12}" srcOrd="0" destOrd="0" presId="urn:microsoft.com/office/officeart/2005/8/layout/process2"/>
    <dgm:cxn modelId="{0F85FC72-4579-47E4-88F8-0012CCAC8C37}" type="presParOf" srcId="{32259701-2620-4DFC-96C9-FBAE2361F96F}" destId="{8AED7B3F-CD3F-4EFA-944E-0570D5E77EF7}" srcOrd="4" destOrd="0" presId="urn:microsoft.com/office/officeart/2005/8/layout/process2"/>
    <dgm:cxn modelId="{7B5F1F49-4FA2-469F-B81C-4B415B169177}" type="presParOf" srcId="{32259701-2620-4DFC-96C9-FBAE2361F96F}" destId="{21C73CE4-B9A5-4816-A78E-4D6949E93A01}" srcOrd="5" destOrd="0" presId="urn:microsoft.com/office/officeart/2005/8/layout/process2"/>
    <dgm:cxn modelId="{4885808A-E773-4198-A257-68268BC50A78}" type="presParOf" srcId="{21C73CE4-B9A5-4816-A78E-4D6949E93A01}" destId="{86ED8F52-D2EB-4B9E-A3F0-C1771D5B3A16}" srcOrd="0" destOrd="0" presId="urn:microsoft.com/office/officeart/2005/8/layout/process2"/>
    <dgm:cxn modelId="{A1A2B083-A169-4F3C-8E45-C4915DDF2753}" type="presParOf" srcId="{32259701-2620-4DFC-96C9-FBAE2361F96F}" destId="{28EC9B43-2407-4981-B2AB-5890E9D54B18}" srcOrd="6" destOrd="0" presId="urn:microsoft.com/office/officeart/2005/8/layout/process2"/>
    <dgm:cxn modelId="{3B7DE5FC-3CB7-4E1B-9567-200D71FD43C9}" type="presParOf" srcId="{32259701-2620-4DFC-96C9-FBAE2361F96F}" destId="{93040297-8F25-4D8D-8A6F-9A11EACA1714}" srcOrd="7" destOrd="0" presId="urn:microsoft.com/office/officeart/2005/8/layout/process2"/>
    <dgm:cxn modelId="{BED1D348-A954-4A04-9CB8-4A324377BFD7}" type="presParOf" srcId="{93040297-8F25-4D8D-8A6F-9A11EACA1714}" destId="{E4A569EA-3533-49EB-AD2B-47FB61097208}" srcOrd="0" destOrd="0" presId="urn:microsoft.com/office/officeart/2005/8/layout/process2"/>
    <dgm:cxn modelId="{13F6FFB9-F2D5-4709-831F-9602E1979FA4}" type="presParOf" srcId="{32259701-2620-4DFC-96C9-FBAE2361F96F}" destId="{BC8410BE-8CD2-4960-957B-5E66BE7C8EBF}" srcOrd="8"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BA59CED-5726-4237-8110-F4BA5C822CAB}" type="doc">
      <dgm:prSet loTypeId="urn:microsoft.com/office/officeart/2008/layout/VerticalAccentList" loCatId="list" qsTypeId="urn:microsoft.com/office/officeart/2005/8/quickstyle/simple1" qsCatId="simple" csTypeId="urn:microsoft.com/office/officeart/2005/8/colors/accent1_2" csCatId="accent1" phldr="1"/>
      <dgm:spPr/>
      <dgm:t>
        <a:bodyPr/>
        <a:lstStyle/>
        <a:p>
          <a:endParaRPr lang="en-US"/>
        </a:p>
      </dgm:t>
    </dgm:pt>
    <dgm:pt modelId="{DB414251-C1AC-42A3-AE5A-49794A52221A}">
      <dgm:prSet phldrT="[Text]"/>
      <dgm:spPr/>
      <dgm:t>
        <a:bodyPr/>
        <a:lstStyle/>
        <a:p>
          <a:r>
            <a:rPr lang="en-US" dirty="0">
              <a:latin typeface="Arial" panose="020B0604020202020204" pitchFamily="34" charset="0"/>
              <a:cs typeface="Arial" panose="020B0604020202020204" pitchFamily="34" charset="0"/>
            </a:rPr>
            <a:t>The cost of failure</a:t>
          </a:r>
        </a:p>
      </dgm:t>
    </dgm:pt>
    <dgm:pt modelId="{6634C769-078A-4A24-B136-55E2A3767022}" type="parTrans" cxnId="{C0ACDC0D-503C-41C1-B3B8-E7C5CEDBE3B7}">
      <dgm:prSet/>
      <dgm:spPr/>
      <dgm:t>
        <a:bodyPr/>
        <a:lstStyle/>
        <a:p>
          <a:endParaRPr lang="en-US">
            <a:latin typeface="Arial" panose="020B0604020202020204" pitchFamily="34" charset="0"/>
            <a:cs typeface="Arial" panose="020B0604020202020204" pitchFamily="34" charset="0"/>
          </a:endParaRPr>
        </a:p>
      </dgm:t>
    </dgm:pt>
    <dgm:pt modelId="{00678738-6937-4114-A31D-5877FD01613D}" type="sibTrans" cxnId="{C0ACDC0D-503C-41C1-B3B8-E7C5CEDBE3B7}">
      <dgm:prSet/>
      <dgm:spPr/>
      <dgm:t>
        <a:bodyPr/>
        <a:lstStyle/>
        <a:p>
          <a:endParaRPr lang="en-US">
            <a:latin typeface="Arial" panose="020B0604020202020204" pitchFamily="34" charset="0"/>
            <a:cs typeface="Arial" panose="020B0604020202020204" pitchFamily="34" charset="0"/>
          </a:endParaRPr>
        </a:p>
      </dgm:t>
    </dgm:pt>
    <dgm:pt modelId="{166D07C3-3528-4DC3-9E09-B8D75FD742FF}">
      <dgm:prSet phldrT="[Text]"/>
      <dgm:spPr/>
      <dgm:t>
        <a:bodyPr/>
        <a:lstStyle/>
        <a:p>
          <a:r>
            <a:rPr lang="en-US" dirty="0">
              <a:latin typeface="Arial" panose="020B0604020202020204" pitchFamily="34" charset="0"/>
              <a:cs typeface="Arial" panose="020B0604020202020204" pitchFamily="34" charset="0"/>
            </a:rPr>
            <a:t>The evidence</a:t>
          </a:r>
        </a:p>
      </dgm:t>
    </dgm:pt>
    <dgm:pt modelId="{507FA02D-36A3-4790-9589-4AF4081B3C14}" type="parTrans" cxnId="{3BDBC14B-B4E5-471B-8EEE-EE20CF15D98D}">
      <dgm:prSet/>
      <dgm:spPr/>
      <dgm:t>
        <a:bodyPr/>
        <a:lstStyle/>
        <a:p>
          <a:endParaRPr lang="en-US">
            <a:latin typeface="Arial" panose="020B0604020202020204" pitchFamily="34" charset="0"/>
            <a:cs typeface="Arial" panose="020B0604020202020204" pitchFamily="34" charset="0"/>
          </a:endParaRPr>
        </a:p>
      </dgm:t>
    </dgm:pt>
    <dgm:pt modelId="{EE78BF7C-0341-49F3-815E-3767E40581BA}" type="sibTrans" cxnId="{3BDBC14B-B4E5-471B-8EEE-EE20CF15D98D}">
      <dgm:prSet/>
      <dgm:spPr/>
      <dgm:t>
        <a:bodyPr/>
        <a:lstStyle/>
        <a:p>
          <a:endParaRPr lang="en-US">
            <a:latin typeface="Arial" panose="020B0604020202020204" pitchFamily="34" charset="0"/>
            <a:cs typeface="Arial" panose="020B0604020202020204" pitchFamily="34" charset="0"/>
          </a:endParaRPr>
        </a:p>
      </dgm:t>
    </dgm:pt>
    <dgm:pt modelId="{9A9B8CDE-2AF2-4FC8-913C-70DF93868AA7}">
      <dgm:prSet phldrT="[Text]"/>
      <dgm:spPr/>
      <dgm:t>
        <a:bodyPr/>
        <a:lstStyle/>
        <a:p>
          <a:r>
            <a:rPr lang="en-US" dirty="0">
              <a:latin typeface="Arial" panose="020B0604020202020204" pitchFamily="34" charset="0"/>
              <a:cs typeface="Arial" panose="020B0604020202020204" pitchFamily="34" charset="0"/>
            </a:rPr>
            <a:t>The business case</a:t>
          </a:r>
        </a:p>
      </dgm:t>
    </dgm:pt>
    <dgm:pt modelId="{7E638A5D-FF12-4261-A5F0-FBB850F6EC6E}" type="parTrans" cxnId="{E05F2770-45C6-457C-9188-0B5D89ADB3E5}">
      <dgm:prSet/>
      <dgm:spPr/>
      <dgm:t>
        <a:bodyPr/>
        <a:lstStyle/>
        <a:p>
          <a:endParaRPr lang="en-US">
            <a:latin typeface="Arial" panose="020B0604020202020204" pitchFamily="34" charset="0"/>
            <a:cs typeface="Arial" panose="020B0604020202020204" pitchFamily="34" charset="0"/>
          </a:endParaRPr>
        </a:p>
      </dgm:t>
    </dgm:pt>
    <dgm:pt modelId="{4DC2D6A5-451D-4BBB-A49B-785B2D18D6AC}" type="sibTrans" cxnId="{E05F2770-45C6-457C-9188-0B5D89ADB3E5}">
      <dgm:prSet/>
      <dgm:spPr/>
      <dgm:t>
        <a:bodyPr/>
        <a:lstStyle/>
        <a:p>
          <a:endParaRPr lang="en-US">
            <a:latin typeface="Arial" panose="020B0604020202020204" pitchFamily="34" charset="0"/>
            <a:cs typeface="Arial" panose="020B0604020202020204" pitchFamily="34" charset="0"/>
          </a:endParaRPr>
        </a:p>
      </dgm:t>
    </dgm:pt>
    <dgm:pt modelId="{45AB44FA-349E-4D55-ACB2-4AA9D40FFE22}">
      <dgm:prSet phldrT="[Text]"/>
      <dgm:spPr/>
      <dgm:t>
        <a:bodyPr/>
        <a:lstStyle/>
        <a:p>
          <a:r>
            <a:rPr lang="en-US" dirty="0">
              <a:latin typeface="Arial" panose="020B0604020202020204" pitchFamily="34" charset="0"/>
              <a:cs typeface="Arial" panose="020B0604020202020204" pitchFamily="34" charset="0"/>
            </a:rPr>
            <a:t>Implementation and service redesign</a:t>
          </a:r>
        </a:p>
      </dgm:t>
    </dgm:pt>
    <dgm:pt modelId="{8F9A87CE-126F-4B4A-8CB0-03F2FA21CC5C}" type="parTrans" cxnId="{E0FC323B-7F4C-4453-9426-B772FBD2AA78}">
      <dgm:prSet/>
      <dgm:spPr/>
      <dgm:t>
        <a:bodyPr/>
        <a:lstStyle/>
        <a:p>
          <a:endParaRPr lang="en-US">
            <a:latin typeface="Arial" panose="020B0604020202020204" pitchFamily="34" charset="0"/>
            <a:cs typeface="Arial" panose="020B0604020202020204" pitchFamily="34" charset="0"/>
          </a:endParaRPr>
        </a:p>
      </dgm:t>
    </dgm:pt>
    <dgm:pt modelId="{3E96A204-3634-4D2E-85C0-3DEE72D4D624}" type="sibTrans" cxnId="{E0FC323B-7F4C-4453-9426-B772FBD2AA78}">
      <dgm:prSet/>
      <dgm:spPr/>
      <dgm:t>
        <a:bodyPr/>
        <a:lstStyle/>
        <a:p>
          <a:endParaRPr lang="en-US">
            <a:latin typeface="Arial" panose="020B0604020202020204" pitchFamily="34" charset="0"/>
            <a:cs typeface="Arial" panose="020B0604020202020204" pitchFamily="34" charset="0"/>
          </a:endParaRPr>
        </a:p>
      </dgm:t>
    </dgm:pt>
    <dgm:pt modelId="{E8D52950-0207-4478-B942-E200F7322142}">
      <dgm:prSet phldrT="[Text]"/>
      <dgm:spPr/>
      <dgm:t>
        <a:bodyPr/>
        <a:lstStyle/>
        <a:p>
          <a:r>
            <a:rPr lang="en-US" dirty="0">
              <a:latin typeface="Arial" panose="020B0604020202020204" pitchFamily="34" charset="0"/>
              <a:cs typeface="Arial" panose="020B0604020202020204" pitchFamily="34" charset="0"/>
            </a:rPr>
            <a:t>The challenge</a:t>
          </a:r>
        </a:p>
      </dgm:t>
    </dgm:pt>
    <dgm:pt modelId="{29DCACCB-D711-4578-9FE8-3AFBF9E10F31}" type="parTrans" cxnId="{147BF178-E958-4199-8942-E95E8D5AC4CE}">
      <dgm:prSet/>
      <dgm:spPr/>
      <dgm:t>
        <a:bodyPr/>
        <a:lstStyle/>
        <a:p>
          <a:endParaRPr lang="en-US"/>
        </a:p>
      </dgm:t>
    </dgm:pt>
    <dgm:pt modelId="{F7C94B9D-D453-4F1D-8D12-4F3DC0CC1CC0}" type="sibTrans" cxnId="{147BF178-E958-4199-8942-E95E8D5AC4CE}">
      <dgm:prSet/>
      <dgm:spPr/>
      <dgm:t>
        <a:bodyPr/>
        <a:lstStyle/>
        <a:p>
          <a:endParaRPr lang="en-US"/>
        </a:p>
      </dgm:t>
    </dgm:pt>
    <dgm:pt modelId="{3137AAF2-B5F5-4397-8B3E-08CFB095E26A}" type="pres">
      <dgm:prSet presAssocID="{6BA59CED-5726-4237-8110-F4BA5C822CAB}" presName="Name0" presStyleCnt="0">
        <dgm:presLayoutVars>
          <dgm:chMax/>
          <dgm:chPref/>
          <dgm:dir/>
        </dgm:presLayoutVars>
      </dgm:prSet>
      <dgm:spPr/>
    </dgm:pt>
    <dgm:pt modelId="{F6D8F8AF-4C17-43F4-9F9B-BC21331E9EA2}" type="pres">
      <dgm:prSet presAssocID="{E8D52950-0207-4478-B942-E200F7322142}" presName="parenttextcomposite" presStyleCnt="0"/>
      <dgm:spPr/>
    </dgm:pt>
    <dgm:pt modelId="{0FC82392-457B-412F-B906-D808A7343CC2}" type="pres">
      <dgm:prSet presAssocID="{E8D52950-0207-4478-B942-E200F7322142}" presName="parenttext" presStyleLbl="revTx" presStyleIdx="0" presStyleCnt="5">
        <dgm:presLayoutVars>
          <dgm:chMax/>
          <dgm:chPref val="2"/>
          <dgm:bulletEnabled val="1"/>
        </dgm:presLayoutVars>
      </dgm:prSet>
      <dgm:spPr/>
    </dgm:pt>
    <dgm:pt modelId="{17B838FA-5177-41C8-91CF-96E6E42CA09D}" type="pres">
      <dgm:prSet presAssocID="{E8D52950-0207-4478-B942-E200F7322142}" presName="parallelogramComposite" presStyleCnt="0"/>
      <dgm:spPr/>
    </dgm:pt>
    <dgm:pt modelId="{2BC91B65-35E4-430C-B00C-AE7BE45210DD}" type="pres">
      <dgm:prSet presAssocID="{E8D52950-0207-4478-B942-E200F7322142}" presName="parallelogram1" presStyleLbl="alignNode1" presStyleIdx="0" presStyleCnt="35"/>
      <dgm:spPr/>
    </dgm:pt>
    <dgm:pt modelId="{9C4A299A-8A49-4685-94CF-C46E8700C018}" type="pres">
      <dgm:prSet presAssocID="{E8D52950-0207-4478-B942-E200F7322142}" presName="parallelogram2" presStyleLbl="alignNode1" presStyleIdx="1" presStyleCnt="35"/>
      <dgm:spPr/>
    </dgm:pt>
    <dgm:pt modelId="{80514BAC-D16E-40C0-8D06-52B01F422CF8}" type="pres">
      <dgm:prSet presAssocID="{E8D52950-0207-4478-B942-E200F7322142}" presName="parallelogram3" presStyleLbl="alignNode1" presStyleIdx="2" presStyleCnt="35"/>
      <dgm:spPr/>
    </dgm:pt>
    <dgm:pt modelId="{30184FE8-62C6-4310-80EA-E5EE0E5A852E}" type="pres">
      <dgm:prSet presAssocID="{E8D52950-0207-4478-B942-E200F7322142}" presName="parallelogram4" presStyleLbl="alignNode1" presStyleIdx="3" presStyleCnt="35"/>
      <dgm:spPr/>
    </dgm:pt>
    <dgm:pt modelId="{E79410EF-1FDE-4858-9026-3D790F82CC2E}" type="pres">
      <dgm:prSet presAssocID="{E8D52950-0207-4478-B942-E200F7322142}" presName="parallelogram5" presStyleLbl="alignNode1" presStyleIdx="4" presStyleCnt="35"/>
      <dgm:spPr/>
    </dgm:pt>
    <dgm:pt modelId="{87BBD325-778F-46E0-8B67-0EAC2E0D7D56}" type="pres">
      <dgm:prSet presAssocID="{E8D52950-0207-4478-B942-E200F7322142}" presName="parallelogram6" presStyleLbl="alignNode1" presStyleIdx="5" presStyleCnt="35"/>
      <dgm:spPr/>
    </dgm:pt>
    <dgm:pt modelId="{7B842AF1-F363-4CA4-B36D-D755BC14CE38}" type="pres">
      <dgm:prSet presAssocID="{E8D52950-0207-4478-B942-E200F7322142}" presName="parallelogram7" presStyleLbl="alignNode1" presStyleIdx="6" presStyleCnt="35"/>
      <dgm:spPr/>
    </dgm:pt>
    <dgm:pt modelId="{D6A5EB3F-963B-41D9-89AA-E914EA3EE5D2}" type="pres">
      <dgm:prSet presAssocID="{F7C94B9D-D453-4F1D-8D12-4F3DC0CC1CC0}" presName="sibTrans" presStyleCnt="0"/>
      <dgm:spPr/>
    </dgm:pt>
    <dgm:pt modelId="{61A16BDD-67EF-4278-BCEE-1DAEC3E1EE0F}" type="pres">
      <dgm:prSet presAssocID="{DB414251-C1AC-42A3-AE5A-49794A52221A}" presName="parenttextcomposite" presStyleCnt="0"/>
      <dgm:spPr/>
    </dgm:pt>
    <dgm:pt modelId="{C59B18C8-90FF-4E49-8FC7-33D26A527EF5}" type="pres">
      <dgm:prSet presAssocID="{DB414251-C1AC-42A3-AE5A-49794A52221A}" presName="parenttext" presStyleLbl="revTx" presStyleIdx="1" presStyleCnt="5">
        <dgm:presLayoutVars>
          <dgm:chMax/>
          <dgm:chPref val="2"/>
          <dgm:bulletEnabled val="1"/>
        </dgm:presLayoutVars>
      </dgm:prSet>
      <dgm:spPr/>
    </dgm:pt>
    <dgm:pt modelId="{4A2D294C-343D-4E3A-9947-6C00425E04E1}" type="pres">
      <dgm:prSet presAssocID="{DB414251-C1AC-42A3-AE5A-49794A52221A}" presName="parallelogramComposite" presStyleCnt="0"/>
      <dgm:spPr/>
    </dgm:pt>
    <dgm:pt modelId="{556CAFED-43F9-4278-9C6D-60B8182B0E2F}" type="pres">
      <dgm:prSet presAssocID="{DB414251-C1AC-42A3-AE5A-49794A52221A}" presName="parallelogram1" presStyleLbl="alignNode1" presStyleIdx="7" presStyleCnt="35"/>
      <dgm:spPr/>
    </dgm:pt>
    <dgm:pt modelId="{22ED36D6-EBF9-49DD-9D33-FFE6F5014265}" type="pres">
      <dgm:prSet presAssocID="{DB414251-C1AC-42A3-AE5A-49794A52221A}" presName="parallelogram2" presStyleLbl="alignNode1" presStyleIdx="8" presStyleCnt="35"/>
      <dgm:spPr/>
    </dgm:pt>
    <dgm:pt modelId="{525AE709-18CD-4B78-ACF3-B2DCF0CA897F}" type="pres">
      <dgm:prSet presAssocID="{DB414251-C1AC-42A3-AE5A-49794A52221A}" presName="parallelogram3" presStyleLbl="alignNode1" presStyleIdx="9" presStyleCnt="35"/>
      <dgm:spPr/>
    </dgm:pt>
    <dgm:pt modelId="{1D018D6C-7EE6-41F5-B191-C83F00CC5E44}" type="pres">
      <dgm:prSet presAssocID="{DB414251-C1AC-42A3-AE5A-49794A52221A}" presName="parallelogram4" presStyleLbl="alignNode1" presStyleIdx="10" presStyleCnt="35"/>
      <dgm:spPr/>
    </dgm:pt>
    <dgm:pt modelId="{EFF55A7D-EDCD-4EE5-BBD1-9DA977C84F9C}" type="pres">
      <dgm:prSet presAssocID="{DB414251-C1AC-42A3-AE5A-49794A52221A}" presName="parallelogram5" presStyleLbl="alignNode1" presStyleIdx="11" presStyleCnt="35"/>
      <dgm:spPr/>
    </dgm:pt>
    <dgm:pt modelId="{8766CE5D-897A-435F-B876-9B7349C2F8E4}" type="pres">
      <dgm:prSet presAssocID="{DB414251-C1AC-42A3-AE5A-49794A52221A}" presName="parallelogram6" presStyleLbl="alignNode1" presStyleIdx="12" presStyleCnt="35"/>
      <dgm:spPr/>
    </dgm:pt>
    <dgm:pt modelId="{04CEA3FD-F9DE-4FBC-8B16-E1023A59EEAC}" type="pres">
      <dgm:prSet presAssocID="{DB414251-C1AC-42A3-AE5A-49794A52221A}" presName="parallelogram7" presStyleLbl="alignNode1" presStyleIdx="13" presStyleCnt="35"/>
      <dgm:spPr/>
    </dgm:pt>
    <dgm:pt modelId="{097435D7-0DBA-49DE-8D8F-54B1AB9B3659}" type="pres">
      <dgm:prSet presAssocID="{00678738-6937-4114-A31D-5877FD01613D}" presName="sibTrans" presStyleCnt="0"/>
      <dgm:spPr/>
    </dgm:pt>
    <dgm:pt modelId="{CF7FAF59-B0D2-465A-887C-62BEE7C8FA91}" type="pres">
      <dgm:prSet presAssocID="{166D07C3-3528-4DC3-9E09-B8D75FD742FF}" presName="parenttextcomposite" presStyleCnt="0"/>
      <dgm:spPr/>
    </dgm:pt>
    <dgm:pt modelId="{3C51310B-5948-42F1-9728-89F3031DE199}" type="pres">
      <dgm:prSet presAssocID="{166D07C3-3528-4DC3-9E09-B8D75FD742FF}" presName="parenttext" presStyleLbl="revTx" presStyleIdx="2" presStyleCnt="5">
        <dgm:presLayoutVars>
          <dgm:chMax/>
          <dgm:chPref val="2"/>
          <dgm:bulletEnabled val="1"/>
        </dgm:presLayoutVars>
      </dgm:prSet>
      <dgm:spPr/>
    </dgm:pt>
    <dgm:pt modelId="{4AFE6243-C0ED-47DD-AE40-04DC49D90948}" type="pres">
      <dgm:prSet presAssocID="{166D07C3-3528-4DC3-9E09-B8D75FD742FF}" presName="parallelogramComposite" presStyleCnt="0"/>
      <dgm:spPr/>
    </dgm:pt>
    <dgm:pt modelId="{7EF3B5E4-AEB9-4883-B104-1286C05078D0}" type="pres">
      <dgm:prSet presAssocID="{166D07C3-3528-4DC3-9E09-B8D75FD742FF}" presName="parallelogram1" presStyleLbl="alignNode1" presStyleIdx="14" presStyleCnt="35"/>
      <dgm:spPr/>
    </dgm:pt>
    <dgm:pt modelId="{1D856D22-B280-4656-94CF-63DF3BBA0F7A}" type="pres">
      <dgm:prSet presAssocID="{166D07C3-3528-4DC3-9E09-B8D75FD742FF}" presName="parallelogram2" presStyleLbl="alignNode1" presStyleIdx="15" presStyleCnt="35"/>
      <dgm:spPr/>
    </dgm:pt>
    <dgm:pt modelId="{F3E2182D-0856-4C98-BF4B-B94ED801B583}" type="pres">
      <dgm:prSet presAssocID="{166D07C3-3528-4DC3-9E09-B8D75FD742FF}" presName="parallelogram3" presStyleLbl="alignNode1" presStyleIdx="16" presStyleCnt="35"/>
      <dgm:spPr/>
    </dgm:pt>
    <dgm:pt modelId="{8A90C63A-6E5C-4BD7-9C24-CC21695FA052}" type="pres">
      <dgm:prSet presAssocID="{166D07C3-3528-4DC3-9E09-B8D75FD742FF}" presName="parallelogram4" presStyleLbl="alignNode1" presStyleIdx="17" presStyleCnt="35"/>
      <dgm:spPr/>
    </dgm:pt>
    <dgm:pt modelId="{5B4CD91D-0C2D-41F4-936D-BDA952821814}" type="pres">
      <dgm:prSet presAssocID="{166D07C3-3528-4DC3-9E09-B8D75FD742FF}" presName="parallelogram5" presStyleLbl="alignNode1" presStyleIdx="18" presStyleCnt="35"/>
      <dgm:spPr/>
    </dgm:pt>
    <dgm:pt modelId="{90426880-94BB-4B8A-988B-438E05364FD6}" type="pres">
      <dgm:prSet presAssocID="{166D07C3-3528-4DC3-9E09-B8D75FD742FF}" presName="parallelogram6" presStyleLbl="alignNode1" presStyleIdx="19" presStyleCnt="35"/>
      <dgm:spPr/>
    </dgm:pt>
    <dgm:pt modelId="{AA3140E7-E147-4CA9-BBC6-B96E19526484}" type="pres">
      <dgm:prSet presAssocID="{166D07C3-3528-4DC3-9E09-B8D75FD742FF}" presName="parallelogram7" presStyleLbl="alignNode1" presStyleIdx="20" presStyleCnt="35"/>
      <dgm:spPr/>
    </dgm:pt>
    <dgm:pt modelId="{9E4A8BE4-D305-4B30-B8AF-D73A0BD68EBE}" type="pres">
      <dgm:prSet presAssocID="{EE78BF7C-0341-49F3-815E-3767E40581BA}" presName="sibTrans" presStyleCnt="0"/>
      <dgm:spPr/>
    </dgm:pt>
    <dgm:pt modelId="{B71F2CE6-FB11-49E8-B6C7-93D803897120}" type="pres">
      <dgm:prSet presAssocID="{9A9B8CDE-2AF2-4FC8-913C-70DF93868AA7}" presName="parenttextcomposite" presStyleCnt="0"/>
      <dgm:spPr/>
    </dgm:pt>
    <dgm:pt modelId="{1194CA41-4A1D-41F4-AE90-41090FA80363}" type="pres">
      <dgm:prSet presAssocID="{9A9B8CDE-2AF2-4FC8-913C-70DF93868AA7}" presName="parenttext" presStyleLbl="revTx" presStyleIdx="3" presStyleCnt="5">
        <dgm:presLayoutVars>
          <dgm:chMax/>
          <dgm:chPref val="2"/>
          <dgm:bulletEnabled val="1"/>
        </dgm:presLayoutVars>
      </dgm:prSet>
      <dgm:spPr/>
    </dgm:pt>
    <dgm:pt modelId="{DE35EA49-E3A0-4500-987F-35D2838E7987}" type="pres">
      <dgm:prSet presAssocID="{9A9B8CDE-2AF2-4FC8-913C-70DF93868AA7}" presName="parallelogramComposite" presStyleCnt="0"/>
      <dgm:spPr/>
    </dgm:pt>
    <dgm:pt modelId="{4BB8AE68-9377-4994-A1AE-3385F71ACEA8}" type="pres">
      <dgm:prSet presAssocID="{9A9B8CDE-2AF2-4FC8-913C-70DF93868AA7}" presName="parallelogram1" presStyleLbl="alignNode1" presStyleIdx="21" presStyleCnt="35"/>
      <dgm:spPr/>
    </dgm:pt>
    <dgm:pt modelId="{58E12CD2-D5C6-4DAF-8014-ABEF2D17AFC9}" type="pres">
      <dgm:prSet presAssocID="{9A9B8CDE-2AF2-4FC8-913C-70DF93868AA7}" presName="parallelogram2" presStyleLbl="alignNode1" presStyleIdx="22" presStyleCnt="35"/>
      <dgm:spPr/>
    </dgm:pt>
    <dgm:pt modelId="{A3554288-6903-471A-A25B-BFD9D3D3040D}" type="pres">
      <dgm:prSet presAssocID="{9A9B8CDE-2AF2-4FC8-913C-70DF93868AA7}" presName="parallelogram3" presStyleLbl="alignNode1" presStyleIdx="23" presStyleCnt="35"/>
      <dgm:spPr/>
    </dgm:pt>
    <dgm:pt modelId="{0E55A2C0-7C7E-4662-900B-0CD8F03870E5}" type="pres">
      <dgm:prSet presAssocID="{9A9B8CDE-2AF2-4FC8-913C-70DF93868AA7}" presName="parallelogram4" presStyleLbl="alignNode1" presStyleIdx="24" presStyleCnt="35"/>
      <dgm:spPr/>
    </dgm:pt>
    <dgm:pt modelId="{A25CF38B-EAB4-453D-9602-29344FB576E8}" type="pres">
      <dgm:prSet presAssocID="{9A9B8CDE-2AF2-4FC8-913C-70DF93868AA7}" presName="parallelogram5" presStyleLbl="alignNode1" presStyleIdx="25" presStyleCnt="35"/>
      <dgm:spPr/>
    </dgm:pt>
    <dgm:pt modelId="{37B263F6-1B53-4228-9CCA-A764A922618C}" type="pres">
      <dgm:prSet presAssocID="{9A9B8CDE-2AF2-4FC8-913C-70DF93868AA7}" presName="parallelogram6" presStyleLbl="alignNode1" presStyleIdx="26" presStyleCnt="35"/>
      <dgm:spPr/>
    </dgm:pt>
    <dgm:pt modelId="{7E14F22E-CDD3-4FB3-A494-321DC4863E21}" type="pres">
      <dgm:prSet presAssocID="{9A9B8CDE-2AF2-4FC8-913C-70DF93868AA7}" presName="parallelogram7" presStyleLbl="alignNode1" presStyleIdx="27" presStyleCnt="35"/>
      <dgm:spPr/>
    </dgm:pt>
    <dgm:pt modelId="{5B8BEAB0-B264-4F06-86E8-6053760D4587}" type="pres">
      <dgm:prSet presAssocID="{4DC2D6A5-451D-4BBB-A49B-785B2D18D6AC}" presName="sibTrans" presStyleCnt="0"/>
      <dgm:spPr/>
    </dgm:pt>
    <dgm:pt modelId="{AC9A85D4-9AFD-4C34-B0D2-BDCA519EB515}" type="pres">
      <dgm:prSet presAssocID="{45AB44FA-349E-4D55-ACB2-4AA9D40FFE22}" presName="parenttextcomposite" presStyleCnt="0"/>
      <dgm:spPr/>
    </dgm:pt>
    <dgm:pt modelId="{08A3AAE7-339D-495C-93F7-B633FD662DCF}" type="pres">
      <dgm:prSet presAssocID="{45AB44FA-349E-4D55-ACB2-4AA9D40FFE22}" presName="parenttext" presStyleLbl="revTx" presStyleIdx="4" presStyleCnt="5">
        <dgm:presLayoutVars>
          <dgm:chMax/>
          <dgm:chPref val="2"/>
          <dgm:bulletEnabled val="1"/>
        </dgm:presLayoutVars>
      </dgm:prSet>
      <dgm:spPr/>
    </dgm:pt>
    <dgm:pt modelId="{94262A35-55D7-4341-A307-678B9751462D}" type="pres">
      <dgm:prSet presAssocID="{45AB44FA-349E-4D55-ACB2-4AA9D40FFE22}" presName="parallelogramComposite" presStyleCnt="0"/>
      <dgm:spPr/>
    </dgm:pt>
    <dgm:pt modelId="{F4EDBB98-F7DE-4525-9F00-CCAE4F1CC6BA}" type="pres">
      <dgm:prSet presAssocID="{45AB44FA-349E-4D55-ACB2-4AA9D40FFE22}" presName="parallelogram1" presStyleLbl="alignNode1" presStyleIdx="28" presStyleCnt="35"/>
      <dgm:spPr>
        <a:solidFill>
          <a:schemeClr val="accent2"/>
        </a:solidFill>
      </dgm:spPr>
    </dgm:pt>
    <dgm:pt modelId="{5C3B495A-B6F9-4E27-B744-0BF9C434E019}" type="pres">
      <dgm:prSet presAssocID="{45AB44FA-349E-4D55-ACB2-4AA9D40FFE22}" presName="parallelogram2" presStyleLbl="alignNode1" presStyleIdx="29" presStyleCnt="35"/>
      <dgm:spPr>
        <a:solidFill>
          <a:schemeClr val="accent2"/>
        </a:solidFill>
      </dgm:spPr>
    </dgm:pt>
    <dgm:pt modelId="{861C4EA3-F7FC-491D-B171-5F14E692D3D6}" type="pres">
      <dgm:prSet presAssocID="{45AB44FA-349E-4D55-ACB2-4AA9D40FFE22}" presName="parallelogram3" presStyleLbl="alignNode1" presStyleIdx="30" presStyleCnt="35"/>
      <dgm:spPr>
        <a:solidFill>
          <a:schemeClr val="accent2"/>
        </a:solidFill>
      </dgm:spPr>
    </dgm:pt>
    <dgm:pt modelId="{67F03860-9F91-45C1-9B89-182BE20820BB}" type="pres">
      <dgm:prSet presAssocID="{45AB44FA-349E-4D55-ACB2-4AA9D40FFE22}" presName="parallelogram4" presStyleLbl="alignNode1" presStyleIdx="31" presStyleCnt="35"/>
      <dgm:spPr>
        <a:solidFill>
          <a:schemeClr val="accent2"/>
        </a:solidFill>
      </dgm:spPr>
    </dgm:pt>
    <dgm:pt modelId="{87BA386B-A65A-4C94-AE6A-773B1117133F}" type="pres">
      <dgm:prSet presAssocID="{45AB44FA-349E-4D55-ACB2-4AA9D40FFE22}" presName="parallelogram5" presStyleLbl="alignNode1" presStyleIdx="32" presStyleCnt="35"/>
      <dgm:spPr>
        <a:solidFill>
          <a:schemeClr val="accent2"/>
        </a:solidFill>
      </dgm:spPr>
    </dgm:pt>
    <dgm:pt modelId="{D64952B3-3523-49E7-B9D6-3B4D668405E8}" type="pres">
      <dgm:prSet presAssocID="{45AB44FA-349E-4D55-ACB2-4AA9D40FFE22}" presName="parallelogram6" presStyleLbl="alignNode1" presStyleIdx="33" presStyleCnt="35"/>
      <dgm:spPr>
        <a:solidFill>
          <a:schemeClr val="accent2"/>
        </a:solidFill>
      </dgm:spPr>
    </dgm:pt>
    <dgm:pt modelId="{4731FEB8-10FD-4C59-B6D7-6A1B6AE23202}" type="pres">
      <dgm:prSet presAssocID="{45AB44FA-349E-4D55-ACB2-4AA9D40FFE22}" presName="parallelogram7" presStyleLbl="alignNode1" presStyleIdx="34" presStyleCnt="35"/>
      <dgm:spPr>
        <a:solidFill>
          <a:schemeClr val="accent2"/>
        </a:solidFill>
      </dgm:spPr>
    </dgm:pt>
  </dgm:ptLst>
  <dgm:cxnLst>
    <dgm:cxn modelId="{C0ACDC0D-503C-41C1-B3B8-E7C5CEDBE3B7}" srcId="{6BA59CED-5726-4237-8110-F4BA5C822CAB}" destId="{DB414251-C1AC-42A3-AE5A-49794A52221A}" srcOrd="1" destOrd="0" parTransId="{6634C769-078A-4A24-B136-55E2A3767022}" sibTransId="{00678738-6937-4114-A31D-5877FD01613D}"/>
    <dgm:cxn modelId="{E0FC323B-7F4C-4453-9426-B772FBD2AA78}" srcId="{6BA59CED-5726-4237-8110-F4BA5C822CAB}" destId="{45AB44FA-349E-4D55-ACB2-4AA9D40FFE22}" srcOrd="4" destOrd="0" parTransId="{8F9A87CE-126F-4B4A-8CB0-03F2FA21CC5C}" sibTransId="{3E96A204-3634-4D2E-85C0-3DEE72D4D624}"/>
    <dgm:cxn modelId="{2BBC1443-0D19-424F-A832-7D45553DFCAE}" type="presOf" srcId="{166D07C3-3528-4DC3-9E09-B8D75FD742FF}" destId="{3C51310B-5948-42F1-9728-89F3031DE199}" srcOrd="0" destOrd="0" presId="urn:microsoft.com/office/officeart/2008/layout/VerticalAccentList"/>
    <dgm:cxn modelId="{3BDBC14B-B4E5-471B-8EEE-EE20CF15D98D}" srcId="{6BA59CED-5726-4237-8110-F4BA5C822CAB}" destId="{166D07C3-3528-4DC3-9E09-B8D75FD742FF}" srcOrd="2" destOrd="0" parTransId="{507FA02D-36A3-4790-9589-4AF4081B3C14}" sibTransId="{EE78BF7C-0341-49F3-815E-3767E40581BA}"/>
    <dgm:cxn modelId="{E05F2770-45C6-457C-9188-0B5D89ADB3E5}" srcId="{6BA59CED-5726-4237-8110-F4BA5C822CAB}" destId="{9A9B8CDE-2AF2-4FC8-913C-70DF93868AA7}" srcOrd="3" destOrd="0" parTransId="{7E638A5D-FF12-4261-A5F0-FBB850F6EC6E}" sibTransId="{4DC2D6A5-451D-4BBB-A49B-785B2D18D6AC}"/>
    <dgm:cxn modelId="{8F48E771-1103-4A85-800C-436E285A00B1}" type="presOf" srcId="{45AB44FA-349E-4D55-ACB2-4AA9D40FFE22}" destId="{08A3AAE7-339D-495C-93F7-B633FD662DCF}" srcOrd="0" destOrd="0" presId="urn:microsoft.com/office/officeart/2008/layout/VerticalAccentList"/>
    <dgm:cxn modelId="{035E2D78-6727-40EA-B173-2A98D5C289A4}" type="presOf" srcId="{6BA59CED-5726-4237-8110-F4BA5C822CAB}" destId="{3137AAF2-B5F5-4397-8B3E-08CFB095E26A}" srcOrd="0" destOrd="0" presId="urn:microsoft.com/office/officeart/2008/layout/VerticalAccentList"/>
    <dgm:cxn modelId="{147BF178-E958-4199-8942-E95E8D5AC4CE}" srcId="{6BA59CED-5726-4237-8110-F4BA5C822CAB}" destId="{E8D52950-0207-4478-B942-E200F7322142}" srcOrd="0" destOrd="0" parTransId="{29DCACCB-D711-4578-9FE8-3AFBF9E10F31}" sibTransId="{F7C94B9D-D453-4F1D-8D12-4F3DC0CC1CC0}"/>
    <dgm:cxn modelId="{7B70DBAF-2A60-4282-BA9B-C3B30BC5C573}" type="presOf" srcId="{DB414251-C1AC-42A3-AE5A-49794A52221A}" destId="{C59B18C8-90FF-4E49-8FC7-33D26A527EF5}" srcOrd="0" destOrd="0" presId="urn:microsoft.com/office/officeart/2008/layout/VerticalAccentList"/>
    <dgm:cxn modelId="{C4F9F7D3-9A09-483A-B847-462EA149E897}" type="presOf" srcId="{9A9B8CDE-2AF2-4FC8-913C-70DF93868AA7}" destId="{1194CA41-4A1D-41F4-AE90-41090FA80363}" srcOrd="0" destOrd="0" presId="urn:microsoft.com/office/officeart/2008/layout/VerticalAccentList"/>
    <dgm:cxn modelId="{CDDECEFA-623E-4290-9423-880775B2668E}" type="presOf" srcId="{E8D52950-0207-4478-B942-E200F7322142}" destId="{0FC82392-457B-412F-B906-D808A7343CC2}" srcOrd="0" destOrd="0" presId="urn:microsoft.com/office/officeart/2008/layout/VerticalAccentList"/>
    <dgm:cxn modelId="{8B2CE3C1-B3FE-4EAF-BBC7-0970FDB44EE0}" type="presParOf" srcId="{3137AAF2-B5F5-4397-8B3E-08CFB095E26A}" destId="{F6D8F8AF-4C17-43F4-9F9B-BC21331E9EA2}" srcOrd="0" destOrd="0" presId="urn:microsoft.com/office/officeart/2008/layout/VerticalAccentList"/>
    <dgm:cxn modelId="{CFEB4D93-4B93-4B3D-B023-31C259DF72B0}" type="presParOf" srcId="{F6D8F8AF-4C17-43F4-9F9B-BC21331E9EA2}" destId="{0FC82392-457B-412F-B906-D808A7343CC2}" srcOrd="0" destOrd="0" presId="urn:microsoft.com/office/officeart/2008/layout/VerticalAccentList"/>
    <dgm:cxn modelId="{649B72DC-7499-4ABC-B8AE-DA5FB04A0E21}" type="presParOf" srcId="{3137AAF2-B5F5-4397-8B3E-08CFB095E26A}" destId="{17B838FA-5177-41C8-91CF-96E6E42CA09D}" srcOrd="1" destOrd="0" presId="urn:microsoft.com/office/officeart/2008/layout/VerticalAccentList"/>
    <dgm:cxn modelId="{362EBC16-6271-4D07-8925-290705CF5763}" type="presParOf" srcId="{17B838FA-5177-41C8-91CF-96E6E42CA09D}" destId="{2BC91B65-35E4-430C-B00C-AE7BE45210DD}" srcOrd="0" destOrd="0" presId="urn:microsoft.com/office/officeart/2008/layout/VerticalAccentList"/>
    <dgm:cxn modelId="{73902960-A5E2-4309-B555-3556F1DB6BF3}" type="presParOf" srcId="{17B838FA-5177-41C8-91CF-96E6E42CA09D}" destId="{9C4A299A-8A49-4685-94CF-C46E8700C018}" srcOrd="1" destOrd="0" presId="urn:microsoft.com/office/officeart/2008/layout/VerticalAccentList"/>
    <dgm:cxn modelId="{597031AD-BB3D-40E9-AA52-7A37FF452850}" type="presParOf" srcId="{17B838FA-5177-41C8-91CF-96E6E42CA09D}" destId="{80514BAC-D16E-40C0-8D06-52B01F422CF8}" srcOrd="2" destOrd="0" presId="urn:microsoft.com/office/officeart/2008/layout/VerticalAccentList"/>
    <dgm:cxn modelId="{E0A046C6-46BD-47A2-B9B7-ABE547F204D7}" type="presParOf" srcId="{17B838FA-5177-41C8-91CF-96E6E42CA09D}" destId="{30184FE8-62C6-4310-80EA-E5EE0E5A852E}" srcOrd="3" destOrd="0" presId="urn:microsoft.com/office/officeart/2008/layout/VerticalAccentList"/>
    <dgm:cxn modelId="{57FB9DB8-1CC1-4FF9-AE25-4EC8A7D4D11F}" type="presParOf" srcId="{17B838FA-5177-41C8-91CF-96E6E42CA09D}" destId="{E79410EF-1FDE-4858-9026-3D790F82CC2E}" srcOrd="4" destOrd="0" presId="urn:microsoft.com/office/officeart/2008/layout/VerticalAccentList"/>
    <dgm:cxn modelId="{82DCD047-081B-49C3-8904-5FF93E36BFFC}" type="presParOf" srcId="{17B838FA-5177-41C8-91CF-96E6E42CA09D}" destId="{87BBD325-778F-46E0-8B67-0EAC2E0D7D56}" srcOrd="5" destOrd="0" presId="urn:microsoft.com/office/officeart/2008/layout/VerticalAccentList"/>
    <dgm:cxn modelId="{21E9D41C-9D10-4455-8031-AA0B558EA291}" type="presParOf" srcId="{17B838FA-5177-41C8-91CF-96E6E42CA09D}" destId="{7B842AF1-F363-4CA4-B36D-D755BC14CE38}" srcOrd="6" destOrd="0" presId="urn:microsoft.com/office/officeart/2008/layout/VerticalAccentList"/>
    <dgm:cxn modelId="{AB67DE0E-BC72-4C18-B550-D57650D2C00A}" type="presParOf" srcId="{3137AAF2-B5F5-4397-8B3E-08CFB095E26A}" destId="{D6A5EB3F-963B-41D9-89AA-E914EA3EE5D2}" srcOrd="2" destOrd="0" presId="urn:microsoft.com/office/officeart/2008/layout/VerticalAccentList"/>
    <dgm:cxn modelId="{1ECCA9AC-71AA-4474-9575-8B822B54030A}" type="presParOf" srcId="{3137AAF2-B5F5-4397-8B3E-08CFB095E26A}" destId="{61A16BDD-67EF-4278-BCEE-1DAEC3E1EE0F}" srcOrd="3" destOrd="0" presId="urn:microsoft.com/office/officeart/2008/layout/VerticalAccentList"/>
    <dgm:cxn modelId="{0DC42767-5AA0-42B7-AB74-196CBC4BA6C2}" type="presParOf" srcId="{61A16BDD-67EF-4278-BCEE-1DAEC3E1EE0F}" destId="{C59B18C8-90FF-4E49-8FC7-33D26A527EF5}" srcOrd="0" destOrd="0" presId="urn:microsoft.com/office/officeart/2008/layout/VerticalAccentList"/>
    <dgm:cxn modelId="{20CAC140-FC85-462B-9A39-A429ABC2B112}" type="presParOf" srcId="{3137AAF2-B5F5-4397-8B3E-08CFB095E26A}" destId="{4A2D294C-343D-4E3A-9947-6C00425E04E1}" srcOrd="4" destOrd="0" presId="urn:microsoft.com/office/officeart/2008/layout/VerticalAccentList"/>
    <dgm:cxn modelId="{EBB90100-A20D-4184-91BA-750221E3CDEE}" type="presParOf" srcId="{4A2D294C-343D-4E3A-9947-6C00425E04E1}" destId="{556CAFED-43F9-4278-9C6D-60B8182B0E2F}" srcOrd="0" destOrd="0" presId="urn:microsoft.com/office/officeart/2008/layout/VerticalAccentList"/>
    <dgm:cxn modelId="{AF4E36B9-92F6-45F8-95F0-C27497190CD2}" type="presParOf" srcId="{4A2D294C-343D-4E3A-9947-6C00425E04E1}" destId="{22ED36D6-EBF9-49DD-9D33-FFE6F5014265}" srcOrd="1" destOrd="0" presId="urn:microsoft.com/office/officeart/2008/layout/VerticalAccentList"/>
    <dgm:cxn modelId="{4A4A527F-F020-468C-8719-7745541B8799}" type="presParOf" srcId="{4A2D294C-343D-4E3A-9947-6C00425E04E1}" destId="{525AE709-18CD-4B78-ACF3-B2DCF0CA897F}" srcOrd="2" destOrd="0" presId="urn:microsoft.com/office/officeart/2008/layout/VerticalAccentList"/>
    <dgm:cxn modelId="{C18A4E43-1DBA-43ED-B19D-B1801E3DD23E}" type="presParOf" srcId="{4A2D294C-343D-4E3A-9947-6C00425E04E1}" destId="{1D018D6C-7EE6-41F5-B191-C83F00CC5E44}" srcOrd="3" destOrd="0" presId="urn:microsoft.com/office/officeart/2008/layout/VerticalAccentList"/>
    <dgm:cxn modelId="{EA1AE3A6-E43E-4035-BD11-3973864890A4}" type="presParOf" srcId="{4A2D294C-343D-4E3A-9947-6C00425E04E1}" destId="{EFF55A7D-EDCD-4EE5-BBD1-9DA977C84F9C}" srcOrd="4" destOrd="0" presId="urn:microsoft.com/office/officeart/2008/layout/VerticalAccentList"/>
    <dgm:cxn modelId="{B37D020E-753B-45A3-8E7F-51F246D126D9}" type="presParOf" srcId="{4A2D294C-343D-4E3A-9947-6C00425E04E1}" destId="{8766CE5D-897A-435F-B876-9B7349C2F8E4}" srcOrd="5" destOrd="0" presId="urn:microsoft.com/office/officeart/2008/layout/VerticalAccentList"/>
    <dgm:cxn modelId="{044F0E0F-C672-48D5-91C6-C0E4EA17ABD6}" type="presParOf" srcId="{4A2D294C-343D-4E3A-9947-6C00425E04E1}" destId="{04CEA3FD-F9DE-4FBC-8B16-E1023A59EEAC}" srcOrd="6" destOrd="0" presId="urn:microsoft.com/office/officeart/2008/layout/VerticalAccentList"/>
    <dgm:cxn modelId="{3935E384-34EB-4C51-AEC7-A6F6FB3E205C}" type="presParOf" srcId="{3137AAF2-B5F5-4397-8B3E-08CFB095E26A}" destId="{097435D7-0DBA-49DE-8D8F-54B1AB9B3659}" srcOrd="5" destOrd="0" presId="urn:microsoft.com/office/officeart/2008/layout/VerticalAccentList"/>
    <dgm:cxn modelId="{B0E441CD-5DFA-462C-91FE-19C9594FF0D3}" type="presParOf" srcId="{3137AAF2-B5F5-4397-8B3E-08CFB095E26A}" destId="{CF7FAF59-B0D2-465A-887C-62BEE7C8FA91}" srcOrd="6" destOrd="0" presId="urn:microsoft.com/office/officeart/2008/layout/VerticalAccentList"/>
    <dgm:cxn modelId="{9CC409AF-90E1-44EB-9A9E-8BDDE681EA93}" type="presParOf" srcId="{CF7FAF59-B0D2-465A-887C-62BEE7C8FA91}" destId="{3C51310B-5948-42F1-9728-89F3031DE199}" srcOrd="0" destOrd="0" presId="urn:microsoft.com/office/officeart/2008/layout/VerticalAccentList"/>
    <dgm:cxn modelId="{88A75E31-6755-4829-ADB7-9CCC43D83258}" type="presParOf" srcId="{3137AAF2-B5F5-4397-8B3E-08CFB095E26A}" destId="{4AFE6243-C0ED-47DD-AE40-04DC49D90948}" srcOrd="7" destOrd="0" presId="urn:microsoft.com/office/officeart/2008/layout/VerticalAccentList"/>
    <dgm:cxn modelId="{4A59FEA0-4852-4004-BBED-DB7E73F7E55A}" type="presParOf" srcId="{4AFE6243-C0ED-47DD-AE40-04DC49D90948}" destId="{7EF3B5E4-AEB9-4883-B104-1286C05078D0}" srcOrd="0" destOrd="0" presId="urn:microsoft.com/office/officeart/2008/layout/VerticalAccentList"/>
    <dgm:cxn modelId="{13CEEEF1-4D65-42F9-A043-64068290B49F}" type="presParOf" srcId="{4AFE6243-C0ED-47DD-AE40-04DC49D90948}" destId="{1D856D22-B280-4656-94CF-63DF3BBA0F7A}" srcOrd="1" destOrd="0" presId="urn:microsoft.com/office/officeart/2008/layout/VerticalAccentList"/>
    <dgm:cxn modelId="{D1BC839D-9B74-414E-94F1-F4144A715A16}" type="presParOf" srcId="{4AFE6243-C0ED-47DD-AE40-04DC49D90948}" destId="{F3E2182D-0856-4C98-BF4B-B94ED801B583}" srcOrd="2" destOrd="0" presId="urn:microsoft.com/office/officeart/2008/layout/VerticalAccentList"/>
    <dgm:cxn modelId="{A2087C11-5BD0-4EB2-AE84-35F6977CBE0C}" type="presParOf" srcId="{4AFE6243-C0ED-47DD-AE40-04DC49D90948}" destId="{8A90C63A-6E5C-4BD7-9C24-CC21695FA052}" srcOrd="3" destOrd="0" presId="urn:microsoft.com/office/officeart/2008/layout/VerticalAccentList"/>
    <dgm:cxn modelId="{61878428-3E43-4DE1-AC70-81FE850CADC6}" type="presParOf" srcId="{4AFE6243-C0ED-47DD-AE40-04DC49D90948}" destId="{5B4CD91D-0C2D-41F4-936D-BDA952821814}" srcOrd="4" destOrd="0" presId="urn:microsoft.com/office/officeart/2008/layout/VerticalAccentList"/>
    <dgm:cxn modelId="{F2AFB54B-3CA4-4C5F-8000-33218636987C}" type="presParOf" srcId="{4AFE6243-C0ED-47DD-AE40-04DC49D90948}" destId="{90426880-94BB-4B8A-988B-438E05364FD6}" srcOrd="5" destOrd="0" presId="urn:microsoft.com/office/officeart/2008/layout/VerticalAccentList"/>
    <dgm:cxn modelId="{178A91B3-0FE2-4809-85BA-DBE31AD74828}" type="presParOf" srcId="{4AFE6243-C0ED-47DD-AE40-04DC49D90948}" destId="{AA3140E7-E147-4CA9-BBC6-B96E19526484}" srcOrd="6" destOrd="0" presId="urn:microsoft.com/office/officeart/2008/layout/VerticalAccentList"/>
    <dgm:cxn modelId="{940BB681-193D-4998-BADD-62A003D3D8A3}" type="presParOf" srcId="{3137AAF2-B5F5-4397-8B3E-08CFB095E26A}" destId="{9E4A8BE4-D305-4B30-B8AF-D73A0BD68EBE}" srcOrd="8" destOrd="0" presId="urn:microsoft.com/office/officeart/2008/layout/VerticalAccentList"/>
    <dgm:cxn modelId="{32004DDB-DC01-47C1-BBD2-2730B71A78B8}" type="presParOf" srcId="{3137AAF2-B5F5-4397-8B3E-08CFB095E26A}" destId="{B71F2CE6-FB11-49E8-B6C7-93D803897120}" srcOrd="9" destOrd="0" presId="urn:microsoft.com/office/officeart/2008/layout/VerticalAccentList"/>
    <dgm:cxn modelId="{5E155E96-D682-4848-B03C-38B39D1342C8}" type="presParOf" srcId="{B71F2CE6-FB11-49E8-B6C7-93D803897120}" destId="{1194CA41-4A1D-41F4-AE90-41090FA80363}" srcOrd="0" destOrd="0" presId="urn:microsoft.com/office/officeart/2008/layout/VerticalAccentList"/>
    <dgm:cxn modelId="{AAD09E91-2D3E-408C-97E2-3A0F9D60CF9F}" type="presParOf" srcId="{3137AAF2-B5F5-4397-8B3E-08CFB095E26A}" destId="{DE35EA49-E3A0-4500-987F-35D2838E7987}" srcOrd="10" destOrd="0" presId="urn:microsoft.com/office/officeart/2008/layout/VerticalAccentList"/>
    <dgm:cxn modelId="{F2C128D4-341D-4EE9-851F-B5501D1AA410}" type="presParOf" srcId="{DE35EA49-E3A0-4500-987F-35D2838E7987}" destId="{4BB8AE68-9377-4994-A1AE-3385F71ACEA8}" srcOrd="0" destOrd="0" presId="urn:microsoft.com/office/officeart/2008/layout/VerticalAccentList"/>
    <dgm:cxn modelId="{14C424B3-8AB8-418B-9759-9C97C56AD4AB}" type="presParOf" srcId="{DE35EA49-E3A0-4500-987F-35D2838E7987}" destId="{58E12CD2-D5C6-4DAF-8014-ABEF2D17AFC9}" srcOrd="1" destOrd="0" presId="urn:microsoft.com/office/officeart/2008/layout/VerticalAccentList"/>
    <dgm:cxn modelId="{F8743480-B40E-4277-9B04-1F65DF7A97B6}" type="presParOf" srcId="{DE35EA49-E3A0-4500-987F-35D2838E7987}" destId="{A3554288-6903-471A-A25B-BFD9D3D3040D}" srcOrd="2" destOrd="0" presId="urn:microsoft.com/office/officeart/2008/layout/VerticalAccentList"/>
    <dgm:cxn modelId="{20412067-64D7-4ED6-A028-DAB9BFCC2918}" type="presParOf" srcId="{DE35EA49-E3A0-4500-987F-35D2838E7987}" destId="{0E55A2C0-7C7E-4662-900B-0CD8F03870E5}" srcOrd="3" destOrd="0" presId="urn:microsoft.com/office/officeart/2008/layout/VerticalAccentList"/>
    <dgm:cxn modelId="{84ABBD02-023B-4995-AC39-9499A2161A7C}" type="presParOf" srcId="{DE35EA49-E3A0-4500-987F-35D2838E7987}" destId="{A25CF38B-EAB4-453D-9602-29344FB576E8}" srcOrd="4" destOrd="0" presId="urn:microsoft.com/office/officeart/2008/layout/VerticalAccentList"/>
    <dgm:cxn modelId="{D12C9952-CB62-49FC-8B83-20EE82C108C2}" type="presParOf" srcId="{DE35EA49-E3A0-4500-987F-35D2838E7987}" destId="{37B263F6-1B53-4228-9CCA-A764A922618C}" srcOrd="5" destOrd="0" presId="urn:microsoft.com/office/officeart/2008/layout/VerticalAccentList"/>
    <dgm:cxn modelId="{EC0D5029-F284-4AEA-89BF-617069B8A957}" type="presParOf" srcId="{DE35EA49-E3A0-4500-987F-35D2838E7987}" destId="{7E14F22E-CDD3-4FB3-A494-321DC4863E21}" srcOrd="6" destOrd="0" presId="urn:microsoft.com/office/officeart/2008/layout/VerticalAccentList"/>
    <dgm:cxn modelId="{E7FF4DBB-DF69-4B8B-871C-B064E305AB80}" type="presParOf" srcId="{3137AAF2-B5F5-4397-8B3E-08CFB095E26A}" destId="{5B8BEAB0-B264-4F06-86E8-6053760D4587}" srcOrd="11" destOrd="0" presId="urn:microsoft.com/office/officeart/2008/layout/VerticalAccentList"/>
    <dgm:cxn modelId="{C764DF08-1B76-41BD-98A5-7C4044022B14}" type="presParOf" srcId="{3137AAF2-B5F5-4397-8B3E-08CFB095E26A}" destId="{AC9A85D4-9AFD-4C34-B0D2-BDCA519EB515}" srcOrd="12" destOrd="0" presId="urn:microsoft.com/office/officeart/2008/layout/VerticalAccentList"/>
    <dgm:cxn modelId="{1D26A4C4-E820-49AE-9165-1EDF103FFA83}" type="presParOf" srcId="{AC9A85D4-9AFD-4C34-B0D2-BDCA519EB515}" destId="{08A3AAE7-339D-495C-93F7-B633FD662DCF}" srcOrd="0" destOrd="0" presId="urn:microsoft.com/office/officeart/2008/layout/VerticalAccentList"/>
    <dgm:cxn modelId="{0FF182B6-94A7-4863-BA16-9A4D7BD4DF90}" type="presParOf" srcId="{3137AAF2-B5F5-4397-8B3E-08CFB095E26A}" destId="{94262A35-55D7-4341-A307-678B9751462D}" srcOrd="13" destOrd="0" presId="urn:microsoft.com/office/officeart/2008/layout/VerticalAccentList"/>
    <dgm:cxn modelId="{DE6CAB26-591F-45A8-B6C8-DE123F40E455}" type="presParOf" srcId="{94262A35-55D7-4341-A307-678B9751462D}" destId="{F4EDBB98-F7DE-4525-9F00-CCAE4F1CC6BA}" srcOrd="0" destOrd="0" presId="urn:microsoft.com/office/officeart/2008/layout/VerticalAccentList"/>
    <dgm:cxn modelId="{9811E628-95F3-438E-B240-4C421D94CEF3}" type="presParOf" srcId="{94262A35-55D7-4341-A307-678B9751462D}" destId="{5C3B495A-B6F9-4E27-B744-0BF9C434E019}" srcOrd="1" destOrd="0" presId="urn:microsoft.com/office/officeart/2008/layout/VerticalAccentList"/>
    <dgm:cxn modelId="{6FEA831B-95FB-45F2-ABF2-D9377090C3E1}" type="presParOf" srcId="{94262A35-55D7-4341-A307-678B9751462D}" destId="{861C4EA3-F7FC-491D-B171-5F14E692D3D6}" srcOrd="2" destOrd="0" presId="urn:microsoft.com/office/officeart/2008/layout/VerticalAccentList"/>
    <dgm:cxn modelId="{A8DD32CE-EA61-452D-9300-7E68C0979505}" type="presParOf" srcId="{94262A35-55D7-4341-A307-678B9751462D}" destId="{67F03860-9F91-45C1-9B89-182BE20820BB}" srcOrd="3" destOrd="0" presId="urn:microsoft.com/office/officeart/2008/layout/VerticalAccentList"/>
    <dgm:cxn modelId="{44DDDF21-67F7-48E6-80F5-5B2E3513DBDF}" type="presParOf" srcId="{94262A35-55D7-4341-A307-678B9751462D}" destId="{87BA386B-A65A-4C94-AE6A-773B1117133F}" srcOrd="4" destOrd="0" presId="urn:microsoft.com/office/officeart/2008/layout/VerticalAccentList"/>
    <dgm:cxn modelId="{B16E5B7A-9AC5-430B-BE47-17A0763FC43C}" type="presParOf" srcId="{94262A35-55D7-4341-A307-678B9751462D}" destId="{D64952B3-3523-49E7-B9D6-3B4D668405E8}" srcOrd="5" destOrd="0" presId="urn:microsoft.com/office/officeart/2008/layout/VerticalAccentList"/>
    <dgm:cxn modelId="{6FDA8952-AC10-47D0-9844-956B3FC3AC31}" type="presParOf" srcId="{94262A35-55D7-4341-A307-678B9751462D}" destId="{4731FEB8-10FD-4C59-B6D7-6A1B6AE23202}" srcOrd="6"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CED558F-0BF5-4140-AA19-74456A17BBDF}"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en-US"/>
        </a:p>
      </dgm:t>
    </dgm:pt>
    <dgm:pt modelId="{E9A665E7-1C82-4F2C-B4E1-6D3A20875289}">
      <dgm:prSet phldrT="[Text]" custT="1"/>
      <dgm:spPr/>
      <dgm:t>
        <a:bodyPr/>
        <a:lstStyle/>
        <a:p>
          <a:r>
            <a:rPr lang="en-US" sz="2000" dirty="0">
              <a:latin typeface="Arial" panose="020B0604020202020204" pitchFamily="34" charset="0"/>
              <a:cs typeface="Arial" panose="020B0604020202020204" pitchFamily="34" charset="0"/>
            </a:rPr>
            <a:t>Plan</a:t>
          </a:r>
        </a:p>
      </dgm:t>
    </dgm:pt>
    <dgm:pt modelId="{1AE696A0-D5C4-4988-9BD8-890EDA053D02}" type="parTrans" cxnId="{96E8624D-772A-434E-AF53-102E863FDC0F}">
      <dgm:prSet/>
      <dgm:spPr/>
      <dgm:t>
        <a:bodyPr/>
        <a:lstStyle/>
        <a:p>
          <a:endParaRPr lang="en-US" sz="2000">
            <a:latin typeface="Arial" panose="020B0604020202020204" pitchFamily="34" charset="0"/>
            <a:cs typeface="Arial" panose="020B0604020202020204" pitchFamily="34" charset="0"/>
          </a:endParaRPr>
        </a:p>
      </dgm:t>
    </dgm:pt>
    <dgm:pt modelId="{7756D01F-C5B2-49CA-A24E-7F32989D4D74}" type="sibTrans" cxnId="{96E8624D-772A-434E-AF53-102E863FDC0F}">
      <dgm:prSet/>
      <dgm:spPr/>
      <dgm:t>
        <a:bodyPr/>
        <a:lstStyle/>
        <a:p>
          <a:endParaRPr lang="en-US" sz="2000">
            <a:latin typeface="Arial" panose="020B0604020202020204" pitchFamily="34" charset="0"/>
            <a:cs typeface="Arial" panose="020B0604020202020204" pitchFamily="34" charset="0"/>
          </a:endParaRPr>
        </a:p>
      </dgm:t>
    </dgm:pt>
    <dgm:pt modelId="{1ED31146-D068-44A1-916F-9DD5212352D7}">
      <dgm:prSet phldrT="[Text]" custT="1"/>
      <dgm:spPr/>
      <dgm:t>
        <a:bodyPr/>
        <a:lstStyle/>
        <a:p>
          <a:r>
            <a:rPr lang="en-GB" sz="1600" dirty="0">
              <a:latin typeface="Arial" panose="020B0604020202020204" pitchFamily="34" charset="0"/>
              <a:cs typeface="Arial" panose="020B0604020202020204" pitchFamily="34" charset="0"/>
            </a:rPr>
            <a:t>define scope, set objectives, set terms of reference, build team, develop </a:t>
          </a:r>
          <a:r>
            <a:rPr lang="en-GB" sz="1600" dirty="0" err="1">
              <a:latin typeface="Arial" panose="020B0604020202020204" pitchFamily="34" charset="0"/>
              <a:cs typeface="Arial" panose="020B0604020202020204" pitchFamily="34" charset="0"/>
            </a:rPr>
            <a:t>comms</a:t>
          </a:r>
          <a:endParaRPr lang="en-US" sz="1600" dirty="0">
            <a:latin typeface="Arial" panose="020B0604020202020204" pitchFamily="34" charset="0"/>
            <a:cs typeface="Arial" panose="020B0604020202020204" pitchFamily="34" charset="0"/>
          </a:endParaRPr>
        </a:p>
      </dgm:t>
    </dgm:pt>
    <dgm:pt modelId="{438581DD-29A8-42BB-8D35-8F171493A8C8}" type="parTrans" cxnId="{E4398CA5-F6ED-416A-AEC0-E3C9CACF247F}">
      <dgm:prSet/>
      <dgm:spPr/>
      <dgm:t>
        <a:bodyPr/>
        <a:lstStyle/>
        <a:p>
          <a:endParaRPr lang="en-US" sz="2000">
            <a:latin typeface="Arial" panose="020B0604020202020204" pitchFamily="34" charset="0"/>
            <a:cs typeface="Arial" panose="020B0604020202020204" pitchFamily="34" charset="0"/>
          </a:endParaRPr>
        </a:p>
      </dgm:t>
    </dgm:pt>
    <dgm:pt modelId="{E2327FA6-BA7E-4363-A805-64552738679D}" type="sibTrans" cxnId="{E4398CA5-F6ED-416A-AEC0-E3C9CACF247F}">
      <dgm:prSet/>
      <dgm:spPr/>
      <dgm:t>
        <a:bodyPr/>
        <a:lstStyle/>
        <a:p>
          <a:endParaRPr lang="en-US" sz="2000">
            <a:latin typeface="Arial" panose="020B0604020202020204" pitchFamily="34" charset="0"/>
            <a:cs typeface="Arial" panose="020B0604020202020204" pitchFamily="34" charset="0"/>
          </a:endParaRPr>
        </a:p>
      </dgm:t>
    </dgm:pt>
    <dgm:pt modelId="{B6765827-024D-4D6E-805E-B734E2B12451}">
      <dgm:prSet phldrT="[Text]" custT="1"/>
      <dgm:spPr/>
      <dgm:t>
        <a:bodyPr/>
        <a:lstStyle/>
        <a:p>
          <a:r>
            <a:rPr lang="en-US" sz="2000" dirty="0">
              <a:latin typeface="Arial" panose="020B0604020202020204" pitchFamily="34" charset="0"/>
              <a:cs typeface="Arial" panose="020B0604020202020204" pitchFamily="34" charset="0"/>
            </a:rPr>
            <a:t>Don’t reinvent the wheel</a:t>
          </a:r>
        </a:p>
      </dgm:t>
    </dgm:pt>
    <dgm:pt modelId="{CDEFBF1A-E81D-4408-9831-0C52E803E19E}" type="parTrans" cxnId="{5F66F0BD-FF18-4E90-8FAA-A893D54C9B0D}">
      <dgm:prSet/>
      <dgm:spPr/>
      <dgm:t>
        <a:bodyPr/>
        <a:lstStyle/>
        <a:p>
          <a:endParaRPr lang="en-US" sz="2000">
            <a:latin typeface="Arial" panose="020B0604020202020204" pitchFamily="34" charset="0"/>
            <a:cs typeface="Arial" panose="020B0604020202020204" pitchFamily="34" charset="0"/>
          </a:endParaRPr>
        </a:p>
      </dgm:t>
    </dgm:pt>
    <dgm:pt modelId="{8E1C94E9-C0F6-4AE6-AAF1-C078EDDDCD36}" type="sibTrans" cxnId="{5F66F0BD-FF18-4E90-8FAA-A893D54C9B0D}">
      <dgm:prSet/>
      <dgm:spPr/>
      <dgm:t>
        <a:bodyPr/>
        <a:lstStyle/>
        <a:p>
          <a:endParaRPr lang="en-US" sz="2000">
            <a:latin typeface="Arial" panose="020B0604020202020204" pitchFamily="34" charset="0"/>
            <a:cs typeface="Arial" panose="020B0604020202020204" pitchFamily="34" charset="0"/>
          </a:endParaRPr>
        </a:p>
      </dgm:t>
    </dgm:pt>
    <dgm:pt modelId="{0E9A4A67-CF62-48C9-B3DD-F366A15E1F63}">
      <dgm:prSet phldrT="[Text]" custT="1"/>
      <dgm:spPr/>
      <dgm:t>
        <a:bodyPr/>
        <a:lstStyle/>
        <a:p>
          <a:r>
            <a:rPr lang="en-GB" sz="1600" dirty="0">
              <a:latin typeface="Arial" panose="020B0604020202020204" pitchFamily="34" charset="0"/>
              <a:cs typeface="Arial" panose="020B0604020202020204" pitchFamily="34" charset="0"/>
            </a:rPr>
            <a:t>map existing pathways, analyse current processes, identify best practice, define unmet needs </a:t>
          </a:r>
          <a:endParaRPr lang="en-US" sz="1600" dirty="0">
            <a:latin typeface="Arial" panose="020B0604020202020204" pitchFamily="34" charset="0"/>
            <a:cs typeface="Arial" panose="020B0604020202020204" pitchFamily="34" charset="0"/>
          </a:endParaRPr>
        </a:p>
      </dgm:t>
    </dgm:pt>
    <dgm:pt modelId="{DDAB66BE-C38F-46C6-A080-D6612F5CAF14}" type="parTrans" cxnId="{1A3295CF-C621-42F7-8E0A-550613B30172}">
      <dgm:prSet/>
      <dgm:spPr/>
      <dgm:t>
        <a:bodyPr/>
        <a:lstStyle/>
        <a:p>
          <a:endParaRPr lang="en-US" sz="2000">
            <a:latin typeface="Arial" panose="020B0604020202020204" pitchFamily="34" charset="0"/>
            <a:cs typeface="Arial" panose="020B0604020202020204" pitchFamily="34" charset="0"/>
          </a:endParaRPr>
        </a:p>
      </dgm:t>
    </dgm:pt>
    <dgm:pt modelId="{E716322B-4A17-448B-BC35-8BEF1A9F5D1F}" type="sibTrans" cxnId="{1A3295CF-C621-42F7-8E0A-550613B30172}">
      <dgm:prSet/>
      <dgm:spPr/>
      <dgm:t>
        <a:bodyPr/>
        <a:lstStyle/>
        <a:p>
          <a:endParaRPr lang="en-US" sz="2000">
            <a:latin typeface="Arial" panose="020B0604020202020204" pitchFamily="34" charset="0"/>
            <a:cs typeface="Arial" panose="020B0604020202020204" pitchFamily="34" charset="0"/>
          </a:endParaRPr>
        </a:p>
      </dgm:t>
    </dgm:pt>
    <dgm:pt modelId="{9DBE45BD-BEC0-4136-9566-B64E28261F54}">
      <dgm:prSet phldrT="[Text]" custT="1"/>
      <dgm:spPr/>
      <dgm:t>
        <a:bodyPr/>
        <a:lstStyle/>
        <a:p>
          <a:r>
            <a:rPr lang="en-US" sz="2000" dirty="0">
              <a:latin typeface="Arial" panose="020B0604020202020204" pitchFamily="34" charset="0"/>
              <a:cs typeface="Arial" panose="020B0604020202020204" pitchFamily="34" charset="0"/>
            </a:rPr>
            <a:t>Create</a:t>
          </a:r>
        </a:p>
      </dgm:t>
    </dgm:pt>
    <dgm:pt modelId="{5396DC97-0857-4EAF-81C2-60A88FE112E9}" type="parTrans" cxnId="{C19F5E7C-644E-458B-9B62-CAD7161CCA7F}">
      <dgm:prSet/>
      <dgm:spPr/>
      <dgm:t>
        <a:bodyPr/>
        <a:lstStyle/>
        <a:p>
          <a:endParaRPr lang="en-US" sz="2000">
            <a:latin typeface="Arial" panose="020B0604020202020204" pitchFamily="34" charset="0"/>
            <a:cs typeface="Arial" panose="020B0604020202020204" pitchFamily="34" charset="0"/>
          </a:endParaRPr>
        </a:p>
      </dgm:t>
    </dgm:pt>
    <dgm:pt modelId="{BAAC44A8-34B1-4EEC-83F4-0FF079ABE415}" type="sibTrans" cxnId="{C19F5E7C-644E-458B-9B62-CAD7161CCA7F}">
      <dgm:prSet/>
      <dgm:spPr/>
      <dgm:t>
        <a:bodyPr/>
        <a:lstStyle/>
        <a:p>
          <a:endParaRPr lang="en-US" sz="2000">
            <a:latin typeface="Arial" panose="020B0604020202020204" pitchFamily="34" charset="0"/>
            <a:cs typeface="Arial" panose="020B0604020202020204" pitchFamily="34" charset="0"/>
          </a:endParaRPr>
        </a:p>
      </dgm:t>
    </dgm:pt>
    <dgm:pt modelId="{44D3277F-D817-4B83-B1C2-B89C1ED34562}">
      <dgm:prSet phldrT="[Text]" custT="1"/>
      <dgm:spPr/>
      <dgm:t>
        <a:bodyPr/>
        <a:lstStyle/>
        <a:p>
          <a:r>
            <a:rPr lang="en-US" sz="2000" dirty="0">
              <a:latin typeface="Arial" panose="020B0604020202020204" pitchFamily="34" charset="0"/>
              <a:cs typeface="Arial" panose="020B0604020202020204" pitchFamily="34" charset="0"/>
            </a:rPr>
            <a:t>Pilot</a:t>
          </a:r>
        </a:p>
      </dgm:t>
    </dgm:pt>
    <dgm:pt modelId="{7CF4152B-FA86-4F65-A800-57B4CA4ED935}" type="parTrans" cxnId="{F3090F6A-4996-4446-B60D-D44F2BCE2523}">
      <dgm:prSet/>
      <dgm:spPr/>
      <dgm:t>
        <a:bodyPr/>
        <a:lstStyle/>
        <a:p>
          <a:endParaRPr lang="en-US" sz="2000">
            <a:latin typeface="Arial" panose="020B0604020202020204" pitchFamily="34" charset="0"/>
            <a:cs typeface="Arial" panose="020B0604020202020204" pitchFamily="34" charset="0"/>
          </a:endParaRPr>
        </a:p>
      </dgm:t>
    </dgm:pt>
    <dgm:pt modelId="{68B2D58A-C2F9-46DE-8E50-8E8F34C32927}" type="sibTrans" cxnId="{F3090F6A-4996-4446-B60D-D44F2BCE2523}">
      <dgm:prSet/>
      <dgm:spPr/>
      <dgm:t>
        <a:bodyPr/>
        <a:lstStyle/>
        <a:p>
          <a:endParaRPr lang="en-US" sz="2000">
            <a:latin typeface="Arial" panose="020B0604020202020204" pitchFamily="34" charset="0"/>
            <a:cs typeface="Arial" panose="020B0604020202020204" pitchFamily="34" charset="0"/>
          </a:endParaRPr>
        </a:p>
      </dgm:t>
    </dgm:pt>
    <dgm:pt modelId="{3A32209F-10CC-422F-9FB8-61E12B498A63}">
      <dgm:prSet phldrT="[Text]" custT="1"/>
      <dgm:spPr/>
      <dgm:t>
        <a:bodyPr/>
        <a:lstStyle/>
        <a:p>
          <a:r>
            <a:rPr lang="en-GB" sz="1600" dirty="0">
              <a:latin typeface="Arial" panose="020B0604020202020204" pitchFamily="34" charset="0"/>
              <a:cs typeface="Arial" panose="020B0604020202020204" pitchFamily="34" charset="0"/>
            </a:rPr>
            <a:t>design new process, define </a:t>
          </a:r>
          <a:r>
            <a:rPr lang="en-US" sz="1600" dirty="0">
              <a:latin typeface="Arial" panose="020B0604020202020204" pitchFamily="34" charset="0"/>
              <a:cs typeface="Arial" panose="020B0604020202020204" pitchFamily="34" charset="0"/>
            </a:rPr>
            <a:t>infrastructural changes </a:t>
          </a:r>
        </a:p>
      </dgm:t>
    </dgm:pt>
    <dgm:pt modelId="{83F08D6E-E32A-4CEA-AAE7-B1BE0E1C4340}" type="parTrans" cxnId="{64A40252-2275-4505-B78C-03F49A412F33}">
      <dgm:prSet/>
      <dgm:spPr/>
      <dgm:t>
        <a:bodyPr/>
        <a:lstStyle/>
        <a:p>
          <a:endParaRPr lang="en-US" sz="2000">
            <a:latin typeface="Arial" panose="020B0604020202020204" pitchFamily="34" charset="0"/>
            <a:cs typeface="Arial" panose="020B0604020202020204" pitchFamily="34" charset="0"/>
          </a:endParaRPr>
        </a:p>
      </dgm:t>
    </dgm:pt>
    <dgm:pt modelId="{2FA86F69-EBAA-45C9-9565-ACCBBF310F59}" type="sibTrans" cxnId="{64A40252-2275-4505-B78C-03F49A412F33}">
      <dgm:prSet/>
      <dgm:spPr/>
      <dgm:t>
        <a:bodyPr/>
        <a:lstStyle/>
        <a:p>
          <a:endParaRPr lang="en-US" sz="2000">
            <a:latin typeface="Arial" panose="020B0604020202020204" pitchFamily="34" charset="0"/>
            <a:cs typeface="Arial" panose="020B0604020202020204" pitchFamily="34" charset="0"/>
          </a:endParaRPr>
        </a:p>
      </dgm:t>
    </dgm:pt>
    <dgm:pt modelId="{1CCB656B-FB1E-46B5-85ED-23F37DA305E4}">
      <dgm:prSet phldrT="[Text]" custT="1"/>
      <dgm:spPr/>
      <dgm:t>
        <a:bodyPr/>
        <a:lstStyle/>
        <a:p>
          <a:r>
            <a:rPr lang="en-US" sz="1600" dirty="0">
              <a:latin typeface="Arial" panose="020B0604020202020204" pitchFamily="34" charset="0"/>
              <a:cs typeface="Arial" panose="020B0604020202020204" pitchFamily="34" charset="0"/>
            </a:rPr>
            <a:t>develop implementation plan, consult widely on new processes, </a:t>
          </a:r>
          <a:r>
            <a:rPr lang="en-GB" sz="1600" dirty="0">
              <a:latin typeface="Arial" panose="020B0604020202020204" pitchFamily="34" charset="0"/>
              <a:cs typeface="Arial" panose="020B0604020202020204" pitchFamily="34" charset="0"/>
            </a:rPr>
            <a:t>review the pilot and respond to feedback</a:t>
          </a:r>
          <a:endParaRPr lang="en-US" sz="1600" dirty="0">
            <a:latin typeface="Arial" panose="020B0604020202020204" pitchFamily="34" charset="0"/>
            <a:cs typeface="Arial" panose="020B0604020202020204" pitchFamily="34" charset="0"/>
          </a:endParaRPr>
        </a:p>
      </dgm:t>
    </dgm:pt>
    <dgm:pt modelId="{FFCE62DB-ACAF-44E5-9060-DE68FA396176}" type="parTrans" cxnId="{030FFBAC-6F6E-4E3B-B91E-905990927B15}">
      <dgm:prSet/>
      <dgm:spPr/>
      <dgm:t>
        <a:bodyPr/>
        <a:lstStyle/>
        <a:p>
          <a:endParaRPr lang="en-US" sz="2000">
            <a:latin typeface="Arial" panose="020B0604020202020204" pitchFamily="34" charset="0"/>
            <a:cs typeface="Arial" panose="020B0604020202020204" pitchFamily="34" charset="0"/>
          </a:endParaRPr>
        </a:p>
      </dgm:t>
    </dgm:pt>
    <dgm:pt modelId="{64161E1E-1EEA-4AB9-BA8F-F59FB5E10089}" type="sibTrans" cxnId="{030FFBAC-6F6E-4E3B-B91E-905990927B15}">
      <dgm:prSet/>
      <dgm:spPr/>
      <dgm:t>
        <a:bodyPr/>
        <a:lstStyle/>
        <a:p>
          <a:endParaRPr lang="en-US" sz="2000">
            <a:latin typeface="Arial" panose="020B0604020202020204" pitchFamily="34" charset="0"/>
            <a:cs typeface="Arial" panose="020B0604020202020204" pitchFamily="34" charset="0"/>
          </a:endParaRPr>
        </a:p>
      </dgm:t>
    </dgm:pt>
    <dgm:pt modelId="{5C4D9226-59EE-49D6-BDF5-DAEB0B2D714D}">
      <dgm:prSet phldrT="[Text]" custT="1"/>
      <dgm:spPr/>
      <dgm:t>
        <a:bodyPr/>
        <a:lstStyle/>
        <a:p>
          <a:r>
            <a:rPr lang="en-US" sz="2000" dirty="0">
              <a:latin typeface="Arial" panose="020B0604020202020204" pitchFamily="34" charset="0"/>
              <a:cs typeface="Arial" panose="020B0604020202020204" pitchFamily="34" charset="0"/>
            </a:rPr>
            <a:t>Implement &amp; evaluate</a:t>
          </a:r>
        </a:p>
      </dgm:t>
    </dgm:pt>
    <dgm:pt modelId="{D9C4AC0E-51F1-4DA9-A7B5-CB01403B6BD4}" type="parTrans" cxnId="{FDE1B976-D762-4EEB-9DD4-0BE30C1B5139}">
      <dgm:prSet/>
      <dgm:spPr/>
      <dgm:t>
        <a:bodyPr/>
        <a:lstStyle/>
        <a:p>
          <a:endParaRPr lang="en-US" sz="2000">
            <a:latin typeface="Arial" panose="020B0604020202020204" pitchFamily="34" charset="0"/>
            <a:cs typeface="Arial" panose="020B0604020202020204" pitchFamily="34" charset="0"/>
          </a:endParaRPr>
        </a:p>
      </dgm:t>
    </dgm:pt>
    <dgm:pt modelId="{AEB31654-90B9-4EC2-8611-228AC895C3A3}" type="sibTrans" cxnId="{FDE1B976-D762-4EEB-9DD4-0BE30C1B5139}">
      <dgm:prSet/>
      <dgm:spPr/>
      <dgm:t>
        <a:bodyPr/>
        <a:lstStyle/>
        <a:p>
          <a:endParaRPr lang="en-US" sz="2000">
            <a:latin typeface="Arial" panose="020B0604020202020204" pitchFamily="34" charset="0"/>
            <a:cs typeface="Arial" panose="020B0604020202020204" pitchFamily="34" charset="0"/>
          </a:endParaRPr>
        </a:p>
      </dgm:t>
    </dgm:pt>
    <dgm:pt modelId="{43995873-6BF0-4530-96CF-4509341D0E49}">
      <dgm:prSet phldrT="[Text]" custT="1"/>
      <dgm:spPr/>
      <dgm:t>
        <a:bodyPr/>
        <a:lstStyle/>
        <a:p>
          <a:r>
            <a:rPr lang="en-GB" sz="1600" dirty="0">
              <a:latin typeface="Arial" panose="020B0604020202020204" pitchFamily="34" charset="0"/>
              <a:cs typeface="Arial" panose="020B0604020202020204" pitchFamily="34" charset="0"/>
            </a:rPr>
            <a:t>roll out new processes, provide support, monitor benefits and provide </a:t>
          </a:r>
          <a:r>
            <a:rPr lang="en-US" sz="1600" dirty="0">
              <a:latin typeface="Arial" panose="020B0604020202020204" pitchFamily="34" charset="0"/>
              <a:cs typeface="Arial" panose="020B0604020202020204" pitchFamily="34" charset="0"/>
            </a:rPr>
            <a:t>feedback</a:t>
          </a:r>
        </a:p>
      </dgm:t>
    </dgm:pt>
    <dgm:pt modelId="{362043B3-BC16-485D-B75B-071A2F4FB61D}" type="parTrans" cxnId="{CBEC870B-A7F3-499D-A29C-F94CBEA9443F}">
      <dgm:prSet/>
      <dgm:spPr/>
      <dgm:t>
        <a:bodyPr/>
        <a:lstStyle/>
        <a:p>
          <a:endParaRPr lang="en-US" sz="2000">
            <a:latin typeface="Arial" panose="020B0604020202020204" pitchFamily="34" charset="0"/>
            <a:cs typeface="Arial" panose="020B0604020202020204" pitchFamily="34" charset="0"/>
          </a:endParaRPr>
        </a:p>
      </dgm:t>
    </dgm:pt>
    <dgm:pt modelId="{E04F576D-8FBA-42E7-8A80-46EB3C00395C}" type="sibTrans" cxnId="{CBEC870B-A7F3-499D-A29C-F94CBEA9443F}">
      <dgm:prSet/>
      <dgm:spPr/>
      <dgm:t>
        <a:bodyPr/>
        <a:lstStyle/>
        <a:p>
          <a:endParaRPr lang="en-US" sz="2000">
            <a:latin typeface="Arial" panose="020B0604020202020204" pitchFamily="34" charset="0"/>
            <a:cs typeface="Arial" panose="020B0604020202020204" pitchFamily="34" charset="0"/>
          </a:endParaRPr>
        </a:p>
      </dgm:t>
    </dgm:pt>
    <dgm:pt modelId="{00E40A90-E7D8-42B9-B756-CCB0C7F26E2C}" type="pres">
      <dgm:prSet presAssocID="{3CED558F-0BF5-4140-AA19-74456A17BBDF}" presName="linear" presStyleCnt="0">
        <dgm:presLayoutVars>
          <dgm:animLvl val="lvl"/>
          <dgm:resizeHandles val="exact"/>
        </dgm:presLayoutVars>
      </dgm:prSet>
      <dgm:spPr/>
    </dgm:pt>
    <dgm:pt modelId="{BF5B608E-D82B-4F1F-BD2F-B7C154D88462}" type="pres">
      <dgm:prSet presAssocID="{E9A665E7-1C82-4F2C-B4E1-6D3A20875289}" presName="parentText" presStyleLbl="node1" presStyleIdx="0" presStyleCnt="5">
        <dgm:presLayoutVars>
          <dgm:chMax val="0"/>
          <dgm:bulletEnabled val="1"/>
        </dgm:presLayoutVars>
      </dgm:prSet>
      <dgm:spPr/>
    </dgm:pt>
    <dgm:pt modelId="{FEE0B59F-6D9D-44E8-9AA5-DAD369AA27C2}" type="pres">
      <dgm:prSet presAssocID="{E9A665E7-1C82-4F2C-B4E1-6D3A20875289}" presName="childText" presStyleLbl="revTx" presStyleIdx="0" presStyleCnt="5">
        <dgm:presLayoutVars>
          <dgm:bulletEnabled val="1"/>
        </dgm:presLayoutVars>
      </dgm:prSet>
      <dgm:spPr/>
    </dgm:pt>
    <dgm:pt modelId="{0C5A1830-B921-4EDF-800F-CE698E5D3629}" type="pres">
      <dgm:prSet presAssocID="{B6765827-024D-4D6E-805E-B734E2B12451}" presName="parentText" presStyleLbl="node1" presStyleIdx="1" presStyleCnt="5">
        <dgm:presLayoutVars>
          <dgm:chMax val="0"/>
          <dgm:bulletEnabled val="1"/>
        </dgm:presLayoutVars>
      </dgm:prSet>
      <dgm:spPr/>
    </dgm:pt>
    <dgm:pt modelId="{DEFBEDA8-186F-42A3-8BE1-A9652F183117}" type="pres">
      <dgm:prSet presAssocID="{B6765827-024D-4D6E-805E-B734E2B12451}" presName="childText" presStyleLbl="revTx" presStyleIdx="1" presStyleCnt="5">
        <dgm:presLayoutVars>
          <dgm:bulletEnabled val="1"/>
        </dgm:presLayoutVars>
      </dgm:prSet>
      <dgm:spPr/>
    </dgm:pt>
    <dgm:pt modelId="{4B8347C1-CF7A-4105-B144-1F4A481CDC98}" type="pres">
      <dgm:prSet presAssocID="{9DBE45BD-BEC0-4136-9566-B64E28261F54}" presName="parentText" presStyleLbl="node1" presStyleIdx="2" presStyleCnt="5">
        <dgm:presLayoutVars>
          <dgm:chMax val="0"/>
          <dgm:bulletEnabled val="1"/>
        </dgm:presLayoutVars>
      </dgm:prSet>
      <dgm:spPr/>
    </dgm:pt>
    <dgm:pt modelId="{7D47F515-93F5-4418-BC8B-F9950E2C7E99}" type="pres">
      <dgm:prSet presAssocID="{9DBE45BD-BEC0-4136-9566-B64E28261F54}" presName="childText" presStyleLbl="revTx" presStyleIdx="2" presStyleCnt="5">
        <dgm:presLayoutVars>
          <dgm:bulletEnabled val="1"/>
        </dgm:presLayoutVars>
      </dgm:prSet>
      <dgm:spPr/>
    </dgm:pt>
    <dgm:pt modelId="{E4C65C41-75BA-4726-A174-5C900EC83767}" type="pres">
      <dgm:prSet presAssocID="{44D3277F-D817-4B83-B1C2-B89C1ED34562}" presName="parentText" presStyleLbl="node1" presStyleIdx="3" presStyleCnt="5">
        <dgm:presLayoutVars>
          <dgm:chMax val="0"/>
          <dgm:bulletEnabled val="1"/>
        </dgm:presLayoutVars>
      </dgm:prSet>
      <dgm:spPr/>
    </dgm:pt>
    <dgm:pt modelId="{6B83EA5C-4F9F-4F7D-A8C1-AF8BD2C896E4}" type="pres">
      <dgm:prSet presAssocID="{44D3277F-D817-4B83-B1C2-B89C1ED34562}" presName="childText" presStyleLbl="revTx" presStyleIdx="3" presStyleCnt="5">
        <dgm:presLayoutVars>
          <dgm:bulletEnabled val="1"/>
        </dgm:presLayoutVars>
      </dgm:prSet>
      <dgm:spPr/>
    </dgm:pt>
    <dgm:pt modelId="{B1AB5D61-DECA-415A-A523-F0417EAFAA14}" type="pres">
      <dgm:prSet presAssocID="{5C4D9226-59EE-49D6-BDF5-DAEB0B2D714D}" presName="parentText" presStyleLbl="node1" presStyleIdx="4" presStyleCnt="5">
        <dgm:presLayoutVars>
          <dgm:chMax val="0"/>
          <dgm:bulletEnabled val="1"/>
        </dgm:presLayoutVars>
      </dgm:prSet>
      <dgm:spPr/>
    </dgm:pt>
    <dgm:pt modelId="{66AAA8CC-5E56-47DA-ADA9-E14DEFD7399D}" type="pres">
      <dgm:prSet presAssocID="{5C4D9226-59EE-49D6-BDF5-DAEB0B2D714D}" presName="childText" presStyleLbl="revTx" presStyleIdx="4" presStyleCnt="5">
        <dgm:presLayoutVars>
          <dgm:bulletEnabled val="1"/>
        </dgm:presLayoutVars>
      </dgm:prSet>
      <dgm:spPr/>
    </dgm:pt>
  </dgm:ptLst>
  <dgm:cxnLst>
    <dgm:cxn modelId="{CBEC870B-A7F3-499D-A29C-F94CBEA9443F}" srcId="{5C4D9226-59EE-49D6-BDF5-DAEB0B2D714D}" destId="{43995873-6BF0-4530-96CF-4509341D0E49}" srcOrd="0" destOrd="0" parTransId="{362043B3-BC16-485D-B75B-071A2F4FB61D}" sibTransId="{E04F576D-8FBA-42E7-8A80-46EB3C00395C}"/>
    <dgm:cxn modelId="{79C0961C-965A-4BB1-80DD-725F47402853}" type="presOf" srcId="{3A32209F-10CC-422F-9FB8-61E12B498A63}" destId="{7D47F515-93F5-4418-BC8B-F9950E2C7E99}" srcOrd="0" destOrd="0" presId="urn:microsoft.com/office/officeart/2005/8/layout/vList2"/>
    <dgm:cxn modelId="{4B68601F-6BCF-4AB3-A381-2FD2DCE45A5B}" type="presOf" srcId="{9DBE45BD-BEC0-4136-9566-B64E28261F54}" destId="{4B8347C1-CF7A-4105-B144-1F4A481CDC98}" srcOrd="0" destOrd="0" presId="urn:microsoft.com/office/officeart/2005/8/layout/vList2"/>
    <dgm:cxn modelId="{35554C42-A263-436C-AF0A-F7AFB64C754D}" type="presOf" srcId="{5C4D9226-59EE-49D6-BDF5-DAEB0B2D714D}" destId="{B1AB5D61-DECA-415A-A523-F0417EAFAA14}" srcOrd="0" destOrd="0" presId="urn:microsoft.com/office/officeart/2005/8/layout/vList2"/>
    <dgm:cxn modelId="{60C1A747-88EA-4AED-9E27-2E5B71596ECB}" type="presOf" srcId="{1ED31146-D068-44A1-916F-9DD5212352D7}" destId="{FEE0B59F-6D9D-44E8-9AA5-DAD369AA27C2}" srcOrd="0" destOrd="0" presId="urn:microsoft.com/office/officeart/2005/8/layout/vList2"/>
    <dgm:cxn modelId="{F3090F6A-4996-4446-B60D-D44F2BCE2523}" srcId="{3CED558F-0BF5-4140-AA19-74456A17BBDF}" destId="{44D3277F-D817-4B83-B1C2-B89C1ED34562}" srcOrd="3" destOrd="0" parTransId="{7CF4152B-FA86-4F65-A800-57B4CA4ED935}" sibTransId="{68B2D58A-C2F9-46DE-8E50-8E8F34C32927}"/>
    <dgm:cxn modelId="{96E8624D-772A-434E-AF53-102E863FDC0F}" srcId="{3CED558F-0BF5-4140-AA19-74456A17BBDF}" destId="{E9A665E7-1C82-4F2C-B4E1-6D3A20875289}" srcOrd="0" destOrd="0" parTransId="{1AE696A0-D5C4-4988-9BD8-890EDA053D02}" sibTransId="{7756D01F-C5B2-49CA-A24E-7F32989D4D74}"/>
    <dgm:cxn modelId="{64A40252-2275-4505-B78C-03F49A412F33}" srcId="{9DBE45BD-BEC0-4136-9566-B64E28261F54}" destId="{3A32209F-10CC-422F-9FB8-61E12B498A63}" srcOrd="0" destOrd="0" parTransId="{83F08D6E-E32A-4CEA-AAE7-B1BE0E1C4340}" sibTransId="{2FA86F69-EBAA-45C9-9565-ACCBBF310F59}"/>
    <dgm:cxn modelId="{FDE1B976-D762-4EEB-9DD4-0BE30C1B5139}" srcId="{3CED558F-0BF5-4140-AA19-74456A17BBDF}" destId="{5C4D9226-59EE-49D6-BDF5-DAEB0B2D714D}" srcOrd="4" destOrd="0" parTransId="{D9C4AC0E-51F1-4DA9-A7B5-CB01403B6BD4}" sibTransId="{AEB31654-90B9-4EC2-8611-228AC895C3A3}"/>
    <dgm:cxn modelId="{C19F5E7C-644E-458B-9B62-CAD7161CCA7F}" srcId="{3CED558F-0BF5-4140-AA19-74456A17BBDF}" destId="{9DBE45BD-BEC0-4136-9566-B64E28261F54}" srcOrd="2" destOrd="0" parTransId="{5396DC97-0857-4EAF-81C2-60A88FE112E9}" sibTransId="{BAAC44A8-34B1-4EEC-83F4-0FF079ABE415}"/>
    <dgm:cxn modelId="{94669385-F71E-4E63-B3DC-EFBCEFA5C0E4}" type="presOf" srcId="{E9A665E7-1C82-4F2C-B4E1-6D3A20875289}" destId="{BF5B608E-D82B-4F1F-BD2F-B7C154D88462}" srcOrd="0" destOrd="0" presId="urn:microsoft.com/office/officeart/2005/8/layout/vList2"/>
    <dgm:cxn modelId="{E4398CA5-F6ED-416A-AEC0-E3C9CACF247F}" srcId="{E9A665E7-1C82-4F2C-B4E1-6D3A20875289}" destId="{1ED31146-D068-44A1-916F-9DD5212352D7}" srcOrd="0" destOrd="0" parTransId="{438581DD-29A8-42BB-8D35-8F171493A8C8}" sibTransId="{E2327FA6-BA7E-4363-A805-64552738679D}"/>
    <dgm:cxn modelId="{C24171AC-3919-440D-B7F0-3D10226221B8}" type="presOf" srcId="{43995873-6BF0-4530-96CF-4509341D0E49}" destId="{66AAA8CC-5E56-47DA-ADA9-E14DEFD7399D}" srcOrd="0" destOrd="0" presId="urn:microsoft.com/office/officeart/2005/8/layout/vList2"/>
    <dgm:cxn modelId="{030FFBAC-6F6E-4E3B-B91E-905990927B15}" srcId="{44D3277F-D817-4B83-B1C2-B89C1ED34562}" destId="{1CCB656B-FB1E-46B5-85ED-23F37DA305E4}" srcOrd="0" destOrd="0" parTransId="{FFCE62DB-ACAF-44E5-9060-DE68FA396176}" sibTransId="{64161E1E-1EEA-4AB9-BA8F-F59FB5E10089}"/>
    <dgm:cxn modelId="{01E01DB5-D8B0-45CA-93D5-80EF5931070B}" type="presOf" srcId="{0E9A4A67-CF62-48C9-B3DD-F366A15E1F63}" destId="{DEFBEDA8-186F-42A3-8BE1-A9652F183117}" srcOrd="0" destOrd="0" presId="urn:microsoft.com/office/officeart/2005/8/layout/vList2"/>
    <dgm:cxn modelId="{5F66F0BD-FF18-4E90-8FAA-A893D54C9B0D}" srcId="{3CED558F-0BF5-4140-AA19-74456A17BBDF}" destId="{B6765827-024D-4D6E-805E-B734E2B12451}" srcOrd="1" destOrd="0" parTransId="{CDEFBF1A-E81D-4408-9831-0C52E803E19E}" sibTransId="{8E1C94E9-C0F6-4AE6-AAF1-C078EDDDCD36}"/>
    <dgm:cxn modelId="{B5F2DCC1-B076-46DA-B783-99DC422EE827}" type="presOf" srcId="{1CCB656B-FB1E-46B5-85ED-23F37DA305E4}" destId="{6B83EA5C-4F9F-4F7D-A8C1-AF8BD2C896E4}" srcOrd="0" destOrd="0" presId="urn:microsoft.com/office/officeart/2005/8/layout/vList2"/>
    <dgm:cxn modelId="{4FB72FCC-C83B-4767-91DB-7BA1E567C6AE}" type="presOf" srcId="{44D3277F-D817-4B83-B1C2-B89C1ED34562}" destId="{E4C65C41-75BA-4726-A174-5C900EC83767}" srcOrd="0" destOrd="0" presId="urn:microsoft.com/office/officeart/2005/8/layout/vList2"/>
    <dgm:cxn modelId="{1A3295CF-C621-42F7-8E0A-550613B30172}" srcId="{B6765827-024D-4D6E-805E-B734E2B12451}" destId="{0E9A4A67-CF62-48C9-B3DD-F366A15E1F63}" srcOrd="0" destOrd="0" parTransId="{DDAB66BE-C38F-46C6-A080-D6612F5CAF14}" sibTransId="{E716322B-4A17-448B-BC35-8BEF1A9F5D1F}"/>
    <dgm:cxn modelId="{97B83EDB-BAA9-495C-8C53-A58104800460}" type="presOf" srcId="{B6765827-024D-4D6E-805E-B734E2B12451}" destId="{0C5A1830-B921-4EDF-800F-CE698E5D3629}" srcOrd="0" destOrd="0" presId="urn:microsoft.com/office/officeart/2005/8/layout/vList2"/>
    <dgm:cxn modelId="{80D5CEE8-8997-4605-B330-B3D390EE90BB}" type="presOf" srcId="{3CED558F-0BF5-4140-AA19-74456A17BBDF}" destId="{00E40A90-E7D8-42B9-B756-CCB0C7F26E2C}" srcOrd="0" destOrd="0" presId="urn:microsoft.com/office/officeart/2005/8/layout/vList2"/>
    <dgm:cxn modelId="{E885F343-306E-4309-B225-01A75883A02E}" type="presParOf" srcId="{00E40A90-E7D8-42B9-B756-CCB0C7F26E2C}" destId="{BF5B608E-D82B-4F1F-BD2F-B7C154D88462}" srcOrd="0" destOrd="0" presId="urn:microsoft.com/office/officeart/2005/8/layout/vList2"/>
    <dgm:cxn modelId="{A6F48826-29C5-4211-A3ED-48865E67D12E}" type="presParOf" srcId="{00E40A90-E7D8-42B9-B756-CCB0C7F26E2C}" destId="{FEE0B59F-6D9D-44E8-9AA5-DAD369AA27C2}" srcOrd="1" destOrd="0" presId="urn:microsoft.com/office/officeart/2005/8/layout/vList2"/>
    <dgm:cxn modelId="{6AA18F9C-5CFB-4E91-941F-F00A221B87CC}" type="presParOf" srcId="{00E40A90-E7D8-42B9-B756-CCB0C7F26E2C}" destId="{0C5A1830-B921-4EDF-800F-CE698E5D3629}" srcOrd="2" destOrd="0" presId="urn:microsoft.com/office/officeart/2005/8/layout/vList2"/>
    <dgm:cxn modelId="{0C3CD3DE-6E2D-4C68-82E9-CE6B6D00A6E0}" type="presParOf" srcId="{00E40A90-E7D8-42B9-B756-CCB0C7F26E2C}" destId="{DEFBEDA8-186F-42A3-8BE1-A9652F183117}" srcOrd="3" destOrd="0" presId="urn:microsoft.com/office/officeart/2005/8/layout/vList2"/>
    <dgm:cxn modelId="{5D93F8E1-9A08-4EC8-AB73-AEF188478388}" type="presParOf" srcId="{00E40A90-E7D8-42B9-B756-CCB0C7F26E2C}" destId="{4B8347C1-CF7A-4105-B144-1F4A481CDC98}" srcOrd="4" destOrd="0" presId="urn:microsoft.com/office/officeart/2005/8/layout/vList2"/>
    <dgm:cxn modelId="{9839F498-8057-4A4F-A475-7BF4C1F261FA}" type="presParOf" srcId="{00E40A90-E7D8-42B9-B756-CCB0C7F26E2C}" destId="{7D47F515-93F5-4418-BC8B-F9950E2C7E99}" srcOrd="5" destOrd="0" presId="urn:microsoft.com/office/officeart/2005/8/layout/vList2"/>
    <dgm:cxn modelId="{2630DCE9-4ABD-4025-BD96-611AEFC0AB58}" type="presParOf" srcId="{00E40A90-E7D8-42B9-B756-CCB0C7F26E2C}" destId="{E4C65C41-75BA-4726-A174-5C900EC83767}" srcOrd="6" destOrd="0" presId="urn:microsoft.com/office/officeart/2005/8/layout/vList2"/>
    <dgm:cxn modelId="{1D7D975D-6D8E-42DA-B6BF-EB9D3F70865F}" type="presParOf" srcId="{00E40A90-E7D8-42B9-B756-CCB0C7F26E2C}" destId="{6B83EA5C-4F9F-4F7D-A8C1-AF8BD2C896E4}" srcOrd="7" destOrd="0" presId="urn:microsoft.com/office/officeart/2005/8/layout/vList2"/>
    <dgm:cxn modelId="{2BA25AD4-A868-46E3-B20F-5D7E34B064CC}" type="presParOf" srcId="{00E40A90-E7D8-42B9-B756-CCB0C7F26E2C}" destId="{B1AB5D61-DECA-415A-A523-F0417EAFAA14}" srcOrd="8" destOrd="0" presId="urn:microsoft.com/office/officeart/2005/8/layout/vList2"/>
    <dgm:cxn modelId="{50C559F2-D4B2-4550-BB1F-D838B7BF4617}" type="presParOf" srcId="{00E40A90-E7D8-42B9-B756-CCB0C7F26E2C}" destId="{66AAA8CC-5E56-47DA-ADA9-E14DEFD7399D}" srcOrd="9"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C82392-457B-412F-B906-D808A7343CC2}">
      <dsp:nvSpPr>
        <dsp:cNvPr id="0" name=""/>
        <dsp:cNvSpPr/>
      </dsp:nvSpPr>
      <dsp:spPr>
        <a:xfrm>
          <a:off x="304800" y="317730"/>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The challenge</a:t>
          </a:r>
        </a:p>
      </dsp:txBody>
      <dsp:txXfrm>
        <a:off x="304800" y="317730"/>
        <a:ext cx="5486400" cy="498763"/>
      </dsp:txXfrm>
    </dsp:sp>
    <dsp:sp modelId="{2BC91B65-35E4-430C-B00C-AE7BE45210DD}">
      <dsp:nvSpPr>
        <dsp:cNvPr id="0" name=""/>
        <dsp:cNvSpPr/>
      </dsp:nvSpPr>
      <dsp:spPr>
        <a:xfrm>
          <a:off x="304800"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4A299A-8A49-4685-94CF-C46E8700C018}">
      <dsp:nvSpPr>
        <dsp:cNvPr id="0" name=""/>
        <dsp:cNvSpPr/>
      </dsp:nvSpPr>
      <dsp:spPr>
        <a:xfrm>
          <a:off x="1078992"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0514BAC-D16E-40C0-8D06-52B01F422CF8}">
      <dsp:nvSpPr>
        <dsp:cNvPr id="0" name=""/>
        <dsp:cNvSpPr/>
      </dsp:nvSpPr>
      <dsp:spPr>
        <a:xfrm>
          <a:off x="1853184"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184FE8-62C6-4310-80EA-E5EE0E5A852E}">
      <dsp:nvSpPr>
        <dsp:cNvPr id="0" name=""/>
        <dsp:cNvSpPr/>
      </dsp:nvSpPr>
      <dsp:spPr>
        <a:xfrm>
          <a:off x="2627376"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9410EF-1FDE-4858-9026-3D790F82CC2E}">
      <dsp:nvSpPr>
        <dsp:cNvPr id="0" name=""/>
        <dsp:cNvSpPr/>
      </dsp:nvSpPr>
      <dsp:spPr>
        <a:xfrm>
          <a:off x="3401568"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BBD325-778F-46E0-8B67-0EAC2E0D7D56}">
      <dsp:nvSpPr>
        <dsp:cNvPr id="0" name=""/>
        <dsp:cNvSpPr/>
      </dsp:nvSpPr>
      <dsp:spPr>
        <a:xfrm>
          <a:off x="4175760"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842AF1-F363-4CA4-B36D-D755BC14CE38}">
      <dsp:nvSpPr>
        <dsp:cNvPr id="0" name=""/>
        <dsp:cNvSpPr/>
      </dsp:nvSpPr>
      <dsp:spPr>
        <a:xfrm>
          <a:off x="4949952"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9B18C8-90FF-4E49-8FC7-33D26A527EF5}">
      <dsp:nvSpPr>
        <dsp:cNvPr id="0" name=""/>
        <dsp:cNvSpPr/>
      </dsp:nvSpPr>
      <dsp:spPr>
        <a:xfrm>
          <a:off x="304800" y="1019694"/>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The cost of failure</a:t>
          </a:r>
        </a:p>
      </dsp:txBody>
      <dsp:txXfrm>
        <a:off x="304800" y="1019694"/>
        <a:ext cx="5486400" cy="498763"/>
      </dsp:txXfrm>
    </dsp:sp>
    <dsp:sp modelId="{556CAFED-43F9-4278-9C6D-60B8182B0E2F}">
      <dsp:nvSpPr>
        <dsp:cNvPr id="0" name=""/>
        <dsp:cNvSpPr/>
      </dsp:nvSpPr>
      <dsp:spPr>
        <a:xfrm>
          <a:off x="304800"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ED36D6-EBF9-49DD-9D33-FFE6F5014265}">
      <dsp:nvSpPr>
        <dsp:cNvPr id="0" name=""/>
        <dsp:cNvSpPr/>
      </dsp:nvSpPr>
      <dsp:spPr>
        <a:xfrm>
          <a:off x="1078992"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5AE709-18CD-4B78-ACF3-B2DCF0CA897F}">
      <dsp:nvSpPr>
        <dsp:cNvPr id="0" name=""/>
        <dsp:cNvSpPr/>
      </dsp:nvSpPr>
      <dsp:spPr>
        <a:xfrm>
          <a:off x="1853184"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018D6C-7EE6-41F5-B191-C83F00CC5E44}">
      <dsp:nvSpPr>
        <dsp:cNvPr id="0" name=""/>
        <dsp:cNvSpPr/>
      </dsp:nvSpPr>
      <dsp:spPr>
        <a:xfrm>
          <a:off x="2627376"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F55A7D-EDCD-4EE5-BBD1-9DA977C84F9C}">
      <dsp:nvSpPr>
        <dsp:cNvPr id="0" name=""/>
        <dsp:cNvSpPr/>
      </dsp:nvSpPr>
      <dsp:spPr>
        <a:xfrm>
          <a:off x="3401568"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66CE5D-897A-435F-B876-9B7349C2F8E4}">
      <dsp:nvSpPr>
        <dsp:cNvPr id="0" name=""/>
        <dsp:cNvSpPr/>
      </dsp:nvSpPr>
      <dsp:spPr>
        <a:xfrm>
          <a:off x="4175760"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CEA3FD-F9DE-4FBC-8B16-E1023A59EEAC}">
      <dsp:nvSpPr>
        <dsp:cNvPr id="0" name=""/>
        <dsp:cNvSpPr/>
      </dsp:nvSpPr>
      <dsp:spPr>
        <a:xfrm>
          <a:off x="4949952"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51310B-5948-42F1-9728-89F3031DE199}">
      <dsp:nvSpPr>
        <dsp:cNvPr id="0" name=""/>
        <dsp:cNvSpPr/>
      </dsp:nvSpPr>
      <dsp:spPr>
        <a:xfrm>
          <a:off x="304800" y="1721658"/>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The evidence</a:t>
          </a:r>
        </a:p>
      </dsp:txBody>
      <dsp:txXfrm>
        <a:off x="304800" y="1721658"/>
        <a:ext cx="5486400" cy="498763"/>
      </dsp:txXfrm>
    </dsp:sp>
    <dsp:sp modelId="{7EF3B5E4-AEB9-4883-B104-1286C05078D0}">
      <dsp:nvSpPr>
        <dsp:cNvPr id="0" name=""/>
        <dsp:cNvSpPr/>
      </dsp:nvSpPr>
      <dsp:spPr>
        <a:xfrm>
          <a:off x="304800"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856D22-B280-4656-94CF-63DF3BBA0F7A}">
      <dsp:nvSpPr>
        <dsp:cNvPr id="0" name=""/>
        <dsp:cNvSpPr/>
      </dsp:nvSpPr>
      <dsp:spPr>
        <a:xfrm>
          <a:off x="1078992"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E2182D-0856-4C98-BF4B-B94ED801B583}">
      <dsp:nvSpPr>
        <dsp:cNvPr id="0" name=""/>
        <dsp:cNvSpPr/>
      </dsp:nvSpPr>
      <dsp:spPr>
        <a:xfrm>
          <a:off x="1853184"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90C63A-6E5C-4BD7-9C24-CC21695FA052}">
      <dsp:nvSpPr>
        <dsp:cNvPr id="0" name=""/>
        <dsp:cNvSpPr/>
      </dsp:nvSpPr>
      <dsp:spPr>
        <a:xfrm>
          <a:off x="2627376"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4CD91D-0C2D-41F4-936D-BDA952821814}">
      <dsp:nvSpPr>
        <dsp:cNvPr id="0" name=""/>
        <dsp:cNvSpPr/>
      </dsp:nvSpPr>
      <dsp:spPr>
        <a:xfrm>
          <a:off x="3401568"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426880-94BB-4B8A-988B-438E05364FD6}">
      <dsp:nvSpPr>
        <dsp:cNvPr id="0" name=""/>
        <dsp:cNvSpPr/>
      </dsp:nvSpPr>
      <dsp:spPr>
        <a:xfrm>
          <a:off x="4175760"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3140E7-E147-4CA9-BBC6-B96E19526484}">
      <dsp:nvSpPr>
        <dsp:cNvPr id="0" name=""/>
        <dsp:cNvSpPr/>
      </dsp:nvSpPr>
      <dsp:spPr>
        <a:xfrm>
          <a:off x="4949952"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94CA41-4A1D-41F4-AE90-41090FA80363}">
      <dsp:nvSpPr>
        <dsp:cNvPr id="0" name=""/>
        <dsp:cNvSpPr/>
      </dsp:nvSpPr>
      <dsp:spPr>
        <a:xfrm>
          <a:off x="304800" y="2423621"/>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The business case</a:t>
          </a:r>
        </a:p>
      </dsp:txBody>
      <dsp:txXfrm>
        <a:off x="304800" y="2423621"/>
        <a:ext cx="5486400" cy="498763"/>
      </dsp:txXfrm>
    </dsp:sp>
    <dsp:sp modelId="{4BB8AE68-9377-4994-A1AE-3385F71ACEA8}">
      <dsp:nvSpPr>
        <dsp:cNvPr id="0" name=""/>
        <dsp:cNvSpPr/>
      </dsp:nvSpPr>
      <dsp:spPr>
        <a:xfrm>
          <a:off x="304800"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E12CD2-D5C6-4DAF-8014-ABEF2D17AFC9}">
      <dsp:nvSpPr>
        <dsp:cNvPr id="0" name=""/>
        <dsp:cNvSpPr/>
      </dsp:nvSpPr>
      <dsp:spPr>
        <a:xfrm>
          <a:off x="1078992"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554288-6903-471A-A25B-BFD9D3D3040D}">
      <dsp:nvSpPr>
        <dsp:cNvPr id="0" name=""/>
        <dsp:cNvSpPr/>
      </dsp:nvSpPr>
      <dsp:spPr>
        <a:xfrm>
          <a:off x="1853184"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55A2C0-7C7E-4662-900B-0CD8F03870E5}">
      <dsp:nvSpPr>
        <dsp:cNvPr id="0" name=""/>
        <dsp:cNvSpPr/>
      </dsp:nvSpPr>
      <dsp:spPr>
        <a:xfrm>
          <a:off x="2627376"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5CF38B-EAB4-453D-9602-29344FB576E8}">
      <dsp:nvSpPr>
        <dsp:cNvPr id="0" name=""/>
        <dsp:cNvSpPr/>
      </dsp:nvSpPr>
      <dsp:spPr>
        <a:xfrm>
          <a:off x="3401568"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B263F6-1B53-4228-9CCA-A764A922618C}">
      <dsp:nvSpPr>
        <dsp:cNvPr id="0" name=""/>
        <dsp:cNvSpPr/>
      </dsp:nvSpPr>
      <dsp:spPr>
        <a:xfrm>
          <a:off x="4175760"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14F22E-CDD3-4FB3-A494-321DC4863E21}">
      <dsp:nvSpPr>
        <dsp:cNvPr id="0" name=""/>
        <dsp:cNvSpPr/>
      </dsp:nvSpPr>
      <dsp:spPr>
        <a:xfrm>
          <a:off x="4949952"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A3AAE7-339D-495C-93F7-B633FD662DCF}">
      <dsp:nvSpPr>
        <dsp:cNvPr id="0" name=""/>
        <dsp:cNvSpPr/>
      </dsp:nvSpPr>
      <dsp:spPr>
        <a:xfrm>
          <a:off x="304800" y="3125585"/>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Implementation and service redesign</a:t>
          </a:r>
        </a:p>
      </dsp:txBody>
      <dsp:txXfrm>
        <a:off x="304800" y="3125585"/>
        <a:ext cx="5486400" cy="498763"/>
      </dsp:txXfrm>
    </dsp:sp>
    <dsp:sp modelId="{F4EDBB98-F7DE-4525-9F00-CCAE4F1CC6BA}">
      <dsp:nvSpPr>
        <dsp:cNvPr id="0" name=""/>
        <dsp:cNvSpPr/>
      </dsp:nvSpPr>
      <dsp:spPr>
        <a:xfrm>
          <a:off x="304800"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3B495A-B6F9-4E27-B744-0BF9C434E019}">
      <dsp:nvSpPr>
        <dsp:cNvPr id="0" name=""/>
        <dsp:cNvSpPr/>
      </dsp:nvSpPr>
      <dsp:spPr>
        <a:xfrm>
          <a:off x="1078992"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61C4EA3-F7FC-491D-B171-5F14E692D3D6}">
      <dsp:nvSpPr>
        <dsp:cNvPr id="0" name=""/>
        <dsp:cNvSpPr/>
      </dsp:nvSpPr>
      <dsp:spPr>
        <a:xfrm>
          <a:off x="1853184"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F03860-9F91-45C1-9B89-182BE20820BB}">
      <dsp:nvSpPr>
        <dsp:cNvPr id="0" name=""/>
        <dsp:cNvSpPr/>
      </dsp:nvSpPr>
      <dsp:spPr>
        <a:xfrm>
          <a:off x="2627376"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BA386B-A65A-4C94-AE6A-773B1117133F}">
      <dsp:nvSpPr>
        <dsp:cNvPr id="0" name=""/>
        <dsp:cNvSpPr/>
      </dsp:nvSpPr>
      <dsp:spPr>
        <a:xfrm>
          <a:off x="3401568"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4952B3-3523-49E7-B9D6-3B4D668405E8}">
      <dsp:nvSpPr>
        <dsp:cNvPr id="0" name=""/>
        <dsp:cNvSpPr/>
      </dsp:nvSpPr>
      <dsp:spPr>
        <a:xfrm>
          <a:off x="4175760"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731FEB8-10FD-4C59-B6D7-6A1B6AE23202}">
      <dsp:nvSpPr>
        <dsp:cNvPr id="0" name=""/>
        <dsp:cNvSpPr/>
      </dsp:nvSpPr>
      <dsp:spPr>
        <a:xfrm>
          <a:off x="4949952"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C82392-457B-412F-B906-D808A7343CC2}">
      <dsp:nvSpPr>
        <dsp:cNvPr id="0" name=""/>
        <dsp:cNvSpPr/>
      </dsp:nvSpPr>
      <dsp:spPr>
        <a:xfrm>
          <a:off x="304800" y="317730"/>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The challenge</a:t>
          </a:r>
        </a:p>
      </dsp:txBody>
      <dsp:txXfrm>
        <a:off x="304800" y="317730"/>
        <a:ext cx="5486400" cy="498763"/>
      </dsp:txXfrm>
    </dsp:sp>
    <dsp:sp modelId="{2BC91B65-35E4-430C-B00C-AE7BE45210DD}">
      <dsp:nvSpPr>
        <dsp:cNvPr id="0" name=""/>
        <dsp:cNvSpPr/>
      </dsp:nvSpPr>
      <dsp:spPr>
        <a:xfrm>
          <a:off x="304800" y="816494"/>
          <a:ext cx="731520" cy="121920"/>
        </a:xfrm>
        <a:prstGeom prst="parallelogram">
          <a:avLst>
            <a:gd name="adj" fmla="val 140840"/>
          </a:avLst>
        </a:prstGeom>
        <a:solidFill>
          <a:schemeClr val="accent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4A299A-8A49-4685-94CF-C46E8700C018}">
      <dsp:nvSpPr>
        <dsp:cNvPr id="0" name=""/>
        <dsp:cNvSpPr/>
      </dsp:nvSpPr>
      <dsp:spPr>
        <a:xfrm>
          <a:off x="1078992" y="816494"/>
          <a:ext cx="731520" cy="121920"/>
        </a:xfrm>
        <a:prstGeom prst="parallelogram">
          <a:avLst>
            <a:gd name="adj" fmla="val 140840"/>
          </a:avLst>
        </a:prstGeom>
        <a:solidFill>
          <a:schemeClr val="accent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0514BAC-D16E-40C0-8D06-52B01F422CF8}">
      <dsp:nvSpPr>
        <dsp:cNvPr id="0" name=""/>
        <dsp:cNvSpPr/>
      </dsp:nvSpPr>
      <dsp:spPr>
        <a:xfrm>
          <a:off x="1853184" y="816494"/>
          <a:ext cx="731520" cy="121920"/>
        </a:xfrm>
        <a:prstGeom prst="parallelogram">
          <a:avLst>
            <a:gd name="adj" fmla="val 140840"/>
          </a:avLst>
        </a:prstGeom>
        <a:solidFill>
          <a:schemeClr val="accent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184FE8-62C6-4310-80EA-E5EE0E5A852E}">
      <dsp:nvSpPr>
        <dsp:cNvPr id="0" name=""/>
        <dsp:cNvSpPr/>
      </dsp:nvSpPr>
      <dsp:spPr>
        <a:xfrm>
          <a:off x="2627376" y="816494"/>
          <a:ext cx="731520" cy="121920"/>
        </a:xfrm>
        <a:prstGeom prst="parallelogram">
          <a:avLst>
            <a:gd name="adj" fmla="val 140840"/>
          </a:avLst>
        </a:prstGeom>
        <a:solidFill>
          <a:schemeClr val="accent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9410EF-1FDE-4858-9026-3D790F82CC2E}">
      <dsp:nvSpPr>
        <dsp:cNvPr id="0" name=""/>
        <dsp:cNvSpPr/>
      </dsp:nvSpPr>
      <dsp:spPr>
        <a:xfrm>
          <a:off x="3401568" y="816494"/>
          <a:ext cx="731520" cy="121920"/>
        </a:xfrm>
        <a:prstGeom prst="parallelogram">
          <a:avLst>
            <a:gd name="adj" fmla="val 140840"/>
          </a:avLst>
        </a:prstGeom>
        <a:solidFill>
          <a:schemeClr val="accent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BBD325-778F-46E0-8B67-0EAC2E0D7D56}">
      <dsp:nvSpPr>
        <dsp:cNvPr id="0" name=""/>
        <dsp:cNvSpPr/>
      </dsp:nvSpPr>
      <dsp:spPr>
        <a:xfrm>
          <a:off x="4175760" y="816494"/>
          <a:ext cx="731520" cy="121920"/>
        </a:xfrm>
        <a:prstGeom prst="parallelogram">
          <a:avLst>
            <a:gd name="adj" fmla="val 140840"/>
          </a:avLst>
        </a:prstGeom>
        <a:solidFill>
          <a:schemeClr val="accent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842AF1-F363-4CA4-B36D-D755BC14CE38}">
      <dsp:nvSpPr>
        <dsp:cNvPr id="0" name=""/>
        <dsp:cNvSpPr/>
      </dsp:nvSpPr>
      <dsp:spPr>
        <a:xfrm>
          <a:off x="4949952" y="816494"/>
          <a:ext cx="731520" cy="121920"/>
        </a:xfrm>
        <a:prstGeom prst="parallelogram">
          <a:avLst>
            <a:gd name="adj" fmla="val 140840"/>
          </a:avLst>
        </a:prstGeom>
        <a:solidFill>
          <a:schemeClr val="accent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9B18C8-90FF-4E49-8FC7-33D26A527EF5}">
      <dsp:nvSpPr>
        <dsp:cNvPr id="0" name=""/>
        <dsp:cNvSpPr/>
      </dsp:nvSpPr>
      <dsp:spPr>
        <a:xfrm>
          <a:off x="304800" y="1019694"/>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The cost of failure</a:t>
          </a:r>
        </a:p>
      </dsp:txBody>
      <dsp:txXfrm>
        <a:off x="304800" y="1019694"/>
        <a:ext cx="5486400" cy="498763"/>
      </dsp:txXfrm>
    </dsp:sp>
    <dsp:sp modelId="{556CAFED-43F9-4278-9C6D-60B8182B0E2F}">
      <dsp:nvSpPr>
        <dsp:cNvPr id="0" name=""/>
        <dsp:cNvSpPr/>
      </dsp:nvSpPr>
      <dsp:spPr>
        <a:xfrm>
          <a:off x="304800"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ED36D6-EBF9-49DD-9D33-FFE6F5014265}">
      <dsp:nvSpPr>
        <dsp:cNvPr id="0" name=""/>
        <dsp:cNvSpPr/>
      </dsp:nvSpPr>
      <dsp:spPr>
        <a:xfrm>
          <a:off x="1078992"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5AE709-18CD-4B78-ACF3-B2DCF0CA897F}">
      <dsp:nvSpPr>
        <dsp:cNvPr id="0" name=""/>
        <dsp:cNvSpPr/>
      </dsp:nvSpPr>
      <dsp:spPr>
        <a:xfrm>
          <a:off x="1853184"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018D6C-7EE6-41F5-B191-C83F00CC5E44}">
      <dsp:nvSpPr>
        <dsp:cNvPr id="0" name=""/>
        <dsp:cNvSpPr/>
      </dsp:nvSpPr>
      <dsp:spPr>
        <a:xfrm>
          <a:off x="2627376"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F55A7D-EDCD-4EE5-BBD1-9DA977C84F9C}">
      <dsp:nvSpPr>
        <dsp:cNvPr id="0" name=""/>
        <dsp:cNvSpPr/>
      </dsp:nvSpPr>
      <dsp:spPr>
        <a:xfrm>
          <a:off x="3401568"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66CE5D-897A-435F-B876-9B7349C2F8E4}">
      <dsp:nvSpPr>
        <dsp:cNvPr id="0" name=""/>
        <dsp:cNvSpPr/>
      </dsp:nvSpPr>
      <dsp:spPr>
        <a:xfrm>
          <a:off x="4175760"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CEA3FD-F9DE-4FBC-8B16-E1023A59EEAC}">
      <dsp:nvSpPr>
        <dsp:cNvPr id="0" name=""/>
        <dsp:cNvSpPr/>
      </dsp:nvSpPr>
      <dsp:spPr>
        <a:xfrm>
          <a:off x="4949952"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51310B-5948-42F1-9728-89F3031DE199}">
      <dsp:nvSpPr>
        <dsp:cNvPr id="0" name=""/>
        <dsp:cNvSpPr/>
      </dsp:nvSpPr>
      <dsp:spPr>
        <a:xfrm>
          <a:off x="304800" y="1721658"/>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The evidence</a:t>
          </a:r>
        </a:p>
      </dsp:txBody>
      <dsp:txXfrm>
        <a:off x="304800" y="1721658"/>
        <a:ext cx="5486400" cy="498763"/>
      </dsp:txXfrm>
    </dsp:sp>
    <dsp:sp modelId="{7EF3B5E4-AEB9-4883-B104-1286C05078D0}">
      <dsp:nvSpPr>
        <dsp:cNvPr id="0" name=""/>
        <dsp:cNvSpPr/>
      </dsp:nvSpPr>
      <dsp:spPr>
        <a:xfrm>
          <a:off x="304800"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856D22-B280-4656-94CF-63DF3BBA0F7A}">
      <dsp:nvSpPr>
        <dsp:cNvPr id="0" name=""/>
        <dsp:cNvSpPr/>
      </dsp:nvSpPr>
      <dsp:spPr>
        <a:xfrm>
          <a:off x="1078992"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E2182D-0856-4C98-BF4B-B94ED801B583}">
      <dsp:nvSpPr>
        <dsp:cNvPr id="0" name=""/>
        <dsp:cNvSpPr/>
      </dsp:nvSpPr>
      <dsp:spPr>
        <a:xfrm>
          <a:off x="1853184"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90C63A-6E5C-4BD7-9C24-CC21695FA052}">
      <dsp:nvSpPr>
        <dsp:cNvPr id="0" name=""/>
        <dsp:cNvSpPr/>
      </dsp:nvSpPr>
      <dsp:spPr>
        <a:xfrm>
          <a:off x="2627376"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4CD91D-0C2D-41F4-936D-BDA952821814}">
      <dsp:nvSpPr>
        <dsp:cNvPr id="0" name=""/>
        <dsp:cNvSpPr/>
      </dsp:nvSpPr>
      <dsp:spPr>
        <a:xfrm>
          <a:off x="3401568"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426880-94BB-4B8A-988B-438E05364FD6}">
      <dsp:nvSpPr>
        <dsp:cNvPr id="0" name=""/>
        <dsp:cNvSpPr/>
      </dsp:nvSpPr>
      <dsp:spPr>
        <a:xfrm>
          <a:off x="4175760"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3140E7-E147-4CA9-BBC6-B96E19526484}">
      <dsp:nvSpPr>
        <dsp:cNvPr id="0" name=""/>
        <dsp:cNvSpPr/>
      </dsp:nvSpPr>
      <dsp:spPr>
        <a:xfrm>
          <a:off x="4949952"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94CA41-4A1D-41F4-AE90-41090FA80363}">
      <dsp:nvSpPr>
        <dsp:cNvPr id="0" name=""/>
        <dsp:cNvSpPr/>
      </dsp:nvSpPr>
      <dsp:spPr>
        <a:xfrm>
          <a:off x="304800" y="2423621"/>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The business case</a:t>
          </a:r>
        </a:p>
      </dsp:txBody>
      <dsp:txXfrm>
        <a:off x="304800" y="2423621"/>
        <a:ext cx="5486400" cy="498763"/>
      </dsp:txXfrm>
    </dsp:sp>
    <dsp:sp modelId="{4BB8AE68-9377-4994-A1AE-3385F71ACEA8}">
      <dsp:nvSpPr>
        <dsp:cNvPr id="0" name=""/>
        <dsp:cNvSpPr/>
      </dsp:nvSpPr>
      <dsp:spPr>
        <a:xfrm>
          <a:off x="304800"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E12CD2-D5C6-4DAF-8014-ABEF2D17AFC9}">
      <dsp:nvSpPr>
        <dsp:cNvPr id="0" name=""/>
        <dsp:cNvSpPr/>
      </dsp:nvSpPr>
      <dsp:spPr>
        <a:xfrm>
          <a:off x="1078992"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554288-6903-471A-A25B-BFD9D3D3040D}">
      <dsp:nvSpPr>
        <dsp:cNvPr id="0" name=""/>
        <dsp:cNvSpPr/>
      </dsp:nvSpPr>
      <dsp:spPr>
        <a:xfrm>
          <a:off x="1853184"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55A2C0-7C7E-4662-900B-0CD8F03870E5}">
      <dsp:nvSpPr>
        <dsp:cNvPr id="0" name=""/>
        <dsp:cNvSpPr/>
      </dsp:nvSpPr>
      <dsp:spPr>
        <a:xfrm>
          <a:off x="2627376"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5CF38B-EAB4-453D-9602-29344FB576E8}">
      <dsp:nvSpPr>
        <dsp:cNvPr id="0" name=""/>
        <dsp:cNvSpPr/>
      </dsp:nvSpPr>
      <dsp:spPr>
        <a:xfrm>
          <a:off x="3401568"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B263F6-1B53-4228-9CCA-A764A922618C}">
      <dsp:nvSpPr>
        <dsp:cNvPr id="0" name=""/>
        <dsp:cNvSpPr/>
      </dsp:nvSpPr>
      <dsp:spPr>
        <a:xfrm>
          <a:off x="4175760"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14F22E-CDD3-4FB3-A494-321DC4863E21}">
      <dsp:nvSpPr>
        <dsp:cNvPr id="0" name=""/>
        <dsp:cNvSpPr/>
      </dsp:nvSpPr>
      <dsp:spPr>
        <a:xfrm>
          <a:off x="4949952"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A3AAE7-339D-495C-93F7-B633FD662DCF}">
      <dsp:nvSpPr>
        <dsp:cNvPr id="0" name=""/>
        <dsp:cNvSpPr/>
      </dsp:nvSpPr>
      <dsp:spPr>
        <a:xfrm>
          <a:off x="304800" y="3125585"/>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Implementation and service redesign</a:t>
          </a:r>
        </a:p>
      </dsp:txBody>
      <dsp:txXfrm>
        <a:off x="304800" y="3125585"/>
        <a:ext cx="5486400" cy="498763"/>
      </dsp:txXfrm>
    </dsp:sp>
    <dsp:sp modelId="{F4EDBB98-F7DE-4525-9F00-CCAE4F1CC6BA}">
      <dsp:nvSpPr>
        <dsp:cNvPr id="0" name=""/>
        <dsp:cNvSpPr/>
      </dsp:nvSpPr>
      <dsp:spPr>
        <a:xfrm>
          <a:off x="304800"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3B495A-B6F9-4E27-B744-0BF9C434E019}">
      <dsp:nvSpPr>
        <dsp:cNvPr id="0" name=""/>
        <dsp:cNvSpPr/>
      </dsp:nvSpPr>
      <dsp:spPr>
        <a:xfrm>
          <a:off x="1078992"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61C4EA3-F7FC-491D-B171-5F14E692D3D6}">
      <dsp:nvSpPr>
        <dsp:cNvPr id="0" name=""/>
        <dsp:cNvSpPr/>
      </dsp:nvSpPr>
      <dsp:spPr>
        <a:xfrm>
          <a:off x="1853184"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F03860-9F91-45C1-9B89-182BE20820BB}">
      <dsp:nvSpPr>
        <dsp:cNvPr id="0" name=""/>
        <dsp:cNvSpPr/>
      </dsp:nvSpPr>
      <dsp:spPr>
        <a:xfrm>
          <a:off x="2627376"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BA386B-A65A-4C94-AE6A-773B1117133F}">
      <dsp:nvSpPr>
        <dsp:cNvPr id="0" name=""/>
        <dsp:cNvSpPr/>
      </dsp:nvSpPr>
      <dsp:spPr>
        <a:xfrm>
          <a:off x="3401568"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4952B3-3523-49E7-B9D6-3B4D668405E8}">
      <dsp:nvSpPr>
        <dsp:cNvPr id="0" name=""/>
        <dsp:cNvSpPr/>
      </dsp:nvSpPr>
      <dsp:spPr>
        <a:xfrm>
          <a:off x="4175760"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731FEB8-10FD-4C59-B6D7-6A1B6AE23202}">
      <dsp:nvSpPr>
        <dsp:cNvPr id="0" name=""/>
        <dsp:cNvSpPr/>
      </dsp:nvSpPr>
      <dsp:spPr>
        <a:xfrm>
          <a:off x="4949952"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C82392-457B-412F-B906-D808A7343CC2}">
      <dsp:nvSpPr>
        <dsp:cNvPr id="0" name=""/>
        <dsp:cNvSpPr/>
      </dsp:nvSpPr>
      <dsp:spPr>
        <a:xfrm>
          <a:off x="304800" y="317730"/>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The challenge</a:t>
          </a:r>
        </a:p>
      </dsp:txBody>
      <dsp:txXfrm>
        <a:off x="304800" y="317730"/>
        <a:ext cx="5486400" cy="498763"/>
      </dsp:txXfrm>
    </dsp:sp>
    <dsp:sp modelId="{2BC91B65-35E4-430C-B00C-AE7BE45210DD}">
      <dsp:nvSpPr>
        <dsp:cNvPr id="0" name=""/>
        <dsp:cNvSpPr/>
      </dsp:nvSpPr>
      <dsp:spPr>
        <a:xfrm>
          <a:off x="304800"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4A299A-8A49-4685-94CF-C46E8700C018}">
      <dsp:nvSpPr>
        <dsp:cNvPr id="0" name=""/>
        <dsp:cNvSpPr/>
      </dsp:nvSpPr>
      <dsp:spPr>
        <a:xfrm>
          <a:off x="1078992"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0514BAC-D16E-40C0-8D06-52B01F422CF8}">
      <dsp:nvSpPr>
        <dsp:cNvPr id="0" name=""/>
        <dsp:cNvSpPr/>
      </dsp:nvSpPr>
      <dsp:spPr>
        <a:xfrm>
          <a:off x="1853184"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184FE8-62C6-4310-80EA-E5EE0E5A852E}">
      <dsp:nvSpPr>
        <dsp:cNvPr id="0" name=""/>
        <dsp:cNvSpPr/>
      </dsp:nvSpPr>
      <dsp:spPr>
        <a:xfrm>
          <a:off x="2627376"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9410EF-1FDE-4858-9026-3D790F82CC2E}">
      <dsp:nvSpPr>
        <dsp:cNvPr id="0" name=""/>
        <dsp:cNvSpPr/>
      </dsp:nvSpPr>
      <dsp:spPr>
        <a:xfrm>
          <a:off x="3401568"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BBD325-778F-46E0-8B67-0EAC2E0D7D56}">
      <dsp:nvSpPr>
        <dsp:cNvPr id="0" name=""/>
        <dsp:cNvSpPr/>
      </dsp:nvSpPr>
      <dsp:spPr>
        <a:xfrm>
          <a:off x="4175760"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842AF1-F363-4CA4-B36D-D755BC14CE38}">
      <dsp:nvSpPr>
        <dsp:cNvPr id="0" name=""/>
        <dsp:cNvSpPr/>
      </dsp:nvSpPr>
      <dsp:spPr>
        <a:xfrm>
          <a:off x="4949952"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9B18C8-90FF-4E49-8FC7-33D26A527EF5}">
      <dsp:nvSpPr>
        <dsp:cNvPr id="0" name=""/>
        <dsp:cNvSpPr/>
      </dsp:nvSpPr>
      <dsp:spPr>
        <a:xfrm>
          <a:off x="304800" y="1019694"/>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The cost of failure</a:t>
          </a:r>
        </a:p>
      </dsp:txBody>
      <dsp:txXfrm>
        <a:off x="304800" y="1019694"/>
        <a:ext cx="5486400" cy="498763"/>
      </dsp:txXfrm>
    </dsp:sp>
    <dsp:sp modelId="{556CAFED-43F9-4278-9C6D-60B8182B0E2F}">
      <dsp:nvSpPr>
        <dsp:cNvPr id="0" name=""/>
        <dsp:cNvSpPr/>
      </dsp:nvSpPr>
      <dsp:spPr>
        <a:xfrm>
          <a:off x="304800" y="1518458"/>
          <a:ext cx="731520" cy="121920"/>
        </a:xfrm>
        <a:prstGeom prst="parallelogram">
          <a:avLst>
            <a:gd name="adj" fmla="val 140840"/>
          </a:avLst>
        </a:prstGeom>
        <a:solidFill>
          <a:schemeClr val="accent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ED36D6-EBF9-49DD-9D33-FFE6F5014265}">
      <dsp:nvSpPr>
        <dsp:cNvPr id="0" name=""/>
        <dsp:cNvSpPr/>
      </dsp:nvSpPr>
      <dsp:spPr>
        <a:xfrm>
          <a:off x="1078992" y="1518458"/>
          <a:ext cx="731520" cy="121920"/>
        </a:xfrm>
        <a:prstGeom prst="parallelogram">
          <a:avLst>
            <a:gd name="adj" fmla="val 140840"/>
          </a:avLst>
        </a:prstGeom>
        <a:solidFill>
          <a:schemeClr val="accent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5AE709-18CD-4B78-ACF3-B2DCF0CA897F}">
      <dsp:nvSpPr>
        <dsp:cNvPr id="0" name=""/>
        <dsp:cNvSpPr/>
      </dsp:nvSpPr>
      <dsp:spPr>
        <a:xfrm>
          <a:off x="1853184" y="1518458"/>
          <a:ext cx="731520" cy="121920"/>
        </a:xfrm>
        <a:prstGeom prst="parallelogram">
          <a:avLst>
            <a:gd name="adj" fmla="val 140840"/>
          </a:avLst>
        </a:prstGeom>
        <a:solidFill>
          <a:schemeClr val="accent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018D6C-7EE6-41F5-B191-C83F00CC5E44}">
      <dsp:nvSpPr>
        <dsp:cNvPr id="0" name=""/>
        <dsp:cNvSpPr/>
      </dsp:nvSpPr>
      <dsp:spPr>
        <a:xfrm>
          <a:off x="2627376" y="1518458"/>
          <a:ext cx="731520" cy="121920"/>
        </a:xfrm>
        <a:prstGeom prst="parallelogram">
          <a:avLst>
            <a:gd name="adj" fmla="val 140840"/>
          </a:avLst>
        </a:prstGeom>
        <a:solidFill>
          <a:schemeClr val="accent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F55A7D-EDCD-4EE5-BBD1-9DA977C84F9C}">
      <dsp:nvSpPr>
        <dsp:cNvPr id="0" name=""/>
        <dsp:cNvSpPr/>
      </dsp:nvSpPr>
      <dsp:spPr>
        <a:xfrm>
          <a:off x="3401568" y="1518458"/>
          <a:ext cx="731520" cy="121920"/>
        </a:xfrm>
        <a:prstGeom prst="parallelogram">
          <a:avLst>
            <a:gd name="adj" fmla="val 140840"/>
          </a:avLst>
        </a:prstGeom>
        <a:solidFill>
          <a:schemeClr val="accent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66CE5D-897A-435F-B876-9B7349C2F8E4}">
      <dsp:nvSpPr>
        <dsp:cNvPr id="0" name=""/>
        <dsp:cNvSpPr/>
      </dsp:nvSpPr>
      <dsp:spPr>
        <a:xfrm>
          <a:off x="4175760" y="1518458"/>
          <a:ext cx="731520" cy="121920"/>
        </a:xfrm>
        <a:prstGeom prst="parallelogram">
          <a:avLst>
            <a:gd name="adj" fmla="val 140840"/>
          </a:avLst>
        </a:prstGeom>
        <a:solidFill>
          <a:schemeClr val="accent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CEA3FD-F9DE-4FBC-8B16-E1023A59EEAC}">
      <dsp:nvSpPr>
        <dsp:cNvPr id="0" name=""/>
        <dsp:cNvSpPr/>
      </dsp:nvSpPr>
      <dsp:spPr>
        <a:xfrm>
          <a:off x="4949952" y="1518458"/>
          <a:ext cx="731520" cy="121920"/>
        </a:xfrm>
        <a:prstGeom prst="parallelogram">
          <a:avLst>
            <a:gd name="adj" fmla="val 140840"/>
          </a:avLst>
        </a:prstGeom>
        <a:solidFill>
          <a:schemeClr val="accent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51310B-5948-42F1-9728-89F3031DE199}">
      <dsp:nvSpPr>
        <dsp:cNvPr id="0" name=""/>
        <dsp:cNvSpPr/>
      </dsp:nvSpPr>
      <dsp:spPr>
        <a:xfrm>
          <a:off x="304800" y="1721658"/>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The evidence</a:t>
          </a:r>
        </a:p>
      </dsp:txBody>
      <dsp:txXfrm>
        <a:off x="304800" y="1721658"/>
        <a:ext cx="5486400" cy="498763"/>
      </dsp:txXfrm>
    </dsp:sp>
    <dsp:sp modelId="{7EF3B5E4-AEB9-4883-B104-1286C05078D0}">
      <dsp:nvSpPr>
        <dsp:cNvPr id="0" name=""/>
        <dsp:cNvSpPr/>
      </dsp:nvSpPr>
      <dsp:spPr>
        <a:xfrm>
          <a:off x="304800"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856D22-B280-4656-94CF-63DF3BBA0F7A}">
      <dsp:nvSpPr>
        <dsp:cNvPr id="0" name=""/>
        <dsp:cNvSpPr/>
      </dsp:nvSpPr>
      <dsp:spPr>
        <a:xfrm>
          <a:off x="1078992"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E2182D-0856-4C98-BF4B-B94ED801B583}">
      <dsp:nvSpPr>
        <dsp:cNvPr id="0" name=""/>
        <dsp:cNvSpPr/>
      </dsp:nvSpPr>
      <dsp:spPr>
        <a:xfrm>
          <a:off x="1853184"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90C63A-6E5C-4BD7-9C24-CC21695FA052}">
      <dsp:nvSpPr>
        <dsp:cNvPr id="0" name=""/>
        <dsp:cNvSpPr/>
      </dsp:nvSpPr>
      <dsp:spPr>
        <a:xfrm>
          <a:off x="2627376"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4CD91D-0C2D-41F4-936D-BDA952821814}">
      <dsp:nvSpPr>
        <dsp:cNvPr id="0" name=""/>
        <dsp:cNvSpPr/>
      </dsp:nvSpPr>
      <dsp:spPr>
        <a:xfrm>
          <a:off x="3401568"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426880-94BB-4B8A-988B-438E05364FD6}">
      <dsp:nvSpPr>
        <dsp:cNvPr id="0" name=""/>
        <dsp:cNvSpPr/>
      </dsp:nvSpPr>
      <dsp:spPr>
        <a:xfrm>
          <a:off x="4175760"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3140E7-E147-4CA9-BBC6-B96E19526484}">
      <dsp:nvSpPr>
        <dsp:cNvPr id="0" name=""/>
        <dsp:cNvSpPr/>
      </dsp:nvSpPr>
      <dsp:spPr>
        <a:xfrm>
          <a:off x="4949952"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94CA41-4A1D-41F4-AE90-41090FA80363}">
      <dsp:nvSpPr>
        <dsp:cNvPr id="0" name=""/>
        <dsp:cNvSpPr/>
      </dsp:nvSpPr>
      <dsp:spPr>
        <a:xfrm>
          <a:off x="304800" y="2423621"/>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The business case</a:t>
          </a:r>
        </a:p>
      </dsp:txBody>
      <dsp:txXfrm>
        <a:off x="304800" y="2423621"/>
        <a:ext cx="5486400" cy="498763"/>
      </dsp:txXfrm>
    </dsp:sp>
    <dsp:sp modelId="{4BB8AE68-9377-4994-A1AE-3385F71ACEA8}">
      <dsp:nvSpPr>
        <dsp:cNvPr id="0" name=""/>
        <dsp:cNvSpPr/>
      </dsp:nvSpPr>
      <dsp:spPr>
        <a:xfrm>
          <a:off x="304800"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E12CD2-D5C6-4DAF-8014-ABEF2D17AFC9}">
      <dsp:nvSpPr>
        <dsp:cNvPr id="0" name=""/>
        <dsp:cNvSpPr/>
      </dsp:nvSpPr>
      <dsp:spPr>
        <a:xfrm>
          <a:off x="1078992"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554288-6903-471A-A25B-BFD9D3D3040D}">
      <dsp:nvSpPr>
        <dsp:cNvPr id="0" name=""/>
        <dsp:cNvSpPr/>
      </dsp:nvSpPr>
      <dsp:spPr>
        <a:xfrm>
          <a:off x="1853184"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55A2C0-7C7E-4662-900B-0CD8F03870E5}">
      <dsp:nvSpPr>
        <dsp:cNvPr id="0" name=""/>
        <dsp:cNvSpPr/>
      </dsp:nvSpPr>
      <dsp:spPr>
        <a:xfrm>
          <a:off x="2627376"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5CF38B-EAB4-453D-9602-29344FB576E8}">
      <dsp:nvSpPr>
        <dsp:cNvPr id="0" name=""/>
        <dsp:cNvSpPr/>
      </dsp:nvSpPr>
      <dsp:spPr>
        <a:xfrm>
          <a:off x="3401568"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B263F6-1B53-4228-9CCA-A764A922618C}">
      <dsp:nvSpPr>
        <dsp:cNvPr id="0" name=""/>
        <dsp:cNvSpPr/>
      </dsp:nvSpPr>
      <dsp:spPr>
        <a:xfrm>
          <a:off x="4175760"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14F22E-CDD3-4FB3-A494-321DC4863E21}">
      <dsp:nvSpPr>
        <dsp:cNvPr id="0" name=""/>
        <dsp:cNvSpPr/>
      </dsp:nvSpPr>
      <dsp:spPr>
        <a:xfrm>
          <a:off x="4949952"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A3AAE7-339D-495C-93F7-B633FD662DCF}">
      <dsp:nvSpPr>
        <dsp:cNvPr id="0" name=""/>
        <dsp:cNvSpPr/>
      </dsp:nvSpPr>
      <dsp:spPr>
        <a:xfrm>
          <a:off x="304800" y="3125585"/>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Implementation and service redesign</a:t>
          </a:r>
        </a:p>
      </dsp:txBody>
      <dsp:txXfrm>
        <a:off x="304800" y="3125585"/>
        <a:ext cx="5486400" cy="498763"/>
      </dsp:txXfrm>
    </dsp:sp>
    <dsp:sp modelId="{F4EDBB98-F7DE-4525-9F00-CCAE4F1CC6BA}">
      <dsp:nvSpPr>
        <dsp:cNvPr id="0" name=""/>
        <dsp:cNvSpPr/>
      </dsp:nvSpPr>
      <dsp:spPr>
        <a:xfrm>
          <a:off x="304800"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3B495A-B6F9-4E27-B744-0BF9C434E019}">
      <dsp:nvSpPr>
        <dsp:cNvPr id="0" name=""/>
        <dsp:cNvSpPr/>
      </dsp:nvSpPr>
      <dsp:spPr>
        <a:xfrm>
          <a:off x="1078992"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61C4EA3-F7FC-491D-B171-5F14E692D3D6}">
      <dsp:nvSpPr>
        <dsp:cNvPr id="0" name=""/>
        <dsp:cNvSpPr/>
      </dsp:nvSpPr>
      <dsp:spPr>
        <a:xfrm>
          <a:off x="1853184"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F03860-9F91-45C1-9B89-182BE20820BB}">
      <dsp:nvSpPr>
        <dsp:cNvPr id="0" name=""/>
        <dsp:cNvSpPr/>
      </dsp:nvSpPr>
      <dsp:spPr>
        <a:xfrm>
          <a:off x="2627376"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BA386B-A65A-4C94-AE6A-773B1117133F}">
      <dsp:nvSpPr>
        <dsp:cNvPr id="0" name=""/>
        <dsp:cNvSpPr/>
      </dsp:nvSpPr>
      <dsp:spPr>
        <a:xfrm>
          <a:off x="3401568"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4952B3-3523-49E7-B9D6-3B4D668405E8}">
      <dsp:nvSpPr>
        <dsp:cNvPr id="0" name=""/>
        <dsp:cNvSpPr/>
      </dsp:nvSpPr>
      <dsp:spPr>
        <a:xfrm>
          <a:off x="4175760"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731FEB8-10FD-4C59-B6D7-6A1B6AE23202}">
      <dsp:nvSpPr>
        <dsp:cNvPr id="0" name=""/>
        <dsp:cNvSpPr/>
      </dsp:nvSpPr>
      <dsp:spPr>
        <a:xfrm>
          <a:off x="4949952"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237C52-3EE4-4931-B5C9-62EB2CB3C03F}">
      <dsp:nvSpPr>
        <dsp:cNvPr id="0" name=""/>
        <dsp:cNvSpPr/>
      </dsp:nvSpPr>
      <dsp:spPr>
        <a:xfrm>
          <a:off x="0" y="127000"/>
          <a:ext cx="1904999" cy="11430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Font typeface="Arial" panose="020B0604020202020204" pitchFamily="34" charset="0"/>
            <a:buNone/>
          </a:pPr>
          <a:r>
            <a:rPr lang="en-GB" sz="1800" kern="1200" dirty="0">
              <a:latin typeface="Arial" panose="020B0604020202020204" pitchFamily="34" charset="0"/>
              <a:cs typeface="Arial" panose="020B0604020202020204" pitchFamily="34" charset="0"/>
            </a:rPr>
            <a:t>Patient experience (</a:t>
          </a:r>
          <a:r>
            <a:rPr lang="en-GB" sz="1800" kern="1200" dirty="0" err="1">
              <a:latin typeface="Arial" panose="020B0604020202020204" pitchFamily="34" charset="0"/>
              <a:cs typeface="Arial" panose="020B0604020202020204" pitchFamily="34" charset="0"/>
            </a:rPr>
            <a:t>e.g</a:t>
          </a:r>
          <a:r>
            <a:rPr lang="en-GB" sz="1800" kern="1200" dirty="0">
              <a:latin typeface="Arial" panose="020B0604020202020204" pitchFamily="34" charset="0"/>
              <a:cs typeface="Arial" panose="020B0604020202020204" pitchFamily="34" charset="0"/>
            </a:rPr>
            <a:t> multiple attempts)</a:t>
          </a:r>
        </a:p>
      </dsp:txBody>
      <dsp:txXfrm>
        <a:off x="0" y="127000"/>
        <a:ext cx="1904999" cy="1143000"/>
      </dsp:txXfrm>
    </dsp:sp>
    <dsp:sp modelId="{63DE7532-AE1B-4B1D-A8CD-B7A81C80DA13}">
      <dsp:nvSpPr>
        <dsp:cNvPr id="0" name=""/>
        <dsp:cNvSpPr/>
      </dsp:nvSpPr>
      <dsp:spPr>
        <a:xfrm>
          <a:off x="2095500" y="127000"/>
          <a:ext cx="1904999" cy="11430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Treatment delays</a:t>
          </a:r>
        </a:p>
      </dsp:txBody>
      <dsp:txXfrm>
        <a:off x="2095500" y="127000"/>
        <a:ext cx="1904999" cy="1143000"/>
      </dsp:txXfrm>
    </dsp:sp>
    <dsp:sp modelId="{3205AECE-FCBC-45B3-BF94-2C9446191CCE}">
      <dsp:nvSpPr>
        <dsp:cNvPr id="0" name=""/>
        <dsp:cNvSpPr/>
      </dsp:nvSpPr>
      <dsp:spPr>
        <a:xfrm>
          <a:off x="4191000" y="127000"/>
          <a:ext cx="1904999" cy="11430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Additional use of IR / theatres equipment and personnel</a:t>
          </a:r>
        </a:p>
      </dsp:txBody>
      <dsp:txXfrm>
        <a:off x="4191000" y="127000"/>
        <a:ext cx="1904999" cy="1143000"/>
      </dsp:txXfrm>
    </dsp:sp>
    <dsp:sp modelId="{8A7EBBD5-F903-4092-8CAF-4C6782676D0C}">
      <dsp:nvSpPr>
        <dsp:cNvPr id="0" name=""/>
        <dsp:cNvSpPr/>
      </dsp:nvSpPr>
      <dsp:spPr>
        <a:xfrm>
          <a:off x="0" y="1460500"/>
          <a:ext cx="1904999" cy="11430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HCAI, especially line-related infections</a:t>
          </a:r>
        </a:p>
      </dsp:txBody>
      <dsp:txXfrm>
        <a:off x="0" y="1460500"/>
        <a:ext cx="1904999" cy="1143000"/>
      </dsp:txXfrm>
    </dsp:sp>
    <dsp:sp modelId="{4A37AA92-0F19-4EF6-AE8E-75A6A5BEACE9}">
      <dsp:nvSpPr>
        <dsp:cNvPr id="0" name=""/>
        <dsp:cNvSpPr/>
      </dsp:nvSpPr>
      <dsp:spPr>
        <a:xfrm>
          <a:off x="2095500" y="1460500"/>
          <a:ext cx="1904999" cy="11430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Clinical complications</a:t>
          </a:r>
        </a:p>
      </dsp:txBody>
      <dsp:txXfrm>
        <a:off x="2095500" y="1460500"/>
        <a:ext cx="1904999" cy="1143000"/>
      </dsp:txXfrm>
    </dsp:sp>
    <dsp:sp modelId="{DBA98557-325A-48CB-A997-90EC7D6692FA}">
      <dsp:nvSpPr>
        <dsp:cNvPr id="0" name=""/>
        <dsp:cNvSpPr/>
      </dsp:nvSpPr>
      <dsp:spPr>
        <a:xfrm>
          <a:off x="4191000" y="1460500"/>
          <a:ext cx="1904999" cy="11430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Litigation / reputation damage</a:t>
          </a:r>
        </a:p>
      </dsp:txBody>
      <dsp:txXfrm>
        <a:off x="4191000" y="1460500"/>
        <a:ext cx="1904999" cy="1143000"/>
      </dsp:txXfrm>
    </dsp:sp>
    <dsp:sp modelId="{A6B2C9F2-5597-4C35-8F83-D5A9E2F3B67C}">
      <dsp:nvSpPr>
        <dsp:cNvPr id="0" name=""/>
        <dsp:cNvSpPr/>
      </dsp:nvSpPr>
      <dsp:spPr>
        <a:xfrm>
          <a:off x="2095500" y="2793999"/>
          <a:ext cx="1904999" cy="11430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Sharps injuries for staff</a:t>
          </a:r>
        </a:p>
      </dsp:txBody>
      <dsp:txXfrm>
        <a:off x="2095500" y="2793999"/>
        <a:ext cx="1904999" cy="11430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C82392-457B-412F-B906-D808A7343CC2}">
      <dsp:nvSpPr>
        <dsp:cNvPr id="0" name=""/>
        <dsp:cNvSpPr/>
      </dsp:nvSpPr>
      <dsp:spPr>
        <a:xfrm>
          <a:off x="304800" y="317730"/>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The challenge</a:t>
          </a:r>
        </a:p>
      </dsp:txBody>
      <dsp:txXfrm>
        <a:off x="304800" y="317730"/>
        <a:ext cx="5486400" cy="498763"/>
      </dsp:txXfrm>
    </dsp:sp>
    <dsp:sp modelId="{2BC91B65-35E4-430C-B00C-AE7BE45210DD}">
      <dsp:nvSpPr>
        <dsp:cNvPr id="0" name=""/>
        <dsp:cNvSpPr/>
      </dsp:nvSpPr>
      <dsp:spPr>
        <a:xfrm>
          <a:off x="304800"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4A299A-8A49-4685-94CF-C46E8700C018}">
      <dsp:nvSpPr>
        <dsp:cNvPr id="0" name=""/>
        <dsp:cNvSpPr/>
      </dsp:nvSpPr>
      <dsp:spPr>
        <a:xfrm>
          <a:off x="1078992"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0514BAC-D16E-40C0-8D06-52B01F422CF8}">
      <dsp:nvSpPr>
        <dsp:cNvPr id="0" name=""/>
        <dsp:cNvSpPr/>
      </dsp:nvSpPr>
      <dsp:spPr>
        <a:xfrm>
          <a:off x="1853184"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184FE8-62C6-4310-80EA-E5EE0E5A852E}">
      <dsp:nvSpPr>
        <dsp:cNvPr id="0" name=""/>
        <dsp:cNvSpPr/>
      </dsp:nvSpPr>
      <dsp:spPr>
        <a:xfrm>
          <a:off x="2627376"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9410EF-1FDE-4858-9026-3D790F82CC2E}">
      <dsp:nvSpPr>
        <dsp:cNvPr id="0" name=""/>
        <dsp:cNvSpPr/>
      </dsp:nvSpPr>
      <dsp:spPr>
        <a:xfrm>
          <a:off x="3401568"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BBD325-778F-46E0-8B67-0EAC2E0D7D56}">
      <dsp:nvSpPr>
        <dsp:cNvPr id="0" name=""/>
        <dsp:cNvSpPr/>
      </dsp:nvSpPr>
      <dsp:spPr>
        <a:xfrm>
          <a:off x="4175760"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842AF1-F363-4CA4-B36D-D755BC14CE38}">
      <dsp:nvSpPr>
        <dsp:cNvPr id="0" name=""/>
        <dsp:cNvSpPr/>
      </dsp:nvSpPr>
      <dsp:spPr>
        <a:xfrm>
          <a:off x="4949952"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9B18C8-90FF-4E49-8FC7-33D26A527EF5}">
      <dsp:nvSpPr>
        <dsp:cNvPr id="0" name=""/>
        <dsp:cNvSpPr/>
      </dsp:nvSpPr>
      <dsp:spPr>
        <a:xfrm>
          <a:off x="304800" y="1019694"/>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The cost of failure</a:t>
          </a:r>
        </a:p>
      </dsp:txBody>
      <dsp:txXfrm>
        <a:off x="304800" y="1019694"/>
        <a:ext cx="5486400" cy="498763"/>
      </dsp:txXfrm>
    </dsp:sp>
    <dsp:sp modelId="{556CAFED-43F9-4278-9C6D-60B8182B0E2F}">
      <dsp:nvSpPr>
        <dsp:cNvPr id="0" name=""/>
        <dsp:cNvSpPr/>
      </dsp:nvSpPr>
      <dsp:spPr>
        <a:xfrm>
          <a:off x="304800"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ED36D6-EBF9-49DD-9D33-FFE6F5014265}">
      <dsp:nvSpPr>
        <dsp:cNvPr id="0" name=""/>
        <dsp:cNvSpPr/>
      </dsp:nvSpPr>
      <dsp:spPr>
        <a:xfrm>
          <a:off x="1078992"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5AE709-18CD-4B78-ACF3-B2DCF0CA897F}">
      <dsp:nvSpPr>
        <dsp:cNvPr id="0" name=""/>
        <dsp:cNvSpPr/>
      </dsp:nvSpPr>
      <dsp:spPr>
        <a:xfrm>
          <a:off x="1853184"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018D6C-7EE6-41F5-B191-C83F00CC5E44}">
      <dsp:nvSpPr>
        <dsp:cNvPr id="0" name=""/>
        <dsp:cNvSpPr/>
      </dsp:nvSpPr>
      <dsp:spPr>
        <a:xfrm>
          <a:off x="2627376"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F55A7D-EDCD-4EE5-BBD1-9DA977C84F9C}">
      <dsp:nvSpPr>
        <dsp:cNvPr id="0" name=""/>
        <dsp:cNvSpPr/>
      </dsp:nvSpPr>
      <dsp:spPr>
        <a:xfrm>
          <a:off x="3401568"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66CE5D-897A-435F-B876-9B7349C2F8E4}">
      <dsp:nvSpPr>
        <dsp:cNvPr id="0" name=""/>
        <dsp:cNvSpPr/>
      </dsp:nvSpPr>
      <dsp:spPr>
        <a:xfrm>
          <a:off x="4175760"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CEA3FD-F9DE-4FBC-8B16-E1023A59EEAC}">
      <dsp:nvSpPr>
        <dsp:cNvPr id="0" name=""/>
        <dsp:cNvSpPr/>
      </dsp:nvSpPr>
      <dsp:spPr>
        <a:xfrm>
          <a:off x="4949952"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51310B-5948-42F1-9728-89F3031DE199}">
      <dsp:nvSpPr>
        <dsp:cNvPr id="0" name=""/>
        <dsp:cNvSpPr/>
      </dsp:nvSpPr>
      <dsp:spPr>
        <a:xfrm>
          <a:off x="304800" y="1721658"/>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The evidence</a:t>
          </a:r>
        </a:p>
      </dsp:txBody>
      <dsp:txXfrm>
        <a:off x="304800" y="1721658"/>
        <a:ext cx="5486400" cy="498763"/>
      </dsp:txXfrm>
    </dsp:sp>
    <dsp:sp modelId="{7EF3B5E4-AEB9-4883-B104-1286C05078D0}">
      <dsp:nvSpPr>
        <dsp:cNvPr id="0" name=""/>
        <dsp:cNvSpPr/>
      </dsp:nvSpPr>
      <dsp:spPr>
        <a:xfrm>
          <a:off x="304800" y="2220421"/>
          <a:ext cx="731520" cy="121920"/>
        </a:xfrm>
        <a:prstGeom prst="parallelogram">
          <a:avLst>
            <a:gd name="adj" fmla="val 140840"/>
          </a:avLst>
        </a:prstGeom>
        <a:solidFill>
          <a:schemeClr val="accent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856D22-B280-4656-94CF-63DF3BBA0F7A}">
      <dsp:nvSpPr>
        <dsp:cNvPr id="0" name=""/>
        <dsp:cNvSpPr/>
      </dsp:nvSpPr>
      <dsp:spPr>
        <a:xfrm>
          <a:off x="1078992" y="2220421"/>
          <a:ext cx="731520" cy="121920"/>
        </a:xfrm>
        <a:prstGeom prst="parallelogram">
          <a:avLst>
            <a:gd name="adj" fmla="val 140840"/>
          </a:avLst>
        </a:prstGeom>
        <a:solidFill>
          <a:schemeClr val="accent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E2182D-0856-4C98-BF4B-B94ED801B583}">
      <dsp:nvSpPr>
        <dsp:cNvPr id="0" name=""/>
        <dsp:cNvSpPr/>
      </dsp:nvSpPr>
      <dsp:spPr>
        <a:xfrm>
          <a:off x="1853184" y="2220421"/>
          <a:ext cx="731520" cy="121920"/>
        </a:xfrm>
        <a:prstGeom prst="parallelogram">
          <a:avLst>
            <a:gd name="adj" fmla="val 140840"/>
          </a:avLst>
        </a:prstGeom>
        <a:solidFill>
          <a:schemeClr val="accent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90C63A-6E5C-4BD7-9C24-CC21695FA052}">
      <dsp:nvSpPr>
        <dsp:cNvPr id="0" name=""/>
        <dsp:cNvSpPr/>
      </dsp:nvSpPr>
      <dsp:spPr>
        <a:xfrm>
          <a:off x="2627376" y="2220421"/>
          <a:ext cx="731520" cy="121920"/>
        </a:xfrm>
        <a:prstGeom prst="parallelogram">
          <a:avLst>
            <a:gd name="adj" fmla="val 140840"/>
          </a:avLst>
        </a:prstGeom>
        <a:solidFill>
          <a:schemeClr val="accent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4CD91D-0C2D-41F4-936D-BDA952821814}">
      <dsp:nvSpPr>
        <dsp:cNvPr id="0" name=""/>
        <dsp:cNvSpPr/>
      </dsp:nvSpPr>
      <dsp:spPr>
        <a:xfrm>
          <a:off x="3401568" y="2220421"/>
          <a:ext cx="731520" cy="121920"/>
        </a:xfrm>
        <a:prstGeom prst="parallelogram">
          <a:avLst>
            <a:gd name="adj" fmla="val 140840"/>
          </a:avLst>
        </a:prstGeom>
        <a:solidFill>
          <a:schemeClr val="accent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426880-94BB-4B8A-988B-438E05364FD6}">
      <dsp:nvSpPr>
        <dsp:cNvPr id="0" name=""/>
        <dsp:cNvSpPr/>
      </dsp:nvSpPr>
      <dsp:spPr>
        <a:xfrm>
          <a:off x="4175760" y="2220421"/>
          <a:ext cx="731520" cy="121920"/>
        </a:xfrm>
        <a:prstGeom prst="parallelogram">
          <a:avLst>
            <a:gd name="adj" fmla="val 140840"/>
          </a:avLst>
        </a:prstGeom>
        <a:solidFill>
          <a:schemeClr val="accent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3140E7-E147-4CA9-BBC6-B96E19526484}">
      <dsp:nvSpPr>
        <dsp:cNvPr id="0" name=""/>
        <dsp:cNvSpPr/>
      </dsp:nvSpPr>
      <dsp:spPr>
        <a:xfrm>
          <a:off x="4949952" y="2220421"/>
          <a:ext cx="731520" cy="121920"/>
        </a:xfrm>
        <a:prstGeom prst="parallelogram">
          <a:avLst>
            <a:gd name="adj" fmla="val 140840"/>
          </a:avLst>
        </a:prstGeom>
        <a:solidFill>
          <a:schemeClr val="accent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94CA41-4A1D-41F4-AE90-41090FA80363}">
      <dsp:nvSpPr>
        <dsp:cNvPr id="0" name=""/>
        <dsp:cNvSpPr/>
      </dsp:nvSpPr>
      <dsp:spPr>
        <a:xfrm>
          <a:off x="304800" y="2423621"/>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The business case</a:t>
          </a:r>
        </a:p>
      </dsp:txBody>
      <dsp:txXfrm>
        <a:off x="304800" y="2423621"/>
        <a:ext cx="5486400" cy="498763"/>
      </dsp:txXfrm>
    </dsp:sp>
    <dsp:sp modelId="{4BB8AE68-9377-4994-A1AE-3385F71ACEA8}">
      <dsp:nvSpPr>
        <dsp:cNvPr id="0" name=""/>
        <dsp:cNvSpPr/>
      </dsp:nvSpPr>
      <dsp:spPr>
        <a:xfrm>
          <a:off x="304800"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E12CD2-D5C6-4DAF-8014-ABEF2D17AFC9}">
      <dsp:nvSpPr>
        <dsp:cNvPr id="0" name=""/>
        <dsp:cNvSpPr/>
      </dsp:nvSpPr>
      <dsp:spPr>
        <a:xfrm>
          <a:off x="1078992"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554288-6903-471A-A25B-BFD9D3D3040D}">
      <dsp:nvSpPr>
        <dsp:cNvPr id="0" name=""/>
        <dsp:cNvSpPr/>
      </dsp:nvSpPr>
      <dsp:spPr>
        <a:xfrm>
          <a:off x="1853184"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55A2C0-7C7E-4662-900B-0CD8F03870E5}">
      <dsp:nvSpPr>
        <dsp:cNvPr id="0" name=""/>
        <dsp:cNvSpPr/>
      </dsp:nvSpPr>
      <dsp:spPr>
        <a:xfrm>
          <a:off x="2627376"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5CF38B-EAB4-453D-9602-29344FB576E8}">
      <dsp:nvSpPr>
        <dsp:cNvPr id="0" name=""/>
        <dsp:cNvSpPr/>
      </dsp:nvSpPr>
      <dsp:spPr>
        <a:xfrm>
          <a:off x="3401568"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B263F6-1B53-4228-9CCA-A764A922618C}">
      <dsp:nvSpPr>
        <dsp:cNvPr id="0" name=""/>
        <dsp:cNvSpPr/>
      </dsp:nvSpPr>
      <dsp:spPr>
        <a:xfrm>
          <a:off x="4175760"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14F22E-CDD3-4FB3-A494-321DC4863E21}">
      <dsp:nvSpPr>
        <dsp:cNvPr id="0" name=""/>
        <dsp:cNvSpPr/>
      </dsp:nvSpPr>
      <dsp:spPr>
        <a:xfrm>
          <a:off x="4949952"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A3AAE7-339D-495C-93F7-B633FD662DCF}">
      <dsp:nvSpPr>
        <dsp:cNvPr id="0" name=""/>
        <dsp:cNvSpPr/>
      </dsp:nvSpPr>
      <dsp:spPr>
        <a:xfrm>
          <a:off x="304800" y="3125585"/>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Implementation and service redesign</a:t>
          </a:r>
        </a:p>
      </dsp:txBody>
      <dsp:txXfrm>
        <a:off x="304800" y="3125585"/>
        <a:ext cx="5486400" cy="498763"/>
      </dsp:txXfrm>
    </dsp:sp>
    <dsp:sp modelId="{F4EDBB98-F7DE-4525-9F00-CCAE4F1CC6BA}">
      <dsp:nvSpPr>
        <dsp:cNvPr id="0" name=""/>
        <dsp:cNvSpPr/>
      </dsp:nvSpPr>
      <dsp:spPr>
        <a:xfrm>
          <a:off x="304800"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3B495A-B6F9-4E27-B744-0BF9C434E019}">
      <dsp:nvSpPr>
        <dsp:cNvPr id="0" name=""/>
        <dsp:cNvSpPr/>
      </dsp:nvSpPr>
      <dsp:spPr>
        <a:xfrm>
          <a:off x="1078992"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61C4EA3-F7FC-491D-B171-5F14E692D3D6}">
      <dsp:nvSpPr>
        <dsp:cNvPr id="0" name=""/>
        <dsp:cNvSpPr/>
      </dsp:nvSpPr>
      <dsp:spPr>
        <a:xfrm>
          <a:off x="1853184"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F03860-9F91-45C1-9B89-182BE20820BB}">
      <dsp:nvSpPr>
        <dsp:cNvPr id="0" name=""/>
        <dsp:cNvSpPr/>
      </dsp:nvSpPr>
      <dsp:spPr>
        <a:xfrm>
          <a:off x="2627376"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BA386B-A65A-4C94-AE6A-773B1117133F}">
      <dsp:nvSpPr>
        <dsp:cNvPr id="0" name=""/>
        <dsp:cNvSpPr/>
      </dsp:nvSpPr>
      <dsp:spPr>
        <a:xfrm>
          <a:off x="3401568"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4952B3-3523-49E7-B9D6-3B4D668405E8}">
      <dsp:nvSpPr>
        <dsp:cNvPr id="0" name=""/>
        <dsp:cNvSpPr/>
      </dsp:nvSpPr>
      <dsp:spPr>
        <a:xfrm>
          <a:off x="4175760"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731FEB8-10FD-4C59-B6D7-6A1B6AE23202}">
      <dsp:nvSpPr>
        <dsp:cNvPr id="0" name=""/>
        <dsp:cNvSpPr/>
      </dsp:nvSpPr>
      <dsp:spPr>
        <a:xfrm>
          <a:off x="4949952"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C82392-457B-412F-B906-D808A7343CC2}">
      <dsp:nvSpPr>
        <dsp:cNvPr id="0" name=""/>
        <dsp:cNvSpPr/>
      </dsp:nvSpPr>
      <dsp:spPr>
        <a:xfrm>
          <a:off x="304800" y="317730"/>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The challenge</a:t>
          </a:r>
        </a:p>
      </dsp:txBody>
      <dsp:txXfrm>
        <a:off x="304800" y="317730"/>
        <a:ext cx="5486400" cy="498763"/>
      </dsp:txXfrm>
    </dsp:sp>
    <dsp:sp modelId="{2BC91B65-35E4-430C-B00C-AE7BE45210DD}">
      <dsp:nvSpPr>
        <dsp:cNvPr id="0" name=""/>
        <dsp:cNvSpPr/>
      </dsp:nvSpPr>
      <dsp:spPr>
        <a:xfrm>
          <a:off x="304800"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4A299A-8A49-4685-94CF-C46E8700C018}">
      <dsp:nvSpPr>
        <dsp:cNvPr id="0" name=""/>
        <dsp:cNvSpPr/>
      </dsp:nvSpPr>
      <dsp:spPr>
        <a:xfrm>
          <a:off x="1078992"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0514BAC-D16E-40C0-8D06-52B01F422CF8}">
      <dsp:nvSpPr>
        <dsp:cNvPr id="0" name=""/>
        <dsp:cNvSpPr/>
      </dsp:nvSpPr>
      <dsp:spPr>
        <a:xfrm>
          <a:off x="1853184"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184FE8-62C6-4310-80EA-E5EE0E5A852E}">
      <dsp:nvSpPr>
        <dsp:cNvPr id="0" name=""/>
        <dsp:cNvSpPr/>
      </dsp:nvSpPr>
      <dsp:spPr>
        <a:xfrm>
          <a:off x="2627376"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9410EF-1FDE-4858-9026-3D790F82CC2E}">
      <dsp:nvSpPr>
        <dsp:cNvPr id="0" name=""/>
        <dsp:cNvSpPr/>
      </dsp:nvSpPr>
      <dsp:spPr>
        <a:xfrm>
          <a:off x="3401568"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BBD325-778F-46E0-8B67-0EAC2E0D7D56}">
      <dsp:nvSpPr>
        <dsp:cNvPr id="0" name=""/>
        <dsp:cNvSpPr/>
      </dsp:nvSpPr>
      <dsp:spPr>
        <a:xfrm>
          <a:off x="4175760"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842AF1-F363-4CA4-B36D-D755BC14CE38}">
      <dsp:nvSpPr>
        <dsp:cNvPr id="0" name=""/>
        <dsp:cNvSpPr/>
      </dsp:nvSpPr>
      <dsp:spPr>
        <a:xfrm>
          <a:off x="4949952"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9B18C8-90FF-4E49-8FC7-33D26A527EF5}">
      <dsp:nvSpPr>
        <dsp:cNvPr id="0" name=""/>
        <dsp:cNvSpPr/>
      </dsp:nvSpPr>
      <dsp:spPr>
        <a:xfrm>
          <a:off x="304800" y="1019694"/>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The cost of failure</a:t>
          </a:r>
        </a:p>
      </dsp:txBody>
      <dsp:txXfrm>
        <a:off x="304800" y="1019694"/>
        <a:ext cx="5486400" cy="498763"/>
      </dsp:txXfrm>
    </dsp:sp>
    <dsp:sp modelId="{556CAFED-43F9-4278-9C6D-60B8182B0E2F}">
      <dsp:nvSpPr>
        <dsp:cNvPr id="0" name=""/>
        <dsp:cNvSpPr/>
      </dsp:nvSpPr>
      <dsp:spPr>
        <a:xfrm>
          <a:off x="304800"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ED36D6-EBF9-49DD-9D33-FFE6F5014265}">
      <dsp:nvSpPr>
        <dsp:cNvPr id="0" name=""/>
        <dsp:cNvSpPr/>
      </dsp:nvSpPr>
      <dsp:spPr>
        <a:xfrm>
          <a:off x="1078992"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5AE709-18CD-4B78-ACF3-B2DCF0CA897F}">
      <dsp:nvSpPr>
        <dsp:cNvPr id="0" name=""/>
        <dsp:cNvSpPr/>
      </dsp:nvSpPr>
      <dsp:spPr>
        <a:xfrm>
          <a:off x="1853184"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018D6C-7EE6-41F5-B191-C83F00CC5E44}">
      <dsp:nvSpPr>
        <dsp:cNvPr id="0" name=""/>
        <dsp:cNvSpPr/>
      </dsp:nvSpPr>
      <dsp:spPr>
        <a:xfrm>
          <a:off x="2627376"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F55A7D-EDCD-4EE5-BBD1-9DA977C84F9C}">
      <dsp:nvSpPr>
        <dsp:cNvPr id="0" name=""/>
        <dsp:cNvSpPr/>
      </dsp:nvSpPr>
      <dsp:spPr>
        <a:xfrm>
          <a:off x="3401568"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66CE5D-897A-435F-B876-9B7349C2F8E4}">
      <dsp:nvSpPr>
        <dsp:cNvPr id="0" name=""/>
        <dsp:cNvSpPr/>
      </dsp:nvSpPr>
      <dsp:spPr>
        <a:xfrm>
          <a:off x="4175760"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CEA3FD-F9DE-4FBC-8B16-E1023A59EEAC}">
      <dsp:nvSpPr>
        <dsp:cNvPr id="0" name=""/>
        <dsp:cNvSpPr/>
      </dsp:nvSpPr>
      <dsp:spPr>
        <a:xfrm>
          <a:off x="4949952"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51310B-5948-42F1-9728-89F3031DE199}">
      <dsp:nvSpPr>
        <dsp:cNvPr id="0" name=""/>
        <dsp:cNvSpPr/>
      </dsp:nvSpPr>
      <dsp:spPr>
        <a:xfrm>
          <a:off x="304800" y="1721658"/>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The evidence</a:t>
          </a:r>
        </a:p>
      </dsp:txBody>
      <dsp:txXfrm>
        <a:off x="304800" y="1721658"/>
        <a:ext cx="5486400" cy="498763"/>
      </dsp:txXfrm>
    </dsp:sp>
    <dsp:sp modelId="{7EF3B5E4-AEB9-4883-B104-1286C05078D0}">
      <dsp:nvSpPr>
        <dsp:cNvPr id="0" name=""/>
        <dsp:cNvSpPr/>
      </dsp:nvSpPr>
      <dsp:spPr>
        <a:xfrm>
          <a:off x="304800"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856D22-B280-4656-94CF-63DF3BBA0F7A}">
      <dsp:nvSpPr>
        <dsp:cNvPr id="0" name=""/>
        <dsp:cNvSpPr/>
      </dsp:nvSpPr>
      <dsp:spPr>
        <a:xfrm>
          <a:off x="1078992"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E2182D-0856-4C98-BF4B-B94ED801B583}">
      <dsp:nvSpPr>
        <dsp:cNvPr id="0" name=""/>
        <dsp:cNvSpPr/>
      </dsp:nvSpPr>
      <dsp:spPr>
        <a:xfrm>
          <a:off x="1853184"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90C63A-6E5C-4BD7-9C24-CC21695FA052}">
      <dsp:nvSpPr>
        <dsp:cNvPr id="0" name=""/>
        <dsp:cNvSpPr/>
      </dsp:nvSpPr>
      <dsp:spPr>
        <a:xfrm>
          <a:off x="2627376"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4CD91D-0C2D-41F4-936D-BDA952821814}">
      <dsp:nvSpPr>
        <dsp:cNvPr id="0" name=""/>
        <dsp:cNvSpPr/>
      </dsp:nvSpPr>
      <dsp:spPr>
        <a:xfrm>
          <a:off x="3401568"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426880-94BB-4B8A-988B-438E05364FD6}">
      <dsp:nvSpPr>
        <dsp:cNvPr id="0" name=""/>
        <dsp:cNvSpPr/>
      </dsp:nvSpPr>
      <dsp:spPr>
        <a:xfrm>
          <a:off x="4175760"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3140E7-E147-4CA9-BBC6-B96E19526484}">
      <dsp:nvSpPr>
        <dsp:cNvPr id="0" name=""/>
        <dsp:cNvSpPr/>
      </dsp:nvSpPr>
      <dsp:spPr>
        <a:xfrm>
          <a:off x="4949952"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94CA41-4A1D-41F4-AE90-41090FA80363}">
      <dsp:nvSpPr>
        <dsp:cNvPr id="0" name=""/>
        <dsp:cNvSpPr/>
      </dsp:nvSpPr>
      <dsp:spPr>
        <a:xfrm>
          <a:off x="304800" y="2423621"/>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The business case</a:t>
          </a:r>
        </a:p>
      </dsp:txBody>
      <dsp:txXfrm>
        <a:off x="304800" y="2423621"/>
        <a:ext cx="5486400" cy="498763"/>
      </dsp:txXfrm>
    </dsp:sp>
    <dsp:sp modelId="{4BB8AE68-9377-4994-A1AE-3385F71ACEA8}">
      <dsp:nvSpPr>
        <dsp:cNvPr id="0" name=""/>
        <dsp:cNvSpPr/>
      </dsp:nvSpPr>
      <dsp:spPr>
        <a:xfrm>
          <a:off x="304800" y="2922385"/>
          <a:ext cx="731520" cy="121920"/>
        </a:xfrm>
        <a:prstGeom prst="parallelogram">
          <a:avLst>
            <a:gd name="adj" fmla="val 140840"/>
          </a:avLst>
        </a:prstGeom>
        <a:solidFill>
          <a:schemeClr val="accent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E12CD2-D5C6-4DAF-8014-ABEF2D17AFC9}">
      <dsp:nvSpPr>
        <dsp:cNvPr id="0" name=""/>
        <dsp:cNvSpPr/>
      </dsp:nvSpPr>
      <dsp:spPr>
        <a:xfrm>
          <a:off x="1078992" y="2922385"/>
          <a:ext cx="731520" cy="121920"/>
        </a:xfrm>
        <a:prstGeom prst="parallelogram">
          <a:avLst>
            <a:gd name="adj" fmla="val 140840"/>
          </a:avLst>
        </a:prstGeom>
        <a:solidFill>
          <a:schemeClr val="accent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554288-6903-471A-A25B-BFD9D3D3040D}">
      <dsp:nvSpPr>
        <dsp:cNvPr id="0" name=""/>
        <dsp:cNvSpPr/>
      </dsp:nvSpPr>
      <dsp:spPr>
        <a:xfrm>
          <a:off x="1853184" y="2922385"/>
          <a:ext cx="731520" cy="121920"/>
        </a:xfrm>
        <a:prstGeom prst="parallelogram">
          <a:avLst>
            <a:gd name="adj" fmla="val 140840"/>
          </a:avLst>
        </a:prstGeom>
        <a:solidFill>
          <a:schemeClr val="accent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55A2C0-7C7E-4662-900B-0CD8F03870E5}">
      <dsp:nvSpPr>
        <dsp:cNvPr id="0" name=""/>
        <dsp:cNvSpPr/>
      </dsp:nvSpPr>
      <dsp:spPr>
        <a:xfrm>
          <a:off x="2627376" y="2922385"/>
          <a:ext cx="731520" cy="121920"/>
        </a:xfrm>
        <a:prstGeom prst="parallelogram">
          <a:avLst>
            <a:gd name="adj" fmla="val 140840"/>
          </a:avLst>
        </a:prstGeom>
        <a:solidFill>
          <a:schemeClr val="accent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5CF38B-EAB4-453D-9602-29344FB576E8}">
      <dsp:nvSpPr>
        <dsp:cNvPr id="0" name=""/>
        <dsp:cNvSpPr/>
      </dsp:nvSpPr>
      <dsp:spPr>
        <a:xfrm>
          <a:off x="3401568" y="2922385"/>
          <a:ext cx="731520" cy="121920"/>
        </a:xfrm>
        <a:prstGeom prst="parallelogram">
          <a:avLst>
            <a:gd name="adj" fmla="val 140840"/>
          </a:avLst>
        </a:prstGeom>
        <a:solidFill>
          <a:schemeClr val="accent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B263F6-1B53-4228-9CCA-A764A922618C}">
      <dsp:nvSpPr>
        <dsp:cNvPr id="0" name=""/>
        <dsp:cNvSpPr/>
      </dsp:nvSpPr>
      <dsp:spPr>
        <a:xfrm>
          <a:off x="4175760" y="2922385"/>
          <a:ext cx="731520" cy="121920"/>
        </a:xfrm>
        <a:prstGeom prst="parallelogram">
          <a:avLst>
            <a:gd name="adj" fmla="val 140840"/>
          </a:avLst>
        </a:prstGeom>
        <a:solidFill>
          <a:schemeClr val="accent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14F22E-CDD3-4FB3-A494-321DC4863E21}">
      <dsp:nvSpPr>
        <dsp:cNvPr id="0" name=""/>
        <dsp:cNvSpPr/>
      </dsp:nvSpPr>
      <dsp:spPr>
        <a:xfrm>
          <a:off x="4949952" y="2922385"/>
          <a:ext cx="731520" cy="121920"/>
        </a:xfrm>
        <a:prstGeom prst="parallelogram">
          <a:avLst>
            <a:gd name="adj" fmla="val 140840"/>
          </a:avLst>
        </a:prstGeom>
        <a:solidFill>
          <a:schemeClr val="accent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A3AAE7-339D-495C-93F7-B633FD662DCF}">
      <dsp:nvSpPr>
        <dsp:cNvPr id="0" name=""/>
        <dsp:cNvSpPr/>
      </dsp:nvSpPr>
      <dsp:spPr>
        <a:xfrm>
          <a:off x="304800" y="3125585"/>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Implementation and service redesign</a:t>
          </a:r>
        </a:p>
      </dsp:txBody>
      <dsp:txXfrm>
        <a:off x="304800" y="3125585"/>
        <a:ext cx="5486400" cy="498763"/>
      </dsp:txXfrm>
    </dsp:sp>
    <dsp:sp modelId="{F4EDBB98-F7DE-4525-9F00-CCAE4F1CC6BA}">
      <dsp:nvSpPr>
        <dsp:cNvPr id="0" name=""/>
        <dsp:cNvSpPr/>
      </dsp:nvSpPr>
      <dsp:spPr>
        <a:xfrm>
          <a:off x="304800"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3B495A-B6F9-4E27-B744-0BF9C434E019}">
      <dsp:nvSpPr>
        <dsp:cNvPr id="0" name=""/>
        <dsp:cNvSpPr/>
      </dsp:nvSpPr>
      <dsp:spPr>
        <a:xfrm>
          <a:off x="1078992"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61C4EA3-F7FC-491D-B171-5F14E692D3D6}">
      <dsp:nvSpPr>
        <dsp:cNvPr id="0" name=""/>
        <dsp:cNvSpPr/>
      </dsp:nvSpPr>
      <dsp:spPr>
        <a:xfrm>
          <a:off x="1853184"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F03860-9F91-45C1-9B89-182BE20820BB}">
      <dsp:nvSpPr>
        <dsp:cNvPr id="0" name=""/>
        <dsp:cNvSpPr/>
      </dsp:nvSpPr>
      <dsp:spPr>
        <a:xfrm>
          <a:off x="2627376"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BA386B-A65A-4C94-AE6A-773B1117133F}">
      <dsp:nvSpPr>
        <dsp:cNvPr id="0" name=""/>
        <dsp:cNvSpPr/>
      </dsp:nvSpPr>
      <dsp:spPr>
        <a:xfrm>
          <a:off x="3401568"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4952B3-3523-49E7-B9D6-3B4D668405E8}">
      <dsp:nvSpPr>
        <dsp:cNvPr id="0" name=""/>
        <dsp:cNvSpPr/>
      </dsp:nvSpPr>
      <dsp:spPr>
        <a:xfrm>
          <a:off x="4175760"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731FEB8-10FD-4C59-B6D7-6A1B6AE23202}">
      <dsp:nvSpPr>
        <dsp:cNvPr id="0" name=""/>
        <dsp:cNvSpPr/>
      </dsp:nvSpPr>
      <dsp:spPr>
        <a:xfrm>
          <a:off x="4949952"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2A32BD-8602-4F73-A3B0-278465C9AF22}">
      <dsp:nvSpPr>
        <dsp:cNvPr id="0" name=""/>
        <dsp:cNvSpPr/>
      </dsp:nvSpPr>
      <dsp:spPr>
        <a:xfrm>
          <a:off x="640556" y="719"/>
          <a:ext cx="1504652" cy="9027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latin typeface="Arial" panose="020B0604020202020204" pitchFamily="34" charset="0"/>
              <a:cs typeface="Arial" panose="020B0604020202020204" pitchFamily="34" charset="0"/>
            </a:rPr>
            <a:t>PICC insertion</a:t>
          </a:r>
        </a:p>
      </dsp:txBody>
      <dsp:txXfrm>
        <a:off x="640556" y="719"/>
        <a:ext cx="1504652" cy="902791"/>
      </dsp:txXfrm>
    </dsp:sp>
    <dsp:sp modelId="{69F0D04B-D5ED-4C90-8065-7195320B6F06}">
      <dsp:nvSpPr>
        <dsp:cNvPr id="0" name=""/>
        <dsp:cNvSpPr/>
      </dsp:nvSpPr>
      <dsp:spPr>
        <a:xfrm>
          <a:off x="2295673" y="719"/>
          <a:ext cx="1504652" cy="9027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latin typeface="Arial" panose="020B0604020202020204" pitchFamily="34" charset="0"/>
              <a:cs typeface="Arial" panose="020B0604020202020204" pitchFamily="34" charset="0"/>
            </a:rPr>
            <a:t>Difficult cannulation</a:t>
          </a:r>
        </a:p>
      </dsp:txBody>
      <dsp:txXfrm>
        <a:off x="2295673" y="719"/>
        <a:ext cx="1504652" cy="902791"/>
      </dsp:txXfrm>
    </dsp:sp>
    <dsp:sp modelId="{24164936-B3E7-431D-AD17-0C947D8FD6F0}">
      <dsp:nvSpPr>
        <dsp:cNvPr id="0" name=""/>
        <dsp:cNvSpPr/>
      </dsp:nvSpPr>
      <dsp:spPr>
        <a:xfrm>
          <a:off x="3950791" y="719"/>
          <a:ext cx="1504652" cy="9027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latin typeface="Arial" panose="020B0604020202020204" pitchFamily="34" charset="0"/>
              <a:cs typeface="Arial" panose="020B0604020202020204" pitchFamily="34" charset="0"/>
            </a:rPr>
            <a:t>Troubleshooting</a:t>
          </a:r>
        </a:p>
      </dsp:txBody>
      <dsp:txXfrm>
        <a:off x="3950791" y="719"/>
        <a:ext cx="1504652" cy="902791"/>
      </dsp:txXfrm>
    </dsp:sp>
    <dsp:sp modelId="{8EBE7426-E7B2-4CDD-9943-1788C8180283}">
      <dsp:nvSpPr>
        <dsp:cNvPr id="0" name=""/>
        <dsp:cNvSpPr/>
      </dsp:nvSpPr>
      <dsp:spPr>
        <a:xfrm>
          <a:off x="640556" y="1053975"/>
          <a:ext cx="1504652" cy="9027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latin typeface="Arial" panose="020B0604020202020204" pitchFamily="34" charset="0"/>
              <a:cs typeface="Arial" panose="020B0604020202020204" pitchFamily="34" charset="0"/>
            </a:rPr>
            <a:t>Audit &amp; surveillance</a:t>
          </a:r>
        </a:p>
      </dsp:txBody>
      <dsp:txXfrm>
        <a:off x="640556" y="1053975"/>
        <a:ext cx="1504652" cy="902791"/>
      </dsp:txXfrm>
    </dsp:sp>
    <dsp:sp modelId="{2A9F2BB5-08E5-4BB8-8AFF-A615EADB2F89}">
      <dsp:nvSpPr>
        <dsp:cNvPr id="0" name=""/>
        <dsp:cNvSpPr/>
      </dsp:nvSpPr>
      <dsp:spPr>
        <a:xfrm>
          <a:off x="2295673" y="1053975"/>
          <a:ext cx="1504652" cy="9027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latin typeface="Arial" panose="020B0604020202020204" pitchFamily="34" charset="0"/>
              <a:cs typeface="Arial" panose="020B0604020202020204" pitchFamily="34" charset="0"/>
            </a:rPr>
            <a:t>Education</a:t>
          </a:r>
        </a:p>
      </dsp:txBody>
      <dsp:txXfrm>
        <a:off x="2295673" y="1053975"/>
        <a:ext cx="1504652" cy="902791"/>
      </dsp:txXfrm>
    </dsp:sp>
    <dsp:sp modelId="{7B0D312F-0979-4845-A6F7-CAA07698EF33}">
      <dsp:nvSpPr>
        <dsp:cNvPr id="0" name=""/>
        <dsp:cNvSpPr/>
      </dsp:nvSpPr>
      <dsp:spPr>
        <a:xfrm>
          <a:off x="3950791" y="1053975"/>
          <a:ext cx="1504652" cy="9027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latin typeface="Arial" panose="020B0604020202020204" pitchFamily="34" charset="0"/>
              <a:cs typeface="Arial" panose="020B0604020202020204" pitchFamily="34" charset="0"/>
            </a:rPr>
            <a:t>Procurement</a:t>
          </a:r>
        </a:p>
      </dsp:txBody>
      <dsp:txXfrm>
        <a:off x="3950791" y="1053975"/>
        <a:ext cx="1504652" cy="902791"/>
      </dsp:txXfrm>
    </dsp:sp>
    <dsp:sp modelId="{B5FE849B-CB43-49A7-91A2-65D28C2F572E}">
      <dsp:nvSpPr>
        <dsp:cNvPr id="0" name=""/>
        <dsp:cNvSpPr/>
      </dsp:nvSpPr>
      <dsp:spPr>
        <a:xfrm>
          <a:off x="640556" y="2107232"/>
          <a:ext cx="1504652" cy="9027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latin typeface="Arial" panose="020B0604020202020204" pitchFamily="34" charset="0"/>
              <a:cs typeface="Arial" panose="020B0604020202020204" pitchFamily="34" charset="0"/>
            </a:rPr>
            <a:t>Governance &amp; guidance</a:t>
          </a:r>
        </a:p>
      </dsp:txBody>
      <dsp:txXfrm>
        <a:off x="640556" y="2107232"/>
        <a:ext cx="1504652" cy="902791"/>
      </dsp:txXfrm>
    </dsp:sp>
    <dsp:sp modelId="{60504A18-026C-4442-AA57-5D36F274890B}">
      <dsp:nvSpPr>
        <dsp:cNvPr id="0" name=""/>
        <dsp:cNvSpPr/>
      </dsp:nvSpPr>
      <dsp:spPr>
        <a:xfrm>
          <a:off x="2295673" y="2107232"/>
          <a:ext cx="1504652" cy="9027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latin typeface="Arial" panose="020B0604020202020204" pitchFamily="34" charset="0"/>
              <a:cs typeface="Arial" panose="020B0604020202020204" pitchFamily="34" charset="0"/>
            </a:rPr>
            <a:t>Incident reviews</a:t>
          </a:r>
        </a:p>
      </dsp:txBody>
      <dsp:txXfrm>
        <a:off x="2295673" y="2107232"/>
        <a:ext cx="1504652" cy="902791"/>
      </dsp:txXfrm>
    </dsp:sp>
    <dsp:sp modelId="{AD299539-CD04-4136-85F3-8331CC40B6FD}">
      <dsp:nvSpPr>
        <dsp:cNvPr id="0" name=""/>
        <dsp:cNvSpPr/>
      </dsp:nvSpPr>
      <dsp:spPr>
        <a:xfrm>
          <a:off x="3950791" y="2107232"/>
          <a:ext cx="1504652" cy="9027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latin typeface="Arial" panose="020B0604020202020204" pitchFamily="34" charset="0"/>
              <a:cs typeface="Arial" panose="020B0604020202020204" pitchFamily="34" charset="0"/>
            </a:rPr>
            <a:t>Applied research</a:t>
          </a:r>
        </a:p>
      </dsp:txBody>
      <dsp:txXfrm>
        <a:off x="3950791" y="2107232"/>
        <a:ext cx="1504652" cy="902791"/>
      </dsp:txXfrm>
    </dsp:sp>
    <dsp:sp modelId="{55079EAB-2ACA-4873-AC0E-A7F0B9094ED1}">
      <dsp:nvSpPr>
        <dsp:cNvPr id="0" name=""/>
        <dsp:cNvSpPr/>
      </dsp:nvSpPr>
      <dsp:spPr>
        <a:xfrm>
          <a:off x="1468115" y="3160489"/>
          <a:ext cx="1504652" cy="9027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latin typeface="Arial" panose="020B0604020202020204" pitchFamily="34" charset="0"/>
              <a:cs typeface="Arial" panose="020B0604020202020204" pitchFamily="34" charset="0"/>
            </a:rPr>
            <a:t>Reduce risk of sharps injury</a:t>
          </a:r>
        </a:p>
      </dsp:txBody>
      <dsp:txXfrm>
        <a:off x="1468115" y="3160489"/>
        <a:ext cx="1504652" cy="902791"/>
      </dsp:txXfrm>
    </dsp:sp>
    <dsp:sp modelId="{562C017C-0C3D-4278-AA2C-D14E7C2A6975}">
      <dsp:nvSpPr>
        <dsp:cNvPr id="0" name=""/>
        <dsp:cNvSpPr/>
      </dsp:nvSpPr>
      <dsp:spPr>
        <a:xfrm>
          <a:off x="3123232" y="3160489"/>
          <a:ext cx="1504652" cy="9027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latin typeface="Arial" panose="020B0604020202020204" pitchFamily="34" charset="0"/>
              <a:cs typeface="Arial" panose="020B0604020202020204" pitchFamily="34" charset="0"/>
            </a:rPr>
            <a:t>Adoption of innovation</a:t>
          </a:r>
        </a:p>
      </dsp:txBody>
      <dsp:txXfrm>
        <a:off x="3123232" y="3160489"/>
        <a:ext cx="1504652" cy="90279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C9140A-2D4E-4693-8C35-0EEDCADA97DE}">
      <dsp:nvSpPr>
        <dsp:cNvPr id="0" name=""/>
        <dsp:cNvSpPr/>
      </dsp:nvSpPr>
      <dsp:spPr>
        <a:xfrm>
          <a:off x="0" y="362994"/>
          <a:ext cx="6096000" cy="716625"/>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3117" tIns="270764" rIns="473117" bIns="92456" numCol="1" spcCol="1270" anchor="t" anchorCtr="0">
          <a:noAutofit/>
        </a:bodyPr>
        <a:lstStyle/>
        <a:p>
          <a:pPr marL="114300" lvl="1" indent="-114300" algn="l" defTabSz="577850">
            <a:lnSpc>
              <a:spcPct val="90000"/>
            </a:lnSpc>
            <a:spcBef>
              <a:spcPct val="0"/>
            </a:spcBef>
            <a:spcAft>
              <a:spcPct val="15000"/>
            </a:spcAft>
            <a:buFont typeface="Arial" panose="020B0604020202020204" pitchFamily="34" charset="0"/>
            <a:buChar char="•"/>
          </a:pPr>
          <a:r>
            <a:rPr lang="en-GB" sz="1300" kern="1200">
              <a:latin typeface="Arial" panose="020B0604020202020204" pitchFamily="34" charset="0"/>
              <a:cs typeface="Arial" panose="020B0604020202020204" pitchFamily="34" charset="0"/>
            </a:rPr>
            <a:t>Scope</a:t>
          </a:r>
          <a:r>
            <a:rPr lang="en-GB" sz="1300" kern="1200" dirty="0">
              <a:latin typeface="Arial" panose="020B0604020202020204" pitchFamily="34" charset="0"/>
              <a:cs typeface="Arial" panose="020B0604020202020204" pitchFamily="34" charset="0"/>
            </a:rPr>
            <a:t>, scale, structure, banding, training, recruitment, retention, leadership and organisation location</a:t>
          </a:r>
        </a:p>
      </dsp:txBody>
      <dsp:txXfrm>
        <a:off x="0" y="362994"/>
        <a:ext cx="6096000" cy="716625"/>
      </dsp:txXfrm>
    </dsp:sp>
    <dsp:sp modelId="{8AC1765F-9175-49F9-8D03-96AA40FA4DCB}">
      <dsp:nvSpPr>
        <dsp:cNvPr id="0" name=""/>
        <dsp:cNvSpPr/>
      </dsp:nvSpPr>
      <dsp:spPr>
        <a:xfrm>
          <a:off x="304800" y="171114"/>
          <a:ext cx="4267200" cy="3837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577850">
            <a:lnSpc>
              <a:spcPct val="90000"/>
            </a:lnSpc>
            <a:spcBef>
              <a:spcPct val="0"/>
            </a:spcBef>
            <a:spcAft>
              <a:spcPct val="35000"/>
            </a:spcAft>
            <a:buFont typeface="Arial" panose="020B0604020202020204" pitchFamily="34" charset="0"/>
            <a:buNone/>
          </a:pPr>
          <a:r>
            <a:rPr lang="en-GB" sz="1300" kern="1200" dirty="0">
              <a:latin typeface="Arial" panose="020B0604020202020204" pitchFamily="34" charset="0"/>
              <a:cs typeface="Arial" panose="020B0604020202020204" pitchFamily="34" charset="0"/>
            </a:rPr>
            <a:t>Team</a:t>
          </a:r>
        </a:p>
      </dsp:txBody>
      <dsp:txXfrm>
        <a:off x="323534" y="189848"/>
        <a:ext cx="4229732" cy="346292"/>
      </dsp:txXfrm>
    </dsp:sp>
    <dsp:sp modelId="{67D12539-5A17-4402-B9BE-92AC4DC2B483}">
      <dsp:nvSpPr>
        <dsp:cNvPr id="0" name=""/>
        <dsp:cNvSpPr/>
      </dsp:nvSpPr>
      <dsp:spPr>
        <a:xfrm>
          <a:off x="0" y="1341699"/>
          <a:ext cx="6096000" cy="542587"/>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3117" tIns="270764" rIns="473117" bIns="92456" numCol="1" spcCol="1270" anchor="t" anchorCtr="0">
          <a:noAutofit/>
        </a:bodyPr>
        <a:lstStyle/>
        <a:p>
          <a:pPr marL="114300" lvl="1" indent="-114300" algn="l" defTabSz="577850">
            <a:lnSpc>
              <a:spcPct val="90000"/>
            </a:lnSpc>
            <a:spcBef>
              <a:spcPct val="0"/>
            </a:spcBef>
            <a:spcAft>
              <a:spcPct val="15000"/>
            </a:spcAft>
            <a:buChar char="•"/>
          </a:pPr>
          <a:r>
            <a:rPr lang="en-GB" sz="1300" kern="1200" dirty="0">
              <a:latin typeface="Arial" panose="020B0604020202020204" pitchFamily="34" charset="0"/>
              <a:cs typeface="Arial" panose="020B0604020202020204" pitchFamily="34" charset="0"/>
            </a:rPr>
            <a:t>People, technology, and space.</a:t>
          </a:r>
        </a:p>
      </dsp:txBody>
      <dsp:txXfrm>
        <a:off x="0" y="1341699"/>
        <a:ext cx="6096000" cy="542587"/>
      </dsp:txXfrm>
    </dsp:sp>
    <dsp:sp modelId="{7B71D49A-0F4C-43E7-8A47-712F72D58EC4}">
      <dsp:nvSpPr>
        <dsp:cNvPr id="0" name=""/>
        <dsp:cNvSpPr/>
      </dsp:nvSpPr>
      <dsp:spPr>
        <a:xfrm>
          <a:off x="304800" y="1149819"/>
          <a:ext cx="4267200" cy="3837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577850">
            <a:lnSpc>
              <a:spcPct val="90000"/>
            </a:lnSpc>
            <a:spcBef>
              <a:spcPct val="0"/>
            </a:spcBef>
            <a:spcAft>
              <a:spcPct val="35000"/>
            </a:spcAft>
            <a:buNone/>
          </a:pPr>
          <a:r>
            <a:rPr lang="en-GB" sz="1300" kern="1200" dirty="0">
              <a:latin typeface="Arial" panose="020B0604020202020204" pitchFamily="34" charset="0"/>
              <a:cs typeface="Arial" panose="020B0604020202020204" pitchFamily="34" charset="0"/>
            </a:rPr>
            <a:t>Investment</a:t>
          </a:r>
        </a:p>
      </dsp:txBody>
      <dsp:txXfrm>
        <a:off x="323534" y="1168553"/>
        <a:ext cx="4229732" cy="346292"/>
      </dsp:txXfrm>
    </dsp:sp>
    <dsp:sp modelId="{FA62BB66-9B06-4E11-A5A0-83CCE675AE25}">
      <dsp:nvSpPr>
        <dsp:cNvPr id="0" name=""/>
        <dsp:cNvSpPr/>
      </dsp:nvSpPr>
      <dsp:spPr>
        <a:xfrm>
          <a:off x="0" y="2146367"/>
          <a:ext cx="6096000" cy="94185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3117" tIns="270764" rIns="473117" bIns="92456" numCol="1" spcCol="1270" anchor="t" anchorCtr="0">
          <a:noAutofit/>
        </a:bodyPr>
        <a:lstStyle/>
        <a:p>
          <a:pPr marL="114300" lvl="1" indent="-114300" algn="l" defTabSz="577850">
            <a:lnSpc>
              <a:spcPct val="90000"/>
            </a:lnSpc>
            <a:spcBef>
              <a:spcPct val="0"/>
            </a:spcBef>
            <a:spcAft>
              <a:spcPct val="15000"/>
            </a:spcAft>
            <a:buChar char="•"/>
          </a:pPr>
          <a:r>
            <a:rPr lang="en-GB" sz="1300" kern="1200" dirty="0">
              <a:latin typeface="Arial" panose="020B0604020202020204" pitchFamily="34" charset="0"/>
              <a:cs typeface="Arial" panose="020B0604020202020204" pitchFamily="34" charset="0"/>
            </a:rPr>
            <a:t>Resistance to change</a:t>
          </a:r>
        </a:p>
        <a:p>
          <a:pPr marL="114300" lvl="1" indent="-114300" algn="l" defTabSz="577850">
            <a:lnSpc>
              <a:spcPct val="90000"/>
            </a:lnSpc>
            <a:spcBef>
              <a:spcPct val="0"/>
            </a:spcBef>
            <a:spcAft>
              <a:spcPct val="15000"/>
            </a:spcAft>
            <a:buChar char="•"/>
          </a:pPr>
          <a:r>
            <a:rPr lang="en-GB" sz="1300" kern="1200" dirty="0">
              <a:latin typeface="Arial" panose="020B0604020202020204" pitchFamily="34" charset="0"/>
              <a:cs typeface="Arial" panose="020B0604020202020204" pitchFamily="34" charset="0"/>
            </a:rPr>
            <a:t>Prioritisation of nurse-led services</a:t>
          </a:r>
        </a:p>
        <a:p>
          <a:pPr marL="114300" lvl="1" indent="-114300" algn="l" defTabSz="577850">
            <a:lnSpc>
              <a:spcPct val="90000"/>
            </a:lnSpc>
            <a:spcBef>
              <a:spcPct val="0"/>
            </a:spcBef>
            <a:spcAft>
              <a:spcPct val="15000"/>
            </a:spcAft>
            <a:buChar char="•"/>
          </a:pPr>
          <a:r>
            <a:rPr lang="en-GB" sz="1300" kern="1200" dirty="0">
              <a:latin typeface="Arial" panose="020B0604020202020204" pitchFamily="34" charset="0"/>
              <a:cs typeface="Arial" panose="020B0604020202020204" pitchFamily="34" charset="0"/>
            </a:rPr>
            <a:t>Reducing the practice of using IR and anaesthetists to insert lines.</a:t>
          </a:r>
        </a:p>
      </dsp:txBody>
      <dsp:txXfrm>
        <a:off x="0" y="2146367"/>
        <a:ext cx="6096000" cy="941850"/>
      </dsp:txXfrm>
    </dsp:sp>
    <dsp:sp modelId="{F642268F-926F-4A80-AB15-C21BD93CA321}">
      <dsp:nvSpPr>
        <dsp:cNvPr id="0" name=""/>
        <dsp:cNvSpPr/>
      </dsp:nvSpPr>
      <dsp:spPr>
        <a:xfrm>
          <a:off x="304800" y="1954487"/>
          <a:ext cx="4267200" cy="3837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577850">
            <a:lnSpc>
              <a:spcPct val="90000"/>
            </a:lnSpc>
            <a:spcBef>
              <a:spcPct val="0"/>
            </a:spcBef>
            <a:spcAft>
              <a:spcPct val="35000"/>
            </a:spcAft>
            <a:buNone/>
          </a:pPr>
          <a:r>
            <a:rPr lang="en-GB" sz="1300" kern="1200" dirty="0">
              <a:latin typeface="Arial" panose="020B0604020202020204" pitchFamily="34" charset="0"/>
              <a:cs typeface="Arial" panose="020B0604020202020204" pitchFamily="34" charset="0"/>
            </a:rPr>
            <a:t>Culture</a:t>
          </a:r>
        </a:p>
      </dsp:txBody>
      <dsp:txXfrm>
        <a:off x="323534" y="1973221"/>
        <a:ext cx="4229732" cy="346292"/>
      </dsp:txXfrm>
    </dsp:sp>
    <dsp:sp modelId="{1987C061-DA9C-45A9-9AB7-9BDE9671F5BC}">
      <dsp:nvSpPr>
        <dsp:cNvPr id="0" name=""/>
        <dsp:cNvSpPr/>
      </dsp:nvSpPr>
      <dsp:spPr>
        <a:xfrm>
          <a:off x="0" y="3350297"/>
          <a:ext cx="6096000" cy="542587"/>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3117" tIns="270764" rIns="473117" bIns="92456" numCol="1" spcCol="1270" anchor="t" anchorCtr="0">
          <a:noAutofit/>
        </a:bodyPr>
        <a:lstStyle/>
        <a:p>
          <a:pPr marL="114300" lvl="1" indent="-114300" algn="l" defTabSz="577850">
            <a:lnSpc>
              <a:spcPct val="90000"/>
            </a:lnSpc>
            <a:spcBef>
              <a:spcPct val="0"/>
            </a:spcBef>
            <a:spcAft>
              <a:spcPct val="15000"/>
            </a:spcAft>
            <a:buChar char="•"/>
          </a:pPr>
          <a:r>
            <a:rPr lang="en-GB" sz="1300" kern="1200" dirty="0">
              <a:latin typeface="Arial" panose="020B0604020202020204" pitchFamily="34" charset="0"/>
              <a:cs typeface="Arial" panose="020B0604020202020204" pitchFamily="34" charset="0"/>
            </a:rPr>
            <a:t>Who are they and how can you engage them? </a:t>
          </a:r>
        </a:p>
      </dsp:txBody>
      <dsp:txXfrm>
        <a:off x="0" y="3350297"/>
        <a:ext cx="6096000" cy="542587"/>
      </dsp:txXfrm>
    </dsp:sp>
    <dsp:sp modelId="{B7415EE1-188D-43E7-A9BC-27E2EC5FE042}">
      <dsp:nvSpPr>
        <dsp:cNvPr id="0" name=""/>
        <dsp:cNvSpPr/>
      </dsp:nvSpPr>
      <dsp:spPr>
        <a:xfrm>
          <a:off x="304800" y="3158417"/>
          <a:ext cx="4267200" cy="3837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577850">
            <a:lnSpc>
              <a:spcPct val="90000"/>
            </a:lnSpc>
            <a:spcBef>
              <a:spcPct val="0"/>
            </a:spcBef>
            <a:spcAft>
              <a:spcPct val="35000"/>
            </a:spcAft>
            <a:buNone/>
          </a:pPr>
          <a:r>
            <a:rPr lang="en-GB" sz="1300" kern="1200" dirty="0">
              <a:latin typeface="Arial" panose="020B0604020202020204" pitchFamily="34" charset="0"/>
              <a:cs typeface="Arial" panose="020B0604020202020204" pitchFamily="34" charset="0"/>
            </a:rPr>
            <a:t>Stakeholders*</a:t>
          </a:r>
        </a:p>
      </dsp:txBody>
      <dsp:txXfrm>
        <a:off x="323534" y="3177151"/>
        <a:ext cx="4229732" cy="34629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0D29E4-90E3-427F-869F-3AFC5B49CDF3}">
      <dsp:nvSpPr>
        <dsp:cNvPr id="0" name=""/>
        <dsp:cNvSpPr/>
      </dsp:nvSpPr>
      <dsp:spPr>
        <a:xfrm>
          <a:off x="0" y="707823"/>
          <a:ext cx="2220193" cy="1332116"/>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Step 1: Frame the problem and the solution</a:t>
          </a:r>
        </a:p>
      </dsp:txBody>
      <dsp:txXfrm>
        <a:off x="0" y="707823"/>
        <a:ext cx="2220193" cy="1332116"/>
      </dsp:txXfrm>
    </dsp:sp>
    <dsp:sp modelId="{DA229B06-EB1C-4FE4-B817-64929EA15945}">
      <dsp:nvSpPr>
        <dsp:cNvPr id="0" name=""/>
        <dsp:cNvSpPr/>
      </dsp:nvSpPr>
      <dsp:spPr>
        <a:xfrm>
          <a:off x="2442212" y="707823"/>
          <a:ext cx="2220193" cy="1332116"/>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Step 2: Discuss the case in principle with key stakeholders</a:t>
          </a:r>
        </a:p>
      </dsp:txBody>
      <dsp:txXfrm>
        <a:off x="2442212" y="707823"/>
        <a:ext cx="2220193" cy="1332116"/>
      </dsp:txXfrm>
    </dsp:sp>
    <dsp:sp modelId="{2E6CDDF4-D0A5-42BC-B715-8ABEF42982AF}">
      <dsp:nvSpPr>
        <dsp:cNvPr id="0" name=""/>
        <dsp:cNvSpPr/>
      </dsp:nvSpPr>
      <dsp:spPr>
        <a:xfrm>
          <a:off x="4884425" y="707823"/>
          <a:ext cx="2220193" cy="1332116"/>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Step 3: Determine the cost of your solution</a:t>
          </a:r>
        </a:p>
      </dsp:txBody>
      <dsp:txXfrm>
        <a:off x="4884425" y="707823"/>
        <a:ext cx="2220193" cy="1332116"/>
      </dsp:txXfrm>
    </dsp:sp>
    <dsp:sp modelId="{EA28080F-2CEC-4EBB-948E-E0209A8213A0}">
      <dsp:nvSpPr>
        <dsp:cNvPr id="0" name=""/>
        <dsp:cNvSpPr/>
      </dsp:nvSpPr>
      <dsp:spPr>
        <a:xfrm>
          <a:off x="0" y="2261958"/>
          <a:ext cx="2220193" cy="1332116"/>
        </a:xfrm>
        <a:prstGeom prst="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Step 4: Determine the benefits of your solution (financial and otherwise)</a:t>
          </a:r>
        </a:p>
      </dsp:txBody>
      <dsp:txXfrm>
        <a:off x="0" y="2261958"/>
        <a:ext cx="2220193" cy="1332116"/>
      </dsp:txXfrm>
    </dsp:sp>
    <dsp:sp modelId="{6B3E8B33-FD38-40D8-841B-F68978153A6D}">
      <dsp:nvSpPr>
        <dsp:cNvPr id="0" name=""/>
        <dsp:cNvSpPr/>
      </dsp:nvSpPr>
      <dsp:spPr>
        <a:xfrm>
          <a:off x="2442212" y="2261958"/>
          <a:ext cx="2220193" cy="1332116"/>
        </a:xfrm>
        <a:prstGeom prst="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Step 5: Make the case for your case!</a:t>
          </a:r>
        </a:p>
      </dsp:txBody>
      <dsp:txXfrm>
        <a:off x="2442212" y="2261958"/>
        <a:ext cx="2220193" cy="1332116"/>
      </dsp:txXfrm>
    </dsp:sp>
    <dsp:sp modelId="{B989426F-E3F8-4451-9BB8-0E31227D326D}">
      <dsp:nvSpPr>
        <dsp:cNvPr id="0" name=""/>
        <dsp:cNvSpPr/>
      </dsp:nvSpPr>
      <dsp:spPr>
        <a:xfrm>
          <a:off x="4884425" y="2261958"/>
          <a:ext cx="2220193" cy="1332116"/>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Step 6: Monitor progress of your case once funded</a:t>
          </a:r>
        </a:p>
      </dsp:txBody>
      <dsp:txXfrm>
        <a:off x="4884425" y="2261958"/>
        <a:ext cx="2220193" cy="133211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A24588-C4E2-4188-B7E6-1538B9E5BBA4}">
      <dsp:nvSpPr>
        <dsp:cNvPr id="0" name=""/>
        <dsp:cNvSpPr/>
      </dsp:nvSpPr>
      <dsp:spPr>
        <a:xfrm>
          <a:off x="0" y="593783"/>
          <a:ext cx="2212639" cy="1327584"/>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latin typeface="Arial" panose="020B0604020202020204" pitchFamily="34" charset="0"/>
              <a:cs typeface="Arial" panose="020B0604020202020204" pitchFamily="34" charset="0"/>
            </a:rPr>
            <a:t>Concise evidence summary</a:t>
          </a:r>
        </a:p>
      </dsp:txBody>
      <dsp:txXfrm>
        <a:off x="0" y="593783"/>
        <a:ext cx="2212639" cy="1327584"/>
      </dsp:txXfrm>
    </dsp:sp>
    <dsp:sp modelId="{F27C8E14-271C-4933-99D6-020D13E81B8B}">
      <dsp:nvSpPr>
        <dsp:cNvPr id="0" name=""/>
        <dsp:cNvSpPr/>
      </dsp:nvSpPr>
      <dsp:spPr>
        <a:xfrm>
          <a:off x="2433904" y="593783"/>
          <a:ext cx="2212639" cy="1327584"/>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latin typeface="Arial" panose="020B0604020202020204" pitchFamily="34" charset="0"/>
              <a:cs typeface="Arial" panose="020B0604020202020204" pitchFamily="34" charset="0"/>
            </a:rPr>
            <a:t>Capture value (not just cost)</a:t>
          </a:r>
        </a:p>
      </dsp:txBody>
      <dsp:txXfrm>
        <a:off x="2433904" y="593783"/>
        <a:ext cx="2212639" cy="1327584"/>
      </dsp:txXfrm>
    </dsp:sp>
    <dsp:sp modelId="{41E03909-F8AD-46FE-B665-24A7F2511AF2}">
      <dsp:nvSpPr>
        <dsp:cNvPr id="0" name=""/>
        <dsp:cNvSpPr/>
      </dsp:nvSpPr>
      <dsp:spPr>
        <a:xfrm>
          <a:off x="4867808" y="593783"/>
          <a:ext cx="2212639" cy="1327584"/>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latin typeface="Arial" panose="020B0604020202020204" pitchFamily="34" charset="0"/>
              <a:cs typeface="Arial" panose="020B0604020202020204" pitchFamily="34" charset="0"/>
            </a:rPr>
            <a:t>Patient stories</a:t>
          </a:r>
        </a:p>
      </dsp:txBody>
      <dsp:txXfrm>
        <a:off x="4867808" y="593783"/>
        <a:ext cx="2212639" cy="1327584"/>
      </dsp:txXfrm>
    </dsp:sp>
    <dsp:sp modelId="{7F499384-B040-4FB9-9D43-75AE5861B310}">
      <dsp:nvSpPr>
        <dsp:cNvPr id="0" name=""/>
        <dsp:cNvSpPr/>
      </dsp:nvSpPr>
      <dsp:spPr>
        <a:xfrm>
          <a:off x="0" y="2142632"/>
          <a:ext cx="2212639" cy="1327584"/>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latin typeface="Arial" panose="020B0604020202020204" pitchFamily="34" charset="0"/>
              <a:cs typeface="Arial" panose="020B0604020202020204" pitchFamily="34" charset="0"/>
            </a:rPr>
            <a:t>Guidelines / peer comparisons</a:t>
          </a:r>
        </a:p>
      </dsp:txBody>
      <dsp:txXfrm>
        <a:off x="0" y="2142632"/>
        <a:ext cx="2212639" cy="1327584"/>
      </dsp:txXfrm>
    </dsp:sp>
    <dsp:sp modelId="{EBD9F8F5-A235-4041-9783-FFFA7304AC67}">
      <dsp:nvSpPr>
        <dsp:cNvPr id="0" name=""/>
        <dsp:cNvSpPr/>
      </dsp:nvSpPr>
      <dsp:spPr>
        <a:xfrm>
          <a:off x="2433904" y="2142632"/>
          <a:ext cx="2212639" cy="1327584"/>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latin typeface="Arial" panose="020B0604020202020204" pitchFamily="34" charset="0"/>
              <a:cs typeface="Arial" panose="020B0604020202020204" pitchFamily="34" charset="0"/>
            </a:rPr>
            <a:t>Understand the approval process</a:t>
          </a:r>
        </a:p>
      </dsp:txBody>
      <dsp:txXfrm>
        <a:off x="2433904" y="2142632"/>
        <a:ext cx="2212639" cy="1327584"/>
      </dsp:txXfrm>
    </dsp:sp>
    <dsp:sp modelId="{A71268C4-D22A-43FD-8A47-0A098C354129}">
      <dsp:nvSpPr>
        <dsp:cNvPr id="0" name=""/>
        <dsp:cNvSpPr/>
      </dsp:nvSpPr>
      <dsp:spPr>
        <a:xfrm>
          <a:off x="4867808" y="2142632"/>
          <a:ext cx="2212639" cy="1327584"/>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latin typeface="Arial" panose="020B0604020202020204" pitchFamily="34" charset="0"/>
              <a:cs typeface="Arial" panose="020B0604020202020204" pitchFamily="34" charset="0"/>
            </a:rPr>
            <a:t>Do your pre-committee homework!</a:t>
          </a:r>
        </a:p>
      </dsp:txBody>
      <dsp:txXfrm>
        <a:off x="4867808" y="2142632"/>
        <a:ext cx="2212639" cy="132758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AE11F5-E82D-4FF9-B1BC-13E0DD9D7BF2}">
      <dsp:nvSpPr>
        <dsp:cNvPr id="0" name=""/>
        <dsp:cNvSpPr/>
      </dsp:nvSpPr>
      <dsp:spPr>
        <a:xfrm>
          <a:off x="1773116" y="0"/>
          <a:ext cx="5252118" cy="556500"/>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kern="1200" dirty="0">
              <a:latin typeface="Arial" panose="020B0604020202020204" pitchFamily="34" charset="0"/>
              <a:cs typeface="Arial" panose="020B0604020202020204" pitchFamily="34" charset="0"/>
            </a:rPr>
            <a:t>Know your audience</a:t>
          </a:r>
        </a:p>
      </dsp:txBody>
      <dsp:txXfrm>
        <a:off x="1789415" y="16299"/>
        <a:ext cx="5219520" cy="523902"/>
      </dsp:txXfrm>
    </dsp:sp>
    <dsp:sp modelId="{69BE7EAF-5888-4C95-97E6-1910B3AB1952}">
      <dsp:nvSpPr>
        <dsp:cNvPr id="0" name=""/>
        <dsp:cNvSpPr/>
      </dsp:nvSpPr>
      <dsp:spPr>
        <a:xfrm rot="5400000">
          <a:off x="4306849" y="569541"/>
          <a:ext cx="184651" cy="198276"/>
        </a:xfrm>
        <a:prstGeom prst="rightArrow">
          <a:avLst>
            <a:gd name="adj1" fmla="val 60000"/>
            <a:gd name="adj2" fmla="val 5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GB" sz="2800" kern="1200">
            <a:latin typeface="Arial" panose="020B0604020202020204" pitchFamily="34" charset="0"/>
            <a:cs typeface="Arial" panose="020B0604020202020204" pitchFamily="34" charset="0"/>
          </a:endParaRPr>
        </a:p>
      </dsp:txBody>
      <dsp:txXfrm rot="-5400000">
        <a:off x="4339692" y="576354"/>
        <a:ext cx="118966" cy="129256"/>
      </dsp:txXfrm>
    </dsp:sp>
    <dsp:sp modelId="{8C5C6C3A-548C-4B13-8A84-376922F6753D}">
      <dsp:nvSpPr>
        <dsp:cNvPr id="0" name=""/>
        <dsp:cNvSpPr/>
      </dsp:nvSpPr>
      <dsp:spPr>
        <a:xfrm>
          <a:off x="1773116" y="780859"/>
          <a:ext cx="5252118" cy="556500"/>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kern="1200">
              <a:latin typeface="Arial" panose="020B0604020202020204" pitchFamily="34" charset="0"/>
              <a:cs typeface="Arial" panose="020B0604020202020204" pitchFamily="34" charset="0"/>
            </a:rPr>
            <a:t>Develop a concise message</a:t>
          </a:r>
          <a:endParaRPr lang="en-GB" sz="2800" kern="1200" dirty="0">
            <a:latin typeface="Arial" panose="020B0604020202020204" pitchFamily="34" charset="0"/>
            <a:cs typeface="Arial" panose="020B0604020202020204" pitchFamily="34" charset="0"/>
          </a:endParaRPr>
        </a:p>
      </dsp:txBody>
      <dsp:txXfrm>
        <a:off x="1789415" y="797158"/>
        <a:ext cx="5219520" cy="523902"/>
      </dsp:txXfrm>
    </dsp:sp>
    <dsp:sp modelId="{2027A918-F440-446F-A7E9-B5872070C03E}">
      <dsp:nvSpPr>
        <dsp:cNvPr id="0" name=""/>
        <dsp:cNvSpPr/>
      </dsp:nvSpPr>
      <dsp:spPr>
        <a:xfrm rot="5400000">
          <a:off x="4284672" y="1377346"/>
          <a:ext cx="229005" cy="198276"/>
        </a:xfrm>
        <a:prstGeom prst="rightArrow">
          <a:avLst>
            <a:gd name="adj1" fmla="val 60000"/>
            <a:gd name="adj2" fmla="val 5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GB" sz="2800" kern="1200">
            <a:latin typeface="Arial" panose="020B0604020202020204" pitchFamily="34" charset="0"/>
            <a:cs typeface="Arial" panose="020B0604020202020204" pitchFamily="34" charset="0"/>
          </a:endParaRPr>
        </a:p>
      </dsp:txBody>
      <dsp:txXfrm rot="-5400000">
        <a:off x="4339692" y="1361982"/>
        <a:ext cx="118966" cy="169522"/>
      </dsp:txXfrm>
    </dsp:sp>
    <dsp:sp modelId="{8AED7B3F-CD3F-4EFA-944E-0570D5E77EF7}">
      <dsp:nvSpPr>
        <dsp:cNvPr id="0" name=""/>
        <dsp:cNvSpPr/>
      </dsp:nvSpPr>
      <dsp:spPr>
        <a:xfrm>
          <a:off x="1773116" y="1615610"/>
          <a:ext cx="5252118" cy="556500"/>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kern="1200">
              <a:latin typeface="Arial" panose="020B0604020202020204" pitchFamily="34" charset="0"/>
              <a:cs typeface="Arial" panose="020B0604020202020204" pitchFamily="34" charset="0"/>
            </a:rPr>
            <a:t>Consult with stakeholders</a:t>
          </a:r>
          <a:endParaRPr lang="en-GB" sz="2800" kern="1200" dirty="0">
            <a:latin typeface="Arial" panose="020B0604020202020204" pitchFamily="34" charset="0"/>
            <a:cs typeface="Arial" panose="020B0604020202020204" pitchFamily="34" charset="0"/>
          </a:endParaRPr>
        </a:p>
      </dsp:txBody>
      <dsp:txXfrm>
        <a:off x="1789415" y="1631909"/>
        <a:ext cx="5219520" cy="523902"/>
      </dsp:txXfrm>
    </dsp:sp>
    <dsp:sp modelId="{21C73CE4-B9A5-4816-A78E-4D6949E93A01}">
      <dsp:nvSpPr>
        <dsp:cNvPr id="0" name=""/>
        <dsp:cNvSpPr/>
      </dsp:nvSpPr>
      <dsp:spPr>
        <a:xfrm rot="5400000">
          <a:off x="4284672" y="2212097"/>
          <a:ext cx="229005" cy="198276"/>
        </a:xfrm>
        <a:prstGeom prst="rightArrow">
          <a:avLst>
            <a:gd name="adj1" fmla="val 60000"/>
            <a:gd name="adj2" fmla="val 5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GB" sz="2800" kern="1200">
            <a:latin typeface="Arial" panose="020B0604020202020204" pitchFamily="34" charset="0"/>
            <a:cs typeface="Arial" panose="020B0604020202020204" pitchFamily="34" charset="0"/>
          </a:endParaRPr>
        </a:p>
      </dsp:txBody>
      <dsp:txXfrm rot="-5400000">
        <a:off x="4339692" y="2196733"/>
        <a:ext cx="118966" cy="169522"/>
      </dsp:txXfrm>
    </dsp:sp>
    <dsp:sp modelId="{28EC9B43-2407-4981-B2AB-5890E9D54B18}">
      <dsp:nvSpPr>
        <dsp:cNvPr id="0" name=""/>
        <dsp:cNvSpPr/>
      </dsp:nvSpPr>
      <dsp:spPr>
        <a:xfrm>
          <a:off x="1773116" y="2450361"/>
          <a:ext cx="5252118" cy="556500"/>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kern="1200" dirty="0">
              <a:latin typeface="Arial" panose="020B0604020202020204" pitchFamily="34" charset="0"/>
              <a:cs typeface="Arial" panose="020B0604020202020204" pitchFamily="34" charset="0"/>
            </a:rPr>
            <a:t>Be part of a convincing brand</a:t>
          </a:r>
        </a:p>
      </dsp:txBody>
      <dsp:txXfrm>
        <a:off x="1789415" y="2466660"/>
        <a:ext cx="5219520" cy="523902"/>
      </dsp:txXfrm>
    </dsp:sp>
    <dsp:sp modelId="{93040297-8F25-4D8D-8A6F-9A11EACA1714}">
      <dsp:nvSpPr>
        <dsp:cNvPr id="0" name=""/>
        <dsp:cNvSpPr/>
      </dsp:nvSpPr>
      <dsp:spPr>
        <a:xfrm rot="5400000">
          <a:off x="4284672" y="3046848"/>
          <a:ext cx="229005" cy="198276"/>
        </a:xfrm>
        <a:prstGeom prst="rightArrow">
          <a:avLst>
            <a:gd name="adj1" fmla="val 60000"/>
            <a:gd name="adj2" fmla="val 5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GB" sz="2800" kern="1200">
            <a:latin typeface="Arial" panose="020B0604020202020204" pitchFamily="34" charset="0"/>
            <a:cs typeface="Arial" panose="020B0604020202020204" pitchFamily="34" charset="0"/>
          </a:endParaRPr>
        </a:p>
      </dsp:txBody>
      <dsp:txXfrm rot="-5400000">
        <a:off x="4339692" y="3031484"/>
        <a:ext cx="118966" cy="169522"/>
      </dsp:txXfrm>
    </dsp:sp>
    <dsp:sp modelId="{BC8410BE-8CD2-4960-957B-5E66BE7C8EBF}">
      <dsp:nvSpPr>
        <dsp:cNvPr id="0" name=""/>
        <dsp:cNvSpPr/>
      </dsp:nvSpPr>
      <dsp:spPr>
        <a:xfrm>
          <a:off x="1773116" y="3285111"/>
          <a:ext cx="5252118" cy="556500"/>
        </a:xfrm>
        <a:prstGeom prst="roundRect">
          <a:avLst>
            <a:gd name="adj" fmla="val 1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kern="1200" dirty="0">
              <a:latin typeface="Arial" panose="020B0604020202020204" pitchFamily="34" charset="0"/>
              <a:cs typeface="Arial" panose="020B0604020202020204" pitchFamily="34" charset="0"/>
            </a:rPr>
            <a:t>Be quietly tenacious</a:t>
          </a:r>
        </a:p>
      </dsp:txBody>
      <dsp:txXfrm>
        <a:off x="1789415" y="3301410"/>
        <a:ext cx="5219520" cy="52390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C82392-457B-412F-B906-D808A7343CC2}">
      <dsp:nvSpPr>
        <dsp:cNvPr id="0" name=""/>
        <dsp:cNvSpPr/>
      </dsp:nvSpPr>
      <dsp:spPr>
        <a:xfrm>
          <a:off x="304800" y="317730"/>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The challenge</a:t>
          </a:r>
        </a:p>
      </dsp:txBody>
      <dsp:txXfrm>
        <a:off x="304800" y="317730"/>
        <a:ext cx="5486400" cy="498763"/>
      </dsp:txXfrm>
    </dsp:sp>
    <dsp:sp modelId="{2BC91B65-35E4-430C-B00C-AE7BE45210DD}">
      <dsp:nvSpPr>
        <dsp:cNvPr id="0" name=""/>
        <dsp:cNvSpPr/>
      </dsp:nvSpPr>
      <dsp:spPr>
        <a:xfrm>
          <a:off x="304800"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4A299A-8A49-4685-94CF-C46E8700C018}">
      <dsp:nvSpPr>
        <dsp:cNvPr id="0" name=""/>
        <dsp:cNvSpPr/>
      </dsp:nvSpPr>
      <dsp:spPr>
        <a:xfrm>
          <a:off x="1078992"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0514BAC-D16E-40C0-8D06-52B01F422CF8}">
      <dsp:nvSpPr>
        <dsp:cNvPr id="0" name=""/>
        <dsp:cNvSpPr/>
      </dsp:nvSpPr>
      <dsp:spPr>
        <a:xfrm>
          <a:off x="1853184"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184FE8-62C6-4310-80EA-E5EE0E5A852E}">
      <dsp:nvSpPr>
        <dsp:cNvPr id="0" name=""/>
        <dsp:cNvSpPr/>
      </dsp:nvSpPr>
      <dsp:spPr>
        <a:xfrm>
          <a:off x="2627376"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9410EF-1FDE-4858-9026-3D790F82CC2E}">
      <dsp:nvSpPr>
        <dsp:cNvPr id="0" name=""/>
        <dsp:cNvSpPr/>
      </dsp:nvSpPr>
      <dsp:spPr>
        <a:xfrm>
          <a:off x="3401568"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BBD325-778F-46E0-8B67-0EAC2E0D7D56}">
      <dsp:nvSpPr>
        <dsp:cNvPr id="0" name=""/>
        <dsp:cNvSpPr/>
      </dsp:nvSpPr>
      <dsp:spPr>
        <a:xfrm>
          <a:off x="4175760"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842AF1-F363-4CA4-B36D-D755BC14CE38}">
      <dsp:nvSpPr>
        <dsp:cNvPr id="0" name=""/>
        <dsp:cNvSpPr/>
      </dsp:nvSpPr>
      <dsp:spPr>
        <a:xfrm>
          <a:off x="4949952"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9B18C8-90FF-4E49-8FC7-33D26A527EF5}">
      <dsp:nvSpPr>
        <dsp:cNvPr id="0" name=""/>
        <dsp:cNvSpPr/>
      </dsp:nvSpPr>
      <dsp:spPr>
        <a:xfrm>
          <a:off x="304800" y="1019694"/>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The cost of failure</a:t>
          </a:r>
        </a:p>
      </dsp:txBody>
      <dsp:txXfrm>
        <a:off x="304800" y="1019694"/>
        <a:ext cx="5486400" cy="498763"/>
      </dsp:txXfrm>
    </dsp:sp>
    <dsp:sp modelId="{556CAFED-43F9-4278-9C6D-60B8182B0E2F}">
      <dsp:nvSpPr>
        <dsp:cNvPr id="0" name=""/>
        <dsp:cNvSpPr/>
      </dsp:nvSpPr>
      <dsp:spPr>
        <a:xfrm>
          <a:off x="304800"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ED36D6-EBF9-49DD-9D33-FFE6F5014265}">
      <dsp:nvSpPr>
        <dsp:cNvPr id="0" name=""/>
        <dsp:cNvSpPr/>
      </dsp:nvSpPr>
      <dsp:spPr>
        <a:xfrm>
          <a:off x="1078992"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5AE709-18CD-4B78-ACF3-B2DCF0CA897F}">
      <dsp:nvSpPr>
        <dsp:cNvPr id="0" name=""/>
        <dsp:cNvSpPr/>
      </dsp:nvSpPr>
      <dsp:spPr>
        <a:xfrm>
          <a:off x="1853184"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018D6C-7EE6-41F5-B191-C83F00CC5E44}">
      <dsp:nvSpPr>
        <dsp:cNvPr id="0" name=""/>
        <dsp:cNvSpPr/>
      </dsp:nvSpPr>
      <dsp:spPr>
        <a:xfrm>
          <a:off x="2627376"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F55A7D-EDCD-4EE5-BBD1-9DA977C84F9C}">
      <dsp:nvSpPr>
        <dsp:cNvPr id="0" name=""/>
        <dsp:cNvSpPr/>
      </dsp:nvSpPr>
      <dsp:spPr>
        <a:xfrm>
          <a:off x="3401568"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66CE5D-897A-435F-B876-9B7349C2F8E4}">
      <dsp:nvSpPr>
        <dsp:cNvPr id="0" name=""/>
        <dsp:cNvSpPr/>
      </dsp:nvSpPr>
      <dsp:spPr>
        <a:xfrm>
          <a:off x="4175760"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CEA3FD-F9DE-4FBC-8B16-E1023A59EEAC}">
      <dsp:nvSpPr>
        <dsp:cNvPr id="0" name=""/>
        <dsp:cNvSpPr/>
      </dsp:nvSpPr>
      <dsp:spPr>
        <a:xfrm>
          <a:off x="4949952"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51310B-5948-42F1-9728-89F3031DE199}">
      <dsp:nvSpPr>
        <dsp:cNvPr id="0" name=""/>
        <dsp:cNvSpPr/>
      </dsp:nvSpPr>
      <dsp:spPr>
        <a:xfrm>
          <a:off x="304800" y="1721658"/>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The evidence</a:t>
          </a:r>
        </a:p>
      </dsp:txBody>
      <dsp:txXfrm>
        <a:off x="304800" y="1721658"/>
        <a:ext cx="5486400" cy="498763"/>
      </dsp:txXfrm>
    </dsp:sp>
    <dsp:sp modelId="{7EF3B5E4-AEB9-4883-B104-1286C05078D0}">
      <dsp:nvSpPr>
        <dsp:cNvPr id="0" name=""/>
        <dsp:cNvSpPr/>
      </dsp:nvSpPr>
      <dsp:spPr>
        <a:xfrm>
          <a:off x="304800"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856D22-B280-4656-94CF-63DF3BBA0F7A}">
      <dsp:nvSpPr>
        <dsp:cNvPr id="0" name=""/>
        <dsp:cNvSpPr/>
      </dsp:nvSpPr>
      <dsp:spPr>
        <a:xfrm>
          <a:off x="1078992"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E2182D-0856-4C98-BF4B-B94ED801B583}">
      <dsp:nvSpPr>
        <dsp:cNvPr id="0" name=""/>
        <dsp:cNvSpPr/>
      </dsp:nvSpPr>
      <dsp:spPr>
        <a:xfrm>
          <a:off x="1853184"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90C63A-6E5C-4BD7-9C24-CC21695FA052}">
      <dsp:nvSpPr>
        <dsp:cNvPr id="0" name=""/>
        <dsp:cNvSpPr/>
      </dsp:nvSpPr>
      <dsp:spPr>
        <a:xfrm>
          <a:off x="2627376"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4CD91D-0C2D-41F4-936D-BDA952821814}">
      <dsp:nvSpPr>
        <dsp:cNvPr id="0" name=""/>
        <dsp:cNvSpPr/>
      </dsp:nvSpPr>
      <dsp:spPr>
        <a:xfrm>
          <a:off x="3401568"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426880-94BB-4B8A-988B-438E05364FD6}">
      <dsp:nvSpPr>
        <dsp:cNvPr id="0" name=""/>
        <dsp:cNvSpPr/>
      </dsp:nvSpPr>
      <dsp:spPr>
        <a:xfrm>
          <a:off x="4175760"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3140E7-E147-4CA9-BBC6-B96E19526484}">
      <dsp:nvSpPr>
        <dsp:cNvPr id="0" name=""/>
        <dsp:cNvSpPr/>
      </dsp:nvSpPr>
      <dsp:spPr>
        <a:xfrm>
          <a:off x="4949952"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94CA41-4A1D-41F4-AE90-41090FA80363}">
      <dsp:nvSpPr>
        <dsp:cNvPr id="0" name=""/>
        <dsp:cNvSpPr/>
      </dsp:nvSpPr>
      <dsp:spPr>
        <a:xfrm>
          <a:off x="304800" y="2423621"/>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The business case</a:t>
          </a:r>
        </a:p>
      </dsp:txBody>
      <dsp:txXfrm>
        <a:off x="304800" y="2423621"/>
        <a:ext cx="5486400" cy="498763"/>
      </dsp:txXfrm>
    </dsp:sp>
    <dsp:sp modelId="{4BB8AE68-9377-4994-A1AE-3385F71ACEA8}">
      <dsp:nvSpPr>
        <dsp:cNvPr id="0" name=""/>
        <dsp:cNvSpPr/>
      </dsp:nvSpPr>
      <dsp:spPr>
        <a:xfrm>
          <a:off x="304800"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E12CD2-D5C6-4DAF-8014-ABEF2D17AFC9}">
      <dsp:nvSpPr>
        <dsp:cNvPr id="0" name=""/>
        <dsp:cNvSpPr/>
      </dsp:nvSpPr>
      <dsp:spPr>
        <a:xfrm>
          <a:off x="1078992"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554288-6903-471A-A25B-BFD9D3D3040D}">
      <dsp:nvSpPr>
        <dsp:cNvPr id="0" name=""/>
        <dsp:cNvSpPr/>
      </dsp:nvSpPr>
      <dsp:spPr>
        <a:xfrm>
          <a:off x="1853184"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55A2C0-7C7E-4662-900B-0CD8F03870E5}">
      <dsp:nvSpPr>
        <dsp:cNvPr id="0" name=""/>
        <dsp:cNvSpPr/>
      </dsp:nvSpPr>
      <dsp:spPr>
        <a:xfrm>
          <a:off x="2627376"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5CF38B-EAB4-453D-9602-29344FB576E8}">
      <dsp:nvSpPr>
        <dsp:cNvPr id="0" name=""/>
        <dsp:cNvSpPr/>
      </dsp:nvSpPr>
      <dsp:spPr>
        <a:xfrm>
          <a:off x="3401568"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B263F6-1B53-4228-9CCA-A764A922618C}">
      <dsp:nvSpPr>
        <dsp:cNvPr id="0" name=""/>
        <dsp:cNvSpPr/>
      </dsp:nvSpPr>
      <dsp:spPr>
        <a:xfrm>
          <a:off x="4175760"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14F22E-CDD3-4FB3-A494-321DC4863E21}">
      <dsp:nvSpPr>
        <dsp:cNvPr id="0" name=""/>
        <dsp:cNvSpPr/>
      </dsp:nvSpPr>
      <dsp:spPr>
        <a:xfrm>
          <a:off x="4949952"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A3AAE7-339D-495C-93F7-B633FD662DCF}">
      <dsp:nvSpPr>
        <dsp:cNvPr id="0" name=""/>
        <dsp:cNvSpPr/>
      </dsp:nvSpPr>
      <dsp:spPr>
        <a:xfrm>
          <a:off x="304800" y="3125585"/>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Implementation and service redesign</a:t>
          </a:r>
        </a:p>
      </dsp:txBody>
      <dsp:txXfrm>
        <a:off x="304800" y="3125585"/>
        <a:ext cx="5486400" cy="498763"/>
      </dsp:txXfrm>
    </dsp:sp>
    <dsp:sp modelId="{F4EDBB98-F7DE-4525-9F00-CCAE4F1CC6BA}">
      <dsp:nvSpPr>
        <dsp:cNvPr id="0" name=""/>
        <dsp:cNvSpPr/>
      </dsp:nvSpPr>
      <dsp:spPr>
        <a:xfrm>
          <a:off x="304800" y="3624349"/>
          <a:ext cx="731520" cy="121920"/>
        </a:xfrm>
        <a:prstGeom prst="parallelogram">
          <a:avLst>
            <a:gd name="adj" fmla="val 140840"/>
          </a:avLst>
        </a:prstGeom>
        <a:solidFill>
          <a:schemeClr val="accent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3B495A-B6F9-4E27-B744-0BF9C434E019}">
      <dsp:nvSpPr>
        <dsp:cNvPr id="0" name=""/>
        <dsp:cNvSpPr/>
      </dsp:nvSpPr>
      <dsp:spPr>
        <a:xfrm>
          <a:off x="1078992" y="3624349"/>
          <a:ext cx="731520" cy="121920"/>
        </a:xfrm>
        <a:prstGeom prst="parallelogram">
          <a:avLst>
            <a:gd name="adj" fmla="val 140840"/>
          </a:avLst>
        </a:prstGeom>
        <a:solidFill>
          <a:schemeClr val="accent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61C4EA3-F7FC-491D-B171-5F14E692D3D6}">
      <dsp:nvSpPr>
        <dsp:cNvPr id="0" name=""/>
        <dsp:cNvSpPr/>
      </dsp:nvSpPr>
      <dsp:spPr>
        <a:xfrm>
          <a:off x="1853184" y="3624349"/>
          <a:ext cx="731520" cy="121920"/>
        </a:xfrm>
        <a:prstGeom prst="parallelogram">
          <a:avLst>
            <a:gd name="adj" fmla="val 140840"/>
          </a:avLst>
        </a:prstGeom>
        <a:solidFill>
          <a:schemeClr val="accent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F03860-9F91-45C1-9B89-182BE20820BB}">
      <dsp:nvSpPr>
        <dsp:cNvPr id="0" name=""/>
        <dsp:cNvSpPr/>
      </dsp:nvSpPr>
      <dsp:spPr>
        <a:xfrm>
          <a:off x="2627376" y="3624349"/>
          <a:ext cx="731520" cy="121920"/>
        </a:xfrm>
        <a:prstGeom prst="parallelogram">
          <a:avLst>
            <a:gd name="adj" fmla="val 140840"/>
          </a:avLst>
        </a:prstGeom>
        <a:solidFill>
          <a:schemeClr val="accent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BA386B-A65A-4C94-AE6A-773B1117133F}">
      <dsp:nvSpPr>
        <dsp:cNvPr id="0" name=""/>
        <dsp:cNvSpPr/>
      </dsp:nvSpPr>
      <dsp:spPr>
        <a:xfrm>
          <a:off x="3401568" y="3624349"/>
          <a:ext cx="731520" cy="121920"/>
        </a:xfrm>
        <a:prstGeom prst="parallelogram">
          <a:avLst>
            <a:gd name="adj" fmla="val 140840"/>
          </a:avLst>
        </a:prstGeom>
        <a:solidFill>
          <a:schemeClr val="accent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4952B3-3523-49E7-B9D6-3B4D668405E8}">
      <dsp:nvSpPr>
        <dsp:cNvPr id="0" name=""/>
        <dsp:cNvSpPr/>
      </dsp:nvSpPr>
      <dsp:spPr>
        <a:xfrm>
          <a:off x="4175760" y="3624349"/>
          <a:ext cx="731520" cy="121920"/>
        </a:xfrm>
        <a:prstGeom prst="parallelogram">
          <a:avLst>
            <a:gd name="adj" fmla="val 140840"/>
          </a:avLst>
        </a:prstGeom>
        <a:solidFill>
          <a:schemeClr val="accent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731FEB8-10FD-4C59-B6D7-6A1B6AE23202}">
      <dsp:nvSpPr>
        <dsp:cNvPr id="0" name=""/>
        <dsp:cNvSpPr/>
      </dsp:nvSpPr>
      <dsp:spPr>
        <a:xfrm>
          <a:off x="4949952" y="3624349"/>
          <a:ext cx="731520" cy="121920"/>
        </a:xfrm>
        <a:prstGeom prst="parallelogram">
          <a:avLst>
            <a:gd name="adj" fmla="val 140840"/>
          </a:avLst>
        </a:prstGeom>
        <a:solidFill>
          <a:schemeClr val="accent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5B608E-D82B-4F1F-BD2F-B7C154D88462}">
      <dsp:nvSpPr>
        <dsp:cNvPr id="0" name=""/>
        <dsp:cNvSpPr/>
      </dsp:nvSpPr>
      <dsp:spPr>
        <a:xfrm>
          <a:off x="0" y="20228"/>
          <a:ext cx="8316091" cy="46683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Plan</a:t>
          </a:r>
        </a:p>
      </dsp:txBody>
      <dsp:txXfrm>
        <a:off x="22789" y="43017"/>
        <a:ext cx="8270513" cy="421252"/>
      </dsp:txXfrm>
    </dsp:sp>
    <dsp:sp modelId="{FEE0B59F-6D9D-44E8-9AA5-DAD369AA27C2}">
      <dsp:nvSpPr>
        <dsp:cNvPr id="0" name=""/>
        <dsp:cNvSpPr/>
      </dsp:nvSpPr>
      <dsp:spPr>
        <a:xfrm>
          <a:off x="0" y="487058"/>
          <a:ext cx="8316091" cy="314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4036" tIns="20320" rIns="113792" bIns="20320" numCol="1" spcCol="1270" anchor="t" anchorCtr="0">
          <a:noAutofit/>
        </a:bodyPr>
        <a:lstStyle/>
        <a:p>
          <a:pPr marL="171450" lvl="1" indent="-171450" algn="l" defTabSz="711200">
            <a:lnSpc>
              <a:spcPct val="90000"/>
            </a:lnSpc>
            <a:spcBef>
              <a:spcPct val="0"/>
            </a:spcBef>
            <a:spcAft>
              <a:spcPct val="20000"/>
            </a:spcAft>
            <a:buChar char="•"/>
          </a:pPr>
          <a:r>
            <a:rPr lang="en-GB" sz="1600" kern="1200" dirty="0">
              <a:latin typeface="Arial" panose="020B0604020202020204" pitchFamily="34" charset="0"/>
              <a:cs typeface="Arial" panose="020B0604020202020204" pitchFamily="34" charset="0"/>
            </a:rPr>
            <a:t>define scope, set objectives, set terms of reference, build team, develop </a:t>
          </a:r>
          <a:r>
            <a:rPr lang="en-GB" sz="1600" kern="1200" dirty="0" err="1">
              <a:latin typeface="Arial" panose="020B0604020202020204" pitchFamily="34" charset="0"/>
              <a:cs typeface="Arial" panose="020B0604020202020204" pitchFamily="34" charset="0"/>
            </a:rPr>
            <a:t>comms</a:t>
          </a:r>
          <a:endParaRPr lang="en-US" sz="1600" kern="1200" dirty="0">
            <a:latin typeface="Arial" panose="020B0604020202020204" pitchFamily="34" charset="0"/>
            <a:cs typeface="Arial" panose="020B0604020202020204" pitchFamily="34" charset="0"/>
          </a:endParaRPr>
        </a:p>
      </dsp:txBody>
      <dsp:txXfrm>
        <a:off x="0" y="487058"/>
        <a:ext cx="8316091" cy="314640"/>
      </dsp:txXfrm>
    </dsp:sp>
    <dsp:sp modelId="{0C5A1830-B921-4EDF-800F-CE698E5D3629}">
      <dsp:nvSpPr>
        <dsp:cNvPr id="0" name=""/>
        <dsp:cNvSpPr/>
      </dsp:nvSpPr>
      <dsp:spPr>
        <a:xfrm>
          <a:off x="0" y="801698"/>
          <a:ext cx="8316091" cy="466830"/>
        </a:xfrm>
        <a:prstGeom prst="roundRect">
          <a:avLst/>
        </a:prstGeom>
        <a:solidFill>
          <a:schemeClr val="accent3">
            <a:hueOff val="2812566"/>
            <a:satOff val="-4220"/>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Don’t reinvent the wheel</a:t>
          </a:r>
        </a:p>
      </dsp:txBody>
      <dsp:txXfrm>
        <a:off x="22789" y="824487"/>
        <a:ext cx="8270513" cy="421252"/>
      </dsp:txXfrm>
    </dsp:sp>
    <dsp:sp modelId="{DEFBEDA8-186F-42A3-8BE1-A9652F183117}">
      <dsp:nvSpPr>
        <dsp:cNvPr id="0" name=""/>
        <dsp:cNvSpPr/>
      </dsp:nvSpPr>
      <dsp:spPr>
        <a:xfrm>
          <a:off x="0" y="1268528"/>
          <a:ext cx="8316091" cy="4621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4036" tIns="20320" rIns="113792" bIns="20320" numCol="1" spcCol="1270" anchor="t" anchorCtr="0">
          <a:noAutofit/>
        </a:bodyPr>
        <a:lstStyle/>
        <a:p>
          <a:pPr marL="171450" lvl="1" indent="-171450" algn="l" defTabSz="711200">
            <a:lnSpc>
              <a:spcPct val="90000"/>
            </a:lnSpc>
            <a:spcBef>
              <a:spcPct val="0"/>
            </a:spcBef>
            <a:spcAft>
              <a:spcPct val="20000"/>
            </a:spcAft>
            <a:buChar char="•"/>
          </a:pPr>
          <a:r>
            <a:rPr lang="en-GB" sz="1600" kern="1200" dirty="0">
              <a:latin typeface="Arial" panose="020B0604020202020204" pitchFamily="34" charset="0"/>
              <a:cs typeface="Arial" panose="020B0604020202020204" pitchFamily="34" charset="0"/>
            </a:rPr>
            <a:t>map existing pathways, analyse current processes, identify best practice, define unmet needs </a:t>
          </a:r>
          <a:endParaRPr lang="en-US" sz="1600" kern="1200" dirty="0">
            <a:latin typeface="Arial" panose="020B0604020202020204" pitchFamily="34" charset="0"/>
            <a:cs typeface="Arial" panose="020B0604020202020204" pitchFamily="34" charset="0"/>
          </a:endParaRPr>
        </a:p>
      </dsp:txBody>
      <dsp:txXfrm>
        <a:off x="0" y="1268528"/>
        <a:ext cx="8316091" cy="462127"/>
      </dsp:txXfrm>
    </dsp:sp>
    <dsp:sp modelId="{4B8347C1-CF7A-4105-B144-1F4A481CDC98}">
      <dsp:nvSpPr>
        <dsp:cNvPr id="0" name=""/>
        <dsp:cNvSpPr/>
      </dsp:nvSpPr>
      <dsp:spPr>
        <a:xfrm>
          <a:off x="0" y="1730655"/>
          <a:ext cx="8316091" cy="466830"/>
        </a:xfrm>
        <a:prstGeom prst="roundRect">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Create</a:t>
          </a:r>
        </a:p>
      </dsp:txBody>
      <dsp:txXfrm>
        <a:off x="22789" y="1753444"/>
        <a:ext cx="8270513" cy="421252"/>
      </dsp:txXfrm>
    </dsp:sp>
    <dsp:sp modelId="{7D47F515-93F5-4418-BC8B-F9950E2C7E99}">
      <dsp:nvSpPr>
        <dsp:cNvPr id="0" name=""/>
        <dsp:cNvSpPr/>
      </dsp:nvSpPr>
      <dsp:spPr>
        <a:xfrm>
          <a:off x="0" y="2197485"/>
          <a:ext cx="8316091" cy="314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4036" tIns="20320" rIns="113792" bIns="20320" numCol="1" spcCol="1270" anchor="t" anchorCtr="0">
          <a:noAutofit/>
        </a:bodyPr>
        <a:lstStyle/>
        <a:p>
          <a:pPr marL="171450" lvl="1" indent="-171450" algn="l" defTabSz="711200">
            <a:lnSpc>
              <a:spcPct val="90000"/>
            </a:lnSpc>
            <a:spcBef>
              <a:spcPct val="0"/>
            </a:spcBef>
            <a:spcAft>
              <a:spcPct val="20000"/>
            </a:spcAft>
            <a:buChar char="•"/>
          </a:pPr>
          <a:r>
            <a:rPr lang="en-GB" sz="1600" kern="1200" dirty="0">
              <a:latin typeface="Arial" panose="020B0604020202020204" pitchFamily="34" charset="0"/>
              <a:cs typeface="Arial" panose="020B0604020202020204" pitchFamily="34" charset="0"/>
            </a:rPr>
            <a:t>design new process, define </a:t>
          </a:r>
          <a:r>
            <a:rPr lang="en-US" sz="1600" kern="1200" dirty="0">
              <a:latin typeface="Arial" panose="020B0604020202020204" pitchFamily="34" charset="0"/>
              <a:cs typeface="Arial" panose="020B0604020202020204" pitchFamily="34" charset="0"/>
            </a:rPr>
            <a:t>infrastructural changes </a:t>
          </a:r>
        </a:p>
      </dsp:txBody>
      <dsp:txXfrm>
        <a:off x="0" y="2197485"/>
        <a:ext cx="8316091" cy="314640"/>
      </dsp:txXfrm>
    </dsp:sp>
    <dsp:sp modelId="{E4C65C41-75BA-4726-A174-5C900EC83767}">
      <dsp:nvSpPr>
        <dsp:cNvPr id="0" name=""/>
        <dsp:cNvSpPr/>
      </dsp:nvSpPr>
      <dsp:spPr>
        <a:xfrm>
          <a:off x="0" y="2512126"/>
          <a:ext cx="8316091" cy="466830"/>
        </a:xfrm>
        <a:prstGeom prst="roundRect">
          <a:avLst/>
        </a:prstGeom>
        <a:solidFill>
          <a:schemeClr val="accent3">
            <a:hueOff val="8437698"/>
            <a:satOff val="-12660"/>
            <a:lumOff val="-20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Pilot</a:t>
          </a:r>
        </a:p>
      </dsp:txBody>
      <dsp:txXfrm>
        <a:off x="22789" y="2534915"/>
        <a:ext cx="8270513" cy="421252"/>
      </dsp:txXfrm>
    </dsp:sp>
    <dsp:sp modelId="{6B83EA5C-4F9F-4F7D-A8C1-AF8BD2C896E4}">
      <dsp:nvSpPr>
        <dsp:cNvPr id="0" name=""/>
        <dsp:cNvSpPr/>
      </dsp:nvSpPr>
      <dsp:spPr>
        <a:xfrm>
          <a:off x="0" y="2978956"/>
          <a:ext cx="8316091" cy="4621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4036" tIns="20320" rIns="113792" bIns="20320" numCol="1" spcCol="1270" anchor="t" anchorCtr="0">
          <a:noAutofit/>
        </a:bodyPr>
        <a:lstStyle/>
        <a:p>
          <a:pPr marL="171450" lvl="1" indent="-171450" algn="l" defTabSz="711200">
            <a:lnSpc>
              <a:spcPct val="90000"/>
            </a:lnSpc>
            <a:spcBef>
              <a:spcPct val="0"/>
            </a:spcBef>
            <a:spcAft>
              <a:spcPct val="20000"/>
            </a:spcAft>
            <a:buChar char="•"/>
          </a:pPr>
          <a:r>
            <a:rPr lang="en-US" sz="1600" kern="1200" dirty="0">
              <a:latin typeface="Arial" panose="020B0604020202020204" pitchFamily="34" charset="0"/>
              <a:cs typeface="Arial" panose="020B0604020202020204" pitchFamily="34" charset="0"/>
            </a:rPr>
            <a:t>develop implementation plan, consult widely on new processes, </a:t>
          </a:r>
          <a:r>
            <a:rPr lang="en-GB" sz="1600" kern="1200" dirty="0">
              <a:latin typeface="Arial" panose="020B0604020202020204" pitchFamily="34" charset="0"/>
              <a:cs typeface="Arial" panose="020B0604020202020204" pitchFamily="34" charset="0"/>
            </a:rPr>
            <a:t>review the pilot and respond to feedback</a:t>
          </a:r>
          <a:endParaRPr lang="en-US" sz="1600" kern="1200" dirty="0">
            <a:latin typeface="Arial" panose="020B0604020202020204" pitchFamily="34" charset="0"/>
            <a:cs typeface="Arial" panose="020B0604020202020204" pitchFamily="34" charset="0"/>
          </a:endParaRPr>
        </a:p>
      </dsp:txBody>
      <dsp:txXfrm>
        <a:off x="0" y="2978956"/>
        <a:ext cx="8316091" cy="462127"/>
      </dsp:txXfrm>
    </dsp:sp>
    <dsp:sp modelId="{B1AB5D61-DECA-415A-A523-F0417EAFAA14}">
      <dsp:nvSpPr>
        <dsp:cNvPr id="0" name=""/>
        <dsp:cNvSpPr/>
      </dsp:nvSpPr>
      <dsp:spPr>
        <a:xfrm>
          <a:off x="0" y="3441083"/>
          <a:ext cx="8316091" cy="466830"/>
        </a:xfrm>
        <a:prstGeom prst="roundRect">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Implement &amp; evaluate</a:t>
          </a:r>
        </a:p>
      </dsp:txBody>
      <dsp:txXfrm>
        <a:off x="22789" y="3463872"/>
        <a:ext cx="8270513" cy="421252"/>
      </dsp:txXfrm>
    </dsp:sp>
    <dsp:sp modelId="{66AAA8CC-5E56-47DA-ADA9-E14DEFD7399D}">
      <dsp:nvSpPr>
        <dsp:cNvPr id="0" name=""/>
        <dsp:cNvSpPr/>
      </dsp:nvSpPr>
      <dsp:spPr>
        <a:xfrm>
          <a:off x="0" y="3907913"/>
          <a:ext cx="8316091" cy="314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4036" tIns="20320" rIns="113792" bIns="20320" numCol="1" spcCol="1270" anchor="t" anchorCtr="0">
          <a:noAutofit/>
        </a:bodyPr>
        <a:lstStyle/>
        <a:p>
          <a:pPr marL="171450" lvl="1" indent="-171450" algn="l" defTabSz="711200">
            <a:lnSpc>
              <a:spcPct val="90000"/>
            </a:lnSpc>
            <a:spcBef>
              <a:spcPct val="0"/>
            </a:spcBef>
            <a:spcAft>
              <a:spcPct val="20000"/>
            </a:spcAft>
            <a:buChar char="•"/>
          </a:pPr>
          <a:r>
            <a:rPr lang="en-GB" sz="1600" kern="1200" dirty="0">
              <a:latin typeface="Arial" panose="020B0604020202020204" pitchFamily="34" charset="0"/>
              <a:cs typeface="Arial" panose="020B0604020202020204" pitchFamily="34" charset="0"/>
            </a:rPr>
            <a:t>roll out new processes, provide support, monitor benefits and provide </a:t>
          </a:r>
          <a:r>
            <a:rPr lang="en-US" sz="1600" kern="1200" dirty="0">
              <a:latin typeface="Arial" panose="020B0604020202020204" pitchFamily="34" charset="0"/>
              <a:cs typeface="Arial" panose="020B0604020202020204" pitchFamily="34" charset="0"/>
            </a:rPr>
            <a:t>feedback</a:t>
          </a:r>
        </a:p>
      </dsp:txBody>
      <dsp:txXfrm>
        <a:off x="0" y="3907913"/>
        <a:ext cx="8316091" cy="314640"/>
      </dsp:txXfrm>
    </dsp:sp>
  </dsp:spTree>
</dsp:drawing>
</file>

<file path=ppt/diagrams/layout1.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501650"/>
          </a:xfrm>
          <a:prstGeom prst="rect">
            <a:avLst/>
          </a:prstGeom>
        </p:spPr>
        <p:txBody>
          <a:bodyPr vert="horz" lIns="96734" tIns="48367" rIns="96734" bIns="48367" rtlCol="0"/>
          <a:lstStyle>
            <a:lvl1pPr algn="l" fontAlgn="auto">
              <a:spcBef>
                <a:spcPts val="0"/>
              </a:spcBef>
              <a:spcAft>
                <a:spcPts val="0"/>
              </a:spcAft>
              <a:defRPr sz="1300">
                <a:latin typeface="+mn-lt"/>
                <a:cs typeface="+mn-cs"/>
              </a:defRPr>
            </a:lvl1pPr>
          </a:lstStyle>
          <a:p>
            <a:pPr>
              <a:defRPr/>
            </a:pPr>
            <a:endParaRPr lang="en-GB"/>
          </a:p>
        </p:txBody>
      </p:sp>
      <p:sp>
        <p:nvSpPr>
          <p:cNvPr id="3" name="Date Placeholder 2"/>
          <p:cNvSpPr>
            <a:spLocks noGrp="1"/>
          </p:cNvSpPr>
          <p:nvPr>
            <p:ph type="dt" idx="1"/>
          </p:nvPr>
        </p:nvSpPr>
        <p:spPr>
          <a:xfrm>
            <a:off x="3906838" y="0"/>
            <a:ext cx="2987675" cy="501650"/>
          </a:xfrm>
          <a:prstGeom prst="rect">
            <a:avLst/>
          </a:prstGeom>
        </p:spPr>
        <p:txBody>
          <a:bodyPr vert="horz" lIns="96734" tIns="48367" rIns="96734" bIns="48367" rtlCol="0"/>
          <a:lstStyle>
            <a:lvl1pPr algn="r" fontAlgn="auto">
              <a:spcBef>
                <a:spcPts val="0"/>
              </a:spcBef>
              <a:spcAft>
                <a:spcPts val="0"/>
              </a:spcAft>
              <a:defRPr sz="1300">
                <a:latin typeface="+mn-lt"/>
                <a:cs typeface="+mn-cs"/>
              </a:defRPr>
            </a:lvl1pPr>
          </a:lstStyle>
          <a:p>
            <a:pPr>
              <a:defRPr/>
            </a:pPr>
            <a:fld id="{E4F140F9-B3B9-4F9B-A491-B4C3FA8EFF8D}" type="datetimeFigureOut">
              <a:rPr lang="en-US"/>
              <a:pPr>
                <a:defRPr/>
              </a:pPr>
              <a:t>5/13/2024</a:t>
            </a:fld>
            <a:endParaRPr lang="en-GB"/>
          </a:p>
        </p:txBody>
      </p:sp>
      <p:sp>
        <p:nvSpPr>
          <p:cNvPr id="4" name="Slide Image Placeholder 3"/>
          <p:cNvSpPr>
            <a:spLocks noGrp="1" noRot="1" noChangeAspect="1"/>
          </p:cNvSpPr>
          <p:nvPr>
            <p:ph type="sldImg" idx="2"/>
          </p:nvPr>
        </p:nvSpPr>
        <p:spPr>
          <a:xfrm>
            <a:off x="104775" y="752475"/>
            <a:ext cx="6686550" cy="3762375"/>
          </a:xfrm>
          <a:prstGeom prst="rect">
            <a:avLst/>
          </a:prstGeom>
          <a:noFill/>
          <a:ln w="12700">
            <a:solidFill>
              <a:prstClr val="black"/>
            </a:solidFill>
          </a:ln>
        </p:spPr>
        <p:txBody>
          <a:bodyPr vert="horz" lIns="96734" tIns="48367" rIns="96734" bIns="48367" rtlCol="0" anchor="ctr"/>
          <a:lstStyle/>
          <a:p>
            <a:pPr lvl="0"/>
            <a:endParaRPr lang="en-GB" noProof="0"/>
          </a:p>
        </p:txBody>
      </p:sp>
      <p:sp>
        <p:nvSpPr>
          <p:cNvPr id="5" name="Notes Placeholder 4"/>
          <p:cNvSpPr>
            <a:spLocks noGrp="1"/>
          </p:cNvSpPr>
          <p:nvPr>
            <p:ph type="body" sz="quarter" idx="3"/>
          </p:nvPr>
        </p:nvSpPr>
        <p:spPr>
          <a:xfrm>
            <a:off x="688975" y="4765675"/>
            <a:ext cx="5518150" cy="4514850"/>
          </a:xfrm>
          <a:prstGeom prst="rect">
            <a:avLst/>
          </a:prstGeom>
        </p:spPr>
        <p:txBody>
          <a:bodyPr vert="horz" wrap="square" lIns="96734" tIns="48367" rIns="96734" bIns="48367" numCol="1" anchor="t" anchorCtr="0" compatLnSpc="1">
            <a:prstTxWarp prst="textNoShape">
              <a:avLst/>
            </a:prstTxWarp>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6" name="Footer Placeholder 5"/>
          <p:cNvSpPr>
            <a:spLocks noGrp="1"/>
          </p:cNvSpPr>
          <p:nvPr>
            <p:ph type="ftr" sz="quarter" idx="4"/>
          </p:nvPr>
        </p:nvSpPr>
        <p:spPr>
          <a:xfrm>
            <a:off x="0" y="9529763"/>
            <a:ext cx="2987675" cy="501650"/>
          </a:xfrm>
          <a:prstGeom prst="rect">
            <a:avLst/>
          </a:prstGeom>
        </p:spPr>
        <p:txBody>
          <a:bodyPr vert="horz" lIns="96734" tIns="48367" rIns="96734" bIns="48367" rtlCol="0" anchor="b"/>
          <a:lstStyle>
            <a:lvl1pPr algn="l" fontAlgn="auto">
              <a:spcBef>
                <a:spcPts val="0"/>
              </a:spcBef>
              <a:spcAft>
                <a:spcPts val="0"/>
              </a:spcAft>
              <a:defRPr sz="13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906838" y="9529763"/>
            <a:ext cx="2987675" cy="501650"/>
          </a:xfrm>
          <a:prstGeom prst="rect">
            <a:avLst/>
          </a:prstGeom>
        </p:spPr>
        <p:txBody>
          <a:bodyPr vert="horz" lIns="96734" tIns="48367" rIns="96734" bIns="48367" rtlCol="0" anchor="b"/>
          <a:lstStyle>
            <a:lvl1pPr algn="r" fontAlgn="auto">
              <a:spcBef>
                <a:spcPts val="0"/>
              </a:spcBef>
              <a:spcAft>
                <a:spcPts val="0"/>
              </a:spcAft>
              <a:defRPr sz="1300">
                <a:latin typeface="+mn-lt"/>
                <a:cs typeface="+mn-cs"/>
              </a:defRPr>
            </a:lvl1pPr>
          </a:lstStyle>
          <a:p>
            <a:pPr>
              <a:defRPr/>
            </a:pPr>
            <a:fld id="{8E72ECC7-CE5A-4BC4-BAE9-C71FB0DA28D5}" type="slidenum">
              <a:rPr lang="en-GB"/>
              <a:pPr>
                <a:defRPr/>
              </a:pPr>
              <a:t>‹#›</a:t>
            </a:fld>
            <a:endParaRPr lang="en-GB"/>
          </a:p>
        </p:txBody>
      </p:sp>
    </p:spTree>
    <p:extLst>
      <p:ext uri="{BB962C8B-B14F-4D97-AF65-F5344CB8AC3E}">
        <p14:creationId xmlns:p14="http://schemas.microsoft.com/office/powerpoint/2010/main" val="55458831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8E72ECC7-CE5A-4BC4-BAE9-C71FB0DA28D5}" type="slidenum">
              <a:rPr lang="en-GB" smtClean="0"/>
              <a:pPr>
                <a:defRPr/>
              </a:pPr>
              <a:t>14</a:t>
            </a:fld>
            <a:endParaRPr lang="en-GB"/>
          </a:p>
        </p:txBody>
      </p:sp>
    </p:spTree>
    <p:extLst>
      <p:ext uri="{BB962C8B-B14F-4D97-AF65-F5344CB8AC3E}">
        <p14:creationId xmlns:p14="http://schemas.microsoft.com/office/powerpoint/2010/main" val="21726724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8E72ECC7-CE5A-4BC4-BAE9-C71FB0DA28D5}" type="slidenum">
              <a:rPr lang="en-GB" smtClean="0"/>
              <a:pPr>
                <a:defRPr/>
              </a:pPr>
              <a:t>17</a:t>
            </a:fld>
            <a:endParaRPr lang="en-GB"/>
          </a:p>
        </p:txBody>
      </p:sp>
    </p:spTree>
    <p:extLst>
      <p:ext uri="{BB962C8B-B14F-4D97-AF65-F5344CB8AC3E}">
        <p14:creationId xmlns:p14="http://schemas.microsoft.com/office/powerpoint/2010/main" val="2443631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8E72ECC7-CE5A-4BC4-BAE9-C71FB0DA28D5}" type="slidenum">
              <a:rPr lang="en-GB" smtClean="0"/>
              <a:pPr>
                <a:defRPr/>
              </a:pPr>
              <a:t>18</a:t>
            </a:fld>
            <a:endParaRPr lang="en-GB"/>
          </a:p>
        </p:txBody>
      </p:sp>
    </p:spTree>
    <p:extLst>
      <p:ext uri="{BB962C8B-B14F-4D97-AF65-F5344CB8AC3E}">
        <p14:creationId xmlns:p14="http://schemas.microsoft.com/office/powerpoint/2010/main" val="4063470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Line 46"/>
          <p:cNvSpPr>
            <a:spLocks noChangeShapeType="1"/>
          </p:cNvSpPr>
          <p:nvPr/>
        </p:nvSpPr>
        <p:spPr bwMode="auto">
          <a:xfrm rot="16200000" flipH="1">
            <a:off x="-228600" y="4926806"/>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Line 46"/>
          <p:cNvSpPr>
            <a:spLocks noChangeShapeType="1"/>
          </p:cNvSpPr>
          <p:nvPr/>
        </p:nvSpPr>
        <p:spPr bwMode="auto">
          <a:xfrm rot="16200000" flipH="1">
            <a:off x="-228600" y="4629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3" name="Text Box 80"/>
          <p:cNvSpPr txBox="1">
            <a:spLocks noChangeArrowheads="1"/>
          </p:cNvSpPr>
          <p:nvPr/>
        </p:nvSpPr>
        <p:spPr bwMode="auto">
          <a:xfrm>
            <a:off x="-3071813" y="1768079"/>
            <a:ext cx="1981200" cy="2246769"/>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4" name="Line 40"/>
          <p:cNvSpPr>
            <a:spLocks noChangeShapeType="1"/>
          </p:cNvSpPr>
          <p:nvPr/>
        </p:nvSpPr>
        <p:spPr bwMode="auto">
          <a:xfrm rot="16200000" flipH="1">
            <a:off x="9372600" y="57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Text Box 50"/>
          <p:cNvSpPr txBox="1">
            <a:spLocks noChangeArrowheads="1"/>
          </p:cNvSpPr>
          <p:nvPr/>
        </p:nvSpPr>
        <p:spPr bwMode="auto">
          <a:xfrm>
            <a:off x="-77788" y="-400050"/>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7" name="Line 27"/>
          <p:cNvSpPr>
            <a:spLocks noChangeShapeType="1"/>
          </p:cNvSpPr>
          <p:nvPr/>
        </p:nvSpPr>
        <p:spPr bwMode="auto">
          <a:xfrm flipH="1">
            <a:off x="-1588" y="-228600"/>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Line 27"/>
          <p:cNvSpPr>
            <a:spLocks noChangeShapeType="1"/>
          </p:cNvSpPr>
          <p:nvPr/>
        </p:nvSpPr>
        <p:spPr bwMode="auto">
          <a:xfrm flipH="1">
            <a:off x="379413" y="-213122"/>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Line 42"/>
          <p:cNvSpPr>
            <a:spLocks noChangeShapeType="1"/>
          </p:cNvSpPr>
          <p:nvPr/>
        </p:nvSpPr>
        <p:spPr bwMode="auto">
          <a:xfrm rot="16200000" flipH="1">
            <a:off x="-228600" y="57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0" name="Text Box 50"/>
          <p:cNvSpPr txBox="1">
            <a:spLocks noChangeArrowheads="1"/>
          </p:cNvSpPr>
          <p:nvPr/>
        </p:nvSpPr>
        <p:spPr bwMode="auto">
          <a:xfrm>
            <a:off x="-896938" y="4524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1"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2" name="Text Box 50"/>
          <p:cNvSpPr txBox="1">
            <a:spLocks noChangeArrowheads="1"/>
          </p:cNvSpPr>
          <p:nvPr/>
        </p:nvSpPr>
        <p:spPr bwMode="auto">
          <a:xfrm>
            <a:off x="9296400" y="4524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3" name="Text Box 50"/>
          <p:cNvSpPr txBox="1">
            <a:spLocks noChangeArrowheads="1"/>
          </p:cNvSpPr>
          <p:nvPr/>
        </p:nvSpPr>
        <p:spPr bwMode="auto">
          <a:xfrm>
            <a:off x="8704264" y="-400050"/>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4" name="Line 27"/>
          <p:cNvSpPr>
            <a:spLocks noChangeShapeType="1"/>
          </p:cNvSpPr>
          <p:nvPr/>
        </p:nvSpPr>
        <p:spPr bwMode="auto">
          <a:xfrm flipH="1">
            <a:off x="8780463" y="-228600"/>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5" name="Line 27"/>
          <p:cNvSpPr>
            <a:spLocks noChangeShapeType="1"/>
          </p:cNvSpPr>
          <p:nvPr/>
        </p:nvSpPr>
        <p:spPr bwMode="auto">
          <a:xfrm flipH="1">
            <a:off x="9161463" y="-213122"/>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6" name="Text Box 80"/>
          <p:cNvSpPr txBox="1">
            <a:spLocks noChangeArrowheads="1"/>
          </p:cNvSpPr>
          <p:nvPr/>
        </p:nvSpPr>
        <p:spPr bwMode="auto">
          <a:xfrm>
            <a:off x="9644064" y="696516"/>
            <a:ext cx="3057525" cy="286232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7" name="Text Box 50"/>
          <p:cNvSpPr txBox="1">
            <a:spLocks noChangeArrowheads="1"/>
          </p:cNvSpPr>
          <p:nvPr/>
        </p:nvSpPr>
        <p:spPr bwMode="auto">
          <a:xfrm>
            <a:off x="-838200" y="490299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40" name="Line 44"/>
          <p:cNvSpPr>
            <a:spLocks noChangeShapeType="1"/>
          </p:cNvSpPr>
          <p:nvPr/>
        </p:nvSpPr>
        <p:spPr bwMode="auto">
          <a:xfrm rot="10800000" flipH="1">
            <a:off x="-1000125" y="4343400"/>
            <a:ext cx="0" cy="80010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1" name="Line 46"/>
          <p:cNvSpPr>
            <a:spLocks noChangeShapeType="1"/>
          </p:cNvSpPr>
          <p:nvPr/>
        </p:nvSpPr>
        <p:spPr bwMode="auto">
          <a:xfrm rot="16200000" flipH="1">
            <a:off x="-500062" y="3839766"/>
            <a:ext cx="0" cy="1000125"/>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2" name="Line 34"/>
          <p:cNvSpPr>
            <a:spLocks noChangeShapeType="1"/>
          </p:cNvSpPr>
          <p:nvPr/>
        </p:nvSpPr>
        <p:spPr bwMode="auto">
          <a:xfrm flipH="1">
            <a:off x="7315201" y="5369719"/>
            <a:ext cx="3175" cy="5715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4" name="Line 44"/>
          <p:cNvSpPr>
            <a:spLocks noChangeShapeType="1"/>
          </p:cNvSpPr>
          <p:nvPr/>
        </p:nvSpPr>
        <p:spPr bwMode="auto">
          <a:xfrm rot="10800000" flipH="1">
            <a:off x="-939800" y="-29766"/>
            <a:ext cx="0" cy="1371601"/>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5" name="Line 42"/>
          <p:cNvSpPr>
            <a:spLocks noChangeShapeType="1"/>
          </p:cNvSpPr>
          <p:nvPr/>
        </p:nvSpPr>
        <p:spPr bwMode="auto">
          <a:xfrm rot="16200000" flipH="1">
            <a:off x="-562769" y="833041"/>
            <a:ext cx="0" cy="1017588"/>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6" name="Text Box 45"/>
          <p:cNvSpPr txBox="1">
            <a:spLocks noChangeArrowheads="1"/>
          </p:cNvSpPr>
          <p:nvPr/>
        </p:nvSpPr>
        <p:spPr bwMode="auto">
          <a:xfrm rot="16200000">
            <a:off x="-1393428" y="648097"/>
            <a:ext cx="602456" cy="244475"/>
          </a:xfrm>
          <a:prstGeom prst="rect">
            <a:avLst/>
          </a:prstGeom>
          <a:noFill/>
          <a:ln w="9525">
            <a:noFill/>
            <a:miter lim="800000"/>
            <a:headEnd/>
            <a:tailEnd/>
          </a:ln>
        </p:spPr>
        <p:txBody>
          <a:bodyPr>
            <a:spAutoFit/>
          </a:bodyPr>
          <a:lstStyle/>
          <a:p>
            <a:pPr fontAlgn="auto">
              <a:spcBef>
                <a:spcPts val="0"/>
              </a:spcBef>
              <a:spcAft>
                <a:spcPts val="0"/>
              </a:spcAft>
              <a:defRPr/>
            </a:pPr>
            <a:r>
              <a:rPr lang="en-US" sz="1000" dirty="0">
                <a:solidFill>
                  <a:schemeClr val="bg1"/>
                </a:solidFill>
                <a:latin typeface="Verdana" pitchFamily="34" charset="0"/>
                <a:cs typeface="+mn-cs"/>
              </a:rPr>
              <a:t>50mm</a:t>
            </a:r>
          </a:p>
        </p:txBody>
      </p:sp>
      <p:sp>
        <p:nvSpPr>
          <p:cNvPr id="47" name="Text Box 29"/>
          <p:cNvSpPr txBox="1">
            <a:spLocks noChangeArrowheads="1"/>
          </p:cNvSpPr>
          <p:nvPr/>
        </p:nvSpPr>
        <p:spPr bwMode="auto">
          <a:xfrm>
            <a:off x="-1857375" y="1393032"/>
            <a:ext cx="1260281"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8" name="Text Box 29"/>
          <p:cNvSpPr txBox="1">
            <a:spLocks noChangeArrowheads="1"/>
          </p:cNvSpPr>
          <p:nvPr/>
        </p:nvSpPr>
        <p:spPr bwMode="auto">
          <a:xfrm>
            <a:off x="-1857375" y="3964782"/>
            <a:ext cx="1260281"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9" name="Text Box 47"/>
          <p:cNvSpPr txBox="1">
            <a:spLocks noChangeArrowheads="1"/>
          </p:cNvSpPr>
          <p:nvPr/>
        </p:nvSpPr>
        <p:spPr bwMode="auto">
          <a:xfrm rot="16200000">
            <a:off x="-1391321" y="4653082"/>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30mm</a:t>
            </a:r>
            <a:endParaRPr lang="en-US" sz="1000" dirty="0">
              <a:solidFill>
                <a:schemeClr val="bg1"/>
              </a:solidFill>
              <a:latin typeface="+mn-lt"/>
              <a:cs typeface="+mn-cs"/>
            </a:endParaRPr>
          </a:p>
        </p:txBody>
      </p:sp>
      <p:sp>
        <p:nvSpPr>
          <p:cNvPr id="50" name="Text Box 52"/>
          <p:cNvSpPr txBox="1">
            <a:spLocks noChangeArrowheads="1"/>
          </p:cNvSpPr>
          <p:nvPr/>
        </p:nvSpPr>
        <p:spPr bwMode="auto">
          <a:xfrm rot="16200000">
            <a:off x="-1557337" y="2682449"/>
            <a:ext cx="2514600" cy="400110"/>
          </a:xfrm>
          <a:prstGeom prst="rect">
            <a:avLst/>
          </a:prstGeom>
          <a:noFill/>
          <a:ln w="9525">
            <a:noFill/>
            <a:miter lim="800000"/>
            <a:headEnd/>
            <a:tailEnd/>
          </a:ln>
        </p:spPr>
        <p:txBody>
          <a:bodyPr>
            <a:spAutoFit/>
          </a:bodyPr>
          <a:lstStyle/>
          <a:p>
            <a:pPr fontAlgn="auto">
              <a:spcBef>
                <a:spcPts val="0"/>
              </a:spcBef>
              <a:spcAft>
                <a:spcPts val="0"/>
              </a:spcAft>
              <a:defRPr/>
            </a:pPr>
            <a:r>
              <a:rPr lang="en-US" sz="1000" dirty="0">
                <a:solidFill>
                  <a:schemeClr val="bg1"/>
                </a:solidFill>
                <a:latin typeface="Verdana" pitchFamily="34" charset="0"/>
                <a:cs typeface="+mn-cs"/>
              </a:rPr>
              <a:t>Maximum height of any graphic/image with text</a:t>
            </a:r>
          </a:p>
        </p:txBody>
      </p:sp>
      <p:sp>
        <p:nvSpPr>
          <p:cNvPr id="51" name="Line 79"/>
          <p:cNvSpPr>
            <a:spLocks noChangeShapeType="1"/>
          </p:cNvSpPr>
          <p:nvPr/>
        </p:nvSpPr>
        <p:spPr bwMode="auto">
          <a:xfrm rot="10800000" flipH="1">
            <a:off x="-571500" y="1341835"/>
            <a:ext cx="20637" cy="297180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52" name="Text Box 80"/>
          <p:cNvSpPr txBox="1">
            <a:spLocks noChangeArrowheads="1"/>
          </p:cNvSpPr>
          <p:nvPr/>
        </p:nvSpPr>
        <p:spPr bwMode="auto">
          <a:xfrm>
            <a:off x="-3071813" y="3214687"/>
            <a:ext cx="1828800" cy="553998"/>
          </a:xfrm>
          <a:prstGeom prst="rect">
            <a:avLst/>
          </a:prstGeom>
          <a:noFill/>
          <a:ln w="9525">
            <a:noFill/>
            <a:miter lim="800000"/>
            <a:headEnd/>
            <a:tailEnd/>
          </a:ln>
        </p:spPr>
        <p:txBody>
          <a:bodyPr>
            <a:spAutoFit/>
          </a:bodyPr>
          <a:lstStyle/>
          <a:p>
            <a:pPr fontAlgn="auto">
              <a:spcBef>
                <a:spcPts val="0"/>
              </a:spcBef>
              <a:spcAft>
                <a:spcPts val="0"/>
              </a:spcAft>
              <a:defRPr/>
            </a:pPr>
            <a:r>
              <a:rPr lang="en-GB" sz="1000" dirty="0">
                <a:solidFill>
                  <a:schemeClr val="bg1"/>
                </a:solidFill>
                <a:latin typeface="Verdana" pitchFamily="34" charset="0"/>
                <a:cs typeface="+mn-cs"/>
              </a:rPr>
              <a:t>Images should not be used on the title slides.</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53" name="Line 46"/>
          <p:cNvSpPr>
            <a:spLocks noChangeShapeType="1"/>
          </p:cNvSpPr>
          <p:nvPr/>
        </p:nvSpPr>
        <p:spPr bwMode="auto">
          <a:xfrm rot="16200000" flipH="1">
            <a:off x="-464344" y="4107656"/>
            <a:ext cx="0" cy="928688"/>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54" name="Text Box 47"/>
          <p:cNvSpPr txBox="1">
            <a:spLocks noChangeArrowheads="1"/>
          </p:cNvSpPr>
          <p:nvPr/>
        </p:nvSpPr>
        <p:spPr bwMode="auto">
          <a:xfrm rot="16200000">
            <a:off x="-1156371" y="4695945"/>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20mm</a:t>
            </a:r>
            <a:endParaRPr lang="en-US" sz="1000" dirty="0">
              <a:solidFill>
                <a:schemeClr val="bg1"/>
              </a:solidFill>
              <a:latin typeface="+mn-lt"/>
              <a:cs typeface="+mn-cs"/>
            </a:endParaRPr>
          </a:p>
        </p:txBody>
      </p:sp>
      <p:sp>
        <p:nvSpPr>
          <p:cNvPr id="55" name="Line 44"/>
          <p:cNvSpPr>
            <a:spLocks noChangeShapeType="1"/>
          </p:cNvSpPr>
          <p:nvPr/>
        </p:nvSpPr>
        <p:spPr bwMode="auto">
          <a:xfrm rot="10800000">
            <a:off x="-928688" y="4607719"/>
            <a:ext cx="0" cy="535781"/>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Line 34"/>
          <p:cNvSpPr>
            <a:spLocks noChangeShapeType="1"/>
          </p:cNvSpPr>
          <p:nvPr/>
        </p:nvSpPr>
        <p:spPr bwMode="auto">
          <a:xfrm flipH="1">
            <a:off x="381001" y="5155406"/>
            <a:ext cx="3175" cy="5715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Line 46"/>
          <p:cNvSpPr>
            <a:spLocks noChangeShapeType="1"/>
          </p:cNvSpPr>
          <p:nvPr/>
        </p:nvSpPr>
        <p:spPr bwMode="auto">
          <a:xfrm rot="16200000" flipH="1">
            <a:off x="-228600" y="4926806"/>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Line 46"/>
          <p:cNvSpPr>
            <a:spLocks noChangeShapeType="1"/>
          </p:cNvSpPr>
          <p:nvPr/>
        </p:nvSpPr>
        <p:spPr bwMode="auto">
          <a:xfrm rot="16200000" flipH="1">
            <a:off x="-228600" y="4629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3" name="Text Box 50"/>
          <p:cNvSpPr txBox="1">
            <a:spLocks noChangeArrowheads="1"/>
          </p:cNvSpPr>
          <p:nvPr/>
        </p:nvSpPr>
        <p:spPr bwMode="auto">
          <a:xfrm>
            <a:off x="-76200" y="5384006"/>
            <a:ext cx="556563" cy="230832"/>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4" name="Line 27"/>
          <p:cNvSpPr>
            <a:spLocks noChangeShapeType="1"/>
          </p:cNvSpPr>
          <p:nvPr/>
        </p:nvSpPr>
        <p:spPr bwMode="auto">
          <a:xfrm flipH="1">
            <a:off x="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7" name="Text Box 50"/>
          <p:cNvSpPr txBox="1">
            <a:spLocks noChangeArrowheads="1"/>
          </p:cNvSpPr>
          <p:nvPr/>
        </p:nvSpPr>
        <p:spPr bwMode="auto">
          <a:xfrm>
            <a:off x="7008361" y="5326857"/>
            <a:ext cx="1045479" cy="369332"/>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8" name="Line 34"/>
          <p:cNvSpPr>
            <a:spLocks noChangeShapeType="1"/>
          </p:cNvSpPr>
          <p:nvPr/>
        </p:nvSpPr>
        <p:spPr bwMode="auto">
          <a:xfrm flipH="1">
            <a:off x="8763001" y="5143500"/>
            <a:ext cx="3175" cy="5715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0" name="Text Box 50"/>
          <p:cNvSpPr txBox="1">
            <a:spLocks noChangeArrowheads="1"/>
          </p:cNvSpPr>
          <p:nvPr/>
        </p:nvSpPr>
        <p:spPr bwMode="auto">
          <a:xfrm>
            <a:off x="9144000" y="4114800"/>
            <a:ext cx="1295400" cy="369332"/>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1" name="Text Box 50"/>
          <p:cNvSpPr txBox="1">
            <a:spLocks noChangeArrowheads="1"/>
          </p:cNvSpPr>
          <p:nvPr/>
        </p:nvSpPr>
        <p:spPr bwMode="auto">
          <a:xfrm>
            <a:off x="8763000" y="5429250"/>
            <a:ext cx="1295400" cy="369332"/>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2" name="Text Box 80"/>
          <p:cNvSpPr txBox="1">
            <a:spLocks noChangeArrowheads="1"/>
          </p:cNvSpPr>
          <p:nvPr/>
        </p:nvSpPr>
        <p:spPr bwMode="auto">
          <a:xfrm>
            <a:off x="-3071813" y="1768079"/>
            <a:ext cx="1981200" cy="2246769"/>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4"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Text Box 50"/>
          <p:cNvSpPr txBox="1">
            <a:spLocks noChangeArrowheads="1"/>
          </p:cNvSpPr>
          <p:nvPr/>
        </p:nvSpPr>
        <p:spPr bwMode="auto">
          <a:xfrm>
            <a:off x="-77788" y="-400050"/>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6" name="Line 27"/>
          <p:cNvSpPr>
            <a:spLocks noChangeShapeType="1"/>
          </p:cNvSpPr>
          <p:nvPr/>
        </p:nvSpPr>
        <p:spPr bwMode="auto">
          <a:xfrm flipH="1">
            <a:off x="-1588" y="-228600"/>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Line 27"/>
          <p:cNvSpPr>
            <a:spLocks noChangeShapeType="1"/>
          </p:cNvSpPr>
          <p:nvPr/>
        </p:nvSpPr>
        <p:spPr bwMode="auto">
          <a:xfrm flipH="1">
            <a:off x="379413" y="-213122"/>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Line 42"/>
          <p:cNvSpPr>
            <a:spLocks noChangeShapeType="1"/>
          </p:cNvSpPr>
          <p:nvPr/>
        </p:nvSpPr>
        <p:spPr bwMode="auto">
          <a:xfrm rot="16200000" flipH="1">
            <a:off x="-228600" y="57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Text Box 50"/>
          <p:cNvSpPr txBox="1">
            <a:spLocks noChangeArrowheads="1"/>
          </p:cNvSpPr>
          <p:nvPr/>
        </p:nvSpPr>
        <p:spPr bwMode="auto">
          <a:xfrm>
            <a:off x="-896938" y="4524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0"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1" name="Text Box 50"/>
          <p:cNvSpPr txBox="1">
            <a:spLocks noChangeArrowheads="1"/>
          </p:cNvSpPr>
          <p:nvPr/>
        </p:nvSpPr>
        <p:spPr bwMode="auto">
          <a:xfrm>
            <a:off x="9296400" y="4524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2" name="Text Box 50"/>
          <p:cNvSpPr txBox="1">
            <a:spLocks noChangeArrowheads="1"/>
          </p:cNvSpPr>
          <p:nvPr/>
        </p:nvSpPr>
        <p:spPr bwMode="auto">
          <a:xfrm>
            <a:off x="8704264" y="-400050"/>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3" name="Line 27"/>
          <p:cNvSpPr>
            <a:spLocks noChangeShapeType="1"/>
          </p:cNvSpPr>
          <p:nvPr/>
        </p:nvSpPr>
        <p:spPr bwMode="auto">
          <a:xfrm flipH="1">
            <a:off x="8780463" y="-228600"/>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4" name="Line 27"/>
          <p:cNvSpPr>
            <a:spLocks noChangeShapeType="1"/>
          </p:cNvSpPr>
          <p:nvPr/>
        </p:nvSpPr>
        <p:spPr bwMode="auto">
          <a:xfrm flipH="1">
            <a:off x="9161463" y="-213122"/>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5" name="Text Box 80"/>
          <p:cNvSpPr txBox="1">
            <a:spLocks noChangeArrowheads="1"/>
          </p:cNvSpPr>
          <p:nvPr/>
        </p:nvSpPr>
        <p:spPr bwMode="auto">
          <a:xfrm>
            <a:off x="9644064" y="696516"/>
            <a:ext cx="3057525" cy="286232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6" name="Text Box 50"/>
          <p:cNvSpPr txBox="1">
            <a:spLocks noChangeArrowheads="1"/>
          </p:cNvSpPr>
          <p:nvPr/>
        </p:nvSpPr>
        <p:spPr bwMode="auto">
          <a:xfrm>
            <a:off x="-838200" y="490299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7" name="Text Box 29"/>
          <p:cNvSpPr txBox="1">
            <a:spLocks noChangeArrowheads="1"/>
          </p:cNvSpPr>
          <p:nvPr/>
        </p:nvSpPr>
        <p:spPr bwMode="auto">
          <a:xfrm>
            <a:off x="-1357313" y="1178719"/>
            <a:ext cx="1260281"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8" name="Text Box 29"/>
          <p:cNvSpPr txBox="1">
            <a:spLocks noChangeArrowheads="1"/>
          </p:cNvSpPr>
          <p:nvPr/>
        </p:nvSpPr>
        <p:spPr bwMode="auto">
          <a:xfrm>
            <a:off x="-1689100" y="535781"/>
            <a:ext cx="1117614"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9" name="Line 42"/>
          <p:cNvSpPr>
            <a:spLocks noChangeShapeType="1"/>
          </p:cNvSpPr>
          <p:nvPr/>
        </p:nvSpPr>
        <p:spPr bwMode="auto">
          <a:xfrm rot="16200000" flipH="1">
            <a:off x="-228600" y="78938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Line 44"/>
          <p:cNvSpPr>
            <a:spLocks noChangeShapeType="1"/>
          </p:cNvSpPr>
          <p:nvPr/>
        </p:nvSpPr>
        <p:spPr bwMode="auto">
          <a:xfrm rot="10800000" flipH="1">
            <a:off x="-500063" y="321469"/>
            <a:ext cx="0" cy="642938"/>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1" name="Line 46"/>
          <p:cNvSpPr>
            <a:spLocks noChangeShapeType="1"/>
          </p:cNvSpPr>
          <p:nvPr/>
        </p:nvSpPr>
        <p:spPr bwMode="auto">
          <a:xfrm rot="16200000" flipH="1">
            <a:off x="-250031" y="714375"/>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2" name="Text Box 47"/>
          <p:cNvSpPr txBox="1">
            <a:spLocks noChangeArrowheads="1"/>
          </p:cNvSpPr>
          <p:nvPr/>
        </p:nvSpPr>
        <p:spPr bwMode="auto">
          <a:xfrm rot="16200000">
            <a:off x="-565027" y="581145"/>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Line 46"/>
          <p:cNvSpPr>
            <a:spLocks noChangeShapeType="1"/>
          </p:cNvSpPr>
          <p:nvPr/>
        </p:nvSpPr>
        <p:spPr bwMode="auto">
          <a:xfrm rot="16200000" flipH="1">
            <a:off x="-228600" y="4926806"/>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4" name="Line 46"/>
          <p:cNvSpPr>
            <a:spLocks noChangeShapeType="1"/>
          </p:cNvSpPr>
          <p:nvPr/>
        </p:nvSpPr>
        <p:spPr bwMode="auto">
          <a:xfrm rot="16200000" flipH="1">
            <a:off x="-228600" y="4629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Text Box 50"/>
          <p:cNvSpPr txBox="1">
            <a:spLocks noChangeArrowheads="1"/>
          </p:cNvSpPr>
          <p:nvPr/>
        </p:nvSpPr>
        <p:spPr bwMode="auto">
          <a:xfrm>
            <a:off x="-76200" y="5384006"/>
            <a:ext cx="556563" cy="230832"/>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6" name="Line 27"/>
          <p:cNvSpPr>
            <a:spLocks noChangeShapeType="1"/>
          </p:cNvSpPr>
          <p:nvPr/>
        </p:nvSpPr>
        <p:spPr bwMode="auto">
          <a:xfrm flipH="1">
            <a:off x="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4" name="Text Box 80"/>
          <p:cNvSpPr txBox="1">
            <a:spLocks noChangeArrowheads="1"/>
          </p:cNvSpPr>
          <p:nvPr/>
        </p:nvSpPr>
        <p:spPr bwMode="auto">
          <a:xfrm>
            <a:off x="-3071813" y="1768079"/>
            <a:ext cx="1981200" cy="2246769"/>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6"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Text Box 50"/>
          <p:cNvSpPr txBox="1">
            <a:spLocks noChangeArrowheads="1"/>
          </p:cNvSpPr>
          <p:nvPr/>
        </p:nvSpPr>
        <p:spPr bwMode="auto">
          <a:xfrm>
            <a:off x="-77788" y="-400050"/>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8" name="Line 27"/>
          <p:cNvSpPr>
            <a:spLocks noChangeShapeType="1"/>
          </p:cNvSpPr>
          <p:nvPr/>
        </p:nvSpPr>
        <p:spPr bwMode="auto">
          <a:xfrm flipH="1">
            <a:off x="-1588" y="-228600"/>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Line 27"/>
          <p:cNvSpPr>
            <a:spLocks noChangeShapeType="1"/>
          </p:cNvSpPr>
          <p:nvPr/>
        </p:nvSpPr>
        <p:spPr bwMode="auto">
          <a:xfrm flipH="1">
            <a:off x="379413" y="-213122"/>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0" name="Line 42"/>
          <p:cNvSpPr>
            <a:spLocks noChangeShapeType="1"/>
          </p:cNvSpPr>
          <p:nvPr/>
        </p:nvSpPr>
        <p:spPr bwMode="auto">
          <a:xfrm rot="16200000" flipH="1">
            <a:off x="-228600" y="57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1" name="Text Box 50"/>
          <p:cNvSpPr txBox="1">
            <a:spLocks noChangeArrowheads="1"/>
          </p:cNvSpPr>
          <p:nvPr/>
        </p:nvSpPr>
        <p:spPr bwMode="auto">
          <a:xfrm>
            <a:off x="-896938" y="4524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2"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Text Box 50"/>
          <p:cNvSpPr txBox="1">
            <a:spLocks noChangeArrowheads="1"/>
          </p:cNvSpPr>
          <p:nvPr/>
        </p:nvSpPr>
        <p:spPr bwMode="auto">
          <a:xfrm>
            <a:off x="9296400" y="4524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4" name="Text Box 50"/>
          <p:cNvSpPr txBox="1">
            <a:spLocks noChangeArrowheads="1"/>
          </p:cNvSpPr>
          <p:nvPr/>
        </p:nvSpPr>
        <p:spPr bwMode="auto">
          <a:xfrm>
            <a:off x="8704264" y="-400050"/>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5" name="Line 27"/>
          <p:cNvSpPr>
            <a:spLocks noChangeShapeType="1"/>
          </p:cNvSpPr>
          <p:nvPr/>
        </p:nvSpPr>
        <p:spPr bwMode="auto">
          <a:xfrm flipH="1">
            <a:off x="8780463" y="-228600"/>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6" name="Line 27"/>
          <p:cNvSpPr>
            <a:spLocks noChangeShapeType="1"/>
          </p:cNvSpPr>
          <p:nvPr/>
        </p:nvSpPr>
        <p:spPr bwMode="auto">
          <a:xfrm flipH="1">
            <a:off x="9161463" y="-213122"/>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7" name="Text Box 80"/>
          <p:cNvSpPr txBox="1">
            <a:spLocks noChangeArrowheads="1"/>
          </p:cNvSpPr>
          <p:nvPr/>
        </p:nvSpPr>
        <p:spPr bwMode="auto">
          <a:xfrm>
            <a:off x="9644064" y="696516"/>
            <a:ext cx="3057525" cy="286232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8" name="Text Box 50"/>
          <p:cNvSpPr txBox="1">
            <a:spLocks noChangeArrowheads="1"/>
          </p:cNvSpPr>
          <p:nvPr/>
        </p:nvSpPr>
        <p:spPr bwMode="auto">
          <a:xfrm>
            <a:off x="-838200" y="490299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9" name="Text Box 29"/>
          <p:cNvSpPr txBox="1">
            <a:spLocks noChangeArrowheads="1"/>
          </p:cNvSpPr>
          <p:nvPr/>
        </p:nvSpPr>
        <p:spPr bwMode="auto">
          <a:xfrm>
            <a:off x="-1357313" y="1178719"/>
            <a:ext cx="1260281"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0" name="Text Box 29"/>
          <p:cNvSpPr txBox="1">
            <a:spLocks noChangeArrowheads="1"/>
          </p:cNvSpPr>
          <p:nvPr/>
        </p:nvSpPr>
        <p:spPr bwMode="auto">
          <a:xfrm>
            <a:off x="-1689100" y="535781"/>
            <a:ext cx="1117614"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1" name="Line 42"/>
          <p:cNvSpPr>
            <a:spLocks noChangeShapeType="1"/>
          </p:cNvSpPr>
          <p:nvPr/>
        </p:nvSpPr>
        <p:spPr bwMode="auto">
          <a:xfrm rot="16200000" flipH="1">
            <a:off x="-228600" y="78938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2" name="Line 44"/>
          <p:cNvSpPr>
            <a:spLocks noChangeShapeType="1"/>
          </p:cNvSpPr>
          <p:nvPr/>
        </p:nvSpPr>
        <p:spPr bwMode="auto">
          <a:xfrm rot="10800000" flipH="1">
            <a:off x="-500063" y="321469"/>
            <a:ext cx="0" cy="642938"/>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3" name="Line 46"/>
          <p:cNvSpPr>
            <a:spLocks noChangeShapeType="1"/>
          </p:cNvSpPr>
          <p:nvPr/>
        </p:nvSpPr>
        <p:spPr bwMode="auto">
          <a:xfrm rot="16200000" flipH="1">
            <a:off x="-250031" y="714375"/>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4" name="Text Box 47"/>
          <p:cNvSpPr txBox="1">
            <a:spLocks noChangeArrowheads="1"/>
          </p:cNvSpPr>
          <p:nvPr/>
        </p:nvSpPr>
        <p:spPr bwMode="auto">
          <a:xfrm rot="16200000">
            <a:off x="-565027" y="581145"/>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Line 46"/>
          <p:cNvSpPr>
            <a:spLocks noChangeShapeType="1"/>
          </p:cNvSpPr>
          <p:nvPr/>
        </p:nvSpPr>
        <p:spPr bwMode="auto">
          <a:xfrm rot="16200000" flipH="1">
            <a:off x="9372600" y="38290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6" name="Line 27"/>
          <p:cNvSpPr>
            <a:spLocks noChangeShapeType="1"/>
          </p:cNvSpPr>
          <p:nvPr/>
        </p:nvSpPr>
        <p:spPr bwMode="auto">
          <a:xfrm flipH="1">
            <a:off x="914400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7" name="Line 34"/>
          <p:cNvSpPr>
            <a:spLocks noChangeShapeType="1"/>
          </p:cNvSpPr>
          <p:nvPr/>
        </p:nvSpPr>
        <p:spPr bwMode="auto">
          <a:xfrm flipH="1">
            <a:off x="381001" y="5155406"/>
            <a:ext cx="3175" cy="5715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8" name="Line 46"/>
          <p:cNvSpPr>
            <a:spLocks noChangeShapeType="1"/>
          </p:cNvSpPr>
          <p:nvPr/>
        </p:nvSpPr>
        <p:spPr bwMode="auto">
          <a:xfrm rot="16200000" flipH="1">
            <a:off x="9372600" y="4926806"/>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46"/>
          <p:cNvSpPr>
            <a:spLocks noChangeShapeType="1"/>
          </p:cNvSpPr>
          <p:nvPr/>
        </p:nvSpPr>
        <p:spPr bwMode="auto">
          <a:xfrm rot="16200000" flipH="1">
            <a:off x="-228600" y="4926806"/>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4629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Text Box 50"/>
          <p:cNvSpPr txBox="1">
            <a:spLocks noChangeArrowheads="1"/>
          </p:cNvSpPr>
          <p:nvPr/>
        </p:nvSpPr>
        <p:spPr bwMode="auto">
          <a:xfrm>
            <a:off x="-76200" y="5384006"/>
            <a:ext cx="556563" cy="230832"/>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2" name="Line 27"/>
          <p:cNvSpPr>
            <a:spLocks noChangeShapeType="1"/>
          </p:cNvSpPr>
          <p:nvPr/>
        </p:nvSpPr>
        <p:spPr bwMode="auto">
          <a:xfrm flipH="1">
            <a:off x="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3" name="Line 27"/>
          <p:cNvSpPr>
            <a:spLocks noChangeShapeType="1"/>
          </p:cNvSpPr>
          <p:nvPr/>
        </p:nvSpPr>
        <p:spPr bwMode="auto">
          <a:xfrm flipH="1">
            <a:off x="769620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4" name="Line 27"/>
          <p:cNvSpPr>
            <a:spLocks noChangeShapeType="1"/>
          </p:cNvSpPr>
          <p:nvPr/>
        </p:nvSpPr>
        <p:spPr bwMode="auto">
          <a:xfrm flipH="1">
            <a:off x="731520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Text Box 50"/>
          <p:cNvSpPr txBox="1">
            <a:spLocks noChangeArrowheads="1"/>
          </p:cNvSpPr>
          <p:nvPr/>
        </p:nvSpPr>
        <p:spPr bwMode="auto">
          <a:xfrm>
            <a:off x="7008361" y="5326857"/>
            <a:ext cx="1045479" cy="369332"/>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6" name="Line 34"/>
          <p:cNvSpPr>
            <a:spLocks noChangeShapeType="1"/>
          </p:cNvSpPr>
          <p:nvPr/>
        </p:nvSpPr>
        <p:spPr bwMode="auto">
          <a:xfrm flipH="1">
            <a:off x="8763001" y="5143500"/>
            <a:ext cx="3175" cy="5715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7" name="Line 46"/>
          <p:cNvSpPr>
            <a:spLocks noChangeShapeType="1"/>
          </p:cNvSpPr>
          <p:nvPr/>
        </p:nvSpPr>
        <p:spPr bwMode="auto">
          <a:xfrm rot="16200000" flipH="1">
            <a:off x="9372600" y="41148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8" name="Text Box 50"/>
          <p:cNvSpPr txBox="1">
            <a:spLocks noChangeArrowheads="1"/>
          </p:cNvSpPr>
          <p:nvPr/>
        </p:nvSpPr>
        <p:spPr bwMode="auto">
          <a:xfrm>
            <a:off x="9144000" y="4114800"/>
            <a:ext cx="1295400" cy="369332"/>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19" name="Text Box 50"/>
          <p:cNvSpPr txBox="1">
            <a:spLocks noChangeArrowheads="1"/>
          </p:cNvSpPr>
          <p:nvPr/>
        </p:nvSpPr>
        <p:spPr bwMode="auto">
          <a:xfrm>
            <a:off x="8763000" y="5429250"/>
            <a:ext cx="1295400" cy="369332"/>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0" name="Text Box 80"/>
          <p:cNvSpPr txBox="1">
            <a:spLocks noChangeArrowheads="1"/>
          </p:cNvSpPr>
          <p:nvPr/>
        </p:nvSpPr>
        <p:spPr bwMode="auto">
          <a:xfrm>
            <a:off x="-3071813" y="1768079"/>
            <a:ext cx="1981200" cy="2246769"/>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1" name="Line 40"/>
          <p:cNvSpPr>
            <a:spLocks noChangeShapeType="1"/>
          </p:cNvSpPr>
          <p:nvPr/>
        </p:nvSpPr>
        <p:spPr bwMode="auto">
          <a:xfrm rot="16200000" flipH="1">
            <a:off x="9372600" y="57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2"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3" name="Text Box 50"/>
          <p:cNvSpPr txBox="1">
            <a:spLocks noChangeArrowheads="1"/>
          </p:cNvSpPr>
          <p:nvPr/>
        </p:nvSpPr>
        <p:spPr bwMode="auto">
          <a:xfrm>
            <a:off x="-77788" y="-400050"/>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4" name="Line 27"/>
          <p:cNvSpPr>
            <a:spLocks noChangeShapeType="1"/>
          </p:cNvSpPr>
          <p:nvPr/>
        </p:nvSpPr>
        <p:spPr bwMode="auto">
          <a:xfrm flipH="1">
            <a:off x="-1588" y="-228600"/>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Line 27"/>
          <p:cNvSpPr>
            <a:spLocks noChangeShapeType="1"/>
          </p:cNvSpPr>
          <p:nvPr/>
        </p:nvSpPr>
        <p:spPr bwMode="auto">
          <a:xfrm flipH="1">
            <a:off x="379413" y="-213122"/>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42"/>
          <p:cNvSpPr>
            <a:spLocks noChangeShapeType="1"/>
          </p:cNvSpPr>
          <p:nvPr/>
        </p:nvSpPr>
        <p:spPr bwMode="auto">
          <a:xfrm rot="16200000" flipH="1">
            <a:off x="-228600" y="57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Text Box 50"/>
          <p:cNvSpPr txBox="1">
            <a:spLocks noChangeArrowheads="1"/>
          </p:cNvSpPr>
          <p:nvPr/>
        </p:nvSpPr>
        <p:spPr bwMode="auto">
          <a:xfrm>
            <a:off x="-896938" y="4524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28"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Text Box 50"/>
          <p:cNvSpPr txBox="1">
            <a:spLocks noChangeArrowheads="1"/>
          </p:cNvSpPr>
          <p:nvPr/>
        </p:nvSpPr>
        <p:spPr bwMode="auto">
          <a:xfrm>
            <a:off x="9296400" y="4524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0" name="Text Box 50"/>
          <p:cNvSpPr txBox="1">
            <a:spLocks noChangeArrowheads="1"/>
          </p:cNvSpPr>
          <p:nvPr/>
        </p:nvSpPr>
        <p:spPr bwMode="auto">
          <a:xfrm>
            <a:off x="8704264" y="-400050"/>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1" name="Line 27"/>
          <p:cNvSpPr>
            <a:spLocks noChangeShapeType="1"/>
          </p:cNvSpPr>
          <p:nvPr/>
        </p:nvSpPr>
        <p:spPr bwMode="auto">
          <a:xfrm flipH="1">
            <a:off x="8780463" y="-228600"/>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2" name="Line 27"/>
          <p:cNvSpPr>
            <a:spLocks noChangeShapeType="1"/>
          </p:cNvSpPr>
          <p:nvPr/>
        </p:nvSpPr>
        <p:spPr bwMode="auto">
          <a:xfrm flipH="1">
            <a:off x="9161463" y="-213122"/>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Text Box 80"/>
          <p:cNvSpPr txBox="1">
            <a:spLocks noChangeArrowheads="1"/>
          </p:cNvSpPr>
          <p:nvPr/>
        </p:nvSpPr>
        <p:spPr bwMode="auto">
          <a:xfrm>
            <a:off x="9644064" y="696516"/>
            <a:ext cx="3057525" cy="286232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4" name="Text Box 50"/>
          <p:cNvSpPr txBox="1">
            <a:spLocks noChangeArrowheads="1"/>
          </p:cNvSpPr>
          <p:nvPr/>
        </p:nvSpPr>
        <p:spPr bwMode="auto">
          <a:xfrm>
            <a:off x="-838200" y="490299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5" name="Text Box 29"/>
          <p:cNvSpPr txBox="1">
            <a:spLocks noChangeArrowheads="1"/>
          </p:cNvSpPr>
          <p:nvPr/>
        </p:nvSpPr>
        <p:spPr bwMode="auto">
          <a:xfrm>
            <a:off x="-1357313" y="1178719"/>
            <a:ext cx="1260281"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6" name="Text Box 29"/>
          <p:cNvSpPr txBox="1">
            <a:spLocks noChangeArrowheads="1"/>
          </p:cNvSpPr>
          <p:nvPr/>
        </p:nvSpPr>
        <p:spPr bwMode="auto">
          <a:xfrm>
            <a:off x="-1689100" y="535781"/>
            <a:ext cx="1117614"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7" name="Line 42"/>
          <p:cNvSpPr>
            <a:spLocks noChangeShapeType="1"/>
          </p:cNvSpPr>
          <p:nvPr/>
        </p:nvSpPr>
        <p:spPr bwMode="auto">
          <a:xfrm rot="16200000" flipH="1">
            <a:off x="-228600" y="78938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8" name="Line 44"/>
          <p:cNvSpPr>
            <a:spLocks noChangeShapeType="1"/>
          </p:cNvSpPr>
          <p:nvPr/>
        </p:nvSpPr>
        <p:spPr bwMode="auto">
          <a:xfrm rot="10800000" flipH="1">
            <a:off x="-500063" y="321469"/>
            <a:ext cx="0" cy="642938"/>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9" name="Line 46"/>
          <p:cNvSpPr>
            <a:spLocks noChangeShapeType="1"/>
          </p:cNvSpPr>
          <p:nvPr/>
        </p:nvSpPr>
        <p:spPr bwMode="auto">
          <a:xfrm rot="16200000" flipH="1">
            <a:off x="-250031" y="714375"/>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Text Box 47"/>
          <p:cNvSpPr txBox="1">
            <a:spLocks noChangeArrowheads="1"/>
          </p:cNvSpPr>
          <p:nvPr/>
        </p:nvSpPr>
        <p:spPr bwMode="auto">
          <a:xfrm rot="16200000">
            <a:off x="-565027" y="581145"/>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Line 27"/>
          <p:cNvSpPr>
            <a:spLocks noChangeShapeType="1"/>
          </p:cNvSpPr>
          <p:nvPr/>
        </p:nvSpPr>
        <p:spPr bwMode="auto">
          <a:xfrm flipH="1">
            <a:off x="914400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8" name="Line 34"/>
          <p:cNvSpPr>
            <a:spLocks noChangeShapeType="1"/>
          </p:cNvSpPr>
          <p:nvPr/>
        </p:nvSpPr>
        <p:spPr bwMode="auto">
          <a:xfrm flipH="1">
            <a:off x="381001" y="5155406"/>
            <a:ext cx="3175" cy="5715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46"/>
          <p:cNvSpPr>
            <a:spLocks noChangeShapeType="1"/>
          </p:cNvSpPr>
          <p:nvPr/>
        </p:nvSpPr>
        <p:spPr bwMode="auto">
          <a:xfrm rot="16200000" flipH="1">
            <a:off x="9372600" y="4926806"/>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4926806"/>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Line 46"/>
          <p:cNvSpPr>
            <a:spLocks noChangeShapeType="1"/>
          </p:cNvSpPr>
          <p:nvPr/>
        </p:nvSpPr>
        <p:spPr bwMode="auto">
          <a:xfrm rot="16200000" flipH="1">
            <a:off x="-228600" y="4629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Text Box 50"/>
          <p:cNvSpPr txBox="1">
            <a:spLocks noChangeArrowheads="1"/>
          </p:cNvSpPr>
          <p:nvPr/>
        </p:nvSpPr>
        <p:spPr bwMode="auto">
          <a:xfrm>
            <a:off x="-76200" y="5384006"/>
            <a:ext cx="556563" cy="230832"/>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3" name="Line 27"/>
          <p:cNvSpPr>
            <a:spLocks noChangeShapeType="1"/>
          </p:cNvSpPr>
          <p:nvPr/>
        </p:nvSpPr>
        <p:spPr bwMode="auto">
          <a:xfrm flipH="1">
            <a:off x="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4" name="Line 27"/>
          <p:cNvSpPr>
            <a:spLocks noChangeShapeType="1"/>
          </p:cNvSpPr>
          <p:nvPr/>
        </p:nvSpPr>
        <p:spPr bwMode="auto">
          <a:xfrm flipH="1">
            <a:off x="769620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Line 27"/>
          <p:cNvSpPr>
            <a:spLocks noChangeShapeType="1"/>
          </p:cNvSpPr>
          <p:nvPr/>
        </p:nvSpPr>
        <p:spPr bwMode="auto">
          <a:xfrm flipH="1">
            <a:off x="731520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6" name="Text Box 50"/>
          <p:cNvSpPr txBox="1">
            <a:spLocks noChangeArrowheads="1"/>
          </p:cNvSpPr>
          <p:nvPr/>
        </p:nvSpPr>
        <p:spPr bwMode="auto">
          <a:xfrm>
            <a:off x="7008361" y="5326857"/>
            <a:ext cx="1045479" cy="369332"/>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7" name="Line 34"/>
          <p:cNvSpPr>
            <a:spLocks noChangeShapeType="1"/>
          </p:cNvSpPr>
          <p:nvPr/>
        </p:nvSpPr>
        <p:spPr bwMode="auto">
          <a:xfrm flipH="1">
            <a:off x="8763001" y="5143500"/>
            <a:ext cx="3175" cy="5715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9" name="Text Box 50"/>
          <p:cNvSpPr txBox="1">
            <a:spLocks noChangeArrowheads="1"/>
          </p:cNvSpPr>
          <p:nvPr/>
        </p:nvSpPr>
        <p:spPr bwMode="auto">
          <a:xfrm>
            <a:off x="9144000" y="4114800"/>
            <a:ext cx="1295400" cy="369332"/>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0" name="Text Box 50"/>
          <p:cNvSpPr txBox="1">
            <a:spLocks noChangeArrowheads="1"/>
          </p:cNvSpPr>
          <p:nvPr/>
        </p:nvSpPr>
        <p:spPr bwMode="auto">
          <a:xfrm>
            <a:off x="8763000" y="5429250"/>
            <a:ext cx="1295400" cy="369332"/>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1" name="Text Box 80"/>
          <p:cNvSpPr txBox="1">
            <a:spLocks noChangeArrowheads="1"/>
          </p:cNvSpPr>
          <p:nvPr/>
        </p:nvSpPr>
        <p:spPr bwMode="auto">
          <a:xfrm>
            <a:off x="-3071813" y="1768079"/>
            <a:ext cx="1981200" cy="2246769"/>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3"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4" name="Text Box 50"/>
          <p:cNvSpPr txBox="1">
            <a:spLocks noChangeArrowheads="1"/>
          </p:cNvSpPr>
          <p:nvPr/>
        </p:nvSpPr>
        <p:spPr bwMode="auto">
          <a:xfrm>
            <a:off x="-77788" y="-400050"/>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5" name="Line 27"/>
          <p:cNvSpPr>
            <a:spLocks noChangeShapeType="1"/>
          </p:cNvSpPr>
          <p:nvPr/>
        </p:nvSpPr>
        <p:spPr bwMode="auto">
          <a:xfrm flipH="1">
            <a:off x="-1588" y="-228600"/>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27"/>
          <p:cNvSpPr>
            <a:spLocks noChangeShapeType="1"/>
          </p:cNvSpPr>
          <p:nvPr/>
        </p:nvSpPr>
        <p:spPr bwMode="auto">
          <a:xfrm flipH="1">
            <a:off x="379413" y="-213122"/>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Line 42"/>
          <p:cNvSpPr>
            <a:spLocks noChangeShapeType="1"/>
          </p:cNvSpPr>
          <p:nvPr/>
        </p:nvSpPr>
        <p:spPr bwMode="auto">
          <a:xfrm rot="16200000" flipH="1">
            <a:off x="-228600" y="57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Text Box 50"/>
          <p:cNvSpPr txBox="1">
            <a:spLocks noChangeArrowheads="1"/>
          </p:cNvSpPr>
          <p:nvPr/>
        </p:nvSpPr>
        <p:spPr bwMode="auto">
          <a:xfrm>
            <a:off x="-896938" y="4524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29"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0" name="Text Box 50"/>
          <p:cNvSpPr txBox="1">
            <a:spLocks noChangeArrowheads="1"/>
          </p:cNvSpPr>
          <p:nvPr/>
        </p:nvSpPr>
        <p:spPr bwMode="auto">
          <a:xfrm>
            <a:off x="9296400" y="4524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1" name="Text Box 50"/>
          <p:cNvSpPr txBox="1">
            <a:spLocks noChangeArrowheads="1"/>
          </p:cNvSpPr>
          <p:nvPr/>
        </p:nvSpPr>
        <p:spPr bwMode="auto">
          <a:xfrm>
            <a:off x="8704264" y="-400050"/>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2" name="Line 27"/>
          <p:cNvSpPr>
            <a:spLocks noChangeShapeType="1"/>
          </p:cNvSpPr>
          <p:nvPr/>
        </p:nvSpPr>
        <p:spPr bwMode="auto">
          <a:xfrm flipH="1">
            <a:off x="8780463" y="-228600"/>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Line 27"/>
          <p:cNvSpPr>
            <a:spLocks noChangeShapeType="1"/>
          </p:cNvSpPr>
          <p:nvPr/>
        </p:nvSpPr>
        <p:spPr bwMode="auto">
          <a:xfrm flipH="1">
            <a:off x="9161463" y="-213122"/>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4" name="Text Box 80"/>
          <p:cNvSpPr txBox="1">
            <a:spLocks noChangeArrowheads="1"/>
          </p:cNvSpPr>
          <p:nvPr/>
        </p:nvSpPr>
        <p:spPr bwMode="auto">
          <a:xfrm>
            <a:off x="9644064" y="696516"/>
            <a:ext cx="3057525" cy="286232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5" name="Text Box 50"/>
          <p:cNvSpPr txBox="1">
            <a:spLocks noChangeArrowheads="1"/>
          </p:cNvSpPr>
          <p:nvPr/>
        </p:nvSpPr>
        <p:spPr bwMode="auto">
          <a:xfrm>
            <a:off x="-838200" y="490299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6" name="Text Box 29"/>
          <p:cNvSpPr txBox="1">
            <a:spLocks noChangeArrowheads="1"/>
          </p:cNvSpPr>
          <p:nvPr/>
        </p:nvSpPr>
        <p:spPr bwMode="auto">
          <a:xfrm>
            <a:off x="-1357313" y="1178719"/>
            <a:ext cx="1260281"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7" name="Text Box 29"/>
          <p:cNvSpPr txBox="1">
            <a:spLocks noChangeArrowheads="1"/>
          </p:cNvSpPr>
          <p:nvPr/>
        </p:nvSpPr>
        <p:spPr bwMode="auto">
          <a:xfrm>
            <a:off x="-1689100" y="535781"/>
            <a:ext cx="1117614"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8" name="Line 42"/>
          <p:cNvSpPr>
            <a:spLocks noChangeShapeType="1"/>
          </p:cNvSpPr>
          <p:nvPr/>
        </p:nvSpPr>
        <p:spPr bwMode="auto">
          <a:xfrm rot="16200000" flipH="1">
            <a:off x="-228600" y="78938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9" name="Line 44"/>
          <p:cNvSpPr>
            <a:spLocks noChangeShapeType="1"/>
          </p:cNvSpPr>
          <p:nvPr/>
        </p:nvSpPr>
        <p:spPr bwMode="auto">
          <a:xfrm rot="10800000" flipH="1">
            <a:off x="-500063" y="321469"/>
            <a:ext cx="0" cy="642938"/>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Line 46"/>
          <p:cNvSpPr>
            <a:spLocks noChangeShapeType="1"/>
          </p:cNvSpPr>
          <p:nvPr/>
        </p:nvSpPr>
        <p:spPr bwMode="auto">
          <a:xfrm rot="16200000" flipH="1">
            <a:off x="-250031" y="714375"/>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1" name="Text Box 47"/>
          <p:cNvSpPr txBox="1">
            <a:spLocks noChangeArrowheads="1"/>
          </p:cNvSpPr>
          <p:nvPr/>
        </p:nvSpPr>
        <p:spPr bwMode="auto">
          <a:xfrm rot="16200000">
            <a:off x="-565027" y="581145"/>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a:prstGeom prst="rect">
            <a:avLst/>
          </a:prstGeo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Subtitle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a:xfrm>
            <a:off x="457200" y="4767263"/>
            <a:ext cx="2133600" cy="273844"/>
          </a:xfrm>
          <a:prstGeom prst="rect">
            <a:avLst/>
          </a:prstGeom>
        </p:spPr>
        <p:txBody>
          <a:bodyPr/>
          <a:lstStyle>
            <a:lvl1pPr>
              <a:defRPr>
                <a:latin typeface="Arial" panose="020B0604020202020204" pitchFamily="34" charset="0"/>
                <a:cs typeface="Arial" panose="020B0604020202020204" pitchFamily="34" charset="0"/>
              </a:defRPr>
            </a:lvl1pPr>
          </a:lstStyle>
          <a:p>
            <a:fld id="{F5192009-84AB-4A99-8A8E-906BC75F2480}" type="datetimeFigureOut">
              <a:rPr lang="en-GB" smtClean="0"/>
              <a:pPr/>
              <a:t>13/05/2024</a:t>
            </a:fld>
            <a:endParaRPr lang="en-GB"/>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lvl1pPr>
              <a:defRPr>
                <a:latin typeface="Arial" panose="020B0604020202020204" pitchFamily="34" charset="0"/>
                <a:cs typeface="Arial" panose="020B0604020202020204" pitchFamily="34" charset="0"/>
              </a:defRPr>
            </a:lvl1pPr>
          </a:lstStyle>
          <a:p>
            <a:endParaRPr lang="en-GB"/>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lvl1pPr>
              <a:defRPr>
                <a:latin typeface="Arial" panose="020B0604020202020204" pitchFamily="34" charset="0"/>
                <a:cs typeface="Arial" panose="020B0604020202020204" pitchFamily="34" charset="0"/>
              </a:defRPr>
            </a:lvl1pPr>
          </a:lstStyle>
          <a:p>
            <a:fld id="{4A7FB667-9B7E-468E-BB87-65730E40CFD8}" type="slidenum">
              <a:rPr lang="en-GB" smtClean="0"/>
              <a:pPr/>
              <a:t>‹#›</a:t>
            </a:fld>
            <a:endParaRPr lang="en-GB"/>
          </a:p>
        </p:txBody>
      </p:sp>
    </p:spTree>
    <p:extLst>
      <p:ext uri="{BB962C8B-B14F-4D97-AF65-F5344CB8AC3E}">
        <p14:creationId xmlns:p14="http://schemas.microsoft.com/office/powerpoint/2010/main" val="222030319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cSld name="2_Comparison">
    <p:spTree>
      <p:nvGrpSpPr>
        <p:cNvPr id="1" name=""/>
        <p:cNvGrpSpPr/>
        <p:nvPr/>
      </p:nvGrpSpPr>
      <p:grpSpPr>
        <a:xfrm>
          <a:off x="0" y="0"/>
          <a:ext cx="0" cy="0"/>
          <a:chOff x="0" y="0"/>
          <a:chExt cx="0" cy="0"/>
        </a:xfrm>
      </p:grpSpPr>
      <p:sp>
        <p:nvSpPr>
          <p:cNvPr id="8" name="Line 46"/>
          <p:cNvSpPr>
            <a:spLocks noChangeShapeType="1"/>
          </p:cNvSpPr>
          <p:nvPr/>
        </p:nvSpPr>
        <p:spPr bwMode="auto">
          <a:xfrm rot="16200000" flipH="1">
            <a:off x="9372600" y="38290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9" name="Text Box 47"/>
          <p:cNvSpPr txBox="1">
            <a:spLocks noChangeArrowheads="1"/>
          </p:cNvSpPr>
          <p:nvPr/>
        </p:nvSpPr>
        <p:spPr bwMode="auto">
          <a:xfrm rot="16200000">
            <a:off x="9132497" y="4624507"/>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30mm</a:t>
            </a:r>
          </a:p>
        </p:txBody>
      </p:sp>
      <p:sp>
        <p:nvSpPr>
          <p:cNvPr id="10" name="Line 27"/>
          <p:cNvSpPr>
            <a:spLocks noChangeShapeType="1"/>
          </p:cNvSpPr>
          <p:nvPr/>
        </p:nvSpPr>
        <p:spPr bwMode="auto">
          <a:xfrm flipH="1">
            <a:off x="914400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1" name="Line 34"/>
          <p:cNvSpPr>
            <a:spLocks noChangeShapeType="1"/>
          </p:cNvSpPr>
          <p:nvPr/>
        </p:nvSpPr>
        <p:spPr bwMode="auto">
          <a:xfrm flipH="1">
            <a:off x="381001" y="5155406"/>
            <a:ext cx="3175" cy="5715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2" name="Line 46"/>
          <p:cNvSpPr>
            <a:spLocks noChangeShapeType="1"/>
          </p:cNvSpPr>
          <p:nvPr/>
        </p:nvSpPr>
        <p:spPr bwMode="auto">
          <a:xfrm rot="16200000" flipH="1">
            <a:off x="9372600" y="4926806"/>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3" name="Line 46"/>
          <p:cNvSpPr>
            <a:spLocks noChangeShapeType="1"/>
          </p:cNvSpPr>
          <p:nvPr/>
        </p:nvSpPr>
        <p:spPr bwMode="auto">
          <a:xfrm rot="16200000" flipH="1">
            <a:off x="-228600" y="4926806"/>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4" name="Line 46"/>
          <p:cNvSpPr>
            <a:spLocks noChangeShapeType="1"/>
          </p:cNvSpPr>
          <p:nvPr/>
        </p:nvSpPr>
        <p:spPr bwMode="auto">
          <a:xfrm rot="16200000" flipH="1">
            <a:off x="-228600" y="4629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5" name="Text Box 50"/>
          <p:cNvSpPr txBox="1">
            <a:spLocks noChangeArrowheads="1"/>
          </p:cNvSpPr>
          <p:nvPr/>
        </p:nvSpPr>
        <p:spPr bwMode="auto">
          <a:xfrm>
            <a:off x="-76200" y="5384006"/>
            <a:ext cx="505267" cy="230832"/>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a:t>
            </a:r>
          </a:p>
        </p:txBody>
      </p:sp>
      <p:sp>
        <p:nvSpPr>
          <p:cNvPr id="16" name="Line 27"/>
          <p:cNvSpPr>
            <a:spLocks noChangeShapeType="1"/>
          </p:cNvSpPr>
          <p:nvPr/>
        </p:nvSpPr>
        <p:spPr bwMode="auto">
          <a:xfrm flipH="1">
            <a:off x="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7" name="Line 27"/>
          <p:cNvSpPr>
            <a:spLocks noChangeShapeType="1"/>
          </p:cNvSpPr>
          <p:nvPr/>
        </p:nvSpPr>
        <p:spPr bwMode="auto">
          <a:xfrm flipH="1">
            <a:off x="769620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8" name="Line 27"/>
          <p:cNvSpPr>
            <a:spLocks noChangeShapeType="1"/>
          </p:cNvSpPr>
          <p:nvPr/>
        </p:nvSpPr>
        <p:spPr bwMode="auto">
          <a:xfrm flipH="1">
            <a:off x="731520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9" name="Text Box 50"/>
          <p:cNvSpPr txBox="1">
            <a:spLocks noChangeArrowheads="1"/>
          </p:cNvSpPr>
          <p:nvPr/>
        </p:nvSpPr>
        <p:spPr bwMode="auto">
          <a:xfrm>
            <a:off x="7057254" y="5326856"/>
            <a:ext cx="947695" cy="369332"/>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a:t>
            </a:r>
          </a:p>
          <a:p>
            <a:pPr algn="ct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 logo safe area</a:t>
            </a:r>
          </a:p>
        </p:txBody>
      </p:sp>
      <p:sp>
        <p:nvSpPr>
          <p:cNvPr id="20" name="Line 34"/>
          <p:cNvSpPr>
            <a:spLocks noChangeShapeType="1"/>
          </p:cNvSpPr>
          <p:nvPr/>
        </p:nvSpPr>
        <p:spPr bwMode="auto">
          <a:xfrm flipH="1">
            <a:off x="8763001" y="5143500"/>
            <a:ext cx="3175" cy="5715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1" name="Line 46"/>
          <p:cNvSpPr>
            <a:spLocks noChangeShapeType="1"/>
          </p:cNvSpPr>
          <p:nvPr/>
        </p:nvSpPr>
        <p:spPr bwMode="auto">
          <a:xfrm rot="16200000" flipH="1">
            <a:off x="9372600" y="41148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2" name="Text Box 50"/>
          <p:cNvSpPr txBox="1">
            <a:spLocks noChangeArrowheads="1"/>
          </p:cNvSpPr>
          <p:nvPr/>
        </p:nvSpPr>
        <p:spPr bwMode="auto">
          <a:xfrm>
            <a:off x="9144000" y="4114800"/>
            <a:ext cx="1295400" cy="230832"/>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 logo safe area</a:t>
            </a:r>
          </a:p>
        </p:txBody>
      </p:sp>
      <p:sp>
        <p:nvSpPr>
          <p:cNvPr id="23" name="Text Box 50"/>
          <p:cNvSpPr txBox="1">
            <a:spLocks noChangeArrowheads="1"/>
          </p:cNvSpPr>
          <p:nvPr/>
        </p:nvSpPr>
        <p:spPr bwMode="auto">
          <a:xfrm>
            <a:off x="8763000" y="5429250"/>
            <a:ext cx="1295400" cy="230832"/>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 logo safe area</a:t>
            </a:r>
          </a:p>
        </p:txBody>
      </p:sp>
      <p:sp>
        <p:nvSpPr>
          <p:cNvPr id="24" name="Text Box 80"/>
          <p:cNvSpPr txBox="1">
            <a:spLocks noChangeArrowheads="1"/>
          </p:cNvSpPr>
          <p:nvPr/>
        </p:nvSpPr>
        <p:spPr bwMode="auto">
          <a:xfrm>
            <a:off x="-3071813" y="1768079"/>
            <a:ext cx="1981200" cy="2246769"/>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Arial" panose="020B0604020202020204" pitchFamily="34" charset="0"/>
                <a:cs typeface="Arial" panose="020B0604020202020204" pitchFamily="34" charset="0"/>
              </a:rPr>
              <a:t>EDITING NOTES</a:t>
            </a: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All copy must stay within the content limit guidelines.</a:t>
            </a: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A safe area of 10mm must be applied around the logo.</a:t>
            </a: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p:txBody>
      </p:sp>
      <p:sp>
        <p:nvSpPr>
          <p:cNvPr id="25" name="Line 40"/>
          <p:cNvSpPr>
            <a:spLocks noChangeShapeType="1"/>
          </p:cNvSpPr>
          <p:nvPr/>
        </p:nvSpPr>
        <p:spPr bwMode="auto">
          <a:xfrm rot="16200000" flipH="1">
            <a:off x="9372600" y="57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6"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7" name="Text Box 50"/>
          <p:cNvSpPr txBox="1">
            <a:spLocks noChangeArrowheads="1"/>
          </p:cNvSpPr>
          <p:nvPr/>
        </p:nvSpPr>
        <p:spPr bwMode="auto">
          <a:xfrm>
            <a:off x="-77788" y="-400050"/>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10mm</a:t>
            </a:r>
          </a:p>
        </p:txBody>
      </p:sp>
      <p:sp>
        <p:nvSpPr>
          <p:cNvPr id="28" name="Line 27"/>
          <p:cNvSpPr>
            <a:spLocks noChangeShapeType="1"/>
          </p:cNvSpPr>
          <p:nvPr/>
        </p:nvSpPr>
        <p:spPr bwMode="auto">
          <a:xfrm flipH="1">
            <a:off x="-1588" y="-228600"/>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9" name="Line 27"/>
          <p:cNvSpPr>
            <a:spLocks noChangeShapeType="1"/>
          </p:cNvSpPr>
          <p:nvPr/>
        </p:nvSpPr>
        <p:spPr bwMode="auto">
          <a:xfrm flipH="1">
            <a:off x="379413" y="-213122"/>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30" name="Line 42"/>
          <p:cNvSpPr>
            <a:spLocks noChangeShapeType="1"/>
          </p:cNvSpPr>
          <p:nvPr/>
        </p:nvSpPr>
        <p:spPr bwMode="auto">
          <a:xfrm rot="16200000" flipH="1">
            <a:off x="-228600" y="57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31" name="Text Box 50"/>
          <p:cNvSpPr txBox="1">
            <a:spLocks noChangeArrowheads="1"/>
          </p:cNvSpPr>
          <p:nvPr/>
        </p:nvSpPr>
        <p:spPr bwMode="auto">
          <a:xfrm>
            <a:off x="-896938" y="45244"/>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Arial" panose="020B0604020202020204" pitchFamily="34" charset="0"/>
                <a:cs typeface="Arial" panose="020B0604020202020204" pitchFamily="34" charset="0"/>
              </a:rPr>
              <a:t>10mm</a:t>
            </a:r>
          </a:p>
        </p:txBody>
      </p:sp>
      <p:sp>
        <p:nvSpPr>
          <p:cNvPr id="32"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33" name="Text Box 50"/>
          <p:cNvSpPr txBox="1">
            <a:spLocks noChangeArrowheads="1"/>
          </p:cNvSpPr>
          <p:nvPr/>
        </p:nvSpPr>
        <p:spPr bwMode="auto">
          <a:xfrm>
            <a:off x="9296401" y="45244"/>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10mm</a:t>
            </a:r>
          </a:p>
        </p:txBody>
      </p:sp>
      <p:sp>
        <p:nvSpPr>
          <p:cNvPr id="34" name="Text Box 50"/>
          <p:cNvSpPr txBox="1">
            <a:spLocks noChangeArrowheads="1"/>
          </p:cNvSpPr>
          <p:nvPr/>
        </p:nvSpPr>
        <p:spPr bwMode="auto">
          <a:xfrm>
            <a:off x="8704264" y="-400050"/>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10mm</a:t>
            </a:r>
          </a:p>
        </p:txBody>
      </p:sp>
      <p:sp>
        <p:nvSpPr>
          <p:cNvPr id="35" name="Line 27"/>
          <p:cNvSpPr>
            <a:spLocks noChangeShapeType="1"/>
          </p:cNvSpPr>
          <p:nvPr/>
        </p:nvSpPr>
        <p:spPr bwMode="auto">
          <a:xfrm flipH="1">
            <a:off x="8780463" y="-228600"/>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36" name="Line 27"/>
          <p:cNvSpPr>
            <a:spLocks noChangeShapeType="1"/>
          </p:cNvSpPr>
          <p:nvPr/>
        </p:nvSpPr>
        <p:spPr bwMode="auto">
          <a:xfrm flipH="1">
            <a:off x="9161463" y="-213122"/>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37" name="Text Box 80"/>
          <p:cNvSpPr txBox="1">
            <a:spLocks noChangeArrowheads="1"/>
          </p:cNvSpPr>
          <p:nvPr/>
        </p:nvSpPr>
        <p:spPr bwMode="auto">
          <a:xfrm>
            <a:off x="9644064" y="696516"/>
            <a:ext cx="3057525" cy="286232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Arial" panose="020B0604020202020204" pitchFamily="34" charset="0"/>
                <a:cs typeface="Arial" panose="020B0604020202020204" pitchFamily="34" charset="0"/>
              </a:rPr>
              <a:t>GUIDE FONT SIZES</a:t>
            </a: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GENERAL SLIDE TITLE: 28pt</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(Optional SLIDE SUB-TITLE: 26pt)</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1ST LEVEL BULLET: 22pt</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SUB-BULLETS: 20pt</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BODY COPY/TEXT BOX: 18pt</a:t>
            </a: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PRESENTATION SLIDE TITLE: 28pt</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PRESENTATION SLIDE SUB-TITLE: 22pt</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PRESENTATION SLIDE NAME: 18pt</a:t>
            </a: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PAGE NUMBER, DATE, FOOTER: 8pt</a:t>
            </a: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ALL FONT TYPEFACE TO BE IN VERDANA</a:t>
            </a: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p:txBody>
      </p:sp>
      <p:sp>
        <p:nvSpPr>
          <p:cNvPr id="38" name="Text Box 50"/>
          <p:cNvSpPr txBox="1">
            <a:spLocks noChangeArrowheads="1"/>
          </p:cNvSpPr>
          <p:nvPr/>
        </p:nvSpPr>
        <p:spPr bwMode="auto">
          <a:xfrm>
            <a:off x="-838200" y="4902994"/>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10mm</a:t>
            </a:r>
          </a:p>
        </p:txBody>
      </p:sp>
      <p:sp>
        <p:nvSpPr>
          <p:cNvPr id="39" name="Text Box 29"/>
          <p:cNvSpPr txBox="1">
            <a:spLocks noChangeArrowheads="1"/>
          </p:cNvSpPr>
          <p:nvPr/>
        </p:nvSpPr>
        <p:spPr bwMode="auto">
          <a:xfrm>
            <a:off x="-1357313" y="1178719"/>
            <a:ext cx="1091966"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Limit for content</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Do not exceed</a:t>
            </a:r>
          </a:p>
        </p:txBody>
      </p:sp>
      <p:sp>
        <p:nvSpPr>
          <p:cNvPr id="40" name="Text Box 29"/>
          <p:cNvSpPr txBox="1">
            <a:spLocks noChangeArrowheads="1"/>
          </p:cNvSpPr>
          <p:nvPr/>
        </p:nvSpPr>
        <p:spPr bwMode="auto">
          <a:xfrm>
            <a:off x="-1689100" y="535781"/>
            <a:ext cx="1005403"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Limit for title</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Do not exceed</a:t>
            </a:r>
          </a:p>
        </p:txBody>
      </p:sp>
      <p:sp>
        <p:nvSpPr>
          <p:cNvPr id="41" name="Line 42"/>
          <p:cNvSpPr>
            <a:spLocks noChangeShapeType="1"/>
          </p:cNvSpPr>
          <p:nvPr/>
        </p:nvSpPr>
        <p:spPr bwMode="auto">
          <a:xfrm rot="16200000" flipH="1">
            <a:off x="-228600" y="78938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42" name="Line 44"/>
          <p:cNvSpPr>
            <a:spLocks noChangeShapeType="1"/>
          </p:cNvSpPr>
          <p:nvPr/>
        </p:nvSpPr>
        <p:spPr bwMode="auto">
          <a:xfrm rot="10800000" flipH="1">
            <a:off x="-500063" y="321469"/>
            <a:ext cx="0" cy="642938"/>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43" name="Line 46"/>
          <p:cNvSpPr>
            <a:spLocks noChangeShapeType="1"/>
          </p:cNvSpPr>
          <p:nvPr/>
        </p:nvSpPr>
        <p:spPr bwMode="auto">
          <a:xfrm rot="16200000" flipH="1">
            <a:off x="-250031" y="714375"/>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44" name="Text Box 47"/>
          <p:cNvSpPr txBox="1">
            <a:spLocks noChangeArrowheads="1"/>
          </p:cNvSpPr>
          <p:nvPr/>
        </p:nvSpPr>
        <p:spPr bwMode="auto">
          <a:xfrm rot="16200000">
            <a:off x="-536172" y="581145"/>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Arial" panose="020B0604020202020204" pitchFamily="34" charset="0"/>
                <a:cs typeface="Arial" panose="020B0604020202020204" pitchFamily="34" charset="0"/>
              </a:rPr>
              <a:t>25mm</a:t>
            </a:r>
          </a:p>
        </p:txBody>
      </p:sp>
      <p:sp>
        <p:nvSpPr>
          <p:cNvPr id="2" name="Title 1"/>
          <p:cNvSpPr>
            <a:spLocks noGrp="1"/>
          </p:cNvSpPr>
          <p:nvPr>
            <p:ph type="title"/>
          </p:nvPr>
        </p:nvSpPr>
        <p:spPr>
          <a:xfrm>
            <a:off x="360364" y="270272"/>
            <a:ext cx="8423275" cy="694134"/>
          </a:xfrm>
          <a:prstGeom prst="rect">
            <a:avLst/>
          </a:prstGeo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Text Placeholder 2"/>
          <p:cNvSpPr>
            <a:spLocks noGrp="1"/>
          </p:cNvSpPr>
          <p:nvPr>
            <p:ph type="body" idx="1"/>
          </p:nvPr>
        </p:nvSpPr>
        <p:spPr>
          <a:xfrm>
            <a:off x="357158" y="1017974"/>
            <a:ext cx="4000528" cy="533400"/>
          </a:xfrm>
          <a:prstGeom prst="rect">
            <a:avLst/>
          </a:prstGeom>
        </p:spPr>
        <p:txBody>
          <a:bodyPr anchor="b"/>
          <a:lstStyle>
            <a:lvl1pPr marL="0" indent="0">
              <a:buNone/>
              <a:defRPr sz="22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57158" y="1607338"/>
            <a:ext cx="4000528" cy="2987285"/>
          </a:xfrm>
          <a:prstGeom prst="rect">
            <a:avLst/>
          </a:prstGeom>
        </p:spPr>
        <p:txBody>
          <a:bodyPr/>
          <a:lstStyle>
            <a:lvl1pPr>
              <a:defRPr sz="2200">
                <a:latin typeface="Arial" panose="020B0604020202020204" pitchFamily="34" charset="0"/>
                <a:cs typeface="Arial" panose="020B0604020202020204" pitchFamily="34" charset="0"/>
              </a:defRPr>
            </a:lvl1pPr>
            <a:lvl2pPr>
              <a:buClr>
                <a:srgbClr val="00BCFF"/>
              </a:buClr>
              <a:defRPr sz="2000">
                <a:solidFill>
                  <a:schemeClr val="tx1"/>
                </a:solidFill>
                <a:latin typeface="Arial" panose="020B0604020202020204" pitchFamily="34" charset="0"/>
                <a:cs typeface="Arial" panose="020B0604020202020204" pitchFamily="34" charset="0"/>
              </a:defRPr>
            </a:lvl2pPr>
            <a:lvl3pPr>
              <a:buClr>
                <a:srgbClr val="00BCFF"/>
              </a:buClr>
              <a:defRPr sz="2000">
                <a:solidFill>
                  <a:schemeClr val="tx1"/>
                </a:solidFill>
                <a:latin typeface="Arial" panose="020B0604020202020204" pitchFamily="34" charset="0"/>
                <a:cs typeface="Arial" panose="020B0604020202020204" pitchFamily="34" charset="0"/>
              </a:defRPr>
            </a:lvl3pPr>
            <a:lvl4pPr>
              <a:buClr>
                <a:srgbClr val="00BCFF"/>
              </a:buClr>
              <a:defRPr sz="2000">
                <a:solidFill>
                  <a:schemeClr val="tx1"/>
                </a:solidFill>
                <a:latin typeface="Arial" panose="020B0604020202020204" pitchFamily="34" charset="0"/>
                <a:cs typeface="Arial" panose="020B0604020202020204" pitchFamily="34" charset="0"/>
              </a:defRPr>
            </a:lvl4pPr>
            <a:lvl5pPr>
              <a:buClr>
                <a:srgbClr val="00BCFF"/>
              </a:buClr>
              <a:defRPr sz="2000">
                <a:solidFill>
                  <a:schemeClr val="tx1"/>
                </a:solidFill>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4"/>
          <p:cNvSpPr>
            <a:spLocks noGrp="1"/>
          </p:cNvSpPr>
          <p:nvPr>
            <p:ph type="body" sz="quarter" idx="3"/>
          </p:nvPr>
        </p:nvSpPr>
        <p:spPr>
          <a:xfrm>
            <a:off x="4500563" y="1017974"/>
            <a:ext cx="4286281" cy="533400"/>
          </a:xfrm>
          <a:prstGeom prst="rect">
            <a:avLst/>
          </a:prstGeom>
        </p:spPr>
        <p:txBody>
          <a:bodyPr anchor="b"/>
          <a:lstStyle>
            <a:lvl1pPr marL="0" indent="0">
              <a:buNone/>
              <a:defRPr sz="22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500563" y="1607338"/>
            <a:ext cx="4286280" cy="2987285"/>
          </a:xfrm>
          <a:prstGeom prst="rect">
            <a:avLst/>
          </a:prstGeom>
        </p:spPr>
        <p:txBody>
          <a:bodyPr/>
          <a:lstStyle>
            <a:lvl1pPr>
              <a:defRPr sz="2200">
                <a:latin typeface="Arial" panose="020B0604020202020204" pitchFamily="34" charset="0"/>
                <a:cs typeface="Arial" panose="020B0604020202020204" pitchFamily="34" charset="0"/>
              </a:defRPr>
            </a:lvl1pPr>
            <a:lvl2pPr>
              <a:buClr>
                <a:srgbClr val="00BCFF"/>
              </a:buClr>
              <a:defRPr sz="2000">
                <a:solidFill>
                  <a:schemeClr val="tx1"/>
                </a:solidFill>
                <a:latin typeface="Arial" panose="020B0604020202020204" pitchFamily="34" charset="0"/>
                <a:cs typeface="Arial" panose="020B0604020202020204" pitchFamily="34" charset="0"/>
              </a:defRPr>
            </a:lvl2pPr>
            <a:lvl3pPr>
              <a:buClr>
                <a:srgbClr val="00BCFF"/>
              </a:buClr>
              <a:defRPr sz="2000">
                <a:solidFill>
                  <a:schemeClr val="tx1"/>
                </a:solidFill>
                <a:latin typeface="Arial" panose="020B0604020202020204" pitchFamily="34" charset="0"/>
                <a:cs typeface="Arial" panose="020B0604020202020204" pitchFamily="34" charset="0"/>
              </a:defRPr>
            </a:lvl3pPr>
            <a:lvl4pPr>
              <a:buClr>
                <a:srgbClr val="00BCFF"/>
              </a:buClr>
              <a:defRPr sz="2000">
                <a:solidFill>
                  <a:schemeClr val="tx1"/>
                </a:solidFill>
                <a:latin typeface="Arial" panose="020B0604020202020204" pitchFamily="34" charset="0"/>
                <a:cs typeface="Arial" panose="020B0604020202020204" pitchFamily="34" charset="0"/>
              </a:defRPr>
            </a:lvl4pPr>
            <a:lvl5pPr>
              <a:buClr>
                <a:srgbClr val="00BCFF"/>
              </a:buClr>
              <a:defRPr sz="2000">
                <a:solidFill>
                  <a:schemeClr val="tx1"/>
                </a:solidFill>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5" name="Date Placeholder 6"/>
          <p:cNvSpPr>
            <a:spLocks noGrp="1"/>
          </p:cNvSpPr>
          <p:nvPr>
            <p:ph type="dt" sz="half" idx="10"/>
          </p:nvPr>
        </p:nvSpPr>
        <p:spPr>
          <a:xfrm>
            <a:off x="1000126" y="4707731"/>
            <a:ext cx="1071563" cy="167879"/>
          </a:xfrm>
          <a:prstGeom prst="rect">
            <a:avLst/>
          </a:prstGeom>
        </p:spPr>
        <p:txBody>
          <a:bodyPr/>
          <a:lstStyle>
            <a:lvl1pPr>
              <a:defRPr>
                <a:latin typeface="Arial" panose="020B0604020202020204" pitchFamily="34" charset="0"/>
                <a:cs typeface="Arial" panose="020B0604020202020204" pitchFamily="34" charset="0"/>
              </a:defRPr>
            </a:lvl1pPr>
          </a:lstStyle>
          <a:p>
            <a:pPr>
              <a:defRPr/>
            </a:pPr>
            <a:fld id="{4775F424-BEDA-4AB2-940F-B0FEA3156579}" type="datetimeFigureOut">
              <a:rPr lang="en-US" smtClean="0"/>
              <a:pPr>
                <a:defRPr/>
              </a:pPr>
              <a:t>5/13/2024</a:t>
            </a:fld>
            <a:endParaRPr lang="en-GB"/>
          </a:p>
        </p:txBody>
      </p:sp>
      <p:sp>
        <p:nvSpPr>
          <p:cNvPr id="46" name="Footer Placeholder 7"/>
          <p:cNvSpPr>
            <a:spLocks noGrp="1"/>
          </p:cNvSpPr>
          <p:nvPr>
            <p:ph type="ftr" sz="quarter" idx="11"/>
          </p:nvPr>
        </p:nvSpPr>
        <p:spPr>
          <a:xfrm>
            <a:off x="2071688" y="4707731"/>
            <a:ext cx="2786062" cy="167879"/>
          </a:xfrm>
          <a:prstGeom prst="rect">
            <a:avLst/>
          </a:prstGeom>
        </p:spPr>
        <p:txBody>
          <a:bodyPr/>
          <a:lstStyle>
            <a:lvl1pPr>
              <a:defRPr>
                <a:latin typeface="Arial" panose="020B0604020202020204" pitchFamily="34" charset="0"/>
                <a:cs typeface="Arial" panose="020B0604020202020204" pitchFamily="34" charset="0"/>
              </a:defRPr>
            </a:lvl1pPr>
          </a:lstStyle>
          <a:p>
            <a:pPr>
              <a:defRPr/>
            </a:pPr>
            <a:endParaRPr lang="en-GB"/>
          </a:p>
        </p:txBody>
      </p:sp>
      <p:sp>
        <p:nvSpPr>
          <p:cNvPr id="47" name="Slide Number Placeholder 8"/>
          <p:cNvSpPr>
            <a:spLocks noGrp="1"/>
          </p:cNvSpPr>
          <p:nvPr>
            <p:ph type="sldNum" sz="quarter" idx="12"/>
          </p:nvPr>
        </p:nvSpPr>
        <p:spPr>
          <a:xfrm>
            <a:off x="357188" y="4708922"/>
            <a:ext cx="571500" cy="166688"/>
          </a:xfrm>
          <a:prstGeom prst="rect">
            <a:avLst/>
          </a:prstGeom>
        </p:spPr>
        <p:txBody>
          <a:bodyPr/>
          <a:lstStyle>
            <a:lvl1pPr>
              <a:defRPr>
                <a:latin typeface="Arial" panose="020B0604020202020204" pitchFamily="34" charset="0"/>
                <a:cs typeface="Arial" panose="020B0604020202020204" pitchFamily="34" charset="0"/>
              </a:defRPr>
            </a:lvl1pPr>
          </a:lstStyle>
          <a:p>
            <a:pPr>
              <a:defRPr/>
            </a:pPr>
            <a:fld id="{A26DC9CA-5CB4-45E6-9506-18025BA60444}" type="slidenum">
              <a:rPr lang="en-GB" smtClean="0"/>
              <a:pPr>
                <a:defRPr/>
              </a:pPr>
              <a:t>‹#›</a:t>
            </a:fld>
            <a:endParaRPr lang="en-GB"/>
          </a:p>
        </p:txBody>
      </p:sp>
    </p:spTree>
    <p:extLst>
      <p:ext uri="{BB962C8B-B14F-4D97-AF65-F5344CB8AC3E}">
        <p14:creationId xmlns:p14="http://schemas.microsoft.com/office/powerpoint/2010/main" val="2865099522"/>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Content Placeholder 2"/>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89A8483-1002-4111-8DD5-170168876F5D}" type="datetimeFigureOut">
              <a:rPr lang="en-GB" smtClean="0"/>
              <a:t>13/05/2024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957270-5D13-4A3C-86B4-314646F68044}" type="slidenum">
              <a:rPr lang="en-GB" smtClean="0"/>
              <a:t>‹#›</a:t>
            </a:fld>
            <a:endParaRPr lang="en-GB"/>
          </a:p>
        </p:txBody>
      </p:sp>
    </p:spTree>
    <p:extLst>
      <p:ext uri="{BB962C8B-B14F-4D97-AF65-F5344CB8AC3E}">
        <p14:creationId xmlns:p14="http://schemas.microsoft.com/office/powerpoint/2010/main" val="3183343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49" r:id="rId6"/>
    <p:sldLayoutId id="2147483852" r:id="rId7"/>
    <p:sldLayoutId id="2147483853" r:id="rId8"/>
  </p:sldLayoutIdLst>
  <p:transition spd="slow">
    <p:fade/>
  </p:transition>
  <p:txStyles>
    <p:titleStyle>
      <a:lvl1pPr algn="l" rtl="0" eaLnBrk="0" fontAlgn="base" hangingPunct="0">
        <a:spcBef>
          <a:spcPct val="0"/>
        </a:spcBef>
        <a:spcAft>
          <a:spcPct val="0"/>
        </a:spcAft>
        <a:tabLst>
          <a:tab pos="4037013" algn="l"/>
        </a:tabLst>
        <a:defRPr sz="2800" kern="1200">
          <a:solidFill>
            <a:srgbClr val="4B63AE"/>
          </a:solidFill>
          <a:latin typeface="+mj-lt"/>
          <a:ea typeface="+mj-ea"/>
          <a:cs typeface="+mj-cs"/>
        </a:defRPr>
      </a:lvl1pPr>
      <a:lvl2pPr algn="l" rtl="0" eaLnBrk="0" fontAlgn="base" hangingPunct="0">
        <a:spcBef>
          <a:spcPct val="0"/>
        </a:spcBef>
        <a:spcAft>
          <a:spcPct val="0"/>
        </a:spcAft>
        <a:tabLst>
          <a:tab pos="4037013" algn="l"/>
        </a:tabLst>
        <a:defRPr sz="2800">
          <a:solidFill>
            <a:srgbClr val="4B63AE"/>
          </a:solidFill>
          <a:latin typeface="Verdana" pitchFamily="34" charset="0"/>
        </a:defRPr>
      </a:lvl2pPr>
      <a:lvl3pPr algn="l" rtl="0" eaLnBrk="0" fontAlgn="base" hangingPunct="0">
        <a:spcBef>
          <a:spcPct val="0"/>
        </a:spcBef>
        <a:spcAft>
          <a:spcPct val="0"/>
        </a:spcAft>
        <a:tabLst>
          <a:tab pos="4037013" algn="l"/>
        </a:tabLst>
        <a:defRPr sz="2800">
          <a:solidFill>
            <a:srgbClr val="4B63AE"/>
          </a:solidFill>
          <a:latin typeface="Verdana" pitchFamily="34" charset="0"/>
        </a:defRPr>
      </a:lvl3pPr>
      <a:lvl4pPr algn="l" rtl="0" eaLnBrk="0" fontAlgn="base" hangingPunct="0">
        <a:spcBef>
          <a:spcPct val="0"/>
        </a:spcBef>
        <a:spcAft>
          <a:spcPct val="0"/>
        </a:spcAft>
        <a:tabLst>
          <a:tab pos="4037013" algn="l"/>
        </a:tabLst>
        <a:defRPr sz="2800">
          <a:solidFill>
            <a:srgbClr val="4B63AE"/>
          </a:solidFill>
          <a:latin typeface="Verdana" pitchFamily="34" charset="0"/>
        </a:defRPr>
      </a:lvl4pPr>
      <a:lvl5pPr algn="l" rtl="0" eaLnBrk="0" fontAlgn="base" hangingPunct="0">
        <a:spcBef>
          <a:spcPct val="0"/>
        </a:spcBef>
        <a:spcAft>
          <a:spcPct val="0"/>
        </a:spcAft>
        <a:tabLst>
          <a:tab pos="4037013" algn="l"/>
        </a:tabLst>
        <a:defRPr sz="2800">
          <a:solidFill>
            <a:srgbClr val="4B63AE"/>
          </a:solidFill>
          <a:latin typeface="Verdana" pitchFamily="34" charset="0"/>
        </a:defRPr>
      </a:lvl5pPr>
      <a:lvl6pPr marL="457200" algn="l" rtl="0" eaLnBrk="1" fontAlgn="base" hangingPunct="1">
        <a:spcBef>
          <a:spcPct val="0"/>
        </a:spcBef>
        <a:spcAft>
          <a:spcPct val="0"/>
        </a:spcAft>
        <a:tabLst>
          <a:tab pos="4037013" algn="l"/>
        </a:tabLst>
        <a:defRPr sz="2800">
          <a:solidFill>
            <a:srgbClr val="0070C0"/>
          </a:solidFill>
          <a:latin typeface="Verdana" pitchFamily="34" charset="0"/>
        </a:defRPr>
      </a:lvl6pPr>
      <a:lvl7pPr marL="914400" algn="l" rtl="0" eaLnBrk="1" fontAlgn="base" hangingPunct="1">
        <a:spcBef>
          <a:spcPct val="0"/>
        </a:spcBef>
        <a:spcAft>
          <a:spcPct val="0"/>
        </a:spcAft>
        <a:tabLst>
          <a:tab pos="4037013" algn="l"/>
        </a:tabLst>
        <a:defRPr sz="2800">
          <a:solidFill>
            <a:srgbClr val="0070C0"/>
          </a:solidFill>
          <a:latin typeface="Verdana" pitchFamily="34" charset="0"/>
        </a:defRPr>
      </a:lvl7pPr>
      <a:lvl8pPr marL="1371600" algn="l" rtl="0" eaLnBrk="1" fontAlgn="base" hangingPunct="1">
        <a:spcBef>
          <a:spcPct val="0"/>
        </a:spcBef>
        <a:spcAft>
          <a:spcPct val="0"/>
        </a:spcAft>
        <a:tabLst>
          <a:tab pos="4037013" algn="l"/>
        </a:tabLst>
        <a:defRPr sz="2800">
          <a:solidFill>
            <a:srgbClr val="0070C0"/>
          </a:solidFill>
          <a:latin typeface="Verdana" pitchFamily="34" charset="0"/>
        </a:defRPr>
      </a:lvl8pPr>
      <a:lvl9pPr marL="1828800" algn="l" rtl="0" eaLnBrk="1" fontAlgn="base" hangingPunct="1">
        <a:spcBef>
          <a:spcPct val="0"/>
        </a:spcBef>
        <a:spcAft>
          <a:spcPct val="0"/>
        </a:spcAft>
        <a:tabLst>
          <a:tab pos="4037013" algn="l"/>
        </a:tabLst>
        <a:defRPr sz="2800">
          <a:solidFill>
            <a:srgbClr val="0070C0"/>
          </a:solidFill>
          <a:latin typeface="Verdana" pitchFamily="34" charset="0"/>
        </a:defRPr>
      </a:lvl9pPr>
    </p:titleStyle>
    <p:bodyStyle>
      <a:lvl1pPr marL="342900" indent="-615950" algn="l" rtl="0" eaLnBrk="0" fontAlgn="base" hangingPunct="0">
        <a:spcBef>
          <a:spcPct val="20000"/>
        </a:spcBef>
        <a:spcAft>
          <a:spcPct val="0"/>
        </a:spcAft>
        <a:buClr>
          <a:srgbClr val="4B63AE"/>
        </a:buClr>
        <a:buFont typeface="Arial" charset="0"/>
        <a:defRPr sz="2200" kern="1200">
          <a:solidFill>
            <a:schemeClr val="tx1"/>
          </a:solidFill>
          <a:latin typeface="+mn-lt"/>
          <a:ea typeface="+mn-ea"/>
          <a:cs typeface="+mn-cs"/>
        </a:defRPr>
      </a:lvl1pPr>
      <a:lvl2pPr marL="719138" indent="-261938"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xml"/><Relationship Id="rId6" Type="http://schemas.openxmlformats.org/officeDocument/2006/relationships/image" Target="../media/image4.jpeg"/><Relationship Id="rId5" Type="http://schemas.openxmlformats.org/officeDocument/2006/relationships/hyperlink" Target="mailto:jon.otter@gstt.nhs.uk"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4.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www.kingsfund.org.uk/projects/nhs-in-a-nutshell/trusts-deficit" TargetMode="Externa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8.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4.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4.xml.rels><?xml version="1.0" encoding="UTF-8" standalone="yes"?>
<Relationships xmlns="http://schemas.openxmlformats.org/package/2006/relationships"><Relationship Id="rId2" Type="http://schemas.openxmlformats.org/officeDocument/2006/relationships/hyperlink" Target="https://www.nhsemployers.org/~/media/Employers/Documents/SiteCollectionDocuments/PNA%20Guide%2020.pdf" TargetMode="Externa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hyperlink" Target="http://www.ajicjournal.org/article/S0196-6553(11)00585-2/abstract" TargetMode="External"/><Relationship Id="rId2" Type="http://schemas.openxmlformats.org/officeDocument/2006/relationships/hyperlink" Target="http://kfh.libraryservices.nhs.uk/high-profile-health-libraries/making-the-case-advocacy/building-a-business-case/" TargetMode="External"/><Relationship Id="rId1" Type="http://schemas.openxmlformats.org/officeDocument/2006/relationships/slideLayout" Target="../slideLayouts/slideLayout7.xml"/><Relationship Id="rId5" Type="http://schemas.openxmlformats.org/officeDocument/2006/relationships/hyperlink" Target="http://www.ajicjournal.org/article/S0196-6553(02)96399-6/abstract" TargetMode="External"/><Relationship Id="rId4" Type="http://schemas.openxmlformats.org/officeDocument/2006/relationships/hyperlink" Target="https://www.ncbi.nlm.nih.gov/pubmed/17933084"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xml"/><Relationship Id="rId6" Type="http://schemas.openxmlformats.org/officeDocument/2006/relationships/image" Target="../media/image4.jpeg"/><Relationship Id="rId5" Type="http://schemas.openxmlformats.org/officeDocument/2006/relationships/hyperlink" Target="mailto:jon.otter@gstt.nhs.uk" TargetMode="Externa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hyperlink" Target="https://www.nhsemployers.org/~/media/Employers/Documents/SiteCollectionDocuments/PNA%20Guide%2020.pdf" TargetMode="External"/><Relationship Id="rId1" Type="http://schemas.openxmlformats.org/officeDocument/2006/relationships/slideLayout" Target="../slideLayouts/slideLayout4.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5873" y="288925"/>
            <a:ext cx="4823714" cy="7248138"/>
          </a:xfrm>
          <a:prstGeom prst="rect">
            <a:avLst/>
          </a:prstGeom>
          <a:noFill/>
        </p:spPr>
        <p:txBody>
          <a:bodyPr wrap="square" rtlCol="0">
            <a:spAutoFit/>
          </a:bodyPr>
          <a:lstStyle/>
          <a:p>
            <a:r>
              <a:rPr lang="en-GB" sz="4050" b="1" dirty="0">
                <a:latin typeface="Arial" panose="020B0604020202020204" pitchFamily="34" charset="0"/>
                <a:cs typeface="Arial" panose="020B0604020202020204" pitchFamily="34" charset="0"/>
              </a:rPr>
              <a:t>Vascular access service development - and making the case for investment</a:t>
            </a:r>
            <a:endParaRPr lang="en-GB" sz="3300" b="1" dirty="0">
              <a:latin typeface="Arial" panose="020B0604020202020204" pitchFamily="34" charset="0"/>
              <a:cs typeface="Arial" panose="020B0604020202020204" pitchFamily="34" charset="0"/>
            </a:endParaRPr>
          </a:p>
          <a:p>
            <a:endParaRPr lang="en-GB" sz="3300" dirty="0">
              <a:latin typeface="Arial" panose="020B0604020202020204" pitchFamily="34" charset="0"/>
              <a:cs typeface="Arial" panose="020B0604020202020204" pitchFamily="34" charset="0"/>
            </a:endParaRPr>
          </a:p>
          <a:p>
            <a:endParaRPr lang="en-GB" sz="3300" dirty="0">
              <a:latin typeface="Arial" panose="020B0604020202020204" pitchFamily="34" charset="0"/>
              <a:cs typeface="Arial" panose="020B0604020202020204" pitchFamily="34" charset="0"/>
            </a:endParaRPr>
          </a:p>
          <a:p>
            <a:endParaRPr lang="en-GB" sz="3300" dirty="0">
              <a:latin typeface="Arial" panose="020B0604020202020204" pitchFamily="34" charset="0"/>
              <a:cs typeface="Arial" panose="020B0604020202020204" pitchFamily="34" charset="0"/>
            </a:endParaRPr>
          </a:p>
          <a:p>
            <a:endParaRPr lang="en-GB" sz="3300" dirty="0">
              <a:latin typeface="Arial" panose="020B0604020202020204" pitchFamily="34" charset="0"/>
              <a:cs typeface="Arial" panose="020B0604020202020204" pitchFamily="34" charset="0"/>
            </a:endParaRPr>
          </a:p>
          <a:p>
            <a:endParaRPr lang="en-GB" sz="3600" dirty="0">
              <a:latin typeface="Arial" panose="020B0604020202020204" pitchFamily="34" charset="0"/>
              <a:cs typeface="Arial" panose="020B0604020202020204" pitchFamily="34" charset="0"/>
            </a:endParaRPr>
          </a:p>
          <a:p>
            <a:endParaRPr lang="en-GB" sz="4050" dirty="0">
              <a:latin typeface="Arial" panose="020B0604020202020204" pitchFamily="34" charset="0"/>
              <a:cs typeface="Arial" panose="020B0604020202020204" pitchFamily="34" charset="0"/>
            </a:endParaRPr>
          </a:p>
          <a:p>
            <a:endParaRPr lang="en-GB" sz="2700" b="1" dirty="0">
              <a:latin typeface="Arial" pitchFamily="34" charset="0"/>
              <a:cs typeface="Arial" pitchFamily="34" charset="0"/>
            </a:endParaRPr>
          </a:p>
          <a:p>
            <a:endParaRPr lang="en-GB" sz="2700" b="1" dirty="0">
              <a:latin typeface="Arial" pitchFamily="34" charset="0"/>
              <a:cs typeface="Arial" pitchFamily="34" charset="0"/>
            </a:endParaRPr>
          </a:p>
        </p:txBody>
      </p:sp>
      <p:pic>
        <p:nvPicPr>
          <p:cNvPr id="1028" name="Picture 4" descr="Who Made That Twitter Bird? - The New York Tim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6259" y="4479552"/>
            <a:ext cx="357568" cy="25979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School of Improvement – Medical Educati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28376" y="4150425"/>
            <a:ext cx="2685245" cy="94289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Mail 5 Icon - Free Icon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677" y="4734772"/>
            <a:ext cx="172731" cy="17273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75874" y="3807613"/>
            <a:ext cx="7154662" cy="1169551"/>
          </a:xfrm>
          <a:prstGeom prst="rect">
            <a:avLst/>
          </a:prstGeom>
        </p:spPr>
        <p:txBody>
          <a:bodyPr wrap="square">
            <a:spAutoFit/>
          </a:bodyPr>
          <a:lstStyle/>
          <a:p>
            <a:r>
              <a:rPr lang="en-GB" sz="1400" dirty="0">
                <a:latin typeface="Arial" panose="020B0604020202020204" pitchFamily="34" charset="0"/>
                <a:cs typeface="Arial" panose="020B0604020202020204" pitchFamily="34" charset="0"/>
              </a:rPr>
              <a:t>Jon Otter PhD </a:t>
            </a:r>
            <a:r>
              <a:rPr lang="en-GB" sz="1400" dirty="0" err="1">
                <a:latin typeface="Arial" panose="020B0604020202020204" pitchFamily="34" charset="0"/>
                <a:cs typeface="Arial" panose="020B0604020202020204" pitchFamily="34" charset="0"/>
              </a:rPr>
              <a:t>FRCPath</a:t>
            </a:r>
            <a:r>
              <a:rPr lang="en-GB" sz="1400" dirty="0">
                <a:latin typeface="Arial" panose="020B0604020202020204" pitchFamily="34" charset="0"/>
                <a:cs typeface="Arial" panose="020B0604020202020204" pitchFamily="34" charset="0"/>
              </a:rPr>
              <a:t>,</a:t>
            </a:r>
          </a:p>
          <a:p>
            <a:r>
              <a:rPr lang="en-GB" sz="1400" dirty="0">
                <a:latin typeface="Arial" panose="020B0604020202020204" pitchFamily="34" charset="0"/>
                <a:cs typeface="Arial" panose="020B0604020202020204" pitchFamily="34" charset="0"/>
              </a:rPr>
              <a:t>Director of Infection Prevention and Control &amp; Consultant Clinical Scientist</a:t>
            </a:r>
          </a:p>
          <a:p>
            <a:r>
              <a:rPr lang="en-GB" sz="1400" dirty="0">
                <a:latin typeface="Arial" panose="020B0604020202020204" pitchFamily="34" charset="0"/>
                <a:cs typeface="Arial" panose="020B0604020202020204" pitchFamily="34" charset="0"/>
              </a:rPr>
              <a:t>Guy’s and St </a:t>
            </a:r>
            <a:r>
              <a:rPr lang="en-GB" sz="1400" dirty="0" err="1">
                <a:latin typeface="Arial" panose="020B0604020202020204" pitchFamily="34" charset="0"/>
                <a:cs typeface="Arial" panose="020B0604020202020204" pitchFamily="34" charset="0"/>
              </a:rPr>
              <a:t>Thomas’</a:t>
            </a:r>
            <a:r>
              <a:rPr lang="en-GB" sz="1400" dirty="0">
                <a:latin typeface="Arial" panose="020B0604020202020204" pitchFamily="34" charset="0"/>
                <a:cs typeface="Arial" panose="020B0604020202020204" pitchFamily="34" charset="0"/>
              </a:rPr>
              <a:t> NHS Foundation Trust</a:t>
            </a:r>
          </a:p>
          <a:p>
            <a:pPr marL="268281" indent="-268281"/>
            <a:r>
              <a:rPr lang="en-GB" sz="1400" dirty="0">
                <a:latin typeface="Arial" panose="020B0604020202020204" pitchFamily="34" charset="0"/>
                <a:cs typeface="Arial" panose="020B0604020202020204" pitchFamily="34" charset="0"/>
              </a:rPr>
              <a:t>	@</a:t>
            </a:r>
            <a:r>
              <a:rPr lang="en-GB" sz="1400" dirty="0" err="1">
                <a:latin typeface="Arial" pitchFamily="34" charset="0"/>
                <a:cs typeface="Arial" pitchFamily="34" charset="0"/>
              </a:rPr>
              <a:t>jonotter</a:t>
            </a:r>
            <a:endParaRPr lang="en-GB" sz="1400" dirty="0">
              <a:latin typeface="Arial" pitchFamily="34" charset="0"/>
              <a:cs typeface="Arial" pitchFamily="34" charset="0"/>
            </a:endParaRPr>
          </a:p>
          <a:p>
            <a:pPr marL="268281" indent="-268281">
              <a:buClr>
                <a:schemeClr val="bg1"/>
              </a:buClr>
            </a:pPr>
            <a:r>
              <a:rPr lang="en-GB" sz="1400" dirty="0">
                <a:latin typeface="Arial" pitchFamily="34" charset="0"/>
                <a:cs typeface="Arial" pitchFamily="34" charset="0"/>
              </a:rPr>
              <a:t>	</a:t>
            </a:r>
            <a:r>
              <a:rPr lang="en-GB" sz="1400" dirty="0">
                <a:latin typeface="Arial" pitchFamily="34" charset="0"/>
                <a:cs typeface="Arial" pitchFamily="34" charset="0"/>
                <a:hlinkClick r:id="rId5"/>
              </a:rPr>
              <a:t>jon.otter@gstt.nhs.uk</a:t>
            </a:r>
            <a:r>
              <a:rPr lang="en-GB" sz="1400" dirty="0">
                <a:latin typeface="Arial" pitchFamily="34" charset="0"/>
                <a:cs typeface="Arial" pitchFamily="34" charset="0"/>
              </a:rPr>
              <a:t>  </a:t>
            </a:r>
          </a:p>
        </p:txBody>
      </p:sp>
      <p:pic>
        <p:nvPicPr>
          <p:cNvPr id="8" name="Picture 6" descr="Hoe gebruik je een businesscase">
            <a:extLst>
              <a:ext uri="{FF2B5EF4-FFF2-40B4-BE49-F238E27FC236}">
                <a16:creationId xmlns:a16="http://schemas.microsoft.com/office/drawing/2014/main" id="{86E5E31E-E5D0-4D8D-92A8-034E0C92DA6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99588" y="574528"/>
            <a:ext cx="3849833" cy="3061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6293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438729977"/>
              </p:ext>
            </p:extLst>
          </p:nvPr>
        </p:nvGraphicFramePr>
        <p:xfrm>
          <a:off x="1547664" y="41151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44150524"/>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987358387"/>
              </p:ext>
            </p:extLst>
          </p:nvPr>
        </p:nvGraphicFramePr>
        <p:xfrm>
          <a:off x="1547664" y="41151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97926510"/>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60364" y="123478"/>
            <a:ext cx="8423275" cy="5334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lang="en-GB" sz="2800" dirty="0">
                <a:latin typeface="Arial" panose="020B0604020202020204" pitchFamily="34" charset="0"/>
                <a:ea typeface="+mj-ea"/>
                <a:cs typeface="Arial" panose="020B0604020202020204" pitchFamily="34" charset="0"/>
              </a:rPr>
              <a:t>The challenge</a:t>
            </a:r>
            <a:endParaRPr kumimoji="0" lang="en-GB" sz="2800" i="0" u="none" strike="noStrike" kern="1200" cap="none" spc="0" normalizeH="0" baseline="0" noProof="0" dirty="0">
              <a:ln>
                <a:noFill/>
              </a:ln>
              <a:effectLst/>
              <a:uLnTx/>
              <a:uFillTx/>
              <a:latin typeface="Arial" panose="020B0604020202020204" pitchFamily="34" charset="0"/>
              <a:ea typeface="+mj-ea"/>
              <a:cs typeface="Arial" panose="020B0604020202020204" pitchFamily="34" charset="0"/>
            </a:endParaRPr>
          </a:p>
        </p:txBody>
      </p:sp>
      <p:sp>
        <p:nvSpPr>
          <p:cNvPr id="3" name="TextBox 2"/>
          <p:cNvSpPr txBox="1"/>
          <p:nvPr/>
        </p:nvSpPr>
        <p:spPr>
          <a:xfrm>
            <a:off x="755576" y="915566"/>
            <a:ext cx="7704856" cy="3046988"/>
          </a:xfrm>
          <a:prstGeom prst="rect">
            <a:avLst/>
          </a:prstGeom>
          <a:noFill/>
        </p:spPr>
        <p:txBody>
          <a:bodyPr wrap="square" rtlCol="0">
            <a:spAutoFit/>
          </a:bodyPr>
          <a:lstStyle/>
          <a:p>
            <a:pPr algn="ctr"/>
            <a:r>
              <a:rPr lang="en-GB" sz="2400" i="1" dirty="0"/>
              <a:t>You already have a nurse-led vascular access service in an acute care setting, but you can’t keep up with referrals. Also, to complicate matters, Trust has merged with another, and the new part of the Trust doesn’t have a nurse-led vascular access service. Your mission is to write a business case to convince the Trust board to invest in expanding the existing service to meet current demand and cover the whole Trust…</a:t>
            </a:r>
          </a:p>
        </p:txBody>
      </p:sp>
    </p:spTree>
    <p:extLst>
      <p:ext uri="{BB962C8B-B14F-4D97-AF65-F5344CB8AC3E}">
        <p14:creationId xmlns:p14="http://schemas.microsoft.com/office/powerpoint/2010/main" val="124134973"/>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87624" y="339502"/>
            <a:ext cx="6768752" cy="4490596"/>
          </a:xfrm>
          <a:prstGeom prst="rect">
            <a:avLst/>
          </a:prstGeom>
        </p:spPr>
      </p:pic>
    </p:spTree>
    <p:extLst>
      <p:ext uri="{BB962C8B-B14F-4D97-AF65-F5344CB8AC3E}">
        <p14:creationId xmlns:p14="http://schemas.microsoft.com/office/powerpoint/2010/main" val="1864465198"/>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791126218"/>
              </p:ext>
            </p:extLst>
          </p:nvPr>
        </p:nvGraphicFramePr>
        <p:xfrm>
          <a:off x="1547664" y="41151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62957137"/>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95498738-E4B4-43C0-A85F-C9E4CD36414D}"/>
              </a:ext>
            </a:extLst>
          </p:cNvPr>
          <p:cNvGraphicFramePr/>
          <p:nvPr>
            <p:extLst>
              <p:ext uri="{D42A27DB-BD31-4B8C-83A1-F6EECF244321}">
                <p14:modId xmlns:p14="http://schemas.microsoft.com/office/powerpoint/2010/main" val="851009303"/>
              </p:ext>
            </p:extLst>
          </p:nvPr>
        </p:nvGraphicFramePr>
        <p:xfrm>
          <a:off x="1524000" y="77155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1">
            <a:extLst>
              <a:ext uri="{FF2B5EF4-FFF2-40B4-BE49-F238E27FC236}">
                <a16:creationId xmlns:a16="http://schemas.microsoft.com/office/drawing/2014/main" id="{F13797A7-2DEB-4A9E-ABA1-7ED06CF2B65A}"/>
              </a:ext>
            </a:extLst>
          </p:cNvPr>
          <p:cNvSpPr txBox="1">
            <a:spLocks/>
          </p:cNvSpPr>
          <p:nvPr/>
        </p:nvSpPr>
        <p:spPr>
          <a:xfrm>
            <a:off x="360364" y="123478"/>
            <a:ext cx="8423275" cy="5334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lang="en-GB" sz="2800" dirty="0">
                <a:latin typeface="Arial" panose="020B0604020202020204" pitchFamily="34" charset="0"/>
                <a:ea typeface="+mj-ea"/>
                <a:cs typeface="Arial" panose="020B0604020202020204" pitchFamily="34" charset="0"/>
              </a:rPr>
              <a:t>The cost of failure</a:t>
            </a:r>
            <a:endParaRPr kumimoji="0" lang="en-GB" sz="2800" i="0" u="none" strike="noStrike" kern="1200" cap="none" spc="0" normalizeH="0" baseline="0" noProof="0" dirty="0">
              <a:ln>
                <a:noFill/>
              </a:ln>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1654653672"/>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DCFB7A0-1B21-4BAE-8711-43F1334B6C0E}"/>
              </a:ext>
            </a:extLst>
          </p:cNvPr>
          <p:cNvPicPr>
            <a:picLocks noChangeAspect="1"/>
          </p:cNvPicPr>
          <p:nvPr/>
        </p:nvPicPr>
        <p:blipFill rotWithShape="1">
          <a:blip r:embed="rId2"/>
          <a:srcRect l="16137" t="23400" r="19289" b="16401"/>
          <a:stretch/>
        </p:blipFill>
        <p:spPr>
          <a:xfrm>
            <a:off x="251520" y="195486"/>
            <a:ext cx="8749160" cy="4587974"/>
          </a:xfrm>
          <a:prstGeom prst="rect">
            <a:avLst/>
          </a:prstGeom>
        </p:spPr>
      </p:pic>
    </p:spTree>
    <p:extLst>
      <p:ext uri="{BB962C8B-B14F-4D97-AF65-F5344CB8AC3E}">
        <p14:creationId xmlns:p14="http://schemas.microsoft.com/office/powerpoint/2010/main" val="309913243"/>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4C9D6-CFF4-4459-BD00-8ED6FF70613D}"/>
              </a:ext>
            </a:extLst>
          </p:cNvPr>
          <p:cNvSpPr txBox="1">
            <a:spLocks/>
          </p:cNvSpPr>
          <p:nvPr/>
        </p:nvSpPr>
        <p:spPr>
          <a:xfrm>
            <a:off x="360364" y="123478"/>
            <a:ext cx="8423275" cy="5334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kumimoji="0" lang="en-GB" sz="2800" i="0" u="none" strike="noStrike" kern="1200" cap="none" spc="0" normalizeH="0" baseline="0" noProof="0" dirty="0">
                <a:ln>
                  <a:noFill/>
                </a:ln>
                <a:effectLst/>
                <a:uLnTx/>
                <a:uFillTx/>
                <a:latin typeface="Arial" panose="020B0604020202020204" pitchFamily="34" charset="0"/>
                <a:ea typeface="+mj-ea"/>
                <a:cs typeface="Arial" panose="020B0604020202020204" pitchFamily="34" charset="0"/>
              </a:rPr>
              <a:t>Patient experience</a:t>
            </a:r>
          </a:p>
        </p:txBody>
      </p:sp>
      <p:sp>
        <p:nvSpPr>
          <p:cNvPr id="4" name="Rectangle 3">
            <a:extLst>
              <a:ext uri="{FF2B5EF4-FFF2-40B4-BE49-F238E27FC236}">
                <a16:creationId xmlns:a16="http://schemas.microsoft.com/office/drawing/2014/main" id="{C59D1800-531F-42CF-BE16-418612E57AFC}"/>
              </a:ext>
            </a:extLst>
          </p:cNvPr>
          <p:cNvSpPr/>
          <p:nvPr/>
        </p:nvSpPr>
        <p:spPr>
          <a:xfrm>
            <a:off x="215516" y="1059582"/>
            <a:ext cx="8712968" cy="2308324"/>
          </a:xfrm>
          <a:prstGeom prst="rect">
            <a:avLst/>
          </a:prstGeom>
        </p:spPr>
        <p:txBody>
          <a:bodyPr wrap="square">
            <a:spAutoFit/>
          </a:bodyPr>
          <a:lstStyle/>
          <a:p>
            <a:pPr marL="111125" marR="201295">
              <a:spcAft>
                <a:spcPts val="0"/>
              </a:spcAft>
            </a:pPr>
            <a:r>
              <a:rPr lang="en-GB" b="1" dirty="0">
                <a:latin typeface="Arial" panose="020B0604020202020204" pitchFamily="34" charset="0"/>
                <a:ea typeface="Times New Roman" panose="02020603050405020304" pitchFamily="18" charset="0"/>
                <a:cs typeface="Arial" panose="020B0604020202020204" pitchFamily="34" charset="0"/>
              </a:rPr>
              <a:t>Medical notes from an end of life cancer patient referred for a PICC:</a:t>
            </a:r>
            <a:endParaRPr lang="en-GB" dirty="0">
              <a:latin typeface="Arial" panose="020B0604020202020204" pitchFamily="34" charset="0"/>
              <a:ea typeface="Times New Roman" panose="02020603050405020304" pitchFamily="18" charset="0"/>
              <a:cs typeface="Times New Roman" panose="02020603050405020304" pitchFamily="18" charset="0"/>
            </a:endParaRPr>
          </a:p>
          <a:p>
            <a:pPr marL="111125" marR="201295">
              <a:spcAft>
                <a:spcPts val="0"/>
              </a:spcAft>
            </a:pPr>
            <a:r>
              <a:rPr lang="en-GB" i="1" dirty="0">
                <a:solidFill>
                  <a:srgbClr val="333333"/>
                </a:solidFill>
                <a:latin typeface="Arial" panose="020B0604020202020204" pitchFamily="34" charset="0"/>
                <a:ea typeface="Times New Roman" panose="02020603050405020304" pitchFamily="18" charset="0"/>
                <a:cs typeface="Arial" panose="020B0604020202020204" pitchFamily="34" charset="0"/>
              </a:rPr>
              <a:t>“A key source of distress for ****** is the pain and anxiety associated with multiple unsuccessful attempts to take bloods/ cannulate. She recognises the reasons for trying and has complied to her best ability but the pain and distress levels are now becoming overwhelming. She is aware of the plan for a PICC line this week and we are hopeful this will allow access to investigations and medications as needed without her having to undergo further distressing attempts.”</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50955625"/>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2992" t="22743" r="18790" b="24479"/>
          <a:stretch/>
        </p:blipFill>
        <p:spPr bwMode="auto">
          <a:xfrm>
            <a:off x="971600" y="699542"/>
            <a:ext cx="6552728" cy="4032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1"/>
          <p:cNvSpPr txBox="1">
            <a:spLocks/>
          </p:cNvSpPr>
          <p:nvPr/>
        </p:nvSpPr>
        <p:spPr>
          <a:xfrm>
            <a:off x="360364" y="123478"/>
            <a:ext cx="8423275" cy="5334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lang="en-GB" sz="2800" dirty="0">
                <a:latin typeface="Arial" panose="020B0604020202020204" pitchFamily="34" charset="0"/>
                <a:ea typeface="+mj-ea"/>
                <a:cs typeface="Arial" panose="020B0604020202020204" pitchFamily="34" charset="0"/>
              </a:rPr>
              <a:t>The cost of expensive HCAI</a:t>
            </a:r>
            <a:endParaRPr kumimoji="0" lang="en-GB" sz="2800" i="0" u="none" strike="noStrike" kern="1200" cap="none" spc="0" normalizeH="0" baseline="0" noProof="0" dirty="0">
              <a:ln>
                <a:noFill/>
              </a:ln>
              <a:effectLst/>
              <a:uLnTx/>
              <a:uFillTx/>
              <a:latin typeface="Arial" panose="020B0604020202020204" pitchFamily="34" charset="0"/>
              <a:ea typeface="+mj-ea"/>
              <a:cs typeface="Arial" panose="020B0604020202020204" pitchFamily="34" charset="0"/>
            </a:endParaRPr>
          </a:p>
        </p:txBody>
      </p:sp>
      <p:sp>
        <p:nvSpPr>
          <p:cNvPr id="6" name="Rectangle 5"/>
          <p:cNvSpPr/>
          <p:nvPr/>
        </p:nvSpPr>
        <p:spPr>
          <a:xfrm>
            <a:off x="35496" y="4803998"/>
            <a:ext cx="7740352" cy="307777"/>
          </a:xfrm>
          <a:prstGeom prst="rect">
            <a:avLst/>
          </a:prstGeom>
        </p:spPr>
        <p:txBody>
          <a:bodyPr wrap="square">
            <a:spAutoFit/>
          </a:bodyPr>
          <a:lstStyle/>
          <a:p>
            <a:r>
              <a:rPr lang="en-GB" sz="1400" dirty="0">
                <a:latin typeface="Arial" panose="020B0604020202020204" pitchFamily="34" charset="0"/>
                <a:cs typeface="Arial" panose="020B0604020202020204" pitchFamily="34" charset="0"/>
              </a:rPr>
              <a:t>Cassini </a:t>
            </a:r>
            <a:r>
              <a:rPr lang="en-GB" sz="1400" i="1" dirty="0">
                <a:latin typeface="Arial" panose="020B0604020202020204" pitchFamily="34" charset="0"/>
                <a:cs typeface="Arial" panose="020B0604020202020204" pitchFamily="34" charset="0"/>
              </a:rPr>
              <a:t>et al</a:t>
            </a:r>
            <a:r>
              <a:rPr lang="en-GB" sz="1400" dirty="0">
                <a:latin typeface="Arial" panose="020B0604020202020204" pitchFamily="34" charset="0"/>
                <a:cs typeface="Arial" panose="020B0604020202020204" pitchFamily="34" charset="0"/>
              </a:rPr>
              <a:t>. </a:t>
            </a:r>
            <a:r>
              <a:rPr lang="en-GB" sz="1400" i="1" dirty="0" err="1">
                <a:latin typeface="Arial" panose="020B0604020202020204" pitchFamily="34" charset="0"/>
                <a:cs typeface="Arial" panose="020B0604020202020204" pitchFamily="34" charset="0"/>
              </a:rPr>
              <a:t>Plos</a:t>
            </a:r>
            <a:r>
              <a:rPr lang="en-GB" sz="1400" i="1" dirty="0">
                <a:latin typeface="Arial" panose="020B0604020202020204" pitchFamily="34" charset="0"/>
                <a:cs typeface="Arial" panose="020B0604020202020204" pitchFamily="34" charset="0"/>
              </a:rPr>
              <a:t> Med </a:t>
            </a:r>
            <a:r>
              <a:rPr lang="en-GB" sz="1400" dirty="0">
                <a:latin typeface="Arial" panose="020B0604020202020204" pitchFamily="34" charset="0"/>
                <a:cs typeface="Arial" panose="020B0604020202020204" pitchFamily="34" charset="0"/>
              </a:rPr>
              <a:t>2016.</a:t>
            </a:r>
          </a:p>
        </p:txBody>
      </p:sp>
    </p:spTree>
    <p:extLst>
      <p:ext uri="{BB962C8B-B14F-4D97-AF65-F5344CB8AC3E}">
        <p14:creationId xmlns:p14="http://schemas.microsoft.com/office/powerpoint/2010/main" val="340842200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6706" t="27916" r="34875" b="46875"/>
          <a:stretch/>
        </p:blipFill>
        <p:spPr bwMode="auto">
          <a:xfrm>
            <a:off x="0" y="2370175"/>
            <a:ext cx="6166340" cy="22747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251520" y="683280"/>
            <a:ext cx="8784976" cy="1815882"/>
          </a:xfrm>
          <a:prstGeom prst="rect">
            <a:avLst/>
          </a:prstGeom>
        </p:spPr>
        <p:txBody>
          <a:bodyPr wrap="square">
            <a:spAutoFit/>
          </a:bodyPr>
          <a:lstStyle/>
          <a:p>
            <a:pPr marL="214313" indent="-214313">
              <a:buFont typeface="Arial" panose="020B0604020202020204" pitchFamily="34" charset="0"/>
              <a:buChar char="•"/>
            </a:pPr>
            <a:r>
              <a:rPr lang="en-GB" sz="1600" dirty="0">
                <a:latin typeface="Arial" panose="020B0604020202020204" pitchFamily="34" charset="0"/>
                <a:cs typeface="Arial" panose="020B0604020202020204" pitchFamily="34" charset="0"/>
              </a:rPr>
              <a:t>The 2016 national PPS was a huge undertaking that included 48,312 patients from 88 NHS Trusts and 6 private hospitals. </a:t>
            </a:r>
          </a:p>
          <a:p>
            <a:pPr marL="214313" indent="-214313">
              <a:buFont typeface="Arial" panose="020B0604020202020204" pitchFamily="34" charset="0"/>
              <a:buChar char="•"/>
            </a:pPr>
            <a:r>
              <a:rPr lang="en-GB" sz="1600" dirty="0">
                <a:latin typeface="Arial" panose="020B0604020202020204" pitchFamily="34" charset="0"/>
                <a:cs typeface="Arial" panose="020B0604020202020204" pitchFamily="34" charset="0"/>
              </a:rPr>
              <a:t>7% of patients had an HCAI and 33% were on an antimicrobial.</a:t>
            </a:r>
          </a:p>
          <a:p>
            <a:pPr marL="214313" indent="-214313">
              <a:buFont typeface="Arial" panose="020B0604020202020204" pitchFamily="34" charset="0"/>
              <a:buChar char="•"/>
            </a:pPr>
            <a:r>
              <a:rPr lang="en-GB" sz="1600" dirty="0">
                <a:latin typeface="Arial" panose="020B0604020202020204" pitchFamily="34" charset="0"/>
                <a:cs typeface="Arial" panose="020B0604020202020204" pitchFamily="34" charset="0"/>
              </a:rPr>
              <a:t>Pneumonia was the most common HCAI (29%) followed by UTI (17%) then SSI (15); BSI (6.6%). </a:t>
            </a:r>
          </a:p>
          <a:p>
            <a:pPr marL="214313" indent="-214313">
              <a:buFont typeface="Arial" panose="020B0604020202020204" pitchFamily="34" charset="0"/>
              <a:buChar char="•"/>
            </a:pPr>
            <a:r>
              <a:rPr lang="en-GB" sz="1600" dirty="0">
                <a:latin typeface="Arial" panose="020B0604020202020204" pitchFamily="34" charset="0"/>
                <a:cs typeface="Arial" panose="020B0604020202020204" pitchFamily="34" charset="0"/>
              </a:rPr>
              <a:t>Prevalence of peripheral vascular cannula (43%), central venous catheters (7%), urinary catheters (20%), and intubation (2%). </a:t>
            </a:r>
          </a:p>
        </p:txBody>
      </p:sp>
      <p:sp>
        <p:nvSpPr>
          <p:cNvPr id="6" name="Rectangle 5"/>
          <p:cNvSpPr/>
          <p:nvPr/>
        </p:nvSpPr>
        <p:spPr>
          <a:xfrm>
            <a:off x="-396552" y="4515478"/>
            <a:ext cx="6318702" cy="300082"/>
          </a:xfrm>
          <a:prstGeom prst="rect">
            <a:avLst/>
          </a:prstGeom>
        </p:spPr>
        <p:txBody>
          <a:bodyPr wrap="square">
            <a:spAutoFit/>
          </a:bodyPr>
          <a:lstStyle/>
          <a:p>
            <a:pPr algn="ctr"/>
            <a:r>
              <a:rPr lang="en-GB" sz="1350" i="1" dirty="0">
                <a:latin typeface="Arial" panose="020B0604020202020204" pitchFamily="34" charset="0"/>
                <a:cs typeface="Arial" panose="020B0604020202020204" pitchFamily="34" charset="0"/>
              </a:rPr>
              <a:t>HCAI and antimicrobial use by speciality.</a:t>
            </a:r>
            <a:endParaRPr lang="en-GB" sz="1350" dirty="0">
              <a:latin typeface="Arial" panose="020B0604020202020204" pitchFamily="34" charset="0"/>
              <a:cs typeface="Arial" panose="020B0604020202020204" pitchFamily="34" charset="0"/>
            </a:endParaRPr>
          </a:p>
        </p:txBody>
      </p:sp>
      <p:sp>
        <p:nvSpPr>
          <p:cNvPr id="5" name="Title 1"/>
          <p:cNvSpPr txBox="1">
            <a:spLocks/>
          </p:cNvSpPr>
          <p:nvPr/>
        </p:nvSpPr>
        <p:spPr>
          <a:xfrm>
            <a:off x="1493659" y="195486"/>
            <a:ext cx="6317456" cy="400050"/>
          </a:xfrm>
          <a:prstGeom prst="rect">
            <a:avLst/>
          </a:prstGeom>
        </p:spPr>
        <p:txBody>
          <a:bodyPr/>
          <a:lstStyle/>
          <a:p>
            <a:pPr algn="ctr" eaLnBrk="0" hangingPunct="0">
              <a:tabLst>
                <a:tab pos="3027760" algn="l"/>
              </a:tabLst>
              <a:defRPr/>
            </a:pPr>
            <a:r>
              <a:rPr lang="en-GB" sz="2400" dirty="0">
                <a:latin typeface="Arial" panose="020B0604020202020204" pitchFamily="34" charset="0"/>
                <a:ea typeface="+mj-ea"/>
                <a:cs typeface="Arial" panose="020B0604020202020204" pitchFamily="34" charset="0"/>
              </a:rPr>
              <a:t>Prevalence of HCAI</a:t>
            </a:r>
          </a:p>
        </p:txBody>
      </p:sp>
      <p:sp>
        <p:nvSpPr>
          <p:cNvPr id="7" name="Rectangle 6"/>
          <p:cNvSpPr/>
          <p:nvPr/>
        </p:nvSpPr>
        <p:spPr>
          <a:xfrm>
            <a:off x="35496" y="4803998"/>
            <a:ext cx="5805264" cy="307777"/>
          </a:xfrm>
          <a:prstGeom prst="rect">
            <a:avLst/>
          </a:prstGeom>
        </p:spPr>
        <p:txBody>
          <a:bodyPr wrap="square">
            <a:spAutoFit/>
          </a:bodyPr>
          <a:lstStyle/>
          <a:p>
            <a:r>
              <a:rPr lang="en-GB" sz="1400" dirty="0">
                <a:latin typeface="Arial" panose="020B0604020202020204" pitchFamily="34" charset="0"/>
                <a:cs typeface="Arial" panose="020B0604020202020204" pitchFamily="34" charset="0"/>
              </a:rPr>
              <a:t>ESPAUR Report 2017.</a:t>
            </a:r>
          </a:p>
        </p:txBody>
      </p:sp>
      <p:sp>
        <p:nvSpPr>
          <p:cNvPr id="2" name="Rectangle 1">
            <a:extLst>
              <a:ext uri="{FF2B5EF4-FFF2-40B4-BE49-F238E27FC236}">
                <a16:creationId xmlns:a16="http://schemas.microsoft.com/office/drawing/2014/main" id="{0BE16727-D3F9-4354-8B64-E60C74A73475}"/>
              </a:ext>
            </a:extLst>
          </p:cNvPr>
          <p:cNvSpPr/>
          <p:nvPr/>
        </p:nvSpPr>
        <p:spPr>
          <a:xfrm>
            <a:off x="6012160" y="3156559"/>
            <a:ext cx="2604712" cy="830997"/>
          </a:xfrm>
          <a:prstGeom prst="rect">
            <a:avLst/>
          </a:prstGeom>
          <a:solidFill>
            <a:schemeClr val="bg1">
              <a:lumMod val="85000"/>
            </a:schemeClr>
          </a:solidFill>
        </p:spPr>
        <p:txBody>
          <a:bodyPr wrap="square">
            <a:spAutoFit/>
          </a:bodyPr>
          <a:lstStyle/>
          <a:p>
            <a:pPr algn="r"/>
            <a:r>
              <a:rPr lang="en-GB" sz="1600" b="1" dirty="0"/>
              <a:t>37% of ICU BSI episodes were catheter-related. European CDC, 2017</a:t>
            </a:r>
          </a:p>
        </p:txBody>
      </p:sp>
    </p:spTree>
    <p:extLst>
      <p:ext uri="{BB962C8B-B14F-4D97-AF65-F5344CB8AC3E}">
        <p14:creationId xmlns:p14="http://schemas.microsoft.com/office/powerpoint/2010/main" val="1042162312"/>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24617" y="127915"/>
            <a:ext cx="6894766" cy="400050"/>
          </a:xfrm>
          <a:prstGeom prst="rect">
            <a:avLst/>
          </a:prstGeom>
        </p:spPr>
        <p:txBody>
          <a:bodyPr/>
          <a:lstStyle/>
          <a:p>
            <a:pPr algn="ctr" eaLnBrk="0" hangingPunct="0">
              <a:tabLst>
                <a:tab pos="3027760" algn="l"/>
              </a:tabLst>
              <a:defRPr/>
            </a:pPr>
            <a:r>
              <a:rPr lang="en-GB" sz="2400" dirty="0">
                <a:latin typeface="Arial" panose="020B0604020202020204" pitchFamily="34" charset="0"/>
                <a:ea typeface="+mj-ea"/>
                <a:cs typeface="Arial" panose="020B0604020202020204" pitchFamily="34" charset="0"/>
              </a:rPr>
              <a:t>Risk factors for CVC-associated BSI in the ICU</a:t>
            </a:r>
          </a:p>
        </p:txBody>
      </p:sp>
      <p:sp>
        <p:nvSpPr>
          <p:cNvPr id="7" name="Rectangle 6"/>
          <p:cNvSpPr/>
          <p:nvPr/>
        </p:nvSpPr>
        <p:spPr>
          <a:xfrm>
            <a:off x="35496" y="4803998"/>
            <a:ext cx="5805264" cy="307777"/>
          </a:xfrm>
          <a:prstGeom prst="rect">
            <a:avLst/>
          </a:prstGeom>
        </p:spPr>
        <p:txBody>
          <a:bodyPr wrap="square">
            <a:spAutoFit/>
          </a:bodyPr>
          <a:lstStyle/>
          <a:p>
            <a:r>
              <a:rPr lang="en-GB" sz="1400" dirty="0">
                <a:latin typeface="Arial" panose="020B0604020202020204" pitchFamily="34" charset="0"/>
                <a:cs typeface="Arial" panose="020B0604020202020204" pitchFamily="34" charset="0"/>
              </a:rPr>
              <a:t>Huang et al. </a:t>
            </a:r>
            <a:r>
              <a:rPr lang="en-GB" sz="1400" dirty="0" err="1">
                <a:latin typeface="Arial" panose="020B0604020202020204" pitchFamily="34" charset="0"/>
                <a:cs typeface="Arial" panose="020B0604020202020204" pitchFamily="34" charset="0"/>
              </a:rPr>
              <a:t>Plos</a:t>
            </a:r>
            <a:r>
              <a:rPr lang="en-GB" sz="1400" dirty="0">
                <a:latin typeface="Arial" panose="020B0604020202020204" pitchFamily="34" charset="0"/>
                <a:cs typeface="Arial" panose="020B0604020202020204" pitchFamily="34" charset="0"/>
              </a:rPr>
              <a:t> One 2024.</a:t>
            </a:r>
          </a:p>
        </p:txBody>
      </p:sp>
      <p:sp>
        <p:nvSpPr>
          <p:cNvPr id="8" name="Rectangle 7">
            <a:extLst>
              <a:ext uri="{FF2B5EF4-FFF2-40B4-BE49-F238E27FC236}">
                <a16:creationId xmlns:a16="http://schemas.microsoft.com/office/drawing/2014/main" id="{4409B33A-3C56-4E39-93ED-05C0F6E53C2D}"/>
              </a:ext>
            </a:extLst>
          </p:cNvPr>
          <p:cNvSpPr/>
          <p:nvPr/>
        </p:nvSpPr>
        <p:spPr>
          <a:xfrm>
            <a:off x="899592" y="726634"/>
            <a:ext cx="8136904" cy="3877985"/>
          </a:xfrm>
          <a:prstGeom prst="rect">
            <a:avLst/>
          </a:prstGeom>
        </p:spPr>
        <p:txBody>
          <a:bodyPr wrap="square">
            <a:spAutoFit/>
          </a:bodyPr>
          <a:lstStyle/>
          <a:p>
            <a:r>
              <a:rPr lang="en-GB" sz="1600" dirty="0">
                <a:solidFill>
                  <a:srgbClr val="202020"/>
                </a:solidFill>
                <a:latin typeface="Helvetica" panose="020B0604020202020204" pitchFamily="34" charset="0"/>
              </a:rPr>
              <a:t>Modifiable factors: </a:t>
            </a:r>
          </a:p>
          <a:p>
            <a:pPr marL="285750" indent="-285750">
              <a:buFont typeface="Arial" panose="020B0604020202020204" pitchFamily="34" charset="0"/>
              <a:buChar char="•"/>
            </a:pPr>
            <a:r>
              <a:rPr lang="en-GB" sz="1600" dirty="0">
                <a:solidFill>
                  <a:srgbClr val="202020"/>
                </a:solidFill>
                <a:latin typeface="Helvetica" panose="020B0604020202020204" pitchFamily="34" charset="0"/>
              </a:rPr>
              <a:t>duration of catheterization (≥ 5d) (OR: 2.07, 95%CI: 1.41–3.03), </a:t>
            </a:r>
          </a:p>
          <a:p>
            <a:pPr marL="285750" indent="-285750">
              <a:buFont typeface="Arial" panose="020B0604020202020204" pitchFamily="34" charset="0"/>
              <a:buChar char="•"/>
            </a:pPr>
            <a:r>
              <a:rPr lang="en-GB" sz="1600" dirty="0">
                <a:solidFill>
                  <a:srgbClr val="202020"/>
                </a:solidFill>
                <a:latin typeface="Helvetica" panose="020B0604020202020204" pitchFamily="34" charset="0"/>
              </a:rPr>
              <a:t>duration of catheterization (≥ 7d) (OR: 3.62, 95%CI: 2.65–4.97), </a:t>
            </a:r>
          </a:p>
          <a:p>
            <a:pPr marL="285750" indent="-285750">
              <a:buFont typeface="Arial" panose="020B0604020202020204" pitchFamily="34" charset="0"/>
              <a:buChar char="•"/>
            </a:pPr>
            <a:r>
              <a:rPr lang="en-GB" sz="1600" dirty="0">
                <a:solidFill>
                  <a:srgbClr val="202020"/>
                </a:solidFill>
                <a:latin typeface="Helvetica" panose="020B0604020202020204" pitchFamily="34" charset="0"/>
              </a:rPr>
              <a:t>duration of catheterization (≥ 14d)(OR: 4.85, 95%CI: 3.35–7.01), </a:t>
            </a:r>
          </a:p>
          <a:p>
            <a:pPr marL="285750" indent="-285750">
              <a:buFont typeface="Arial" panose="020B0604020202020204" pitchFamily="34" charset="0"/>
              <a:buChar char="•"/>
            </a:pPr>
            <a:r>
              <a:rPr lang="en-GB" sz="1600" dirty="0">
                <a:solidFill>
                  <a:srgbClr val="202020"/>
                </a:solidFill>
                <a:latin typeface="Helvetica" panose="020B0604020202020204" pitchFamily="34" charset="0"/>
              </a:rPr>
              <a:t>total parenteral nutrition (OR: 2.27,95%CI: 1.56–3.29), </a:t>
            </a:r>
          </a:p>
          <a:p>
            <a:pPr marL="285750" indent="-285750">
              <a:buFont typeface="Arial" panose="020B0604020202020204" pitchFamily="34" charset="0"/>
              <a:buChar char="•"/>
            </a:pPr>
            <a:r>
              <a:rPr lang="en-GB" sz="1600" dirty="0">
                <a:solidFill>
                  <a:srgbClr val="202020"/>
                </a:solidFill>
                <a:latin typeface="Helvetica" panose="020B0604020202020204" pitchFamily="34" charset="0"/>
              </a:rPr>
              <a:t>use of multiple-lumen catheters(OR: 3.41, 95%CI: 2.27–5.11), </a:t>
            </a:r>
          </a:p>
          <a:p>
            <a:pPr marL="285750" indent="-285750">
              <a:buFont typeface="Arial" panose="020B0604020202020204" pitchFamily="34" charset="0"/>
              <a:buChar char="•"/>
            </a:pPr>
            <a:r>
              <a:rPr lang="en-GB" sz="1600" dirty="0">
                <a:solidFill>
                  <a:srgbClr val="202020"/>
                </a:solidFill>
                <a:latin typeface="Helvetica" panose="020B0604020202020204" pitchFamily="34" charset="0"/>
              </a:rPr>
              <a:t>times of tube indwelling (OR: 3.50, 95%CI: 2.93–4.17), </a:t>
            </a:r>
          </a:p>
          <a:p>
            <a:pPr marL="285750" indent="-285750">
              <a:buFont typeface="Arial" panose="020B0604020202020204" pitchFamily="34" charset="0"/>
              <a:buChar char="•"/>
            </a:pPr>
            <a:r>
              <a:rPr lang="en-GB" sz="1600" dirty="0">
                <a:solidFill>
                  <a:srgbClr val="202020"/>
                </a:solidFill>
                <a:latin typeface="Helvetica" panose="020B0604020202020204" pitchFamily="34" charset="0"/>
              </a:rPr>
              <a:t>length of ICU stay (OR: 4.05, 95%CI: 2.41–6.80), </a:t>
            </a:r>
          </a:p>
          <a:p>
            <a:pPr marL="285750" indent="-285750">
              <a:buFont typeface="Arial" panose="020B0604020202020204" pitchFamily="34" charset="0"/>
              <a:buChar char="•"/>
            </a:pPr>
            <a:r>
              <a:rPr lang="en-GB" sz="1600" dirty="0">
                <a:solidFill>
                  <a:srgbClr val="202020"/>
                </a:solidFill>
                <a:latin typeface="Helvetica" panose="020B0604020202020204" pitchFamily="34" charset="0"/>
              </a:rPr>
              <a:t>the position of indwelling(OR: 2.41, 95%CI: 2.03–2.85); </a:t>
            </a:r>
          </a:p>
          <a:p>
            <a:r>
              <a:rPr lang="en-GB" sz="1600" dirty="0">
                <a:solidFill>
                  <a:srgbClr val="202020"/>
                </a:solidFill>
                <a:latin typeface="Helvetica" panose="020B0604020202020204" pitchFamily="34" charset="0"/>
              </a:rPr>
              <a:t>Unmodifiable factors: </a:t>
            </a:r>
          </a:p>
          <a:p>
            <a:pPr marL="285750" indent="-285750">
              <a:buFont typeface="Arial" panose="020B0604020202020204" pitchFamily="34" charset="0"/>
              <a:buChar char="•"/>
            </a:pPr>
            <a:r>
              <a:rPr lang="en-GB" sz="1600" dirty="0">
                <a:solidFill>
                  <a:srgbClr val="202020"/>
                </a:solidFill>
                <a:latin typeface="Helvetica" panose="020B0604020202020204" pitchFamily="34" charset="0"/>
              </a:rPr>
              <a:t>APACHEII scores (OR: 1.84, 95%CI: 1.54–2.20), </a:t>
            </a:r>
          </a:p>
          <a:p>
            <a:pPr marL="285750" indent="-285750">
              <a:buFont typeface="Arial" panose="020B0604020202020204" pitchFamily="34" charset="0"/>
              <a:buChar char="•"/>
            </a:pPr>
            <a:r>
              <a:rPr lang="en-GB" sz="1600" dirty="0">
                <a:solidFill>
                  <a:srgbClr val="202020"/>
                </a:solidFill>
                <a:latin typeface="Helvetica" panose="020B0604020202020204" pitchFamily="34" charset="0"/>
              </a:rPr>
              <a:t>Age≥ 60 years old (OR: 2.19, 95%CI: 1.76–2.73), </a:t>
            </a:r>
          </a:p>
          <a:p>
            <a:pPr marL="285750" indent="-285750">
              <a:buFont typeface="Arial" panose="020B0604020202020204" pitchFamily="34" charset="0"/>
              <a:buChar char="•"/>
            </a:pPr>
            <a:r>
              <a:rPr lang="en-GB" sz="1600" dirty="0">
                <a:solidFill>
                  <a:srgbClr val="202020"/>
                </a:solidFill>
                <a:latin typeface="Helvetica" panose="020B0604020202020204" pitchFamily="34" charset="0"/>
              </a:rPr>
              <a:t>the extensive use of antibiotic (OR: 3.54, 95%CI: 1.65–7.61), </a:t>
            </a:r>
          </a:p>
          <a:p>
            <a:pPr marL="285750" indent="-285750">
              <a:buFont typeface="Arial" panose="020B0604020202020204" pitchFamily="34" charset="0"/>
              <a:buChar char="•"/>
            </a:pPr>
            <a:r>
              <a:rPr lang="en-GB" sz="1600" dirty="0">
                <a:solidFill>
                  <a:srgbClr val="202020"/>
                </a:solidFill>
                <a:latin typeface="Helvetica" panose="020B0604020202020204" pitchFamily="34" charset="0"/>
              </a:rPr>
              <a:t>Diabetes mellitus (OR: 3.06, 95%CI: 2.56–3.66), </a:t>
            </a:r>
          </a:p>
          <a:p>
            <a:pPr marL="285750" indent="-285750">
              <a:buFont typeface="Arial" panose="020B0604020202020204" pitchFamily="34" charset="0"/>
              <a:buChar char="•"/>
            </a:pPr>
            <a:r>
              <a:rPr lang="en-GB" sz="1600" dirty="0">
                <a:solidFill>
                  <a:srgbClr val="202020"/>
                </a:solidFill>
                <a:latin typeface="Helvetica" panose="020B0604020202020204" pitchFamily="34" charset="0"/>
              </a:rPr>
              <a:t>Immunosuppression (OR: 2.87, 95%CI: 2.08–3.95).</a:t>
            </a:r>
            <a:endParaRPr lang="en-GB" sz="1600" dirty="0"/>
          </a:p>
        </p:txBody>
      </p:sp>
    </p:spTree>
    <p:extLst>
      <p:ext uri="{BB962C8B-B14F-4D97-AF65-F5344CB8AC3E}">
        <p14:creationId xmlns:p14="http://schemas.microsoft.com/office/powerpoint/2010/main" val="303588523"/>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493659" y="195486"/>
            <a:ext cx="6317456" cy="400050"/>
          </a:xfrm>
          <a:prstGeom prst="rect">
            <a:avLst/>
          </a:prstGeom>
        </p:spPr>
        <p:txBody>
          <a:bodyPr/>
          <a:lstStyle/>
          <a:p>
            <a:pPr algn="ctr" eaLnBrk="0" hangingPunct="0">
              <a:tabLst>
                <a:tab pos="3027760" algn="l"/>
              </a:tabLst>
              <a:defRPr/>
            </a:pPr>
            <a:r>
              <a:rPr lang="en-GB" sz="2400" dirty="0">
                <a:latin typeface="Arial" panose="020B0604020202020204" pitchFamily="34" charset="0"/>
                <a:ea typeface="+mj-ea"/>
                <a:cs typeface="Arial" panose="020B0604020202020204" pitchFamily="34" charset="0"/>
              </a:rPr>
              <a:t>Clinical complications</a:t>
            </a:r>
          </a:p>
        </p:txBody>
      </p:sp>
      <p:sp>
        <p:nvSpPr>
          <p:cNvPr id="9" name="Rectangle 8">
            <a:extLst>
              <a:ext uri="{FF2B5EF4-FFF2-40B4-BE49-F238E27FC236}">
                <a16:creationId xmlns:a16="http://schemas.microsoft.com/office/drawing/2014/main" id="{AED4C368-9301-428D-AED0-BE521B77F453}"/>
              </a:ext>
            </a:extLst>
          </p:cNvPr>
          <p:cNvSpPr/>
          <p:nvPr/>
        </p:nvSpPr>
        <p:spPr>
          <a:xfrm>
            <a:off x="467544" y="699542"/>
            <a:ext cx="8064896" cy="338554"/>
          </a:xfrm>
          <a:prstGeom prst="rect">
            <a:avLst/>
          </a:prstGeom>
        </p:spPr>
        <p:txBody>
          <a:bodyPr wrap="square">
            <a:spAutoFit/>
          </a:bodyPr>
          <a:lstStyle/>
          <a:p>
            <a:pPr algn="ctr"/>
            <a:r>
              <a:rPr lang="en-GB" sz="1600" dirty="0"/>
              <a:t>Review and meta-analysis of peripheral IV failures.</a:t>
            </a:r>
          </a:p>
        </p:txBody>
      </p:sp>
      <p:sp>
        <p:nvSpPr>
          <p:cNvPr id="11" name="Rectangle 10">
            <a:extLst>
              <a:ext uri="{FF2B5EF4-FFF2-40B4-BE49-F238E27FC236}">
                <a16:creationId xmlns:a16="http://schemas.microsoft.com/office/drawing/2014/main" id="{136D3E2C-709C-415B-A050-FC86BC085B27}"/>
              </a:ext>
            </a:extLst>
          </p:cNvPr>
          <p:cNvSpPr/>
          <p:nvPr/>
        </p:nvSpPr>
        <p:spPr>
          <a:xfrm>
            <a:off x="35496" y="4825484"/>
            <a:ext cx="9550085" cy="338554"/>
          </a:xfrm>
          <a:prstGeom prst="rect">
            <a:avLst/>
          </a:prstGeom>
        </p:spPr>
        <p:txBody>
          <a:bodyPr wrap="square">
            <a:spAutoFit/>
          </a:bodyPr>
          <a:lstStyle/>
          <a:p>
            <a:r>
              <a:rPr lang="en-GB" sz="1600" dirty="0">
                <a:latin typeface="Arial" panose="020B0604020202020204" pitchFamily="34" charset="0"/>
                <a:cs typeface="Arial" panose="020B0604020202020204" pitchFamily="34" charset="0"/>
              </a:rPr>
              <a:t>Helm et al. Infusion Nursing Society 2015.</a:t>
            </a:r>
          </a:p>
        </p:txBody>
      </p:sp>
      <p:pic>
        <p:nvPicPr>
          <p:cNvPr id="2" name="Picture 1">
            <a:extLst>
              <a:ext uri="{FF2B5EF4-FFF2-40B4-BE49-F238E27FC236}">
                <a16:creationId xmlns:a16="http://schemas.microsoft.com/office/drawing/2014/main" id="{CEF73452-47FE-4B89-A2F3-46FF60A95364}"/>
              </a:ext>
            </a:extLst>
          </p:cNvPr>
          <p:cNvPicPr>
            <a:picLocks noChangeAspect="1"/>
          </p:cNvPicPr>
          <p:nvPr/>
        </p:nvPicPr>
        <p:blipFill rotWithShape="1">
          <a:blip r:embed="rId2"/>
          <a:srcRect l="21651" t="57000" r="52362" b="17800"/>
          <a:stretch/>
        </p:blipFill>
        <p:spPr>
          <a:xfrm>
            <a:off x="1403648" y="1275606"/>
            <a:ext cx="6153286" cy="3356338"/>
          </a:xfrm>
          <a:prstGeom prst="rect">
            <a:avLst/>
          </a:prstGeom>
        </p:spPr>
      </p:pic>
    </p:spTree>
    <p:extLst>
      <p:ext uri="{BB962C8B-B14F-4D97-AF65-F5344CB8AC3E}">
        <p14:creationId xmlns:p14="http://schemas.microsoft.com/office/powerpoint/2010/main" val="2355332968"/>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493659" y="195486"/>
            <a:ext cx="6317456" cy="400050"/>
          </a:xfrm>
          <a:prstGeom prst="rect">
            <a:avLst/>
          </a:prstGeom>
        </p:spPr>
        <p:txBody>
          <a:bodyPr/>
          <a:lstStyle/>
          <a:p>
            <a:pPr algn="ctr" eaLnBrk="0" hangingPunct="0">
              <a:tabLst>
                <a:tab pos="3027760" algn="l"/>
              </a:tabLst>
              <a:defRPr/>
            </a:pPr>
            <a:r>
              <a:rPr lang="en-GB" sz="2400" dirty="0">
                <a:latin typeface="Arial" panose="020B0604020202020204" pitchFamily="34" charset="0"/>
                <a:ea typeface="+mj-ea"/>
                <a:cs typeface="Arial" panose="020B0604020202020204" pitchFamily="34" charset="0"/>
              </a:rPr>
              <a:t>Clinical complications</a:t>
            </a:r>
          </a:p>
        </p:txBody>
      </p:sp>
      <p:sp>
        <p:nvSpPr>
          <p:cNvPr id="9" name="Rectangle 8">
            <a:extLst>
              <a:ext uri="{FF2B5EF4-FFF2-40B4-BE49-F238E27FC236}">
                <a16:creationId xmlns:a16="http://schemas.microsoft.com/office/drawing/2014/main" id="{AED4C368-9301-428D-AED0-BE521B77F453}"/>
              </a:ext>
            </a:extLst>
          </p:cNvPr>
          <p:cNvSpPr/>
          <p:nvPr/>
        </p:nvSpPr>
        <p:spPr>
          <a:xfrm>
            <a:off x="467544" y="699542"/>
            <a:ext cx="8064896" cy="584775"/>
          </a:xfrm>
          <a:prstGeom prst="rect">
            <a:avLst/>
          </a:prstGeom>
        </p:spPr>
        <p:txBody>
          <a:bodyPr wrap="square">
            <a:spAutoFit/>
          </a:bodyPr>
          <a:lstStyle/>
          <a:p>
            <a:pPr algn="ctr"/>
            <a:r>
              <a:rPr lang="en-GB" sz="1600" dirty="0"/>
              <a:t>Observational study of 1,428 peripheral intravenous cannula insertion among 368 adult patients hospitalised at the tertiary healthcare clinics, Serbia.</a:t>
            </a:r>
          </a:p>
        </p:txBody>
      </p:sp>
      <p:sp>
        <p:nvSpPr>
          <p:cNvPr id="11" name="Rectangle 10">
            <a:extLst>
              <a:ext uri="{FF2B5EF4-FFF2-40B4-BE49-F238E27FC236}">
                <a16:creationId xmlns:a16="http://schemas.microsoft.com/office/drawing/2014/main" id="{136D3E2C-709C-415B-A050-FC86BC085B27}"/>
              </a:ext>
            </a:extLst>
          </p:cNvPr>
          <p:cNvSpPr/>
          <p:nvPr/>
        </p:nvSpPr>
        <p:spPr>
          <a:xfrm>
            <a:off x="35496" y="4825484"/>
            <a:ext cx="9550085" cy="338554"/>
          </a:xfrm>
          <a:prstGeom prst="rect">
            <a:avLst/>
          </a:prstGeom>
        </p:spPr>
        <p:txBody>
          <a:bodyPr wrap="square">
            <a:spAutoFit/>
          </a:bodyPr>
          <a:lstStyle/>
          <a:p>
            <a:r>
              <a:rPr lang="en-GB" sz="1600" dirty="0" err="1">
                <a:latin typeface="Arial" panose="020B0604020202020204" pitchFamily="34" charset="0"/>
                <a:cs typeface="Arial" panose="020B0604020202020204" pitchFamily="34" charset="0"/>
              </a:rPr>
              <a:t>Simin</a:t>
            </a:r>
            <a:r>
              <a:rPr lang="en-GB" sz="1600" dirty="0">
                <a:latin typeface="Arial" panose="020B0604020202020204" pitchFamily="34" charset="0"/>
                <a:cs typeface="Arial" panose="020B0604020202020204" pitchFamily="34" charset="0"/>
              </a:rPr>
              <a:t> et al. J Clin Nursing 2019.</a:t>
            </a:r>
          </a:p>
        </p:txBody>
      </p:sp>
      <p:graphicFrame>
        <p:nvGraphicFramePr>
          <p:cNvPr id="13" name="Chart 12">
            <a:extLst>
              <a:ext uri="{FF2B5EF4-FFF2-40B4-BE49-F238E27FC236}">
                <a16:creationId xmlns:a16="http://schemas.microsoft.com/office/drawing/2014/main" id="{3344B1A2-82F9-4FC0-A7ED-F709B279E062}"/>
              </a:ext>
            </a:extLst>
          </p:cNvPr>
          <p:cNvGraphicFramePr/>
          <p:nvPr>
            <p:extLst>
              <p:ext uri="{D42A27DB-BD31-4B8C-83A1-F6EECF244321}">
                <p14:modId xmlns:p14="http://schemas.microsoft.com/office/powerpoint/2010/main" val="3880552843"/>
              </p:ext>
            </p:extLst>
          </p:nvPr>
        </p:nvGraphicFramePr>
        <p:xfrm>
          <a:off x="-108520" y="1388323"/>
          <a:ext cx="4272136" cy="3215427"/>
        </p:xfrm>
        <a:graphic>
          <a:graphicData uri="http://schemas.openxmlformats.org/drawingml/2006/chart">
            <c:chart xmlns:c="http://schemas.openxmlformats.org/drawingml/2006/chart" xmlns:r="http://schemas.openxmlformats.org/officeDocument/2006/relationships" r:id="rId3"/>
          </a:graphicData>
        </a:graphic>
      </p:graphicFrame>
      <p:sp>
        <p:nvSpPr>
          <p:cNvPr id="14" name="Rectangle 13">
            <a:extLst>
              <a:ext uri="{FF2B5EF4-FFF2-40B4-BE49-F238E27FC236}">
                <a16:creationId xmlns:a16="http://schemas.microsoft.com/office/drawing/2014/main" id="{C6552F32-AAD5-43DC-B2F0-F0B562EBBAD3}"/>
              </a:ext>
            </a:extLst>
          </p:cNvPr>
          <p:cNvSpPr/>
          <p:nvPr/>
        </p:nvSpPr>
        <p:spPr>
          <a:xfrm>
            <a:off x="4067944" y="2156491"/>
            <a:ext cx="4572000" cy="1754326"/>
          </a:xfrm>
          <a:prstGeom prst="rect">
            <a:avLst/>
          </a:prstGeom>
          <a:solidFill>
            <a:schemeClr val="bg1">
              <a:lumMod val="85000"/>
            </a:schemeClr>
          </a:solidFill>
        </p:spPr>
        <p:txBody>
          <a:bodyPr>
            <a:spAutoFit/>
          </a:bodyPr>
          <a:lstStyle/>
          <a:p>
            <a:r>
              <a:rPr lang="en-GB" dirty="0"/>
              <a:t>Significant risks associated with infiltration included: </a:t>
            </a:r>
          </a:p>
          <a:p>
            <a:pPr marL="285750" indent="-285750">
              <a:buFont typeface="Arial" panose="020B0604020202020204" pitchFamily="34" charset="0"/>
              <a:buChar char="•"/>
            </a:pPr>
            <a:r>
              <a:rPr lang="en-GB" dirty="0"/>
              <a:t>20‐gauge catheter</a:t>
            </a:r>
          </a:p>
          <a:p>
            <a:pPr marL="285750" indent="-285750">
              <a:buFont typeface="Arial" panose="020B0604020202020204" pitchFamily="34" charset="0"/>
              <a:buChar char="•"/>
            </a:pPr>
            <a:r>
              <a:rPr lang="en-GB" b="1" dirty="0"/>
              <a:t>two or more attempts at cannulation</a:t>
            </a:r>
          </a:p>
          <a:p>
            <a:pPr marL="285750" indent="-285750">
              <a:buFont typeface="Arial" panose="020B0604020202020204" pitchFamily="34" charset="0"/>
              <a:buChar char="•"/>
            </a:pPr>
            <a:r>
              <a:rPr lang="en-GB" dirty="0"/>
              <a:t>administration of a high‐risk solutions during the first day</a:t>
            </a:r>
          </a:p>
        </p:txBody>
      </p:sp>
    </p:spTree>
    <p:extLst>
      <p:ext uri="{BB962C8B-B14F-4D97-AF65-F5344CB8AC3E}">
        <p14:creationId xmlns:p14="http://schemas.microsoft.com/office/powerpoint/2010/main" val="3052885626"/>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493659" y="195486"/>
            <a:ext cx="6317456" cy="400050"/>
          </a:xfrm>
          <a:prstGeom prst="rect">
            <a:avLst/>
          </a:prstGeom>
        </p:spPr>
        <p:txBody>
          <a:bodyPr/>
          <a:lstStyle/>
          <a:p>
            <a:pPr algn="ctr" eaLnBrk="0" hangingPunct="0">
              <a:tabLst>
                <a:tab pos="3027760" algn="l"/>
              </a:tabLst>
              <a:defRPr/>
            </a:pPr>
            <a:r>
              <a:rPr lang="en-GB" sz="2400" dirty="0">
                <a:latin typeface="Arial" panose="020B0604020202020204" pitchFamily="34" charset="0"/>
                <a:ea typeface="+mj-ea"/>
                <a:cs typeface="Arial" panose="020B0604020202020204" pitchFamily="34" charset="0"/>
              </a:rPr>
              <a:t>Care delays and increased length of stay</a:t>
            </a:r>
          </a:p>
        </p:txBody>
      </p:sp>
      <p:pic>
        <p:nvPicPr>
          <p:cNvPr id="4" name="Picture 3">
            <a:extLst>
              <a:ext uri="{FF2B5EF4-FFF2-40B4-BE49-F238E27FC236}">
                <a16:creationId xmlns:a16="http://schemas.microsoft.com/office/drawing/2014/main" id="{B7DF4D32-7751-4D15-A383-D92265F931BB}"/>
              </a:ext>
            </a:extLst>
          </p:cNvPr>
          <p:cNvPicPr>
            <a:picLocks noChangeAspect="1"/>
          </p:cNvPicPr>
          <p:nvPr/>
        </p:nvPicPr>
        <p:blipFill rotWithShape="1">
          <a:blip r:embed="rId2"/>
          <a:srcRect l="20076" t="34600" r="52362" b="24800"/>
          <a:stretch/>
        </p:blipFill>
        <p:spPr>
          <a:xfrm>
            <a:off x="1526904" y="1222099"/>
            <a:ext cx="4464496" cy="3699154"/>
          </a:xfrm>
          <a:prstGeom prst="rect">
            <a:avLst/>
          </a:prstGeom>
        </p:spPr>
      </p:pic>
      <p:sp>
        <p:nvSpPr>
          <p:cNvPr id="6" name="TextBox 5">
            <a:extLst>
              <a:ext uri="{FF2B5EF4-FFF2-40B4-BE49-F238E27FC236}">
                <a16:creationId xmlns:a16="http://schemas.microsoft.com/office/drawing/2014/main" id="{2826F83B-F961-4E3E-86D7-AA5AB7E8C994}"/>
              </a:ext>
            </a:extLst>
          </p:cNvPr>
          <p:cNvSpPr txBox="1"/>
          <p:nvPr/>
        </p:nvSpPr>
        <p:spPr>
          <a:xfrm>
            <a:off x="287016" y="627534"/>
            <a:ext cx="8856984" cy="584775"/>
          </a:xfrm>
          <a:prstGeom prst="rect">
            <a:avLst/>
          </a:prstGeom>
          <a:noFill/>
        </p:spPr>
        <p:txBody>
          <a:bodyPr wrap="square" rtlCol="0">
            <a:spAutoFit/>
          </a:bodyPr>
          <a:lstStyle/>
          <a:p>
            <a:pPr algn="ctr"/>
            <a:r>
              <a:rPr lang="en-GB" sz="1600" dirty="0">
                <a:latin typeface="Arial" panose="020B0604020202020204" pitchFamily="34" charset="0"/>
                <a:cs typeface="Arial" panose="020B0604020202020204" pitchFamily="34" charset="0"/>
              </a:rPr>
              <a:t>Comparison of patients with difficult intravenous access (DIVA*) with “normal” patients; n = </a:t>
            </a:r>
            <a:r>
              <a:rPr lang="en-GB" sz="1600" dirty="0"/>
              <a:t>108,256 patients</a:t>
            </a:r>
            <a:r>
              <a:rPr lang="en-GB" sz="1600" dirty="0">
                <a:latin typeface="Arial" panose="020B0604020202020204" pitchFamily="34" charset="0"/>
                <a:cs typeface="Arial" panose="020B0604020202020204" pitchFamily="34" charset="0"/>
              </a:rPr>
              <a:t>. </a:t>
            </a:r>
          </a:p>
        </p:txBody>
      </p:sp>
      <p:sp>
        <p:nvSpPr>
          <p:cNvPr id="7" name="Rectangle 6">
            <a:extLst>
              <a:ext uri="{FF2B5EF4-FFF2-40B4-BE49-F238E27FC236}">
                <a16:creationId xmlns:a16="http://schemas.microsoft.com/office/drawing/2014/main" id="{5D6C5312-5F51-4683-A197-95FBDA8D8696}"/>
              </a:ext>
            </a:extLst>
          </p:cNvPr>
          <p:cNvSpPr/>
          <p:nvPr/>
        </p:nvSpPr>
        <p:spPr>
          <a:xfrm>
            <a:off x="-10751" y="4824673"/>
            <a:ext cx="3326039" cy="338554"/>
          </a:xfrm>
          <a:prstGeom prst="rect">
            <a:avLst/>
          </a:prstGeom>
        </p:spPr>
        <p:txBody>
          <a:bodyPr wrap="none">
            <a:spAutoFit/>
          </a:bodyPr>
          <a:lstStyle/>
          <a:p>
            <a:pPr algn="ctr"/>
            <a:r>
              <a:rPr lang="en-GB" sz="1600" dirty="0" err="1">
                <a:latin typeface="Arial" panose="020B0604020202020204" pitchFamily="34" charset="0"/>
                <a:cs typeface="Arial" panose="020B0604020202020204" pitchFamily="34" charset="0"/>
              </a:rPr>
              <a:t>Shokoohi</a:t>
            </a:r>
            <a:r>
              <a:rPr lang="en-GB" sz="1600" dirty="0">
                <a:latin typeface="Arial" panose="020B0604020202020204" pitchFamily="34" charset="0"/>
                <a:cs typeface="Arial" panose="020B0604020202020204" pitchFamily="34" charset="0"/>
              </a:rPr>
              <a:t> et al. JACEP Open 2020</a:t>
            </a:r>
          </a:p>
        </p:txBody>
      </p:sp>
      <p:sp>
        <p:nvSpPr>
          <p:cNvPr id="8" name="Rectangle 7">
            <a:extLst>
              <a:ext uri="{FF2B5EF4-FFF2-40B4-BE49-F238E27FC236}">
                <a16:creationId xmlns:a16="http://schemas.microsoft.com/office/drawing/2014/main" id="{913B9DD6-58AF-4057-A6B7-7FCAE36D4D15}"/>
              </a:ext>
            </a:extLst>
          </p:cNvPr>
          <p:cNvSpPr/>
          <p:nvPr/>
        </p:nvSpPr>
        <p:spPr>
          <a:xfrm>
            <a:off x="5796136" y="3524299"/>
            <a:ext cx="3275856" cy="1600438"/>
          </a:xfrm>
          <a:prstGeom prst="rect">
            <a:avLst/>
          </a:prstGeom>
        </p:spPr>
        <p:txBody>
          <a:bodyPr wrap="square">
            <a:spAutoFit/>
          </a:bodyPr>
          <a:lstStyle/>
          <a:p>
            <a:pPr algn="r"/>
            <a:r>
              <a:rPr lang="en-GB" sz="1400" dirty="0">
                <a:latin typeface="Arial" panose="020B0604020202020204" pitchFamily="34" charset="0"/>
                <a:cs typeface="Arial" panose="020B0604020202020204" pitchFamily="34" charset="0"/>
              </a:rPr>
              <a:t>* DIVA was defined as patients requiring ultrasound-guided intravenous access placed by physicians or advanced practice providers (APPs) as opposed to landmark-based intravenous placement by nurse</a:t>
            </a:r>
          </a:p>
        </p:txBody>
      </p:sp>
    </p:spTree>
    <p:extLst>
      <p:ext uri="{BB962C8B-B14F-4D97-AF65-F5344CB8AC3E}">
        <p14:creationId xmlns:p14="http://schemas.microsoft.com/office/powerpoint/2010/main" val="3128074627"/>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493659" y="195486"/>
            <a:ext cx="6317456" cy="400050"/>
          </a:xfrm>
          <a:prstGeom prst="rect">
            <a:avLst/>
          </a:prstGeom>
        </p:spPr>
        <p:txBody>
          <a:bodyPr/>
          <a:lstStyle/>
          <a:p>
            <a:pPr algn="ctr" eaLnBrk="0" hangingPunct="0">
              <a:tabLst>
                <a:tab pos="3027760" algn="l"/>
              </a:tabLst>
              <a:defRPr/>
            </a:pPr>
            <a:r>
              <a:rPr lang="en-GB" sz="2400" dirty="0">
                <a:latin typeface="Arial" panose="020B0604020202020204" pitchFamily="34" charset="0"/>
                <a:ea typeface="+mj-ea"/>
                <a:cs typeface="Arial" panose="020B0604020202020204" pitchFamily="34" charset="0"/>
              </a:rPr>
              <a:t>Sharps injuries</a:t>
            </a:r>
          </a:p>
        </p:txBody>
      </p:sp>
      <p:sp>
        <p:nvSpPr>
          <p:cNvPr id="4" name="Rectangle 3">
            <a:extLst>
              <a:ext uri="{FF2B5EF4-FFF2-40B4-BE49-F238E27FC236}">
                <a16:creationId xmlns:a16="http://schemas.microsoft.com/office/drawing/2014/main" id="{D3DE1DF8-C1A1-4A1A-8B2B-413F9BA5655E}"/>
              </a:ext>
            </a:extLst>
          </p:cNvPr>
          <p:cNvSpPr/>
          <p:nvPr/>
        </p:nvSpPr>
        <p:spPr>
          <a:xfrm>
            <a:off x="35496" y="4803998"/>
            <a:ext cx="9550085" cy="338554"/>
          </a:xfrm>
          <a:prstGeom prst="rect">
            <a:avLst/>
          </a:prstGeom>
        </p:spPr>
        <p:txBody>
          <a:bodyPr wrap="square">
            <a:spAutoFit/>
          </a:bodyPr>
          <a:lstStyle/>
          <a:p>
            <a:r>
              <a:rPr lang="en-GB" sz="1600" dirty="0">
                <a:latin typeface="Arial" panose="020B0604020202020204" pitchFamily="34" charset="0"/>
                <a:cs typeface="Arial" panose="020B0604020202020204" pitchFamily="34" charset="0"/>
              </a:rPr>
              <a:t>Abdo </a:t>
            </a:r>
            <a:r>
              <a:rPr lang="en-GB" sz="1600" dirty="0" err="1">
                <a:latin typeface="Arial" panose="020B0604020202020204" pitchFamily="34" charset="0"/>
                <a:cs typeface="Arial" panose="020B0604020202020204" pitchFamily="34" charset="0"/>
              </a:rPr>
              <a:t>Almoliky</a:t>
            </a:r>
            <a:r>
              <a:rPr lang="en-GB" sz="1600" dirty="0">
                <a:latin typeface="Arial" panose="020B0604020202020204" pitchFamily="34" charset="0"/>
                <a:cs typeface="Arial" panose="020B0604020202020204" pitchFamily="34" charset="0"/>
              </a:rPr>
              <a:t> et al. Sage Open Medicine 2024.</a:t>
            </a:r>
          </a:p>
        </p:txBody>
      </p:sp>
      <p:sp>
        <p:nvSpPr>
          <p:cNvPr id="7" name="Rectangle 6">
            <a:extLst>
              <a:ext uri="{FF2B5EF4-FFF2-40B4-BE49-F238E27FC236}">
                <a16:creationId xmlns:a16="http://schemas.microsoft.com/office/drawing/2014/main" id="{C473CCD8-BC2C-436D-BE31-D7531CD49D3B}"/>
              </a:ext>
            </a:extLst>
          </p:cNvPr>
          <p:cNvSpPr/>
          <p:nvPr/>
        </p:nvSpPr>
        <p:spPr>
          <a:xfrm>
            <a:off x="1619672" y="846170"/>
            <a:ext cx="5904656" cy="646331"/>
          </a:xfrm>
          <a:prstGeom prst="rect">
            <a:avLst/>
          </a:prstGeom>
          <a:solidFill>
            <a:schemeClr val="bg1">
              <a:lumMod val="85000"/>
            </a:schemeClr>
          </a:solidFill>
        </p:spPr>
        <p:txBody>
          <a:bodyPr wrap="square">
            <a:spAutoFit/>
          </a:bodyPr>
          <a:lstStyle/>
          <a:p>
            <a:r>
              <a:rPr lang="en-GB" dirty="0"/>
              <a:t>“46% of nurses reported at least one exposure per month during IV insertion.” Jagger et al. Nursing 2011.</a:t>
            </a:r>
          </a:p>
        </p:txBody>
      </p:sp>
      <p:pic>
        <p:nvPicPr>
          <p:cNvPr id="2" name="Picture 1">
            <a:extLst>
              <a:ext uri="{FF2B5EF4-FFF2-40B4-BE49-F238E27FC236}">
                <a16:creationId xmlns:a16="http://schemas.microsoft.com/office/drawing/2014/main" id="{F4ED542F-421F-4047-9A0A-63D8E6AC0163}"/>
              </a:ext>
            </a:extLst>
          </p:cNvPr>
          <p:cNvPicPr>
            <a:picLocks noChangeAspect="1"/>
          </p:cNvPicPr>
          <p:nvPr/>
        </p:nvPicPr>
        <p:blipFill rotWithShape="1">
          <a:blip r:embed="rId2"/>
          <a:srcRect l="1072" t="33201" r="38187" b="17800"/>
          <a:stretch/>
        </p:blipFill>
        <p:spPr>
          <a:xfrm>
            <a:off x="1493659" y="1743135"/>
            <a:ext cx="5760640" cy="2613978"/>
          </a:xfrm>
          <a:prstGeom prst="rect">
            <a:avLst/>
          </a:prstGeom>
        </p:spPr>
      </p:pic>
      <p:sp>
        <p:nvSpPr>
          <p:cNvPr id="8" name="TextBox 7">
            <a:extLst>
              <a:ext uri="{FF2B5EF4-FFF2-40B4-BE49-F238E27FC236}">
                <a16:creationId xmlns:a16="http://schemas.microsoft.com/office/drawing/2014/main" id="{E60B934B-D81E-4148-8C07-C9AD09FD4216}"/>
              </a:ext>
            </a:extLst>
          </p:cNvPr>
          <p:cNvSpPr txBox="1"/>
          <p:nvPr/>
        </p:nvSpPr>
        <p:spPr>
          <a:xfrm>
            <a:off x="35496" y="4321428"/>
            <a:ext cx="8856984" cy="338554"/>
          </a:xfrm>
          <a:prstGeom prst="rect">
            <a:avLst/>
          </a:prstGeom>
          <a:noFill/>
        </p:spPr>
        <p:txBody>
          <a:bodyPr wrap="square" rtlCol="0">
            <a:spAutoFit/>
          </a:bodyPr>
          <a:lstStyle/>
          <a:p>
            <a:pPr algn="ctr"/>
            <a:r>
              <a:rPr lang="en-GB" sz="1600" dirty="0">
                <a:latin typeface="Arial" panose="020B0604020202020204" pitchFamily="34" charset="0"/>
                <a:cs typeface="Arial" panose="020B0604020202020204" pitchFamily="34" charset="0"/>
              </a:rPr>
              <a:t>A survey of 151 nurses working in Taiz city, Yemen.</a:t>
            </a:r>
          </a:p>
        </p:txBody>
      </p:sp>
      <p:sp>
        <p:nvSpPr>
          <p:cNvPr id="9" name="Rectangle 8">
            <a:extLst>
              <a:ext uri="{FF2B5EF4-FFF2-40B4-BE49-F238E27FC236}">
                <a16:creationId xmlns:a16="http://schemas.microsoft.com/office/drawing/2014/main" id="{FB8E88D3-B9AA-46C2-9ACA-AF29E9ABE981}"/>
              </a:ext>
            </a:extLst>
          </p:cNvPr>
          <p:cNvSpPr/>
          <p:nvPr/>
        </p:nvSpPr>
        <p:spPr>
          <a:xfrm>
            <a:off x="1619672" y="2962644"/>
            <a:ext cx="5544616" cy="103293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99574026"/>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123478"/>
            <a:ext cx="8783639" cy="5334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lang="en-GB" sz="2800" dirty="0">
                <a:latin typeface="Arial" panose="020B0604020202020204" pitchFamily="34" charset="0"/>
                <a:ea typeface="+mj-ea"/>
                <a:cs typeface="Arial" panose="020B0604020202020204" pitchFamily="34" charset="0"/>
              </a:rPr>
              <a:t>Legal costs of vascular access failures</a:t>
            </a:r>
            <a:endParaRPr kumimoji="0" lang="en-GB" sz="2800" i="0" u="none" strike="noStrike" kern="1200" cap="none" spc="0" normalizeH="0" baseline="0" noProof="0" dirty="0">
              <a:ln>
                <a:noFill/>
              </a:ln>
              <a:effectLst/>
              <a:uLnTx/>
              <a:uFillTx/>
              <a:latin typeface="Arial" panose="020B0604020202020204" pitchFamily="34" charset="0"/>
              <a:ea typeface="+mj-ea"/>
              <a:cs typeface="Arial" panose="020B0604020202020204" pitchFamily="34" charset="0"/>
            </a:endParaRPr>
          </a:p>
        </p:txBody>
      </p:sp>
      <p:pic>
        <p:nvPicPr>
          <p:cNvPr id="7" name="Picture 6"/>
          <p:cNvPicPr>
            <a:picLocks noChangeAspect="1"/>
          </p:cNvPicPr>
          <p:nvPr/>
        </p:nvPicPr>
        <p:blipFill>
          <a:blip r:embed="rId3"/>
          <a:stretch>
            <a:fillRect/>
          </a:stretch>
        </p:blipFill>
        <p:spPr>
          <a:xfrm>
            <a:off x="467544" y="829109"/>
            <a:ext cx="3111859" cy="1742641"/>
          </a:xfrm>
          <a:prstGeom prst="rect">
            <a:avLst/>
          </a:prstGeom>
        </p:spPr>
      </p:pic>
      <p:sp>
        <p:nvSpPr>
          <p:cNvPr id="2" name="Rectangle 1">
            <a:extLst>
              <a:ext uri="{FF2B5EF4-FFF2-40B4-BE49-F238E27FC236}">
                <a16:creationId xmlns:a16="http://schemas.microsoft.com/office/drawing/2014/main" id="{87284F55-42E8-4D5B-AC65-6BA6376C23F5}"/>
              </a:ext>
            </a:extLst>
          </p:cNvPr>
          <p:cNvSpPr/>
          <p:nvPr/>
        </p:nvSpPr>
        <p:spPr>
          <a:xfrm>
            <a:off x="3779912" y="771550"/>
            <a:ext cx="4572000" cy="3416320"/>
          </a:xfrm>
          <a:prstGeom prst="rect">
            <a:avLst/>
          </a:prstGeom>
        </p:spPr>
        <p:txBody>
          <a:bodyPr>
            <a:spAutoFit/>
          </a:bodyPr>
          <a:lstStyle/>
          <a:p>
            <a:pPr marL="111125">
              <a:spcAft>
                <a:spcPts val="0"/>
              </a:spcAft>
            </a:pPr>
            <a:r>
              <a:rPr lang="en-GB" b="1" dirty="0">
                <a:latin typeface="Arial" panose="020B0604020202020204" pitchFamily="34" charset="0"/>
                <a:ea typeface="Calibri" panose="020F0502020204030204" pitchFamily="34" charset="0"/>
                <a:cs typeface="Arial" panose="020B0604020202020204" pitchFamily="34" charset="0"/>
              </a:rPr>
              <a:t>NHS Resolution report, “Did you know?  Extravasation”, Mar 2022</a:t>
            </a:r>
            <a:endParaRPr lang="en-GB" dirty="0">
              <a:latin typeface="Arial" panose="020B0604020202020204" pitchFamily="34" charset="0"/>
              <a:ea typeface="Times New Roman" panose="02020603050405020304" pitchFamily="18" charset="0"/>
              <a:cs typeface="Times New Roman" panose="02020603050405020304" pitchFamily="18" charset="0"/>
            </a:endParaRPr>
          </a:p>
          <a:p>
            <a:pPr marL="111125" marR="201930" indent="-8890">
              <a:spcAft>
                <a:spcPts val="0"/>
              </a:spcAft>
            </a:pPr>
            <a:r>
              <a:rPr lang="en-GB" i="1" dirty="0">
                <a:latin typeface="Arial" panose="020B0604020202020204" pitchFamily="34" charset="0"/>
                <a:ea typeface="Calibri" panose="020F0502020204030204" pitchFamily="34" charset="0"/>
                <a:cs typeface="Arial" panose="020B0604020202020204" pitchFamily="34" charset="0"/>
              </a:rPr>
              <a:t>“From 1 April 2010 until 1 December 2021 NHS Resolution received 467 claims relating to extravasation injuries.  Of those 467 claims, 214 have settled with damages and 112 have closed with nil damages. </a:t>
            </a:r>
            <a:r>
              <a:rPr lang="en-GB" b="1" i="1" u="sng" dirty="0">
                <a:latin typeface="Arial" panose="020B0604020202020204" pitchFamily="34" charset="0"/>
                <a:ea typeface="Calibri" panose="020F0502020204030204" pitchFamily="34" charset="0"/>
                <a:cs typeface="Arial" panose="020B0604020202020204" pitchFamily="34" charset="0"/>
              </a:rPr>
              <a:t>This has cost the National Health Service (NHS) 16 million pounds.</a:t>
            </a:r>
            <a:r>
              <a:rPr lang="en-GB" i="1" dirty="0">
                <a:latin typeface="Arial" panose="020B0604020202020204" pitchFamily="34" charset="0"/>
                <a:ea typeface="Calibri" panose="020F0502020204030204" pitchFamily="34" charset="0"/>
                <a:cs typeface="Arial" panose="020B0604020202020204" pitchFamily="34" charset="0"/>
              </a:rPr>
              <a:t> This includes payment for claimant legal costs, NHS legal costs and damages.”</a:t>
            </a:r>
            <a:endParaRPr lang="en-GB"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96291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123478"/>
            <a:ext cx="8783639" cy="5334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lang="en-GB" sz="2800" dirty="0">
                <a:latin typeface="Arial" panose="020B0604020202020204" pitchFamily="34" charset="0"/>
                <a:ea typeface="+mj-ea"/>
                <a:cs typeface="Arial" panose="020B0604020202020204" pitchFamily="34" charset="0"/>
              </a:rPr>
              <a:t>Legal costs of vascular access failures</a:t>
            </a:r>
            <a:endParaRPr kumimoji="0" lang="en-GB" sz="2800" i="0" u="none" strike="noStrike" kern="1200" cap="none" spc="0" normalizeH="0" baseline="0" noProof="0" dirty="0">
              <a:ln>
                <a:noFill/>
              </a:ln>
              <a:effectLst/>
              <a:uLnTx/>
              <a:uFillTx/>
              <a:latin typeface="Arial" panose="020B0604020202020204" pitchFamily="34" charset="0"/>
              <a:ea typeface="+mj-ea"/>
              <a:cs typeface="Arial" panose="020B0604020202020204" pitchFamily="34" charset="0"/>
            </a:endParaRPr>
          </a:p>
        </p:txBody>
      </p:sp>
      <p:pic>
        <p:nvPicPr>
          <p:cNvPr id="3074" name="Picture 2" descr="https://journals.plos.org/plosone/article/figure/image?size=large&amp;id=10.1371/journal.pone.0255020.t002">
            <a:extLst>
              <a:ext uri="{FF2B5EF4-FFF2-40B4-BE49-F238E27FC236}">
                <a16:creationId xmlns:a16="http://schemas.microsoft.com/office/drawing/2014/main" id="{0C92D548-B415-481F-B8E1-643E3B27F10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191" y="771550"/>
            <a:ext cx="8604448" cy="375847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F2FCF6D6-200F-41B6-8E34-6DBDCB437972}"/>
              </a:ext>
            </a:extLst>
          </p:cNvPr>
          <p:cNvSpPr/>
          <p:nvPr/>
        </p:nvSpPr>
        <p:spPr>
          <a:xfrm>
            <a:off x="35496" y="4803998"/>
            <a:ext cx="9612560" cy="338554"/>
          </a:xfrm>
          <a:prstGeom prst="rect">
            <a:avLst/>
          </a:prstGeom>
        </p:spPr>
        <p:txBody>
          <a:bodyPr wrap="square">
            <a:spAutoFit/>
          </a:bodyPr>
          <a:lstStyle/>
          <a:p>
            <a:r>
              <a:rPr lang="en-GB" sz="1600" dirty="0">
                <a:latin typeface="Arial" panose="020B0604020202020204" pitchFamily="34" charset="0"/>
                <a:cs typeface="Arial" panose="020B0604020202020204" pitchFamily="34" charset="0"/>
              </a:rPr>
              <a:t>Kim et al. </a:t>
            </a:r>
            <a:r>
              <a:rPr lang="en-GB" sz="1600" dirty="0" err="1">
                <a:latin typeface="Arial" panose="020B0604020202020204" pitchFamily="34" charset="0"/>
                <a:cs typeface="Arial" panose="020B0604020202020204" pitchFamily="34" charset="0"/>
              </a:rPr>
              <a:t>Plos</a:t>
            </a:r>
            <a:r>
              <a:rPr lang="en-GB" sz="1600" dirty="0">
                <a:latin typeface="Arial" panose="020B0604020202020204" pitchFamily="34" charset="0"/>
                <a:cs typeface="Arial" panose="020B0604020202020204" pitchFamily="34" charset="0"/>
              </a:rPr>
              <a:t> One 2021.</a:t>
            </a:r>
          </a:p>
        </p:txBody>
      </p:sp>
    </p:spTree>
    <p:extLst>
      <p:ext uri="{BB962C8B-B14F-4D97-AF65-F5344CB8AC3E}">
        <p14:creationId xmlns:p14="http://schemas.microsoft.com/office/powerpoint/2010/main" val="198310935"/>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3776923501"/>
              </p:ext>
            </p:extLst>
          </p:nvPr>
        </p:nvGraphicFramePr>
        <p:xfrm>
          <a:off x="1547664" y="41151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31388708"/>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F9E3655-9B5E-4392-834F-DA29765EF723}"/>
              </a:ext>
            </a:extLst>
          </p:cNvPr>
          <p:cNvPicPr>
            <a:picLocks noChangeAspect="1"/>
          </p:cNvPicPr>
          <p:nvPr/>
        </p:nvPicPr>
        <p:blipFill rotWithShape="1">
          <a:blip r:embed="rId2"/>
          <a:srcRect l="19288" t="22001" r="24012" b="17800"/>
          <a:stretch/>
        </p:blipFill>
        <p:spPr>
          <a:xfrm>
            <a:off x="755576" y="620977"/>
            <a:ext cx="7056784" cy="4214468"/>
          </a:xfrm>
          <a:prstGeom prst="rect">
            <a:avLst/>
          </a:prstGeom>
        </p:spPr>
      </p:pic>
      <p:sp>
        <p:nvSpPr>
          <p:cNvPr id="3" name="Title 1">
            <a:extLst>
              <a:ext uri="{FF2B5EF4-FFF2-40B4-BE49-F238E27FC236}">
                <a16:creationId xmlns:a16="http://schemas.microsoft.com/office/drawing/2014/main" id="{0E1AC5BB-BFF1-437B-82BB-0C367A994295}"/>
              </a:ext>
            </a:extLst>
          </p:cNvPr>
          <p:cNvSpPr txBox="1">
            <a:spLocks/>
          </p:cNvSpPr>
          <p:nvPr/>
        </p:nvSpPr>
        <p:spPr>
          <a:xfrm>
            <a:off x="360364" y="94134"/>
            <a:ext cx="8423275" cy="5334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lang="en-GB" sz="2400" dirty="0">
                <a:latin typeface="Arial" panose="020B0604020202020204" pitchFamily="34" charset="0"/>
                <a:ea typeface="+mj-ea"/>
                <a:cs typeface="Arial" panose="020B0604020202020204" pitchFamily="34" charset="0"/>
              </a:rPr>
              <a:t>How to measure the impact of a vascular access team?</a:t>
            </a:r>
            <a:endParaRPr kumimoji="0" lang="en-GB" sz="2400" i="0" u="none" strike="noStrike" kern="1200" cap="none" spc="0" normalizeH="0" baseline="0" noProof="0" dirty="0">
              <a:ln>
                <a:noFill/>
              </a:ln>
              <a:effectLst/>
              <a:uLnTx/>
              <a:uFillTx/>
              <a:latin typeface="Arial" panose="020B0604020202020204" pitchFamily="34" charset="0"/>
              <a:ea typeface="+mj-ea"/>
              <a:cs typeface="Arial" panose="020B0604020202020204" pitchFamily="34" charset="0"/>
            </a:endParaRPr>
          </a:p>
        </p:txBody>
      </p:sp>
      <p:sp>
        <p:nvSpPr>
          <p:cNvPr id="4" name="Rectangle 3">
            <a:extLst>
              <a:ext uri="{FF2B5EF4-FFF2-40B4-BE49-F238E27FC236}">
                <a16:creationId xmlns:a16="http://schemas.microsoft.com/office/drawing/2014/main" id="{A24CC991-CA91-4BF3-B7FF-F26C04EDCA94}"/>
              </a:ext>
            </a:extLst>
          </p:cNvPr>
          <p:cNvSpPr/>
          <p:nvPr/>
        </p:nvSpPr>
        <p:spPr>
          <a:xfrm>
            <a:off x="0" y="4798308"/>
            <a:ext cx="6858000" cy="307777"/>
          </a:xfrm>
          <a:prstGeom prst="rect">
            <a:avLst/>
          </a:prstGeom>
        </p:spPr>
        <p:txBody>
          <a:bodyPr wrap="square">
            <a:spAutoFit/>
          </a:bodyPr>
          <a:lstStyle/>
          <a:p>
            <a:r>
              <a:rPr lang="en-GB" sz="1400" dirty="0"/>
              <a:t>Marsh et al. Vascular access 2020.</a:t>
            </a:r>
          </a:p>
        </p:txBody>
      </p:sp>
    </p:spTree>
    <p:extLst>
      <p:ext uri="{BB962C8B-B14F-4D97-AF65-F5344CB8AC3E}">
        <p14:creationId xmlns:p14="http://schemas.microsoft.com/office/powerpoint/2010/main" val="2223012103"/>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218FB52-9009-460F-8524-89592F83EC88}"/>
              </a:ext>
            </a:extLst>
          </p:cNvPr>
          <p:cNvSpPr txBox="1">
            <a:spLocks/>
          </p:cNvSpPr>
          <p:nvPr/>
        </p:nvSpPr>
        <p:spPr>
          <a:xfrm>
            <a:off x="360364" y="94134"/>
            <a:ext cx="8423275" cy="5334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lang="en-GB" sz="2800" dirty="0">
                <a:latin typeface="Arial" panose="020B0604020202020204" pitchFamily="34" charset="0"/>
                <a:ea typeface="+mj-ea"/>
                <a:cs typeface="Arial" panose="020B0604020202020204" pitchFamily="34" charset="0"/>
              </a:rPr>
              <a:t>Impact of a nurse-led vascular access team in NICU</a:t>
            </a:r>
            <a:endParaRPr kumimoji="0" lang="en-GB" sz="2800" i="0" u="none" strike="noStrike" kern="1200" cap="none" spc="0" normalizeH="0" baseline="0" noProof="0" dirty="0">
              <a:ln>
                <a:noFill/>
              </a:ln>
              <a:effectLst/>
              <a:uLnTx/>
              <a:uFillTx/>
              <a:latin typeface="Arial" panose="020B0604020202020204" pitchFamily="34" charset="0"/>
              <a:ea typeface="+mj-ea"/>
              <a:cs typeface="Arial" panose="020B0604020202020204" pitchFamily="34" charset="0"/>
            </a:endParaRPr>
          </a:p>
        </p:txBody>
      </p:sp>
      <p:sp>
        <p:nvSpPr>
          <p:cNvPr id="4" name="Rectangle 3">
            <a:extLst>
              <a:ext uri="{FF2B5EF4-FFF2-40B4-BE49-F238E27FC236}">
                <a16:creationId xmlns:a16="http://schemas.microsoft.com/office/drawing/2014/main" id="{9506214D-64B1-4137-907F-9F60795D7593}"/>
              </a:ext>
            </a:extLst>
          </p:cNvPr>
          <p:cNvSpPr/>
          <p:nvPr/>
        </p:nvSpPr>
        <p:spPr>
          <a:xfrm>
            <a:off x="35496" y="627534"/>
            <a:ext cx="8748140" cy="1077218"/>
          </a:xfrm>
          <a:prstGeom prst="rect">
            <a:avLst/>
          </a:prstGeom>
        </p:spPr>
        <p:txBody>
          <a:bodyPr wrap="square">
            <a:spAutoFit/>
          </a:bodyPr>
          <a:lstStyle/>
          <a:p>
            <a:pPr algn="ctr"/>
            <a:r>
              <a:rPr lang="en-GB" sz="1600" dirty="0"/>
              <a:t>Five nurses were trained in central line insertion and maintenance practices and replaced a team primarily comprised of neonatal-perinatal medicine fellows in a US NICU setting. Six hundred and twenty peripherally inserted central catheters were attempted preintervention (period 1) in 325 infants, and 630 were attempted in 406 infants postintervention (period 2).</a:t>
            </a:r>
          </a:p>
        </p:txBody>
      </p:sp>
      <p:sp>
        <p:nvSpPr>
          <p:cNvPr id="5" name="Rectangle 4">
            <a:extLst>
              <a:ext uri="{FF2B5EF4-FFF2-40B4-BE49-F238E27FC236}">
                <a16:creationId xmlns:a16="http://schemas.microsoft.com/office/drawing/2014/main" id="{4B5BB200-CC26-4681-800E-D707E27101C0}"/>
              </a:ext>
            </a:extLst>
          </p:cNvPr>
          <p:cNvSpPr/>
          <p:nvPr/>
        </p:nvSpPr>
        <p:spPr>
          <a:xfrm>
            <a:off x="0" y="4798308"/>
            <a:ext cx="6858000" cy="307777"/>
          </a:xfrm>
          <a:prstGeom prst="rect">
            <a:avLst/>
          </a:prstGeom>
        </p:spPr>
        <p:txBody>
          <a:bodyPr wrap="square">
            <a:spAutoFit/>
          </a:bodyPr>
          <a:lstStyle/>
          <a:p>
            <a:r>
              <a:rPr lang="en-GB" sz="1400" dirty="0" err="1"/>
              <a:t>Levit</a:t>
            </a:r>
            <a:r>
              <a:rPr lang="en-GB" sz="1400" dirty="0"/>
              <a:t> et al. J Maternal-</a:t>
            </a:r>
            <a:r>
              <a:rPr lang="en-GB" sz="1400" dirty="0" err="1"/>
              <a:t>fetal</a:t>
            </a:r>
            <a:r>
              <a:rPr lang="en-GB" sz="1400" dirty="0"/>
              <a:t> &amp; Neonatal Medicine 2020.</a:t>
            </a:r>
          </a:p>
        </p:txBody>
      </p:sp>
      <p:pic>
        <p:nvPicPr>
          <p:cNvPr id="6" name="Picture 5">
            <a:extLst>
              <a:ext uri="{FF2B5EF4-FFF2-40B4-BE49-F238E27FC236}">
                <a16:creationId xmlns:a16="http://schemas.microsoft.com/office/drawing/2014/main" id="{FF893A46-2417-4F45-B07D-DFE8B8D93291}"/>
              </a:ext>
            </a:extLst>
          </p:cNvPr>
          <p:cNvPicPr>
            <a:picLocks noChangeAspect="1"/>
          </p:cNvPicPr>
          <p:nvPr/>
        </p:nvPicPr>
        <p:blipFill rotWithShape="1">
          <a:blip r:embed="rId2"/>
          <a:srcRect l="21651" t="58400" r="52362" b="22000"/>
          <a:stretch/>
        </p:blipFill>
        <p:spPr>
          <a:xfrm>
            <a:off x="2303586" y="2882574"/>
            <a:ext cx="4211960" cy="1786892"/>
          </a:xfrm>
          <a:prstGeom prst="rect">
            <a:avLst/>
          </a:prstGeom>
        </p:spPr>
      </p:pic>
      <p:pic>
        <p:nvPicPr>
          <p:cNvPr id="7" name="Picture 6">
            <a:extLst>
              <a:ext uri="{FF2B5EF4-FFF2-40B4-BE49-F238E27FC236}">
                <a16:creationId xmlns:a16="http://schemas.microsoft.com/office/drawing/2014/main" id="{17E43797-4E89-4C77-B9C0-203CC820F8D7}"/>
              </a:ext>
            </a:extLst>
          </p:cNvPr>
          <p:cNvPicPr>
            <a:picLocks noChangeAspect="1"/>
          </p:cNvPicPr>
          <p:nvPr/>
        </p:nvPicPr>
        <p:blipFill rotWithShape="1">
          <a:blip r:embed="rId3"/>
          <a:srcRect l="23225" t="26200" r="27951" b="59825"/>
          <a:stretch/>
        </p:blipFill>
        <p:spPr>
          <a:xfrm>
            <a:off x="1080740" y="1665844"/>
            <a:ext cx="6657652" cy="1071866"/>
          </a:xfrm>
          <a:prstGeom prst="rect">
            <a:avLst/>
          </a:prstGeom>
        </p:spPr>
      </p:pic>
    </p:spTree>
    <p:extLst>
      <p:ext uri="{BB962C8B-B14F-4D97-AF65-F5344CB8AC3E}">
        <p14:creationId xmlns:p14="http://schemas.microsoft.com/office/powerpoint/2010/main" val="3876090604"/>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218FB52-9009-460F-8524-89592F83EC88}"/>
              </a:ext>
            </a:extLst>
          </p:cNvPr>
          <p:cNvSpPr txBox="1">
            <a:spLocks/>
          </p:cNvSpPr>
          <p:nvPr/>
        </p:nvSpPr>
        <p:spPr>
          <a:xfrm>
            <a:off x="360364" y="94134"/>
            <a:ext cx="8423275" cy="5334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lang="en-GB" sz="2800" dirty="0">
                <a:latin typeface="Arial" panose="020B0604020202020204" pitchFamily="34" charset="0"/>
                <a:ea typeface="+mj-ea"/>
                <a:cs typeface="Arial" panose="020B0604020202020204" pitchFamily="34" charset="0"/>
              </a:rPr>
              <a:t>Impact of a nurse-led vascular access team</a:t>
            </a:r>
            <a:endParaRPr kumimoji="0" lang="en-GB" sz="2800" i="0" u="none" strike="noStrike" kern="1200" cap="none" spc="0" normalizeH="0" baseline="0" noProof="0" dirty="0">
              <a:ln>
                <a:noFill/>
              </a:ln>
              <a:effectLst/>
              <a:uLnTx/>
              <a:uFillTx/>
              <a:latin typeface="Arial" panose="020B0604020202020204" pitchFamily="34" charset="0"/>
              <a:ea typeface="+mj-ea"/>
              <a:cs typeface="Arial" panose="020B0604020202020204" pitchFamily="34" charset="0"/>
            </a:endParaRPr>
          </a:p>
        </p:txBody>
      </p:sp>
      <p:sp>
        <p:nvSpPr>
          <p:cNvPr id="4" name="Rectangle 3">
            <a:extLst>
              <a:ext uri="{FF2B5EF4-FFF2-40B4-BE49-F238E27FC236}">
                <a16:creationId xmlns:a16="http://schemas.microsoft.com/office/drawing/2014/main" id="{9506214D-64B1-4137-907F-9F60795D7593}"/>
              </a:ext>
            </a:extLst>
          </p:cNvPr>
          <p:cNvSpPr/>
          <p:nvPr/>
        </p:nvSpPr>
        <p:spPr>
          <a:xfrm>
            <a:off x="35496" y="627534"/>
            <a:ext cx="8748140" cy="584775"/>
          </a:xfrm>
          <a:prstGeom prst="rect">
            <a:avLst/>
          </a:prstGeom>
        </p:spPr>
        <p:txBody>
          <a:bodyPr wrap="square">
            <a:spAutoFit/>
          </a:bodyPr>
          <a:lstStyle/>
          <a:p>
            <a:pPr algn="ctr"/>
            <a:r>
              <a:rPr lang="en-GB" sz="1600" dirty="0"/>
              <a:t>Impact of a vascular access team in a 120 bed children’s hospital. n = 596 insertions for both periods combined.  </a:t>
            </a:r>
          </a:p>
        </p:txBody>
      </p:sp>
      <p:sp>
        <p:nvSpPr>
          <p:cNvPr id="5" name="Rectangle 4">
            <a:extLst>
              <a:ext uri="{FF2B5EF4-FFF2-40B4-BE49-F238E27FC236}">
                <a16:creationId xmlns:a16="http://schemas.microsoft.com/office/drawing/2014/main" id="{4B5BB200-CC26-4681-800E-D707E27101C0}"/>
              </a:ext>
            </a:extLst>
          </p:cNvPr>
          <p:cNvSpPr/>
          <p:nvPr/>
        </p:nvSpPr>
        <p:spPr>
          <a:xfrm>
            <a:off x="0" y="4798308"/>
            <a:ext cx="6858000" cy="307777"/>
          </a:xfrm>
          <a:prstGeom prst="rect">
            <a:avLst/>
          </a:prstGeom>
        </p:spPr>
        <p:txBody>
          <a:bodyPr wrap="square">
            <a:spAutoFit/>
          </a:bodyPr>
          <a:lstStyle/>
          <a:p>
            <a:r>
              <a:rPr lang="en-GB" sz="1400" dirty="0"/>
              <a:t>Hartman et al. Journal of </a:t>
            </a:r>
            <a:r>
              <a:rPr lang="en-GB" sz="1400" dirty="0" err="1"/>
              <a:t>Pediatric</a:t>
            </a:r>
            <a:r>
              <a:rPr lang="en-GB" sz="1400" dirty="0"/>
              <a:t> Health Care 2019.</a:t>
            </a:r>
          </a:p>
        </p:txBody>
      </p:sp>
      <p:pic>
        <p:nvPicPr>
          <p:cNvPr id="2" name="Picture 1">
            <a:extLst>
              <a:ext uri="{FF2B5EF4-FFF2-40B4-BE49-F238E27FC236}">
                <a16:creationId xmlns:a16="http://schemas.microsoft.com/office/drawing/2014/main" id="{5D7520AC-8F0F-40D2-A9E5-C3C11FE6CC71}"/>
              </a:ext>
            </a:extLst>
          </p:cNvPr>
          <p:cNvPicPr>
            <a:picLocks noChangeAspect="1"/>
          </p:cNvPicPr>
          <p:nvPr/>
        </p:nvPicPr>
        <p:blipFill rotWithShape="1">
          <a:blip r:embed="rId2"/>
          <a:srcRect l="20863" t="33201" r="26375" b="27600"/>
          <a:stretch/>
        </p:blipFill>
        <p:spPr>
          <a:xfrm>
            <a:off x="360364" y="1260635"/>
            <a:ext cx="7789542" cy="3255331"/>
          </a:xfrm>
          <a:prstGeom prst="rect">
            <a:avLst/>
          </a:prstGeom>
        </p:spPr>
      </p:pic>
    </p:spTree>
    <p:extLst>
      <p:ext uri="{BB962C8B-B14F-4D97-AF65-F5344CB8AC3E}">
        <p14:creationId xmlns:p14="http://schemas.microsoft.com/office/powerpoint/2010/main" val="347506477"/>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51A97-90B5-41DD-B9E7-4117EF73352D}"/>
              </a:ext>
            </a:extLst>
          </p:cNvPr>
          <p:cNvSpPr txBox="1">
            <a:spLocks/>
          </p:cNvSpPr>
          <p:nvPr/>
        </p:nvSpPr>
        <p:spPr>
          <a:xfrm>
            <a:off x="360364" y="94134"/>
            <a:ext cx="8423275" cy="5334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lang="en-GB" sz="2800" dirty="0">
                <a:latin typeface="Arial" panose="020B0604020202020204" pitchFamily="34" charset="0"/>
                <a:ea typeface="+mj-ea"/>
                <a:cs typeface="Arial" panose="020B0604020202020204" pitchFamily="34" charset="0"/>
              </a:rPr>
              <a:t>Qualitative assessment of vascular access teams</a:t>
            </a:r>
            <a:endParaRPr kumimoji="0" lang="en-GB" sz="2800" i="0" u="none" strike="noStrike" kern="1200" cap="none" spc="0" normalizeH="0" baseline="0" noProof="0" dirty="0">
              <a:ln>
                <a:noFill/>
              </a:ln>
              <a:effectLst/>
              <a:uLnTx/>
              <a:uFillTx/>
              <a:latin typeface="Arial" panose="020B0604020202020204" pitchFamily="34" charset="0"/>
              <a:ea typeface="+mj-ea"/>
              <a:cs typeface="Arial" panose="020B0604020202020204" pitchFamily="34" charset="0"/>
            </a:endParaRPr>
          </a:p>
        </p:txBody>
      </p:sp>
      <p:sp>
        <p:nvSpPr>
          <p:cNvPr id="3" name="TextBox 2">
            <a:extLst>
              <a:ext uri="{FF2B5EF4-FFF2-40B4-BE49-F238E27FC236}">
                <a16:creationId xmlns:a16="http://schemas.microsoft.com/office/drawing/2014/main" id="{233629DB-41F7-429A-81EE-14A3C2B238DB}"/>
              </a:ext>
            </a:extLst>
          </p:cNvPr>
          <p:cNvSpPr txBox="1"/>
          <p:nvPr/>
        </p:nvSpPr>
        <p:spPr>
          <a:xfrm>
            <a:off x="467544" y="627534"/>
            <a:ext cx="8064896" cy="646331"/>
          </a:xfrm>
          <a:prstGeom prst="rect">
            <a:avLst/>
          </a:prstGeom>
          <a:noFill/>
        </p:spPr>
        <p:txBody>
          <a:bodyPr wrap="square" rtlCol="0">
            <a:spAutoFit/>
          </a:bodyPr>
          <a:lstStyle/>
          <a:p>
            <a:pPr algn="ctr"/>
            <a:r>
              <a:rPr lang="en-GB" dirty="0">
                <a:latin typeface="Arial" panose="020B0604020202020204" pitchFamily="34" charset="0"/>
                <a:cs typeface="Arial" panose="020B0604020202020204" pitchFamily="34" charset="0"/>
              </a:rPr>
              <a:t>Multi-methods analysis of vascular access teams in the USA. Online survey of 62 hospitals, and interviews with 74 clinicians. </a:t>
            </a:r>
          </a:p>
        </p:txBody>
      </p:sp>
      <p:sp>
        <p:nvSpPr>
          <p:cNvPr id="4" name="Rectangle 3">
            <a:extLst>
              <a:ext uri="{FF2B5EF4-FFF2-40B4-BE49-F238E27FC236}">
                <a16:creationId xmlns:a16="http://schemas.microsoft.com/office/drawing/2014/main" id="{652C97B2-C2FD-41AE-9DB2-D3B610E341D5}"/>
              </a:ext>
            </a:extLst>
          </p:cNvPr>
          <p:cNvSpPr/>
          <p:nvPr/>
        </p:nvSpPr>
        <p:spPr>
          <a:xfrm>
            <a:off x="0" y="4798308"/>
            <a:ext cx="6858000" cy="307777"/>
          </a:xfrm>
          <a:prstGeom prst="rect">
            <a:avLst/>
          </a:prstGeom>
        </p:spPr>
        <p:txBody>
          <a:bodyPr wrap="square">
            <a:spAutoFit/>
          </a:bodyPr>
          <a:lstStyle/>
          <a:p>
            <a:r>
              <a:rPr lang="en-GB" sz="1400" dirty="0"/>
              <a:t>Quinn et al. J Hosp Med 2023.</a:t>
            </a:r>
          </a:p>
        </p:txBody>
      </p:sp>
      <p:sp>
        <p:nvSpPr>
          <p:cNvPr id="5" name="Rectangle 4">
            <a:extLst>
              <a:ext uri="{FF2B5EF4-FFF2-40B4-BE49-F238E27FC236}">
                <a16:creationId xmlns:a16="http://schemas.microsoft.com/office/drawing/2014/main" id="{F61AD543-7248-4571-B0D6-0D20B1EF47FB}"/>
              </a:ext>
            </a:extLst>
          </p:cNvPr>
          <p:cNvSpPr/>
          <p:nvPr/>
        </p:nvSpPr>
        <p:spPr>
          <a:xfrm>
            <a:off x="1043608" y="1329423"/>
            <a:ext cx="7128792" cy="3416320"/>
          </a:xfrm>
          <a:prstGeom prst="rect">
            <a:avLst/>
          </a:prstGeom>
        </p:spPr>
        <p:txBody>
          <a:bodyPr wrap="square">
            <a:spAutoFit/>
          </a:bodyPr>
          <a:lstStyle/>
          <a:p>
            <a:pPr marL="285750" indent="-285750">
              <a:buFont typeface="Arial" panose="020B0604020202020204" pitchFamily="34" charset="0"/>
              <a:buChar char="•"/>
            </a:pPr>
            <a:r>
              <a:rPr lang="en-GB" dirty="0"/>
              <a:t>More than 77% (n = 48) of hospitals had an on‐site vascular access team (VAT). </a:t>
            </a:r>
          </a:p>
          <a:p>
            <a:pPr marL="742950" lvl="1" indent="-285750">
              <a:buFont typeface="Arial" panose="020B0604020202020204" pitchFamily="34" charset="0"/>
              <a:buChar char="•"/>
            </a:pPr>
            <a:r>
              <a:rPr lang="en-GB" dirty="0"/>
              <a:t>The average team size was seven nurses; their primary function was device insertion. </a:t>
            </a:r>
          </a:p>
          <a:p>
            <a:pPr marL="285750" indent="-285750">
              <a:buFont typeface="Arial" panose="020B0604020202020204" pitchFamily="34" charset="0"/>
              <a:buChar char="•"/>
            </a:pPr>
            <a:r>
              <a:rPr lang="en-GB" dirty="0"/>
              <a:t>Interview findings revealed that teams varied in characteristics and functions. </a:t>
            </a:r>
          </a:p>
          <a:p>
            <a:pPr marL="742950" lvl="1" indent="-285750">
              <a:buFont typeface="Arial" panose="020B0604020202020204" pitchFamily="34" charset="0"/>
              <a:buChar char="•"/>
            </a:pPr>
            <a:r>
              <a:rPr lang="en-GB" dirty="0"/>
              <a:t>Interviewees described the broad role that teams play in device insertion, care and removal, and in educating/training hospital staff. </a:t>
            </a:r>
          </a:p>
          <a:p>
            <a:pPr marL="742950" lvl="1" indent="-285750">
              <a:buFont typeface="Arial" panose="020B0604020202020204" pitchFamily="34" charset="0"/>
              <a:buChar char="•"/>
            </a:pPr>
            <a:r>
              <a:rPr lang="en-GB" dirty="0"/>
              <a:t>However, we found that teams' role in decision making, particularly related to appropriate device selection, was limited and, in some cases, met with physician resistance</a:t>
            </a:r>
          </a:p>
        </p:txBody>
      </p:sp>
    </p:spTree>
    <p:extLst>
      <p:ext uri="{BB962C8B-B14F-4D97-AF65-F5344CB8AC3E}">
        <p14:creationId xmlns:p14="http://schemas.microsoft.com/office/powerpoint/2010/main" val="3273139480"/>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132727300"/>
              </p:ext>
            </p:extLst>
          </p:nvPr>
        </p:nvGraphicFramePr>
        <p:xfrm>
          <a:off x="1547664" y="41151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9901135"/>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3E222C1-A7C3-44C2-B1D4-9EE8E52A9F71}"/>
              </a:ext>
            </a:extLst>
          </p:cNvPr>
          <p:cNvSpPr/>
          <p:nvPr/>
        </p:nvSpPr>
        <p:spPr>
          <a:xfrm>
            <a:off x="539552" y="411510"/>
            <a:ext cx="7920880" cy="3215624"/>
          </a:xfrm>
          <a:prstGeom prst="rect">
            <a:avLst/>
          </a:prstGeom>
        </p:spPr>
        <p:txBody>
          <a:bodyPr wrap="square">
            <a:spAutoFit/>
          </a:bodyPr>
          <a:lstStyle/>
          <a:p>
            <a:pPr>
              <a:spcAft>
                <a:spcPts val="0"/>
              </a:spcAft>
            </a:pPr>
            <a:r>
              <a:rPr lang="en-GB" b="1" dirty="0">
                <a:latin typeface="Arial" panose="020B0604020202020204" pitchFamily="34" charset="0"/>
                <a:ea typeface="Times New Roman" panose="02020603050405020304" pitchFamily="18" charset="0"/>
                <a:cs typeface="Arial" panose="020B0604020202020204" pitchFamily="34" charset="0"/>
              </a:rPr>
              <a:t>The RCN guidelines</a:t>
            </a:r>
            <a:r>
              <a:rPr lang="en-GB" dirty="0">
                <a:latin typeface="Arial" panose="020B0604020202020204" pitchFamily="34" charset="0"/>
                <a:ea typeface="Times New Roman" panose="02020603050405020304" pitchFamily="18" charset="0"/>
                <a:cs typeface="Arial" panose="020B0604020202020204" pitchFamily="34" charset="0"/>
              </a:rPr>
              <a:t> states that: </a:t>
            </a:r>
            <a:endParaRPr lang="en-GB" dirty="0">
              <a:latin typeface="Arial" panose="020B0604020202020204" pitchFamily="34" charset="0"/>
              <a:ea typeface="Times New Roman" panose="02020603050405020304" pitchFamily="18" charset="0"/>
              <a:cs typeface="Times New Roman" panose="02020603050405020304" pitchFamily="18" charset="0"/>
            </a:endParaRPr>
          </a:p>
          <a:p>
            <a:pPr marL="457200">
              <a:lnSpc>
                <a:spcPct val="107000"/>
              </a:lnSpc>
              <a:spcAft>
                <a:spcPts val="800"/>
              </a:spcAft>
            </a:pPr>
            <a:r>
              <a:rPr lang="en-GB" dirty="0">
                <a:latin typeface="Arial" panose="020B0604020202020204" pitchFamily="34" charset="0"/>
                <a:ea typeface="Times New Roman" panose="02020603050405020304" pitchFamily="18" charset="0"/>
                <a:cs typeface="Arial" panose="020B0604020202020204" pitchFamily="34" charset="0"/>
              </a:rPr>
              <a:t>“All NHS acute service providers should consider the establishment of a Vascular Access Service (VAS) to enable health care providers to meet the requirements of national standards of care associated with VAD.” (</a:t>
            </a:r>
            <a:r>
              <a:rPr lang="en-GB" dirty="0"/>
              <a:t>Royal College of Nursing (2016) Infusion Therapy Standards, 4 </a:t>
            </a:r>
            <a:r>
              <a:rPr lang="en-GB" dirty="0" err="1"/>
              <a:t>th</a:t>
            </a:r>
            <a:r>
              <a:rPr lang="en-GB" dirty="0"/>
              <a:t> </a:t>
            </a:r>
            <a:r>
              <a:rPr lang="en-GB" dirty="0" err="1"/>
              <a:t>Edn</a:t>
            </a:r>
            <a:r>
              <a:rPr lang="en-GB" dirty="0"/>
              <a:t>. London, Royal College of Nursing.)</a:t>
            </a:r>
            <a:endParaRPr lang="en-GB" dirty="0">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r>
              <a:rPr lang="en-GB" b="1" dirty="0">
                <a:latin typeface="Arial" panose="020B0604020202020204" pitchFamily="34" charset="0"/>
                <a:ea typeface="Times New Roman" panose="02020603050405020304" pitchFamily="18" charset="0"/>
                <a:cs typeface="Arial" panose="020B0604020202020204" pitchFamily="34" charset="0"/>
              </a:rPr>
              <a:t>The 2022 NIVAS-White-paper</a:t>
            </a:r>
            <a:r>
              <a:rPr lang="en-GB"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GB" dirty="0">
                <a:latin typeface="Arial" panose="020B0604020202020204" pitchFamily="34" charset="0"/>
                <a:ea typeface="Times New Roman" panose="02020603050405020304" pitchFamily="18" charset="0"/>
                <a:cs typeface="Arial" panose="020B0604020202020204" pitchFamily="34" charset="0"/>
              </a:rPr>
              <a:t>states that:</a:t>
            </a:r>
            <a:endParaRPr lang="en-GB" dirty="0">
              <a:latin typeface="Arial" panose="020B0604020202020204" pitchFamily="34" charset="0"/>
              <a:ea typeface="Times New Roman" panose="02020603050405020304" pitchFamily="18" charset="0"/>
              <a:cs typeface="Times New Roman" panose="02020603050405020304" pitchFamily="18" charset="0"/>
            </a:endParaRPr>
          </a:p>
          <a:p>
            <a:pPr marL="457200">
              <a:spcAft>
                <a:spcPts val="0"/>
              </a:spcAft>
            </a:pPr>
            <a:r>
              <a:rPr lang="en-GB" dirty="0">
                <a:latin typeface="Arial" panose="020B0604020202020204" pitchFamily="34" charset="0"/>
                <a:ea typeface="Times New Roman" panose="02020603050405020304" pitchFamily="18" charset="0"/>
                <a:cs typeface="Arial" panose="020B0604020202020204" pitchFamily="34" charset="0"/>
              </a:rPr>
              <a:t>“There is overwhelming evidence to prove that a VAST is well aligned to enable acute Trusts to meet the following points found within the NHS Long Term Plan: </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28307434"/>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43A3B-3B15-471D-8129-A40EA6415AD6}"/>
              </a:ext>
            </a:extLst>
          </p:cNvPr>
          <p:cNvSpPr txBox="1">
            <a:spLocks/>
          </p:cNvSpPr>
          <p:nvPr/>
        </p:nvSpPr>
        <p:spPr>
          <a:xfrm>
            <a:off x="360364" y="94134"/>
            <a:ext cx="8423275" cy="5334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lang="en-GB" sz="2800" dirty="0">
                <a:latin typeface="Arial" panose="020B0604020202020204" pitchFamily="34" charset="0"/>
                <a:ea typeface="+mj-ea"/>
                <a:cs typeface="Arial" panose="020B0604020202020204" pitchFamily="34" charset="0"/>
              </a:rPr>
              <a:t>Key components of a vascular access service</a:t>
            </a:r>
            <a:endParaRPr kumimoji="0" lang="en-GB" sz="2800" i="0" u="none" strike="noStrike" kern="1200" cap="none" spc="0" normalizeH="0" baseline="0" noProof="0" dirty="0">
              <a:ln>
                <a:noFill/>
              </a:ln>
              <a:effectLst/>
              <a:uLnTx/>
              <a:uFillTx/>
              <a:latin typeface="Arial" panose="020B0604020202020204" pitchFamily="34" charset="0"/>
              <a:ea typeface="+mj-ea"/>
              <a:cs typeface="Arial" panose="020B0604020202020204" pitchFamily="34" charset="0"/>
            </a:endParaRPr>
          </a:p>
        </p:txBody>
      </p:sp>
      <p:graphicFrame>
        <p:nvGraphicFramePr>
          <p:cNvPr id="4" name="Diagram 3">
            <a:extLst>
              <a:ext uri="{FF2B5EF4-FFF2-40B4-BE49-F238E27FC236}">
                <a16:creationId xmlns:a16="http://schemas.microsoft.com/office/drawing/2014/main" id="{172827AC-58C1-4881-88E6-853AE6793AFD}"/>
              </a:ext>
            </a:extLst>
          </p:cNvPr>
          <p:cNvGraphicFramePr/>
          <p:nvPr>
            <p:extLst>
              <p:ext uri="{D42A27DB-BD31-4B8C-83A1-F6EECF244321}">
                <p14:modId xmlns:p14="http://schemas.microsoft.com/office/powerpoint/2010/main" val="2669894463"/>
              </p:ext>
            </p:extLst>
          </p:nvPr>
        </p:nvGraphicFramePr>
        <p:xfrm>
          <a:off x="1524000" y="699542"/>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5463918"/>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2E2C2-0B6D-4C6B-BDF8-0162FBB75CEE}"/>
              </a:ext>
            </a:extLst>
          </p:cNvPr>
          <p:cNvSpPr txBox="1">
            <a:spLocks/>
          </p:cNvSpPr>
          <p:nvPr/>
        </p:nvSpPr>
        <p:spPr>
          <a:xfrm>
            <a:off x="108841" y="-49882"/>
            <a:ext cx="8783639" cy="5334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lang="en-GB" sz="2400" dirty="0">
                <a:latin typeface="Arial" panose="020B0604020202020204" pitchFamily="34" charset="0"/>
                <a:ea typeface="+mj-ea"/>
                <a:cs typeface="Arial" panose="020B0604020202020204" pitchFamily="34" charset="0"/>
              </a:rPr>
              <a:t>Considerations when building a vascular access team</a:t>
            </a:r>
            <a:endParaRPr kumimoji="0" lang="en-GB" sz="2400" i="0" u="none" strike="noStrike" kern="1200" cap="none" spc="0" normalizeH="0" baseline="0" noProof="0" dirty="0">
              <a:ln>
                <a:noFill/>
              </a:ln>
              <a:effectLst/>
              <a:uLnTx/>
              <a:uFillTx/>
              <a:latin typeface="Arial" panose="020B0604020202020204" pitchFamily="34" charset="0"/>
              <a:ea typeface="+mj-ea"/>
              <a:cs typeface="Arial" panose="020B0604020202020204" pitchFamily="34" charset="0"/>
            </a:endParaRPr>
          </a:p>
        </p:txBody>
      </p:sp>
      <p:sp>
        <p:nvSpPr>
          <p:cNvPr id="3" name="Rectangle 2">
            <a:extLst>
              <a:ext uri="{FF2B5EF4-FFF2-40B4-BE49-F238E27FC236}">
                <a16:creationId xmlns:a16="http://schemas.microsoft.com/office/drawing/2014/main" id="{74C4C77E-34B4-4BBA-A9A4-F471C950FB17}"/>
              </a:ext>
            </a:extLst>
          </p:cNvPr>
          <p:cNvSpPr/>
          <p:nvPr/>
        </p:nvSpPr>
        <p:spPr>
          <a:xfrm>
            <a:off x="0" y="4798308"/>
            <a:ext cx="6858000" cy="307777"/>
          </a:xfrm>
          <a:prstGeom prst="rect">
            <a:avLst/>
          </a:prstGeom>
        </p:spPr>
        <p:txBody>
          <a:bodyPr wrap="square">
            <a:spAutoFit/>
          </a:bodyPr>
          <a:lstStyle/>
          <a:p>
            <a:r>
              <a:rPr lang="en-GB" sz="1400" dirty="0"/>
              <a:t>NIVAS white paper, 2022. </a:t>
            </a:r>
          </a:p>
        </p:txBody>
      </p:sp>
      <p:graphicFrame>
        <p:nvGraphicFramePr>
          <p:cNvPr id="5" name="Diagram 4">
            <a:extLst>
              <a:ext uri="{FF2B5EF4-FFF2-40B4-BE49-F238E27FC236}">
                <a16:creationId xmlns:a16="http://schemas.microsoft.com/office/drawing/2014/main" id="{62CC8D27-ADFD-4E33-8149-BB2C9177AF97}"/>
              </a:ext>
            </a:extLst>
          </p:cNvPr>
          <p:cNvGraphicFramePr/>
          <p:nvPr>
            <p:extLst>
              <p:ext uri="{D42A27DB-BD31-4B8C-83A1-F6EECF244321}">
                <p14:modId xmlns:p14="http://schemas.microsoft.com/office/powerpoint/2010/main" val="1170324754"/>
              </p:ext>
            </p:extLst>
          </p:nvPr>
        </p:nvGraphicFramePr>
        <p:xfrm>
          <a:off x="1691680" y="266931"/>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a:extLst>
              <a:ext uri="{FF2B5EF4-FFF2-40B4-BE49-F238E27FC236}">
                <a16:creationId xmlns:a16="http://schemas.microsoft.com/office/drawing/2014/main" id="{6798CBB5-F6DF-4615-9E7D-2BD63C91F486}"/>
              </a:ext>
            </a:extLst>
          </p:cNvPr>
          <p:cNvSpPr/>
          <p:nvPr/>
        </p:nvSpPr>
        <p:spPr>
          <a:xfrm>
            <a:off x="102665" y="4270269"/>
            <a:ext cx="8726123" cy="430887"/>
          </a:xfrm>
          <a:prstGeom prst="rect">
            <a:avLst/>
          </a:prstGeom>
        </p:spPr>
        <p:txBody>
          <a:bodyPr wrap="square">
            <a:spAutoFit/>
          </a:bodyPr>
          <a:lstStyle/>
          <a:p>
            <a:pPr algn="ctr"/>
            <a:r>
              <a:rPr lang="en-GB" sz="1100" dirty="0">
                <a:latin typeface="Arial" panose="020B0604020202020204" pitchFamily="34" charset="0"/>
                <a:cs typeface="Arial" panose="020B0604020202020204" pitchFamily="34" charset="0"/>
              </a:rPr>
              <a:t>* Specialist vascular access nurses, IPC / microbiology, Hospital executives, Clinical directors / Directors of Nursing, Occupational Health, Health and Safety, Bed managers / site directors, Key clinical specialities (oncology, IR, anaesthetics), Procurement</a:t>
            </a:r>
          </a:p>
        </p:txBody>
      </p:sp>
    </p:spTree>
    <p:extLst>
      <p:ext uri="{BB962C8B-B14F-4D97-AF65-F5344CB8AC3E}">
        <p14:creationId xmlns:p14="http://schemas.microsoft.com/office/powerpoint/2010/main" val="1121404528"/>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5100948-7573-42A3-8255-2F86592AAFD1}"/>
              </a:ext>
            </a:extLst>
          </p:cNvPr>
          <p:cNvPicPr>
            <a:picLocks noChangeAspect="1"/>
          </p:cNvPicPr>
          <p:nvPr/>
        </p:nvPicPr>
        <p:blipFill rotWithShape="1">
          <a:blip r:embed="rId2"/>
          <a:srcRect l="15350" t="29001" r="19288" b="6600"/>
          <a:stretch/>
        </p:blipFill>
        <p:spPr>
          <a:xfrm>
            <a:off x="154465" y="123478"/>
            <a:ext cx="8835069" cy="4896544"/>
          </a:xfrm>
          <a:prstGeom prst="rect">
            <a:avLst/>
          </a:prstGeom>
        </p:spPr>
      </p:pic>
    </p:spTree>
    <p:extLst>
      <p:ext uri="{BB962C8B-B14F-4D97-AF65-F5344CB8AC3E}">
        <p14:creationId xmlns:p14="http://schemas.microsoft.com/office/powerpoint/2010/main" val="765724289"/>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360364" y="94134"/>
            <a:ext cx="8423275" cy="5334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lang="en-GB" sz="2800" dirty="0">
                <a:latin typeface="Arial" panose="020B0604020202020204" pitchFamily="34" charset="0"/>
                <a:ea typeface="+mj-ea"/>
                <a:cs typeface="Arial" panose="020B0604020202020204" pitchFamily="34" charset="0"/>
              </a:rPr>
              <a:t>Writing a compelling business case</a:t>
            </a:r>
            <a:endParaRPr kumimoji="0" lang="en-GB" sz="2800" i="0" u="none" strike="noStrike" kern="1200" cap="none" spc="0" normalizeH="0" baseline="0" noProof="0" dirty="0">
              <a:ln>
                <a:noFill/>
              </a:ln>
              <a:effectLst/>
              <a:uLnTx/>
              <a:uFillTx/>
              <a:latin typeface="Arial" panose="020B0604020202020204" pitchFamily="34" charset="0"/>
              <a:ea typeface="+mj-ea"/>
              <a:cs typeface="Arial" panose="020B0604020202020204" pitchFamily="34" charset="0"/>
            </a:endParaRPr>
          </a:p>
        </p:txBody>
      </p:sp>
      <p:sp>
        <p:nvSpPr>
          <p:cNvPr id="2" name="Rectangle 1"/>
          <p:cNvSpPr/>
          <p:nvPr/>
        </p:nvSpPr>
        <p:spPr>
          <a:xfrm>
            <a:off x="0" y="4798308"/>
            <a:ext cx="6858000" cy="307777"/>
          </a:xfrm>
          <a:prstGeom prst="rect">
            <a:avLst/>
          </a:prstGeom>
        </p:spPr>
        <p:txBody>
          <a:bodyPr wrap="square">
            <a:spAutoFit/>
          </a:bodyPr>
          <a:lstStyle/>
          <a:p>
            <a:r>
              <a:rPr lang="en-GB" sz="1400" dirty="0"/>
              <a:t>Adapted from </a:t>
            </a:r>
            <a:r>
              <a:rPr lang="en-GB" sz="1400" dirty="0" err="1"/>
              <a:t>Perencevich</a:t>
            </a:r>
            <a:r>
              <a:rPr lang="en-GB" sz="1400" dirty="0"/>
              <a:t> et al. </a:t>
            </a:r>
            <a:r>
              <a:rPr lang="en-GB" sz="1400" i="1" dirty="0"/>
              <a:t>Infect Control </a:t>
            </a:r>
            <a:r>
              <a:rPr lang="en-GB" sz="1400" i="1" dirty="0" err="1"/>
              <a:t>Hosp</a:t>
            </a:r>
            <a:r>
              <a:rPr lang="en-GB" sz="1400" i="1" dirty="0"/>
              <a:t> </a:t>
            </a:r>
            <a:r>
              <a:rPr lang="en-GB" sz="1400" i="1" dirty="0" err="1"/>
              <a:t>Epidemiol</a:t>
            </a:r>
            <a:r>
              <a:rPr lang="en-GB" sz="1400" i="1" dirty="0"/>
              <a:t> </a:t>
            </a:r>
            <a:r>
              <a:rPr lang="en-GB" sz="1400" dirty="0"/>
              <a:t>2007;28.</a:t>
            </a:r>
          </a:p>
        </p:txBody>
      </p:sp>
      <p:graphicFrame>
        <p:nvGraphicFramePr>
          <p:cNvPr id="3" name="Diagram 2"/>
          <p:cNvGraphicFramePr/>
          <p:nvPr>
            <p:extLst>
              <p:ext uri="{D42A27DB-BD31-4B8C-83A1-F6EECF244321}">
                <p14:modId xmlns:p14="http://schemas.microsoft.com/office/powerpoint/2010/main" val="3724515987"/>
              </p:ext>
            </p:extLst>
          </p:nvPr>
        </p:nvGraphicFramePr>
        <p:xfrm>
          <a:off x="1115616" y="267494"/>
          <a:ext cx="7104619" cy="43018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94897434"/>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360364" y="238150"/>
            <a:ext cx="8423275" cy="5334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lang="en-GB" sz="2800" dirty="0">
                <a:latin typeface="Arial" panose="020B0604020202020204" pitchFamily="34" charset="0"/>
                <a:ea typeface="+mj-ea"/>
                <a:cs typeface="Arial" panose="020B0604020202020204" pitchFamily="34" charset="0"/>
              </a:rPr>
              <a:t>Tips for making a compelling case</a:t>
            </a:r>
            <a:endParaRPr kumimoji="0" lang="en-GB" sz="2800" i="0" u="none" strike="noStrike" kern="1200" cap="none" spc="0" normalizeH="0" baseline="0" noProof="0" dirty="0">
              <a:ln>
                <a:noFill/>
              </a:ln>
              <a:effectLst/>
              <a:uLnTx/>
              <a:uFillTx/>
              <a:latin typeface="Arial" panose="020B0604020202020204" pitchFamily="34" charset="0"/>
              <a:ea typeface="+mj-ea"/>
              <a:cs typeface="Arial" panose="020B0604020202020204" pitchFamily="34" charset="0"/>
            </a:endParaRPr>
          </a:p>
        </p:txBody>
      </p:sp>
      <p:graphicFrame>
        <p:nvGraphicFramePr>
          <p:cNvPr id="9" name="Diagram 8"/>
          <p:cNvGraphicFramePr/>
          <p:nvPr>
            <p:extLst>
              <p:ext uri="{D42A27DB-BD31-4B8C-83A1-F6EECF244321}">
                <p14:modId xmlns:p14="http://schemas.microsoft.com/office/powerpoint/2010/main" val="2583211015"/>
              </p:ext>
            </p:extLst>
          </p:nvPr>
        </p:nvGraphicFramePr>
        <p:xfrm>
          <a:off x="1031777" y="615756"/>
          <a:ext cx="7080448"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49603072"/>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5496" y="4803998"/>
            <a:ext cx="9612560" cy="338554"/>
          </a:xfrm>
          <a:prstGeom prst="rect">
            <a:avLst/>
          </a:prstGeom>
        </p:spPr>
        <p:txBody>
          <a:bodyPr wrap="square">
            <a:spAutoFit/>
          </a:bodyPr>
          <a:lstStyle/>
          <a:p>
            <a:r>
              <a:rPr lang="en-GB" sz="1600" dirty="0">
                <a:latin typeface="Arial" panose="020B0604020202020204" pitchFamily="34" charset="0"/>
                <a:cs typeface="Arial" panose="020B0604020202020204" pitchFamily="34" charset="0"/>
              </a:rPr>
              <a:t>The King’s Fund. </a:t>
            </a:r>
            <a:r>
              <a:rPr lang="en-GB" sz="1600" dirty="0">
                <a:latin typeface="Arial" panose="020B0604020202020204" pitchFamily="34" charset="0"/>
                <a:cs typeface="Arial" panose="020B0604020202020204" pitchFamily="34" charset="0"/>
                <a:hlinkClick r:id="rId2"/>
              </a:rPr>
              <a:t>Trusts in deficit</a:t>
            </a:r>
            <a:r>
              <a:rPr lang="en-GB" sz="1600" dirty="0">
                <a:latin typeface="Arial" panose="020B0604020202020204" pitchFamily="34" charset="0"/>
                <a:cs typeface="Arial" panose="020B0604020202020204" pitchFamily="34" charset="0"/>
              </a:rPr>
              <a:t>. </a:t>
            </a:r>
          </a:p>
        </p:txBody>
      </p:sp>
      <p:pic>
        <p:nvPicPr>
          <p:cNvPr id="2" name="Picture 1"/>
          <p:cNvPicPr>
            <a:picLocks noChangeAspect="1"/>
          </p:cNvPicPr>
          <p:nvPr/>
        </p:nvPicPr>
        <p:blipFill>
          <a:blip r:embed="rId3"/>
          <a:stretch>
            <a:fillRect/>
          </a:stretch>
        </p:blipFill>
        <p:spPr>
          <a:xfrm>
            <a:off x="1115616" y="81897"/>
            <a:ext cx="7083152" cy="4722101"/>
          </a:xfrm>
          <a:prstGeom prst="rect">
            <a:avLst/>
          </a:prstGeom>
        </p:spPr>
      </p:pic>
    </p:spTree>
    <p:extLst>
      <p:ext uri="{BB962C8B-B14F-4D97-AF65-F5344CB8AC3E}">
        <p14:creationId xmlns:p14="http://schemas.microsoft.com/office/powerpoint/2010/main" val="438898743"/>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nvPr>
        </p:nvGraphicFramePr>
        <p:xfrm>
          <a:off x="107505" y="897564"/>
          <a:ext cx="8352928" cy="3900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3">
            <a:extLst>
              <a:ext uri="{FF2B5EF4-FFF2-40B4-BE49-F238E27FC236}">
                <a16:creationId xmlns:a16="http://schemas.microsoft.com/office/drawing/2014/main" id="{0342EE5B-2194-4304-AC36-23704B9B86D4}"/>
              </a:ext>
            </a:extLst>
          </p:cNvPr>
          <p:cNvSpPr>
            <a:spLocks noGrp="1"/>
          </p:cNvSpPr>
          <p:nvPr>
            <p:ph type="title"/>
          </p:nvPr>
        </p:nvSpPr>
        <p:spPr/>
        <p:txBody>
          <a:bodyPr/>
          <a:lstStyle/>
          <a:p>
            <a:endParaRPr lang="en-GB" dirty="0"/>
          </a:p>
        </p:txBody>
      </p:sp>
      <p:sp>
        <p:nvSpPr>
          <p:cNvPr id="7" name="Title 1">
            <a:extLst>
              <a:ext uri="{FF2B5EF4-FFF2-40B4-BE49-F238E27FC236}">
                <a16:creationId xmlns:a16="http://schemas.microsoft.com/office/drawing/2014/main" id="{D44B7BFD-A74A-4D00-BBE3-499BCE84D2D9}"/>
              </a:ext>
            </a:extLst>
          </p:cNvPr>
          <p:cNvSpPr txBox="1">
            <a:spLocks/>
          </p:cNvSpPr>
          <p:nvPr/>
        </p:nvSpPr>
        <p:spPr>
          <a:xfrm>
            <a:off x="360362" y="195486"/>
            <a:ext cx="8423275" cy="5334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lang="en-GB" sz="2800" dirty="0">
                <a:latin typeface="Arial" panose="020B0604020202020204" pitchFamily="34" charset="0"/>
                <a:ea typeface="+mj-ea"/>
                <a:cs typeface="Arial" panose="020B0604020202020204" pitchFamily="34" charset="0"/>
              </a:rPr>
              <a:t>Talking the same language</a:t>
            </a:r>
            <a:endParaRPr kumimoji="0" lang="en-GB" sz="2800" i="0" u="none" strike="noStrike" kern="1200" cap="none" spc="0" normalizeH="0" baseline="0" noProof="0" dirty="0">
              <a:ln>
                <a:noFill/>
              </a:ln>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970783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3105929097"/>
              </p:ext>
            </p:extLst>
          </p:nvPr>
        </p:nvGraphicFramePr>
        <p:xfrm>
          <a:off x="1547664" y="41151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46382813"/>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60364" y="123478"/>
            <a:ext cx="8423275" cy="5334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lang="en-GB" sz="2800" dirty="0">
                <a:latin typeface="Arial" panose="020B0604020202020204" pitchFamily="34" charset="0"/>
                <a:ea typeface="+mj-ea"/>
                <a:cs typeface="Arial" panose="020B0604020202020204" pitchFamily="34" charset="0"/>
              </a:rPr>
              <a:t>So, you have the money…now what?</a:t>
            </a:r>
            <a:endParaRPr kumimoji="0" lang="en-GB" sz="2800" i="0" u="none" strike="noStrike" kern="1200" cap="none" spc="0" normalizeH="0" baseline="0" noProof="0" dirty="0">
              <a:ln>
                <a:noFill/>
              </a:ln>
              <a:effectLst/>
              <a:uLnTx/>
              <a:uFillTx/>
              <a:latin typeface="Arial" panose="020B0604020202020204" pitchFamily="34" charset="0"/>
              <a:ea typeface="+mj-ea"/>
              <a:cs typeface="Arial" panose="020B0604020202020204" pitchFamily="34" charset="0"/>
            </a:endParaRPr>
          </a:p>
        </p:txBody>
      </p:sp>
      <p:sp>
        <p:nvSpPr>
          <p:cNvPr id="4" name="Rectangle 3"/>
          <p:cNvSpPr/>
          <p:nvPr/>
        </p:nvSpPr>
        <p:spPr>
          <a:xfrm>
            <a:off x="0" y="4798308"/>
            <a:ext cx="6858000" cy="307777"/>
          </a:xfrm>
          <a:prstGeom prst="rect">
            <a:avLst/>
          </a:prstGeom>
        </p:spPr>
        <p:txBody>
          <a:bodyPr wrap="square">
            <a:spAutoFit/>
          </a:bodyPr>
          <a:lstStyle/>
          <a:p>
            <a:r>
              <a:rPr lang="en-GB" sz="1400" dirty="0"/>
              <a:t>1. Adapted from NHS Employers </a:t>
            </a:r>
            <a:r>
              <a:rPr lang="en-GB" sz="1400" dirty="0">
                <a:hlinkClick r:id="rId2"/>
              </a:rPr>
              <a:t>guide for service redesign</a:t>
            </a:r>
            <a:r>
              <a:rPr lang="en-GB" sz="1400" dirty="0"/>
              <a:t>.</a:t>
            </a:r>
          </a:p>
        </p:txBody>
      </p:sp>
      <p:graphicFrame>
        <p:nvGraphicFramePr>
          <p:cNvPr id="6" name="Table 5"/>
          <p:cNvGraphicFramePr>
            <a:graphicFrameLocks noGrp="1"/>
          </p:cNvGraphicFramePr>
          <p:nvPr>
            <p:extLst>
              <p:ext uri="{D42A27DB-BD31-4B8C-83A1-F6EECF244321}">
                <p14:modId xmlns:p14="http://schemas.microsoft.com/office/powerpoint/2010/main" val="3879222232"/>
              </p:ext>
            </p:extLst>
          </p:nvPr>
        </p:nvGraphicFramePr>
        <p:xfrm>
          <a:off x="360364" y="807353"/>
          <a:ext cx="8316094" cy="3840480"/>
        </p:xfrm>
        <a:graphic>
          <a:graphicData uri="http://schemas.openxmlformats.org/drawingml/2006/table">
            <a:tbl>
              <a:tblPr firstRow="1" bandRow="1">
                <a:tableStyleId>{5C22544A-7EE6-4342-B048-85BDC9FD1C3A}</a:tableStyleId>
              </a:tblPr>
              <a:tblGrid>
                <a:gridCol w="4158047">
                  <a:extLst>
                    <a:ext uri="{9D8B030D-6E8A-4147-A177-3AD203B41FA5}">
                      <a16:colId xmlns:a16="http://schemas.microsoft.com/office/drawing/2014/main" val="516822165"/>
                    </a:ext>
                  </a:extLst>
                </a:gridCol>
                <a:gridCol w="4158047">
                  <a:extLst>
                    <a:ext uri="{9D8B030D-6E8A-4147-A177-3AD203B41FA5}">
                      <a16:colId xmlns:a16="http://schemas.microsoft.com/office/drawing/2014/main" val="1137550721"/>
                    </a:ext>
                  </a:extLst>
                </a:gridCol>
              </a:tblGrid>
              <a:tr h="370840">
                <a:tc>
                  <a:txBody>
                    <a:bodyPr/>
                    <a:lstStyle/>
                    <a:p>
                      <a:r>
                        <a:rPr lang="en-GB" dirty="0">
                          <a:latin typeface="Arial" panose="020B0604020202020204" pitchFamily="34" charset="0"/>
                          <a:cs typeface="Arial" panose="020B0604020202020204" pitchFamily="34" charset="0"/>
                        </a:rPr>
                        <a:t>Guiding principles for service redesign</a:t>
                      </a:r>
                      <a:r>
                        <a:rPr lang="en-GB" baseline="30000" dirty="0">
                          <a:latin typeface="Arial" panose="020B0604020202020204" pitchFamily="34" charset="0"/>
                          <a:cs typeface="Arial" panose="020B0604020202020204" pitchFamily="34" charset="0"/>
                        </a:rPr>
                        <a:t>1</a:t>
                      </a:r>
                    </a:p>
                  </a:txBody>
                  <a:tcPr/>
                </a:tc>
                <a:tc>
                  <a:txBody>
                    <a:bodyPr/>
                    <a:lstStyle/>
                    <a:p>
                      <a:r>
                        <a:rPr lang="en-GB" dirty="0">
                          <a:latin typeface="Arial" panose="020B0604020202020204" pitchFamily="34" charset="0"/>
                          <a:cs typeface="Arial" panose="020B0604020202020204" pitchFamily="34" charset="0"/>
                        </a:rPr>
                        <a:t>Our</a:t>
                      </a:r>
                      <a:r>
                        <a:rPr lang="en-GB" baseline="0" dirty="0">
                          <a:latin typeface="Arial" panose="020B0604020202020204" pitchFamily="34" charset="0"/>
                          <a:cs typeface="Arial" panose="020B0604020202020204" pitchFamily="34" charset="0"/>
                        </a:rPr>
                        <a:t> new (or expanded) vascular access team</a:t>
                      </a:r>
                      <a:endParaRPr lang="en-GB"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978179582"/>
                  </a:ext>
                </a:extLst>
              </a:tr>
              <a:tr h="311800">
                <a:tc>
                  <a:txBody>
                    <a:bodyPr/>
                    <a:lstStyle/>
                    <a:p>
                      <a:pPr marL="0" indent="0">
                        <a:buFont typeface="Arial" panose="020B0604020202020204" pitchFamily="34" charset="0"/>
                        <a:buNone/>
                      </a:pPr>
                      <a:r>
                        <a:rPr lang="en-GB" sz="1800" dirty="0">
                          <a:latin typeface="Arial" panose="020B0604020202020204" pitchFamily="34" charset="0"/>
                          <a:cs typeface="Arial" panose="020B0604020202020204" pitchFamily="34" charset="0"/>
                        </a:rPr>
                        <a:t>Follow the patient’s journey</a:t>
                      </a:r>
                    </a:p>
                  </a:txBody>
                  <a:tcPr/>
                </a:tc>
                <a:tc>
                  <a:txBody>
                    <a:bodyPr/>
                    <a:lstStyle/>
                    <a:p>
                      <a:r>
                        <a:rPr lang="en-GB" dirty="0">
                          <a:latin typeface="Arial" panose="020B0604020202020204" pitchFamily="34" charset="0"/>
                          <a:cs typeface="Arial" panose="020B0604020202020204" pitchFamily="34" charset="0"/>
                        </a:rPr>
                        <a:t>Where will the team </a:t>
                      </a:r>
                      <a:r>
                        <a:rPr lang="en-GB" baseline="0" dirty="0">
                          <a:latin typeface="Arial" panose="020B0604020202020204" pitchFamily="34" charset="0"/>
                          <a:cs typeface="Arial" panose="020B0604020202020204" pitchFamily="34" charset="0"/>
                        </a:rPr>
                        <a:t>make the most impact?</a:t>
                      </a:r>
                      <a:endParaRPr lang="en-GB"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93598857"/>
                  </a:ext>
                </a:extLst>
              </a:tr>
              <a:tr h="370840">
                <a:tc>
                  <a:txBody>
                    <a:bodyPr/>
                    <a:lstStyle/>
                    <a:p>
                      <a:pPr marL="0" indent="0">
                        <a:buFont typeface="Arial" panose="020B0604020202020204" pitchFamily="34" charset="0"/>
                        <a:buNone/>
                      </a:pPr>
                      <a:r>
                        <a:rPr lang="en-GB" sz="1800" dirty="0">
                          <a:latin typeface="Arial" panose="020B0604020202020204" pitchFamily="34" charset="0"/>
                          <a:cs typeface="Arial" panose="020B0604020202020204" pitchFamily="34" charset="0"/>
                        </a:rPr>
                        <a:t>Be clinically led </a:t>
                      </a:r>
                    </a:p>
                  </a:txBody>
                  <a:tcPr/>
                </a:tc>
                <a:tc>
                  <a:txBody>
                    <a:bodyPr/>
                    <a:lstStyle/>
                    <a:p>
                      <a:r>
                        <a:rPr lang="en-GB" dirty="0">
                          <a:latin typeface="Arial" panose="020B0604020202020204" pitchFamily="34" charset="0"/>
                          <a:cs typeface="Arial" panose="020B0604020202020204" pitchFamily="34" charset="0"/>
                        </a:rPr>
                        <a:t>Ensure</a:t>
                      </a:r>
                      <a:r>
                        <a:rPr lang="en-GB" baseline="0" dirty="0">
                          <a:latin typeface="Arial" panose="020B0604020202020204" pitchFamily="34" charset="0"/>
                          <a:cs typeface="Arial" panose="020B0604020202020204" pitchFamily="34" charset="0"/>
                        </a:rPr>
                        <a:t> clinicians are leading discussions around deployment model</a:t>
                      </a:r>
                      <a:endParaRPr lang="en-GB"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7753275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latin typeface="Arial" panose="020B0604020202020204" pitchFamily="34" charset="0"/>
                          <a:cs typeface="Arial" panose="020B0604020202020204" pitchFamily="34" charset="0"/>
                        </a:rPr>
                        <a:t>Involve all stakeholders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latin typeface="Arial" panose="020B0604020202020204" pitchFamily="34" charset="0"/>
                          <a:cs typeface="Arial" panose="020B0604020202020204" pitchFamily="34" charset="0"/>
                        </a:rPr>
                        <a:t>Clinical teams, Executives, OH, H&amp;S, IPC, microbiology</a:t>
                      </a:r>
                      <a:endParaRPr lang="en-GB"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2433007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latin typeface="Arial" panose="020B0604020202020204" pitchFamily="34" charset="0"/>
                          <a:cs typeface="Arial" panose="020B0604020202020204" pitchFamily="34" charset="0"/>
                        </a:rPr>
                        <a:t>Promote effective team working </a:t>
                      </a:r>
                    </a:p>
                  </a:txBody>
                  <a:tcPr/>
                </a:tc>
                <a:tc>
                  <a:txBody>
                    <a:bodyPr/>
                    <a:lstStyle/>
                    <a:p>
                      <a:r>
                        <a:rPr lang="en-GB" dirty="0">
                          <a:latin typeface="Arial" panose="020B0604020202020204" pitchFamily="34" charset="0"/>
                          <a:cs typeface="Arial" panose="020B0604020202020204" pitchFamily="34" charset="0"/>
                        </a:rPr>
                        <a:t>How</a:t>
                      </a:r>
                      <a:r>
                        <a:rPr lang="en-GB" baseline="0" dirty="0">
                          <a:latin typeface="Arial" panose="020B0604020202020204" pitchFamily="34" charset="0"/>
                          <a:cs typeface="Arial" panose="020B0604020202020204" pitchFamily="34" charset="0"/>
                        </a:rPr>
                        <a:t> will the new team fit into the existing management structure?</a:t>
                      </a:r>
                      <a:endParaRPr lang="en-GB"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58531467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latin typeface="Arial" panose="020B0604020202020204" pitchFamily="34" charset="0"/>
                          <a:cs typeface="Arial" panose="020B0604020202020204" pitchFamily="34" charset="0"/>
                        </a:rPr>
                        <a:t>Focus on improving patient &amp; outcomes</a:t>
                      </a:r>
                    </a:p>
                  </a:txBody>
                  <a:tcPr/>
                </a:tc>
                <a:tc>
                  <a:txBody>
                    <a:bodyPr/>
                    <a:lstStyle/>
                    <a:p>
                      <a:r>
                        <a:rPr lang="en-GB" dirty="0">
                          <a:latin typeface="Arial" panose="020B0604020202020204" pitchFamily="34" charset="0"/>
                          <a:cs typeface="Arial" panose="020B0604020202020204" pitchFamily="34" charset="0"/>
                        </a:rPr>
                        <a:t>How will </a:t>
                      </a:r>
                      <a:r>
                        <a:rPr lang="en-GB" baseline="0" dirty="0">
                          <a:latin typeface="Arial" panose="020B0604020202020204" pitchFamily="34" charset="0"/>
                          <a:cs typeface="Arial" panose="020B0604020202020204" pitchFamily="34" charset="0"/>
                        </a:rPr>
                        <a:t>outcomes be monitored (e.g. # lines inserted, complications)?</a:t>
                      </a:r>
                      <a:endParaRPr lang="en-GB"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43632895"/>
                  </a:ext>
                </a:extLst>
              </a:tr>
            </a:tbl>
          </a:graphicData>
        </a:graphic>
      </p:graphicFrame>
    </p:spTree>
    <p:extLst>
      <p:ext uri="{BB962C8B-B14F-4D97-AF65-F5344CB8AC3E}">
        <p14:creationId xmlns:p14="http://schemas.microsoft.com/office/powerpoint/2010/main" val="2646259785"/>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94CE11F-DAC7-4F24-ADB0-AB89C5DDC1B1}"/>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brightnessContrast bright="-5000" contrast="-2000"/>
                    </a14:imgEffect>
                  </a14:imgLayer>
                </a14:imgProps>
              </a:ext>
            </a:extLst>
          </a:blip>
          <a:stretch>
            <a:fillRect/>
          </a:stretch>
        </p:blipFill>
        <p:spPr>
          <a:xfrm>
            <a:off x="0" y="0"/>
            <a:ext cx="9144000" cy="6066408"/>
          </a:xfrm>
          <a:prstGeom prst="rect">
            <a:avLst/>
          </a:prstGeom>
        </p:spPr>
      </p:pic>
      <p:sp>
        <p:nvSpPr>
          <p:cNvPr id="2" name="Title 1"/>
          <p:cNvSpPr txBox="1">
            <a:spLocks/>
          </p:cNvSpPr>
          <p:nvPr/>
        </p:nvSpPr>
        <p:spPr>
          <a:xfrm>
            <a:off x="360364" y="123478"/>
            <a:ext cx="8423275" cy="5334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lang="en-GB" sz="2800" dirty="0">
                <a:latin typeface="Arial" panose="020B0604020202020204" pitchFamily="34" charset="0"/>
                <a:ea typeface="+mj-ea"/>
                <a:cs typeface="Arial" panose="020B0604020202020204" pitchFamily="34" charset="0"/>
              </a:rPr>
              <a:t>Mission impossible?</a:t>
            </a:r>
            <a:endParaRPr kumimoji="0" lang="en-GB" sz="2800" i="0" u="none" strike="noStrike" kern="1200" cap="none" spc="0" normalizeH="0" baseline="0" noProof="0" dirty="0">
              <a:ln>
                <a:noFill/>
              </a:ln>
              <a:effectLst/>
              <a:uLnTx/>
              <a:uFillTx/>
              <a:latin typeface="Arial" panose="020B0604020202020204" pitchFamily="34" charset="0"/>
              <a:ea typeface="+mj-ea"/>
              <a:cs typeface="Arial" panose="020B0604020202020204" pitchFamily="34" charset="0"/>
            </a:endParaRPr>
          </a:p>
        </p:txBody>
      </p:sp>
      <p:sp>
        <p:nvSpPr>
          <p:cNvPr id="3" name="TextBox 2"/>
          <p:cNvSpPr txBox="1"/>
          <p:nvPr/>
        </p:nvSpPr>
        <p:spPr>
          <a:xfrm>
            <a:off x="755576" y="915566"/>
            <a:ext cx="7704856" cy="3046988"/>
          </a:xfrm>
          <a:prstGeom prst="rect">
            <a:avLst/>
          </a:prstGeom>
          <a:noFill/>
        </p:spPr>
        <p:txBody>
          <a:bodyPr wrap="square" rtlCol="0">
            <a:spAutoFit/>
          </a:bodyPr>
          <a:lstStyle/>
          <a:p>
            <a:pPr algn="ctr"/>
            <a:r>
              <a:rPr lang="en-GB" sz="2400" i="1" dirty="0"/>
              <a:t>You already have a nurse-led vascular access service in an acute care setting, but you can’t keep up with referrals. Also, to complicate matters, Trust has merged with another, and the new part of the Trust doesn’t have a nurse-led vascular access service. Your mission is to write a business case to convince the Trust board to invest in expanding the existing service to meet current demand and cover the whole Trust…</a:t>
            </a:r>
          </a:p>
        </p:txBody>
      </p:sp>
    </p:spTree>
    <p:extLst>
      <p:ext uri="{BB962C8B-B14F-4D97-AF65-F5344CB8AC3E}">
        <p14:creationId xmlns:p14="http://schemas.microsoft.com/office/powerpoint/2010/main" val="1040015112"/>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7504" y="793030"/>
            <a:ext cx="8928992" cy="3785652"/>
          </a:xfrm>
          <a:prstGeom prst="rect">
            <a:avLst/>
          </a:prstGeom>
        </p:spPr>
        <p:txBody>
          <a:bodyPr wrap="square">
            <a:spAutoFit/>
          </a:bodyPr>
          <a:lstStyle/>
          <a:p>
            <a:pPr marL="571500" indent="-571500">
              <a:buFont typeface="Arial" panose="020B0604020202020204" pitchFamily="34" charset="0"/>
              <a:buChar char="•"/>
            </a:pPr>
            <a:r>
              <a:rPr lang="en-GB" sz="2400" dirty="0">
                <a:latin typeface="Arial" panose="020B0604020202020204" pitchFamily="34" charset="0"/>
                <a:cs typeface="Arial" panose="020B0604020202020204" pitchFamily="34" charset="0"/>
              </a:rPr>
              <a:t>Vascular access failures have enormous financial and non-financial impact and cost.</a:t>
            </a:r>
          </a:p>
          <a:p>
            <a:pPr marL="571500" indent="-571500">
              <a:buFont typeface="Arial" panose="020B0604020202020204" pitchFamily="34" charset="0"/>
              <a:buChar char="•"/>
            </a:pPr>
            <a:r>
              <a:rPr lang="en-GB" sz="2400" dirty="0">
                <a:latin typeface="Arial" panose="020B0604020202020204" pitchFamily="34" charset="0"/>
                <a:cs typeface="Arial" panose="020B0604020202020204" pitchFamily="34" charset="0"/>
              </a:rPr>
              <a:t>You need to make the best of the evidence that you have for your intervention (which may not be great).</a:t>
            </a:r>
          </a:p>
          <a:p>
            <a:pPr marL="571500" indent="-571500">
              <a:buFont typeface="Arial" panose="020B0604020202020204" pitchFamily="34" charset="0"/>
              <a:buChar char="•"/>
            </a:pPr>
            <a:r>
              <a:rPr lang="en-GB" sz="2400" dirty="0">
                <a:latin typeface="Arial" panose="020B0604020202020204" pitchFamily="34" charset="0"/>
                <a:cs typeface="Arial" panose="020B0604020202020204" pitchFamily="34" charset="0"/>
              </a:rPr>
              <a:t>Perspectives on the cost and value will vary with different groups (i.e. CEO vs. CFO vs. clinical staff vs. patient).</a:t>
            </a:r>
          </a:p>
          <a:p>
            <a:pPr marL="571500" indent="-571500">
              <a:buFont typeface="Arial" panose="020B0604020202020204" pitchFamily="34" charset="0"/>
              <a:buChar char="•"/>
            </a:pPr>
            <a:r>
              <a:rPr lang="en-GB" sz="2400" dirty="0">
                <a:latin typeface="Arial" panose="020B0604020202020204" pitchFamily="34" charset="0"/>
                <a:cs typeface="Arial" panose="020B0604020202020204" pitchFamily="34" charset="0"/>
              </a:rPr>
              <a:t>Business cases are vital; you need to know your audience and consult widely. </a:t>
            </a:r>
          </a:p>
          <a:p>
            <a:pPr marL="571500" indent="-571500">
              <a:buFont typeface="Arial" panose="020B0604020202020204" pitchFamily="34" charset="0"/>
              <a:buChar char="•"/>
            </a:pPr>
            <a:r>
              <a:rPr lang="en-GB" sz="2400" dirty="0">
                <a:latin typeface="Arial" panose="020B0604020202020204" pitchFamily="34" charset="0"/>
                <a:cs typeface="Arial" panose="020B0604020202020204" pitchFamily="34" charset="0"/>
              </a:rPr>
              <a:t>An investment that is poorly implemented and monitored will probably be the last investment that you secure!</a:t>
            </a:r>
          </a:p>
        </p:txBody>
      </p:sp>
      <p:sp>
        <p:nvSpPr>
          <p:cNvPr id="5" name="Title 1"/>
          <p:cNvSpPr txBox="1">
            <a:spLocks/>
          </p:cNvSpPr>
          <p:nvPr/>
        </p:nvSpPr>
        <p:spPr>
          <a:xfrm>
            <a:off x="360364" y="166142"/>
            <a:ext cx="8423275" cy="5334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lang="en-GB" sz="3200" dirty="0">
                <a:latin typeface="Arial" panose="020B0604020202020204" pitchFamily="34" charset="0"/>
                <a:ea typeface="+mj-ea"/>
                <a:cs typeface="Arial" panose="020B0604020202020204" pitchFamily="34" charset="0"/>
              </a:rPr>
              <a:t>Summary</a:t>
            </a:r>
            <a:endParaRPr kumimoji="0" lang="en-GB" sz="3200" i="0" u="none" strike="noStrike" kern="1200" cap="none" spc="0" normalizeH="0" baseline="0" noProof="0" dirty="0">
              <a:ln>
                <a:noFill/>
              </a:ln>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1585117422"/>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60363" y="1077580"/>
            <a:ext cx="8100069" cy="2862322"/>
          </a:xfrm>
          <a:prstGeom prst="rect">
            <a:avLst/>
          </a:prstGeom>
        </p:spPr>
        <p:txBody>
          <a:bodyPr wrap="square">
            <a:spAutoFit/>
          </a:bodyPr>
          <a:lstStyle/>
          <a:p>
            <a:pPr marL="285750" indent="-285750">
              <a:buFont typeface="Arial" panose="020B0604020202020204" pitchFamily="34" charset="0"/>
              <a:buChar char="•"/>
            </a:pPr>
            <a:r>
              <a:rPr lang="en-GB" dirty="0">
                <a:hlinkClick r:id="rId2"/>
              </a:rPr>
              <a:t>Building a business case. </a:t>
            </a:r>
            <a:r>
              <a:rPr lang="en-GB" dirty="0"/>
              <a:t>Library and Knowledge Healthcare Services, Health Education England. </a:t>
            </a:r>
          </a:p>
          <a:p>
            <a:pPr marL="285750" indent="-285750">
              <a:buFont typeface="Arial" panose="020B0604020202020204" pitchFamily="34" charset="0"/>
              <a:buChar char="•"/>
            </a:pPr>
            <a:r>
              <a:rPr lang="en-GB" dirty="0">
                <a:hlinkClick r:id="rId3"/>
              </a:rPr>
              <a:t>Building Your Business Case</a:t>
            </a:r>
            <a:r>
              <a:rPr lang="en-GB" dirty="0"/>
              <a:t>. Johnson </a:t>
            </a:r>
            <a:r>
              <a:rPr lang="en-GB" i="1" dirty="0"/>
              <a:t>et al. Am J Infect Control </a:t>
            </a:r>
            <a:r>
              <a:rPr lang="en-GB" dirty="0"/>
              <a:t>2011;39:E126.</a:t>
            </a:r>
            <a:endParaRPr lang="en-GB" dirty="0">
              <a:hlinkClick r:id="" action="ppaction://noaction"/>
            </a:endParaRPr>
          </a:p>
          <a:p>
            <a:pPr marL="285750" indent="-285750">
              <a:buFont typeface="Arial" panose="020B0604020202020204" pitchFamily="34" charset="0"/>
              <a:buChar char="•"/>
            </a:pPr>
            <a:r>
              <a:rPr lang="en-GB" dirty="0">
                <a:hlinkClick r:id="" action="ppaction://noaction"/>
              </a:rPr>
              <a:t>Raising </a:t>
            </a:r>
            <a:r>
              <a:rPr lang="en-GB" dirty="0">
                <a:hlinkClick r:id="rId4"/>
              </a:rPr>
              <a:t>Standards While Watching the Bottom Line</a:t>
            </a:r>
            <a:r>
              <a:rPr lang="en-GB" dirty="0"/>
              <a:t>: Making a Business Case for Infection Control. </a:t>
            </a:r>
            <a:r>
              <a:rPr lang="en-GB" dirty="0" err="1"/>
              <a:t>Perencevich</a:t>
            </a:r>
            <a:r>
              <a:rPr lang="en-GB" dirty="0"/>
              <a:t> et al. </a:t>
            </a:r>
            <a:r>
              <a:rPr lang="en-GB" i="1" dirty="0"/>
              <a:t>Infect Control </a:t>
            </a:r>
            <a:r>
              <a:rPr lang="en-GB" i="1" dirty="0" err="1"/>
              <a:t>Hosp</a:t>
            </a:r>
            <a:r>
              <a:rPr lang="en-GB" i="1" dirty="0"/>
              <a:t> </a:t>
            </a:r>
            <a:r>
              <a:rPr lang="en-GB" i="1" dirty="0" err="1"/>
              <a:t>Epidemiol</a:t>
            </a:r>
            <a:r>
              <a:rPr lang="en-GB" i="1" dirty="0"/>
              <a:t> </a:t>
            </a:r>
            <a:r>
              <a:rPr lang="en-GB" dirty="0"/>
              <a:t>2007;28.</a:t>
            </a:r>
          </a:p>
          <a:p>
            <a:pPr marL="285750" indent="-285750">
              <a:buFont typeface="Arial" panose="020B0604020202020204" pitchFamily="34" charset="0"/>
              <a:buChar char="•"/>
            </a:pPr>
            <a:r>
              <a:rPr lang="en-GB" dirty="0">
                <a:hlinkClick r:id="rId5"/>
              </a:rPr>
              <a:t>Making the business case for infection control: Pitfalls and opportunities. </a:t>
            </a:r>
            <a:r>
              <a:rPr lang="en-GB" dirty="0" err="1"/>
              <a:t>Dunagan</a:t>
            </a:r>
            <a:r>
              <a:rPr lang="en-GB" dirty="0"/>
              <a:t> </a:t>
            </a:r>
            <a:r>
              <a:rPr lang="en-GB" i="1" dirty="0"/>
              <a:t>et al. Am J Infect Control </a:t>
            </a:r>
            <a:r>
              <a:rPr lang="en-GB" dirty="0"/>
              <a:t>2002;30:86-92.</a:t>
            </a:r>
          </a:p>
          <a:p>
            <a:pPr marL="285750" indent="-285750">
              <a:buFont typeface="Arial" panose="020B0604020202020204" pitchFamily="34" charset="0"/>
              <a:buChar char="•"/>
            </a:pPr>
            <a:endParaRPr lang="en-GB" dirty="0"/>
          </a:p>
        </p:txBody>
      </p:sp>
      <p:sp>
        <p:nvSpPr>
          <p:cNvPr id="8" name="Title 1"/>
          <p:cNvSpPr txBox="1">
            <a:spLocks/>
          </p:cNvSpPr>
          <p:nvPr/>
        </p:nvSpPr>
        <p:spPr>
          <a:xfrm>
            <a:off x="360364" y="256152"/>
            <a:ext cx="8423275" cy="5334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tab pos="4037013" algn="l"/>
              </a:tabLst>
              <a:defRPr/>
            </a:pPr>
            <a:r>
              <a:rPr lang="en-GB" sz="3200" dirty="0">
                <a:latin typeface="Arial" panose="020B0604020202020204" pitchFamily="34" charset="0"/>
                <a:ea typeface="+mj-ea"/>
                <a:cs typeface="Arial" panose="020B0604020202020204" pitchFamily="34" charset="0"/>
              </a:rPr>
              <a:t>Business case writing: resources</a:t>
            </a:r>
            <a:endParaRPr kumimoji="0" lang="en-GB" sz="3200" i="0" u="none" strike="noStrike" kern="1200" cap="none" spc="0" normalizeH="0" baseline="0" noProof="0" dirty="0">
              <a:ln>
                <a:noFill/>
              </a:ln>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1437202247"/>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5873" y="288925"/>
            <a:ext cx="4823714" cy="7248138"/>
          </a:xfrm>
          <a:prstGeom prst="rect">
            <a:avLst/>
          </a:prstGeom>
          <a:noFill/>
        </p:spPr>
        <p:txBody>
          <a:bodyPr wrap="square" rtlCol="0">
            <a:spAutoFit/>
          </a:bodyPr>
          <a:lstStyle/>
          <a:p>
            <a:r>
              <a:rPr lang="en-GB" sz="4050" b="1" dirty="0">
                <a:latin typeface="Arial" panose="020B0604020202020204" pitchFamily="34" charset="0"/>
                <a:cs typeface="Arial" panose="020B0604020202020204" pitchFamily="34" charset="0"/>
              </a:rPr>
              <a:t>Vascular access service development - and making the case for investment</a:t>
            </a:r>
            <a:endParaRPr lang="en-GB" sz="3300" b="1" dirty="0">
              <a:latin typeface="Arial" panose="020B0604020202020204" pitchFamily="34" charset="0"/>
              <a:cs typeface="Arial" panose="020B0604020202020204" pitchFamily="34" charset="0"/>
            </a:endParaRPr>
          </a:p>
          <a:p>
            <a:endParaRPr lang="en-GB" sz="3300" dirty="0">
              <a:latin typeface="Arial" panose="020B0604020202020204" pitchFamily="34" charset="0"/>
              <a:cs typeface="Arial" panose="020B0604020202020204" pitchFamily="34" charset="0"/>
            </a:endParaRPr>
          </a:p>
          <a:p>
            <a:endParaRPr lang="en-GB" sz="3300" dirty="0">
              <a:latin typeface="Arial" panose="020B0604020202020204" pitchFamily="34" charset="0"/>
              <a:cs typeface="Arial" panose="020B0604020202020204" pitchFamily="34" charset="0"/>
            </a:endParaRPr>
          </a:p>
          <a:p>
            <a:endParaRPr lang="en-GB" sz="3300" dirty="0">
              <a:latin typeface="Arial" panose="020B0604020202020204" pitchFamily="34" charset="0"/>
              <a:cs typeface="Arial" panose="020B0604020202020204" pitchFamily="34" charset="0"/>
            </a:endParaRPr>
          </a:p>
          <a:p>
            <a:endParaRPr lang="en-GB" sz="3300" dirty="0">
              <a:latin typeface="Arial" panose="020B0604020202020204" pitchFamily="34" charset="0"/>
              <a:cs typeface="Arial" panose="020B0604020202020204" pitchFamily="34" charset="0"/>
            </a:endParaRPr>
          </a:p>
          <a:p>
            <a:endParaRPr lang="en-GB" sz="3600" dirty="0">
              <a:latin typeface="Arial" panose="020B0604020202020204" pitchFamily="34" charset="0"/>
              <a:cs typeface="Arial" panose="020B0604020202020204" pitchFamily="34" charset="0"/>
            </a:endParaRPr>
          </a:p>
          <a:p>
            <a:endParaRPr lang="en-GB" sz="4050" dirty="0">
              <a:latin typeface="Arial" panose="020B0604020202020204" pitchFamily="34" charset="0"/>
              <a:cs typeface="Arial" panose="020B0604020202020204" pitchFamily="34" charset="0"/>
            </a:endParaRPr>
          </a:p>
          <a:p>
            <a:endParaRPr lang="en-GB" sz="2700" b="1" dirty="0">
              <a:latin typeface="Arial" pitchFamily="34" charset="0"/>
              <a:cs typeface="Arial" pitchFamily="34" charset="0"/>
            </a:endParaRPr>
          </a:p>
          <a:p>
            <a:endParaRPr lang="en-GB" sz="2700" b="1" dirty="0">
              <a:latin typeface="Arial" pitchFamily="34" charset="0"/>
              <a:cs typeface="Arial" pitchFamily="34" charset="0"/>
            </a:endParaRPr>
          </a:p>
        </p:txBody>
      </p:sp>
      <p:pic>
        <p:nvPicPr>
          <p:cNvPr id="1028" name="Picture 4" descr="Who Made That Twitter Bird? - The New York Tim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6259" y="4479552"/>
            <a:ext cx="357568" cy="25979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School of Improvement – Medical Educati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28376" y="4150425"/>
            <a:ext cx="2685245" cy="94289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Mail 5 Icon - Free Icon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677" y="4734772"/>
            <a:ext cx="172731" cy="17273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75874" y="3807613"/>
            <a:ext cx="7154662" cy="1169551"/>
          </a:xfrm>
          <a:prstGeom prst="rect">
            <a:avLst/>
          </a:prstGeom>
        </p:spPr>
        <p:txBody>
          <a:bodyPr wrap="square">
            <a:spAutoFit/>
          </a:bodyPr>
          <a:lstStyle/>
          <a:p>
            <a:r>
              <a:rPr lang="en-GB" sz="1400" dirty="0">
                <a:latin typeface="Arial" panose="020B0604020202020204" pitchFamily="34" charset="0"/>
                <a:cs typeface="Arial" panose="020B0604020202020204" pitchFamily="34" charset="0"/>
              </a:rPr>
              <a:t>Jon Otter PhD </a:t>
            </a:r>
            <a:r>
              <a:rPr lang="en-GB" sz="1400" dirty="0" err="1">
                <a:latin typeface="Arial" panose="020B0604020202020204" pitchFamily="34" charset="0"/>
                <a:cs typeface="Arial" panose="020B0604020202020204" pitchFamily="34" charset="0"/>
              </a:rPr>
              <a:t>FRCPath</a:t>
            </a:r>
            <a:r>
              <a:rPr lang="en-GB" sz="1400" dirty="0">
                <a:latin typeface="Arial" panose="020B0604020202020204" pitchFamily="34" charset="0"/>
                <a:cs typeface="Arial" panose="020B0604020202020204" pitchFamily="34" charset="0"/>
              </a:rPr>
              <a:t>,</a:t>
            </a:r>
          </a:p>
          <a:p>
            <a:r>
              <a:rPr lang="en-GB" sz="1400" dirty="0">
                <a:latin typeface="Arial" panose="020B0604020202020204" pitchFamily="34" charset="0"/>
                <a:cs typeface="Arial" panose="020B0604020202020204" pitchFamily="34" charset="0"/>
              </a:rPr>
              <a:t>Director of Infection Prevention and Control &amp; Consultant Clinical Scientist</a:t>
            </a:r>
          </a:p>
          <a:p>
            <a:r>
              <a:rPr lang="en-GB" sz="1400" dirty="0">
                <a:latin typeface="Arial" panose="020B0604020202020204" pitchFamily="34" charset="0"/>
                <a:cs typeface="Arial" panose="020B0604020202020204" pitchFamily="34" charset="0"/>
              </a:rPr>
              <a:t>Guy’s and St </a:t>
            </a:r>
            <a:r>
              <a:rPr lang="en-GB" sz="1400" dirty="0" err="1">
                <a:latin typeface="Arial" panose="020B0604020202020204" pitchFamily="34" charset="0"/>
                <a:cs typeface="Arial" panose="020B0604020202020204" pitchFamily="34" charset="0"/>
              </a:rPr>
              <a:t>Thomas’</a:t>
            </a:r>
            <a:r>
              <a:rPr lang="en-GB" sz="1400" dirty="0">
                <a:latin typeface="Arial" panose="020B0604020202020204" pitchFamily="34" charset="0"/>
                <a:cs typeface="Arial" panose="020B0604020202020204" pitchFamily="34" charset="0"/>
              </a:rPr>
              <a:t> NHS Foundation Trust</a:t>
            </a:r>
          </a:p>
          <a:p>
            <a:pPr marL="268281" indent="-268281"/>
            <a:r>
              <a:rPr lang="en-GB" sz="1400" dirty="0">
                <a:latin typeface="Arial" panose="020B0604020202020204" pitchFamily="34" charset="0"/>
                <a:cs typeface="Arial" panose="020B0604020202020204" pitchFamily="34" charset="0"/>
              </a:rPr>
              <a:t>	@</a:t>
            </a:r>
            <a:r>
              <a:rPr lang="en-GB" sz="1400" dirty="0" err="1">
                <a:latin typeface="Arial" pitchFamily="34" charset="0"/>
                <a:cs typeface="Arial" pitchFamily="34" charset="0"/>
              </a:rPr>
              <a:t>jonotter</a:t>
            </a:r>
            <a:endParaRPr lang="en-GB" sz="1400" dirty="0">
              <a:latin typeface="Arial" pitchFamily="34" charset="0"/>
              <a:cs typeface="Arial" pitchFamily="34" charset="0"/>
            </a:endParaRPr>
          </a:p>
          <a:p>
            <a:pPr marL="268281" indent="-268281">
              <a:buClr>
                <a:schemeClr val="bg1"/>
              </a:buClr>
            </a:pPr>
            <a:r>
              <a:rPr lang="en-GB" sz="1400" dirty="0">
                <a:latin typeface="Arial" pitchFamily="34" charset="0"/>
                <a:cs typeface="Arial" pitchFamily="34" charset="0"/>
              </a:rPr>
              <a:t>	</a:t>
            </a:r>
            <a:r>
              <a:rPr lang="en-GB" sz="1400" dirty="0">
                <a:latin typeface="Arial" pitchFamily="34" charset="0"/>
                <a:cs typeface="Arial" pitchFamily="34" charset="0"/>
                <a:hlinkClick r:id="rId5"/>
              </a:rPr>
              <a:t>jon.otter@gstt.nhs.uk</a:t>
            </a:r>
            <a:r>
              <a:rPr lang="en-GB" sz="1400" dirty="0">
                <a:latin typeface="Arial" pitchFamily="34" charset="0"/>
                <a:cs typeface="Arial" pitchFamily="34" charset="0"/>
              </a:rPr>
              <a:t>  </a:t>
            </a:r>
          </a:p>
        </p:txBody>
      </p:sp>
      <p:pic>
        <p:nvPicPr>
          <p:cNvPr id="8" name="Picture 6" descr="Hoe gebruik je een businesscase">
            <a:extLst>
              <a:ext uri="{FF2B5EF4-FFF2-40B4-BE49-F238E27FC236}">
                <a16:creationId xmlns:a16="http://schemas.microsoft.com/office/drawing/2014/main" id="{86E5E31E-E5D0-4D8D-92A8-034E0C92DA6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99588" y="574528"/>
            <a:ext cx="3849833" cy="3061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5376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60364" y="123478"/>
            <a:ext cx="8423275" cy="5334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lang="en-GB" sz="2800" dirty="0">
                <a:latin typeface="Arial" panose="020B0604020202020204" pitchFamily="34" charset="0"/>
                <a:ea typeface="+mj-ea"/>
                <a:cs typeface="Arial" panose="020B0604020202020204" pitchFamily="34" charset="0"/>
              </a:rPr>
              <a:t>Implementation and evaluation</a:t>
            </a:r>
            <a:endParaRPr kumimoji="0" lang="en-GB" sz="2800" i="0" u="none" strike="noStrike" kern="1200" cap="none" spc="0" normalizeH="0" baseline="0" noProof="0" dirty="0">
              <a:ln>
                <a:noFill/>
              </a:ln>
              <a:effectLst/>
              <a:uLnTx/>
              <a:uFillTx/>
              <a:latin typeface="Arial" panose="020B0604020202020204" pitchFamily="34" charset="0"/>
              <a:ea typeface="+mj-ea"/>
              <a:cs typeface="Arial" panose="020B0604020202020204" pitchFamily="34" charset="0"/>
            </a:endParaRPr>
          </a:p>
        </p:txBody>
      </p:sp>
      <p:sp>
        <p:nvSpPr>
          <p:cNvPr id="4" name="Rectangle 3"/>
          <p:cNvSpPr/>
          <p:nvPr/>
        </p:nvSpPr>
        <p:spPr>
          <a:xfrm>
            <a:off x="0" y="4798308"/>
            <a:ext cx="6858000" cy="307777"/>
          </a:xfrm>
          <a:prstGeom prst="rect">
            <a:avLst/>
          </a:prstGeom>
        </p:spPr>
        <p:txBody>
          <a:bodyPr wrap="square">
            <a:spAutoFit/>
          </a:bodyPr>
          <a:lstStyle/>
          <a:p>
            <a:r>
              <a:rPr lang="en-GB" sz="1400" dirty="0"/>
              <a:t>Adapted from NHS Employers </a:t>
            </a:r>
            <a:r>
              <a:rPr lang="en-GB" sz="1400" dirty="0">
                <a:hlinkClick r:id="rId2"/>
              </a:rPr>
              <a:t>guide for service redesign</a:t>
            </a:r>
            <a:r>
              <a:rPr lang="en-GB" sz="1400" dirty="0"/>
              <a:t>.</a:t>
            </a:r>
          </a:p>
        </p:txBody>
      </p:sp>
      <p:graphicFrame>
        <p:nvGraphicFramePr>
          <p:cNvPr id="3" name="Diagram 2"/>
          <p:cNvGraphicFramePr/>
          <p:nvPr>
            <p:extLst>
              <p:ext uri="{D42A27DB-BD31-4B8C-83A1-F6EECF244321}">
                <p14:modId xmlns:p14="http://schemas.microsoft.com/office/powerpoint/2010/main" val="1138618857"/>
              </p:ext>
            </p:extLst>
          </p:nvPr>
        </p:nvGraphicFramePr>
        <p:xfrm>
          <a:off x="360364" y="606202"/>
          <a:ext cx="8316091" cy="42427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07024324"/>
      </p:ext>
    </p:extLst>
  </p:cSld>
  <p:clrMapOvr>
    <a:masterClrMapping/>
  </p:clrMapOvr>
  <p:transition spd="slow">
    <p:fade/>
  </p:transition>
</p:sld>
</file>

<file path=ppt/theme/theme1.xml><?xml version="1.0" encoding="utf-8"?>
<a:theme xmlns:a="http://schemas.openxmlformats.org/drawingml/2006/main" name="1_Bioquell Corp UK White PowerPoint Template v1.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Bioquell Corp UK White PowerPoint Template v1.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a:latin typeface="+mn-lt"/>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Bioquell Corp UK White PowerPoint Template v1.1</Template>
  <TotalTime>9475</TotalTime>
  <Words>2169</Words>
  <Application>Microsoft Office PowerPoint</Application>
  <PresentationFormat>On-screen Show (16:9)</PresentationFormat>
  <Paragraphs>226</Paragraphs>
  <Slides>39</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Arial</vt:lpstr>
      <vt:lpstr>Calibri</vt:lpstr>
      <vt:lpstr>Helvetica</vt:lpstr>
      <vt:lpstr>Times New Roman</vt:lpstr>
      <vt:lpstr>Verdana</vt:lpstr>
      <vt:lpstr>1_Bioquell Corp UK White PowerPoint Template v1.1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Bioquell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syezli</dc:creator>
  <cp:lastModifiedBy>Otter Jon</cp:lastModifiedBy>
  <cp:revision>794</cp:revision>
  <dcterms:created xsi:type="dcterms:W3CDTF">2010-07-26T10:02:08Z</dcterms:created>
  <dcterms:modified xsi:type="dcterms:W3CDTF">2024-05-13T11:32:11Z</dcterms:modified>
</cp:coreProperties>
</file>