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55" r:id="rId1"/>
  </p:sldMasterIdLst>
  <p:notesMasterIdLst>
    <p:notesMasterId r:id="rId33"/>
  </p:notesMasterIdLst>
  <p:sldIdLst>
    <p:sldId id="264" r:id="rId2"/>
    <p:sldId id="960" r:id="rId3"/>
    <p:sldId id="976" r:id="rId4"/>
    <p:sldId id="965" r:id="rId5"/>
    <p:sldId id="932" r:id="rId6"/>
    <p:sldId id="957" r:id="rId7"/>
    <p:sldId id="946" r:id="rId8"/>
    <p:sldId id="966" r:id="rId9"/>
    <p:sldId id="494" r:id="rId10"/>
    <p:sldId id="972" r:id="rId11"/>
    <p:sldId id="978" r:id="rId12"/>
    <p:sldId id="974" r:id="rId13"/>
    <p:sldId id="980" r:id="rId14"/>
    <p:sldId id="979" r:id="rId15"/>
    <p:sldId id="967" r:id="rId16"/>
    <p:sldId id="956" r:id="rId17"/>
    <p:sldId id="986" r:id="rId18"/>
    <p:sldId id="983" r:id="rId19"/>
    <p:sldId id="968" r:id="rId20"/>
    <p:sldId id="981" r:id="rId21"/>
    <p:sldId id="954" r:id="rId22"/>
    <p:sldId id="987" r:id="rId23"/>
    <p:sldId id="969" r:id="rId24"/>
    <p:sldId id="982" r:id="rId25"/>
    <p:sldId id="985" r:id="rId26"/>
    <p:sldId id="984" r:id="rId27"/>
    <p:sldId id="955" r:id="rId28"/>
    <p:sldId id="988" r:id="rId29"/>
    <p:sldId id="989" r:id="rId30"/>
    <p:sldId id="904" r:id="rId31"/>
    <p:sldId id="971" r:id="rId32"/>
  </p:sldIdLst>
  <p:sldSz cx="9144000" cy="5143500" type="screen16x9"/>
  <p:notesSz cx="6896100" cy="10033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dson Jane" initials="HJ" lastIdx="13" clrIdx="0">
    <p:extLst>
      <p:ext uri="{19B8F6BF-5375-455C-9EA6-DF929625EA0E}">
        <p15:presenceInfo xmlns:p15="http://schemas.microsoft.com/office/powerpoint/2012/main" userId="S-1-5-21-54938807-603345021-1162870789-23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B63AE"/>
    <a:srgbClr val="DC1E82"/>
    <a:srgbClr val="580000"/>
    <a:srgbClr val="3F854C"/>
    <a:srgbClr val="489657"/>
    <a:srgbClr val="DAE6ED"/>
    <a:srgbClr val="D7EFF9"/>
    <a:srgbClr val="D4EFF8"/>
    <a:srgbClr val="CA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3" autoAdjust="0"/>
    <p:restoredTop sz="87011" autoAdjust="0"/>
  </p:normalViewPr>
  <p:slideViewPr>
    <p:cSldViewPr>
      <p:cViewPr varScale="1">
        <p:scale>
          <a:sx n="73" d="100"/>
          <a:sy n="73" d="100"/>
        </p:scale>
        <p:origin x="1092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AE75A4-C66E-40CE-8AC7-84A01F3C63CA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36E6D7BC-96BF-4B9C-B6BB-127820AA78A0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39ACF5-3C42-41A2-BBC4-CFB1D3F9250C}" type="par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78CBA-816C-42D5-9EF5-4973D3F11777}" type="sib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1E08FD-252E-4D76-989B-07C6948CD48B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gm:t>
    </dgm:pt>
    <dgm:pt modelId="{FD748490-A19E-4FD9-8AB6-DC2E88B79ECB}" type="par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330D13-A701-46B2-A88D-DF08F8C09171}" type="sib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1F1C6F-7715-4325-8AC4-4DF5D0C34D61}">
      <dgm:prSet phldrT="[Text]" phldr="1"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913B9-2E27-4651-AB25-3F2E519657BB}" type="par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F8E069-8448-442D-83A0-C1F693C3D643}" type="sib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5E19D-338D-4494-ABD0-39C7E899DEA7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gm:t>
    </dgm:pt>
    <dgm:pt modelId="{F0D88361-48AD-4D92-8D7F-19790007895C}" type="par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451E5B-D831-4869-9835-B0099DE35902}" type="sib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C5F7C6-48EC-41EB-8607-777643D022DB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gm:t>
    </dgm:pt>
    <dgm:pt modelId="{2A3645E1-E7EF-42D6-826B-E86C3F2D3B89}" type="par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53C7F1-053B-4A77-BB94-1103C171F697}" type="sib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3608D3-0561-429D-B5C4-9F8B7772DA93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gm:t>
    </dgm:pt>
    <dgm:pt modelId="{A602A986-BF95-4146-BE38-5061AC7BA72C}" type="par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20A5B6-E880-4776-A761-959EF3CBF8AE}" type="sib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25AFF0-2E05-4562-A84B-B3E92D1B5E4A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4BDCB4-4BE9-4849-8C21-E3A37638E4EA}" type="par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69A8F8-68E3-4775-9673-45AD94EAB4EC}" type="sib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DE21CA-8A1E-48DA-9958-A9BADB12D4F5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A1B307-0CF4-4704-ACB5-E095B70FF277}" type="sib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7A8808-14B2-4B90-8D49-FB2ED72FD5BF}" type="par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DABF10-576F-4693-84A3-5D85CB7A9D3B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225839-DF7B-4096-BC04-A490D5EB7895}" type="parTrans" cxnId="{015EAFAD-6C02-47D8-A2BD-C9098343986A}">
      <dgm:prSet/>
      <dgm:spPr/>
      <dgm:t>
        <a:bodyPr/>
        <a:lstStyle/>
        <a:p>
          <a:endParaRPr lang="en-GB"/>
        </a:p>
      </dgm:t>
    </dgm:pt>
    <dgm:pt modelId="{C6C97B30-E4A3-45C1-B79B-0314835FC610}" type="sibTrans" cxnId="{015EAFAD-6C02-47D8-A2BD-C9098343986A}">
      <dgm:prSet/>
      <dgm:spPr/>
      <dgm:t>
        <a:bodyPr/>
        <a:lstStyle/>
        <a:p>
          <a:endParaRPr lang="en-GB"/>
        </a:p>
      </dgm:t>
    </dgm:pt>
    <dgm:pt modelId="{3B3B6336-F06D-45AA-8CEF-CBD8D64F0049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gm:t>
    </dgm:pt>
    <dgm:pt modelId="{08C15E04-4357-4BC3-8B3B-92EE21C552D6}" type="parTrans" cxnId="{273FBF43-1F57-4AE6-B86F-8EBD2021076E}">
      <dgm:prSet/>
      <dgm:spPr/>
      <dgm:t>
        <a:bodyPr/>
        <a:lstStyle/>
        <a:p>
          <a:endParaRPr lang="en-GB"/>
        </a:p>
      </dgm:t>
    </dgm:pt>
    <dgm:pt modelId="{C326193E-CD01-4669-8E51-E4A9F555E0B2}" type="sibTrans" cxnId="{273FBF43-1F57-4AE6-B86F-8EBD2021076E}">
      <dgm:prSet/>
      <dgm:spPr/>
      <dgm:t>
        <a:bodyPr/>
        <a:lstStyle/>
        <a:p>
          <a:endParaRPr lang="en-GB"/>
        </a:p>
      </dgm:t>
    </dgm:pt>
    <dgm:pt modelId="{75D6853B-5983-49F1-8E28-6BDBC79DC1BB}" type="pres">
      <dgm:prSet presAssocID="{63AE75A4-C66E-40CE-8AC7-84A01F3C63CA}" presName="Name0" presStyleCnt="0">
        <dgm:presLayoutVars>
          <dgm:chMax/>
          <dgm:chPref/>
          <dgm:dir/>
        </dgm:presLayoutVars>
      </dgm:prSet>
      <dgm:spPr/>
    </dgm:pt>
    <dgm:pt modelId="{4140F869-E710-44EC-BD3C-706D3AD32B05}" type="pres">
      <dgm:prSet presAssocID="{36E6D7BC-96BF-4B9C-B6BB-127820AA78A0}" presName="parenttextcomposite" presStyleCnt="0"/>
      <dgm:spPr/>
    </dgm:pt>
    <dgm:pt modelId="{3BBDE0DA-D18A-4356-A2AB-99DE84321169}" type="pres">
      <dgm:prSet presAssocID="{36E6D7BC-96BF-4B9C-B6BB-127820AA78A0}" presName="parenttext" presStyleLbl="revTx" presStyleIdx="0" presStyleCnt="5">
        <dgm:presLayoutVars>
          <dgm:chMax/>
          <dgm:chPref val="2"/>
          <dgm:bulletEnabled val="1"/>
        </dgm:presLayoutVars>
      </dgm:prSet>
      <dgm:spPr/>
    </dgm:pt>
    <dgm:pt modelId="{4C2DE51F-08DE-4E48-9AD9-990A8691F9A6}" type="pres">
      <dgm:prSet presAssocID="{36E6D7BC-96BF-4B9C-B6BB-127820AA78A0}" presName="composite" presStyleCnt="0"/>
      <dgm:spPr/>
    </dgm:pt>
    <dgm:pt modelId="{CC0BC2B2-E424-48BF-A230-3F2079AAFB13}" type="pres">
      <dgm:prSet presAssocID="{36E6D7BC-96BF-4B9C-B6BB-127820AA78A0}" presName="chevron1" presStyleLbl="alignNode1" presStyleIdx="0" presStyleCnt="35"/>
      <dgm:spPr/>
    </dgm:pt>
    <dgm:pt modelId="{835878B8-A448-4C01-B653-90B9C68B07B5}" type="pres">
      <dgm:prSet presAssocID="{36E6D7BC-96BF-4B9C-B6BB-127820AA78A0}" presName="chevron2" presStyleLbl="alignNode1" presStyleIdx="1" presStyleCnt="35"/>
      <dgm:spPr/>
    </dgm:pt>
    <dgm:pt modelId="{B4C36AE6-DD0F-415D-9908-C99F78C0C672}" type="pres">
      <dgm:prSet presAssocID="{36E6D7BC-96BF-4B9C-B6BB-127820AA78A0}" presName="chevron3" presStyleLbl="alignNode1" presStyleIdx="2" presStyleCnt="35"/>
      <dgm:spPr/>
    </dgm:pt>
    <dgm:pt modelId="{B5EF50DE-F0C7-45FD-BA87-250A8E2038B1}" type="pres">
      <dgm:prSet presAssocID="{36E6D7BC-96BF-4B9C-B6BB-127820AA78A0}" presName="chevron4" presStyleLbl="alignNode1" presStyleIdx="3" presStyleCnt="35"/>
      <dgm:spPr/>
    </dgm:pt>
    <dgm:pt modelId="{4537A6D3-6FE6-4A06-B687-CA9CD79BB47B}" type="pres">
      <dgm:prSet presAssocID="{36E6D7BC-96BF-4B9C-B6BB-127820AA78A0}" presName="chevron5" presStyleLbl="alignNode1" presStyleIdx="4" presStyleCnt="35"/>
      <dgm:spPr/>
    </dgm:pt>
    <dgm:pt modelId="{32E581D5-69FC-4415-9C2B-2252919223B9}" type="pres">
      <dgm:prSet presAssocID="{36E6D7BC-96BF-4B9C-B6BB-127820AA78A0}" presName="chevron6" presStyleLbl="alignNode1" presStyleIdx="5" presStyleCnt="35"/>
      <dgm:spPr/>
    </dgm:pt>
    <dgm:pt modelId="{ACE24D0A-C066-482C-AEF2-12C32975A425}" type="pres">
      <dgm:prSet presAssocID="{36E6D7BC-96BF-4B9C-B6BB-127820AA78A0}" presName="chevron7" presStyleLbl="alignNode1" presStyleIdx="6" presStyleCnt="35"/>
      <dgm:spPr/>
    </dgm:pt>
    <dgm:pt modelId="{75B42198-5734-4ED6-8E67-DB67B423CCF8}" type="pres">
      <dgm:prSet presAssocID="{36E6D7BC-96BF-4B9C-B6BB-127820AA78A0}" presName="childtext" presStyleLbl="solidFgAcc1" presStyleIdx="0" presStyleCnt="5">
        <dgm:presLayoutVars>
          <dgm:chMax/>
          <dgm:chPref val="0"/>
          <dgm:bulletEnabled val="1"/>
        </dgm:presLayoutVars>
      </dgm:prSet>
      <dgm:spPr/>
    </dgm:pt>
    <dgm:pt modelId="{6E42DEE8-FD66-45DE-9B6B-FA2988E567C4}" type="pres">
      <dgm:prSet presAssocID="{C2478CBA-816C-42D5-9EF5-4973D3F11777}" presName="sibTrans" presStyleCnt="0"/>
      <dgm:spPr/>
    </dgm:pt>
    <dgm:pt modelId="{B451E8E5-5170-4D28-A606-C89B69ADE5FD}" type="pres">
      <dgm:prSet presAssocID="{651F1C6F-7715-4325-8AC4-4DF5D0C34D61}" presName="parenttextcomposite" presStyleCnt="0"/>
      <dgm:spPr/>
    </dgm:pt>
    <dgm:pt modelId="{56C1C8C5-CB98-4544-A7BA-59606EE39750}" type="pres">
      <dgm:prSet presAssocID="{651F1C6F-7715-4325-8AC4-4DF5D0C34D61}" presName="parenttext" presStyleLbl="revTx" presStyleIdx="1" presStyleCnt="5">
        <dgm:presLayoutVars>
          <dgm:chMax/>
          <dgm:chPref val="2"/>
          <dgm:bulletEnabled val="1"/>
        </dgm:presLayoutVars>
      </dgm:prSet>
      <dgm:spPr/>
    </dgm:pt>
    <dgm:pt modelId="{36C61BF6-661E-4DF0-BE86-41E2D00F74AC}" type="pres">
      <dgm:prSet presAssocID="{651F1C6F-7715-4325-8AC4-4DF5D0C34D61}" presName="composite" presStyleCnt="0"/>
      <dgm:spPr/>
    </dgm:pt>
    <dgm:pt modelId="{0CE43EDA-1BC2-4FA1-B798-6E1B7926A0DC}" type="pres">
      <dgm:prSet presAssocID="{651F1C6F-7715-4325-8AC4-4DF5D0C34D61}" presName="chevron1" presStyleLbl="alignNode1" presStyleIdx="7" presStyleCnt="35"/>
      <dgm:spPr/>
    </dgm:pt>
    <dgm:pt modelId="{6F712645-A1F0-431D-A4E1-2885DC23419B}" type="pres">
      <dgm:prSet presAssocID="{651F1C6F-7715-4325-8AC4-4DF5D0C34D61}" presName="chevron2" presStyleLbl="alignNode1" presStyleIdx="8" presStyleCnt="35"/>
      <dgm:spPr/>
    </dgm:pt>
    <dgm:pt modelId="{DC6753FF-8F34-49AC-B446-BFE9903B23CC}" type="pres">
      <dgm:prSet presAssocID="{651F1C6F-7715-4325-8AC4-4DF5D0C34D61}" presName="chevron3" presStyleLbl="alignNode1" presStyleIdx="9" presStyleCnt="35"/>
      <dgm:spPr/>
    </dgm:pt>
    <dgm:pt modelId="{4E41877C-2C33-4145-96BF-50241C30286D}" type="pres">
      <dgm:prSet presAssocID="{651F1C6F-7715-4325-8AC4-4DF5D0C34D61}" presName="chevron4" presStyleLbl="alignNode1" presStyleIdx="10" presStyleCnt="35"/>
      <dgm:spPr/>
    </dgm:pt>
    <dgm:pt modelId="{D63583CF-432B-4998-8BE6-7C5A272F7B2D}" type="pres">
      <dgm:prSet presAssocID="{651F1C6F-7715-4325-8AC4-4DF5D0C34D61}" presName="chevron5" presStyleLbl="alignNode1" presStyleIdx="11" presStyleCnt="35"/>
      <dgm:spPr/>
    </dgm:pt>
    <dgm:pt modelId="{9B25754B-8BC6-4A76-BB59-F77DCF0E3182}" type="pres">
      <dgm:prSet presAssocID="{651F1C6F-7715-4325-8AC4-4DF5D0C34D61}" presName="chevron6" presStyleLbl="alignNode1" presStyleIdx="12" presStyleCnt="35"/>
      <dgm:spPr/>
    </dgm:pt>
    <dgm:pt modelId="{AC690157-34EF-47DD-BC88-C0B4B4A34653}" type="pres">
      <dgm:prSet presAssocID="{651F1C6F-7715-4325-8AC4-4DF5D0C34D61}" presName="chevron7" presStyleLbl="alignNode1" presStyleIdx="13" presStyleCnt="35"/>
      <dgm:spPr/>
    </dgm:pt>
    <dgm:pt modelId="{7B4C6F4F-3748-42FA-B6D3-ACB7DFED4A2B}" type="pres">
      <dgm:prSet presAssocID="{651F1C6F-7715-4325-8AC4-4DF5D0C34D61}" presName="childtext" presStyleLbl="solidFgAcc1" presStyleIdx="1" presStyleCnt="5">
        <dgm:presLayoutVars>
          <dgm:chMax/>
          <dgm:chPref val="0"/>
          <dgm:bulletEnabled val="1"/>
        </dgm:presLayoutVars>
      </dgm:prSet>
      <dgm:spPr/>
    </dgm:pt>
    <dgm:pt modelId="{4CC80CA3-073A-488F-B6B7-670D90293409}" type="pres">
      <dgm:prSet presAssocID="{37F8E069-8448-442D-83A0-C1F693C3D643}" presName="sibTrans" presStyleCnt="0"/>
      <dgm:spPr/>
    </dgm:pt>
    <dgm:pt modelId="{A84F59DB-9CD1-479E-A27E-3481D27DA417}" type="pres">
      <dgm:prSet presAssocID="{13DE21CA-8A1E-48DA-9958-A9BADB12D4F5}" presName="parenttextcomposite" presStyleCnt="0"/>
      <dgm:spPr/>
    </dgm:pt>
    <dgm:pt modelId="{A912E1EB-E503-4474-BA3A-50B1A3540771}" type="pres">
      <dgm:prSet presAssocID="{13DE21CA-8A1E-48DA-9958-A9BADB12D4F5}" presName="parenttext" presStyleLbl="revTx" presStyleIdx="2" presStyleCnt="5">
        <dgm:presLayoutVars>
          <dgm:chMax/>
          <dgm:chPref val="2"/>
          <dgm:bulletEnabled val="1"/>
        </dgm:presLayoutVars>
      </dgm:prSet>
      <dgm:spPr/>
    </dgm:pt>
    <dgm:pt modelId="{035B289B-6B2C-4DC2-B355-7BAA0600029A}" type="pres">
      <dgm:prSet presAssocID="{13DE21CA-8A1E-48DA-9958-A9BADB12D4F5}" presName="composite" presStyleCnt="0"/>
      <dgm:spPr/>
    </dgm:pt>
    <dgm:pt modelId="{7DCEC218-43E2-48BE-90E3-35E4CAD35F7C}" type="pres">
      <dgm:prSet presAssocID="{13DE21CA-8A1E-48DA-9958-A9BADB12D4F5}" presName="chevron1" presStyleLbl="alignNode1" presStyleIdx="14" presStyleCnt="35"/>
      <dgm:spPr/>
    </dgm:pt>
    <dgm:pt modelId="{375A2561-B617-4A76-8B82-97E822B10719}" type="pres">
      <dgm:prSet presAssocID="{13DE21CA-8A1E-48DA-9958-A9BADB12D4F5}" presName="chevron2" presStyleLbl="alignNode1" presStyleIdx="15" presStyleCnt="35"/>
      <dgm:spPr/>
    </dgm:pt>
    <dgm:pt modelId="{A5DBA487-918D-41BA-AAC6-C7A9A77E1EF8}" type="pres">
      <dgm:prSet presAssocID="{13DE21CA-8A1E-48DA-9958-A9BADB12D4F5}" presName="chevron3" presStyleLbl="alignNode1" presStyleIdx="16" presStyleCnt="35"/>
      <dgm:spPr/>
    </dgm:pt>
    <dgm:pt modelId="{84B7B997-6BEF-4232-8E30-DB68252A8FC0}" type="pres">
      <dgm:prSet presAssocID="{13DE21CA-8A1E-48DA-9958-A9BADB12D4F5}" presName="chevron4" presStyleLbl="alignNode1" presStyleIdx="17" presStyleCnt="35"/>
      <dgm:spPr/>
    </dgm:pt>
    <dgm:pt modelId="{1C50ECEB-037B-494E-A359-B4F04DEA3866}" type="pres">
      <dgm:prSet presAssocID="{13DE21CA-8A1E-48DA-9958-A9BADB12D4F5}" presName="chevron5" presStyleLbl="alignNode1" presStyleIdx="18" presStyleCnt="35"/>
      <dgm:spPr/>
    </dgm:pt>
    <dgm:pt modelId="{CD79EF46-6741-4429-AD61-E1EF28B9F26F}" type="pres">
      <dgm:prSet presAssocID="{13DE21CA-8A1E-48DA-9958-A9BADB12D4F5}" presName="chevron6" presStyleLbl="alignNode1" presStyleIdx="19" presStyleCnt="35"/>
      <dgm:spPr/>
    </dgm:pt>
    <dgm:pt modelId="{D726E055-6ACD-475C-89F2-1C3FD04B2854}" type="pres">
      <dgm:prSet presAssocID="{13DE21CA-8A1E-48DA-9958-A9BADB12D4F5}" presName="chevron7" presStyleLbl="alignNode1" presStyleIdx="20" presStyleCnt="35"/>
      <dgm:spPr/>
    </dgm:pt>
    <dgm:pt modelId="{B9FF31D3-9ADF-4E74-BFDC-980F8AA90F7D}" type="pres">
      <dgm:prSet presAssocID="{13DE21CA-8A1E-48DA-9958-A9BADB12D4F5}" presName="childtext" presStyleLbl="solidFgAcc1" presStyleIdx="2" presStyleCnt="5">
        <dgm:presLayoutVars>
          <dgm:chMax/>
          <dgm:chPref val="0"/>
          <dgm:bulletEnabled val="1"/>
        </dgm:presLayoutVars>
      </dgm:prSet>
      <dgm:spPr/>
    </dgm:pt>
    <dgm:pt modelId="{54902179-49F2-40C7-B5E2-71499BA061B8}" type="pres">
      <dgm:prSet presAssocID="{E0A1B307-0CF4-4704-ACB5-E095B70FF277}" presName="sibTrans" presStyleCnt="0"/>
      <dgm:spPr/>
    </dgm:pt>
    <dgm:pt modelId="{F6FF60D2-21AD-43B5-8EA1-9CCA707F4B52}" type="pres">
      <dgm:prSet presAssocID="{6CDABF10-576F-4693-84A3-5D85CB7A9D3B}" presName="parenttextcomposite" presStyleCnt="0"/>
      <dgm:spPr/>
    </dgm:pt>
    <dgm:pt modelId="{487BA511-DC54-4917-BED6-4B258EE75F6E}" type="pres">
      <dgm:prSet presAssocID="{6CDABF10-576F-4693-84A3-5D85CB7A9D3B}" presName="parenttext" presStyleLbl="revTx" presStyleIdx="3" presStyleCnt="5">
        <dgm:presLayoutVars>
          <dgm:chMax/>
          <dgm:chPref val="2"/>
          <dgm:bulletEnabled val="1"/>
        </dgm:presLayoutVars>
      </dgm:prSet>
      <dgm:spPr/>
    </dgm:pt>
    <dgm:pt modelId="{A5AFFDF3-F2CA-4A90-BC08-9286C7A7ECBD}" type="pres">
      <dgm:prSet presAssocID="{6CDABF10-576F-4693-84A3-5D85CB7A9D3B}" presName="composite" presStyleCnt="0"/>
      <dgm:spPr/>
    </dgm:pt>
    <dgm:pt modelId="{DE88C4BA-3A13-4A78-A9F5-10AF8FB6CE11}" type="pres">
      <dgm:prSet presAssocID="{6CDABF10-576F-4693-84A3-5D85CB7A9D3B}" presName="chevron1" presStyleLbl="alignNode1" presStyleIdx="21" presStyleCnt="35"/>
      <dgm:spPr/>
    </dgm:pt>
    <dgm:pt modelId="{D7037578-83CA-4B91-8F27-88FE2DB7F858}" type="pres">
      <dgm:prSet presAssocID="{6CDABF10-576F-4693-84A3-5D85CB7A9D3B}" presName="chevron2" presStyleLbl="alignNode1" presStyleIdx="22" presStyleCnt="35"/>
      <dgm:spPr/>
    </dgm:pt>
    <dgm:pt modelId="{2E89F25A-4FBE-4A39-8BD8-01A967B9024A}" type="pres">
      <dgm:prSet presAssocID="{6CDABF10-576F-4693-84A3-5D85CB7A9D3B}" presName="chevron3" presStyleLbl="alignNode1" presStyleIdx="23" presStyleCnt="35"/>
      <dgm:spPr/>
    </dgm:pt>
    <dgm:pt modelId="{C8E7C1A7-2F09-4322-9325-887E22084C34}" type="pres">
      <dgm:prSet presAssocID="{6CDABF10-576F-4693-84A3-5D85CB7A9D3B}" presName="chevron4" presStyleLbl="alignNode1" presStyleIdx="24" presStyleCnt="35"/>
      <dgm:spPr/>
    </dgm:pt>
    <dgm:pt modelId="{3392D4CB-A7DF-458A-950B-0FA5822802F0}" type="pres">
      <dgm:prSet presAssocID="{6CDABF10-576F-4693-84A3-5D85CB7A9D3B}" presName="chevron5" presStyleLbl="alignNode1" presStyleIdx="25" presStyleCnt="35"/>
      <dgm:spPr/>
    </dgm:pt>
    <dgm:pt modelId="{AFAA34E2-FD9E-458D-9663-8D3224B6AD5A}" type="pres">
      <dgm:prSet presAssocID="{6CDABF10-576F-4693-84A3-5D85CB7A9D3B}" presName="chevron6" presStyleLbl="alignNode1" presStyleIdx="26" presStyleCnt="35"/>
      <dgm:spPr/>
    </dgm:pt>
    <dgm:pt modelId="{20AEA58A-78C8-4AF9-8B60-879233127B40}" type="pres">
      <dgm:prSet presAssocID="{6CDABF10-576F-4693-84A3-5D85CB7A9D3B}" presName="chevron7" presStyleLbl="alignNode1" presStyleIdx="27" presStyleCnt="35"/>
      <dgm:spPr/>
    </dgm:pt>
    <dgm:pt modelId="{CA6A49EB-50CE-4222-B0B2-AC4870E0CFCE}" type="pres">
      <dgm:prSet presAssocID="{6CDABF10-576F-4693-84A3-5D85CB7A9D3B}" presName="childtext" presStyleLbl="solidFgAcc1" presStyleIdx="3" presStyleCnt="5">
        <dgm:presLayoutVars>
          <dgm:chMax/>
          <dgm:chPref val="0"/>
          <dgm:bulletEnabled val="1"/>
        </dgm:presLayoutVars>
      </dgm:prSet>
      <dgm:spPr/>
    </dgm:pt>
    <dgm:pt modelId="{DE78C085-F4E8-4F2B-8405-DB0813CDCE3B}" type="pres">
      <dgm:prSet presAssocID="{C6C97B30-E4A3-45C1-B79B-0314835FC610}" presName="sibTrans" presStyleCnt="0"/>
      <dgm:spPr/>
    </dgm:pt>
    <dgm:pt modelId="{3CE37127-1F50-45F4-B807-01969EBEE863}" type="pres">
      <dgm:prSet presAssocID="{7325AFF0-2E05-4562-A84B-B3E92D1B5E4A}" presName="parenttextcomposite" presStyleCnt="0"/>
      <dgm:spPr/>
    </dgm:pt>
    <dgm:pt modelId="{B6C96042-2438-4085-B603-4BAC7E0BF6D8}" type="pres">
      <dgm:prSet presAssocID="{7325AFF0-2E05-4562-A84B-B3E92D1B5E4A}" presName="parenttext" presStyleLbl="revTx" presStyleIdx="4" presStyleCnt="5">
        <dgm:presLayoutVars>
          <dgm:chMax/>
          <dgm:chPref val="2"/>
          <dgm:bulletEnabled val="1"/>
        </dgm:presLayoutVars>
      </dgm:prSet>
      <dgm:spPr/>
    </dgm:pt>
    <dgm:pt modelId="{8B0C43B9-B062-4C1B-954E-20A5F24E4D34}" type="pres">
      <dgm:prSet presAssocID="{7325AFF0-2E05-4562-A84B-B3E92D1B5E4A}" presName="composite" presStyleCnt="0"/>
      <dgm:spPr/>
    </dgm:pt>
    <dgm:pt modelId="{FB742D01-2C97-4CC4-90C4-61A366A8D93B}" type="pres">
      <dgm:prSet presAssocID="{7325AFF0-2E05-4562-A84B-B3E92D1B5E4A}" presName="chevron1" presStyleLbl="alignNode1" presStyleIdx="28" presStyleCnt="35"/>
      <dgm:spPr/>
    </dgm:pt>
    <dgm:pt modelId="{C3B005BD-9443-4C34-8C3C-C0FBEE97252E}" type="pres">
      <dgm:prSet presAssocID="{7325AFF0-2E05-4562-A84B-B3E92D1B5E4A}" presName="chevron2" presStyleLbl="alignNode1" presStyleIdx="29" presStyleCnt="35"/>
      <dgm:spPr/>
    </dgm:pt>
    <dgm:pt modelId="{2876FB92-A5F9-4790-8D17-ECA596827A4A}" type="pres">
      <dgm:prSet presAssocID="{7325AFF0-2E05-4562-A84B-B3E92D1B5E4A}" presName="chevron3" presStyleLbl="alignNode1" presStyleIdx="30" presStyleCnt="35"/>
      <dgm:spPr/>
    </dgm:pt>
    <dgm:pt modelId="{578E0192-2C2B-4EAF-9CAC-1D810BC1ECDD}" type="pres">
      <dgm:prSet presAssocID="{7325AFF0-2E05-4562-A84B-B3E92D1B5E4A}" presName="chevron4" presStyleLbl="alignNode1" presStyleIdx="31" presStyleCnt="35"/>
      <dgm:spPr/>
    </dgm:pt>
    <dgm:pt modelId="{FB7F2155-08CB-40F7-B81A-2C413F8DFF79}" type="pres">
      <dgm:prSet presAssocID="{7325AFF0-2E05-4562-A84B-B3E92D1B5E4A}" presName="chevron5" presStyleLbl="alignNode1" presStyleIdx="32" presStyleCnt="35"/>
      <dgm:spPr/>
    </dgm:pt>
    <dgm:pt modelId="{2E634F8B-2232-4D9A-B445-D93F4B3A820D}" type="pres">
      <dgm:prSet presAssocID="{7325AFF0-2E05-4562-A84B-B3E92D1B5E4A}" presName="chevron6" presStyleLbl="alignNode1" presStyleIdx="33" presStyleCnt="35"/>
      <dgm:spPr/>
    </dgm:pt>
    <dgm:pt modelId="{4377359C-C832-40DA-9353-A5E1AF0B446A}" type="pres">
      <dgm:prSet presAssocID="{7325AFF0-2E05-4562-A84B-B3E92D1B5E4A}" presName="chevron7" presStyleLbl="alignNode1" presStyleIdx="34" presStyleCnt="35"/>
      <dgm:spPr/>
    </dgm:pt>
    <dgm:pt modelId="{B272D2DD-6571-4386-B5FB-9D28306988DF}" type="pres">
      <dgm:prSet presAssocID="{7325AFF0-2E05-4562-A84B-B3E92D1B5E4A}" presName="childtext" presStyleLbl="solidFgAcc1" presStyleIdx="4" presStyleCnt="5">
        <dgm:presLayoutVars>
          <dgm:chMax/>
          <dgm:chPref val="0"/>
          <dgm:bulletEnabled val="1"/>
        </dgm:presLayoutVars>
      </dgm:prSet>
      <dgm:spPr/>
    </dgm:pt>
  </dgm:ptLst>
  <dgm:cxnLst>
    <dgm:cxn modelId="{B184C911-FA73-444E-8DE4-1741DD998C3A}" type="presOf" srcId="{F91E08FD-252E-4D76-989B-07C6948CD48B}" destId="{75B42198-5734-4ED6-8E67-DB67B423CCF8}" srcOrd="0" destOrd="0" presId="urn:microsoft.com/office/officeart/2008/layout/VerticalAccentList"/>
    <dgm:cxn modelId="{BDFD6030-FB60-480D-849D-490F04461002}" type="presOf" srcId="{13DE21CA-8A1E-48DA-9958-A9BADB12D4F5}" destId="{A912E1EB-E503-4474-BA3A-50B1A3540771}" srcOrd="0" destOrd="0" presId="urn:microsoft.com/office/officeart/2008/layout/VerticalAccentList"/>
    <dgm:cxn modelId="{273FBF43-1F57-4AE6-B86F-8EBD2021076E}" srcId="{13DE21CA-8A1E-48DA-9958-A9BADB12D4F5}" destId="{3B3B6336-F06D-45AA-8CEF-CBD8D64F0049}" srcOrd="0" destOrd="0" parTransId="{08C15E04-4357-4BC3-8B3B-92EE21C552D6}" sibTransId="{C326193E-CD01-4669-8E51-E4A9F555E0B2}"/>
    <dgm:cxn modelId="{DA5D0B44-8C49-4777-A2AC-25BC4FCC0BE2}" type="presOf" srcId="{6CDABF10-576F-4693-84A3-5D85CB7A9D3B}" destId="{487BA511-DC54-4917-BED6-4B258EE75F6E}" srcOrd="0" destOrd="0" presId="urn:microsoft.com/office/officeart/2008/layout/VerticalAccentList"/>
    <dgm:cxn modelId="{55027566-62FB-4092-987F-0DC29A9681FC}" srcId="{63AE75A4-C66E-40CE-8AC7-84A01F3C63CA}" destId="{7325AFF0-2E05-4562-A84B-B3E92D1B5E4A}" srcOrd="4" destOrd="0" parTransId="{B74BDCB4-4BE9-4849-8C21-E3A37638E4EA}" sibTransId="{6669A8F8-68E3-4775-9673-45AD94EAB4EC}"/>
    <dgm:cxn modelId="{651B507B-1E0A-417E-B68E-0752027BCA82}" type="presOf" srcId="{7325AFF0-2E05-4562-A84B-B3E92D1B5E4A}" destId="{B6C96042-2438-4085-B603-4BAC7E0BF6D8}" srcOrd="0" destOrd="0" presId="urn:microsoft.com/office/officeart/2008/layout/VerticalAccentList"/>
    <dgm:cxn modelId="{CEA07D7D-6D27-4858-820B-0A9108F40F71}" type="presOf" srcId="{651F1C6F-7715-4325-8AC4-4DF5D0C34D61}" destId="{56C1C8C5-CB98-4544-A7BA-59606EE39750}" srcOrd="0" destOrd="0" presId="urn:microsoft.com/office/officeart/2008/layout/VerticalAccentList"/>
    <dgm:cxn modelId="{8EA07786-5BD1-4023-BDB7-AAD4FF83AE4E}" srcId="{651F1C6F-7715-4325-8AC4-4DF5D0C34D61}" destId="{2115E19D-338D-4494-ABD0-39C7E899DEA7}" srcOrd="0" destOrd="0" parTransId="{F0D88361-48AD-4D92-8D7F-19790007895C}" sibTransId="{43451E5B-D831-4869-9835-B0099DE35902}"/>
    <dgm:cxn modelId="{CF5B8F99-768A-43EE-AD71-CC4C3E6BEAE1}" type="presOf" srcId="{2115E19D-338D-4494-ABD0-39C7E899DEA7}" destId="{7B4C6F4F-3748-42FA-B6D3-ACB7DFED4A2B}" srcOrd="0" destOrd="0" presId="urn:microsoft.com/office/officeart/2008/layout/VerticalAccentList"/>
    <dgm:cxn modelId="{94AAB899-0F19-49B1-867C-6814175C85BE}" type="presOf" srcId="{3B3B6336-F06D-45AA-8CEF-CBD8D64F0049}" destId="{B9FF31D3-9ADF-4E74-BFDC-980F8AA90F7D}" srcOrd="0" destOrd="0" presId="urn:microsoft.com/office/officeart/2008/layout/VerticalAccentList"/>
    <dgm:cxn modelId="{529BA19B-F23F-45C3-ACCF-81BA7C6F2880}" srcId="{63AE75A4-C66E-40CE-8AC7-84A01F3C63CA}" destId="{651F1C6F-7715-4325-8AC4-4DF5D0C34D61}" srcOrd="1" destOrd="0" parTransId="{3DA913B9-2E27-4651-AB25-3F2E519657BB}" sibTransId="{37F8E069-8448-442D-83A0-C1F693C3D643}"/>
    <dgm:cxn modelId="{6761BEA4-B361-42E4-A145-76ECDC1F6407}" srcId="{36E6D7BC-96BF-4B9C-B6BB-127820AA78A0}" destId="{F91E08FD-252E-4D76-989B-07C6948CD48B}" srcOrd="0" destOrd="0" parTransId="{FD748490-A19E-4FD9-8AB6-DC2E88B79ECB}" sibTransId="{1E330D13-A701-46B2-A88D-DF08F8C09171}"/>
    <dgm:cxn modelId="{015EAFAD-6C02-47D8-A2BD-C9098343986A}" srcId="{63AE75A4-C66E-40CE-8AC7-84A01F3C63CA}" destId="{6CDABF10-576F-4693-84A3-5D85CB7A9D3B}" srcOrd="3" destOrd="0" parTransId="{11225839-DF7B-4096-BC04-A490D5EB7895}" sibTransId="{C6C97B30-E4A3-45C1-B79B-0314835FC610}"/>
    <dgm:cxn modelId="{8B0164B7-73F0-48F8-A83F-68197032A12D}" type="presOf" srcId="{36E6D7BC-96BF-4B9C-B6BB-127820AA78A0}" destId="{3BBDE0DA-D18A-4356-A2AB-99DE84321169}" srcOrd="0" destOrd="0" presId="urn:microsoft.com/office/officeart/2008/layout/VerticalAccentList"/>
    <dgm:cxn modelId="{97756ABC-4949-481F-98AF-D2A68B411AE7}" srcId="{63AE75A4-C66E-40CE-8AC7-84A01F3C63CA}" destId="{36E6D7BC-96BF-4B9C-B6BB-127820AA78A0}" srcOrd="0" destOrd="0" parTransId="{7839ACF5-3C42-41A2-BBC4-CFB1D3F9250C}" sibTransId="{C2478CBA-816C-42D5-9EF5-4973D3F11777}"/>
    <dgm:cxn modelId="{F1149DBC-12FC-4A99-9CBD-093BF57ED49F}" srcId="{63AE75A4-C66E-40CE-8AC7-84A01F3C63CA}" destId="{13DE21CA-8A1E-48DA-9958-A9BADB12D4F5}" srcOrd="2" destOrd="0" parTransId="{9B7A8808-14B2-4B90-8D49-FB2ED72FD5BF}" sibTransId="{E0A1B307-0CF4-4704-ACB5-E095B70FF277}"/>
    <dgm:cxn modelId="{5C46B2D0-EB11-45D1-AFD8-1D0D4D16E70F}" srcId="{6CDABF10-576F-4693-84A3-5D85CB7A9D3B}" destId="{9FC5F7C6-48EC-41EB-8607-777643D022DB}" srcOrd="0" destOrd="0" parTransId="{2A3645E1-E7EF-42D6-826B-E86C3F2D3B89}" sibTransId="{1A53C7F1-053B-4A77-BB94-1103C171F697}"/>
    <dgm:cxn modelId="{7A2CA8E0-753A-423C-8232-31EB440A1B26}" srcId="{7325AFF0-2E05-4562-A84B-B3E92D1B5E4A}" destId="{DF3608D3-0561-429D-B5C4-9F8B7772DA93}" srcOrd="0" destOrd="0" parTransId="{A602A986-BF95-4146-BE38-5061AC7BA72C}" sibTransId="{2120A5B6-E880-4776-A761-959EF3CBF8AE}"/>
    <dgm:cxn modelId="{A2D443E6-6618-41B7-9FF0-C162EA3E0FC4}" type="presOf" srcId="{9FC5F7C6-48EC-41EB-8607-777643D022DB}" destId="{CA6A49EB-50CE-4222-B0B2-AC4870E0CFCE}" srcOrd="0" destOrd="0" presId="urn:microsoft.com/office/officeart/2008/layout/VerticalAccentList"/>
    <dgm:cxn modelId="{4F7543EB-A38F-4BFE-B223-A7E00F4DA717}" type="presOf" srcId="{63AE75A4-C66E-40CE-8AC7-84A01F3C63CA}" destId="{75D6853B-5983-49F1-8E28-6BDBC79DC1BB}" srcOrd="0" destOrd="0" presId="urn:microsoft.com/office/officeart/2008/layout/VerticalAccentList"/>
    <dgm:cxn modelId="{36C55EFF-6B2F-4550-821C-5AF21F061051}" type="presOf" srcId="{DF3608D3-0561-429D-B5C4-9F8B7772DA93}" destId="{B272D2DD-6571-4386-B5FB-9D28306988DF}" srcOrd="0" destOrd="0" presId="urn:microsoft.com/office/officeart/2008/layout/VerticalAccentList"/>
    <dgm:cxn modelId="{2BD2216F-E301-4134-AE1C-340A93D3971C}" type="presParOf" srcId="{75D6853B-5983-49F1-8E28-6BDBC79DC1BB}" destId="{4140F869-E710-44EC-BD3C-706D3AD32B05}" srcOrd="0" destOrd="0" presId="urn:microsoft.com/office/officeart/2008/layout/VerticalAccentList"/>
    <dgm:cxn modelId="{2F086EBB-BB30-444C-BE0E-5D7710D610E5}" type="presParOf" srcId="{4140F869-E710-44EC-BD3C-706D3AD32B05}" destId="{3BBDE0DA-D18A-4356-A2AB-99DE84321169}" srcOrd="0" destOrd="0" presId="urn:microsoft.com/office/officeart/2008/layout/VerticalAccentList"/>
    <dgm:cxn modelId="{29F88318-3DFB-4646-91B1-C711A1302EB2}" type="presParOf" srcId="{75D6853B-5983-49F1-8E28-6BDBC79DC1BB}" destId="{4C2DE51F-08DE-4E48-9AD9-990A8691F9A6}" srcOrd="1" destOrd="0" presId="urn:microsoft.com/office/officeart/2008/layout/VerticalAccentList"/>
    <dgm:cxn modelId="{8406C149-A7AA-450E-B40A-C236FD65FED9}" type="presParOf" srcId="{4C2DE51F-08DE-4E48-9AD9-990A8691F9A6}" destId="{CC0BC2B2-E424-48BF-A230-3F2079AAFB13}" srcOrd="0" destOrd="0" presId="urn:microsoft.com/office/officeart/2008/layout/VerticalAccentList"/>
    <dgm:cxn modelId="{3DA10E15-84D8-46E3-9524-F0AB6CB5A7BC}" type="presParOf" srcId="{4C2DE51F-08DE-4E48-9AD9-990A8691F9A6}" destId="{835878B8-A448-4C01-B653-90B9C68B07B5}" srcOrd="1" destOrd="0" presId="urn:microsoft.com/office/officeart/2008/layout/VerticalAccentList"/>
    <dgm:cxn modelId="{3898F754-CD96-4EE4-B6A8-C6B427F88EAA}" type="presParOf" srcId="{4C2DE51F-08DE-4E48-9AD9-990A8691F9A6}" destId="{B4C36AE6-DD0F-415D-9908-C99F78C0C672}" srcOrd="2" destOrd="0" presId="urn:microsoft.com/office/officeart/2008/layout/VerticalAccentList"/>
    <dgm:cxn modelId="{6808E655-B058-4596-AA78-CDD0B0152074}" type="presParOf" srcId="{4C2DE51F-08DE-4E48-9AD9-990A8691F9A6}" destId="{B5EF50DE-F0C7-45FD-BA87-250A8E2038B1}" srcOrd="3" destOrd="0" presId="urn:microsoft.com/office/officeart/2008/layout/VerticalAccentList"/>
    <dgm:cxn modelId="{1AF0D431-6F01-40BD-B36D-C4A9CAC4156E}" type="presParOf" srcId="{4C2DE51F-08DE-4E48-9AD9-990A8691F9A6}" destId="{4537A6D3-6FE6-4A06-B687-CA9CD79BB47B}" srcOrd="4" destOrd="0" presId="urn:microsoft.com/office/officeart/2008/layout/VerticalAccentList"/>
    <dgm:cxn modelId="{730611E5-0148-4E3D-8F8D-59EFE80A103E}" type="presParOf" srcId="{4C2DE51F-08DE-4E48-9AD9-990A8691F9A6}" destId="{32E581D5-69FC-4415-9C2B-2252919223B9}" srcOrd="5" destOrd="0" presId="urn:microsoft.com/office/officeart/2008/layout/VerticalAccentList"/>
    <dgm:cxn modelId="{22A99F66-858C-41DD-94D4-75D94E8F106D}" type="presParOf" srcId="{4C2DE51F-08DE-4E48-9AD9-990A8691F9A6}" destId="{ACE24D0A-C066-482C-AEF2-12C32975A425}" srcOrd="6" destOrd="0" presId="urn:microsoft.com/office/officeart/2008/layout/VerticalAccentList"/>
    <dgm:cxn modelId="{C2F6C981-C847-409B-BB69-796777804B1F}" type="presParOf" srcId="{4C2DE51F-08DE-4E48-9AD9-990A8691F9A6}" destId="{75B42198-5734-4ED6-8E67-DB67B423CCF8}" srcOrd="7" destOrd="0" presId="urn:microsoft.com/office/officeart/2008/layout/VerticalAccentList"/>
    <dgm:cxn modelId="{5C4B1C8D-E3B3-4E7E-A635-0B4E3455C5FB}" type="presParOf" srcId="{75D6853B-5983-49F1-8E28-6BDBC79DC1BB}" destId="{6E42DEE8-FD66-45DE-9B6B-FA2988E567C4}" srcOrd="2" destOrd="0" presId="urn:microsoft.com/office/officeart/2008/layout/VerticalAccentList"/>
    <dgm:cxn modelId="{BF6F71FB-E137-468E-8D7A-444768B65B8D}" type="presParOf" srcId="{75D6853B-5983-49F1-8E28-6BDBC79DC1BB}" destId="{B451E8E5-5170-4D28-A606-C89B69ADE5FD}" srcOrd="3" destOrd="0" presId="urn:microsoft.com/office/officeart/2008/layout/VerticalAccentList"/>
    <dgm:cxn modelId="{89C1DACB-3841-4F4E-9F2A-5F121FBDCC6F}" type="presParOf" srcId="{B451E8E5-5170-4D28-A606-C89B69ADE5FD}" destId="{56C1C8C5-CB98-4544-A7BA-59606EE39750}" srcOrd="0" destOrd="0" presId="urn:microsoft.com/office/officeart/2008/layout/VerticalAccentList"/>
    <dgm:cxn modelId="{DB4CF34E-38DE-4229-9339-0AB435560215}" type="presParOf" srcId="{75D6853B-5983-49F1-8E28-6BDBC79DC1BB}" destId="{36C61BF6-661E-4DF0-BE86-41E2D00F74AC}" srcOrd="4" destOrd="0" presId="urn:microsoft.com/office/officeart/2008/layout/VerticalAccentList"/>
    <dgm:cxn modelId="{73BB3318-92D7-4D9C-AF32-1EBEC32C518B}" type="presParOf" srcId="{36C61BF6-661E-4DF0-BE86-41E2D00F74AC}" destId="{0CE43EDA-1BC2-4FA1-B798-6E1B7926A0DC}" srcOrd="0" destOrd="0" presId="urn:microsoft.com/office/officeart/2008/layout/VerticalAccentList"/>
    <dgm:cxn modelId="{88B83DD6-FFE5-4816-87D5-A61C7C2246F4}" type="presParOf" srcId="{36C61BF6-661E-4DF0-BE86-41E2D00F74AC}" destId="{6F712645-A1F0-431D-A4E1-2885DC23419B}" srcOrd="1" destOrd="0" presId="urn:microsoft.com/office/officeart/2008/layout/VerticalAccentList"/>
    <dgm:cxn modelId="{356D6E77-99C4-43A4-85EA-F4EFE62B4C90}" type="presParOf" srcId="{36C61BF6-661E-4DF0-BE86-41E2D00F74AC}" destId="{DC6753FF-8F34-49AC-B446-BFE9903B23CC}" srcOrd="2" destOrd="0" presId="urn:microsoft.com/office/officeart/2008/layout/VerticalAccentList"/>
    <dgm:cxn modelId="{8DD2FBBF-A707-4EC7-A51D-74BD5D176BD5}" type="presParOf" srcId="{36C61BF6-661E-4DF0-BE86-41E2D00F74AC}" destId="{4E41877C-2C33-4145-96BF-50241C30286D}" srcOrd="3" destOrd="0" presId="urn:microsoft.com/office/officeart/2008/layout/VerticalAccentList"/>
    <dgm:cxn modelId="{33C1CE32-43B6-4A94-939D-A7CD038CDCFA}" type="presParOf" srcId="{36C61BF6-661E-4DF0-BE86-41E2D00F74AC}" destId="{D63583CF-432B-4998-8BE6-7C5A272F7B2D}" srcOrd="4" destOrd="0" presId="urn:microsoft.com/office/officeart/2008/layout/VerticalAccentList"/>
    <dgm:cxn modelId="{E58889DA-196A-4C3B-B467-FC88A6FC8378}" type="presParOf" srcId="{36C61BF6-661E-4DF0-BE86-41E2D00F74AC}" destId="{9B25754B-8BC6-4A76-BB59-F77DCF0E3182}" srcOrd="5" destOrd="0" presId="urn:microsoft.com/office/officeart/2008/layout/VerticalAccentList"/>
    <dgm:cxn modelId="{2B15865F-6FDF-42C1-86AA-CBACCB85996B}" type="presParOf" srcId="{36C61BF6-661E-4DF0-BE86-41E2D00F74AC}" destId="{AC690157-34EF-47DD-BC88-C0B4B4A34653}" srcOrd="6" destOrd="0" presId="urn:microsoft.com/office/officeart/2008/layout/VerticalAccentList"/>
    <dgm:cxn modelId="{EFF239E4-620A-49A9-A00F-EBED85E669AB}" type="presParOf" srcId="{36C61BF6-661E-4DF0-BE86-41E2D00F74AC}" destId="{7B4C6F4F-3748-42FA-B6D3-ACB7DFED4A2B}" srcOrd="7" destOrd="0" presId="urn:microsoft.com/office/officeart/2008/layout/VerticalAccentList"/>
    <dgm:cxn modelId="{33ABE1D5-B165-470F-ADB4-21838E2BC477}" type="presParOf" srcId="{75D6853B-5983-49F1-8E28-6BDBC79DC1BB}" destId="{4CC80CA3-073A-488F-B6B7-670D90293409}" srcOrd="5" destOrd="0" presId="urn:microsoft.com/office/officeart/2008/layout/VerticalAccentList"/>
    <dgm:cxn modelId="{C40FC039-3C27-49BA-B7EE-CC564BEBECA2}" type="presParOf" srcId="{75D6853B-5983-49F1-8E28-6BDBC79DC1BB}" destId="{A84F59DB-9CD1-479E-A27E-3481D27DA417}" srcOrd="6" destOrd="0" presId="urn:microsoft.com/office/officeart/2008/layout/VerticalAccentList"/>
    <dgm:cxn modelId="{63823BBD-639A-4613-8571-BA7DCF8AEEB0}" type="presParOf" srcId="{A84F59DB-9CD1-479E-A27E-3481D27DA417}" destId="{A912E1EB-E503-4474-BA3A-50B1A3540771}" srcOrd="0" destOrd="0" presId="urn:microsoft.com/office/officeart/2008/layout/VerticalAccentList"/>
    <dgm:cxn modelId="{B665ED0D-133C-4161-8D32-9AC0D9CA49B9}" type="presParOf" srcId="{75D6853B-5983-49F1-8E28-6BDBC79DC1BB}" destId="{035B289B-6B2C-4DC2-B355-7BAA0600029A}" srcOrd="7" destOrd="0" presId="urn:microsoft.com/office/officeart/2008/layout/VerticalAccentList"/>
    <dgm:cxn modelId="{2708FBA1-219E-4BE4-89EC-CD5BA2FEC805}" type="presParOf" srcId="{035B289B-6B2C-4DC2-B355-7BAA0600029A}" destId="{7DCEC218-43E2-48BE-90E3-35E4CAD35F7C}" srcOrd="0" destOrd="0" presId="urn:microsoft.com/office/officeart/2008/layout/VerticalAccentList"/>
    <dgm:cxn modelId="{6422CD0C-4707-443D-BA8D-68584C3E0F1B}" type="presParOf" srcId="{035B289B-6B2C-4DC2-B355-7BAA0600029A}" destId="{375A2561-B617-4A76-8B82-97E822B10719}" srcOrd="1" destOrd="0" presId="urn:microsoft.com/office/officeart/2008/layout/VerticalAccentList"/>
    <dgm:cxn modelId="{7A3BF5C1-63E3-4847-BD37-E7DCAE3E670E}" type="presParOf" srcId="{035B289B-6B2C-4DC2-B355-7BAA0600029A}" destId="{A5DBA487-918D-41BA-AAC6-C7A9A77E1EF8}" srcOrd="2" destOrd="0" presId="urn:microsoft.com/office/officeart/2008/layout/VerticalAccentList"/>
    <dgm:cxn modelId="{B78A7DA4-24A0-46CD-A705-ECC46DA9EA25}" type="presParOf" srcId="{035B289B-6B2C-4DC2-B355-7BAA0600029A}" destId="{84B7B997-6BEF-4232-8E30-DB68252A8FC0}" srcOrd="3" destOrd="0" presId="urn:microsoft.com/office/officeart/2008/layout/VerticalAccentList"/>
    <dgm:cxn modelId="{0EEC245F-40CC-4971-9C75-78774B43D2B6}" type="presParOf" srcId="{035B289B-6B2C-4DC2-B355-7BAA0600029A}" destId="{1C50ECEB-037B-494E-A359-B4F04DEA3866}" srcOrd="4" destOrd="0" presId="urn:microsoft.com/office/officeart/2008/layout/VerticalAccentList"/>
    <dgm:cxn modelId="{2E6F6A03-05A6-4AAD-91AD-BD656C861D60}" type="presParOf" srcId="{035B289B-6B2C-4DC2-B355-7BAA0600029A}" destId="{CD79EF46-6741-4429-AD61-E1EF28B9F26F}" srcOrd="5" destOrd="0" presId="urn:microsoft.com/office/officeart/2008/layout/VerticalAccentList"/>
    <dgm:cxn modelId="{6326A1D1-8937-4452-BA92-523E8688F1B7}" type="presParOf" srcId="{035B289B-6B2C-4DC2-B355-7BAA0600029A}" destId="{D726E055-6ACD-475C-89F2-1C3FD04B2854}" srcOrd="6" destOrd="0" presId="urn:microsoft.com/office/officeart/2008/layout/VerticalAccentList"/>
    <dgm:cxn modelId="{105BBE2B-C221-4286-9170-8314BE3A0F98}" type="presParOf" srcId="{035B289B-6B2C-4DC2-B355-7BAA0600029A}" destId="{B9FF31D3-9ADF-4E74-BFDC-980F8AA90F7D}" srcOrd="7" destOrd="0" presId="urn:microsoft.com/office/officeart/2008/layout/VerticalAccentList"/>
    <dgm:cxn modelId="{1039E87C-E981-4611-B5D1-B2D92DB99CE9}" type="presParOf" srcId="{75D6853B-5983-49F1-8E28-6BDBC79DC1BB}" destId="{54902179-49F2-40C7-B5E2-71499BA061B8}" srcOrd="8" destOrd="0" presId="urn:microsoft.com/office/officeart/2008/layout/VerticalAccentList"/>
    <dgm:cxn modelId="{D612E373-02F0-4483-97D5-D7449FB21CFD}" type="presParOf" srcId="{75D6853B-5983-49F1-8E28-6BDBC79DC1BB}" destId="{F6FF60D2-21AD-43B5-8EA1-9CCA707F4B52}" srcOrd="9" destOrd="0" presId="urn:microsoft.com/office/officeart/2008/layout/VerticalAccentList"/>
    <dgm:cxn modelId="{E119E16A-04B4-4945-BF01-1D3312138E3D}" type="presParOf" srcId="{F6FF60D2-21AD-43B5-8EA1-9CCA707F4B52}" destId="{487BA511-DC54-4917-BED6-4B258EE75F6E}" srcOrd="0" destOrd="0" presId="urn:microsoft.com/office/officeart/2008/layout/VerticalAccentList"/>
    <dgm:cxn modelId="{0190F4DC-723C-4387-A668-84123A8CDF12}" type="presParOf" srcId="{75D6853B-5983-49F1-8E28-6BDBC79DC1BB}" destId="{A5AFFDF3-F2CA-4A90-BC08-9286C7A7ECBD}" srcOrd="10" destOrd="0" presId="urn:microsoft.com/office/officeart/2008/layout/VerticalAccentList"/>
    <dgm:cxn modelId="{862B1637-7CD4-4213-ACD5-EB762576335E}" type="presParOf" srcId="{A5AFFDF3-F2CA-4A90-BC08-9286C7A7ECBD}" destId="{DE88C4BA-3A13-4A78-A9F5-10AF8FB6CE11}" srcOrd="0" destOrd="0" presId="urn:microsoft.com/office/officeart/2008/layout/VerticalAccentList"/>
    <dgm:cxn modelId="{FD6929E8-2705-4B85-BC6E-D8B408048DED}" type="presParOf" srcId="{A5AFFDF3-F2CA-4A90-BC08-9286C7A7ECBD}" destId="{D7037578-83CA-4B91-8F27-88FE2DB7F858}" srcOrd="1" destOrd="0" presId="urn:microsoft.com/office/officeart/2008/layout/VerticalAccentList"/>
    <dgm:cxn modelId="{14446103-D3C8-4827-8CE7-83739E8A0D0C}" type="presParOf" srcId="{A5AFFDF3-F2CA-4A90-BC08-9286C7A7ECBD}" destId="{2E89F25A-4FBE-4A39-8BD8-01A967B9024A}" srcOrd="2" destOrd="0" presId="urn:microsoft.com/office/officeart/2008/layout/VerticalAccentList"/>
    <dgm:cxn modelId="{C14605F5-2F87-4AC4-8CE7-51217FC602F7}" type="presParOf" srcId="{A5AFFDF3-F2CA-4A90-BC08-9286C7A7ECBD}" destId="{C8E7C1A7-2F09-4322-9325-887E22084C34}" srcOrd="3" destOrd="0" presId="urn:microsoft.com/office/officeart/2008/layout/VerticalAccentList"/>
    <dgm:cxn modelId="{2E551D31-EF63-40D4-A4A7-2768A3C6AAA2}" type="presParOf" srcId="{A5AFFDF3-F2CA-4A90-BC08-9286C7A7ECBD}" destId="{3392D4CB-A7DF-458A-950B-0FA5822802F0}" srcOrd="4" destOrd="0" presId="urn:microsoft.com/office/officeart/2008/layout/VerticalAccentList"/>
    <dgm:cxn modelId="{401BF9D7-EAD4-4BBA-BA83-C6D21B76A5F6}" type="presParOf" srcId="{A5AFFDF3-F2CA-4A90-BC08-9286C7A7ECBD}" destId="{AFAA34E2-FD9E-458D-9663-8D3224B6AD5A}" srcOrd="5" destOrd="0" presId="urn:microsoft.com/office/officeart/2008/layout/VerticalAccentList"/>
    <dgm:cxn modelId="{544C6E7F-68B3-4623-AD79-EADA12F06446}" type="presParOf" srcId="{A5AFFDF3-F2CA-4A90-BC08-9286C7A7ECBD}" destId="{20AEA58A-78C8-4AF9-8B60-879233127B40}" srcOrd="6" destOrd="0" presId="urn:microsoft.com/office/officeart/2008/layout/VerticalAccentList"/>
    <dgm:cxn modelId="{9F22F95B-2F35-426D-9E28-CFFF133D936B}" type="presParOf" srcId="{A5AFFDF3-F2CA-4A90-BC08-9286C7A7ECBD}" destId="{CA6A49EB-50CE-4222-B0B2-AC4870E0CFCE}" srcOrd="7" destOrd="0" presId="urn:microsoft.com/office/officeart/2008/layout/VerticalAccentList"/>
    <dgm:cxn modelId="{A8BEE484-2FE2-46D8-8FCF-80619F860EFD}" type="presParOf" srcId="{75D6853B-5983-49F1-8E28-6BDBC79DC1BB}" destId="{DE78C085-F4E8-4F2B-8405-DB0813CDCE3B}" srcOrd="11" destOrd="0" presId="urn:microsoft.com/office/officeart/2008/layout/VerticalAccentList"/>
    <dgm:cxn modelId="{C863A783-193E-4ED5-96EE-E2499EC20E7A}" type="presParOf" srcId="{75D6853B-5983-49F1-8E28-6BDBC79DC1BB}" destId="{3CE37127-1F50-45F4-B807-01969EBEE863}" srcOrd="12" destOrd="0" presId="urn:microsoft.com/office/officeart/2008/layout/VerticalAccentList"/>
    <dgm:cxn modelId="{20021701-4D2B-4EBB-863F-574E3B53476B}" type="presParOf" srcId="{3CE37127-1F50-45F4-B807-01969EBEE863}" destId="{B6C96042-2438-4085-B603-4BAC7E0BF6D8}" srcOrd="0" destOrd="0" presId="urn:microsoft.com/office/officeart/2008/layout/VerticalAccentList"/>
    <dgm:cxn modelId="{10C678B7-A92B-4960-81AE-8D78B92D500B}" type="presParOf" srcId="{75D6853B-5983-49F1-8E28-6BDBC79DC1BB}" destId="{8B0C43B9-B062-4C1B-954E-20A5F24E4D34}" srcOrd="13" destOrd="0" presId="urn:microsoft.com/office/officeart/2008/layout/VerticalAccentList"/>
    <dgm:cxn modelId="{52DF62A3-05E7-40A4-A40B-234911F68550}" type="presParOf" srcId="{8B0C43B9-B062-4C1B-954E-20A5F24E4D34}" destId="{FB742D01-2C97-4CC4-90C4-61A366A8D93B}" srcOrd="0" destOrd="0" presId="urn:microsoft.com/office/officeart/2008/layout/VerticalAccentList"/>
    <dgm:cxn modelId="{8923490A-7221-4D87-90F3-F532DD93393D}" type="presParOf" srcId="{8B0C43B9-B062-4C1B-954E-20A5F24E4D34}" destId="{C3B005BD-9443-4C34-8C3C-C0FBEE97252E}" srcOrd="1" destOrd="0" presId="urn:microsoft.com/office/officeart/2008/layout/VerticalAccentList"/>
    <dgm:cxn modelId="{CC4EE8BF-5B6D-4AE2-9B2C-1ED716120400}" type="presParOf" srcId="{8B0C43B9-B062-4C1B-954E-20A5F24E4D34}" destId="{2876FB92-A5F9-4790-8D17-ECA596827A4A}" srcOrd="2" destOrd="0" presId="urn:microsoft.com/office/officeart/2008/layout/VerticalAccentList"/>
    <dgm:cxn modelId="{74CCB4AC-50C2-41EA-88B7-1B0599D41A32}" type="presParOf" srcId="{8B0C43B9-B062-4C1B-954E-20A5F24E4D34}" destId="{578E0192-2C2B-4EAF-9CAC-1D810BC1ECDD}" srcOrd="3" destOrd="0" presId="urn:microsoft.com/office/officeart/2008/layout/VerticalAccentList"/>
    <dgm:cxn modelId="{D7BAB2FE-3968-41BD-A04E-F3AB84FB3D51}" type="presParOf" srcId="{8B0C43B9-B062-4C1B-954E-20A5F24E4D34}" destId="{FB7F2155-08CB-40F7-B81A-2C413F8DFF79}" srcOrd="4" destOrd="0" presId="urn:microsoft.com/office/officeart/2008/layout/VerticalAccentList"/>
    <dgm:cxn modelId="{7BAB08BE-624D-463E-B6B6-7C37F5EBAD02}" type="presParOf" srcId="{8B0C43B9-B062-4C1B-954E-20A5F24E4D34}" destId="{2E634F8B-2232-4D9A-B445-D93F4B3A820D}" srcOrd="5" destOrd="0" presId="urn:microsoft.com/office/officeart/2008/layout/VerticalAccentList"/>
    <dgm:cxn modelId="{CB90375D-7BAA-440E-80E4-AF7800504153}" type="presParOf" srcId="{8B0C43B9-B062-4C1B-954E-20A5F24E4D34}" destId="{4377359C-C832-40DA-9353-A5E1AF0B446A}" srcOrd="6" destOrd="0" presId="urn:microsoft.com/office/officeart/2008/layout/VerticalAccentList"/>
    <dgm:cxn modelId="{EE3F8AE3-7BC1-4EA3-BBF9-D436D09D0C6A}" type="presParOf" srcId="{8B0C43B9-B062-4C1B-954E-20A5F24E4D34}" destId="{B272D2DD-6571-4386-B5FB-9D28306988DF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AE75A4-C66E-40CE-8AC7-84A01F3C63CA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36E6D7BC-96BF-4B9C-B6BB-127820AA78A0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39ACF5-3C42-41A2-BBC4-CFB1D3F9250C}" type="par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78CBA-816C-42D5-9EF5-4973D3F11777}" type="sib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1E08FD-252E-4D76-989B-07C6948CD48B}">
      <dgm:prSet phldrT="[Text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gm:t>
    </dgm:pt>
    <dgm:pt modelId="{FD748490-A19E-4FD9-8AB6-DC2E88B79ECB}" type="par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330D13-A701-46B2-A88D-DF08F8C09171}" type="sib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1F1C6F-7715-4325-8AC4-4DF5D0C34D61}">
      <dgm:prSet phldrT="[Text]" phldr="1"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913B9-2E27-4651-AB25-3F2E519657BB}" type="par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F8E069-8448-442D-83A0-C1F693C3D643}" type="sib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5E19D-338D-4494-ABD0-39C7E899DEA7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gm:t>
    </dgm:pt>
    <dgm:pt modelId="{F0D88361-48AD-4D92-8D7F-19790007895C}" type="par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451E5B-D831-4869-9835-B0099DE35902}" type="sib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C5F7C6-48EC-41EB-8607-777643D022DB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gm:t>
    </dgm:pt>
    <dgm:pt modelId="{2A3645E1-E7EF-42D6-826B-E86C3F2D3B89}" type="par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53C7F1-053B-4A77-BB94-1103C171F697}" type="sib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3608D3-0561-429D-B5C4-9F8B7772DA93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gm:t>
    </dgm:pt>
    <dgm:pt modelId="{A602A986-BF95-4146-BE38-5061AC7BA72C}" type="par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20A5B6-E880-4776-A761-959EF3CBF8AE}" type="sib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25AFF0-2E05-4562-A84B-B3E92D1B5E4A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4BDCB4-4BE9-4849-8C21-E3A37638E4EA}" type="par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69A8F8-68E3-4775-9673-45AD94EAB4EC}" type="sib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DE21CA-8A1E-48DA-9958-A9BADB12D4F5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A1B307-0CF4-4704-ACB5-E095B70FF277}" type="sib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7A8808-14B2-4B90-8D49-FB2ED72FD5BF}" type="par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DABF10-576F-4693-84A3-5D85CB7A9D3B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225839-DF7B-4096-BC04-A490D5EB7895}" type="parTrans" cxnId="{015EAFAD-6C02-47D8-A2BD-C9098343986A}">
      <dgm:prSet/>
      <dgm:spPr/>
      <dgm:t>
        <a:bodyPr/>
        <a:lstStyle/>
        <a:p>
          <a:endParaRPr lang="en-GB"/>
        </a:p>
      </dgm:t>
    </dgm:pt>
    <dgm:pt modelId="{C6C97B30-E4A3-45C1-B79B-0314835FC610}" type="sibTrans" cxnId="{015EAFAD-6C02-47D8-A2BD-C9098343986A}">
      <dgm:prSet/>
      <dgm:spPr/>
      <dgm:t>
        <a:bodyPr/>
        <a:lstStyle/>
        <a:p>
          <a:endParaRPr lang="en-GB"/>
        </a:p>
      </dgm:t>
    </dgm:pt>
    <dgm:pt modelId="{3B3B6336-F06D-45AA-8CEF-CBD8D64F0049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gm:t>
    </dgm:pt>
    <dgm:pt modelId="{08C15E04-4357-4BC3-8B3B-92EE21C552D6}" type="parTrans" cxnId="{273FBF43-1F57-4AE6-B86F-8EBD2021076E}">
      <dgm:prSet/>
      <dgm:spPr/>
      <dgm:t>
        <a:bodyPr/>
        <a:lstStyle/>
        <a:p>
          <a:endParaRPr lang="en-GB"/>
        </a:p>
      </dgm:t>
    </dgm:pt>
    <dgm:pt modelId="{C326193E-CD01-4669-8E51-E4A9F555E0B2}" type="sibTrans" cxnId="{273FBF43-1F57-4AE6-B86F-8EBD2021076E}">
      <dgm:prSet/>
      <dgm:spPr/>
      <dgm:t>
        <a:bodyPr/>
        <a:lstStyle/>
        <a:p>
          <a:endParaRPr lang="en-GB"/>
        </a:p>
      </dgm:t>
    </dgm:pt>
    <dgm:pt modelId="{75D6853B-5983-49F1-8E28-6BDBC79DC1BB}" type="pres">
      <dgm:prSet presAssocID="{63AE75A4-C66E-40CE-8AC7-84A01F3C63CA}" presName="Name0" presStyleCnt="0">
        <dgm:presLayoutVars>
          <dgm:chMax/>
          <dgm:chPref/>
          <dgm:dir/>
        </dgm:presLayoutVars>
      </dgm:prSet>
      <dgm:spPr/>
    </dgm:pt>
    <dgm:pt modelId="{4140F869-E710-44EC-BD3C-706D3AD32B05}" type="pres">
      <dgm:prSet presAssocID="{36E6D7BC-96BF-4B9C-B6BB-127820AA78A0}" presName="parenttextcomposite" presStyleCnt="0"/>
      <dgm:spPr/>
    </dgm:pt>
    <dgm:pt modelId="{3BBDE0DA-D18A-4356-A2AB-99DE84321169}" type="pres">
      <dgm:prSet presAssocID="{36E6D7BC-96BF-4B9C-B6BB-127820AA78A0}" presName="parenttext" presStyleLbl="revTx" presStyleIdx="0" presStyleCnt="5">
        <dgm:presLayoutVars>
          <dgm:chMax/>
          <dgm:chPref val="2"/>
          <dgm:bulletEnabled val="1"/>
        </dgm:presLayoutVars>
      </dgm:prSet>
      <dgm:spPr/>
    </dgm:pt>
    <dgm:pt modelId="{4C2DE51F-08DE-4E48-9AD9-990A8691F9A6}" type="pres">
      <dgm:prSet presAssocID="{36E6D7BC-96BF-4B9C-B6BB-127820AA78A0}" presName="composite" presStyleCnt="0"/>
      <dgm:spPr/>
    </dgm:pt>
    <dgm:pt modelId="{CC0BC2B2-E424-48BF-A230-3F2079AAFB13}" type="pres">
      <dgm:prSet presAssocID="{36E6D7BC-96BF-4B9C-B6BB-127820AA78A0}" presName="chevron1" presStyleLbl="alignNode1" presStyleIdx="0" presStyleCnt="35"/>
      <dgm:spPr/>
    </dgm:pt>
    <dgm:pt modelId="{835878B8-A448-4C01-B653-90B9C68B07B5}" type="pres">
      <dgm:prSet presAssocID="{36E6D7BC-96BF-4B9C-B6BB-127820AA78A0}" presName="chevron2" presStyleLbl="alignNode1" presStyleIdx="1" presStyleCnt="35"/>
      <dgm:spPr/>
    </dgm:pt>
    <dgm:pt modelId="{B4C36AE6-DD0F-415D-9908-C99F78C0C672}" type="pres">
      <dgm:prSet presAssocID="{36E6D7BC-96BF-4B9C-B6BB-127820AA78A0}" presName="chevron3" presStyleLbl="alignNode1" presStyleIdx="2" presStyleCnt="35"/>
      <dgm:spPr/>
    </dgm:pt>
    <dgm:pt modelId="{B5EF50DE-F0C7-45FD-BA87-250A8E2038B1}" type="pres">
      <dgm:prSet presAssocID="{36E6D7BC-96BF-4B9C-B6BB-127820AA78A0}" presName="chevron4" presStyleLbl="alignNode1" presStyleIdx="3" presStyleCnt="35"/>
      <dgm:spPr/>
    </dgm:pt>
    <dgm:pt modelId="{4537A6D3-6FE6-4A06-B687-CA9CD79BB47B}" type="pres">
      <dgm:prSet presAssocID="{36E6D7BC-96BF-4B9C-B6BB-127820AA78A0}" presName="chevron5" presStyleLbl="alignNode1" presStyleIdx="4" presStyleCnt="35"/>
      <dgm:spPr/>
    </dgm:pt>
    <dgm:pt modelId="{32E581D5-69FC-4415-9C2B-2252919223B9}" type="pres">
      <dgm:prSet presAssocID="{36E6D7BC-96BF-4B9C-B6BB-127820AA78A0}" presName="chevron6" presStyleLbl="alignNode1" presStyleIdx="5" presStyleCnt="35"/>
      <dgm:spPr/>
    </dgm:pt>
    <dgm:pt modelId="{ACE24D0A-C066-482C-AEF2-12C32975A425}" type="pres">
      <dgm:prSet presAssocID="{36E6D7BC-96BF-4B9C-B6BB-127820AA78A0}" presName="chevron7" presStyleLbl="alignNode1" presStyleIdx="6" presStyleCnt="35"/>
      <dgm:spPr/>
    </dgm:pt>
    <dgm:pt modelId="{75B42198-5734-4ED6-8E67-DB67B423CCF8}" type="pres">
      <dgm:prSet presAssocID="{36E6D7BC-96BF-4B9C-B6BB-127820AA78A0}" presName="childtext" presStyleLbl="solidFgAcc1" presStyleIdx="0" presStyleCnt="5">
        <dgm:presLayoutVars>
          <dgm:chMax/>
          <dgm:chPref val="0"/>
          <dgm:bulletEnabled val="1"/>
        </dgm:presLayoutVars>
      </dgm:prSet>
      <dgm:spPr/>
    </dgm:pt>
    <dgm:pt modelId="{6E42DEE8-FD66-45DE-9B6B-FA2988E567C4}" type="pres">
      <dgm:prSet presAssocID="{C2478CBA-816C-42D5-9EF5-4973D3F11777}" presName="sibTrans" presStyleCnt="0"/>
      <dgm:spPr/>
    </dgm:pt>
    <dgm:pt modelId="{B451E8E5-5170-4D28-A606-C89B69ADE5FD}" type="pres">
      <dgm:prSet presAssocID="{651F1C6F-7715-4325-8AC4-4DF5D0C34D61}" presName="parenttextcomposite" presStyleCnt="0"/>
      <dgm:spPr/>
    </dgm:pt>
    <dgm:pt modelId="{56C1C8C5-CB98-4544-A7BA-59606EE39750}" type="pres">
      <dgm:prSet presAssocID="{651F1C6F-7715-4325-8AC4-4DF5D0C34D61}" presName="parenttext" presStyleLbl="revTx" presStyleIdx="1" presStyleCnt="5">
        <dgm:presLayoutVars>
          <dgm:chMax/>
          <dgm:chPref val="2"/>
          <dgm:bulletEnabled val="1"/>
        </dgm:presLayoutVars>
      </dgm:prSet>
      <dgm:spPr/>
    </dgm:pt>
    <dgm:pt modelId="{36C61BF6-661E-4DF0-BE86-41E2D00F74AC}" type="pres">
      <dgm:prSet presAssocID="{651F1C6F-7715-4325-8AC4-4DF5D0C34D61}" presName="composite" presStyleCnt="0"/>
      <dgm:spPr/>
    </dgm:pt>
    <dgm:pt modelId="{0CE43EDA-1BC2-4FA1-B798-6E1B7926A0DC}" type="pres">
      <dgm:prSet presAssocID="{651F1C6F-7715-4325-8AC4-4DF5D0C34D61}" presName="chevron1" presStyleLbl="alignNode1" presStyleIdx="7" presStyleCnt="35"/>
      <dgm:spPr/>
    </dgm:pt>
    <dgm:pt modelId="{6F712645-A1F0-431D-A4E1-2885DC23419B}" type="pres">
      <dgm:prSet presAssocID="{651F1C6F-7715-4325-8AC4-4DF5D0C34D61}" presName="chevron2" presStyleLbl="alignNode1" presStyleIdx="8" presStyleCnt="35"/>
      <dgm:spPr/>
    </dgm:pt>
    <dgm:pt modelId="{DC6753FF-8F34-49AC-B446-BFE9903B23CC}" type="pres">
      <dgm:prSet presAssocID="{651F1C6F-7715-4325-8AC4-4DF5D0C34D61}" presName="chevron3" presStyleLbl="alignNode1" presStyleIdx="9" presStyleCnt="35"/>
      <dgm:spPr/>
    </dgm:pt>
    <dgm:pt modelId="{4E41877C-2C33-4145-96BF-50241C30286D}" type="pres">
      <dgm:prSet presAssocID="{651F1C6F-7715-4325-8AC4-4DF5D0C34D61}" presName="chevron4" presStyleLbl="alignNode1" presStyleIdx="10" presStyleCnt="35"/>
      <dgm:spPr/>
    </dgm:pt>
    <dgm:pt modelId="{D63583CF-432B-4998-8BE6-7C5A272F7B2D}" type="pres">
      <dgm:prSet presAssocID="{651F1C6F-7715-4325-8AC4-4DF5D0C34D61}" presName="chevron5" presStyleLbl="alignNode1" presStyleIdx="11" presStyleCnt="35"/>
      <dgm:spPr/>
    </dgm:pt>
    <dgm:pt modelId="{9B25754B-8BC6-4A76-BB59-F77DCF0E3182}" type="pres">
      <dgm:prSet presAssocID="{651F1C6F-7715-4325-8AC4-4DF5D0C34D61}" presName="chevron6" presStyleLbl="alignNode1" presStyleIdx="12" presStyleCnt="35"/>
      <dgm:spPr/>
    </dgm:pt>
    <dgm:pt modelId="{AC690157-34EF-47DD-BC88-C0B4B4A34653}" type="pres">
      <dgm:prSet presAssocID="{651F1C6F-7715-4325-8AC4-4DF5D0C34D61}" presName="chevron7" presStyleLbl="alignNode1" presStyleIdx="13" presStyleCnt="35"/>
      <dgm:spPr/>
    </dgm:pt>
    <dgm:pt modelId="{7B4C6F4F-3748-42FA-B6D3-ACB7DFED4A2B}" type="pres">
      <dgm:prSet presAssocID="{651F1C6F-7715-4325-8AC4-4DF5D0C34D61}" presName="childtext" presStyleLbl="solidFgAcc1" presStyleIdx="1" presStyleCnt="5">
        <dgm:presLayoutVars>
          <dgm:chMax/>
          <dgm:chPref val="0"/>
          <dgm:bulletEnabled val="1"/>
        </dgm:presLayoutVars>
      </dgm:prSet>
      <dgm:spPr/>
    </dgm:pt>
    <dgm:pt modelId="{4CC80CA3-073A-488F-B6B7-670D90293409}" type="pres">
      <dgm:prSet presAssocID="{37F8E069-8448-442D-83A0-C1F693C3D643}" presName="sibTrans" presStyleCnt="0"/>
      <dgm:spPr/>
    </dgm:pt>
    <dgm:pt modelId="{A84F59DB-9CD1-479E-A27E-3481D27DA417}" type="pres">
      <dgm:prSet presAssocID="{13DE21CA-8A1E-48DA-9958-A9BADB12D4F5}" presName="parenttextcomposite" presStyleCnt="0"/>
      <dgm:spPr/>
    </dgm:pt>
    <dgm:pt modelId="{A912E1EB-E503-4474-BA3A-50B1A3540771}" type="pres">
      <dgm:prSet presAssocID="{13DE21CA-8A1E-48DA-9958-A9BADB12D4F5}" presName="parenttext" presStyleLbl="revTx" presStyleIdx="2" presStyleCnt="5">
        <dgm:presLayoutVars>
          <dgm:chMax/>
          <dgm:chPref val="2"/>
          <dgm:bulletEnabled val="1"/>
        </dgm:presLayoutVars>
      </dgm:prSet>
      <dgm:spPr/>
    </dgm:pt>
    <dgm:pt modelId="{035B289B-6B2C-4DC2-B355-7BAA0600029A}" type="pres">
      <dgm:prSet presAssocID="{13DE21CA-8A1E-48DA-9958-A9BADB12D4F5}" presName="composite" presStyleCnt="0"/>
      <dgm:spPr/>
    </dgm:pt>
    <dgm:pt modelId="{7DCEC218-43E2-48BE-90E3-35E4CAD35F7C}" type="pres">
      <dgm:prSet presAssocID="{13DE21CA-8A1E-48DA-9958-A9BADB12D4F5}" presName="chevron1" presStyleLbl="alignNode1" presStyleIdx="14" presStyleCnt="35"/>
      <dgm:spPr/>
    </dgm:pt>
    <dgm:pt modelId="{375A2561-B617-4A76-8B82-97E822B10719}" type="pres">
      <dgm:prSet presAssocID="{13DE21CA-8A1E-48DA-9958-A9BADB12D4F5}" presName="chevron2" presStyleLbl="alignNode1" presStyleIdx="15" presStyleCnt="35"/>
      <dgm:spPr/>
    </dgm:pt>
    <dgm:pt modelId="{A5DBA487-918D-41BA-AAC6-C7A9A77E1EF8}" type="pres">
      <dgm:prSet presAssocID="{13DE21CA-8A1E-48DA-9958-A9BADB12D4F5}" presName="chevron3" presStyleLbl="alignNode1" presStyleIdx="16" presStyleCnt="35"/>
      <dgm:spPr/>
    </dgm:pt>
    <dgm:pt modelId="{84B7B997-6BEF-4232-8E30-DB68252A8FC0}" type="pres">
      <dgm:prSet presAssocID="{13DE21CA-8A1E-48DA-9958-A9BADB12D4F5}" presName="chevron4" presStyleLbl="alignNode1" presStyleIdx="17" presStyleCnt="35"/>
      <dgm:spPr/>
    </dgm:pt>
    <dgm:pt modelId="{1C50ECEB-037B-494E-A359-B4F04DEA3866}" type="pres">
      <dgm:prSet presAssocID="{13DE21CA-8A1E-48DA-9958-A9BADB12D4F5}" presName="chevron5" presStyleLbl="alignNode1" presStyleIdx="18" presStyleCnt="35"/>
      <dgm:spPr/>
    </dgm:pt>
    <dgm:pt modelId="{CD79EF46-6741-4429-AD61-E1EF28B9F26F}" type="pres">
      <dgm:prSet presAssocID="{13DE21CA-8A1E-48DA-9958-A9BADB12D4F5}" presName="chevron6" presStyleLbl="alignNode1" presStyleIdx="19" presStyleCnt="35"/>
      <dgm:spPr/>
    </dgm:pt>
    <dgm:pt modelId="{D726E055-6ACD-475C-89F2-1C3FD04B2854}" type="pres">
      <dgm:prSet presAssocID="{13DE21CA-8A1E-48DA-9958-A9BADB12D4F5}" presName="chevron7" presStyleLbl="alignNode1" presStyleIdx="20" presStyleCnt="35"/>
      <dgm:spPr/>
    </dgm:pt>
    <dgm:pt modelId="{B9FF31D3-9ADF-4E74-BFDC-980F8AA90F7D}" type="pres">
      <dgm:prSet presAssocID="{13DE21CA-8A1E-48DA-9958-A9BADB12D4F5}" presName="childtext" presStyleLbl="solidFgAcc1" presStyleIdx="2" presStyleCnt="5">
        <dgm:presLayoutVars>
          <dgm:chMax/>
          <dgm:chPref val="0"/>
          <dgm:bulletEnabled val="1"/>
        </dgm:presLayoutVars>
      </dgm:prSet>
      <dgm:spPr/>
    </dgm:pt>
    <dgm:pt modelId="{54902179-49F2-40C7-B5E2-71499BA061B8}" type="pres">
      <dgm:prSet presAssocID="{E0A1B307-0CF4-4704-ACB5-E095B70FF277}" presName="sibTrans" presStyleCnt="0"/>
      <dgm:spPr/>
    </dgm:pt>
    <dgm:pt modelId="{F6FF60D2-21AD-43B5-8EA1-9CCA707F4B52}" type="pres">
      <dgm:prSet presAssocID="{6CDABF10-576F-4693-84A3-5D85CB7A9D3B}" presName="parenttextcomposite" presStyleCnt="0"/>
      <dgm:spPr/>
    </dgm:pt>
    <dgm:pt modelId="{487BA511-DC54-4917-BED6-4B258EE75F6E}" type="pres">
      <dgm:prSet presAssocID="{6CDABF10-576F-4693-84A3-5D85CB7A9D3B}" presName="parenttext" presStyleLbl="revTx" presStyleIdx="3" presStyleCnt="5">
        <dgm:presLayoutVars>
          <dgm:chMax/>
          <dgm:chPref val="2"/>
          <dgm:bulletEnabled val="1"/>
        </dgm:presLayoutVars>
      </dgm:prSet>
      <dgm:spPr/>
    </dgm:pt>
    <dgm:pt modelId="{A5AFFDF3-F2CA-4A90-BC08-9286C7A7ECBD}" type="pres">
      <dgm:prSet presAssocID="{6CDABF10-576F-4693-84A3-5D85CB7A9D3B}" presName="composite" presStyleCnt="0"/>
      <dgm:spPr/>
    </dgm:pt>
    <dgm:pt modelId="{DE88C4BA-3A13-4A78-A9F5-10AF8FB6CE11}" type="pres">
      <dgm:prSet presAssocID="{6CDABF10-576F-4693-84A3-5D85CB7A9D3B}" presName="chevron1" presStyleLbl="alignNode1" presStyleIdx="21" presStyleCnt="35"/>
      <dgm:spPr/>
    </dgm:pt>
    <dgm:pt modelId="{D7037578-83CA-4B91-8F27-88FE2DB7F858}" type="pres">
      <dgm:prSet presAssocID="{6CDABF10-576F-4693-84A3-5D85CB7A9D3B}" presName="chevron2" presStyleLbl="alignNode1" presStyleIdx="22" presStyleCnt="35"/>
      <dgm:spPr/>
    </dgm:pt>
    <dgm:pt modelId="{2E89F25A-4FBE-4A39-8BD8-01A967B9024A}" type="pres">
      <dgm:prSet presAssocID="{6CDABF10-576F-4693-84A3-5D85CB7A9D3B}" presName="chevron3" presStyleLbl="alignNode1" presStyleIdx="23" presStyleCnt="35"/>
      <dgm:spPr/>
    </dgm:pt>
    <dgm:pt modelId="{C8E7C1A7-2F09-4322-9325-887E22084C34}" type="pres">
      <dgm:prSet presAssocID="{6CDABF10-576F-4693-84A3-5D85CB7A9D3B}" presName="chevron4" presStyleLbl="alignNode1" presStyleIdx="24" presStyleCnt="35"/>
      <dgm:spPr/>
    </dgm:pt>
    <dgm:pt modelId="{3392D4CB-A7DF-458A-950B-0FA5822802F0}" type="pres">
      <dgm:prSet presAssocID="{6CDABF10-576F-4693-84A3-5D85CB7A9D3B}" presName="chevron5" presStyleLbl="alignNode1" presStyleIdx="25" presStyleCnt="35"/>
      <dgm:spPr/>
    </dgm:pt>
    <dgm:pt modelId="{AFAA34E2-FD9E-458D-9663-8D3224B6AD5A}" type="pres">
      <dgm:prSet presAssocID="{6CDABF10-576F-4693-84A3-5D85CB7A9D3B}" presName="chevron6" presStyleLbl="alignNode1" presStyleIdx="26" presStyleCnt="35"/>
      <dgm:spPr/>
    </dgm:pt>
    <dgm:pt modelId="{20AEA58A-78C8-4AF9-8B60-879233127B40}" type="pres">
      <dgm:prSet presAssocID="{6CDABF10-576F-4693-84A3-5D85CB7A9D3B}" presName="chevron7" presStyleLbl="alignNode1" presStyleIdx="27" presStyleCnt="35"/>
      <dgm:spPr/>
    </dgm:pt>
    <dgm:pt modelId="{CA6A49EB-50CE-4222-B0B2-AC4870E0CFCE}" type="pres">
      <dgm:prSet presAssocID="{6CDABF10-576F-4693-84A3-5D85CB7A9D3B}" presName="childtext" presStyleLbl="solidFgAcc1" presStyleIdx="3" presStyleCnt="5">
        <dgm:presLayoutVars>
          <dgm:chMax/>
          <dgm:chPref val="0"/>
          <dgm:bulletEnabled val="1"/>
        </dgm:presLayoutVars>
      </dgm:prSet>
      <dgm:spPr/>
    </dgm:pt>
    <dgm:pt modelId="{DE78C085-F4E8-4F2B-8405-DB0813CDCE3B}" type="pres">
      <dgm:prSet presAssocID="{C6C97B30-E4A3-45C1-B79B-0314835FC610}" presName="sibTrans" presStyleCnt="0"/>
      <dgm:spPr/>
    </dgm:pt>
    <dgm:pt modelId="{3CE37127-1F50-45F4-B807-01969EBEE863}" type="pres">
      <dgm:prSet presAssocID="{7325AFF0-2E05-4562-A84B-B3E92D1B5E4A}" presName="parenttextcomposite" presStyleCnt="0"/>
      <dgm:spPr/>
    </dgm:pt>
    <dgm:pt modelId="{B6C96042-2438-4085-B603-4BAC7E0BF6D8}" type="pres">
      <dgm:prSet presAssocID="{7325AFF0-2E05-4562-A84B-B3E92D1B5E4A}" presName="parenttext" presStyleLbl="revTx" presStyleIdx="4" presStyleCnt="5">
        <dgm:presLayoutVars>
          <dgm:chMax/>
          <dgm:chPref val="2"/>
          <dgm:bulletEnabled val="1"/>
        </dgm:presLayoutVars>
      </dgm:prSet>
      <dgm:spPr/>
    </dgm:pt>
    <dgm:pt modelId="{8B0C43B9-B062-4C1B-954E-20A5F24E4D34}" type="pres">
      <dgm:prSet presAssocID="{7325AFF0-2E05-4562-A84B-B3E92D1B5E4A}" presName="composite" presStyleCnt="0"/>
      <dgm:spPr/>
    </dgm:pt>
    <dgm:pt modelId="{FB742D01-2C97-4CC4-90C4-61A366A8D93B}" type="pres">
      <dgm:prSet presAssocID="{7325AFF0-2E05-4562-A84B-B3E92D1B5E4A}" presName="chevron1" presStyleLbl="alignNode1" presStyleIdx="28" presStyleCnt="35"/>
      <dgm:spPr/>
    </dgm:pt>
    <dgm:pt modelId="{C3B005BD-9443-4C34-8C3C-C0FBEE97252E}" type="pres">
      <dgm:prSet presAssocID="{7325AFF0-2E05-4562-A84B-B3E92D1B5E4A}" presName="chevron2" presStyleLbl="alignNode1" presStyleIdx="29" presStyleCnt="35"/>
      <dgm:spPr/>
    </dgm:pt>
    <dgm:pt modelId="{2876FB92-A5F9-4790-8D17-ECA596827A4A}" type="pres">
      <dgm:prSet presAssocID="{7325AFF0-2E05-4562-A84B-B3E92D1B5E4A}" presName="chevron3" presStyleLbl="alignNode1" presStyleIdx="30" presStyleCnt="35"/>
      <dgm:spPr/>
    </dgm:pt>
    <dgm:pt modelId="{578E0192-2C2B-4EAF-9CAC-1D810BC1ECDD}" type="pres">
      <dgm:prSet presAssocID="{7325AFF0-2E05-4562-A84B-B3E92D1B5E4A}" presName="chevron4" presStyleLbl="alignNode1" presStyleIdx="31" presStyleCnt="35"/>
      <dgm:spPr/>
    </dgm:pt>
    <dgm:pt modelId="{FB7F2155-08CB-40F7-B81A-2C413F8DFF79}" type="pres">
      <dgm:prSet presAssocID="{7325AFF0-2E05-4562-A84B-B3E92D1B5E4A}" presName="chevron5" presStyleLbl="alignNode1" presStyleIdx="32" presStyleCnt="35"/>
      <dgm:spPr/>
    </dgm:pt>
    <dgm:pt modelId="{2E634F8B-2232-4D9A-B445-D93F4B3A820D}" type="pres">
      <dgm:prSet presAssocID="{7325AFF0-2E05-4562-A84B-B3E92D1B5E4A}" presName="chevron6" presStyleLbl="alignNode1" presStyleIdx="33" presStyleCnt="35"/>
      <dgm:spPr/>
    </dgm:pt>
    <dgm:pt modelId="{4377359C-C832-40DA-9353-A5E1AF0B446A}" type="pres">
      <dgm:prSet presAssocID="{7325AFF0-2E05-4562-A84B-B3E92D1B5E4A}" presName="chevron7" presStyleLbl="alignNode1" presStyleIdx="34" presStyleCnt="35"/>
      <dgm:spPr/>
    </dgm:pt>
    <dgm:pt modelId="{B272D2DD-6571-4386-B5FB-9D28306988DF}" type="pres">
      <dgm:prSet presAssocID="{7325AFF0-2E05-4562-A84B-B3E92D1B5E4A}" presName="childtext" presStyleLbl="solidFgAcc1" presStyleIdx="4" presStyleCnt="5">
        <dgm:presLayoutVars>
          <dgm:chMax/>
          <dgm:chPref val="0"/>
          <dgm:bulletEnabled val="1"/>
        </dgm:presLayoutVars>
      </dgm:prSet>
      <dgm:spPr/>
    </dgm:pt>
  </dgm:ptLst>
  <dgm:cxnLst>
    <dgm:cxn modelId="{B184C911-FA73-444E-8DE4-1741DD998C3A}" type="presOf" srcId="{F91E08FD-252E-4D76-989B-07C6948CD48B}" destId="{75B42198-5734-4ED6-8E67-DB67B423CCF8}" srcOrd="0" destOrd="0" presId="urn:microsoft.com/office/officeart/2008/layout/VerticalAccentList"/>
    <dgm:cxn modelId="{BDFD6030-FB60-480D-849D-490F04461002}" type="presOf" srcId="{13DE21CA-8A1E-48DA-9958-A9BADB12D4F5}" destId="{A912E1EB-E503-4474-BA3A-50B1A3540771}" srcOrd="0" destOrd="0" presId="urn:microsoft.com/office/officeart/2008/layout/VerticalAccentList"/>
    <dgm:cxn modelId="{273FBF43-1F57-4AE6-B86F-8EBD2021076E}" srcId="{13DE21CA-8A1E-48DA-9958-A9BADB12D4F5}" destId="{3B3B6336-F06D-45AA-8CEF-CBD8D64F0049}" srcOrd="0" destOrd="0" parTransId="{08C15E04-4357-4BC3-8B3B-92EE21C552D6}" sibTransId="{C326193E-CD01-4669-8E51-E4A9F555E0B2}"/>
    <dgm:cxn modelId="{DA5D0B44-8C49-4777-A2AC-25BC4FCC0BE2}" type="presOf" srcId="{6CDABF10-576F-4693-84A3-5D85CB7A9D3B}" destId="{487BA511-DC54-4917-BED6-4B258EE75F6E}" srcOrd="0" destOrd="0" presId="urn:microsoft.com/office/officeart/2008/layout/VerticalAccentList"/>
    <dgm:cxn modelId="{55027566-62FB-4092-987F-0DC29A9681FC}" srcId="{63AE75A4-C66E-40CE-8AC7-84A01F3C63CA}" destId="{7325AFF0-2E05-4562-A84B-B3E92D1B5E4A}" srcOrd="4" destOrd="0" parTransId="{B74BDCB4-4BE9-4849-8C21-E3A37638E4EA}" sibTransId="{6669A8F8-68E3-4775-9673-45AD94EAB4EC}"/>
    <dgm:cxn modelId="{651B507B-1E0A-417E-B68E-0752027BCA82}" type="presOf" srcId="{7325AFF0-2E05-4562-A84B-B3E92D1B5E4A}" destId="{B6C96042-2438-4085-B603-4BAC7E0BF6D8}" srcOrd="0" destOrd="0" presId="urn:microsoft.com/office/officeart/2008/layout/VerticalAccentList"/>
    <dgm:cxn modelId="{CEA07D7D-6D27-4858-820B-0A9108F40F71}" type="presOf" srcId="{651F1C6F-7715-4325-8AC4-4DF5D0C34D61}" destId="{56C1C8C5-CB98-4544-A7BA-59606EE39750}" srcOrd="0" destOrd="0" presId="urn:microsoft.com/office/officeart/2008/layout/VerticalAccentList"/>
    <dgm:cxn modelId="{8EA07786-5BD1-4023-BDB7-AAD4FF83AE4E}" srcId="{651F1C6F-7715-4325-8AC4-4DF5D0C34D61}" destId="{2115E19D-338D-4494-ABD0-39C7E899DEA7}" srcOrd="0" destOrd="0" parTransId="{F0D88361-48AD-4D92-8D7F-19790007895C}" sibTransId="{43451E5B-D831-4869-9835-B0099DE35902}"/>
    <dgm:cxn modelId="{CF5B8F99-768A-43EE-AD71-CC4C3E6BEAE1}" type="presOf" srcId="{2115E19D-338D-4494-ABD0-39C7E899DEA7}" destId="{7B4C6F4F-3748-42FA-B6D3-ACB7DFED4A2B}" srcOrd="0" destOrd="0" presId="urn:microsoft.com/office/officeart/2008/layout/VerticalAccentList"/>
    <dgm:cxn modelId="{94AAB899-0F19-49B1-867C-6814175C85BE}" type="presOf" srcId="{3B3B6336-F06D-45AA-8CEF-CBD8D64F0049}" destId="{B9FF31D3-9ADF-4E74-BFDC-980F8AA90F7D}" srcOrd="0" destOrd="0" presId="urn:microsoft.com/office/officeart/2008/layout/VerticalAccentList"/>
    <dgm:cxn modelId="{529BA19B-F23F-45C3-ACCF-81BA7C6F2880}" srcId="{63AE75A4-C66E-40CE-8AC7-84A01F3C63CA}" destId="{651F1C6F-7715-4325-8AC4-4DF5D0C34D61}" srcOrd="1" destOrd="0" parTransId="{3DA913B9-2E27-4651-AB25-3F2E519657BB}" sibTransId="{37F8E069-8448-442D-83A0-C1F693C3D643}"/>
    <dgm:cxn modelId="{6761BEA4-B361-42E4-A145-76ECDC1F6407}" srcId="{36E6D7BC-96BF-4B9C-B6BB-127820AA78A0}" destId="{F91E08FD-252E-4D76-989B-07C6948CD48B}" srcOrd="0" destOrd="0" parTransId="{FD748490-A19E-4FD9-8AB6-DC2E88B79ECB}" sibTransId="{1E330D13-A701-46B2-A88D-DF08F8C09171}"/>
    <dgm:cxn modelId="{015EAFAD-6C02-47D8-A2BD-C9098343986A}" srcId="{63AE75A4-C66E-40CE-8AC7-84A01F3C63CA}" destId="{6CDABF10-576F-4693-84A3-5D85CB7A9D3B}" srcOrd="3" destOrd="0" parTransId="{11225839-DF7B-4096-BC04-A490D5EB7895}" sibTransId="{C6C97B30-E4A3-45C1-B79B-0314835FC610}"/>
    <dgm:cxn modelId="{8B0164B7-73F0-48F8-A83F-68197032A12D}" type="presOf" srcId="{36E6D7BC-96BF-4B9C-B6BB-127820AA78A0}" destId="{3BBDE0DA-D18A-4356-A2AB-99DE84321169}" srcOrd="0" destOrd="0" presId="urn:microsoft.com/office/officeart/2008/layout/VerticalAccentList"/>
    <dgm:cxn modelId="{97756ABC-4949-481F-98AF-D2A68B411AE7}" srcId="{63AE75A4-C66E-40CE-8AC7-84A01F3C63CA}" destId="{36E6D7BC-96BF-4B9C-B6BB-127820AA78A0}" srcOrd="0" destOrd="0" parTransId="{7839ACF5-3C42-41A2-BBC4-CFB1D3F9250C}" sibTransId="{C2478CBA-816C-42D5-9EF5-4973D3F11777}"/>
    <dgm:cxn modelId="{F1149DBC-12FC-4A99-9CBD-093BF57ED49F}" srcId="{63AE75A4-C66E-40CE-8AC7-84A01F3C63CA}" destId="{13DE21CA-8A1E-48DA-9958-A9BADB12D4F5}" srcOrd="2" destOrd="0" parTransId="{9B7A8808-14B2-4B90-8D49-FB2ED72FD5BF}" sibTransId="{E0A1B307-0CF4-4704-ACB5-E095B70FF277}"/>
    <dgm:cxn modelId="{5C46B2D0-EB11-45D1-AFD8-1D0D4D16E70F}" srcId="{6CDABF10-576F-4693-84A3-5D85CB7A9D3B}" destId="{9FC5F7C6-48EC-41EB-8607-777643D022DB}" srcOrd="0" destOrd="0" parTransId="{2A3645E1-E7EF-42D6-826B-E86C3F2D3B89}" sibTransId="{1A53C7F1-053B-4A77-BB94-1103C171F697}"/>
    <dgm:cxn modelId="{7A2CA8E0-753A-423C-8232-31EB440A1B26}" srcId="{7325AFF0-2E05-4562-A84B-B3E92D1B5E4A}" destId="{DF3608D3-0561-429D-B5C4-9F8B7772DA93}" srcOrd="0" destOrd="0" parTransId="{A602A986-BF95-4146-BE38-5061AC7BA72C}" sibTransId="{2120A5B6-E880-4776-A761-959EF3CBF8AE}"/>
    <dgm:cxn modelId="{A2D443E6-6618-41B7-9FF0-C162EA3E0FC4}" type="presOf" srcId="{9FC5F7C6-48EC-41EB-8607-777643D022DB}" destId="{CA6A49EB-50CE-4222-B0B2-AC4870E0CFCE}" srcOrd="0" destOrd="0" presId="urn:microsoft.com/office/officeart/2008/layout/VerticalAccentList"/>
    <dgm:cxn modelId="{4F7543EB-A38F-4BFE-B223-A7E00F4DA717}" type="presOf" srcId="{63AE75A4-C66E-40CE-8AC7-84A01F3C63CA}" destId="{75D6853B-5983-49F1-8E28-6BDBC79DC1BB}" srcOrd="0" destOrd="0" presId="urn:microsoft.com/office/officeart/2008/layout/VerticalAccentList"/>
    <dgm:cxn modelId="{36C55EFF-6B2F-4550-821C-5AF21F061051}" type="presOf" srcId="{DF3608D3-0561-429D-B5C4-9F8B7772DA93}" destId="{B272D2DD-6571-4386-B5FB-9D28306988DF}" srcOrd="0" destOrd="0" presId="urn:microsoft.com/office/officeart/2008/layout/VerticalAccentList"/>
    <dgm:cxn modelId="{2BD2216F-E301-4134-AE1C-340A93D3971C}" type="presParOf" srcId="{75D6853B-5983-49F1-8E28-6BDBC79DC1BB}" destId="{4140F869-E710-44EC-BD3C-706D3AD32B05}" srcOrd="0" destOrd="0" presId="urn:microsoft.com/office/officeart/2008/layout/VerticalAccentList"/>
    <dgm:cxn modelId="{2F086EBB-BB30-444C-BE0E-5D7710D610E5}" type="presParOf" srcId="{4140F869-E710-44EC-BD3C-706D3AD32B05}" destId="{3BBDE0DA-D18A-4356-A2AB-99DE84321169}" srcOrd="0" destOrd="0" presId="urn:microsoft.com/office/officeart/2008/layout/VerticalAccentList"/>
    <dgm:cxn modelId="{29F88318-3DFB-4646-91B1-C711A1302EB2}" type="presParOf" srcId="{75D6853B-5983-49F1-8E28-6BDBC79DC1BB}" destId="{4C2DE51F-08DE-4E48-9AD9-990A8691F9A6}" srcOrd="1" destOrd="0" presId="urn:microsoft.com/office/officeart/2008/layout/VerticalAccentList"/>
    <dgm:cxn modelId="{8406C149-A7AA-450E-B40A-C236FD65FED9}" type="presParOf" srcId="{4C2DE51F-08DE-4E48-9AD9-990A8691F9A6}" destId="{CC0BC2B2-E424-48BF-A230-3F2079AAFB13}" srcOrd="0" destOrd="0" presId="urn:microsoft.com/office/officeart/2008/layout/VerticalAccentList"/>
    <dgm:cxn modelId="{3DA10E15-84D8-46E3-9524-F0AB6CB5A7BC}" type="presParOf" srcId="{4C2DE51F-08DE-4E48-9AD9-990A8691F9A6}" destId="{835878B8-A448-4C01-B653-90B9C68B07B5}" srcOrd="1" destOrd="0" presId="urn:microsoft.com/office/officeart/2008/layout/VerticalAccentList"/>
    <dgm:cxn modelId="{3898F754-CD96-4EE4-B6A8-C6B427F88EAA}" type="presParOf" srcId="{4C2DE51F-08DE-4E48-9AD9-990A8691F9A6}" destId="{B4C36AE6-DD0F-415D-9908-C99F78C0C672}" srcOrd="2" destOrd="0" presId="urn:microsoft.com/office/officeart/2008/layout/VerticalAccentList"/>
    <dgm:cxn modelId="{6808E655-B058-4596-AA78-CDD0B0152074}" type="presParOf" srcId="{4C2DE51F-08DE-4E48-9AD9-990A8691F9A6}" destId="{B5EF50DE-F0C7-45FD-BA87-250A8E2038B1}" srcOrd="3" destOrd="0" presId="urn:microsoft.com/office/officeart/2008/layout/VerticalAccentList"/>
    <dgm:cxn modelId="{1AF0D431-6F01-40BD-B36D-C4A9CAC4156E}" type="presParOf" srcId="{4C2DE51F-08DE-4E48-9AD9-990A8691F9A6}" destId="{4537A6D3-6FE6-4A06-B687-CA9CD79BB47B}" srcOrd="4" destOrd="0" presId="urn:microsoft.com/office/officeart/2008/layout/VerticalAccentList"/>
    <dgm:cxn modelId="{730611E5-0148-4E3D-8F8D-59EFE80A103E}" type="presParOf" srcId="{4C2DE51F-08DE-4E48-9AD9-990A8691F9A6}" destId="{32E581D5-69FC-4415-9C2B-2252919223B9}" srcOrd="5" destOrd="0" presId="urn:microsoft.com/office/officeart/2008/layout/VerticalAccentList"/>
    <dgm:cxn modelId="{22A99F66-858C-41DD-94D4-75D94E8F106D}" type="presParOf" srcId="{4C2DE51F-08DE-4E48-9AD9-990A8691F9A6}" destId="{ACE24D0A-C066-482C-AEF2-12C32975A425}" srcOrd="6" destOrd="0" presId="urn:microsoft.com/office/officeart/2008/layout/VerticalAccentList"/>
    <dgm:cxn modelId="{C2F6C981-C847-409B-BB69-796777804B1F}" type="presParOf" srcId="{4C2DE51F-08DE-4E48-9AD9-990A8691F9A6}" destId="{75B42198-5734-4ED6-8E67-DB67B423CCF8}" srcOrd="7" destOrd="0" presId="urn:microsoft.com/office/officeart/2008/layout/VerticalAccentList"/>
    <dgm:cxn modelId="{5C4B1C8D-E3B3-4E7E-A635-0B4E3455C5FB}" type="presParOf" srcId="{75D6853B-5983-49F1-8E28-6BDBC79DC1BB}" destId="{6E42DEE8-FD66-45DE-9B6B-FA2988E567C4}" srcOrd="2" destOrd="0" presId="urn:microsoft.com/office/officeart/2008/layout/VerticalAccentList"/>
    <dgm:cxn modelId="{BF6F71FB-E137-468E-8D7A-444768B65B8D}" type="presParOf" srcId="{75D6853B-5983-49F1-8E28-6BDBC79DC1BB}" destId="{B451E8E5-5170-4D28-A606-C89B69ADE5FD}" srcOrd="3" destOrd="0" presId="urn:microsoft.com/office/officeart/2008/layout/VerticalAccentList"/>
    <dgm:cxn modelId="{89C1DACB-3841-4F4E-9F2A-5F121FBDCC6F}" type="presParOf" srcId="{B451E8E5-5170-4D28-A606-C89B69ADE5FD}" destId="{56C1C8C5-CB98-4544-A7BA-59606EE39750}" srcOrd="0" destOrd="0" presId="urn:microsoft.com/office/officeart/2008/layout/VerticalAccentList"/>
    <dgm:cxn modelId="{DB4CF34E-38DE-4229-9339-0AB435560215}" type="presParOf" srcId="{75D6853B-5983-49F1-8E28-6BDBC79DC1BB}" destId="{36C61BF6-661E-4DF0-BE86-41E2D00F74AC}" srcOrd="4" destOrd="0" presId="urn:microsoft.com/office/officeart/2008/layout/VerticalAccentList"/>
    <dgm:cxn modelId="{73BB3318-92D7-4D9C-AF32-1EBEC32C518B}" type="presParOf" srcId="{36C61BF6-661E-4DF0-BE86-41E2D00F74AC}" destId="{0CE43EDA-1BC2-4FA1-B798-6E1B7926A0DC}" srcOrd="0" destOrd="0" presId="urn:microsoft.com/office/officeart/2008/layout/VerticalAccentList"/>
    <dgm:cxn modelId="{88B83DD6-FFE5-4816-87D5-A61C7C2246F4}" type="presParOf" srcId="{36C61BF6-661E-4DF0-BE86-41E2D00F74AC}" destId="{6F712645-A1F0-431D-A4E1-2885DC23419B}" srcOrd="1" destOrd="0" presId="urn:microsoft.com/office/officeart/2008/layout/VerticalAccentList"/>
    <dgm:cxn modelId="{356D6E77-99C4-43A4-85EA-F4EFE62B4C90}" type="presParOf" srcId="{36C61BF6-661E-4DF0-BE86-41E2D00F74AC}" destId="{DC6753FF-8F34-49AC-B446-BFE9903B23CC}" srcOrd="2" destOrd="0" presId="urn:microsoft.com/office/officeart/2008/layout/VerticalAccentList"/>
    <dgm:cxn modelId="{8DD2FBBF-A707-4EC7-A51D-74BD5D176BD5}" type="presParOf" srcId="{36C61BF6-661E-4DF0-BE86-41E2D00F74AC}" destId="{4E41877C-2C33-4145-96BF-50241C30286D}" srcOrd="3" destOrd="0" presId="urn:microsoft.com/office/officeart/2008/layout/VerticalAccentList"/>
    <dgm:cxn modelId="{33C1CE32-43B6-4A94-939D-A7CD038CDCFA}" type="presParOf" srcId="{36C61BF6-661E-4DF0-BE86-41E2D00F74AC}" destId="{D63583CF-432B-4998-8BE6-7C5A272F7B2D}" srcOrd="4" destOrd="0" presId="urn:microsoft.com/office/officeart/2008/layout/VerticalAccentList"/>
    <dgm:cxn modelId="{E58889DA-196A-4C3B-B467-FC88A6FC8378}" type="presParOf" srcId="{36C61BF6-661E-4DF0-BE86-41E2D00F74AC}" destId="{9B25754B-8BC6-4A76-BB59-F77DCF0E3182}" srcOrd="5" destOrd="0" presId="urn:microsoft.com/office/officeart/2008/layout/VerticalAccentList"/>
    <dgm:cxn modelId="{2B15865F-6FDF-42C1-86AA-CBACCB85996B}" type="presParOf" srcId="{36C61BF6-661E-4DF0-BE86-41E2D00F74AC}" destId="{AC690157-34EF-47DD-BC88-C0B4B4A34653}" srcOrd="6" destOrd="0" presId="urn:microsoft.com/office/officeart/2008/layout/VerticalAccentList"/>
    <dgm:cxn modelId="{EFF239E4-620A-49A9-A00F-EBED85E669AB}" type="presParOf" srcId="{36C61BF6-661E-4DF0-BE86-41E2D00F74AC}" destId="{7B4C6F4F-3748-42FA-B6D3-ACB7DFED4A2B}" srcOrd="7" destOrd="0" presId="urn:microsoft.com/office/officeart/2008/layout/VerticalAccentList"/>
    <dgm:cxn modelId="{33ABE1D5-B165-470F-ADB4-21838E2BC477}" type="presParOf" srcId="{75D6853B-5983-49F1-8E28-6BDBC79DC1BB}" destId="{4CC80CA3-073A-488F-B6B7-670D90293409}" srcOrd="5" destOrd="0" presId="urn:microsoft.com/office/officeart/2008/layout/VerticalAccentList"/>
    <dgm:cxn modelId="{C40FC039-3C27-49BA-B7EE-CC564BEBECA2}" type="presParOf" srcId="{75D6853B-5983-49F1-8E28-6BDBC79DC1BB}" destId="{A84F59DB-9CD1-479E-A27E-3481D27DA417}" srcOrd="6" destOrd="0" presId="urn:microsoft.com/office/officeart/2008/layout/VerticalAccentList"/>
    <dgm:cxn modelId="{63823BBD-639A-4613-8571-BA7DCF8AEEB0}" type="presParOf" srcId="{A84F59DB-9CD1-479E-A27E-3481D27DA417}" destId="{A912E1EB-E503-4474-BA3A-50B1A3540771}" srcOrd="0" destOrd="0" presId="urn:microsoft.com/office/officeart/2008/layout/VerticalAccentList"/>
    <dgm:cxn modelId="{B665ED0D-133C-4161-8D32-9AC0D9CA49B9}" type="presParOf" srcId="{75D6853B-5983-49F1-8E28-6BDBC79DC1BB}" destId="{035B289B-6B2C-4DC2-B355-7BAA0600029A}" srcOrd="7" destOrd="0" presId="urn:microsoft.com/office/officeart/2008/layout/VerticalAccentList"/>
    <dgm:cxn modelId="{2708FBA1-219E-4BE4-89EC-CD5BA2FEC805}" type="presParOf" srcId="{035B289B-6B2C-4DC2-B355-7BAA0600029A}" destId="{7DCEC218-43E2-48BE-90E3-35E4CAD35F7C}" srcOrd="0" destOrd="0" presId="urn:microsoft.com/office/officeart/2008/layout/VerticalAccentList"/>
    <dgm:cxn modelId="{6422CD0C-4707-443D-BA8D-68584C3E0F1B}" type="presParOf" srcId="{035B289B-6B2C-4DC2-B355-7BAA0600029A}" destId="{375A2561-B617-4A76-8B82-97E822B10719}" srcOrd="1" destOrd="0" presId="urn:microsoft.com/office/officeart/2008/layout/VerticalAccentList"/>
    <dgm:cxn modelId="{7A3BF5C1-63E3-4847-BD37-E7DCAE3E670E}" type="presParOf" srcId="{035B289B-6B2C-4DC2-B355-7BAA0600029A}" destId="{A5DBA487-918D-41BA-AAC6-C7A9A77E1EF8}" srcOrd="2" destOrd="0" presId="urn:microsoft.com/office/officeart/2008/layout/VerticalAccentList"/>
    <dgm:cxn modelId="{B78A7DA4-24A0-46CD-A705-ECC46DA9EA25}" type="presParOf" srcId="{035B289B-6B2C-4DC2-B355-7BAA0600029A}" destId="{84B7B997-6BEF-4232-8E30-DB68252A8FC0}" srcOrd="3" destOrd="0" presId="urn:microsoft.com/office/officeart/2008/layout/VerticalAccentList"/>
    <dgm:cxn modelId="{0EEC245F-40CC-4971-9C75-78774B43D2B6}" type="presParOf" srcId="{035B289B-6B2C-4DC2-B355-7BAA0600029A}" destId="{1C50ECEB-037B-494E-A359-B4F04DEA3866}" srcOrd="4" destOrd="0" presId="urn:microsoft.com/office/officeart/2008/layout/VerticalAccentList"/>
    <dgm:cxn modelId="{2E6F6A03-05A6-4AAD-91AD-BD656C861D60}" type="presParOf" srcId="{035B289B-6B2C-4DC2-B355-7BAA0600029A}" destId="{CD79EF46-6741-4429-AD61-E1EF28B9F26F}" srcOrd="5" destOrd="0" presId="urn:microsoft.com/office/officeart/2008/layout/VerticalAccentList"/>
    <dgm:cxn modelId="{6326A1D1-8937-4452-BA92-523E8688F1B7}" type="presParOf" srcId="{035B289B-6B2C-4DC2-B355-7BAA0600029A}" destId="{D726E055-6ACD-475C-89F2-1C3FD04B2854}" srcOrd="6" destOrd="0" presId="urn:microsoft.com/office/officeart/2008/layout/VerticalAccentList"/>
    <dgm:cxn modelId="{105BBE2B-C221-4286-9170-8314BE3A0F98}" type="presParOf" srcId="{035B289B-6B2C-4DC2-B355-7BAA0600029A}" destId="{B9FF31D3-9ADF-4E74-BFDC-980F8AA90F7D}" srcOrd="7" destOrd="0" presId="urn:microsoft.com/office/officeart/2008/layout/VerticalAccentList"/>
    <dgm:cxn modelId="{1039E87C-E981-4611-B5D1-B2D92DB99CE9}" type="presParOf" srcId="{75D6853B-5983-49F1-8E28-6BDBC79DC1BB}" destId="{54902179-49F2-40C7-B5E2-71499BA061B8}" srcOrd="8" destOrd="0" presId="urn:microsoft.com/office/officeart/2008/layout/VerticalAccentList"/>
    <dgm:cxn modelId="{D612E373-02F0-4483-97D5-D7449FB21CFD}" type="presParOf" srcId="{75D6853B-5983-49F1-8E28-6BDBC79DC1BB}" destId="{F6FF60D2-21AD-43B5-8EA1-9CCA707F4B52}" srcOrd="9" destOrd="0" presId="urn:microsoft.com/office/officeart/2008/layout/VerticalAccentList"/>
    <dgm:cxn modelId="{E119E16A-04B4-4945-BF01-1D3312138E3D}" type="presParOf" srcId="{F6FF60D2-21AD-43B5-8EA1-9CCA707F4B52}" destId="{487BA511-DC54-4917-BED6-4B258EE75F6E}" srcOrd="0" destOrd="0" presId="urn:microsoft.com/office/officeart/2008/layout/VerticalAccentList"/>
    <dgm:cxn modelId="{0190F4DC-723C-4387-A668-84123A8CDF12}" type="presParOf" srcId="{75D6853B-5983-49F1-8E28-6BDBC79DC1BB}" destId="{A5AFFDF3-F2CA-4A90-BC08-9286C7A7ECBD}" srcOrd="10" destOrd="0" presId="urn:microsoft.com/office/officeart/2008/layout/VerticalAccentList"/>
    <dgm:cxn modelId="{862B1637-7CD4-4213-ACD5-EB762576335E}" type="presParOf" srcId="{A5AFFDF3-F2CA-4A90-BC08-9286C7A7ECBD}" destId="{DE88C4BA-3A13-4A78-A9F5-10AF8FB6CE11}" srcOrd="0" destOrd="0" presId="urn:microsoft.com/office/officeart/2008/layout/VerticalAccentList"/>
    <dgm:cxn modelId="{FD6929E8-2705-4B85-BC6E-D8B408048DED}" type="presParOf" srcId="{A5AFFDF3-F2CA-4A90-BC08-9286C7A7ECBD}" destId="{D7037578-83CA-4B91-8F27-88FE2DB7F858}" srcOrd="1" destOrd="0" presId="urn:microsoft.com/office/officeart/2008/layout/VerticalAccentList"/>
    <dgm:cxn modelId="{14446103-D3C8-4827-8CE7-83739E8A0D0C}" type="presParOf" srcId="{A5AFFDF3-F2CA-4A90-BC08-9286C7A7ECBD}" destId="{2E89F25A-4FBE-4A39-8BD8-01A967B9024A}" srcOrd="2" destOrd="0" presId="urn:microsoft.com/office/officeart/2008/layout/VerticalAccentList"/>
    <dgm:cxn modelId="{C14605F5-2F87-4AC4-8CE7-51217FC602F7}" type="presParOf" srcId="{A5AFFDF3-F2CA-4A90-BC08-9286C7A7ECBD}" destId="{C8E7C1A7-2F09-4322-9325-887E22084C34}" srcOrd="3" destOrd="0" presId="urn:microsoft.com/office/officeart/2008/layout/VerticalAccentList"/>
    <dgm:cxn modelId="{2E551D31-EF63-40D4-A4A7-2768A3C6AAA2}" type="presParOf" srcId="{A5AFFDF3-F2CA-4A90-BC08-9286C7A7ECBD}" destId="{3392D4CB-A7DF-458A-950B-0FA5822802F0}" srcOrd="4" destOrd="0" presId="urn:microsoft.com/office/officeart/2008/layout/VerticalAccentList"/>
    <dgm:cxn modelId="{401BF9D7-EAD4-4BBA-BA83-C6D21B76A5F6}" type="presParOf" srcId="{A5AFFDF3-F2CA-4A90-BC08-9286C7A7ECBD}" destId="{AFAA34E2-FD9E-458D-9663-8D3224B6AD5A}" srcOrd="5" destOrd="0" presId="urn:microsoft.com/office/officeart/2008/layout/VerticalAccentList"/>
    <dgm:cxn modelId="{544C6E7F-68B3-4623-AD79-EADA12F06446}" type="presParOf" srcId="{A5AFFDF3-F2CA-4A90-BC08-9286C7A7ECBD}" destId="{20AEA58A-78C8-4AF9-8B60-879233127B40}" srcOrd="6" destOrd="0" presId="urn:microsoft.com/office/officeart/2008/layout/VerticalAccentList"/>
    <dgm:cxn modelId="{9F22F95B-2F35-426D-9E28-CFFF133D936B}" type="presParOf" srcId="{A5AFFDF3-F2CA-4A90-BC08-9286C7A7ECBD}" destId="{CA6A49EB-50CE-4222-B0B2-AC4870E0CFCE}" srcOrd="7" destOrd="0" presId="urn:microsoft.com/office/officeart/2008/layout/VerticalAccentList"/>
    <dgm:cxn modelId="{A8BEE484-2FE2-46D8-8FCF-80619F860EFD}" type="presParOf" srcId="{75D6853B-5983-49F1-8E28-6BDBC79DC1BB}" destId="{DE78C085-F4E8-4F2B-8405-DB0813CDCE3B}" srcOrd="11" destOrd="0" presId="urn:microsoft.com/office/officeart/2008/layout/VerticalAccentList"/>
    <dgm:cxn modelId="{C863A783-193E-4ED5-96EE-E2499EC20E7A}" type="presParOf" srcId="{75D6853B-5983-49F1-8E28-6BDBC79DC1BB}" destId="{3CE37127-1F50-45F4-B807-01969EBEE863}" srcOrd="12" destOrd="0" presId="urn:microsoft.com/office/officeart/2008/layout/VerticalAccentList"/>
    <dgm:cxn modelId="{20021701-4D2B-4EBB-863F-574E3B53476B}" type="presParOf" srcId="{3CE37127-1F50-45F4-B807-01969EBEE863}" destId="{B6C96042-2438-4085-B603-4BAC7E0BF6D8}" srcOrd="0" destOrd="0" presId="urn:microsoft.com/office/officeart/2008/layout/VerticalAccentList"/>
    <dgm:cxn modelId="{10C678B7-A92B-4960-81AE-8D78B92D500B}" type="presParOf" srcId="{75D6853B-5983-49F1-8E28-6BDBC79DC1BB}" destId="{8B0C43B9-B062-4C1B-954E-20A5F24E4D34}" srcOrd="13" destOrd="0" presId="urn:microsoft.com/office/officeart/2008/layout/VerticalAccentList"/>
    <dgm:cxn modelId="{52DF62A3-05E7-40A4-A40B-234911F68550}" type="presParOf" srcId="{8B0C43B9-B062-4C1B-954E-20A5F24E4D34}" destId="{FB742D01-2C97-4CC4-90C4-61A366A8D93B}" srcOrd="0" destOrd="0" presId="urn:microsoft.com/office/officeart/2008/layout/VerticalAccentList"/>
    <dgm:cxn modelId="{8923490A-7221-4D87-90F3-F532DD93393D}" type="presParOf" srcId="{8B0C43B9-B062-4C1B-954E-20A5F24E4D34}" destId="{C3B005BD-9443-4C34-8C3C-C0FBEE97252E}" srcOrd="1" destOrd="0" presId="urn:microsoft.com/office/officeart/2008/layout/VerticalAccentList"/>
    <dgm:cxn modelId="{CC4EE8BF-5B6D-4AE2-9B2C-1ED716120400}" type="presParOf" srcId="{8B0C43B9-B062-4C1B-954E-20A5F24E4D34}" destId="{2876FB92-A5F9-4790-8D17-ECA596827A4A}" srcOrd="2" destOrd="0" presId="urn:microsoft.com/office/officeart/2008/layout/VerticalAccentList"/>
    <dgm:cxn modelId="{74CCB4AC-50C2-41EA-88B7-1B0599D41A32}" type="presParOf" srcId="{8B0C43B9-B062-4C1B-954E-20A5F24E4D34}" destId="{578E0192-2C2B-4EAF-9CAC-1D810BC1ECDD}" srcOrd="3" destOrd="0" presId="urn:microsoft.com/office/officeart/2008/layout/VerticalAccentList"/>
    <dgm:cxn modelId="{D7BAB2FE-3968-41BD-A04E-F3AB84FB3D51}" type="presParOf" srcId="{8B0C43B9-B062-4C1B-954E-20A5F24E4D34}" destId="{FB7F2155-08CB-40F7-B81A-2C413F8DFF79}" srcOrd="4" destOrd="0" presId="urn:microsoft.com/office/officeart/2008/layout/VerticalAccentList"/>
    <dgm:cxn modelId="{7BAB08BE-624D-463E-B6B6-7C37F5EBAD02}" type="presParOf" srcId="{8B0C43B9-B062-4C1B-954E-20A5F24E4D34}" destId="{2E634F8B-2232-4D9A-B445-D93F4B3A820D}" srcOrd="5" destOrd="0" presId="urn:microsoft.com/office/officeart/2008/layout/VerticalAccentList"/>
    <dgm:cxn modelId="{CB90375D-7BAA-440E-80E4-AF7800504153}" type="presParOf" srcId="{8B0C43B9-B062-4C1B-954E-20A5F24E4D34}" destId="{4377359C-C832-40DA-9353-A5E1AF0B446A}" srcOrd="6" destOrd="0" presId="urn:microsoft.com/office/officeart/2008/layout/VerticalAccentList"/>
    <dgm:cxn modelId="{EE3F8AE3-7BC1-4EA3-BBF9-D436D09D0C6A}" type="presParOf" srcId="{8B0C43B9-B062-4C1B-954E-20A5F24E4D34}" destId="{B272D2DD-6571-4386-B5FB-9D28306988DF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326D47-F0E1-405A-B2C1-C55D290B149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EC9CDDB-BC0A-4B7A-A8D6-B2E78D5CC820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Patient experience (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e.g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multiple attempts)</a:t>
          </a:r>
        </a:p>
      </dgm:t>
    </dgm:pt>
    <dgm:pt modelId="{3BC1ECE0-321F-40AD-9E97-2EC6B0D4D673}" type="parTrans" cxnId="{2E086596-0366-45C0-A36B-A8C67D4E5F3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EFE341-203F-47B3-AB97-52D88ADB1C68}" type="sibTrans" cxnId="{2E086596-0366-45C0-A36B-A8C67D4E5F3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1FFA0F-B5F2-409B-9727-A8925DAD0B69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Treatment delays</a:t>
          </a:r>
        </a:p>
      </dgm:t>
    </dgm:pt>
    <dgm:pt modelId="{5505A976-0B0D-462A-9769-FAAF55354844}" type="parTrans" cxnId="{023A5329-4C61-4C06-BE6D-70333EB3A6F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A1E179-0F26-44E7-8101-09D7867D97A4}" type="sibTrans" cxnId="{023A5329-4C61-4C06-BE6D-70333EB3A6F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CAFD60-7373-44A7-827C-73C211FEAE5D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Additional use of IR / theatres equipment and personnel</a:t>
          </a:r>
        </a:p>
      </dgm:t>
    </dgm:pt>
    <dgm:pt modelId="{6B8E852B-1940-44B1-84A0-B6F6A315D906}" type="parTrans" cxnId="{539AB9A7-7046-4EE7-B1D0-021652E508D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44B85A-2300-4D13-8B1F-B90989C53C17}" type="sibTrans" cxnId="{539AB9A7-7046-4EE7-B1D0-021652E508D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C05176-BB47-4FF2-BE8A-3744E8DC8C38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HCAI, especially line-related infections</a:t>
          </a:r>
        </a:p>
      </dgm:t>
    </dgm:pt>
    <dgm:pt modelId="{81125C79-4F87-4F97-AEC2-E5F9BA576E96}" type="parTrans" cxnId="{E8911F86-CC81-4CD6-A547-28D1264A1B4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519C59-4302-4D53-B1B3-8D296DE28C0A}" type="sibTrans" cxnId="{E8911F86-CC81-4CD6-A547-28D1264A1B4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2595D4-8F93-4EDD-80A9-6A1C7F9E0938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Litigation / reputation damage</a:t>
          </a:r>
        </a:p>
      </dgm:t>
    </dgm:pt>
    <dgm:pt modelId="{C93317BB-3976-449E-9FF4-C183036BDA3C}" type="parTrans" cxnId="{E954516E-4515-413F-BCCE-D09BB106332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A33BCD-1CBB-4241-ABED-5E32FFD6BEA5}" type="sibTrans" cxnId="{E954516E-4515-413F-BCCE-D09BB106332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37E3A0-5FA1-4F3B-BE22-204B15CCCDB8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Sharps injuries for staff</a:t>
          </a:r>
        </a:p>
      </dgm:t>
    </dgm:pt>
    <dgm:pt modelId="{90DE1CA5-1DF7-4569-A37E-077404D5177B}" type="parTrans" cxnId="{936E49AC-1CA8-40A8-873A-C8F50FBEC5F0}">
      <dgm:prSet/>
      <dgm:spPr/>
      <dgm:t>
        <a:bodyPr/>
        <a:lstStyle/>
        <a:p>
          <a:endParaRPr lang="en-GB"/>
        </a:p>
      </dgm:t>
    </dgm:pt>
    <dgm:pt modelId="{3F1B2D7D-81BC-4DDC-8AFF-1B7EC92E9E3A}" type="sibTrans" cxnId="{936E49AC-1CA8-40A8-873A-C8F50FBEC5F0}">
      <dgm:prSet/>
      <dgm:spPr/>
      <dgm:t>
        <a:bodyPr/>
        <a:lstStyle/>
        <a:p>
          <a:endParaRPr lang="en-GB"/>
        </a:p>
      </dgm:t>
    </dgm:pt>
    <dgm:pt modelId="{537BD638-14F7-4E5A-A668-C7D0BD9B393E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Clinical complications</a:t>
          </a:r>
        </a:p>
      </dgm:t>
    </dgm:pt>
    <dgm:pt modelId="{1E285B6B-A105-48AC-BA14-954E10CDC5B3}" type="sibTrans" cxnId="{E6D6DD61-BFC2-4268-8A81-32FFDFACE46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54194A-CBEB-406D-9507-BB72269756A3}" type="parTrans" cxnId="{E6D6DD61-BFC2-4268-8A81-32FFDFACE46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CF0055-21E5-4652-AB5A-E5C8786BA94F}" type="pres">
      <dgm:prSet presAssocID="{54326D47-F0E1-405A-B2C1-C55D290B1490}" presName="diagram" presStyleCnt="0">
        <dgm:presLayoutVars>
          <dgm:dir/>
          <dgm:resizeHandles val="exact"/>
        </dgm:presLayoutVars>
      </dgm:prSet>
      <dgm:spPr/>
    </dgm:pt>
    <dgm:pt modelId="{74237C52-3EE4-4931-B5C9-62EB2CB3C03F}" type="pres">
      <dgm:prSet presAssocID="{6EC9CDDB-BC0A-4B7A-A8D6-B2E78D5CC820}" presName="node" presStyleLbl="node1" presStyleIdx="0" presStyleCnt="7">
        <dgm:presLayoutVars>
          <dgm:bulletEnabled val="1"/>
        </dgm:presLayoutVars>
      </dgm:prSet>
      <dgm:spPr/>
    </dgm:pt>
    <dgm:pt modelId="{93069343-C081-41E1-9B41-67AEB9516082}" type="pres">
      <dgm:prSet presAssocID="{92EFE341-203F-47B3-AB97-52D88ADB1C68}" presName="sibTrans" presStyleCnt="0"/>
      <dgm:spPr/>
    </dgm:pt>
    <dgm:pt modelId="{63DE7532-AE1B-4B1D-A8CD-B7A81C80DA13}" type="pres">
      <dgm:prSet presAssocID="{9C1FFA0F-B5F2-409B-9727-A8925DAD0B69}" presName="node" presStyleLbl="node1" presStyleIdx="1" presStyleCnt="7">
        <dgm:presLayoutVars>
          <dgm:bulletEnabled val="1"/>
        </dgm:presLayoutVars>
      </dgm:prSet>
      <dgm:spPr/>
    </dgm:pt>
    <dgm:pt modelId="{0A735311-DF28-4869-BC37-DE466A629175}" type="pres">
      <dgm:prSet presAssocID="{EDA1E179-0F26-44E7-8101-09D7867D97A4}" presName="sibTrans" presStyleCnt="0"/>
      <dgm:spPr/>
    </dgm:pt>
    <dgm:pt modelId="{3205AECE-FCBC-45B3-BF94-2C9446191CCE}" type="pres">
      <dgm:prSet presAssocID="{CBCAFD60-7373-44A7-827C-73C211FEAE5D}" presName="node" presStyleLbl="node1" presStyleIdx="2" presStyleCnt="7">
        <dgm:presLayoutVars>
          <dgm:bulletEnabled val="1"/>
        </dgm:presLayoutVars>
      </dgm:prSet>
      <dgm:spPr/>
    </dgm:pt>
    <dgm:pt modelId="{919F202C-3EE2-43BF-8394-144DAB10B029}" type="pres">
      <dgm:prSet presAssocID="{3C44B85A-2300-4D13-8B1F-B90989C53C17}" presName="sibTrans" presStyleCnt="0"/>
      <dgm:spPr/>
    </dgm:pt>
    <dgm:pt modelId="{8A7EBBD5-F903-4092-8CAF-4C6782676D0C}" type="pres">
      <dgm:prSet presAssocID="{8BC05176-BB47-4FF2-BE8A-3744E8DC8C38}" presName="node" presStyleLbl="node1" presStyleIdx="3" presStyleCnt="7">
        <dgm:presLayoutVars>
          <dgm:bulletEnabled val="1"/>
        </dgm:presLayoutVars>
      </dgm:prSet>
      <dgm:spPr/>
    </dgm:pt>
    <dgm:pt modelId="{D3A6E80D-364E-4583-BB55-128BDF37E72B}" type="pres">
      <dgm:prSet presAssocID="{D6519C59-4302-4D53-B1B3-8D296DE28C0A}" presName="sibTrans" presStyleCnt="0"/>
      <dgm:spPr/>
    </dgm:pt>
    <dgm:pt modelId="{4A37AA92-0F19-4EF6-AE8E-75A6A5BEACE9}" type="pres">
      <dgm:prSet presAssocID="{537BD638-14F7-4E5A-A668-C7D0BD9B393E}" presName="node" presStyleLbl="node1" presStyleIdx="4" presStyleCnt="7">
        <dgm:presLayoutVars>
          <dgm:bulletEnabled val="1"/>
        </dgm:presLayoutVars>
      </dgm:prSet>
      <dgm:spPr/>
    </dgm:pt>
    <dgm:pt modelId="{6D338D35-D39C-4888-BF19-E4DCD6F184A7}" type="pres">
      <dgm:prSet presAssocID="{1E285B6B-A105-48AC-BA14-954E10CDC5B3}" presName="sibTrans" presStyleCnt="0"/>
      <dgm:spPr/>
    </dgm:pt>
    <dgm:pt modelId="{DBA98557-325A-48CB-A997-90EC7D6692FA}" type="pres">
      <dgm:prSet presAssocID="{D12595D4-8F93-4EDD-80A9-6A1C7F9E0938}" presName="node" presStyleLbl="node1" presStyleIdx="5" presStyleCnt="7">
        <dgm:presLayoutVars>
          <dgm:bulletEnabled val="1"/>
        </dgm:presLayoutVars>
      </dgm:prSet>
      <dgm:spPr/>
    </dgm:pt>
    <dgm:pt modelId="{A5D5C00A-A026-4EF9-90B1-A8FCE5243E82}" type="pres">
      <dgm:prSet presAssocID="{2CA33BCD-1CBB-4241-ABED-5E32FFD6BEA5}" presName="sibTrans" presStyleCnt="0"/>
      <dgm:spPr/>
    </dgm:pt>
    <dgm:pt modelId="{A6B2C9F2-5597-4C35-8F83-D5A9E2F3B67C}" type="pres">
      <dgm:prSet presAssocID="{1437E3A0-5FA1-4F3B-BE22-204B15CCCDB8}" presName="node" presStyleLbl="node1" presStyleIdx="6" presStyleCnt="7">
        <dgm:presLayoutVars>
          <dgm:bulletEnabled val="1"/>
        </dgm:presLayoutVars>
      </dgm:prSet>
      <dgm:spPr/>
    </dgm:pt>
  </dgm:ptLst>
  <dgm:cxnLst>
    <dgm:cxn modelId="{023A5329-4C61-4C06-BE6D-70333EB3A6F3}" srcId="{54326D47-F0E1-405A-B2C1-C55D290B1490}" destId="{9C1FFA0F-B5F2-409B-9727-A8925DAD0B69}" srcOrd="1" destOrd="0" parTransId="{5505A976-0B0D-462A-9769-FAAF55354844}" sibTransId="{EDA1E179-0F26-44E7-8101-09D7867D97A4}"/>
    <dgm:cxn modelId="{E6D6DD61-BFC2-4268-8A81-32FFDFACE461}" srcId="{54326D47-F0E1-405A-B2C1-C55D290B1490}" destId="{537BD638-14F7-4E5A-A668-C7D0BD9B393E}" srcOrd="4" destOrd="0" parTransId="{5354194A-CBEB-406D-9507-BB72269756A3}" sibTransId="{1E285B6B-A105-48AC-BA14-954E10CDC5B3}"/>
    <dgm:cxn modelId="{E954516E-4515-413F-BCCE-D09BB1063326}" srcId="{54326D47-F0E1-405A-B2C1-C55D290B1490}" destId="{D12595D4-8F93-4EDD-80A9-6A1C7F9E0938}" srcOrd="5" destOrd="0" parTransId="{C93317BB-3976-449E-9FF4-C183036BDA3C}" sibTransId="{2CA33BCD-1CBB-4241-ABED-5E32FFD6BEA5}"/>
    <dgm:cxn modelId="{98E92F55-42B3-489F-A99A-CD0A6F5C844E}" type="presOf" srcId="{1437E3A0-5FA1-4F3B-BE22-204B15CCCDB8}" destId="{A6B2C9F2-5597-4C35-8F83-D5A9E2F3B67C}" srcOrd="0" destOrd="0" presId="urn:microsoft.com/office/officeart/2005/8/layout/default"/>
    <dgm:cxn modelId="{AC4ED37C-E360-4C4E-B68D-7064780C7B2B}" type="presOf" srcId="{CBCAFD60-7373-44A7-827C-73C211FEAE5D}" destId="{3205AECE-FCBC-45B3-BF94-2C9446191CCE}" srcOrd="0" destOrd="0" presId="urn:microsoft.com/office/officeart/2005/8/layout/default"/>
    <dgm:cxn modelId="{E8911F86-CC81-4CD6-A547-28D1264A1B4D}" srcId="{54326D47-F0E1-405A-B2C1-C55D290B1490}" destId="{8BC05176-BB47-4FF2-BE8A-3744E8DC8C38}" srcOrd="3" destOrd="0" parTransId="{81125C79-4F87-4F97-AEC2-E5F9BA576E96}" sibTransId="{D6519C59-4302-4D53-B1B3-8D296DE28C0A}"/>
    <dgm:cxn modelId="{2E086596-0366-45C0-A36B-A8C67D4E5F39}" srcId="{54326D47-F0E1-405A-B2C1-C55D290B1490}" destId="{6EC9CDDB-BC0A-4B7A-A8D6-B2E78D5CC820}" srcOrd="0" destOrd="0" parTransId="{3BC1ECE0-321F-40AD-9E97-2EC6B0D4D673}" sibTransId="{92EFE341-203F-47B3-AB97-52D88ADB1C68}"/>
    <dgm:cxn modelId="{669A8FA4-779B-4F1D-BF91-133A550FDAF6}" type="presOf" srcId="{9C1FFA0F-B5F2-409B-9727-A8925DAD0B69}" destId="{63DE7532-AE1B-4B1D-A8CD-B7A81C80DA13}" srcOrd="0" destOrd="0" presId="urn:microsoft.com/office/officeart/2005/8/layout/default"/>
    <dgm:cxn modelId="{539AB9A7-7046-4EE7-B1D0-021652E508D7}" srcId="{54326D47-F0E1-405A-B2C1-C55D290B1490}" destId="{CBCAFD60-7373-44A7-827C-73C211FEAE5D}" srcOrd="2" destOrd="0" parTransId="{6B8E852B-1940-44B1-84A0-B6F6A315D906}" sibTransId="{3C44B85A-2300-4D13-8B1F-B90989C53C17}"/>
    <dgm:cxn modelId="{936E49AC-1CA8-40A8-873A-C8F50FBEC5F0}" srcId="{54326D47-F0E1-405A-B2C1-C55D290B1490}" destId="{1437E3A0-5FA1-4F3B-BE22-204B15CCCDB8}" srcOrd="6" destOrd="0" parTransId="{90DE1CA5-1DF7-4569-A37E-077404D5177B}" sibTransId="{3F1B2D7D-81BC-4DDC-8AFF-1B7EC92E9E3A}"/>
    <dgm:cxn modelId="{226FA6B7-75CB-477E-A307-FC413A639E68}" type="presOf" srcId="{54326D47-F0E1-405A-B2C1-C55D290B1490}" destId="{77CF0055-21E5-4652-AB5A-E5C8786BA94F}" srcOrd="0" destOrd="0" presId="urn:microsoft.com/office/officeart/2005/8/layout/default"/>
    <dgm:cxn modelId="{681E63D3-87AE-481B-95E9-D74B4C895458}" type="presOf" srcId="{6EC9CDDB-BC0A-4B7A-A8D6-B2E78D5CC820}" destId="{74237C52-3EE4-4931-B5C9-62EB2CB3C03F}" srcOrd="0" destOrd="0" presId="urn:microsoft.com/office/officeart/2005/8/layout/default"/>
    <dgm:cxn modelId="{F8683DD4-0441-400B-AEDC-ACAF60437937}" type="presOf" srcId="{8BC05176-BB47-4FF2-BE8A-3744E8DC8C38}" destId="{8A7EBBD5-F903-4092-8CAF-4C6782676D0C}" srcOrd="0" destOrd="0" presId="urn:microsoft.com/office/officeart/2005/8/layout/default"/>
    <dgm:cxn modelId="{B58E9EE4-2B1C-4DE2-BAAD-8B181338F6BD}" type="presOf" srcId="{537BD638-14F7-4E5A-A668-C7D0BD9B393E}" destId="{4A37AA92-0F19-4EF6-AE8E-75A6A5BEACE9}" srcOrd="0" destOrd="0" presId="urn:microsoft.com/office/officeart/2005/8/layout/default"/>
    <dgm:cxn modelId="{E6D936FD-09EE-4F16-ADE3-9D41853DD353}" type="presOf" srcId="{D12595D4-8F93-4EDD-80A9-6A1C7F9E0938}" destId="{DBA98557-325A-48CB-A997-90EC7D6692FA}" srcOrd="0" destOrd="0" presId="urn:microsoft.com/office/officeart/2005/8/layout/default"/>
    <dgm:cxn modelId="{8C5457FE-2458-44A3-ACDF-B5D639B8F2CD}" type="presParOf" srcId="{77CF0055-21E5-4652-AB5A-E5C8786BA94F}" destId="{74237C52-3EE4-4931-B5C9-62EB2CB3C03F}" srcOrd="0" destOrd="0" presId="urn:microsoft.com/office/officeart/2005/8/layout/default"/>
    <dgm:cxn modelId="{CCD147D4-E28C-401B-81C0-695B34E26891}" type="presParOf" srcId="{77CF0055-21E5-4652-AB5A-E5C8786BA94F}" destId="{93069343-C081-41E1-9B41-67AEB9516082}" srcOrd="1" destOrd="0" presId="urn:microsoft.com/office/officeart/2005/8/layout/default"/>
    <dgm:cxn modelId="{BF5F8857-B8AF-463C-8415-F846FF5BA0AC}" type="presParOf" srcId="{77CF0055-21E5-4652-AB5A-E5C8786BA94F}" destId="{63DE7532-AE1B-4B1D-A8CD-B7A81C80DA13}" srcOrd="2" destOrd="0" presId="urn:microsoft.com/office/officeart/2005/8/layout/default"/>
    <dgm:cxn modelId="{49E2AB79-2273-4B52-B7B1-E3B87B6DC976}" type="presParOf" srcId="{77CF0055-21E5-4652-AB5A-E5C8786BA94F}" destId="{0A735311-DF28-4869-BC37-DE466A629175}" srcOrd="3" destOrd="0" presId="urn:microsoft.com/office/officeart/2005/8/layout/default"/>
    <dgm:cxn modelId="{CE28BB2F-7FCA-4141-AC4E-7EB8A32D567A}" type="presParOf" srcId="{77CF0055-21E5-4652-AB5A-E5C8786BA94F}" destId="{3205AECE-FCBC-45B3-BF94-2C9446191CCE}" srcOrd="4" destOrd="0" presId="urn:microsoft.com/office/officeart/2005/8/layout/default"/>
    <dgm:cxn modelId="{D4993A76-9D31-4FD8-A80F-F0DA0682B581}" type="presParOf" srcId="{77CF0055-21E5-4652-AB5A-E5C8786BA94F}" destId="{919F202C-3EE2-43BF-8394-144DAB10B029}" srcOrd="5" destOrd="0" presId="urn:microsoft.com/office/officeart/2005/8/layout/default"/>
    <dgm:cxn modelId="{B61D83D6-B656-40BD-8120-E1D83AD0BD94}" type="presParOf" srcId="{77CF0055-21E5-4652-AB5A-E5C8786BA94F}" destId="{8A7EBBD5-F903-4092-8CAF-4C6782676D0C}" srcOrd="6" destOrd="0" presId="urn:microsoft.com/office/officeart/2005/8/layout/default"/>
    <dgm:cxn modelId="{411E0C9A-2397-40EF-91CB-71F9CA119FE4}" type="presParOf" srcId="{77CF0055-21E5-4652-AB5A-E5C8786BA94F}" destId="{D3A6E80D-364E-4583-BB55-128BDF37E72B}" srcOrd="7" destOrd="0" presId="urn:microsoft.com/office/officeart/2005/8/layout/default"/>
    <dgm:cxn modelId="{76A19305-63D1-49B0-B7BE-852BCC57D962}" type="presParOf" srcId="{77CF0055-21E5-4652-AB5A-E5C8786BA94F}" destId="{4A37AA92-0F19-4EF6-AE8E-75A6A5BEACE9}" srcOrd="8" destOrd="0" presId="urn:microsoft.com/office/officeart/2005/8/layout/default"/>
    <dgm:cxn modelId="{83C1FD26-2765-4BFF-B620-385C155BB62F}" type="presParOf" srcId="{77CF0055-21E5-4652-AB5A-E5C8786BA94F}" destId="{6D338D35-D39C-4888-BF19-E4DCD6F184A7}" srcOrd="9" destOrd="0" presId="urn:microsoft.com/office/officeart/2005/8/layout/default"/>
    <dgm:cxn modelId="{F7A861BE-1CFE-411E-B4D2-B1866D887025}" type="presParOf" srcId="{77CF0055-21E5-4652-AB5A-E5C8786BA94F}" destId="{DBA98557-325A-48CB-A997-90EC7D6692FA}" srcOrd="10" destOrd="0" presId="urn:microsoft.com/office/officeart/2005/8/layout/default"/>
    <dgm:cxn modelId="{F745728C-7D2D-4882-A3C4-59B16205C4B0}" type="presParOf" srcId="{77CF0055-21E5-4652-AB5A-E5C8786BA94F}" destId="{A5D5C00A-A026-4EF9-90B1-A8FCE5243E82}" srcOrd="11" destOrd="0" presId="urn:microsoft.com/office/officeart/2005/8/layout/default"/>
    <dgm:cxn modelId="{7BD21FDB-F019-41C5-BC90-712A02D37C05}" type="presParOf" srcId="{77CF0055-21E5-4652-AB5A-E5C8786BA94F}" destId="{A6B2C9F2-5597-4C35-8F83-D5A9E2F3B67C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AE75A4-C66E-40CE-8AC7-84A01F3C63CA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36E6D7BC-96BF-4B9C-B6BB-127820AA78A0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39ACF5-3C42-41A2-BBC4-CFB1D3F9250C}" type="par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78CBA-816C-42D5-9EF5-4973D3F11777}" type="sib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1E08FD-252E-4D76-989B-07C6948CD48B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gm:t>
    </dgm:pt>
    <dgm:pt modelId="{FD748490-A19E-4FD9-8AB6-DC2E88B79ECB}" type="par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330D13-A701-46B2-A88D-DF08F8C09171}" type="sib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1F1C6F-7715-4325-8AC4-4DF5D0C34D61}">
      <dgm:prSet phldrT="[Text]" phldr="1"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913B9-2E27-4651-AB25-3F2E519657BB}" type="par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F8E069-8448-442D-83A0-C1F693C3D643}" type="sib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5E19D-338D-4494-ABD0-39C7E899DEA7}">
      <dgm:prSet phldrT="[Text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gm:t>
    </dgm:pt>
    <dgm:pt modelId="{F0D88361-48AD-4D92-8D7F-19790007895C}" type="par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451E5B-D831-4869-9835-B0099DE35902}" type="sib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C5F7C6-48EC-41EB-8607-777643D022DB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gm:t>
    </dgm:pt>
    <dgm:pt modelId="{2A3645E1-E7EF-42D6-826B-E86C3F2D3B89}" type="par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53C7F1-053B-4A77-BB94-1103C171F697}" type="sib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3608D3-0561-429D-B5C4-9F8B7772DA93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gm:t>
    </dgm:pt>
    <dgm:pt modelId="{A602A986-BF95-4146-BE38-5061AC7BA72C}" type="par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20A5B6-E880-4776-A761-959EF3CBF8AE}" type="sib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25AFF0-2E05-4562-A84B-B3E92D1B5E4A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4BDCB4-4BE9-4849-8C21-E3A37638E4EA}" type="par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69A8F8-68E3-4775-9673-45AD94EAB4EC}" type="sib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DE21CA-8A1E-48DA-9958-A9BADB12D4F5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A1B307-0CF4-4704-ACB5-E095B70FF277}" type="sib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7A8808-14B2-4B90-8D49-FB2ED72FD5BF}" type="par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DABF10-576F-4693-84A3-5D85CB7A9D3B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225839-DF7B-4096-BC04-A490D5EB7895}" type="parTrans" cxnId="{015EAFAD-6C02-47D8-A2BD-C9098343986A}">
      <dgm:prSet/>
      <dgm:spPr/>
      <dgm:t>
        <a:bodyPr/>
        <a:lstStyle/>
        <a:p>
          <a:endParaRPr lang="en-GB"/>
        </a:p>
      </dgm:t>
    </dgm:pt>
    <dgm:pt modelId="{C6C97B30-E4A3-45C1-B79B-0314835FC610}" type="sibTrans" cxnId="{015EAFAD-6C02-47D8-A2BD-C9098343986A}">
      <dgm:prSet/>
      <dgm:spPr/>
      <dgm:t>
        <a:bodyPr/>
        <a:lstStyle/>
        <a:p>
          <a:endParaRPr lang="en-GB"/>
        </a:p>
      </dgm:t>
    </dgm:pt>
    <dgm:pt modelId="{3B3B6336-F06D-45AA-8CEF-CBD8D64F0049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gm:t>
    </dgm:pt>
    <dgm:pt modelId="{08C15E04-4357-4BC3-8B3B-92EE21C552D6}" type="parTrans" cxnId="{273FBF43-1F57-4AE6-B86F-8EBD2021076E}">
      <dgm:prSet/>
      <dgm:spPr/>
      <dgm:t>
        <a:bodyPr/>
        <a:lstStyle/>
        <a:p>
          <a:endParaRPr lang="en-GB"/>
        </a:p>
      </dgm:t>
    </dgm:pt>
    <dgm:pt modelId="{C326193E-CD01-4669-8E51-E4A9F555E0B2}" type="sibTrans" cxnId="{273FBF43-1F57-4AE6-B86F-8EBD2021076E}">
      <dgm:prSet/>
      <dgm:spPr/>
      <dgm:t>
        <a:bodyPr/>
        <a:lstStyle/>
        <a:p>
          <a:endParaRPr lang="en-GB"/>
        </a:p>
      </dgm:t>
    </dgm:pt>
    <dgm:pt modelId="{75D6853B-5983-49F1-8E28-6BDBC79DC1BB}" type="pres">
      <dgm:prSet presAssocID="{63AE75A4-C66E-40CE-8AC7-84A01F3C63CA}" presName="Name0" presStyleCnt="0">
        <dgm:presLayoutVars>
          <dgm:chMax/>
          <dgm:chPref/>
          <dgm:dir/>
        </dgm:presLayoutVars>
      </dgm:prSet>
      <dgm:spPr/>
    </dgm:pt>
    <dgm:pt modelId="{4140F869-E710-44EC-BD3C-706D3AD32B05}" type="pres">
      <dgm:prSet presAssocID="{36E6D7BC-96BF-4B9C-B6BB-127820AA78A0}" presName="parenttextcomposite" presStyleCnt="0"/>
      <dgm:spPr/>
    </dgm:pt>
    <dgm:pt modelId="{3BBDE0DA-D18A-4356-A2AB-99DE84321169}" type="pres">
      <dgm:prSet presAssocID="{36E6D7BC-96BF-4B9C-B6BB-127820AA78A0}" presName="parenttext" presStyleLbl="revTx" presStyleIdx="0" presStyleCnt="5">
        <dgm:presLayoutVars>
          <dgm:chMax/>
          <dgm:chPref val="2"/>
          <dgm:bulletEnabled val="1"/>
        </dgm:presLayoutVars>
      </dgm:prSet>
      <dgm:spPr/>
    </dgm:pt>
    <dgm:pt modelId="{4C2DE51F-08DE-4E48-9AD9-990A8691F9A6}" type="pres">
      <dgm:prSet presAssocID="{36E6D7BC-96BF-4B9C-B6BB-127820AA78A0}" presName="composite" presStyleCnt="0"/>
      <dgm:spPr/>
    </dgm:pt>
    <dgm:pt modelId="{CC0BC2B2-E424-48BF-A230-3F2079AAFB13}" type="pres">
      <dgm:prSet presAssocID="{36E6D7BC-96BF-4B9C-B6BB-127820AA78A0}" presName="chevron1" presStyleLbl="alignNode1" presStyleIdx="0" presStyleCnt="35"/>
      <dgm:spPr/>
    </dgm:pt>
    <dgm:pt modelId="{835878B8-A448-4C01-B653-90B9C68B07B5}" type="pres">
      <dgm:prSet presAssocID="{36E6D7BC-96BF-4B9C-B6BB-127820AA78A0}" presName="chevron2" presStyleLbl="alignNode1" presStyleIdx="1" presStyleCnt="35"/>
      <dgm:spPr/>
    </dgm:pt>
    <dgm:pt modelId="{B4C36AE6-DD0F-415D-9908-C99F78C0C672}" type="pres">
      <dgm:prSet presAssocID="{36E6D7BC-96BF-4B9C-B6BB-127820AA78A0}" presName="chevron3" presStyleLbl="alignNode1" presStyleIdx="2" presStyleCnt="35"/>
      <dgm:spPr/>
    </dgm:pt>
    <dgm:pt modelId="{B5EF50DE-F0C7-45FD-BA87-250A8E2038B1}" type="pres">
      <dgm:prSet presAssocID="{36E6D7BC-96BF-4B9C-B6BB-127820AA78A0}" presName="chevron4" presStyleLbl="alignNode1" presStyleIdx="3" presStyleCnt="35"/>
      <dgm:spPr/>
    </dgm:pt>
    <dgm:pt modelId="{4537A6D3-6FE6-4A06-B687-CA9CD79BB47B}" type="pres">
      <dgm:prSet presAssocID="{36E6D7BC-96BF-4B9C-B6BB-127820AA78A0}" presName="chevron5" presStyleLbl="alignNode1" presStyleIdx="4" presStyleCnt="35"/>
      <dgm:spPr/>
    </dgm:pt>
    <dgm:pt modelId="{32E581D5-69FC-4415-9C2B-2252919223B9}" type="pres">
      <dgm:prSet presAssocID="{36E6D7BC-96BF-4B9C-B6BB-127820AA78A0}" presName="chevron6" presStyleLbl="alignNode1" presStyleIdx="5" presStyleCnt="35"/>
      <dgm:spPr/>
    </dgm:pt>
    <dgm:pt modelId="{ACE24D0A-C066-482C-AEF2-12C32975A425}" type="pres">
      <dgm:prSet presAssocID="{36E6D7BC-96BF-4B9C-B6BB-127820AA78A0}" presName="chevron7" presStyleLbl="alignNode1" presStyleIdx="6" presStyleCnt="35"/>
      <dgm:spPr/>
    </dgm:pt>
    <dgm:pt modelId="{75B42198-5734-4ED6-8E67-DB67B423CCF8}" type="pres">
      <dgm:prSet presAssocID="{36E6D7BC-96BF-4B9C-B6BB-127820AA78A0}" presName="childtext" presStyleLbl="solidFgAcc1" presStyleIdx="0" presStyleCnt="5">
        <dgm:presLayoutVars>
          <dgm:chMax/>
          <dgm:chPref val="0"/>
          <dgm:bulletEnabled val="1"/>
        </dgm:presLayoutVars>
      </dgm:prSet>
      <dgm:spPr/>
    </dgm:pt>
    <dgm:pt modelId="{6E42DEE8-FD66-45DE-9B6B-FA2988E567C4}" type="pres">
      <dgm:prSet presAssocID="{C2478CBA-816C-42D5-9EF5-4973D3F11777}" presName="sibTrans" presStyleCnt="0"/>
      <dgm:spPr/>
    </dgm:pt>
    <dgm:pt modelId="{B451E8E5-5170-4D28-A606-C89B69ADE5FD}" type="pres">
      <dgm:prSet presAssocID="{651F1C6F-7715-4325-8AC4-4DF5D0C34D61}" presName="parenttextcomposite" presStyleCnt="0"/>
      <dgm:spPr/>
    </dgm:pt>
    <dgm:pt modelId="{56C1C8C5-CB98-4544-A7BA-59606EE39750}" type="pres">
      <dgm:prSet presAssocID="{651F1C6F-7715-4325-8AC4-4DF5D0C34D61}" presName="parenttext" presStyleLbl="revTx" presStyleIdx="1" presStyleCnt="5">
        <dgm:presLayoutVars>
          <dgm:chMax/>
          <dgm:chPref val="2"/>
          <dgm:bulletEnabled val="1"/>
        </dgm:presLayoutVars>
      </dgm:prSet>
      <dgm:spPr/>
    </dgm:pt>
    <dgm:pt modelId="{36C61BF6-661E-4DF0-BE86-41E2D00F74AC}" type="pres">
      <dgm:prSet presAssocID="{651F1C6F-7715-4325-8AC4-4DF5D0C34D61}" presName="composite" presStyleCnt="0"/>
      <dgm:spPr/>
    </dgm:pt>
    <dgm:pt modelId="{0CE43EDA-1BC2-4FA1-B798-6E1B7926A0DC}" type="pres">
      <dgm:prSet presAssocID="{651F1C6F-7715-4325-8AC4-4DF5D0C34D61}" presName="chevron1" presStyleLbl="alignNode1" presStyleIdx="7" presStyleCnt="35"/>
      <dgm:spPr/>
    </dgm:pt>
    <dgm:pt modelId="{6F712645-A1F0-431D-A4E1-2885DC23419B}" type="pres">
      <dgm:prSet presAssocID="{651F1C6F-7715-4325-8AC4-4DF5D0C34D61}" presName="chevron2" presStyleLbl="alignNode1" presStyleIdx="8" presStyleCnt="35"/>
      <dgm:spPr/>
    </dgm:pt>
    <dgm:pt modelId="{DC6753FF-8F34-49AC-B446-BFE9903B23CC}" type="pres">
      <dgm:prSet presAssocID="{651F1C6F-7715-4325-8AC4-4DF5D0C34D61}" presName="chevron3" presStyleLbl="alignNode1" presStyleIdx="9" presStyleCnt="35"/>
      <dgm:spPr/>
    </dgm:pt>
    <dgm:pt modelId="{4E41877C-2C33-4145-96BF-50241C30286D}" type="pres">
      <dgm:prSet presAssocID="{651F1C6F-7715-4325-8AC4-4DF5D0C34D61}" presName="chevron4" presStyleLbl="alignNode1" presStyleIdx="10" presStyleCnt="35"/>
      <dgm:spPr/>
    </dgm:pt>
    <dgm:pt modelId="{D63583CF-432B-4998-8BE6-7C5A272F7B2D}" type="pres">
      <dgm:prSet presAssocID="{651F1C6F-7715-4325-8AC4-4DF5D0C34D61}" presName="chevron5" presStyleLbl="alignNode1" presStyleIdx="11" presStyleCnt="35"/>
      <dgm:spPr/>
    </dgm:pt>
    <dgm:pt modelId="{9B25754B-8BC6-4A76-BB59-F77DCF0E3182}" type="pres">
      <dgm:prSet presAssocID="{651F1C6F-7715-4325-8AC4-4DF5D0C34D61}" presName="chevron6" presStyleLbl="alignNode1" presStyleIdx="12" presStyleCnt="35"/>
      <dgm:spPr/>
    </dgm:pt>
    <dgm:pt modelId="{AC690157-34EF-47DD-BC88-C0B4B4A34653}" type="pres">
      <dgm:prSet presAssocID="{651F1C6F-7715-4325-8AC4-4DF5D0C34D61}" presName="chevron7" presStyleLbl="alignNode1" presStyleIdx="13" presStyleCnt="35"/>
      <dgm:spPr/>
    </dgm:pt>
    <dgm:pt modelId="{7B4C6F4F-3748-42FA-B6D3-ACB7DFED4A2B}" type="pres">
      <dgm:prSet presAssocID="{651F1C6F-7715-4325-8AC4-4DF5D0C34D61}" presName="childtext" presStyleLbl="solidFgAcc1" presStyleIdx="1" presStyleCnt="5">
        <dgm:presLayoutVars>
          <dgm:chMax/>
          <dgm:chPref val="0"/>
          <dgm:bulletEnabled val="1"/>
        </dgm:presLayoutVars>
      </dgm:prSet>
      <dgm:spPr/>
    </dgm:pt>
    <dgm:pt modelId="{4CC80CA3-073A-488F-B6B7-670D90293409}" type="pres">
      <dgm:prSet presAssocID="{37F8E069-8448-442D-83A0-C1F693C3D643}" presName="sibTrans" presStyleCnt="0"/>
      <dgm:spPr/>
    </dgm:pt>
    <dgm:pt modelId="{A84F59DB-9CD1-479E-A27E-3481D27DA417}" type="pres">
      <dgm:prSet presAssocID="{13DE21CA-8A1E-48DA-9958-A9BADB12D4F5}" presName="parenttextcomposite" presStyleCnt="0"/>
      <dgm:spPr/>
    </dgm:pt>
    <dgm:pt modelId="{A912E1EB-E503-4474-BA3A-50B1A3540771}" type="pres">
      <dgm:prSet presAssocID="{13DE21CA-8A1E-48DA-9958-A9BADB12D4F5}" presName="parenttext" presStyleLbl="revTx" presStyleIdx="2" presStyleCnt="5">
        <dgm:presLayoutVars>
          <dgm:chMax/>
          <dgm:chPref val="2"/>
          <dgm:bulletEnabled val="1"/>
        </dgm:presLayoutVars>
      </dgm:prSet>
      <dgm:spPr/>
    </dgm:pt>
    <dgm:pt modelId="{035B289B-6B2C-4DC2-B355-7BAA0600029A}" type="pres">
      <dgm:prSet presAssocID="{13DE21CA-8A1E-48DA-9958-A9BADB12D4F5}" presName="composite" presStyleCnt="0"/>
      <dgm:spPr/>
    </dgm:pt>
    <dgm:pt modelId="{7DCEC218-43E2-48BE-90E3-35E4CAD35F7C}" type="pres">
      <dgm:prSet presAssocID="{13DE21CA-8A1E-48DA-9958-A9BADB12D4F5}" presName="chevron1" presStyleLbl="alignNode1" presStyleIdx="14" presStyleCnt="35"/>
      <dgm:spPr/>
    </dgm:pt>
    <dgm:pt modelId="{375A2561-B617-4A76-8B82-97E822B10719}" type="pres">
      <dgm:prSet presAssocID="{13DE21CA-8A1E-48DA-9958-A9BADB12D4F5}" presName="chevron2" presStyleLbl="alignNode1" presStyleIdx="15" presStyleCnt="35"/>
      <dgm:spPr/>
    </dgm:pt>
    <dgm:pt modelId="{A5DBA487-918D-41BA-AAC6-C7A9A77E1EF8}" type="pres">
      <dgm:prSet presAssocID="{13DE21CA-8A1E-48DA-9958-A9BADB12D4F5}" presName="chevron3" presStyleLbl="alignNode1" presStyleIdx="16" presStyleCnt="35"/>
      <dgm:spPr/>
    </dgm:pt>
    <dgm:pt modelId="{84B7B997-6BEF-4232-8E30-DB68252A8FC0}" type="pres">
      <dgm:prSet presAssocID="{13DE21CA-8A1E-48DA-9958-A9BADB12D4F5}" presName="chevron4" presStyleLbl="alignNode1" presStyleIdx="17" presStyleCnt="35"/>
      <dgm:spPr/>
    </dgm:pt>
    <dgm:pt modelId="{1C50ECEB-037B-494E-A359-B4F04DEA3866}" type="pres">
      <dgm:prSet presAssocID="{13DE21CA-8A1E-48DA-9958-A9BADB12D4F5}" presName="chevron5" presStyleLbl="alignNode1" presStyleIdx="18" presStyleCnt="35"/>
      <dgm:spPr/>
    </dgm:pt>
    <dgm:pt modelId="{CD79EF46-6741-4429-AD61-E1EF28B9F26F}" type="pres">
      <dgm:prSet presAssocID="{13DE21CA-8A1E-48DA-9958-A9BADB12D4F5}" presName="chevron6" presStyleLbl="alignNode1" presStyleIdx="19" presStyleCnt="35"/>
      <dgm:spPr/>
    </dgm:pt>
    <dgm:pt modelId="{D726E055-6ACD-475C-89F2-1C3FD04B2854}" type="pres">
      <dgm:prSet presAssocID="{13DE21CA-8A1E-48DA-9958-A9BADB12D4F5}" presName="chevron7" presStyleLbl="alignNode1" presStyleIdx="20" presStyleCnt="35"/>
      <dgm:spPr/>
    </dgm:pt>
    <dgm:pt modelId="{B9FF31D3-9ADF-4E74-BFDC-980F8AA90F7D}" type="pres">
      <dgm:prSet presAssocID="{13DE21CA-8A1E-48DA-9958-A9BADB12D4F5}" presName="childtext" presStyleLbl="solidFgAcc1" presStyleIdx="2" presStyleCnt="5">
        <dgm:presLayoutVars>
          <dgm:chMax/>
          <dgm:chPref val="0"/>
          <dgm:bulletEnabled val="1"/>
        </dgm:presLayoutVars>
      </dgm:prSet>
      <dgm:spPr/>
    </dgm:pt>
    <dgm:pt modelId="{54902179-49F2-40C7-B5E2-71499BA061B8}" type="pres">
      <dgm:prSet presAssocID="{E0A1B307-0CF4-4704-ACB5-E095B70FF277}" presName="sibTrans" presStyleCnt="0"/>
      <dgm:spPr/>
    </dgm:pt>
    <dgm:pt modelId="{F6FF60D2-21AD-43B5-8EA1-9CCA707F4B52}" type="pres">
      <dgm:prSet presAssocID="{6CDABF10-576F-4693-84A3-5D85CB7A9D3B}" presName="parenttextcomposite" presStyleCnt="0"/>
      <dgm:spPr/>
    </dgm:pt>
    <dgm:pt modelId="{487BA511-DC54-4917-BED6-4B258EE75F6E}" type="pres">
      <dgm:prSet presAssocID="{6CDABF10-576F-4693-84A3-5D85CB7A9D3B}" presName="parenttext" presStyleLbl="revTx" presStyleIdx="3" presStyleCnt="5">
        <dgm:presLayoutVars>
          <dgm:chMax/>
          <dgm:chPref val="2"/>
          <dgm:bulletEnabled val="1"/>
        </dgm:presLayoutVars>
      </dgm:prSet>
      <dgm:spPr/>
    </dgm:pt>
    <dgm:pt modelId="{A5AFFDF3-F2CA-4A90-BC08-9286C7A7ECBD}" type="pres">
      <dgm:prSet presAssocID="{6CDABF10-576F-4693-84A3-5D85CB7A9D3B}" presName="composite" presStyleCnt="0"/>
      <dgm:spPr/>
    </dgm:pt>
    <dgm:pt modelId="{DE88C4BA-3A13-4A78-A9F5-10AF8FB6CE11}" type="pres">
      <dgm:prSet presAssocID="{6CDABF10-576F-4693-84A3-5D85CB7A9D3B}" presName="chevron1" presStyleLbl="alignNode1" presStyleIdx="21" presStyleCnt="35"/>
      <dgm:spPr/>
    </dgm:pt>
    <dgm:pt modelId="{D7037578-83CA-4B91-8F27-88FE2DB7F858}" type="pres">
      <dgm:prSet presAssocID="{6CDABF10-576F-4693-84A3-5D85CB7A9D3B}" presName="chevron2" presStyleLbl="alignNode1" presStyleIdx="22" presStyleCnt="35"/>
      <dgm:spPr/>
    </dgm:pt>
    <dgm:pt modelId="{2E89F25A-4FBE-4A39-8BD8-01A967B9024A}" type="pres">
      <dgm:prSet presAssocID="{6CDABF10-576F-4693-84A3-5D85CB7A9D3B}" presName="chevron3" presStyleLbl="alignNode1" presStyleIdx="23" presStyleCnt="35"/>
      <dgm:spPr/>
    </dgm:pt>
    <dgm:pt modelId="{C8E7C1A7-2F09-4322-9325-887E22084C34}" type="pres">
      <dgm:prSet presAssocID="{6CDABF10-576F-4693-84A3-5D85CB7A9D3B}" presName="chevron4" presStyleLbl="alignNode1" presStyleIdx="24" presStyleCnt="35"/>
      <dgm:spPr/>
    </dgm:pt>
    <dgm:pt modelId="{3392D4CB-A7DF-458A-950B-0FA5822802F0}" type="pres">
      <dgm:prSet presAssocID="{6CDABF10-576F-4693-84A3-5D85CB7A9D3B}" presName="chevron5" presStyleLbl="alignNode1" presStyleIdx="25" presStyleCnt="35"/>
      <dgm:spPr/>
    </dgm:pt>
    <dgm:pt modelId="{AFAA34E2-FD9E-458D-9663-8D3224B6AD5A}" type="pres">
      <dgm:prSet presAssocID="{6CDABF10-576F-4693-84A3-5D85CB7A9D3B}" presName="chevron6" presStyleLbl="alignNode1" presStyleIdx="26" presStyleCnt="35"/>
      <dgm:spPr/>
    </dgm:pt>
    <dgm:pt modelId="{20AEA58A-78C8-4AF9-8B60-879233127B40}" type="pres">
      <dgm:prSet presAssocID="{6CDABF10-576F-4693-84A3-5D85CB7A9D3B}" presName="chevron7" presStyleLbl="alignNode1" presStyleIdx="27" presStyleCnt="35"/>
      <dgm:spPr/>
    </dgm:pt>
    <dgm:pt modelId="{CA6A49EB-50CE-4222-B0B2-AC4870E0CFCE}" type="pres">
      <dgm:prSet presAssocID="{6CDABF10-576F-4693-84A3-5D85CB7A9D3B}" presName="childtext" presStyleLbl="solidFgAcc1" presStyleIdx="3" presStyleCnt="5">
        <dgm:presLayoutVars>
          <dgm:chMax/>
          <dgm:chPref val="0"/>
          <dgm:bulletEnabled val="1"/>
        </dgm:presLayoutVars>
      </dgm:prSet>
      <dgm:spPr/>
    </dgm:pt>
    <dgm:pt modelId="{DE78C085-F4E8-4F2B-8405-DB0813CDCE3B}" type="pres">
      <dgm:prSet presAssocID="{C6C97B30-E4A3-45C1-B79B-0314835FC610}" presName="sibTrans" presStyleCnt="0"/>
      <dgm:spPr/>
    </dgm:pt>
    <dgm:pt modelId="{3CE37127-1F50-45F4-B807-01969EBEE863}" type="pres">
      <dgm:prSet presAssocID="{7325AFF0-2E05-4562-A84B-B3E92D1B5E4A}" presName="parenttextcomposite" presStyleCnt="0"/>
      <dgm:spPr/>
    </dgm:pt>
    <dgm:pt modelId="{B6C96042-2438-4085-B603-4BAC7E0BF6D8}" type="pres">
      <dgm:prSet presAssocID="{7325AFF0-2E05-4562-A84B-B3E92D1B5E4A}" presName="parenttext" presStyleLbl="revTx" presStyleIdx="4" presStyleCnt="5">
        <dgm:presLayoutVars>
          <dgm:chMax/>
          <dgm:chPref val="2"/>
          <dgm:bulletEnabled val="1"/>
        </dgm:presLayoutVars>
      </dgm:prSet>
      <dgm:spPr/>
    </dgm:pt>
    <dgm:pt modelId="{8B0C43B9-B062-4C1B-954E-20A5F24E4D34}" type="pres">
      <dgm:prSet presAssocID="{7325AFF0-2E05-4562-A84B-B3E92D1B5E4A}" presName="composite" presStyleCnt="0"/>
      <dgm:spPr/>
    </dgm:pt>
    <dgm:pt modelId="{FB742D01-2C97-4CC4-90C4-61A366A8D93B}" type="pres">
      <dgm:prSet presAssocID="{7325AFF0-2E05-4562-A84B-B3E92D1B5E4A}" presName="chevron1" presStyleLbl="alignNode1" presStyleIdx="28" presStyleCnt="35"/>
      <dgm:spPr/>
    </dgm:pt>
    <dgm:pt modelId="{C3B005BD-9443-4C34-8C3C-C0FBEE97252E}" type="pres">
      <dgm:prSet presAssocID="{7325AFF0-2E05-4562-A84B-B3E92D1B5E4A}" presName="chevron2" presStyleLbl="alignNode1" presStyleIdx="29" presStyleCnt="35"/>
      <dgm:spPr/>
    </dgm:pt>
    <dgm:pt modelId="{2876FB92-A5F9-4790-8D17-ECA596827A4A}" type="pres">
      <dgm:prSet presAssocID="{7325AFF0-2E05-4562-A84B-B3E92D1B5E4A}" presName="chevron3" presStyleLbl="alignNode1" presStyleIdx="30" presStyleCnt="35"/>
      <dgm:spPr/>
    </dgm:pt>
    <dgm:pt modelId="{578E0192-2C2B-4EAF-9CAC-1D810BC1ECDD}" type="pres">
      <dgm:prSet presAssocID="{7325AFF0-2E05-4562-A84B-B3E92D1B5E4A}" presName="chevron4" presStyleLbl="alignNode1" presStyleIdx="31" presStyleCnt="35"/>
      <dgm:spPr/>
    </dgm:pt>
    <dgm:pt modelId="{FB7F2155-08CB-40F7-B81A-2C413F8DFF79}" type="pres">
      <dgm:prSet presAssocID="{7325AFF0-2E05-4562-A84B-B3E92D1B5E4A}" presName="chevron5" presStyleLbl="alignNode1" presStyleIdx="32" presStyleCnt="35"/>
      <dgm:spPr/>
    </dgm:pt>
    <dgm:pt modelId="{2E634F8B-2232-4D9A-B445-D93F4B3A820D}" type="pres">
      <dgm:prSet presAssocID="{7325AFF0-2E05-4562-A84B-B3E92D1B5E4A}" presName="chevron6" presStyleLbl="alignNode1" presStyleIdx="33" presStyleCnt="35"/>
      <dgm:spPr/>
    </dgm:pt>
    <dgm:pt modelId="{4377359C-C832-40DA-9353-A5E1AF0B446A}" type="pres">
      <dgm:prSet presAssocID="{7325AFF0-2E05-4562-A84B-B3E92D1B5E4A}" presName="chevron7" presStyleLbl="alignNode1" presStyleIdx="34" presStyleCnt="35"/>
      <dgm:spPr/>
    </dgm:pt>
    <dgm:pt modelId="{B272D2DD-6571-4386-B5FB-9D28306988DF}" type="pres">
      <dgm:prSet presAssocID="{7325AFF0-2E05-4562-A84B-B3E92D1B5E4A}" presName="childtext" presStyleLbl="solidFgAcc1" presStyleIdx="4" presStyleCnt="5">
        <dgm:presLayoutVars>
          <dgm:chMax/>
          <dgm:chPref val="0"/>
          <dgm:bulletEnabled val="1"/>
        </dgm:presLayoutVars>
      </dgm:prSet>
      <dgm:spPr/>
    </dgm:pt>
  </dgm:ptLst>
  <dgm:cxnLst>
    <dgm:cxn modelId="{B184C911-FA73-444E-8DE4-1741DD998C3A}" type="presOf" srcId="{F91E08FD-252E-4D76-989B-07C6948CD48B}" destId="{75B42198-5734-4ED6-8E67-DB67B423CCF8}" srcOrd="0" destOrd="0" presId="urn:microsoft.com/office/officeart/2008/layout/VerticalAccentList"/>
    <dgm:cxn modelId="{BDFD6030-FB60-480D-849D-490F04461002}" type="presOf" srcId="{13DE21CA-8A1E-48DA-9958-A9BADB12D4F5}" destId="{A912E1EB-E503-4474-BA3A-50B1A3540771}" srcOrd="0" destOrd="0" presId="urn:microsoft.com/office/officeart/2008/layout/VerticalAccentList"/>
    <dgm:cxn modelId="{273FBF43-1F57-4AE6-B86F-8EBD2021076E}" srcId="{13DE21CA-8A1E-48DA-9958-A9BADB12D4F5}" destId="{3B3B6336-F06D-45AA-8CEF-CBD8D64F0049}" srcOrd="0" destOrd="0" parTransId="{08C15E04-4357-4BC3-8B3B-92EE21C552D6}" sibTransId="{C326193E-CD01-4669-8E51-E4A9F555E0B2}"/>
    <dgm:cxn modelId="{DA5D0B44-8C49-4777-A2AC-25BC4FCC0BE2}" type="presOf" srcId="{6CDABF10-576F-4693-84A3-5D85CB7A9D3B}" destId="{487BA511-DC54-4917-BED6-4B258EE75F6E}" srcOrd="0" destOrd="0" presId="urn:microsoft.com/office/officeart/2008/layout/VerticalAccentList"/>
    <dgm:cxn modelId="{55027566-62FB-4092-987F-0DC29A9681FC}" srcId="{63AE75A4-C66E-40CE-8AC7-84A01F3C63CA}" destId="{7325AFF0-2E05-4562-A84B-B3E92D1B5E4A}" srcOrd="4" destOrd="0" parTransId="{B74BDCB4-4BE9-4849-8C21-E3A37638E4EA}" sibTransId="{6669A8F8-68E3-4775-9673-45AD94EAB4EC}"/>
    <dgm:cxn modelId="{651B507B-1E0A-417E-B68E-0752027BCA82}" type="presOf" srcId="{7325AFF0-2E05-4562-A84B-B3E92D1B5E4A}" destId="{B6C96042-2438-4085-B603-4BAC7E0BF6D8}" srcOrd="0" destOrd="0" presId="urn:microsoft.com/office/officeart/2008/layout/VerticalAccentList"/>
    <dgm:cxn modelId="{CEA07D7D-6D27-4858-820B-0A9108F40F71}" type="presOf" srcId="{651F1C6F-7715-4325-8AC4-4DF5D0C34D61}" destId="{56C1C8C5-CB98-4544-A7BA-59606EE39750}" srcOrd="0" destOrd="0" presId="urn:microsoft.com/office/officeart/2008/layout/VerticalAccentList"/>
    <dgm:cxn modelId="{8EA07786-5BD1-4023-BDB7-AAD4FF83AE4E}" srcId="{651F1C6F-7715-4325-8AC4-4DF5D0C34D61}" destId="{2115E19D-338D-4494-ABD0-39C7E899DEA7}" srcOrd="0" destOrd="0" parTransId="{F0D88361-48AD-4D92-8D7F-19790007895C}" sibTransId="{43451E5B-D831-4869-9835-B0099DE35902}"/>
    <dgm:cxn modelId="{CF5B8F99-768A-43EE-AD71-CC4C3E6BEAE1}" type="presOf" srcId="{2115E19D-338D-4494-ABD0-39C7E899DEA7}" destId="{7B4C6F4F-3748-42FA-B6D3-ACB7DFED4A2B}" srcOrd="0" destOrd="0" presId="urn:microsoft.com/office/officeart/2008/layout/VerticalAccentList"/>
    <dgm:cxn modelId="{94AAB899-0F19-49B1-867C-6814175C85BE}" type="presOf" srcId="{3B3B6336-F06D-45AA-8CEF-CBD8D64F0049}" destId="{B9FF31D3-9ADF-4E74-BFDC-980F8AA90F7D}" srcOrd="0" destOrd="0" presId="urn:microsoft.com/office/officeart/2008/layout/VerticalAccentList"/>
    <dgm:cxn modelId="{529BA19B-F23F-45C3-ACCF-81BA7C6F2880}" srcId="{63AE75A4-C66E-40CE-8AC7-84A01F3C63CA}" destId="{651F1C6F-7715-4325-8AC4-4DF5D0C34D61}" srcOrd="1" destOrd="0" parTransId="{3DA913B9-2E27-4651-AB25-3F2E519657BB}" sibTransId="{37F8E069-8448-442D-83A0-C1F693C3D643}"/>
    <dgm:cxn modelId="{6761BEA4-B361-42E4-A145-76ECDC1F6407}" srcId="{36E6D7BC-96BF-4B9C-B6BB-127820AA78A0}" destId="{F91E08FD-252E-4D76-989B-07C6948CD48B}" srcOrd="0" destOrd="0" parTransId="{FD748490-A19E-4FD9-8AB6-DC2E88B79ECB}" sibTransId="{1E330D13-A701-46B2-A88D-DF08F8C09171}"/>
    <dgm:cxn modelId="{015EAFAD-6C02-47D8-A2BD-C9098343986A}" srcId="{63AE75A4-C66E-40CE-8AC7-84A01F3C63CA}" destId="{6CDABF10-576F-4693-84A3-5D85CB7A9D3B}" srcOrd="3" destOrd="0" parTransId="{11225839-DF7B-4096-BC04-A490D5EB7895}" sibTransId="{C6C97B30-E4A3-45C1-B79B-0314835FC610}"/>
    <dgm:cxn modelId="{8B0164B7-73F0-48F8-A83F-68197032A12D}" type="presOf" srcId="{36E6D7BC-96BF-4B9C-B6BB-127820AA78A0}" destId="{3BBDE0DA-D18A-4356-A2AB-99DE84321169}" srcOrd="0" destOrd="0" presId="urn:microsoft.com/office/officeart/2008/layout/VerticalAccentList"/>
    <dgm:cxn modelId="{97756ABC-4949-481F-98AF-D2A68B411AE7}" srcId="{63AE75A4-C66E-40CE-8AC7-84A01F3C63CA}" destId="{36E6D7BC-96BF-4B9C-B6BB-127820AA78A0}" srcOrd="0" destOrd="0" parTransId="{7839ACF5-3C42-41A2-BBC4-CFB1D3F9250C}" sibTransId="{C2478CBA-816C-42D5-9EF5-4973D3F11777}"/>
    <dgm:cxn modelId="{F1149DBC-12FC-4A99-9CBD-093BF57ED49F}" srcId="{63AE75A4-C66E-40CE-8AC7-84A01F3C63CA}" destId="{13DE21CA-8A1E-48DA-9958-A9BADB12D4F5}" srcOrd="2" destOrd="0" parTransId="{9B7A8808-14B2-4B90-8D49-FB2ED72FD5BF}" sibTransId="{E0A1B307-0CF4-4704-ACB5-E095B70FF277}"/>
    <dgm:cxn modelId="{5C46B2D0-EB11-45D1-AFD8-1D0D4D16E70F}" srcId="{6CDABF10-576F-4693-84A3-5D85CB7A9D3B}" destId="{9FC5F7C6-48EC-41EB-8607-777643D022DB}" srcOrd="0" destOrd="0" parTransId="{2A3645E1-E7EF-42D6-826B-E86C3F2D3B89}" sibTransId="{1A53C7F1-053B-4A77-BB94-1103C171F697}"/>
    <dgm:cxn modelId="{7A2CA8E0-753A-423C-8232-31EB440A1B26}" srcId="{7325AFF0-2E05-4562-A84B-B3E92D1B5E4A}" destId="{DF3608D3-0561-429D-B5C4-9F8B7772DA93}" srcOrd="0" destOrd="0" parTransId="{A602A986-BF95-4146-BE38-5061AC7BA72C}" sibTransId="{2120A5B6-E880-4776-A761-959EF3CBF8AE}"/>
    <dgm:cxn modelId="{A2D443E6-6618-41B7-9FF0-C162EA3E0FC4}" type="presOf" srcId="{9FC5F7C6-48EC-41EB-8607-777643D022DB}" destId="{CA6A49EB-50CE-4222-B0B2-AC4870E0CFCE}" srcOrd="0" destOrd="0" presId="urn:microsoft.com/office/officeart/2008/layout/VerticalAccentList"/>
    <dgm:cxn modelId="{4F7543EB-A38F-4BFE-B223-A7E00F4DA717}" type="presOf" srcId="{63AE75A4-C66E-40CE-8AC7-84A01F3C63CA}" destId="{75D6853B-5983-49F1-8E28-6BDBC79DC1BB}" srcOrd="0" destOrd="0" presId="urn:microsoft.com/office/officeart/2008/layout/VerticalAccentList"/>
    <dgm:cxn modelId="{36C55EFF-6B2F-4550-821C-5AF21F061051}" type="presOf" srcId="{DF3608D3-0561-429D-B5C4-9F8B7772DA93}" destId="{B272D2DD-6571-4386-B5FB-9D28306988DF}" srcOrd="0" destOrd="0" presId="urn:microsoft.com/office/officeart/2008/layout/VerticalAccentList"/>
    <dgm:cxn modelId="{2BD2216F-E301-4134-AE1C-340A93D3971C}" type="presParOf" srcId="{75D6853B-5983-49F1-8E28-6BDBC79DC1BB}" destId="{4140F869-E710-44EC-BD3C-706D3AD32B05}" srcOrd="0" destOrd="0" presId="urn:microsoft.com/office/officeart/2008/layout/VerticalAccentList"/>
    <dgm:cxn modelId="{2F086EBB-BB30-444C-BE0E-5D7710D610E5}" type="presParOf" srcId="{4140F869-E710-44EC-BD3C-706D3AD32B05}" destId="{3BBDE0DA-D18A-4356-A2AB-99DE84321169}" srcOrd="0" destOrd="0" presId="urn:microsoft.com/office/officeart/2008/layout/VerticalAccentList"/>
    <dgm:cxn modelId="{29F88318-3DFB-4646-91B1-C711A1302EB2}" type="presParOf" srcId="{75D6853B-5983-49F1-8E28-6BDBC79DC1BB}" destId="{4C2DE51F-08DE-4E48-9AD9-990A8691F9A6}" srcOrd="1" destOrd="0" presId="urn:microsoft.com/office/officeart/2008/layout/VerticalAccentList"/>
    <dgm:cxn modelId="{8406C149-A7AA-450E-B40A-C236FD65FED9}" type="presParOf" srcId="{4C2DE51F-08DE-4E48-9AD9-990A8691F9A6}" destId="{CC0BC2B2-E424-48BF-A230-3F2079AAFB13}" srcOrd="0" destOrd="0" presId="urn:microsoft.com/office/officeart/2008/layout/VerticalAccentList"/>
    <dgm:cxn modelId="{3DA10E15-84D8-46E3-9524-F0AB6CB5A7BC}" type="presParOf" srcId="{4C2DE51F-08DE-4E48-9AD9-990A8691F9A6}" destId="{835878B8-A448-4C01-B653-90B9C68B07B5}" srcOrd="1" destOrd="0" presId="urn:microsoft.com/office/officeart/2008/layout/VerticalAccentList"/>
    <dgm:cxn modelId="{3898F754-CD96-4EE4-B6A8-C6B427F88EAA}" type="presParOf" srcId="{4C2DE51F-08DE-4E48-9AD9-990A8691F9A6}" destId="{B4C36AE6-DD0F-415D-9908-C99F78C0C672}" srcOrd="2" destOrd="0" presId="urn:microsoft.com/office/officeart/2008/layout/VerticalAccentList"/>
    <dgm:cxn modelId="{6808E655-B058-4596-AA78-CDD0B0152074}" type="presParOf" srcId="{4C2DE51F-08DE-4E48-9AD9-990A8691F9A6}" destId="{B5EF50DE-F0C7-45FD-BA87-250A8E2038B1}" srcOrd="3" destOrd="0" presId="urn:microsoft.com/office/officeart/2008/layout/VerticalAccentList"/>
    <dgm:cxn modelId="{1AF0D431-6F01-40BD-B36D-C4A9CAC4156E}" type="presParOf" srcId="{4C2DE51F-08DE-4E48-9AD9-990A8691F9A6}" destId="{4537A6D3-6FE6-4A06-B687-CA9CD79BB47B}" srcOrd="4" destOrd="0" presId="urn:microsoft.com/office/officeart/2008/layout/VerticalAccentList"/>
    <dgm:cxn modelId="{730611E5-0148-4E3D-8F8D-59EFE80A103E}" type="presParOf" srcId="{4C2DE51F-08DE-4E48-9AD9-990A8691F9A6}" destId="{32E581D5-69FC-4415-9C2B-2252919223B9}" srcOrd="5" destOrd="0" presId="urn:microsoft.com/office/officeart/2008/layout/VerticalAccentList"/>
    <dgm:cxn modelId="{22A99F66-858C-41DD-94D4-75D94E8F106D}" type="presParOf" srcId="{4C2DE51F-08DE-4E48-9AD9-990A8691F9A6}" destId="{ACE24D0A-C066-482C-AEF2-12C32975A425}" srcOrd="6" destOrd="0" presId="urn:microsoft.com/office/officeart/2008/layout/VerticalAccentList"/>
    <dgm:cxn modelId="{C2F6C981-C847-409B-BB69-796777804B1F}" type="presParOf" srcId="{4C2DE51F-08DE-4E48-9AD9-990A8691F9A6}" destId="{75B42198-5734-4ED6-8E67-DB67B423CCF8}" srcOrd="7" destOrd="0" presId="urn:microsoft.com/office/officeart/2008/layout/VerticalAccentList"/>
    <dgm:cxn modelId="{5C4B1C8D-E3B3-4E7E-A635-0B4E3455C5FB}" type="presParOf" srcId="{75D6853B-5983-49F1-8E28-6BDBC79DC1BB}" destId="{6E42DEE8-FD66-45DE-9B6B-FA2988E567C4}" srcOrd="2" destOrd="0" presId="urn:microsoft.com/office/officeart/2008/layout/VerticalAccentList"/>
    <dgm:cxn modelId="{BF6F71FB-E137-468E-8D7A-444768B65B8D}" type="presParOf" srcId="{75D6853B-5983-49F1-8E28-6BDBC79DC1BB}" destId="{B451E8E5-5170-4D28-A606-C89B69ADE5FD}" srcOrd="3" destOrd="0" presId="urn:microsoft.com/office/officeart/2008/layout/VerticalAccentList"/>
    <dgm:cxn modelId="{89C1DACB-3841-4F4E-9F2A-5F121FBDCC6F}" type="presParOf" srcId="{B451E8E5-5170-4D28-A606-C89B69ADE5FD}" destId="{56C1C8C5-CB98-4544-A7BA-59606EE39750}" srcOrd="0" destOrd="0" presId="urn:microsoft.com/office/officeart/2008/layout/VerticalAccentList"/>
    <dgm:cxn modelId="{DB4CF34E-38DE-4229-9339-0AB435560215}" type="presParOf" srcId="{75D6853B-5983-49F1-8E28-6BDBC79DC1BB}" destId="{36C61BF6-661E-4DF0-BE86-41E2D00F74AC}" srcOrd="4" destOrd="0" presId="urn:microsoft.com/office/officeart/2008/layout/VerticalAccentList"/>
    <dgm:cxn modelId="{73BB3318-92D7-4D9C-AF32-1EBEC32C518B}" type="presParOf" srcId="{36C61BF6-661E-4DF0-BE86-41E2D00F74AC}" destId="{0CE43EDA-1BC2-4FA1-B798-6E1B7926A0DC}" srcOrd="0" destOrd="0" presId="urn:microsoft.com/office/officeart/2008/layout/VerticalAccentList"/>
    <dgm:cxn modelId="{88B83DD6-FFE5-4816-87D5-A61C7C2246F4}" type="presParOf" srcId="{36C61BF6-661E-4DF0-BE86-41E2D00F74AC}" destId="{6F712645-A1F0-431D-A4E1-2885DC23419B}" srcOrd="1" destOrd="0" presId="urn:microsoft.com/office/officeart/2008/layout/VerticalAccentList"/>
    <dgm:cxn modelId="{356D6E77-99C4-43A4-85EA-F4EFE62B4C90}" type="presParOf" srcId="{36C61BF6-661E-4DF0-BE86-41E2D00F74AC}" destId="{DC6753FF-8F34-49AC-B446-BFE9903B23CC}" srcOrd="2" destOrd="0" presId="urn:microsoft.com/office/officeart/2008/layout/VerticalAccentList"/>
    <dgm:cxn modelId="{8DD2FBBF-A707-4EC7-A51D-74BD5D176BD5}" type="presParOf" srcId="{36C61BF6-661E-4DF0-BE86-41E2D00F74AC}" destId="{4E41877C-2C33-4145-96BF-50241C30286D}" srcOrd="3" destOrd="0" presId="urn:microsoft.com/office/officeart/2008/layout/VerticalAccentList"/>
    <dgm:cxn modelId="{33C1CE32-43B6-4A94-939D-A7CD038CDCFA}" type="presParOf" srcId="{36C61BF6-661E-4DF0-BE86-41E2D00F74AC}" destId="{D63583CF-432B-4998-8BE6-7C5A272F7B2D}" srcOrd="4" destOrd="0" presId="urn:microsoft.com/office/officeart/2008/layout/VerticalAccentList"/>
    <dgm:cxn modelId="{E58889DA-196A-4C3B-B467-FC88A6FC8378}" type="presParOf" srcId="{36C61BF6-661E-4DF0-BE86-41E2D00F74AC}" destId="{9B25754B-8BC6-4A76-BB59-F77DCF0E3182}" srcOrd="5" destOrd="0" presId="urn:microsoft.com/office/officeart/2008/layout/VerticalAccentList"/>
    <dgm:cxn modelId="{2B15865F-6FDF-42C1-86AA-CBACCB85996B}" type="presParOf" srcId="{36C61BF6-661E-4DF0-BE86-41E2D00F74AC}" destId="{AC690157-34EF-47DD-BC88-C0B4B4A34653}" srcOrd="6" destOrd="0" presId="urn:microsoft.com/office/officeart/2008/layout/VerticalAccentList"/>
    <dgm:cxn modelId="{EFF239E4-620A-49A9-A00F-EBED85E669AB}" type="presParOf" srcId="{36C61BF6-661E-4DF0-BE86-41E2D00F74AC}" destId="{7B4C6F4F-3748-42FA-B6D3-ACB7DFED4A2B}" srcOrd="7" destOrd="0" presId="urn:microsoft.com/office/officeart/2008/layout/VerticalAccentList"/>
    <dgm:cxn modelId="{33ABE1D5-B165-470F-ADB4-21838E2BC477}" type="presParOf" srcId="{75D6853B-5983-49F1-8E28-6BDBC79DC1BB}" destId="{4CC80CA3-073A-488F-B6B7-670D90293409}" srcOrd="5" destOrd="0" presId="urn:microsoft.com/office/officeart/2008/layout/VerticalAccentList"/>
    <dgm:cxn modelId="{C40FC039-3C27-49BA-B7EE-CC564BEBECA2}" type="presParOf" srcId="{75D6853B-5983-49F1-8E28-6BDBC79DC1BB}" destId="{A84F59DB-9CD1-479E-A27E-3481D27DA417}" srcOrd="6" destOrd="0" presId="urn:microsoft.com/office/officeart/2008/layout/VerticalAccentList"/>
    <dgm:cxn modelId="{63823BBD-639A-4613-8571-BA7DCF8AEEB0}" type="presParOf" srcId="{A84F59DB-9CD1-479E-A27E-3481D27DA417}" destId="{A912E1EB-E503-4474-BA3A-50B1A3540771}" srcOrd="0" destOrd="0" presId="urn:microsoft.com/office/officeart/2008/layout/VerticalAccentList"/>
    <dgm:cxn modelId="{B665ED0D-133C-4161-8D32-9AC0D9CA49B9}" type="presParOf" srcId="{75D6853B-5983-49F1-8E28-6BDBC79DC1BB}" destId="{035B289B-6B2C-4DC2-B355-7BAA0600029A}" srcOrd="7" destOrd="0" presId="urn:microsoft.com/office/officeart/2008/layout/VerticalAccentList"/>
    <dgm:cxn modelId="{2708FBA1-219E-4BE4-89EC-CD5BA2FEC805}" type="presParOf" srcId="{035B289B-6B2C-4DC2-B355-7BAA0600029A}" destId="{7DCEC218-43E2-48BE-90E3-35E4CAD35F7C}" srcOrd="0" destOrd="0" presId="urn:microsoft.com/office/officeart/2008/layout/VerticalAccentList"/>
    <dgm:cxn modelId="{6422CD0C-4707-443D-BA8D-68584C3E0F1B}" type="presParOf" srcId="{035B289B-6B2C-4DC2-B355-7BAA0600029A}" destId="{375A2561-B617-4A76-8B82-97E822B10719}" srcOrd="1" destOrd="0" presId="urn:microsoft.com/office/officeart/2008/layout/VerticalAccentList"/>
    <dgm:cxn modelId="{7A3BF5C1-63E3-4847-BD37-E7DCAE3E670E}" type="presParOf" srcId="{035B289B-6B2C-4DC2-B355-7BAA0600029A}" destId="{A5DBA487-918D-41BA-AAC6-C7A9A77E1EF8}" srcOrd="2" destOrd="0" presId="urn:microsoft.com/office/officeart/2008/layout/VerticalAccentList"/>
    <dgm:cxn modelId="{B78A7DA4-24A0-46CD-A705-ECC46DA9EA25}" type="presParOf" srcId="{035B289B-6B2C-4DC2-B355-7BAA0600029A}" destId="{84B7B997-6BEF-4232-8E30-DB68252A8FC0}" srcOrd="3" destOrd="0" presId="urn:microsoft.com/office/officeart/2008/layout/VerticalAccentList"/>
    <dgm:cxn modelId="{0EEC245F-40CC-4971-9C75-78774B43D2B6}" type="presParOf" srcId="{035B289B-6B2C-4DC2-B355-7BAA0600029A}" destId="{1C50ECEB-037B-494E-A359-B4F04DEA3866}" srcOrd="4" destOrd="0" presId="urn:microsoft.com/office/officeart/2008/layout/VerticalAccentList"/>
    <dgm:cxn modelId="{2E6F6A03-05A6-4AAD-91AD-BD656C861D60}" type="presParOf" srcId="{035B289B-6B2C-4DC2-B355-7BAA0600029A}" destId="{CD79EF46-6741-4429-AD61-E1EF28B9F26F}" srcOrd="5" destOrd="0" presId="urn:microsoft.com/office/officeart/2008/layout/VerticalAccentList"/>
    <dgm:cxn modelId="{6326A1D1-8937-4452-BA92-523E8688F1B7}" type="presParOf" srcId="{035B289B-6B2C-4DC2-B355-7BAA0600029A}" destId="{D726E055-6ACD-475C-89F2-1C3FD04B2854}" srcOrd="6" destOrd="0" presId="urn:microsoft.com/office/officeart/2008/layout/VerticalAccentList"/>
    <dgm:cxn modelId="{105BBE2B-C221-4286-9170-8314BE3A0F98}" type="presParOf" srcId="{035B289B-6B2C-4DC2-B355-7BAA0600029A}" destId="{B9FF31D3-9ADF-4E74-BFDC-980F8AA90F7D}" srcOrd="7" destOrd="0" presId="urn:microsoft.com/office/officeart/2008/layout/VerticalAccentList"/>
    <dgm:cxn modelId="{1039E87C-E981-4611-B5D1-B2D92DB99CE9}" type="presParOf" srcId="{75D6853B-5983-49F1-8E28-6BDBC79DC1BB}" destId="{54902179-49F2-40C7-B5E2-71499BA061B8}" srcOrd="8" destOrd="0" presId="urn:microsoft.com/office/officeart/2008/layout/VerticalAccentList"/>
    <dgm:cxn modelId="{D612E373-02F0-4483-97D5-D7449FB21CFD}" type="presParOf" srcId="{75D6853B-5983-49F1-8E28-6BDBC79DC1BB}" destId="{F6FF60D2-21AD-43B5-8EA1-9CCA707F4B52}" srcOrd="9" destOrd="0" presId="urn:microsoft.com/office/officeart/2008/layout/VerticalAccentList"/>
    <dgm:cxn modelId="{E119E16A-04B4-4945-BF01-1D3312138E3D}" type="presParOf" srcId="{F6FF60D2-21AD-43B5-8EA1-9CCA707F4B52}" destId="{487BA511-DC54-4917-BED6-4B258EE75F6E}" srcOrd="0" destOrd="0" presId="urn:microsoft.com/office/officeart/2008/layout/VerticalAccentList"/>
    <dgm:cxn modelId="{0190F4DC-723C-4387-A668-84123A8CDF12}" type="presParOf" srcId="{75D6853B-5983-49F1-8E28-6BDBC79DC1BB}" destId="{A5AFFDF3-F2CA-4A90-BC08-9286C7A7ECBD}" srcOrd="10" destOrd="0" presId="urn:microsoft.com/office/officeart/2008/layout/VerticalAccentList"/>
    <dgm:cxn modelId="{862B1637-7CD4-4213-ACD5-EB762576335E}" type="presParOf" srcId="{A5AFFDF3-F2CA-4A90-BC08-9286C7A7ECBD}" destId="{DE88C4BA-3A13-4A78-A9F5-10AF8FB6CE11}" srcOrd="0" destOrd="0" presId="urn:microsoft.com/office/officeart/2008/layout/VerticalAccentList"/>
    <dgm:cxn modelId="{FD6929E8-2705-4B85-BC6E-D8B408048DED}" type="presParOf" srcId="{A5AFFDF3-F2CA-4A90-BC08-9286C7A7ECBD}" destId="{D7037578-83CA-4B91-8F27-88FE2DB7F858}" srcOrd="1" destOrd="0" presId="urn:microsoft.com/office/officeart/2008/layout/VerticalAccentList"/>
    <dgm:cxn modelId="{14446103-D3C8-4827-8CE7-83739E8A0D0C}" type="presParOf" srcId="{A5AFFDF3-F2CA-4A90-BC08-9286C7A7ECBD}" destId="{2E89F25A-4FBE-4A39-8BD8-01A967B9024A}" srcOrd="2" destOrd="0" presId="urn:microsoft.com/office/officeart/2008/layout/VerticalAccentList"/>
    <dgm:cxn modelId="{C14605F5-2F87-4AC4-8CE7-51217FC602F7}" type="presParOf" srcId="{A5AFFDF3-F2CA-4A90-BC08-9286C7A7ECBD}" destId="{C8E7C1A7-2F09-4322-9325-887E22084C34}" srcOrd="3" destOrd="0" presId="urn:microsoft.com/office/officeart/2008/layout/VerticalAccentList"/>
    <dgm:cxn modelId="{2E551D31-EF63-40D4-A4A7-2768A3C6AAA2}" type="presParOf" srcId="{A5AFFDF3-F2CA-4A90-BC08-9286C7A7ECBD}" destId="{3392D4CB-A7DF-458A-950B-0FA5822802F0}" srcOrd="4" destOrd="0" presId="urn:microsoft.com/office/officeart/2008/layout/VerticalAccentList"/>
    <dgm:cxn modelId="{401BF9D7-EAD4-4BBA-BA83-C6D21B76A5F6}" type="presParOf" srcId="{A5AFFDF3-F2CA-4A90-BC08-9286C7A7ECBD}" destId="{AFAA34E2-FD9E-458D-9663-8D3224B6AD5A}" srcOrd="5" destOrd="0" presId="urn:microsoft.com/office/officeart/2008/layout/VerticalAccentList"/>
    <dgm:cxn modelId="{544C6E7F-68B3-4623-AD79-EADA12F06446}" type="presParOf" srcId="{A5AFFDF3-F2CA-4A90-BC08-9286C7A7ECBD}" destId="{20AEA58A-78C8-4AF9-8B60-879233127B40}" srcOrd="6" destOrd="0" presId="urn:microsoft.com/office/officeart/2008/layout/VerticalAccentList"/>
    <dgm:cxn modelId="{9F22F95B-2F35-426D-9E28-CFFF133D936B}" type="presParOf" srcId="{A5AFFDF3-F2CA-4A90-BC08-9286C7A7ECBD}" destId="{CA6A49EB-50CE-4222-B0B2-AC4870E0CFCE}" srcOrd="7" destOrd="0" presId="urn:microsoft.com/office/officeart/2008/layout/VerticalAccentList"/>
    <dgm:cxn modelId="{A8BEE484-2FE2-46D8-8FCF-80619F860EFD}" type="presParOf" srcId="{75D6853B-5983-49F1-8E28-6BDBC79DC1BB}" destId="{DE78C085-F4E8-4F2B-8405-DB0813CDCE3B}" srcOrd="11" destOrd="0" presId="urn:microsoft.com/office/officeart/2008/layout/VerticalAccentList"/>
    <dgm:cxn modelId="{C863A783-193E-4ED5-96EE-E2499EC20E7A}" type="presParOf" srcId="{75D6853B-5983-49F1-8E28-6BDBC79DC1BB}" destId="{3CE37127-1F50-45F4-B807-01969EBEE863}" srcOrd="12" destOrd="0" presId="urn:microsoft.com/office/officeart/2008/layout/VerticalAccentList"/>
    <dgm:cxn modelId="{20021701-4D2B-4EBB-863F-574E3B53476B}" type="presParOf" srcId="{3CE37127-1F50-45F4-B807-01969EBEE863}" destId="{B6C96042-2438-4085-B603-4BAC7E0BF6D8}" srcOrd="0" destOrd="0" presId="urn:microsoft.com/office/officeart/2008/layout/VerticalAccentList"/>
    <dgm:cxn modelId="{10C678B7-A92B-4960-81AE-8D78B92D500B}" type="presParOf" srcId="{75D6853B-5983-49F1-8E28-6BDBC79DC1BB}" destId="{8B0C43B9-B062-4C1B-954E-20A5F24E4D34}" srcOrd="13" destOrd="0" presId="urn:microsoft.com/office/officeart/2008/layout/VerticalAccentList"/>
    <dgm:cxn modelId="{52DF62A3-05E7-40A4-A40B-234911F68550}" type="presParOf" srcId="{8B0C43B9-B062-4C1B-954E-20A5F24E4D34}" destId="{FB742D01-2C97-4CC4-90C4-61A366A8D93B}" srcOrd="0" destOrd="0" presId="urn:microsoft.com/office/officeart/2008/layout/VerticalAccentList"/>
    <dgm:cxn modelId="{8923490A-7221-4D87-90F3-F532DD93393D}" type="presParOf" srcId="{8B0C43B9-B062-4C1B-954E-20A5F24E4D34}" destId="{C3B005BD-9443-4C34-8C3C-C0FBEE97252E}" srcOrd="1" destOrd="0" presId="urn:microsoft.com/office/officeart/2008/layout/VerticalAccentList"/>
    <dgm:cxn modelId="{CC4EE8BF-5B6D-4AE2-9B2C-1ED716120400}" type="presParOf" srcId="{8B0C43B9-B062-4C1B-954E-20A5F24E4D34}" destId="{2876FB92-A5F9-4790-8D17-ECA596827A4A}" srcOrd="2" destOrd="0" presId="urn:microsoft.com/office/officeart/2008/layout/VerticalAccentList"/>
    <dgm:cxn modelId="{74CCB4AC-50C2-41EA-88B7-1B0599D41A32}" type="presParOf" srcId="{8B0C43B9-B062-4C1B-954E-20A5F24E4D34}" destId="{578E0192-2C2B-4EAF-9CAC-1D810BC1ECDD}" srcOrd="3" destOrd="0" presId="urn:microsoft.com/office/officeart/2008/layout/VerticalAccentList"/>
    <dgm:cxn modelId="{D7BAB2FE-3968-41BD-A04E-F3AB84FB3D51}" type="presParOf" srcId="{8B0C43B9-B062-4C1B-954E-20A5F24E4D34}" destId="{FB7F2155-08CB-40F7-B81A-2C413F8DFF79}" srcOrd="4" destOrd="0" presId="urn:microsoft.com/office/officeart/2008/layout/VerticalAccentList"/>
    <dgm:cxn modelId="{7BAB08BE-624D-463E-B6B6-7C37F5EBAD02}" type="presParOf" srcId="{8B0C43B9-B062-4C1B-954E-20A5F24E4D34}" destId="{2E634F8B-2232-4D9A-B445-D93F4B3A820D}" srcOrd="5" destOrd="0" presId="urn:microsoft.com/office/officeart/2008/layout/VerticalAccentList"/>
    <dgm:cxn modelId="{CB90375D-7BAA-440E-80E4-AF7800504153}" type="presParOf" srcId="{8B0C43B9-B062-4C1B-954E-20A5F24E4D34}" destId="{4377359C-C832-40DA-9353-A5E1AF0B446A}" srcOrd="6" destOrd="0" presId="urn:microsoft.com/office/officeart/2008/layout/VerticalAccentList"/>
    <dgm:cxn modelId="{EE3F8AE3-7BC1-4EA3-BBF9-D436D09D0C6A}" type="presParOf" srcId="{8B0C43B9-B062-4C1B-954E-20A5F24E4D34}" destId="{B272D2DD-6571-4386-B5FB-9D28306988DF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AE75A4-C66E-40CE-8AC7-84A01F3C63CA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36E6D7BC-96BF-4B9C-B6BB-127820AA78A0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39ACF5-3C42-41A2-BBC4-CFB1D3F9250C}" type="par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78CBA-816C-42D5-9EF5-4973D3F11777}" type="sib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1E08FD-252E-4D76-989B-07C6948CD48B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gm:t>
    </dgm:pt>
    <dgm:pt modelId="{FD748490-A19E-4FD9-8AB6-DC2E88B79ECB}" type="par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330D13-A701-46B2-A88D-DF08F8C09171}" type="sib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1F1C6F-7715-4325-8AC4-4DF5D0C34D61}">
      <dgm:prSet phldrT="[Text]" phldr="1"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913B9-2E27-4651-AB25-3F2E519657BB}" type="par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F8E069-8448-442D-83A0-C1F693C3D643}" type="sib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5E19D-338D-4494-ABD0-39C7E899DEA7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gm:t>
    </dgm:pt>
    <dgm:pt modelId="{F0D88361-48AD-4D92-8D7F-19790007895C}" type="par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451E5B-D831-4869-9835-B0099DE35902}" type="sib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C5F7C6-48EC-41EB-8607-777643D022DB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gm:t>
    </dgm:pt>
    <dgm:pt modelId="{2A3645E1-E7EF-42D6-826B-E86C3F2D3B89}" type="par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53C7F1-053B-4A77-BB94-1103C171F697}" type="sib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3608D3-0561-429D-B5C4-9F8B7772DA93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gm:t>
    </dgm:pt>
    <dgm:pt modelId="{A602A986-BF95-4146-BE38-5061AC7BA72C}" type="par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20A5B6-E880-4776-A761-959EF3CBF8AE}" type="sib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25AFF0-2E05-4562-A84B-B3E92D1B5E4A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4BDCB4-4BE9-4849-8C21-E3A37638E4EA}" type="par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69A8F8-68E3-4775-9673-45AD94EAB4EC}" type="sib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DE21CA-8A1E-48DA-9958-A9BADB12D4F5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A1B307-0CF4-4704-ACB5-E095B70FF277}" type="sib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7A8808-14B2-4B90-8D49-FB2ED72FD5BF}" type="par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DABF10-576F-4693-84A3-5D85CB7A9D3B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225839-DF7B-4096-BC04-A490D5EB7895}" type="parTrans" cxnId="{015EAFAD-6C02-47D8-A2BD-C9098343986A}">
      <dgm:prSet/>
      <dgm:spPr/>
      <dgm:t>
        <a:bodyPr/>
        <a:lstStyle/>
        <a:p>
          <a:endParaRPr lang="en-GB"/>
        </a:p>
      </dgm:t>
    </dgm:pt>
    <dgm:pt modelId="{C6C97B30-E4A3-45C1-B79B-0314835FC610}" type="sibTrans" cxnId="{015EAFAD-6C02-47D8-A2BD-C9098343986A}">
      <dgm:prSet/>
      <dgm:spPr/>
      <dgm:t>
        <a:bodyPr/>
        <a:lstStyle/>
        <a:p>
          <a:endParaRPr lang="en-GB"/>
        </a:p>
      </dgm:t>
    </dgm:pt>
    <dgm:pt modelId="{3B3B6336-F06D-45AA-8CEF-CBD8D64F0049}">
      <dgm:prSet phldrT="[Tex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gm:t>
    </dgm:pt>
    <dgm:pt modelId="{08C15E04-4357-4BC3-8B3B-92EE21C552D6}" type="parTrans" cxnId="{273FBF43-1F57-4AE6-B86F-8EBD2021076E}">
      <dgm:prSet/>
      <dgm:spPr/>
      <dgm:t>
        <a:bodyPr/>
        <a:lstStyle/>
        <a:p>
          <a:endParaRPr lang="en-GB"/>
        </a:p>
      </dgm:t>
    </dgm:pt>
    <dgm:pt modelId="{C326193E-CD01-4669-8E51-E4A9F555E0B2}" type="sibTrans" cxnId="{273FBF43-1F57-4AE6-B86F-8EBD2021076E}">
      <dgm:prSet/>
      <dgm:spPr/>
      <dgm:t>
        <a:bodyPr/>
        <a:lstStyle/>
        <a:p>
          <a:endParaRPr lang="en-GB"/>
        </a:p>
      </dgm:t>
    </dgm:pt>
    <dgm:pt modelId="{75D6853B-5983-49F1-8E28-6BDBC79DC1BB}" type="pres">
      <dgm:prSet presAssocID="{63AE75A4-C66E-40CE-8AC7-84A01F3C63CA}" presName="Name0" presStyleCnt="0">
        <dgm:presLayoutVars>
          <dgm:chMax/>
          <dgm:chPref/>
          <dgm:dir/>
        </dgm:presLayoutVars>
      </dgm:prSet>
      <dgm:spPr/>
    </dgm:pt>
    <dgm:pt modelId="{4140F869-E710-44EC-BD3C-706D3AD32B05}" type="pres">
      <dgm:prSet presAssocID="{36E6D7BC-96BF-4B9C-B6BB-127820AA78A0}" presName="parenttextcomposite" presStyleCnt="0"/>
      <dgm:spPr/>
    </dgm:pt>
    <dgm:pt modelId="{3BBDE0DA-D18A-4356-A2AB-99DE84321169}" type="pres">
      <dgm:prSet presAssocID="{36E6D7BC-96BF-4B9C-B6BB-127820AA78A0}" presName="parenttext" presStyleLbl="revTx" presStyleIdx="0" presStyleCnt="5">
        <dgm:presLayoutVars>
          <dgm:chMax/>
          <dgm:chPref val="2"/>
          <dgm:bulletEnabled val="1"/>
        </dgm:presLayoutVars>
      </dgm:prSet>
      <dgm:spPr/>
    </dgm:pt>
    <dgm:pt modelId="{4C2DE51F-08DE-4E48-9AD9-990A8691F9A6}" type="pres">
      <dgm:prSet presAssocID="{36E6D7BC-96BF-4B9C-B6BB-127820AA78A0}" presName="composite" presStyleCnt="0"/>
      <dgm:spPr/>
    </dgm:pt>
    <dgm:pt modelId="{CC0BC2B2-E424-48BF-A230-3F2079AAFB13}" type="pres">
      <dgm:prSet presAssocID="{36E6D7BC-96BF-4B9C-B6BB-127820AA78A0}" presName="chevron1" presStyleLbl="alignNode1" presStyleIdx="0" presStyleCnt="35"/>
      <dgm:spPr/>
    </dgm:pt>
    <dgm:pt modelId="{835878B8-A448-4C01-B653-90B9C68B07B5}" type="pres">
      <dgm:prSet presAssocID="{36E6D7BC-96BF-4B9C-B6BB-127820AA78A0}" presName="chevron2" presStyleLbl="alignNode1" presStyleIdx="1" presStyleCnt="35"/>
      <dgm:spPr/>
    </dgm:pt>
    <dgm:pt modelId="{B4C36AE6-DD0F-415D-9908-C99F78C0C672}" type="pres">
      <dgm:prSet presAssocID="{36E6D7BC-96BF-4B9C-B6BB-127820AA78A0}" presName="chevron3" presStyleLbl="alignNode1" presStyleIdx="2" presStyleCnt="35"/>
      <dgm:spPr/>
    </dgm:pt>
    <dgm:pt modelId="{B5EF50DE-F0C7-45FD-BA87-250A8E2038B1}" type="pres">
      <dgm:prSet presAssocID="{36E6D7BC-96BF-4B9C-B6BB-127820AA78A0}" presName="chevron4" presStyleLbl="alignNode1" presStyleIdx="3" presStyleCnt="35"/>
      <dgm:spPr/>
    </dgm:pt>
    <dgm:pt modelId="{4537A6D3-6FE6-4A06-B687-CA9CD79BB47B}" type="pres">
      <dgm:prSet presAssocID="{36E6D7BC-96BF-4B9C-B6BB-127820AA78A0}" presName="chevron5" presStyleLbl="alignNode1" presStyleIdx="4" presStyleCnt="35"/>
      <dgm:spPr/>
    </dgm:pt>
    <dgm:pt modelId="{32E581D5-69FC-4415-9C2B-2252919223B9}" type="pres">
      <dgm:prSet presAssocID="{36E6D7BC-96BF-4B9C-B6BB-127820AA78A0}" presName="chevron6" presStyleLbl="alignNode1" presStyleIdx="5" presStyleCnt="35"/>
      <dgm:spPr/>
    </dgm:pt>
    <dgm:pt modelId="{ACE24D0A-C066-482C-AEF2-12C32975A425}" type="pres">
      <dgm:prSet presAssocID="{36E6D7BC-96BF-4B9C-B6BB-127820AA78A0}" presName="chevron7" presStyleLbl="alignNode1" presStyleIdx="6" presStyleCnt="35"/>
      <dgm:spPr/>
    </dgm:pt>
    <dgm:pt modelId="{75B42198-5734-4ED6-8E67-DB67B423CCF8}" type="pres">
      <dgm:prSet presAssocID="{36E6D7BC-96BF-4B9C-B6BB-127820AA78A0}" presName="childtext" presStyleLbl="solidFgAcc1" presStyleIdx="0" presStyleCnt="5">
        <dgm:presLayoutVars>
          <dgm:chMax/>
          <dgm:chPref val="0"/>
          <dgm:bulletEnabled val="1"/>
        </dgm:presLayoutVars>
      </dgm:prSet>
      <dgm:spPr/>
    </dgm:pt>
    <dgm:pt modelId="{6E42DEE8-FD66-45DE-9B6B-FA2988E567C4}" type="pres">
      <dgm:prSet presAssocID="{C2478CBA-816C-42D5-9EF5-4973D3F11777}" presName="sibTrans" presStyleCnt="0"/>
      <dgm:spPr/>
    </dgm:pt>
    <dgm:pt modelId="{B451E8E5-5170-4D28-A606-C89B69ADE5FD}" type="pres">
      <dgm:prSet presAssocID="{651F1C6F-7715-4325-8AC4-4DF5D0C34D61}" presName="parenttextcomposite" presStyleCnt="0"/>
      <dgm:spPr/>
    </dgm:pt>
    <dgm:pt modelId="{56C1C8C5-CB98-4544-A7BA-59606EE39750}" type="pres">
      <dgm:prSet presAssocID="{651F1C6F-7715-4325-8AC4-4DF5D0C34D61}" presName="parenttext" presStyleLbl="revTx" presStyleIdx="1" presStyleCnt="5">
        <dgm:presLayoutVars>
          <dgm:chMax/>
          <dgm:chPref val="2"/>
          <dgm:bulletEnabled val="1"/>
        </dgm:presLayoutVars>
      </dgm:prSet>
      <dgm:spPr/>
    </dgm:pt>
    <dgm:pt modelId="{36C61BF6-661E-4DF0-BE86-41E2D00F74AC}" type="pres">
      <dgm:prSet presAssocID="{651F1C6F-7715-4325-8AC4-4DF5D0C34D61}" presName="composite" presStyleCnt="0"/>
      <dgm:spPr/>
    </dgm:pt>
    <dgm:pt modelId="{0CE43EDA-1BC2-4FA1-B798-6E1B7926A0DC}" type="pres">
      <dgm:prSet presAssocID="{651F1C6F-7715-4325-8AC4-4DF5D0C34D61}" presName="chevron1" presStyleLbl="alignNode1" presStyleIdx="7" presStyleCnt="35"/>
      <dgm:spPr/>
    </dgm:pt>
    <dgm:pt modelId="{6F712645-A1F0-431D-A4E1-2885DC23419B}" type="pres">
      <dgm:prSet presAssocID="{651F1C6F-7715-4325-8AC4-4DF5D0C34D61}" presName="chevron2" presStyleLbl="alignNode1" presStyleIdx="8" presStyleCnt="35"/>
      <dgm:spPr/>
    </dgm:pt>
    <dgm:pt modelId="{DC6753FF-8F34-49AC-B446-BFE9903B23CC}" type="pres">
      <dgm:prSet presAssocID="{651F1C6F-7715-4325-8AC4-4DF5D0C34D61}" presName="chevron3" presStyleLbl="alignNode1" presStyleIdx="9" presStyleCnt="35"/>
      <dgm:spPr/>
    </dgm:pt>
    <dgm:pt modelId="{4E41877C-2C33-4145-96BF-50241C30286D}" type="pres">
      <dgm:prSet presAssocID="{651F1C6F-7715-4325-8AC4-4DF5D0C34D61}" presName="chevron4" presStyleLbl="alignNode1" presStyleIdx="10" presStyleCnt="35"/>
      <dgm:spPr/>
    </dgm:pt>
    <dgm:pt modelId="{D63583CF-432B-4998-8BE6-7C5A272F7B2D}" type="pres">
      <dgm:prSet presAssocID="{651F1C6F-7715-4325-8AC4-4DF5D0C34D61}" presName="chevron5" presStyleLbl="alignNode1" presStyleIdx="11" presStyleCnt="35"/>
      <dgm:spPr/>
    </dgm:pt>
    <dgm:pt modelId="{9B25754B-8BC6-4A76-BB59-F77DCF0E3182}" type="pres">
      <dgm:prSet presAssocID="{651F1C6F-7715-4325-8AC4-4DF5D0C34D61}" presName="chevron6" presStyleLbl="alignNode1" presStyleIdx="12" presStyleCnt="35"/>
      <dgm:spPr/>
    </dgm:pt>
    <dgm:pt modelId="{AC690157-34EF-47DD-BC88-C0B4B4A34653}" type="pres">
      <dgm:prSet presAssocID="{651F1C6F-7715-4325-8AC4-4DF5D0C34D61}" presName="chevron7" presStyleLbl="alignNode1" presStyleIdx="13" presStyleCnt="35"/>
      <dgm:spPr/>
    </dgm:pt>
    <dgm:pt modelId="{7B4C6F4F-3748-42FA-B6D3-ACB7DFED4A2B}" type="pres">
      <dgm:prSet presAssocID="{651F1C6F-7715-4325-8AC4-4DF5D0C34D61}" presName="childtext" presStyleLbl="solidFgAcc1" presStyleIdx="1" presStyleCnt="5">
        <dgm:presLayoutVars>
          <dgm:chMax/>
          <dgm:chPref val="0"/>
          <dgm:bulletEnabled val="1"/>
        </dgm:presLayoutVars>
      </dgm:prSet>
      <dgm:spPr/>
    </dgm:pt>
    <dgm:pt modelId="{4CC80CA3-073A-488F-B6B7-670D90293409}" type="pres">
      <dgm:prSet presAssocID="{37F8E069-8448-442D-83A0-C1F693C3D643}" presName="sibTrans" presStyleCnt="0"/>
      <dgm:spPr/>
    </dgm:pt>
    <dgm:pt modelId="{A84F59DB-9CD1-479E-A27E-3481D27DA417}" type="pres">
      <dgm:prSet presAssocID="{13DE21CA-8A1E-48DA-9958-A9BADB12D4F5}" presName="parenttextcomposite" presStyleCnt="0"/>
      <dgm:spPr/>
    </dgm:pt>
    <dgm:pt modelId="{A912E1EB-E503-4474-BA3A-50B1A3540771}" type="pres">
      <dgm:prSet presAssocID="{13DE21CA-8A1E-48DA-9958-A9BADB12D4F5}" presName="parenttext" presStyleLbl="revTx" presStyleIdx="2" presStyleCnt="5">
        <dgm:presLayoutVars>
          <dgm:chMax/>
          <dgm:chPref val="2"/>
          <dgm:bulletEnabled val="1"/>
        </dgm:presLayoutVars>
      </dgm:prSet>
      <dgm:spPr/>
    </dgm:pt>
    <dgm:pt modelId="{035B289B-6B2C-4DC2-B355-7BAA0600029A}" type="pres">
      <dgm:prSet presAssocID="{13DE21CA-8A1E-48DA-9958-A9BADB12D4F5}" presName="composite" presStyleCnt="0"/>
      <dgm:spPr/>
    </dgm:pt>
    <dgm:pt modelId="{7DCEC218-43E2-48BE-90E3-35E4CAD35F7C}" type="pres">
      <dgm:prSet presAssocID="{13DE21CA-8A1E-48DA-9958-A9BADB12D4F5}" presName="chevron1" presStyleLbl="alignNode1" presStyleIdx="14" presStyleCnt="35"/>
      <dgm:spPr/>
    </dgm:pt>
    <dgm:pt modelId="{375A2561-B617-4A76-8B82-97E822B10719}" type="pres">
      <dgm:prSet presAssocID="{13DE21CA-8A1E-48DA-9958-A9BADB12D4F5}" presName="chevron2" presStyleLbl="alignNode1" presStyleIdx="15" presStyleCnt="35"/>
      <dgm:spPr/>
    </dgm:pt>
    <dgm:pt modelId="{A5DBA487-918D-41BA-AAC6-C7A9A77E1EF8}" type="pres">
      <dgm:prSet presAssocID="{13DE21CA-8A1E-48DA-9958-A9BADB12D4F5}" presName="chevron3" presStyleLbl="alignNode1" presStyleIdx="16" presStyleCnt="35"/>
      <dgm:spPr/>
    </dgm:pt>
    <dgm:pt modelId="{84B7B997-6BEF-4232-8E30-DB68252A8FC0}" type="pres">
      <dgm:prSet presAssocID="{13DE21CA-8A1E-48DA-9958-A9BADB12D4F5}" presName="chevron4" presStyleLbl="alignNode1" presStyleIdx="17" presStyleCnt="35"/>
      <dgm:spPr/>
    </dgm:pt>
    <dgm:pt modelId="{1C50ECEB-037B-494E-A359-B4F04DEA3866}" type="pres">
      <dgm:prSet presAssocID="{13DE21CA-8A1E-48DA-9958-A9BADB12D4F5}" presName="chevron5" presStyleLbl="alignNode1" presStyleIdx="18" presStyleCnt="35"/>
      <dgm:spPr/>
    </dgm:pt>
    <dgm:pt modelId="{CD79EF46-6741-4429-AD61-E1EF28B9F26F}" type="pres">
      <dgm:prSet presAssocID="{13DE21CA-8A1E-48DA-9958-A9BADB12D4F5}" presName="chevron6" presStyleLbl="alignNode1" presStyleIdx="19" presStyleCnt="35"/>
      <dgm:spPr/>
    </dgm:pt>
    <dgm:pt modelId="{D726E055-6ACD-475C-89F2-1C3FD04B2854}" type="pres">
      <dgm:prSet presAssocID="{13DE21CA-8A1E-48DA-9958-A9BADB12D4F5}" presName="chevron7" presStyleLbl="alignNode1" presStyleIdx="20" presStyleCnt="35"/>
      <dgm:spPr/>
    </dgm:pt>
    <dgm:pt modelId="{B9FF31D3-9ADF-4E74-BFDC-980F8AA90F7D}" type="pres">
      <dgm:prSet presAssocID="{13DE21CA-8A1E-48DA-9958-A9BADB12D4F5}" presName="childtext" presStyleLbl="solidFgAcc1" presStyleIdx="2" presStyleCnt="5">
        <dgm:presLayoutVars>
          <dgm:chMax/>
          <dgm:chPref val="0"/>
          <dgm:bulletEnabled val="1"/>
        </dgm:presLayoutVars>
      </dgm:prSet>
      <dgm:spPr/>
    </dgm:pt>
    <dgm:pt modelId="{54902179-49F2-40C7-B5E2-71499BA061B8}" type="pres">
      <dgm:prSet presAssocID="{E0A1B307-0CF4-4704-ACB5-E095B70FF277}" presName="sibTrans" presStyleCnt="0"/>
      <dgm:spPr/>
    </dgm:pt>
    <dgm:pt modelId="{F6FF60D2-21AD-43B5-8EA1-9CCA707F4B52}" type="pres">
      <dgm:prSet presAssocID="{6CDABF10-576F-4693-84A3-5D85CB7A9D3B}" presName="parenttextcomposite" presStyleCnt="0"/>
      <dgm:spPr/>
    </dgm:pt>
    <dgm:pt modelId="{487BA511-DC54-4917-BED6-4B258EE75F6E}" type="pres">
      <dgm:prSet presAssocID="{6CDABF10-576F-4693-84A3-5D85CB7A9D3B}" presName="parenttext" presStyleLbl="revTx" presStyleIdx="3" presStyleCnt="5">
        <dgm:presLayoutVars>
          <dgm:chMax/>
          <dgm:chPref val="2"/>
          <dgm:bulletEnabled val="1"/>
        </dgm:presLayoutVars>
      </dgm:prSet>
      <dgm:spPr/>
    </dgm:pt>
    <dgm:pt modelId="{A5AFFDF3-F2CA-4A90-BC08-9286C7A7ECBD}" type="pres">
      <dgm:prSet presAssocID="{6CDABF10-576F-4693-84A3-5D85CB7A9D3B}" presName="composite" presStyleCnt="0"/>
      <dgm:spPr/>
    </dgm:pt>
    <dgm:pt modelId="{DE88C4BA-3A13-4A78-A9F5-10AF8FB6CE11}" type="pres">
      <dgm:prSet presAssocID="{6CDABF10-576F-4693-84A3-5D85CB7A9D3B}" presName="chevron1" presStyleLbl="alignNode1" presStyleIdx="21" presStyleCnt="35"/>
      <dgm:spPr/>
    </dgm:pt>
    <dgm:pt modelId="{D7037578-83CA-4B91-8F27-88FE2DB7F858}" type="pres">
      <dgm:prSet presAssocID="{6CDABF10-576F-4693-84A3-5D85CB7A9D3B}" presName="chevron2" presStyleLbl="alignNode1" presStyleIdx="22" presStyleCnt="35"/>
      <dgm:spPr/>
    </dgm:pt>
    <dgm:pt modelId="{2E89F25A-4FBE-4A39-8BD8-01A967B9024A}" type="pres">
      <dgm:prSet presAssocID="{6CDABF10-576F-4693-84A3-5D85CB7A9D3B}" presName="chevron3" presStyleLbl="alignNode1" presStyleIdx="23" presStyleCnt="35"/>
      <dgm:spPr/>
    </dgm:pt>
    <dgm:pt modelId="{C8E7C1A7-2F09-4322-9325-887E22084C34}" type="pres">
      <dgm:prSet presAssocID="{6CDABF10-576F-4693-84A3-5D85CB7A9D3B}" presName="chevron4" presStyleLbl="alignNode1" presStyleIdx="24" presStyleCnt="35"/>
      <dgm:spPr/>
    </dgm:pt>
    <dgm:pt modelId="{3392D4CB-A7DF-458A-950B-0FA5822802F0}" type="pres">
      <dgm:prSet presAssocID="{6CDABF10-576F-4693-84A3-5D85CB7A9D3B}" presName="chevron5" presStyleLbl="alignNode1" presStyleIdx="25" presStyleCnt="35"/>
      <dgm:spPr/>
    </dgm:pt>
    <dgm:pt modelId="{AFAA34E2-FD9E-458D-9663-8D3224B6AD5A}" type="pres">
      <dgm:prSet presAssocID="{6CDABF10-576F-4693-84A3-5D85CB7A9D3B}" presName="chevron6" presStyleLbl="alignNode1" presStyleIdx="26" presStyleCnt="35"/>
      <dgm:spPr/>
    </dgm:pt>
    <dgm:pt modelId="{20AEA58A-78C8-4AF9-8B60-879233127B40}" type="pres">
      <dgm:prSet presAssocID="{6CDABF10-576F-4693-84A3-5D85CB7A9D3B}" presName="chevron7" presStyleLbl="alignNode1" presStyleIdx="27" presStyleCnt="35"/>
      <dgm:spPr/>
    </dgm:pt>
    <dgm:pt modelId="{CA6A49EB-50CE-4222-B0B2-AC4870E0CFCE}" type="pres">
      <dgm:prSet presAssocID="{6CDABF10-576F-4693-84A3-5D85CB7A9D3B}" presName="childtext" presStyleLbl="solidFgAcc1" presStyleIdx="3" presStyleCnt="5">
        <dgm:presLayoutVars>
          <dgm:chMax/>
          <dgm:chPref val="0"/>
          <dgm:bulletEnabled val="1"/>
        </dgm:presLayoutVars>
      </dgm:prSet>
      <dgm:spPr/>
    </dgm:pt>
    <dgm:pt modelId="{DE78C085-F4E8-4F2B-8405-DB0813CDCE3B}" type="pres">
      <dgm:prSet presAssocID="{C6C97B30-E4A3-45C1-B79B-0314835FC610}" presName="sibTrans" presStyleCnt="0"/>
      <dgm:spPr/>
    </dgm:pt>
    <dgm:pt modelId="{3CE37127-1F50-45F4-B807-01969EBEE863}" type="pres">
      <dgm:prSet presAssocID="{7325AFF0-2E05-4562-A84B-B3E92D1B5E4A}" presName="parenttextcomposite" presStyleCnt="0"/>
      <dgm:spPr/>
    </dgm:pt>
    <dgm:pt modelId="{B6C96042-2438-4085-B603-4BAC7E0BF6D8}" type="pres">
      <dgm:prSet presAssocID="{7325AFF0-2E05-4562-A84B-B3E92D1B5E4A}" presName="parenttext" presStyleLbl="revTx" presStyleIdx="4" presStyleCnt="5">
        <dgm:presLayoutVars>
          <dgm:chMax/>
          <dgm:chPref val="2"/>
          <dgm:bulletEnabled val="1"/>
        </dgm:presLayoutVars>
      </dgm:prSet>
      <dgm:spPr/>
    </dgm:pt>
    <dgm:pt modelId="{8B0C43B9-B062-4C1B-954E-20A5F24E4D34}" type="pres">
      <dgm:prSet presAssocID="{7325AFF0-2E05-4562-A84B-B3E92D1B5E4A}" presName="composite" presStyleCnt="0"/>
      <dgm:spPr/>
    </dgm:pt>
    <dgm:pt modelId="{FB742D01-2C97-4CC4-90C4-61A366A8D93B}" type="pres">
      <dgm:prSet presAssocID="{7325AFF0-2E05-4562-A84B-B3E92D1B5E4A}" presName="chevron1" presStyleLbl="alignNode1" presStyleIdx="28" presStyleCnt="35"/>
      <dgm:spPr/>
    </dgm:pt>
    <dgm:pt modelId="{C3B005BD-9443-4C34-8C3C-C0FBEE97252E}" type="pres">
      <dgm:prSet presAssocID="{7325AFF0-2E05-4562-A84B-B3E92D1B5E4A}" presName="chevron2" presStyleLbl="alignNode1" presStyleIdx="29" presStyleCnt="35"/>
      <dgm:spPr/>
    </dgm:pt>
    <dgm:pt modelId="{2876FB92-A5F9-4790-8D17-ECA596827A4A}" type="pres">
      <dgm:prSet presAssocID="{7325AFF0-2E05-4562-A84B-B3E92D1B5E4A}" presName="chevron3" presStyleLbl="alignNode1" presStyleIdx="30" presStyleCnt="35"/>
      <dgm:spPr/>
    </dgm:pt>
    <dgm:pt modelId="{578E0192-2C2B-4EAF-9CAC-1D810BC1ECDD}" type="pres">
      <dgm:prSet presAssocID="{7325AFF0-2E05-4562-A84B-B3E92D1B5E4A}" presName="chevron4" presStyleLbl="alignNode1" presStyleIdx="31" presStyleCnt="35"/>
      <dgm:spPr/>
    </dgm:pt>
    <dgm:pt modelId="{FB7F2155-08CB-40F7-B81A-2C413F8DFF79}" type="pres">
      <dgm:prSet presAssocID="{7325AFF0-2E05-4562-A84B-B3E92D1B5E4A}" presName="chevron5" presStyleLbl="alignNode1" presStyleIdx="32" presStyleCnt="35"/>
      <dgm:spPr/>
    </dgm:pt>
    <dgm:pt modelId="{2E634F8B-2232-4D9A-B445-D93F4B3A820D}" type="pres">
      <dgm:prSet presAssocID="{7325AFF0-2E05-4562-A84B-B3E92D1B5E4A}" presName="chevron6" presStyleLbl="alignNode1" presStyleIdx="33" presStyleCnt="35"/>
      <dgm:spPr/>
    </dgm:pt>
    <dgm:pt modelId="{4377359C-C832-40DA-9353-A5E1AF0B446A}" type="pres">
      <dgm:prSet presAssocID="{7325AFF0-2E05-4562-A84B-B3E92D1B5E4A}" presName="chevron7" presStyleLbl="alignNode1" presStyleIdx="34" presStyleCnt="35"/>
      <dgm:spPr/>
    </dgm:pt>
    <dgm:pt modelId="{B272D2DD-6571-4386-B5FB-9D28306988DF}" type="pres">
      <dgm:prSet presAssocID="{7325AFF0-2E05-4562-A84B-B3E92D1B5E4A}" presName="childtext" presStyleLbl="solidFgAcc1" presStyleIdx="4" presStyleCnt="5">
        <dgm:presLayoutVars>
          <dgm:chMax/>
          <dgm:chPref val="0"/>
          <dgm:bulletEnabled val="1"/>
        </dgm:presLayoutVars>
      </dgm:prSet>
      <dgm:spPr/>
    </dgm:pt>
  </dgm:ptLst>
  <dgm:cxnLst>
    <dgm:cxn modelId="{B184C911-FA73-444E-8DE4-1741DD998C3A}" type="presOf" srcId="{F91E08FD-252E-4D76-989B-07C6948CD48B}" destId="{75B42198-5734-4ED6-8E67-DB67B423CCF8}" srcOrd="0" destOrd="0" presId="urn:microsoft.com/office/officeart/2008/layout/VerticalAccentList"/>
    <dgm:cxn modelId="{BDFD6030-FB60-480D-849D-490F04461002}" type="presOf" srcId="{13DE21CA-8A1E-48DA-9958-A9BADB12D4F5}" destId="{A912E1EB-E503-4474-BA3A-50B1A3540771}" srcOrd="0" destOrd="0" presId="urn:microsoft.com/office/officeart/2008/layout/VerticalAccentList"/>
    <dgm:cxn modelId="{273FBF43-1F57-4AE6-B86F-8EBD2021076E}" srcId="{13DE21CA-8A1E-48DA-9958-A9BADB12D4F5}" destId="{3B3B6336-F06D-45AA-8CEF-CBD8D64F0049}" srcOrd="0" destOrd="0" parTransId="{08C15E04-4357-4BC3-8B3B-92EE21C552D6}" sibTransId="{C326193E-CD01-4669-8E51-E4A9F555E0B2}"/>
    <dgm:cxn modelId="{DA5D0B44-8C49-4777-A2AC-25BC4FCC0BE2}" type="presOf" srcId="{6CDABF10-576F-4693-84A3-5D85CB7A9D3B}" destId="{487BA511-DC54-4917-BED6-4B258EE75F6E}" srcOrd="0" destOrd="0" presId="urn:microsoft.com/office/officeart/2008/layout/VerticalAccentList"/>
    <dgm:cxn modelId="{55027566-62FB-4092-987F-0DC29A9681FC}" srcId="{63AE75A4-C66E-40CE-8AC7-84A01F3C63CA}" destId="{7325AFF0-2E05-4562-A84B-B3E92D1B5E4A}" srcOrd="4" destOrd="0" parTransId="{B74BDCB4-4BE9-4849-8C21-E3A37638E4EA}" sibTransId="{6669A8F8-68E3-4775-9673-45AD94EAB4EC}"/>
    <dgm:cxn modelId="{651B507B-1E0A-417E-B68E-0752027BCA82}" type="presOf" srcId="{7325AFF0-2E05-4562-A84B-B3E92D1B5E4A}" destId="{B6C96042-2438-4085-B603-4BAC7E0BF6D8}" srcOrd="0" destOrd="0" presId="urn:microsoft.com/office/officeart/2008/layout/VerticalAccentList"/>
    <dgm:cxn modelId="{CEA07D7D-6D27-4858-820B-0A9108F40F71}" type="presOf" srcId="{651F1C6F-7715-4325-8AC4-4DF5D0C34D61}" destId="{56C1C8C5-CB98-4544-A7BA-59606EE39750}" srcOrd="0" destOrd="0" presId="urn:microsoft.com/office/officeart/2008/layout/VerticalAccentList"/>
    <dgm:cxn modelId="{8EA07786-5BD1-4023-BDB7-AAD4FF83AE4E}" srcId="{651F1C6F-7715-4325-8AC4-4DF5D0C34D61}" destId="{2115E19D-338D-4494-ABD0-39C7E899DEA7}" srcOrd="0" destOrd="0" parTransId="{F0D88361-48AD-4D92-8D7F-19790007895C}" sibTransId="{43451E5B-D831-4869-9835-B0099DE35902}"/>
    <dgm:cxn modelId="{CF5B8F99-768A-43EE-AD71-CC4C3E6BEAE1}" type="presOf" srcId="{2115E19D-338D-4494-ABD0-39C7E899DEA7}" destId="{7B4C6F4F-3748-42FA-B6D3-ACB7DFED4A2B}" srcOrd="0" destOrd="0" presId="urn:microsoft.com/office/officeart/2008/layout/VerticalAccentList"/>
    <dgm:cxn modelId="{94AAB899-0F19-49B1-867C-6814175C85BE}" type="presOf" srcId="{3B3B6336-F06D-45AA-8CEF-CBD8D64F0049}" destId="{B9FF31D3-9ADF-4E74-BFDC-980F8AA90F7D}" srcOrd="0" destOrd="0" presId="urn:microsoft.com/office/officeart/2008/layout/VerticalAccentList"/>
    <dgm:cxn modelId="{529BA19B-F23F-45C3-ACCF-81BA7C6F2880}" srcId="{63AE75A4-C66E-40CE-8AC7-84A01F3C63CA}" destId="{651F1C6F-7715-4325-8AC4-4DF5D0C34D61}" srcOrd="1" destOrd="0" parTransId="{3DA913B9-2E27-4651-AB25-3F2E519657BB}" sibTransId="{37F8E069-8448-442D-83A0-C1F693C3D643}"/>
    <dgm:cxn modelId="{6761BEA4-B361-42E4-A145-76ECDC1F6407}" srcId="{36E6D7BC-96BF-4B9C-B6BB-127820AA78A0}" destId="{F91E08FD-252E-4D76-989B-07C6948CD48B}" srcOrd="0" destOrd="0" parTransId="{FD748490-A19E-4FD9-8AB6-DC2E88B79ECB}" sibTransId="{1E330D13-A701-46B2-A88D-DF08F8C09171}"/>
    <dgm:cxn modelId="{015EAFAD-6C02-47D8-A2BD-C9098343986A}" srcId="{63AE75A4-C66E-40CE-8AC7-84A01F3C63CA}" destId="{6CDABF10-576F-4693-84A3-5D85CB7A9D3B}" srcOrd="3" destOrd="0" parTransId="{11225839-DF7B-4096-BC04-A490D5EB7895}" sibTransId="{C6C97B30-E4A3-45C1-B79B-0314835FC610}"/>
    <dgm:cxn modelId="{8B0164B7-73F0-48F8-A83F-68197032A12D}" type="presOf" srcId="{36E6D7BC-96BF-4B9C-B6BB-127820AA78A0}" destId="{3BBDE0DA-D18A-4356-A2AB-99DE84321169}" srcOrd="0" destOrd="0" presId="urn:microsoft.com/office/officeart/2008/layout/VerticalAccentList"/>
    <dgm:cxn modelId="{97756ABC-4949-481F-98AF-D2A68B411AE7}" srcId="{63AE75A4-C66E-40CE-8AC7-84A01F3C63CA}" destId="{36E6D7BC-96BF-4B9C-B6BB-127820AA78A0}" srcOrd="0" destOrd="0" parTransId="{7839ACF5-3C42-41A2-BBC4-CFB1D3F9250C}" sibTransId="{C2478CBA-816C-42D5-9EF5-4973D3F11777}"/>
    <dgm:cxn modelId="{F1149DBC-12FC-4A99-9CBD-093BF57ED49F}" srcId="{63AE75A4-C66E-40CE-8AC7-84A01F3C63CA}" destId="{13DE21CA-8A1E-48DA-9958-A9BADB12D4F5}" srcOrd="2" destOrd="0" parTransId="{9B7A8808-14B2-4B90-8D49-FB2ED72FD5BF}" sibTransId="{E0A1B307-0CF4-4704-ACB5-E095B70FF277}"/>
    <dgm:cxn modelId="{5C46B2D0-EB11-45D1-AFD8-1D0D4D16E70F}" srcId="{6CDABF10-576F-4693-84A3-5D85CB7A9D3B}" destId="{9FC5F7C6-48EC-41EB-8607-777643D022DB}" srcOrd="0" destOrd="0" parTransId="{2A3645E1-E7EF-42D6-826B-E86C3F2D3B89}" sibTransId="{1A53C7F1-053B-4A77-BB94-1103C171F697}"/>
    <dgm:cxn modelId="{7A2CA8E0-753A-423C-8232-31EB440A1B26}" srcId="{7325AFF0-2E05-4562-A84B-B3E92D1B5E4A}" destId="{DF3608D3-0561-429D-B5C4-9F8B7772DA93}" srcOrd="0" destOrd="0" parTransId="{A602A986-BF95-4146-BE38-5061AC7BA72C}" sibTransId="{2120A5B6-E880-4776-A761-959EF3CBF8AE}"/>
    <dgm:cxn modelId="{A2D443E6-6618-41B7-9FF0-C162EA3E0FC4}" type="presOf" srcId="{9FC5F7C6-48EC-41EB-8607-777643D022DB}" destId="{CA6A49EB-50CE-4222-B0B2-AC4870E0CFCE}" srcOrd="0" destOrd="0" presId="urn:microsoft.com/office/officeart/2008/layout/VerticalAccentList"/>
    <dgm:cxn modelId="{4F7543EB-A38F-4BFE-B223-A7E00F4DA717}" type="presOf" srcId="{63AE75A4-C66E-40CE-8AC7-84A01F3C63CA}" destId="{75D6853B-5983-49F1-8E28-6BDBC79DC1BB}" srcOrd="0" destOrd="0" presId="urn:microsoft.com/office/officeart/2008/layout/VerticalAccentList"/>
    <dgm:cxn modelId="{36C55EFF-6B2F-4550-821C-5AF21F061051}" type="presOf" srcId="{DF3608D3-0561-429D-B5C4-9F8B7772DA93}" destId="{B272D2DD-6571-4386-B5FB-9D28306988DF}" srcOrd="0" destOrd="0" presId="urn:microsoft.com/office/officeart/2008/layout/VerticalAccentList"/>
    <dgm:cxn modelId="{2BD2216F-E301-4134-AE1C-340A93D3971C}" type="presParOf" srcId="{75D6853B-5983-49F1-8E28-6BDBC79DC1BB}" destId="{4140F869-E710-44EC-BD3C-706D3AD32B05}" srcOrd="0" destOrd="0" presId="urn:microsoft.com/office/officeart/2008/layout/VerticalAccentList"/>
    <dgm:cxn modelId="{2F086EBB-BB30-444C-BE0E-5D7710D610E5}" type="presParOf" srcId="{4140F869-E710-44EC-BD3C-706D3AD32B05}" destId="{3BBDE0DA-D18A-4356-A2AB-99DE84321169}" srcOrd="0" destOrd="0" presId="urn:microsoft.com/office/officeart/2008/layout/VerticalAccentList"/>
    <dgm:cxn modelId="{29F88318-3DFB-4646-91B1-C711A1302EB2}" type="presParOf" srcId="{75D6853B-5983-49F1-8E28-6BDBC79DC1BB}" destId="{4C2DE51F-08DE-4E48-9AD9-990A8691F9A6}" srcOrd="1" destOrd="0" presId="urn:microsoft.com/office/officeart/2008/layout/VerticalAccentList"/>
    <dgm:cxn modelId="{8406C149-A7AA-450E-B40A-C236FD65FED9}" type="presParOf" srcId="{4C2DE51F-08DE-4E48-9AD9-990A8691F9A6}" destId="{CC0BC2B2-E424-48BF-A230-3F2079AAFB13}" srcOrd="0" destOrd="0" presId="urn:microsoft.com/office/officeart/2008/layout/VerticalAccentList"/>
    <dgm:cxn modelId="{3DA10E15-84D8-46E3-9524-F0AB6CB5A7BC}" type="presParOf" srcId="{4C2DE51F-08DE-4E48-9AD9-990A8691F9A6}" destId="{835878B8-A448-4C01-B653-90B9C68B07B5}" srcOrd="1" destOrd="0" presId="urn:microsoft.com/office/officeart/2008/layout/VerticalAccentList"/>
    <dgm:cxn modelId="{3898F754-CD96-4EE4-B6A8-C6B427F88EAA}" type="presParOf" srcId="{4C2DE51F-08DE-4E48-9AD9-990A8691F9A6}" destId="{B4C36AE6-DD0F-415D-9908-C99F78C0C672}" srcOrd="2" destOrd="0" presId="urn:microsoft.com/office/officeart/2008/layout/VerticalAccentList"/>
    <dgm:cxn modelId="{6808E655-B058-4596-AA78-CDD0B0152074}" type="presParOf" srcId="{4C2DE51F-08DE-4E48-9AD9-990A8691F9A6}" destId="{B5EF50DE-F0C7-45FD-BA87-250A8E2038B1}" srcOrd="3" destOrd="0" presId="urn:microsoft.com/office/officeart/2008/layout/VerticalAccentList"/>
    <dgm:cxn modelId="{1AF0D431-6F01-40BD-B36D-C4A9CAC4156E}" type="presParOf" srcId="{4C2DE51F-08DE-4E48-9AD9-990A8691F9A6}" destId="{4537A6D3-6FE6-4A06-B687-CA9CD79BB47B}" srcOrd="4" destOrd="0" presId="urn:microsoft.com/office/officeart/2008/layout/VerticalAccentList"/>
    <dgm:cxn modelId="{730611E5-0148-4E3D-8F8D-59EFE80A103E}" type="presParOf" srcId="{4C2DE51F-08DE-4E48-9AD9-990A8691F9A6}" destId="{32E581D5-69FC-4415-9C2B-2252919223B9}" srcOrd="5" destOrd="0" presId="urn:microsoft.com/office/officeart/2008/layout/VerticalAccentList"/>
    <dgm:cxn modelId="{22A99F66-858C-41DD-94D4-75D94E8F106D}" type="presParOf" srcId="{4C2DE51F-08DE-4E48-9AD9-990A8691F9A6}" destId="{ACE24D0A-C066-482C-AEF2-12C32975A425}" srcOrd="6" destOrd="0" presId="urn:microsoft.com/office/officeart/2008/layout/VerticalAccentList"/>
    <dgm:cxn modelId="{C2F6C981-C847-409B-BB69-796777804B1F}" type="presParOf" srcId="{4C2DE51F-08DE-4E48-9AD9-990A8691F9A6}" destId="{75B42198-5734-4ED6-8E67-DB67B423CCF8}" srcOrd="7" destOrd="0" presId="urn:microsoft.com/office/officeart/2008/layout/VerticalAccentList"/>
    <dgm:cxn modelId="{5C4B1C8D-E3B3-4E7E-A635-0B4E3455C5FB}" type="presParOf" srcId="{75D6853B-5983-49F1-8E28-6BDBC79DC1BB}" destId="{6E42DEE8-FD66-45DE-9B6B-FA2988E567C4}" srcOrd="2" destOrd="0" presId="urn:microsoft.com/office/officeart/2008/layout/VerticalAccentList"/>
    <dgm:cxn modelId="{BF6F71FB-E137-468E-8D7A-444768B65B8D}" type="presParOf" srcId="{75D6853B-5983-49F1-8E28-6BDBC79DC1BB}" destId="{B451E8E5-5170-4D28-A606-C89B69ADE5FD}" srcOrd="3" destOrd="0" presId="urn:microsoft.com/office/officeart/2008/layout/VerticalAccentList"/>
    <dgm:cxn modelId="{89C1DACB-3841-4F4E-9F2A-5F121FBDCC6F}" type="presParOf" srcId="{B451E8E5-5170-4D28-A606-C89B69ADE5FD}" destId="{56C1C8C5-CB98-4544-A7BA-59606EE39750}" srcOrd="0" destOrd="0" presId="urn:microsoft.com/office/officeart/2008/layout/VerticalAccentList"/>
    <dgm:cxn modelId="{DB4CF34E-38DE-4229-9339-0AB435560215}" type="presParOf" srcId="{75D6853B-5983-49F1-8E28-6BDBC79DC1BB}" destId="{36C61BF6-661E-4DF0-BE86-41E2D00F74AC}" srcOrd="4" destOrd="0" presId="urn:microsoft.com/office/officeart/2008/layout/VerticalAccentList"/>
    <dgm:cxn modelId="{73BB3318-92D7-4D9C-AF32-1EBEC32C518B}" type="presParOf" srcId="{36C61BF6-661E-4DF0-BE86-41E2D00F74AC}" destId="{0CE43EDA-1BC2-4FA1-B798-6E1B7926A0DC}" srcOrd="0" destOrd="0" presId="urn:microsoft.com/office/officeart/2008/layout/VerticalAccentList"/>
    <dgm:cxn modelId="{88B83DD6-FFE5-4816-87D5-A61C7C2246F4}" type="presParOf" srcId="{36C61BF6-661E-4DF0-BE86-41E2D00F74AC}" destId="{6F712645-A1F0-431D-A4E1-2885DC23419B}" srcOrd="1" destOrd="0" presId="urn:microsoft.com/office/officeart/2008/layout/VerticalAccentList"/>
    <dgm:cxn modelId="{356D6E77-99C4-43A4-85EA-F4EFE62B4C90}" type="presParOf" srcId="{36C61BF6-661E-4DF0-BE86-41E2D00F74AC}" destId="{DC6753FF-8F34-49AC-B446-BFE9903B23CC}" srcOrd="2" destOrd="0" presId="urn:microsoft.com/office/officeart/2008/layout/VerticalAccentList"/>
    <dgm:cxn modelId="{8DD2FBBF-A707-4EC7-A51D-74BD5D176BD5}" type="presParOf" srcId="{36C61BF6-661E-4DF0-BE86-41E2D00F74AC}" destId="{4E41877C-2C33-4145-96BF-50241C30286D}" srcOrd="3" destOrd="0" presId="urn:microsoft.com/office/officeart/2008/layout/VerticalAccentList"/>
    <dgm:cxn modelId="{33C1CE32-43B6-4A94-939D-A7CD038CDCFA}" type="presParOf" srcId="{36C61BF6-661E-4DF0-BE86-41E2D00F74AC}" destId="{D63583CF-432B-4998-8BE6-7C5A272F7B2D}" srcOrd="4" destOrd="0" presId="urn:microsoft.com/office/officeart/2008/layout/VerticalAccentList"/>
    <dgm:cxn modelId="{E58889DA-196A-4C3B-B467-FC88A6FC8378}" type="presParOf" srcId="{36C61BF6-661E-4DF0-BE86-41E2D00F74AC}" destId="{9B25754B-8BC6-4A76-BB59-F77DCF0E3182}" srcOrd="5" destOrd="0" presId="urn:microsoft.com/office/officeart/2008/layout/VerticalAccentList"/>
    <dgm:cxn modelId="{2B15865F-6FDF-42C1-86AA-CBACCB85996B}" type="presParOf" srcId="{36C61BF6-661E-4DF0-BE86-41E2D00F74AC}" destId="{AC690157-34EF-47DD-BC88-C0B4B4A34653}" srcOrd="6" destOrd="0" presId="urn:microsoft.com/office/officeart/2008/layout/VerticalAccentList"/>
    <dgm:cxn modelId="{EFF239E4-620A-49A9-A00F-EBED85E669AB}" type="presParOf" srcId="{36C61BF6-661E-4DF0-BE86-41E2D00F74AC}" destId="{7B4C6F4F-3748-42FA-B6D3-ACB7DFED4A2B}" srcOrd="7" destOrd="0" presId="urn:microsoft.com/office/officeart/2008/layout/VerticalAccentList"/>
    <dgm:cxn modelId="{33ABE1D5-B165-470F-ADB4-21838E2BC477}" type="presParOf" srcId="{75D6853B-5983-49F1-8E28-6BDBC79DC1BB}" destId="{4CC80CA3-073A-488F-B6B7-670D90293409}" srcOrd="5" destOrd="0" presId="urn:microsoft.com/office/officeart/2008/layout/VerticalAccentList"/>
    <dgm:cxn modelId="{C40FC039-3C27-49BA-B7EE-CC564BEBECA2}" type="presParOf" srcId="{75D6853B-5983-49F1-8E28-6BDBC79DC1BB}" destId="{A84F59DB-9CD1-479E-A27E-3481D27DA417}" srcOrd="6" destOrd="0" presId="urn:microsoft.com/office/officeart/2008/layout/VerticalAccentList"/>
    <dgm:cxn modelId="{63823BBD-639A-4613-8571-BA7DCF8AEEB0}" type="presParOf" srcId="{A84F59DB-9CD1-479E-A27E-3481D27DA417}" destId="{A912E1EB-E503-4474-BA3A-50B1A3540771}" srcOrd="0" destOrd="0" presId="urn:microsoft.com/office/officeart/2008/layout/VerticalAccentList"/>
    <dgm:cxn modelId="{B665ED0D-133C-4161-8D32-9AC0D9CA49B9}" type="presParOf" srcId="{75D6853B-5983-49F1-8E28-6BDBC79DC1BB}" destId="{035B289B-6B2C-4DC2-B355-7BAA0600029A}" srcOrd="7" destOrd="0" presId="urn:microsoft.com/office/officeart/2008/layout/VerticalAccentList"/>
    <dgm:cxn modelId="{2708FBA1-219E-4BE4-89EC-CD5BA2FEC805}" type="presParOf" srcId="{035B289B-6B2C-4DC2-B355-7BAA0600029A}" destId="{7DCEC218-43E2-48BE-90E3-35E4CAD35F7C}" srcOrd="0" destOrd="0" presId="urn:microsoft.com/office/officeart/2008/layout/VerticalAccentList"/>
    <dgm:cxn modelId="{6422CD0C-4707-443D-BA8D-68584C3E0F1B}" type="presParOf" srcId="{035B289B-6B2C-4DC2-B355-7BAA0600029A}" destId="{375A2561-B617-4A76-8B82-97E822B10719}" srcOrd="1" destOrd="0" presId="urn:microsoft.com/office/officeart/2008/layout/VerticalAccentList"/>
    <dgm:cxn modelId="{7A3BF5C1-63E3-4847-BD37-E7DCAE3E670E}" type="presParOf" srcId="{035B289B-6B2C-4DC2-B355-7BAA0600029A}" destId="{A5DBA487-918D-41BA-AAC6-C7A9A77E1EF8}" srcOrd="2" destOrd="0" presId="urn:microsoft.com/office/officeart/2008/layout/VerticalAccentList"/>
    <dgm:cxn modelId="{B78A7DA4-24A0-46CD-A705-ECC46DA9EA25}" type="presParOf" srcId="{035B289B-6B2C-4DC2-B355-7BAA0600029A}" destId="{84B7B997-6BEF-4232-8E30-DB68252A8FC0}" srcOrd="3" destOrd="0" presId="urn:microsoft.com/office/officeart/2008/layout/VerticalAccentList"/>
    <dgm:cxn modelId="{0EEC245F-40CC-4971-9C75-78774B43D2B6}" type="presParOf" srcId="{035B289B-6B2C-4DC2-B355-7BAA0600029A}" destId="{1C50ECEB-037B-494E-A359-B4F04DEA3866}" srcOrd="4" destOrd="0" presId="urn:microsoft.com/office/officeart/2008/layout/VerticalAccentList"/>
    <dgm:cxn modelId="{2E6F6A03-05A6-4AAD-91AD-BD656C861D60}" type="presParOf" srcId="{035B289B-6B2C-4DC2-B355-7BAA0600029A}" destId="{CD79EF46-6741-4429-AD61-E1EF28B9F26F}" srcOrd="5" destOrd="0" presId="urn:microsoft.com/office/officeart/2008/layout/VerticalAccentList"/>
    <dgm:cxn modelId="{6326A1D1-8937-4452-BA92-523E8688F1B7}" type="presParOf" srcId="{035B289B-6B2C-4DC2-B355-7BAA0600029A}" destId="{D726E055-6ACD-475C-89F2-1C3FD04B2854}" srcOrd="6" destOrd="0" presId="urn:microsoft.com/office/officeart/2008/layout/VerticalAccentList"/>
    <dgm:cxn modelId="{105BBE2B-C221-4286-9170-8314BE3A0F98}" type="presParOf" srcId="{035B289B-6B2C-4DC2-B355-7BAA0600029A}" destId="{B9FF31D3-9ADF-4E74-BFDC-980F8AA90F7D}" srcOrd="7" destOrd="0" presId="urn:microsoft.com/office/officeart/2008/layout/VerticalAccentList"/>
    <dgm:cxn modelId="{1039E87C-E981-4611-B5D1-B2D92DB99CE9}" type="presParOf" srcId="{75D6853B-5983-49F1-8E28-6BDBC79DC1BB}" destId="{54902179-49F2-40C7-B5E2-71499BA061B8}" srcOrd="8" destOrd="0" presId="urn:microsoft.com/office/officeart/2008/layout/VerticalAccentList"/>
    <dgm:cxn modelId="{D612E373-02F0-4483-97D5-D7449FB21CFD}" type="presParOf" srcId="{75D6853B-5983-49F1-8E28-6BDBC79DC1BB}" destId="{F6FF60D2-21AD-43B5-8EA1-9CCA707F4B52}" srcOrd="9" destOrd="0" presId="urn:microsoft.com/office/officeart/2008/layout/VerticalAccentList"/>
    <dgm:cxn modelId="{E119E16A-04B4-4945-BF01-1D3312138E3D}" type="presParOf" srcId="{F6FF60D2-21AD-43B5-8EA1-9CCA707F4B52}" destId="{487BA511-DC54-4917-BED6-4B258EE75F6E}" srcOrd="0" destOrd="0" presId="urn:microsoft.com/office/officeart/2008/layout/VerticalAccentList"/>
    <dgm:cxn modelId="{0190F4DC-723C-4387-A668-84123A8CDF12}" type="presParOf" srcId="{75D6853B-5983-49F1-8E28-6BDBC79DC1BB}" destId="{A5AFFDF3-F2CA-4A90-BC08-9286C7A7ECBD}" srcOrd="10" destOrd="0" presId="urn:microsoft.com/office/officeart/2008/layout/VerticalAccentList"/>
    <dgm:cxn modelId="{862B1637-7CD4-4213-ACD5-EB762576335E}" type="presParOf" srcId="{A5AFFDF3-F2CA-4A90-BC08-9286C7A7ECBD}" destId="{DE88C4BA-3A13-4A78-A9F5-10AF8FB6CE11}" srcOrd="0" destOrd="0" presId="urn:microsoft.com/office/officeart/2008/layout/VerticalAccentList"/>
    <dgm:cxn modelId="{FD6929E8-2705-4B85-BC6E-D8B408048DED}" type="presParOf" srcId="{A5AFFDF3-F2CA-4A90-BC08-9286C7A7ECBD}" destId="{D7037578-83CA-4B91-8F27-88FE2DB7F858}" srcOrd="1" destOrd="0" presId="urn:microsoft.com/office/officeart/2008/layout/VerticalAccentList"/>
    <dgm:cxn modelId="{14446103-D3C8-4827-8CE7-83739E8A0D0C}" type="presParOf" srcId="{A5AFFDF3-F2CA-4A90-BC08-9286C7A7ECBD}" destId="{2E89F25A-4FBE-4A39-8BD8-01A967B9024A}" srcOrd="2" destOrd="0" presId="urn:microsoft.com/office/officeart/2008/layout/VerticalAccentList"/>
    <dgm:cxn modelId="{C14605F5-2F87-4AC4-8CE7-51217FC602F7}" type="presParOf" srcId="{A5AFFDF3-F2CA-4A90-BC08-9286C7A7ECBD}" destId="{C8E7C1A7-2F09-4322-9325-887E22084C34}" srcOrd="3" destOrd="0" presId="urn:microsoft.com/office/officeart/2008/layout/VerticalAccentList"/>
    <dgm:cxn modelId="{2E551D31-EF63-40D4-A4A7-2768A3C6AAA2}" type="presParOf" srcId="{A5AFFDF3-F2CA-4A90-BC08-9286C7A7ECBD}" destId="{3392D4CB-A7DF-458A-950B-0FA5822802F0}" srcOrd="4" destOrd="0" presId="urn:microsoft.com/office/officeart/2008/layout/VerticalAccentList"/>
    <dgm:cxn modelId="{401BF9D7-EAD4-4BBA-BA83-C6D21B76A5F6}" type="presParOf" srcId="{A5AFFDF3-F2CA-4A90-BC08-9286C7A7ECBD}" destId="{AFAA34E2-FD9E-458D-9663-8D3224B6AD5A}" srcOrd="5" destOrd="0" presId="urn:microsoft.com/office/officeart/2008/layout/VerticalAccentList"/>
    <dgm:cxn modelId="{544C6E7F-68B3-4623-AD79-EADA12F06446}" type="presParOf" srcId="{A5AFFDF3-F2CA-4A90-BC08-9286C7A7ECBD}" destId="{20AEA58A-78C8-4AF9-8B60-879233127B40}" srcOrd="6" destOrd="0" presId="urn:microsoft.com/office/officeart/2008/layout/VerticalAccentList"/>
    <dgm:cxn modelId="{9F22F95B-2F35-426D-9E28-CFFF133D936B}" type="presParOf" srcId="{A5AFFDF3-F2CA-4A90-BC08-9286C7A7ECBD}" destId="{CA6A49EB-50CE-4222-B0B2-AC4870E0CFCE}" srcOrd="7" destOrd="0" presId="urn:microsoft.com/office/officeart/2008/layout/VerticalAccentList"/>
    <dgm:cxn modelId="{A8BEE484-2FE2-46D8-8FCF-80619F860EFD}" type="presParOf" srcId="{75D6853B-5983-49F1-8E28-6BDBC79DC1BB}" destId="{DE78C085-F4E8-4F2B-8405-DB0813CDCE3B}" srcOrd="11" destOrd="0" presId="urn:microsoft.com/office/officeart/2008/layout/VerticalAccentList"/>
    <dgm:cxn modelId="{C863A783-193E-4ED5-96EE-E2499EC20E7A}" type="presParOf" srcId="{75D6853B-5983-49F1-8E28-6BDBC79DC1BB}" destId="{3CE37127-1F50-45F4-B807-01969EBEE863}" srcOrd="12" destOrd="0" presId="urn:microsoft.com/office/officeart/2008/layout/VerticalAccentList"/>
    <dgm:cxn modelId="{20021701-4D2B-4EBB-863F-574E3B53476B}" type="presParOf" srcId="{3CE37127-1F50-45F4-B807-01969EBEE863}" destId="{B6C96042-2438-4085-B603-4BAC7E0BF6D8}" srcOrd="0" destOrd="0" presId="urn:microsoft.com/office/officeart/2008/layout/VerticalAccentList"/>
    <dgm:cxn modelId="{10C678B7-A92B-4960-81AE-8D78B92D500B}" type="presParOf" srcId="{75D6853B-5983-49F1-8E28-6BDBC79DC1BB}" destId="{8B0C43B9-B062-4C1B-954E-20A5F24E4D34}" srcOrd="13" destOrd="0" presId="urn:microsoft.com/office/officeart/2008/layout/VerticalAccentList"/>
    <dgm:cxn modelId="{52DF62A3-05E7-40A4-A40B-234911F68550}" type="presParOf" srcId="{8B0C43B9-B062-4C1B-954E-20A5F24E4D34}" destId="{FB742D01-2C97-4CC4-90C4-61A366A8D93B}" srcOrd="0" destOrd="0" presId="urn:microsoft.com/office/officeart/2008/layout/VerticalAccentList"/>
    <dgm:cxn modelId="{8923490A-7221-4D87-90F3-F532DD93393D}" type="presParOf" srcId="{8B0C43B9-B062-4C1B-954E-20A5F24E4D34}" destId="{C3B005BD-9443-4C34-8C3C-C0FBEE97252E}" srcOrd="1" destOrd="0" presId="urn:microsoft.com/office/officeart/2008/layout/VerticalAccentList"/>
    <dgm:cxn modelId="{CC4EE8BF-5B6D-4AE2-9B2C-1ED716120400}" type="presParOf" srcId="{8B0C43B9-B062-4C1B-954E-20A5F24E4D34}" destId="{2876FB92-A5F9-4790-8D17-ECA596827A4A}" srcOrd="2" destOrd="0" presId="urn:microsoft.com/office/officeart/2008/layout/VerticalAccentList"/>
    <dgm:cxn modelId="{74CCB4AC-50C2-41EA-88B7-1B0599D41A32}" type="presParOf" srcId="{8B0C43B9-B062-4C1B-954E-20A5F24E4D34}" destId="{578E0192-2C2B-4EAF-9CAC-1D810BC1ECDD}" srcOrd="3" destOrd="0" presId="urn:microsoft.com/office/officeart/2008/layout/VerticalAccentList"/>
    <dgm:cxn modelId="{D7BAB2FE-3968-41BD-A04E-F3AB84FB3D51}" type="presParOf" srcId="{8B0C43B9-B062-4C1B-954E-20A5F24E4D34}" destId="{FB7F2155-08CB-40F7-B81A-2C413F8DFF79}" srcOrd="4" destOrd="0" presId="urn:microsoft.com/office/officeart/2008/layout/VerticalAccentList"/>
    <dgm:cxn modelId="{7BAB08BE-624D-463E-B6B6-7C37F5EBAD02}" type="presParOf" srcId="{8B0C43B9-B062-4C1B-954E-20A5F24E4D34}" destId="{2E634F8B-2232-4D9A-B445-D93F4B3A820D}" srcOrd="5" destOrd="0" presId="urn:microsoft.com/office/officeart/2008/layout/VerticalAccentList"/>
    <dgm:cxn modelId="{CB90375D-7BAA-440E-80E4-AF7800504153}" type="presParOf" srcId="{8B0C43B9-B062-4C1B-954E-20A5F24E4D34}" destId="{4377359C-C832-40DA-9353-A5E1AF0B446A}" srcOrd="6" destOrd="0" presId="urn:microsoft.com/office/officeart/2008/layout/VerticalAccentList"/>
    <dgm:cxn modelId="{EE3F8AE3-7BC1-4EA3-BBF9-D436D09D0C6A}" type="presParOf" srcId="{8B0C43B9-B062-4C1B-954E-20A5F24E4D34}" destId="{B272D2DD-6571-4386-B5FB-9D28306988DF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42FAD4-5153-464E-A0DB-947D9A12CC1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72FA193-BF05-492F-9F88-3A29E266A74F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Put in fewer Take better care Remove sooner</a:t>
          </a:r>
        </a:p>
      </dgm:t>
    </dgm:pt>
    <dgm:pt modelId="{97ED1A3F-1DCC-4C27-822C-E9AADAD9AACD}" type="parTrans" cxnId="{CCF396B2-41F6-4EEA-ADE1-A6967CBFEB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948D48-EBFD-43A0-A134-51947CC4EA5B}" type="sibTrans" cxnId="{CCF396B2-41F6-4EEA-ADE1-A6967CBFEB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34CCFC-C73B-4CD1-AB7F-6824CA593D03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Patient safety Save money Sustainability</a:t>
          </a:r>
        </a:p>
      </dgm:t>
    </dgm:pt>
    <dgm:pt modelId="{766C550C-3E13-4215-8440-DD48EE3C85AE}" type="parTrans" cxnId="{D0C3E09B-0FE9-4589-9AB1-17134D43B1B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21984B-B888-4131-A8E6-490E83C2364C}" type="sibTrans" cxnId="{D0C3E09B-0FE9-4589-9AB1-17134D43B1B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BF7948-292C-4B53-BB9E-71FEC4575AAC}" type="pres">
      <dgm:prSet presAssocID="{AF42FAD4-5153-464E-A0DB-947D9A12CC15}" presName="CompostProcess" presStyleCnt="0">
        <dgm:presLayoutVars>
          <dgm:dir/>
          <dgm:resizeHandles val="exact"/>
        </dgm:presLayoutVars>
      </dgm:prSet>
      <dgm:spPr/>
    </dgm:pt>
    <dgm:pt modelId="{EA2A90AD-EC12-427A-8A7E-5722E9988F23}" type="pres">
      <dgm:prSet presAssocID="{AF42FAD4-5153-464E-A0DB-947D9A12CC15}" presName="arrow" presStyleLbl="bgShp" presStyleIdx="0" presStyleCnt="1"/>
      <dgm:spPr/>
    </dgm:pt>
    <dgm:pt modelId="{221F64ED-98DE-47B6-A7CC-AEBF939138BC}" type="pres">
      <dgm:prSet presAssocID="{AF42FAD4-5153-464E-A0DB-947D9A12CC15}" presName="linearProcess" presStyleCnt="0"/>
      <dgm:spPr/>
    </dgm:pt>
    <dgm:pt modelId="{6F2E7B65-9DD5-4729-A2C4-4B62F8B892E5}" type="pres">
      <dgm:prSet presAssocID="{272FA193-BF05-492F-9F88-3A29E266A74F}" presName="textNode" presStyleLbl="node1" presStyleIdx="0" presStyleCnt="2">
        <dgm:presLayoutVars>
          <dgm:bulletEnabled val="1"/>
        </dgm:presLayoutVars>
      </dgm:prSet>
      <dgm:spPr/>
    </dgm:pt>
    <dgm:pt modelId="{2EA2EF3E-77BB-45D4-8940-ACAF8FAEB0C5}" type="pres">
      <dgm:prSet presAssocID="{4C948D48-EBFD-43A0-A134-51947CC4EA5B}" presName="sibTrans" presStyleCnt="0"/>
      <dgm:spPr/>
    </dgm:pt>
    <dgm:pt modelId="{18FFD7DD-5614-4368-A3FE-5818CA4B173C}" type="pres">
      <dgm:prSet presAssocID="{A834CCFC-C73B-4CD1-AB7F-6824CA593D03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3F37020E-3A5C-44A0-8213-0ACF50EDA49A}" type="presOf" srcId="{A834CCFC-C73B-4CD1-AB7F-6824CA593D03}" destId="{18FFD7DD-5614-4368-A3FE-5818CA4B173C}" srcOrd="0" destOrd="0" presId="urn:microsoft.com/office/officeart/2005/8/layout/hProcess9"/>
    <dgm:cxn modelId="{B631DD68-5220-44AA-847E-45B6F327EAC6}" type="presOf" srcId="{AF42FAD4-5153-464E-A0DB-947D9A12CC15}" destId="{58BF7948-292C-4B53-BB9E-71FEC4575AAC}" srcOrd="0" destOrd="0" presId="urn:microsoft.com/office/officeart/2005/8/layout/hProcess9"/>
    <dgm:cxn modelId="{D0C3E09B-0FE9-4589-9AB1-17134D43B1BC}" srcId="{AF42FAD4-5153-464E-A0DB-947D9A12CC15}" destId="{A834CCFC-C73B-4CD1-AB7F-6824CA593D03}" srcOrd="1" destOrd="0" parTransId="{766C550C-3E13-4215-8440-DD48EE3C85AE}" sibTransId="{E821984B-B888-4131-A8E6-490E83C2364C}"/>
    <dgm:cxn modelId="{CCF396B2-41F6-4EEA-ADE1-A6967CBFEB82}" srcId="{AF42FAD4-5153-464E-A0DB-947D9A12CC15}" destId="{272FA193-BF05-492F-9F88-3A29E266A74F}" srcOrd="0" destOrd="0" parTransId="{97ED1A3F-1DCC-4C27-822C-E9AADAD9AACD}" sibTransId="{4C948D48-EBFD-43A0-A134-51947CC4EA5B}"/>
    <dgm:cxn modelId="{8491C7E0-A29F-4ED9-B500-2D16E1611BF8}" type="presOf" srcId="{272FA193-BF05-492F-9F88-3A29E266A74F}" destId="{6F2E7B65-9DD5-4729-A2C4-4B62F8B892E5}" srcOrd="0" destOrd="0" presId="urn:microsoft.com/office/officeart/2005/8/layout/hProcess9"/>
    <dgm:cxn modelId="{016C4A46-1D36-49BD-856F-F8E4DDDD9184}" type="presParOf" srcId="{58BF7948-292C-4B53-BB9E-71FEC4575AAC}" destId="{EA2A90AD-EC12-427A-8A7E-5722E9988F23}" srcOrd="0" destOrd="0" presId="urn:microsoft.com/office/officeart/2005/8/layout/hProcess9"/>
    <dgm:cxn modelId="{9297B2BE-6F4F-4C46-BF3A-8688E677C2DF}" type="presParOf" srcId="{58BF7948-292C-4B53-BB9E-71FEC4575AAC}" destId="{221F64ED-98DE-47B6-A7CC-AEBF939138BC}" srcOrd="1" destOrd="0" presId="urn:microsoft.com/office/officeart/2005/8/layout/hProcess9"/>
    <dgm:cxn modelId="{31572030-6487-4D1A-931C-9697F2BB5073}" type="presParOf" srcId="{221F64ED-98DE-47B6-A7CC-AEBF939138BC}" destId="{6F2E7B65-9DD5-4729-A2C4-4B62F8B892E5}" srcOrd="0" destOrd="0" presId="urn:microsoft.com/office/officeart/2005/8/layout/hProcess9"/>
    <dgm:cxn modelId="{EE4FE2BB-2819-4202-B33F-FBFDF8AC3412}" type="presParOf" srcId="{221F64ED-98DE-47B6-A7CC-AEBF939138BC}" destId="{2EA2EF3E-77BB-45D4-8940-ACAF8FAEB0C5}" srcOrd="1" destOrd="0" presId="urn:microsoft.com/office/officeart/2005/8/layout/hProcess9"/>
    <dgm:cxn modelId="{74CA55D9-22D8-40B2-8D58-EF4C8C6B5347}" type="presParOf" srcId="{221F64ED-98DE-47B6-A7CC-AEBF939138BC}" destId="{18FFD7DD-5614-4368-A3FE-5818CA4B173C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AE75A4-C66E-40CE-8AC7-84A01F3C63CA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36E6D7BC-96BF-4B9C-B6BB-127820AA78A0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39ACF5-3C42-41A2-BBC4-CFB1D3F9250C}" type="par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78CBA-816C-42D5-9EF5-4973D3F11777}" type="sib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1E08FD-252E-4D76-989B-07C6948CD48B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gm:t>
    </dgm:pt>
    <dgm:pt modelId="{FD748490-A19E-4FD9-8AB6-DC2E88B79ECB}" type="par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330D13-A701-46B2-A88D-DF08F8C09171}" type="sib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1F1C6F-7715-4325-8AC4-4DF5D0C34D61}">
      <dgm:prSet phldrT="[Text]" phldr="1"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913B9-2E27-4651-AB25-3F2E519657BB}" type="par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F8E069-8448-442D-83A0-C1F693C3D643}" type="sib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5E19D-338D-4494-ABD0-39C7E899DEA7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gm:t>
    </dgm:pt>
    <dgm:pt modelId="{F0D88361-48AD-4D92-8D7F-19790007895C}" type="par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451E5B-D831-4869-9835-B0099DE35902}" type="sib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C5F7C6-48EC-41EB-8607-777643D022DB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gm:t>
    </dgm:pt>
    <dgm:pt modelId="{2A3645E1-E7EF-42D6-826B-E86C3F2D3B89}" type="par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53C7F1-053B-4A77-BB94-1103C171F697}" type="sib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3608D3-0561-429D-B5C4-9F8B7772DA93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gm:t>
    </dgm:pt>
    <dgm:pt modelId="{A602A986-BF95-4146-BE38-5061AC7BA72C}" type="par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20A5B6-E880-4776-A761-959EF3CBF8AE}" type="sib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25AFF0-2E05-4562-A84B-B3E92D1B5E4A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4BDCB4-4BE9-4849-8C21-E3A37638E4EA}" type="par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69A8F8-68E3-4775-9673-45AD94EAB4EC}" type="sib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DE21CA-8A1E-48DA-9958-A9BADB12D4F5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A1B307-0CF4-4704-ACB5-E095B70FF277}" type="sib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7A8808-14B2-4B90-8D49-FB2ED72FD5BF}" type="par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DABF10-576F-4693-84A3-5D85CB7A9D3B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225839-DF7B-4096-BC04-A490D5EB7895}" type="parTrans" cxnId="{015EAFAD-6C02-47D8-A2BD-C9098343986A}">
      <dgm:prSet/>
      <dgm:spPr/>
      <dgm:t>
        <a:bodyPr/>
        <a:lstStyle/>
        <a:p>
          <a:endParaRPr lang="en-GB"/>
        </a:p>
      </dgm:t>
    </dgm:pt>
    <dgm:pt modelId="{C6C97B30-E4A3-45C1-B79B-0314835FC610}" type="sibTrans" cxnId="{015EAFAD-6C02-47D8-A2BD-C9098343986A}">
      <dgm:prSet/>
      <dgm:spPr/>
      <dgm:t>
        <a:bodyPr/>
        <a:lstStyle/>
        <a:p>
          <a:endParaRPr lang="en-GB"/>
        </a:p>
      </dgm:t>
    </dgm:pt>
    <dgm:pt modelId="{3B3B6336-F06D-45AA-8CEF-CBD8D64F0049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gm:t>
    </dgm:pt>
    <dgm:pt modelId="{08C15E04-4357-4BC3-8B3B-92EE21C552D6}" type="parTrans" cxnId="{273FBF43-1F57-4AE6-B86F-8EBD2021076E}">
      <dgm:prSet/>
      <dgm:spPr/>
      <dgm:t>
        <a:bodyPr/>
        <a:lstStyle/>
        <a:p>
          <a:endParaRPr lang="en-GB"/>
        </a:p>
      </dgm:t>
    </dgm:pt>
    <dgm:pt modelId="{C326193E-CD01-4669-8E51-E4A9F555E0B2}" type="sibTrans" cxnId="{273FBF43-1F57-4AE6-B86F-8EBD2021076E}">
      <dgm:prSet/>
      <dgm:spPr/>
      <dgm:t>
        <a:bodyPr/>
        <a:lstStyle/>
        <a:p>
          <a:endParaRPr lang="en-GB"/>
        </a:p>
      </dgm:t>
    </dgm:pt>
    <dgm:pt modelId="{75D6853B-5983-49F1-8E28-6BDBC79DC1BB}" type="pres">
      <dgm:prSet presAssocID="{63AE75A4-C66E-40CE-8AC7-84A01F3C63CA}" presName="Name0" presStyleCnt="0">
        <dgm:presLayoutVars>
          <dgm:chMax/>
          <dgm:chPref/>
          <dgm:dir/>
        </dgm:presLayoutVars>
      </dgm:prSet>
      <dgm:spPr/>
    </dgm:pt>
    <dgm:pt modelId="{4140F869-E710-44EC-BD3C-706D3AD32B05}" type="pres">
      <dgm:prSet presAssocID="{36E6D7BC-96BF-4B9C-B6BB-127820AA78A0}" presName="parenttextcomposite" presStyleCnt="0"/>
      <dgm:spPr/>
    </dgm:pt>
    <dgm:pt modelId="{3BBDE0DA-D18A-4356-A2AB-99DE84321169}" type="pres">
      <dgm:prSet presAssocID="{36E6D7BC-96BF-4B9C-B6BB-127820AA78A0}" presName="parenttext" presStyleLbl="revTx" presStyleIdx="0" presStyleCnt="5">
        <dgm:presLayoutVars>
          <dgm:chMax/>
          <dgm:chPref val="2"/>
          <dgm:bulletEnabled val="1"/>
        </dgm:presLayoutVars>
      </dgm:prSet>
      <dgm:spPr/>
    </dgm:pt>
    <dgm:pt modelId="{4C2DE51F-08DE-4E48-9AD9-990A8691F9A6}" type="pres">
      <dgm:prSet presAssocID="{36E6D7BC-96BF-4B9C-B6BB-127820AA78A0}" presName="composite" presStyleCnt="0"/>
      <dgm:spPr/>
    </dgm:pt>
    <dgm:pt modelId="{CC0BC2B2-E424-48BF-A230-3F2079AAFB13}" type="pres">
      <dgm:prSet presAssocID="{36E6D7BC-96BF-4B9C-B6BB-127820AA78A0}" presName="chevron1" presStyleLbl="alignNode1" presStyleIdx="0" presStyleCnt="35"/>
      <dgm:spPr/>
    </dgm:pt>
    <dgm:pt modelId="{835878B8-A448-4C01-B653-90B9C68B07B5}" type="pres">
      <dgm:prSet presAssocID="{36E6D7BC-96BF-4B9C-B6BB-127820AA78A0}" presName="chevron2" presStyleLbl="alignNode1" presStyleIdx="1" presStyleCnt="35"/>
      <dgm:spPr/>
    </dgm:pt>
    <dgm:pt modelId="{B4C36AE6-DD0F-415D-9908-C99F78C0C672}" type="pres">
      <dgm:prSet presAssocID="{36E6D7BC-96BF-4B9C-B6BB-127820AA78A0}" presName="chevron3" presStyleLbl="alignNode1" presStyleIdx="2" presStyleCnt="35"/>
      <dgm:spPr/>
    </dgm:pt>
    <dgm:pt modelId="{B5EF50DE-F0C7-45FD-BA87-250A8E2038B1}" type="pres">
      <dgm:prSet presAssocID="{36E6D7BC-96BF-4B9C-B6BB-127820AA78A0}" presName="chevron4" presStyleLbl="alignNode1" presStyleIdx="3" presStyleCnt="35"/>
      <dgm:spPr/>
    </dgm:pt>
    <dgm:pt modelId="{4537A6D3-6FE6-4A06-B687-CA9CD79BB47B}" type="pres">
      <dgm:prSet presAssocID="{36E6D7BC-96BF-4B9C-B6BB-127820AA78A0}" presName="chevron5" presStyleLbl="alignNode1" presStyleIdx="4" presStyleCnt="35"/>
      <dgm:spPr/>
    </dgm:pt>
    <dgm:pt modelId="{32E581D5-69FC-4415-9C2B-2252919223B9}" type="pres">
      <dgm:prSet presAssocID="{36E6D7BC-96BF-4B9C-B6BB-127820AA78A0}" presName="chevron6" presStyleLbl="alignNode1" presStyleIdx="5" presStyleCnt="35"/>
      <dgm:spPr/>
    </dgm:pt>
    <dgm:pt modelId="{ACE24D0A-C066-482C-AEF2-12C32975A425}" type="pres">
      <dgm:prSet presAssocID="{36E6D7BC-96BF-4B9C-B6BB-127820AA78A0}" presName="chevron7" presStyleLbl="alignNode1" presStyleIdx="6" presStyleCnt="35"/>
      <dgm:spPr/>
    </dgm:pt>
    <dgm:pt modelId="{75B42198-5734-4ED6-8E67-DB67B423CCF8}" type="pres">
      <dgm:prSet presAssocID="{36E6D7BC-96BF-4B9C-B6BB-127820AA78A0}" presName="childtext" presStyleLbl="solidFgAcc1" presStyleIdx="0" presStyleCnt="5">
        <dgm:presLayoutVars>
          <dgm:chMax/>
          <dgm:chPref val="0"/>
          <dgm:bulletEnabled val="1"/>
        </dgm:presLayoutVars>
      </dgm:prSet>
      <dgm:spPr/>
    </dgm:pt>
    <dgm:pt modelId="{6E42DEE8-FD66-45DE-9B6B-FA2988E567C4}" type="pres">
      <dgm:prSet presAssocID="{C2478CBA-816C-42D5-9EF5-4973D3F11777}" presName="sibTrans" presStyleCnt="0"/>
      <dgm:spPr/>
    </dgm:pt>
    <dgm:pt modelId="{B451E8E5-5170-4D28-A606-C89B69ADE5FD}" type="pres">
      <dgm:prSet presAssocID="{651F1C6F-7715-4325-8AC4-4DF5D0C34D61}" presName="parenttextcomposite" presStyleCnt="0"/>
      <dgm:spPr/>
    </dgm:pt>
    <dgm:pt modelId="{56C1C8C5-CB98-4544-A7BA-59606EE39750}" type="pres">
      <dgm:prSet presAssocID="{651F1C6F-7715-4325-8AC4-4DF5D0C34D61}" presName="parenttext" presStyleLbl="revTx" presStyleIdx="1" presStyleCnt="5">
        <dgm:presLayoutVars>
          <dgm:chMax/>
          <dgm:chPref val="2"/>
          <dgm:bulletEnabled val="1"/>
        </dgm:presLayoutVars>
      </dgm:prSet>
      <dgm:spPr/>
    </dgm:pt>
    <dgm:pt modelId="{36C61BF6-661E-4DF0-BE86-41E2D00F74AC}" type="pres">
      <dgm:prSet presAssocID="{651F1C6F-7715-4325-8AC4-4DF5D0C34D61}" presName="composite" presStyleCnt="0"/>
      <dgm:spPr/>
    </dgm:pt>
    <dgm:pt modelId="{0CE43EDA-1BC2-4FA1-B798-6E1B7926A0DC}" type="pres">
      <dgm:prSet presAssocID="{651F1C6F-7715-4325-8AC4-4DF5D0C34D61}" presName="chevron1" presStyleLbl="alignNode1" presStyleIdx="7" presStyleCnt="35"/>
      <dgm:spPr/>
    </dgm:pt>
    <dgm:pt modelId="{6F712645-A1F0-431D-A4E1-2885DC23419B}" type="pres">
      <dgm:prSet presAssocID="{651F1C6F-7715-4325-8AC4-4DF5D0C34D61}" presName="chevron2" presStyleLbl="alignNode1" presStyleIdx="8" presStyleCnt="35"/>
      <dgm:spPr/>
    </dgm:pt>
    <dgm:pt modelId="{DC6753FF-8F34-49AC-B446-BFE9903B23CC}" type="pres">
      <dgm:prSet presAssocID="{651F1C6F-7715-4325-8AC4-4DF5D0C34D61}" presName="chevron3" presStyleLbl="alignNode1" presStyleIdx="9" presStyleCnt="35"/>
      <dgm:spPr/>
    </dgm:pt>
    <dgm:pt modelId="{4E41877C-2C33-4145-96BF-50241C30286D}" type="pres">
      <dgm:prSet presAssocID="{651F1C6F-7715-4325-8AC4-4DF5D0C34D61}" presName="chevron4" presStyleLbl="alignNode1" presStyleIdx="10" presStyleCnt="35"/>
      <dgm:spPr/>
    </dgm:pt>
    <dgm:pt modelId="{D63583CF-432B-4998-8BE6-7C5A272F7B2D}" type="pres">
      <dgm:prSet presAssocID="{651F1C6F-7715-4325-8AC4-4DF5D0C34D61}" presName="chevron5" presStyleLbl="alignNode1" presStyleIdx="11" presStyleCnt="35"/>
      <dgm:spPr/>
    </dgm:pt>
    <dgm:pt modelId="{9B25754B-8BC6-4A76-BB59-F77DCF0E3182}" type="pres">
      <dgm:prSet presAssocID="{651F1C6F-7715-4325-8AC4-4DF5D0C34D61}" presName="chevron6" presStyleLbl="alignNode1" presStyleIdx="12" presStyleCnt="35"/>
      <dgm:spPr/>
    </dgm:pt>
    <dgm:pt modelId="{AC690157-34EF-47DD-BC88-C0B4B4A34653}" type="pres">
      <dgm:prSet presAssocID="{651F1C6F-7715-4325-8AC4-4DF5D0C34D61}" presName="chevron7" presStyleLbl="alignNode1" presStyleIdx="13" presStyleCnt="35"/>
      <dgm:spPr/>
    </dgm:pt>
    <dgm:pt modelId="{7B4C6F4F-3748-42FA-B6D3-ACB7DFED4A2B}" type="pres">
      <dgm:prSet presAssocID="{651F1C6F-7715-4325-8AC4-4DF5D0C34D61}" presName="childtext" presStyleLbl="solidFgAcc1" presStyleIdx="1" presStyleCnt="5">
        <dgm:presLayoutVars>
          <dgm:chMax/>
          <dgm:chPref val="0"/>
          <dgm:bulletEnabled val="1"/>
        </dgm:presLayoutVars>
      </dgm:prSet>
      <dgm:spPr/>
    </dgm:pt>
    <dgm:pt modelId="{4CC80CA3-073A-488F-B6B7-670D90293409}" type="pres">
      <dgm:prSet presAssocID="{37F8E069-8448-442D-83A0-C1F693C3D643}" presName="sibTrans" presStyleCnt="0"/>
      <dgm:spPr/>
    </dgm:pt>
    <dgm:pt modelId="{A84F59DB-9CD1-479E-A27E-3481D27DA417}" type="pres">
      <dgm:prSet presAssocID="{13DE21CA-8A1E-48DA-9958-A9BADB12D4F5}" presName="parenttextcomposite" presStyleCnt="0"/>
      <dgm:spPr/>
    </dgm:pt>
    <dgm:pt modelId="{A912E1EB-E503-4474-BA3A-50B1A3540771}" type="pres">
      <dgm:prSet presAssocID="{13DE21CA-8A1E-48DA-9958-A9BADB12D4F5}" presName="parenttext" presStyleLbl="revTx" presStyleIdx="2" presStyleCnt="5">
        <dgm:presLayoutVars>
          <dgm:chMax/>
          <dgm:chPref val="2"/>
          <dgm:bulletEnabled val="1"/>
        </dgm:presLayoutVars>
      </dgm:prSet>
      <dgm:spPr/>
    </dgm:pt>
    <dgm:pt modelId="{035B289B-6B2C-4DC2-B355-7BAA0600029A}" type="pres">
      <dgm:prSet presAssocID="{13DE21CA-8A1E-48DA-9958-A9BADB12D4F5}" presName="composite" presStyleCnt="0"/>
      <dgm:spPr/>
    </dgm:pt>
    <dgm:pt modelId="{7DCEC218-43E2-48BE-90E3-35E4CAD35F7C}" type="pres">
      <dgm:prSet presAssocID="{13DE21CA-8A1E-48DA-9958-A9BADB12D4F5}" presName="chevron1" presStyleLbl="alignNode1" presStyleIdx="14" presStyleCnt="35"/>
      <dgm:spPr/>
    </dgm:pt>
    <dgm:pt modelId="{375A2561-B617-4A76-8B82-97E822B10719}" type="pres">
      <dgm:prSet presAssocID="{13DE21CA-8A1E-48DA-9958-A9BADB12D4F5}" presName="chevron2" presStyleLbl="alignNode1" presStyleIdx="15" presStyleCnt="35"/>
      <dgm:spPr/>
    </dgm:pt>
    <dgm:pt modelId="{A5DBA487-918D-41BA-AAC6-C7A9A77E1EF8}" type="pres">
      <dgm:prSet presAssocID="{13DE21CA-8A1E-48DA-9958-A9BADB12D4F5}" presName="chevron3" presStyleLbl="alignNode1" presStyleIdx="16" presStyleCnt="35"/>
      <dgm:spPr/>
    </dgm:pt>
    <dgm:pt modelId="{84B7B997-6BEF-4232-8E30-DB68252A8FC0}" type="pres">
      <dgm:prSet presAssocID="{13DE21CA-8A1E-48DA-9958-A9BADB12D4F5}" presName="chevron4" presStyleLbl="alignNode1" presStyleIdx="17" presStyleCnt="35"/>
      <dgm:spPr/>
    </dgm:pt>
    <dgm:pt modelId="{1C50ECEB-037B-494E-A359-B4F04DEA3866}" type="pres">
      <dgm:prSet presAssocID="{13DE21CA-8A1E-48DA-9958-A9BADB12D4F5}" presName="chevron5" presStyleLbl="alignNode1" presStyleIdx="18" presStyleCnt="35"/>
      <dgm:spPr/>
    </dgm:pt>
    <dgm:pt modelId="{CD79EF46-6741-4429-AD61-E1EF28B9F26F}" type="pres">
      <dgm:prSet presAssocID="{13DE21CA-8A1E-48DA-9958-A9BADB12D4F5}" presName="chevron6" presStyleLbl="alignNode1" presStyleIdx="19" presStyleCnt="35"/>
      <dgm:spPr/>
    </dgm:pt>
    <dgm:pt modelId="{D726E055-6ACD-475C-89F2-1C3FD04B2854}" type="pres">
      <dgm:prSet presAssocID="{13DE21CA-8A1E-48DA-9958-A9BADB12D4F5}" presName="chevron7" presStyleLbl="alignNode1" presStyleIdx="20" presStyleCnt="35"/>
      <dgm:spPr/>
    </dgm:pt>
    <dgm:pt modelId="{B9FF31D3-9ADF-4E74-BFDC-980F8AA90F7D}" type="pres">
      <dgm:prSet presAssocID="{13DE21CA-8A1E-48DA-9958-A9BADB12D4F5}" presName="childtext" presStyleLbl="solidFgAcc1" presStyleIdx="2" presStyleCnt="5">
        <dgm:presLayoutVars>
          <dgm:chMax/>
          <dgm:chPref val="0"/>
          <dgm:bulletEnabled val="1"/>
        </dgm:presLayoutVars>
      </dgm:prSet>
      <dgm:spPr/>
    </dgm:pt>
    <dgm:pt modelId="{54902179-49F2-40C7-B5E2-71499BA061B8}" type="pres">
      <dgm:prSet presAssocID="{E0A1B307-0CF4-4704-ACB5-E095B70FF277}" presName="sibTrans" presStyleCnt="0"/>
      <dgm:spPr/>
    </dgm:pt>
    <dgm:pt modelId="{F6FF60D2-21AD-43B5-8EA1-9CCA707F4B52}" type="pres">
      <dgm:prSet presAssocID="{6CDABF10-576F-4693-84A3-5D85CB7A9D3B}" presName="parenttextcomposite" presStyleCnt="0"/>
      <dgm:spPr/>
    </dgm:pt>
    <dgm:pt modelId="{487BA511-DC54-4917-BED6-4B258EE75F6E}" type="pres">
      <dgm:prSet presAssocID="{6CDABF10-576F-4693-84A3-5D85CB7A9D3B}" presName="parenttext" presStyleLbl="revTx" presStyleIdx="3" presStyleCnt="5">
        <dgm:presLayoutVars>
          <dgm:chMax/>
          <dgm:chPref val="2"/>
          <dgm:bulletEnabled val="1"/>
        </dgm:presLayoutVars>
      </dgm:prSet>
      <dgm:spPr/>
    </dgm:pt>
    <dgm:pt modelId="{A5AFFDF3-F2CA-4A90-BC08-9286C7A7ECBD}" type="pres">
      <dgm:prSet presAssocID="{6CDABF10-576F-4693-84A3-5D85CB7A9D3B}" presName="composite" presStyleCnt="0"/>
      <dgm:spPr/>
    </dgm:pt>
    <dgm:pt modelId="{DE88C4BA-3A13-4A78-A9F5-10AF8FB6CE11}" type="pres">
      <dgm:prSet presAssocID="{6CDABF10-576F-4693-84A3-5D85CB7A9D3B}" presName="chevron1" presStyleLbl="alignNode1" presStyleIdx="21" presStyleCnt="35"/>
      <dgm:spPr/>
    </dgm:pt>
    <dgm:pt modelId="{D7037578-83CA-4B91-8F27-88FE2DB7F858}" type="pres">
      <dgm:prSet presAssocID="{6CDABF10-576F-4693-84A3-5D85CB7A9D3B}" presName="chevron2" presStyleLbl="alignNode1" presStyleIdx="22" presStyleCnt="35"/>
      <dgm:spPr/>
    </dgm:pt>
    <dgm:pt modelId="{2E89F25A-4FBE-4A39-8BD8-01A967B9024A}" type="pres">
      <dgm:prSet presAssocID="{6CDABF10-576F-4693-84A3-5D85CB7A9D3B}" presName="chevron3" presStyleLbl="alignNode1" presStyleIdx="23" presStyleCnt="35"/>
      <dgm:spPr/>
    </dgm:pt>
    <dgm:pt modelId="{C8E7C1A7-2F09-4322-9325-887E22084C34}" type="pres">
      <dgm:prSet presAssocID="{6CDABF10-576F-4693-84A3-5D85CB7A9D3B}" presName="chevron4" presStyleLbl="alignNode1" presStyleIdx="24" presStyleCnt="35"/>
      <dgm:spPr/>
    </dgm:pt>
    <dgm:pt modelId="{3392D4CB-A7DF-458A-950B-0FA5822802F0}" type="pres">
      <dgm:prSet presAssocID="{6CDABF10-576F-4693-84A3-5D85CB7A9D3B}" presName="chevron5" presStyleLbl="alignNode1" presStyleIdx="25" presStyleCnt="35"/>
      <dgm:spPr/>
    </dgm:pt>
    <dgm:pt modelId="{AFAA34E2-FD9E-458D-9663-8D3224B6AD5A}" type="pres">
      <dgm:prSet presAssocID="{6CDABF10-576F-4693-84A3-5D85CB7A9D3B}" presName="chevron6" presStyleLbl="alignNode1" presStyleIdx="26" presStyleCnt="35"/>
      <dgm:spPr/>
    </dgm:pt>
    <dgm:pt modelId="{20AEA58A-78C8-4AF9-8B60-879233127B40}" type="pres">
      <dgm:prSet presAssocID="{6CDABF10-576F-4693-84A3-5D85CB7A9D3B}" presName="chevron7" presStyleLbl="alignNode1" presStyleIdx="27" presStyleCnt="35"/>
      <dgm:spPr/>
    </dgm:pt>
    <dgm:pt modelId="{CA6A49EB-50CE-4222-B0B2-AC4870E0CFCE}" type="pres">
      <dgm:prSet presAssocID="{6CDABF10-576F-4693-84A3-5D85CB7A9D3B}" presName="childtext" presStyleLbl="solidFgAcc1" presStyleIdx="3" presStyleCnt="5">
        <dgm:presLayoutVars>
          <dgm:chMax/>
          <dgm:chPref val="0"/>
          <dgm:bulletEnabled val="1"/>
        </dgm:presLayoutVars>
      </dgm:prSet>
      <dgm:spPr/>
    </dgm:pt>
    <dgm:pt modelId="{DE78C085-F4E8-4F2B-8405-DB0813CDCE3B}" type="pres">
      <dgm:prSet presAssocID="{C6C97B30-E4A3-45C1-B79B-0314835FC610}" presName="sibTrans" presStyleCnt="0"/>
      <dgm:spPr/>
    </dgm:pt>
    <dgm:pt modelId="{3CE37127-1F50-45F4-B807-01969EBEE863}" type="pres">
      <dgm:prSet presAssocID="{7325AFF0-2E05-4562-A84B-B3E92D1B5E4A}" presName="parenttextcomposite" presStyleCnt="0"/>
      <dgm:spPr/>
    </dgm:pt>
    <dgm:pt modelId="{B6C96042-2438-4085-B603-4BAC7E0BF6D8}" type="pres">
      <dgm:prSet presAssocID="{7325AFF0-2E05-4562-A84B-B3E92D1B5E4A}" presName="parenttext" presStyleLbl="revTx" presStyleIdx="4" presStyleCnt="5">
        <dgm:presLayoutVars>
          <dgm:chMax/>
          <dgm:chPref val="2"/>
          <dgm:bulletEnabled val="1"/>
        </dgm:presLayoutVars>
      </dgm:prSet>
      <dgm:spPr/>
    </dgm:pt>
    <dgm:pt modelId="{8B0C43B9-B062-4C1B-954E-20A5F24E4D34}" type="pres">
      <dgm:prSet presAssocID="{7325AFF0-2E05-4562-A84B-B3E92D1B5E4A}" presName="composite" presStyleCnt="0"/>
      <dgm:spPr/>
    </dgm:pt>
    <dgm:pt modelId="{FB742D01-2C97-4CC4-90C4-61A366A8D93B}" type="pres">
      <dgm:prSet presAssocID="{7325AFF0-2E05-4562-A84B-B3E92D1B5E4A}" presName="chevron1" presStyleLbl="alignNode1" presStyleIdx="28" presStyleCnt="35"/>
      <dgm:spPr/>
    </dgm:pt>
    <dgm:pt modelId="{C3B005BD-9443-4C34-8C3C-C0FBEE97252E}" type="pres">
      <dgm:prSet presAssocID="{7325AFF0-2E05-4562-A84B-B3E92D1B5E4A}" presName="chevron2" presStyleLbl="alignNode1" presStyleIdx="29" presStyleCnt="35"/>
      <dgm:spPr/>
    </dgm:pt>
    <dgm:pt modelId="{2876FB92-A5F9-4790-8D17-ECA596827A4A}" type="pres">
      <dgm:prSet presAssocID="{7325AFF0-2E05-4562-A84B-B3E92D1B5E4A}" presName="chevron3" presStyleLbl="alignNode1" presStyleIdx="30" presStyleCnt="35"/>
      <dgm:spPr/>
    </dgm:pt>
    <dgm:pt modelId="{578E0192-2C2B-4EAF-9CAC-1D810BC1ECDD}" type="pres">
      <dgm:prSet presAssocID="{7325AFF0-2E05-4562-A84B-B3E92D1B5E4A}" presName="chevron4" presStyleLbl="alignNode1" presStyleIdx="31" presStyleCnt="35"/>
      <dgm:spPr/>
    </dgm:pt>
    <dgm:pt modelId="{FB7F2155-08CB-40F7-B81A-2C413F8DFF79}" type="pres">
      <dgm:prSet presAssocID="{7325AFF0-2E05-4562-A84B-B3E92D1B5E4A}" presName="chevron5" presStyleLbl="alignNode1" presStyleIdx="32" presStyleCnt="35"/>
      <dgm:spPr/>
    </dgm:pt>
    <dgm:pt modelId="{2E634F8B-2232-4D9A-B445-D93F4B3A820D}" type="pres">
      <dgm:prSet presAssocID="{7325AFF0-2E05-4562-A84B-B3E92D1B5E4A}" presName="chevron6" presStyleLbl="alignNode1" presStyleIdx="33" presStyleCnt="35"/>
      <dgm:spPr/>
    </dgm:pt>
    <dgm:pt modelId="{4377359C-C832-40DA-9353-A5E1AF0B446A}" type="pres">
      <dgm:prSet presAssocID="{7325AFF0-2E05-4562-A84B-B3E92D1B5E4A}" presName="chevron7" presStyleLbl="alignNode1" presStyleIdx="34" presStyleCnt="35"/>
      <dgm:spPr/>
    </dgm:pt>
    <dgm:pt modelId="{B272D2DD-6571-4386-B5FB-9D28306988DF}" type="pres">
      <dgm:prSet presAssocID="{7325AFF0-2E05-4562-A84B-B3E92D1B5E4A}" presName="childtext" presStyleLbl="solidFgAcc1" presStyleIdx="4" presStyleCnt="5">
        <dgm:presLayoutVars>
          <dgm:chMax/>
          <dgm:chPref val="0"/>
          <dgm:bulletEnabled val="1"/>
        </dgm:presLayoutVars>
      </dgm:prSet>
      <dgm:spPr/>
    </dgm:pt>
  </dgm:ptLst>
  <dgm:cxnLst>
    <dgm:cxn modelId="{B184C911-FA73-444E-8DE4-1741DD998C3A}" type="presOf" srcId="{F91E08FD-252E-4D76-989B-07C6948CD48B}" destId="{75B42198-5734-4ED6-8E67-DB67B423CCF8}" srcOrd="0" destOrd="0" presId="urn:microsoft.com/office/officeart/2008/layout/VerticalAccentList"/>
    <dgm:cxn modelId="{BDFD6030-FB60-480D-849D-490F04461002}" type="presOf" srcId="{13DE21CA-8A1E-48DA-9958-A9BADB12D4F5}" destId="{A912E1EB-E503-4474-BA3A-50B1A3540771}" srcOrd="0" destOrd="0" presId="urn:microsoft.com/office/officeart/2008/layout/VerticalAccentList"/>
    <dgm:cxn modelId="{273FBF43-1F57-4AE6-B86F-8EBD2021076E}" srcId="{13DE21CA-8A1E-48DA-9958-A9BADB12D4F5}" destId="{3B3B6336-F06D-45AA-8CEF-CBD8D64F0049}" srcOrd="0" destOrd="0" parTransId="{08C15E04-4357-4BC3-8B3B-92EE21C552D6}" sibTransId="{C326193E-CD01-4669-8E51-E4A9F555E0B2}"/>
    <dgm:cxn modelId="{DA5D0B44-8C49-4777-A2AC-25BC4FCC0BE2}" type="presOf" srcId="{6CDABF10-576F-4693-84A3-5D85CB7A9D3B}" destId="{487BA511-DC54-4917-BED6-4B258EE75F6E}" srcOrd="0" destOrd="0" presId="urn:microsoft.com/office/officeart/2008/layout/VerticalAccentList"/>
    <dgm:cxn modelId="{55027566-62FB-4092-987F-0DC29A9681FC}" srcId="{63AE75A4-C66E-40CE-8AC7-84A01F3C63CA}" destId="{7325AFF0-2E05-4562-A84B-B3E92D1B5E4A}" srcOrd="4" destOrd="0" parTransId="{B74BDCB4-4BE9-4849-8C21-E3A37638E4EA}" sibTransId="{6669A8F8-68E3-4775-9673-45AD94EAB4EC}"/>
    <dgm:cxn modelId="{651B507B-1E0A-417E-B68E-0752027BCA82}" type="presOf" srcId="{7325AFF0-2E05-4562-A84B-B3E92D1B5E4A}" destId="{B6C96042-2438-4085-B603-4BAC7E0BF6D8}" srcOrd="0" destOrd="0" presId="urn:microsoft.com/office/officeart/2008/layout/VerticalAccentList"/>
    <dgm:cxn modelId="{CEA07D7D-6D27-4858-820B-0A9108F40F71}" type="presOf" srcId="{651F1C6F-7715-4325-8AC4-4DF5D0C34D61}" destId="{56C1C8C5-CB98-4544-A7BA-59606EE39750}" srcOrd="0" destOrd="0" presId="urn:microsoft.com/office/officeart/2008/layout/VerticalAccentList"/>
    <dgm:cxn modelId="{8EA07786-5BD1-4023-BDB7-AAD4FF83AE4E}" srcId="{651F1C6F-7715-4325-8AC4-4DF5D0C34D61}" destId="{2115E19D-338D-4494-ABD0-39C7E899DEA7}" srcOrd="0" destOrd="0" parTransId="{F0D88361-48AD-4D92-8D7F-19790007895C}" sibTransId="{43451E5B-D831-4869-9835-B0099DE35902}"/>
    <dgm:cxn modelId="{CF5B8F99-768A-43EE-AD71-CC4C3E6BEAE1}" type="presOf" srcId="{2115E19D-338D-4494-ABD0-39C7E899DEA7}" destId="{7B4C6F4F-3748-42FA-B6D3-ACB7DFED4A2B}" srcOrd="0" destOrd="0" presId="urn:microsoft.com/office/officeart/2008/layout/VerticalAccentList"/>
    <dgm:cxn modelId="{94AAB899-0F19-49B1-867C-6814175C85BE}" type="presOf" srcId="{3B3B6336-F06D-45AA-8CEF-CBD8D64F0049}" destId="{B9FF31D3-9ADF-4E74-BFDC-980F8AA90F7D}" srcOrd="0" destOrd="0" presId="urn:microsoft.com/office/officeart/2008/layout/VerticalAccentList"/>
    <dgm:cxn modelId="{529BA19B-F23F-45C3-ACCF-81BA7C6F2880}" srcId="{63AE75A4-C66E-40CE-8AC7-84A01F3C63CA}" destId="{651F1C6F-7715-4325-8AC4-4DF5D0C34D61}" srcOrd="1" destOrd="0" parTransId="{3DA913B9-2E27-4651-AB25-3F2E519657BB}" sibTransId="{37F8E069-8448-442D-83A0-C1F693C3D643}"/>
    <dgm:cxn modelId="{6761BEA4-B361-42E4-A145-76ECDC1F6407}" srcId="{36E6D7BC-96BF-4B9C-B6BB-127820AA78A0}" destId="{F91E08FD-252E-4D76-989B-07C6948CD48B}" srcOrd="0" destOrd="0" parTransId="{FD748490-A19E-4FD9-8AB6-DC2E88B79ECB}" sibTransId="{1E330D13-A701-46B2-A88D-DF08F8C09171}"/>
    <dgm:cxn modelId="{015EAFAD-6C02-47D8-A2BD-C9098343986A}" srcId="{63AE75A4-C66E-40CE-8AC7-84A01F3C63CA}" destId="{6CDABF10-576F-4693-84A3-5D85CB7A9D3B}" srcOrd="3" destOrd="0" parTransId="{11225839-DF7B-4096-BC04-A490D5EB7895}" sibTransId="{C6C97B30-E4A3-45C1-B79B-0314835FC610}"/>
    <dgm:cxn modelId="{8B0164B7-73F0-48F8-A83F-68197032A12D}" type="presOf" srcId="{36E6D7BC-96BF-4B9C-B6BB-127820AA78A0}" destId="{3BBDE0DA-D18A-4356-A2AB-99DE84321169}" srcOrd="0" destOrd="0" presId="urn:microsoft.com/office/officeart/2008/layout/VerticalAccentList"/>
    <dgm:cxn modelId="{97756ABC-4949-481F-98AF-D2A68B411AE7}" srcId="{63AE75A4-C66E-40CE-8AC7-84A01F3C63CA}" destId="{36E6D7BC-96BF-4B9C-B6BB-127820AA78A0}" srcOrd="0" destOrd="0" parTransId="{7839ACF5-3C42-41A2-BBC4-CFB1D3F9250C}" sibTransId="{C2478CBA-816C-42D5-9EF5-4973D3F11777}"/>
    <dgm:cxn modelId="{F1149DBC-12FC-4A99-9CBD-093BF57ED49F}" srcId="{63AE75A4-C66E-40CE-8AC7-84A01F3C63CA}" destId="{13DE21CA-8A1E-48DA-9958-A9BADB12D4F5}" srcOrd="2" destOrd="0" parTransId="{9B7A8808-14B2-4B90-8D49-FB2ED72FD5BF}" sibTransId="{E0A1B307-0CF4-4704-ACB5-E095B70FF277}"/>
    <dgm:cxn modelId="{5C46B2D0-EB11-45D1-AFD8-1D0D4D16E70F}" srcId="{6CDABF10-576F-4693-84A3-5D85CB7A9D3B}" destId="{9FC5F7C6-48EC-41EB-8607-777643D022DB}" srcOrd="0" destOrd="0" parTransId="{2A3645E1-E7EF-42D6-826B-E86C3F2D3B89}" sibTransId="{1A53C7F1-053B-4A77-BB94-1103C171F697}"/>
    <dgm:cxn modelId="{7A2CA8E0-753A-423C-8232-31EB440A1B26}" srcId="{7325AFF0-2E05-4562-A84B-B3E92D1B5E4A}" destId="{DF3608D3-0561-429D-B5C4-9F8B7772DA93}" srcOrd="0" destOrd="0" parTransId="{A602A986-BF95-4146-BE38-5061AC7BA72C}" sibTransId="{2120A5B6-E880-4776-A761-959EF3CBF8AE}"/>
    <dgm:cxn modelId="{A2D443E6-6618-41B7-9FF0-C162EA3E0FC4}" type="presOf" srcId="{9FC5F7C6-48EC-41EB-8607-777643D022DB}" destId="{CA6A49EB-50CE-4222-B0B2-AC4870E0CFCE}" srcOrd="0" destOrd="0" presId="urn:microsoft.com/office/officeart/2008/layout/VerticalAccentList"/>
    <dgm:cxn modelId="{4F7543EB-A38F-4BFE-B223-A7E00F4DA717}" type="presOf" srcId="{63AE75A4-C66E-40CE-8AC7-84A01F3C63CA}" destId="{75D6853B-5983-49F1-8E28-6BDBC79DC1BB}" srcOrd="0" destOrd="0" presId="urn:microsoft.com/office/officeart/2008/layout/VerticalAccentList"/>
    <dgm:cxn modelId="{36C55EFF-6B2F-4550-821C-5AF21F061051}" type="presOf" srcId="{DF3608D3-0561-429D-B5C4-9F8B7772DA93}" destId="{B272D2DD-6571-4386-B5FB-9D28306988DF}" srcOrd="0" destOrd="0" presId="urn:microsoft.com/office/officeart/2008/layout/VerticalAccentList"/>
    <dgm:cxn modelId="{2BD2216F-E301-4134-AE1C-340A93D3971C}" type="presParOf" srcId="{75D6853B-5983-49F1-8E28-6BDBC79DC1BB}" destId="{4140F869-E710-44EC-BD3C-706D3AD32B05}" srcOrd="0" destOrd="0" presId="urn:microsoft.com/office/officeart/2008/layout/VerticalAccentList"/>
    <dgm:cxn modelId="{2F086EBB-BB30-444C-BE0E-5D7710D610E5}" type="presParOf" srcId="{4140F869-E710-44EC-BD3C-706D3AD32B05}" destId="{3BBDE0DA-D18A-4356-A2AB-99DE84321169}" srcOrd="0" destOrd="0" presId="urn:microsoft.com/office/officeart/2008/layout/VerticalAccentList"/>
    <dgm:cxn modelId="{29F88318-3DFB-4646-91B1-C711A1302EB2}" type="presParOf" srcId="{75D6853B-5983-49F1-8E28-6BDBC79DC1BB}" destId="{4C2DE51F-08DE-4E48-9AD9-990A8691F9A6}" srcOrd="1" destOrd="0" presId="urn:microsoft.com/office/officeart/2008/layout/VerticalAccentList"/>
    <dgm:cxn modelId="{8406C149-A7AA-450E-B40A-C236FD65FED9}" type="presParOf" srcId="{4C2DE51F-08DE-4E48-9AD9-990A8691F9A6}" destId="{CC0BC2B2-E424-48BF-A230-3F2079AAFB13}" srcOrd="0" destOrd="0" presId="urn:microsoft.com/office/officeart/2008/layout/VerticalAccentList"/>
    <dgm:cxn modelId="{3DA10E15-84D8-46E3-9524-F0AB6CB5A7BC}" type="presParOf" srcId="{4C2DE51F-08DE-4E48-9AD9-990A8691F9A6}" destId="{835878B8-A448-4C01-B653-90B9C68B07B5}" srcOrd="1" destOrd="0" presId="urn:microsoft.com/office/officeart/2008/layout/VerticalAccentList"/>
    <dgm:cxn modelId="{3898F754-CD96-4EE4-B6A8-C6B427F88EAA}" type="presParOf" srcId="{4C2DE51F-08DE-4E48-9AD9-990A8691F9A6}" destId="{B4C36AE6-DD0F-415D-9908-C99F78C0C672}" srcOrd="2" destOrd="0" presId="urn:microsoft.com/office/officeart/2008/layout/VerticalAccentList"/>
    <dgm:cxn modelId="{6808E655-B058-4596-AA78-CDD0B0152074}" type="presParOf" srcId="{4C2DE51F-08DE-4E48-9AD9-990A8691F9A6}" destId="{B5EF50DE-F0C7-45FD-BA87-250A8E2038B1}" srcOrd="3" destOrd="0" presId="urn:microsoft.com/office/officeart/2008/layout/VerticalAccentList"/>
    <dgm:cxn modelId="{1AF0D431-6F01-40BD-B36D-C4A9CAC4156E}" type="presParOf" srcId="{4C2DE51F-08DE-4E48-9AD9-990A8691F9A6}" destId="{4537A6D3-6FE6-4A06-B687-CA9CD79BB47B}" srcOrd="4" destOrd="0" presId="urn:microsoft.com/office/officeart/2008/layout/VerticalAccentList"/>
    <dgm:cxn modelId="{730611E5-0148-4E3D-8F8D-59EFE80A103E}" type="presParOf" srcId="{4C2DE51F-08DE-4E48-9AD9-990A8691F9A6}" destId="{32E581D5-69FC-4415-9C2B-2252919223B9}" srcOrd="5" destOrd="0" presId="urn:microsoft.com/office/officeart/2008/layout/VerticalAccentList"/>
    <dgm:cxn modelId="{22A99F66-858C-41DD-94D4-75D94E8F106D}" type="presParOf" srcId="{4C2DE51F-08DE-4E48-9AD9-990A8691F9A6}" destId="{ACE24D0A-C066-482C-AEF2-12C32975A425}" srcOrd="6" destOrd="0" presId="urn:microsoft.com/office/officeart/2008/layout/VerticalAccentList"/>
    <dgm:cxn modelId="{C2F6C981-C847-409B-BB69-796777804B1F}" type="presParOf" srcId="{4C2DE51F-08DE-4E48-9AD9-990A8691F9A6}" destId="{75B42198-5734-4ED6-8E67-DB67B423CCF8}" srcOrd="7" destOrd="0" presId="urn:microsoft.com/office/officeart/2008/layout/VerticalAccentList"/>
    <dgm:cxn modelId="{5C4B1C8D-E3B3-4E7E-A635-0B4E3455C5FB}" type="presParOf" srcId="{75D6853B-5983-49F1-8E28-6BDBC79DC1BB}" destId="{6E42DEE8-FD66-45DE-9B6B-FA2988E567C4}" srcOrd="2" destOrd="0" presId="urn:microsoft.com/office/officeart/2008/layout/VerticalAccentList"/>
    <dgm:cxn modelId="{BF6F71FB-E137-468E-8D7A-444768B65B8D}" type="presParOf" srcId="{75D6853B-5983-49F1-8E28-6BDBC79DC1BB}" destId="{B451E8E5-5170-4D28-A606-C89B69ADE5FD}" srcOrd="3" destOrd="0" presId="urn:microsoft.com/office/officeart/2008/layout/VerticalAccentList"/>
    <dgm:cxn modelId="{89C1DACB-3841-4F4E-9F2A-5F121FBDCC6F}" type="presParOf" srcId="{B451E8E5-5170-4D28-A606-C89B69ADE5FD}" destId="{56C1C8C5-CB98-4544-A7BA-59606EE39750}" srcOrd="0" destOrd="0" presId="urn:microsoft.com/office/officeart/2008/layout/VerticalAccentList"/>
    <dgm:cxn modelId="{DB4CF34E-38DE-4229-9339-0AB435560215}" type="presParOf" srcId="{75D6853B-5983-49F1-8E28-6BDBC79DC1BB}" destId="{36C61BF6-661E-4DF0-BE86-41E2D00F74AC}" srcOrd="4" destOrd="0" presId="urn:microsoft.com/office/officeart/2008/layout/VerticalAccentList"/>
    <dgm:cxn modelId="{73BB3318-92D7-4D9C-AF32-1EBEC32C518B}" type="presParOf" srcId="{36C61BF6-661E-4DF0-BE86-41E2D00F74AC}" destId="{0CE43EDA-1BC2-4FA1-B798-6E1B7926A0DC}" srcOrd="0" destOrd="0" presId="urn:microsoft.com/office/officeart/2008/layout/VerticalAccentList"/>
    <dgm:cxn modelId="{88B83DD6-FFE5-4816-87D5-A61C7C2246F4}" type="presParOf" srcId="{36C61BF6-661E-4DF0-BE86-41E2D00F74AC}" destId="{6F712645-A1F0-431D-A4E1-2885DC23419B}" srcOrd="1" destOrd="0" presId="urn:microsoft.com/office/officeart/2008/layout/VerticalAccentList"/>
    <dgm:cxn modelId="{356D6E77-99C4-43A4-85EA-F4EFE62B4C90}" type="presParOf" srcId="{36C61BF6-661E-4DF0-BE86-41E2D00F74AC}" destId="{DC6753FF-8F34-49AC-B446-BFE9903B23CC}" srcOrd="2" destOrd="0" presId="urn:microsoft.com/office/officeart/2008/layout/VerticalAccentList"/>
    <dgm:cxn modelId="{8DD2FBBF-A707-4EC7-A51D-74BD5D176BD5}" type="presParOf" srcId="{36C61BF6-661E-4DF0-BE86-41E2D00F74AC}" destId="{4E41877C-2C33-4145-96BF-50241C30286D}" srcOrd="3" destOrd="0" presId="urn:microsoft.com/office/officeart/2008/layout/VerticalAccentList"/>
    <dgm:cxn modelId="{33C1CE32-43B6-4A94-939D-A7CD038CDCFA}" type="presParOf" srcId="{36C61BF6-661E-4DF0-BE86-41E2D00F74AC}" destId="{D63583CF-432B-4998-8BE6-7C5A272F7B2D}" srcOrd="4" destOrd="0" presId="urn:microsoft.com/office/officeart/2008/layout/VerticalAccentList"/>
    <dgm:cxn modelId="{E58889DA-196A-4C3B-B467-FC88A6FC8378}" type="presParOf" srcId="{36C61BF6-661E-4DF0-BE86-41E2D00F74AC}" destId="{9B25754B-8BC6-4A76-BB59-F77DCF0E3182}" srcOrd="5" destOrd="0" presId="urn:microsoft.com/office/officeart/2008/layout/VerticalAccentList"/>
    <dgm:cxn modelId="{2B15865F-6FDF-42C1-86AA-CBACCB85996B}" type="presParOf" srcId="{36C61BF6-661E-4DF0-BE86-41E2D00F74AC}" destId="{AC690157-34EF-47DD-BC88-C0B4B4A34653}" srcOrd="6" destOrd="0" presId="urn:microsoft.com/office/officeart/2008/layout/VerticalAccentList"/>
    <dgm:cxn modelId="{EFF239E4-620A-49A9-A00F-EBED85E669AB}" type="presParOf" srcId="{36C61BF6-661E-4DF0-BE86-41E2D00F74AC}" destId="{7B4C6F4F-3748-42FA-B6D3-ACB7DFED4A2B}" srcOrd="7" destOrd="0" presId="urn:microsoft.com/office/officeart/2008/layout/VerticalAccentList"/>
    <dgm:cxn modelId="{33ABE1D5-B165-470F-ADB4-21838E2BC477}" type="presParOf" srcId="{75D6853B-5983-49F1-8E28-6BDBC79DC1BB}" destId="{4CC80CA3-073A-488F-B6B7-670D90293409}" srcOrd="5" destOrd="0" presId="urn:microsoft.com/office/officeart/2008/layout/VerticalAccentList"/>
    <dgm:cxn modelId="{C40FC039-3C27-49BA-B7EE-CC564BEBECA2}" type="presParOf" srcId="{75D6853B-5983-49F1-8E28-6BDBC79DC1BB}" destId="{A84F59DB-9CD1-479E-A27E-3481D27DA417}" srcOrd="6" destOrd="0" presId="urn:microsoft.com/office/officeart/2008/layout/VerticalAccentList"/>
    <dgm:cxn modelId="{63823BBD-639A-4613-8571-BA7DCF8AEEB0}" type="presParOf" srcId="{A84F59DB-9CD1-479E-A27E-3481D27DA417}" destId="{A912E1EB-E503-4474-BA3A-50B1A3540771}" srcOrd="0" destOrd="0" presId="urn:microsoft.com/office/officeart/2008/layout/VerticalAccentList"/>
    <dgm:cxn modelId="{B665ED0D-133C-4161-8D32-9AC0D9CA49B9}" type="presParOf" srcId="{75D6853B-5983-49F1-8E28-6BDBC79DC1BB}" destId="{035B289B-6B2C-4DC2-B355-7BAA0600029A}" srcOrd="7" destOrd="0" presId="urn:microsoft.com/office/officeart/2008/layout/VerticalAccentList"/>
    <dgm:cxn modelId="{2708FBA1-219E-4BE4-89EC-CD5BA2FEC805}" type="presParOf" srcId="{035B289B-6B2C-4DC2-B355-7BAA0600029A}" destId="{7DCEC218-43E2-48BE-90E3-35E4CAD35F7C}" srcOrd="0" destOrd="0" presId="urn:microsoft.com/office/officeart/2008/layout/VerticalAccentList"/>
    <dgm:cxn modelId="{6422CD0C-4707-443D-BA8D-68584C3E0F1B}" type="presParOf" srcId="{035B289B-6B2C-4DC2-B355-7BAA0600029A}" destId="{375A2561-B617-4A76-8B82-97E822B10719}" srcOrd="1" destOrd="0" presId="urn:microsoft.com/office/officeart/2008/layout/VerticalAccentList"/>
    <dgm:cxn modelId="{7A3BF5C1-63E3-4847-BD37-E7DCAE3E670E}" type="presParOf" srcId="{035B289B-6B2C-4DC2-B355-7BAA0600029A}" destId="{A5DBA487-918D-41BA-AAC6-C7A9A77E1EF8}" srcOrd="2" destOrd="0" presId="urn:microsoft.com/office/officeart/2008/layout/VerticalAccentList"/>
    <dgm:cxn modelId="{B78A7DA4-24A0-46CD-A705-ECC46DA9EA25}" type="presParOf" srcId="{035B289B-6B2C-4DC2-B355-7BAA0600029A}" destId="{84B7B997-6BEF-4232-8E30-DB68252A8FC0}" srcOrd="3" destOrd="0" presId="urn:microsoft.com/office/officeart/2008/layout/VerticalAccentList"/>
    <dgm:cxn modelId="{0EEC245F-40CC-4971-9C75-78774B43D2B6}" type="presParOf" srcId="{035B289B-6B2C-4DC2-B355-7BAA0600029A}" destId="{1C50ECEB-037B-494E-A359-B4F04DEA3866}" srcOrd="4" destOrd="0" presId="urn:microsoft.com/office/officeart/2008/layout/VerticalAccentList"/>
    <dgm:cxn modelId="{2E6F6A03-05A6-4AAD-91AD-BD656C861D60}" type="presParOf" srcId="{035B289B-6B2C-4DC2-B355-7BAA0600029A}" destId="{CD79EF46-6741-4429-AD61-E1EF28B9F26F}" srcOrd="5" destOrd="0" presId="urn:microsoft.com/office/officeart/2008/layout/VerticalAccentList"/>
    <dgm:cxn modelId="{6326A1D1-8937-4452-BA92-523E8688F1B7}" type="presParOf" srcId="{035B289B-6B2C-4DC2-B355-7BAA0600029A}" destId="{D726E055-6ACD-475C-89F2-1C3FD04B2854}" srcOrd="6" destOrd="0" presId="urn:microsoft.com/office/officeart/2008/layout/VerticalAccentList"/>
    <dgm:cxn modelId="{105BBE2B-C221-4286-9170-8314BE3A0F98}" type="presParOf" srcId="{035B289B-6B2C-4DC2-B355-7BAA0600029A}" destId="{B9FF31D3-9ADF-4E74-BFDC-980F8AA90F7D}" srcOrd="7" destOrd="0" presId="urn:microsoft.com/office/officeart/2008/layout/VerticalAccentList"/>
    <dgm:cxn modelId="{1039E87C-E981-4611-B5D1-B2D92DB99CE9}" type="presParOf" srcId="{75D6853B-5983-49F1-8E28-6BDBC79DC1BB}" destId="{54902179-49F2-40C7-B5E2-71499BA061B8}" srcOrd="8" destOrd="0" presId="urn:microsoft.com/office/officeart/2008/layout/VerticalAccentList"/>
    <dgm:cxn modelId="{D612E373-02F0-4483-97D5-D7449FB21CFD}" type="presParOf" srcId="{75D6853B-5983-49F1-8E28-6BDBC79DC1BB}" destId="{F6FF60D2-21AD-43B5-8EA1-9CCA707F4B52}" srcOrd="9" destOrd="0" presId="urn:microsoft.com/office/officeart/2008/layout/VerticalAccentList"/>
    <dgm:cxn modelId="{E119E16A-04B4-4945-BF01-1D3312138E3D}" type="presParOf" srcId="{F6FF60D2-21AD-43B5-8EA1-9CCA707F4B52}" destId="{487BA511-DC54-4917-BED6-4B258EE75F6E}" srcOrd="0" destOrd="0" presId="urn:microsoft.com/office/officeart/2008/layout/VerticalAccentList"/>
    <dgm:cxn modelId="{0190F4DC-723C-4387-A668-84123A8CDF12}" type="presParOf" srcId="{75D6853B-5983-49F1-8E28-6BDBC79DC1BB}" destId="{A5AFFDF3-F2CA-4A90-BC08-9286C7A7ECBD}" srcOrd="10" destOrd="0" presId="urn:microsoft.com/office/officeart/2008/layout/VerticalAccentList"/>
    <dgm:cxn modelId="{862B1637-7CD4-4213-ACD5-EB762576335E}" type="presParOf" srcId="{A5AFFDF3-F2CA-4A90-BC08-9286C7A7ECBD}" destId="{DE88C4BA-3A13-4A78-A9F5-10AF8FB6CE11}" srcOrd="0" destOrd="0" presId="urn:microsoft.com/office/officeart/2008/layout/VerticalAccentList"/>
    <dgm:cxn modelId="{FD6929E8-2705-4B85-BC6E-D8B408048DED}" type="presParOf" srcId="{A5AFFDF3-F2CA-4A90-BC08-9286C7A7ECBD}" destId="{D7037578-83CA-4B91-8F27-88FE2DB7F858}" srcOrd="1" destOrd="0" presId="urn:microsoft.com/office/officeart/2008/layout/VerticalAccentList"/>
    <dgm:cxn modelId="{14446103-D3C8-4827-8CE7-83739E8A0D0C}" type="presParOf" srcId="{A5AFFDF3-F2CA-4A90-BC08-9286C7A7ECBD}" destId="{2E89F25A-4FBE-4A39-8BD8-01A967B9024A}" srcOrd="2" destOrd="0" presId="urn:microsoft.com/office/officeart/2008/layout/VerticalAccentList"/>
    <dgm:cxn modelId="{C14605F5-2F87-4AC4-8CE7-51217FC602F7}" type="presParOf" srcId="{A5AFFDF3-F2CA-4A90-BC08-9286C7A7ECBD}" destId="{C8E7C1A7-2F09-4322-9325-887E22084C34}" srcOrd="3" destOrd="0" presId="urn:microsoft.com/office/officeart/2008/layout/VerticalAccentList"/>
    <dgm:cxn modelId="{2E551D31-EF63-40D4-A4A7-2768A3C6AAA2}" type="presParOf" srcId="{A5AFFDF3-F2CA-4A90-BC08-9286C7A7ECBD}" destId="{3392D4CB-A7DF-458A-950B-0FA5822802F0}" srcOrd="4" destOrd="0" presId="urn:microsoft.com/office/officeart/2008/layout/VerticalAccentList"/>
    <dgm:cxn modelId="{401BF9D7-EAD4-4BBA-BA83-C6D21B76A5F6}" type="presParOf" srcId="{A5AFFDF3-F2CA-4A90-BC08-9286C7A7ECBD}" destId="{AFAA34E2-FD9E-458D-9663-8D3224B6AD5A}" srcOrd="5" destOrd="0" presId="urn:microsoft.com/office/officeart/2008/layout/VerticalAccentList"/>
    <dgm:cxn modelId="{544C6E7F-68B3-4623-AD79-EADA12F06446}" type="presParOf" srcId="{A5AFFDF3-F2CA-4A90-BC08-9286C7A7ECBD}" destId="{20AEA58A-78C8-4AF9-8B60-879233127B40}" srcOrd="6" destOrd="0" presId="urn:microsoft.com/office/officeart/2008/layout/VerticalAccentList"/>
    <dgm:cxn modelId="{9F22F95B-2F35-426D-9E28-CFFF133D936B}" type="presParOf" srcId="{A5AFFDF3-F2CA-4A90-BC08-9286C7A7ECBD}" destId="{CA6A49EB-50CE-4222-B0B2-AC4870E0CFCE}" srcOrd="7" destOrd="0" presId="urn:microsoft.com/office/officeart/2008/layout/VerticalAccentList"/>
    <dgm:cxn modelId="{A8BEE484-2FE2-46D8-8FCF-80619F860EFD}" type="presParOf" srcId="{75D6853B-5983-49F1-8E28-6BDBC79DC1BB}" destId="{DE78C085-F4E8-4F2B-8405-DB0813CDCE3B}" srcOrd="11" destOrd="0" presId="urn:microsoft.com/office/officeart/2008/layout/VerticalAccentList"/>
    <dgm:cxn modelId="{C863A783-193E-4ED5-96EE-E2499EC20E7A}" type="presParOf" srcId="{75D6853B-5983-49F1-8E28-6BDBC79DC1BB}" destId="{3CE37127-1F50-45F4-B807-01969EBEE863}" srcOrd="12" destOrd="0" presId="urn:microsoft.com/office/officeart/2008/layout/VerticalAccentList"/>
    <dgm:cxn modelId="{20021701-4D2B-4EBB-863F-574E3B53476B}" type="presParOf" srcId="{3CE37127-1F50-45F4-B807-01969EBEE863}" destId="{B6C96042-2438-4085-B603-4BAC7E0BF6D8}" srcOrd="0" destOrd="0" presId="urn:microsoft.com/office/officeart/2008/layout/VerticalAccentList"/>
    <dgm:cxn modelId="{10C678B7-A92B-4960-81AE-8D78B92D500B}" type="presParOf" srcId="{75D6853B-5983-49F1-8E28-6BDBC79DC1BB}" destId="{8B0C43B9-B062-4C1B-954E-20A5F24E4D34}" srcOrd="13" destOrd="0" presId="urn:microsoft.com/office/officeart/2008/layout/VerticalAccentList"/>
    <dgm:cxn modelId="{52DF62A3-05E7-40A4-A40B-234911F68550}" type="presParOf" srcId="{8B0C43B9-B062-4C1B-954E-20A5F24E4D34}" destId="{FB742D01-2C97-4CC4-90C4-61A366A8D93B}" srcOrd="0" destOrd="0" presId="urn:microsoft.com/office/officeart/2008/layout/VerticalAccentList"/>
    <dgm:cxn modelId="{8923490A-7221-4D87-90F3-F532DD93393D}" type="presParOf" srcId="{8B0C43B9-B062-4C1B-954E-20A5F24E4D34}" destId="{C3B005BD-9443-4C34-8C3C-C0FBEE97252E}" srcOrd="1" destOrd="0" presId="urn:microsoft.com/office/officeart/2008/layout/VerticalAccentList"/>
    <dgm:cxn modelId="{CC4EE8BF-5B6D-4AE2-9B2C-1ED716120400}" type="presParOf" srcId="{8B0C43B9-B062-4C1B-954E-20A5F24E4D34}" destId="{2876FB92-A5F9-4790-8D17-ECA596827A4A}" srcOrd="2" destOrd="0" presId="urn:microsoft.com/office/officeart/2008/layout/VerticalAccentList"/>
    <dgm:cxn modelId="{74CCB4AC-50C2-41EA-88B7-1B0599D41A32}" type="presParOf" srcId="{8B0C43B9-B062-4C1B-954E-20A5F24E4D34}" destId="{578E0192-2C2B-4EAF-9CAC-1D810BC1ECDD}" srcOrd="3" destOrd="0" presId="urn:microsoft.com/office/officeart/2008/layout/VerticalAccentList"/>
    <dgm:cxn modelId="{D7BAB2FE-3968-41BD-A04E-F3AB84FB3D51}" type="presParOf" srcId="{8B0C43B9-B062-4C1B-954E-20A5F24E4D34}" destId="{FB7F2155-08CB-40F7-B81A-2C413F8DFF79}" srcOrd="4" destOrd="0" presId="urn:microsoft.com/office/officeart/2008/layout/VerticalAccentList"/>
    <dgm:cxn modelId="{7BAB08BE-624D-463E-B6B6-7C37F5EBAD02}" type="presParOf" srcId="{8B0C43B9-B062-4C1B-954E-20A5F24E4D34}" destId="{2E634F8B-2232-4D9A-B445-D93F4B3A820D}" srcOrd="5" destOrd="0" presId="urn:microsoft.com/office/officeart/2008/layout/VerticalAccentList"/>
    <dgm:cxn modelId="{CB90375D-7BAA-440E-80E4-AF7800504153}" type="presParOf" srcId="{8B0C43B9-B062-4C1B-954E-20A5F24E4D34}" destId="{4377359C-C832-40DA-9353-A5E1AF0B446A}" srcOrd="6" destOrd="0" presId="urn:microsoft.com/office/officeart/2008/layout/VerticalAccentList"/>
    <dgm:cxn modelId="{EE3F8AE3-7BC1-4EA3-BBF9-D436D09D0C6A}" type="presParOf" srcId="{8B0C43B9-B062-4C1B-954E-20A5F24E4D34}" destId="{B272D2DD-6571-4386-B5FB-9D28306988DF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3AE75A4-C66E-40CE-8AC7-84A01F3C63CA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36E6D7BC-96BF-4B9C-B6BB-127820AA78A0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39ACF5-3C42-41A2-BBC4-CFB1D3F9250C}" type="par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78CBA-816C-42D5-9EF5-4973D3F11777}" type="sibTrans" cxnId="{97756ABC-4949-481F-98AF-D2A68B411AE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1E08FD-252E-4D76-989B-07C6948CD48B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gm:t>
    </dgm:pt>
    <dgm:pt modelId="{FD748490-A19E-4FD9-8AB6-DC2E88B79ECB}" type="par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330D13-A701-46B2-A88D-DF08F8C09171}" type="sibTrans" cxnId="{6761BEA4-B361-42E4-A145-76ECDC1F6407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1F1C6F-7715-4325-8AC4-4DF5D0C34D61}">
      <dgm:prSet phldrT="[Text]" phldr="1"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913B9-2E27-4651-AB25-3F2E519657BB}" type="par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F8E069-8448-442D-83A0-C1F693C3D643}" type="sibTrans" cxnId="{529BA19B-F23F-45C3-ACCF-81BA7C6F2880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5E19D-338D-4494-ABD0-39C7E899DEA7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gm:t>
    </dgm:pt>
    <dgm:pt modelId="{F0D88361-48AD-4D92-8D7F-19790007895C}" type="par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451E5B-D831-4869-9835-B0099DE35902}" type="sibTrans" cxnId="{8EA07786-5BD1-4023-BDB7-AAD4FF83AE4E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C5F7C6-48EC-41EB-8607-777643D022DB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gm:t>
    </dgm:pt>
    <dgm:pt modelId="{2A3645E1-E7EF-42D6-826B-E86C3F2D3B89}" type="par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53C7F1-053B-4A77-BB94-1103C171F697}" type="sibTrans" cxnId="{5C46B2D0-EB11-45D1-AFD8-1D0D4D16E70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3608D3-0561-429D-B5C4-9F8B7772DA93}">
      <dgm:prSet phldrT="[Text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gm:t>
    </dgm:pt>
    <dgm:pt modelId="{A602A986-BF95-4146-BE38-5061AC7BA72C}" type="par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20A5B6-E880-4776-A761-959EF3CBF8AE}" type="sibTrans" cxnId="{7A2CA8E0-753A-423C-8232-31EB440A1B26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25AFF0-2E05-4562-A84B-B3E92D1B5E4A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4BDCB4-4BE9-4849-8C21-E3A37638E4EA}" type="par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69A8F8-68E3-4775-9673-45AD94EAB4EC}" type="sibTrans" cxnId="{55027566-62FB-4092-987F-0DC29A9681FC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DE21CA-8A1E-48DA-9958-A9BADB12D4F5}">
      <dgm:prSet phldrT="[Text]" phldr="1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A1B307-0CF4-4704-ACB5-E095B70FF277}" type="sib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7A8808-14B2-4B90-8D49-FB2ED72FD5BF}" type="parTrans" cxnId="{F1149DBC-12FC-4A99-9CBD-093BF57ED49F}">
      <dgm:prSet/>
      <dgm:spPr/>
      <dgm:t>
        <a:bodyPr/>
        <a:lstStyle/>
        <a:p>
          <a:endParaRPr lang="en-GB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DABF10-576F-4693-84A3-5D85CB7A9D3B}">
      <dgm:prSet phldrT="[Text]"/>
      <dgm:spPr/>
      <dgm:t>
        <a:bodyPr/>
        <a:lstStyle/>
        <a:p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225839-DF7B-4096-BC04-A490D5EB7895}" type="parTrans" cxnId="{015EAFAD-6C02-47D8-A2BD-C9098343986A}">
      <dgm:prSet/>
      <dgm:spPr/>
      <dgm:t>
        <a:bodyPr/>
        <a:lstStyle/>
        <a:p>
          <a:endParaRPr lang="en-GB"/>
        </a:p>
      </dgm:t>
    </dgm:pt>
    <dgm:pt modelId="{C6C97B30-E4A3-45C1-B79B-0314835FC610}" type="sibTrans" cxnId="{015EAFAD-6C02-47D8-A2BD-C9098343986A}">
      <dgm:prSet/>
      <dgm:spPr/>
      <dgm:t>
        <a:bodyPr/>
        <a:lstStyle/>
        <a:p>
          <a:endParaRPr lang="en-GB"/>
        </a:p>
      </dgm:t>
    </dgm:pt>
    <dgm:pt modelId="{3B3B6336-F06D-45AA-8CEF-CBD8D64F0049}">
      <dgm:prSet phldrT="[Text]"/>
      <dgm:spPr/>
      <dgm:t>
        <a:bodyPr/>
        <a:lstStyle/>
        <a:p>
          <a:r>
            <a:rPr lang="en-GB" b="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gm:t>
    </dgm:pt>
    <dgm:pt modelId="{08C15E04-4357-4BC3-8B3B-92EE21C552D6}" type="parTrans" cxnId="{273FBF43-1F57-4AE6-B86F-8EBD2021076E}">
      <dgm:prSet/>
      <dgm:spPr/>
      <dgm:t>
        <a:bodyPr/>
        <a:lstStyle/>
        <a:p>
          <a:endParaRPr lang="en-GB"/>
        </a:p>
      </dgm:t>
    </dgm:pt>
    <dgm:pt modelId="{C326193E-CD01-4669-8E51-E4A9F555E0B2}" type="sibTrans" cxnId="{273FBF43-1F57-4AE6-B86F-8EBD2021076E}">
      <dgm:prSet/>
      <dgm:spPr/>
      <dgm:t>
        <a:bodyPr/>
        <a:lstStyle/>
        <a:p>
          <a:endParaRPr lang="en-GB"/>
        </a:p>
      </dgm:t>
    </dgm:pt>
    <dgm:pt modelId="{75D6853B-5983-49F1-8E28-6BDBC79DC1BB}" type="pres">
      <dgm:prSet presAssocID="{63AE75A4-C66E-40CE-8AC7-84A01F3C63CA}" presName="Name0" presStyleCnt="0">
        <dgm:presLayoutVars>
          <dgm:chMax/>
          <dgm:chPref/>
          <dgm:dir/>
        </dgm:presLayoutVars>
      </dgm:prSet>
      <dgm:spPr/>
    </dgm:pt>
    <dgm:pt modelId="{4140F869-E710-44EC-BD3C-706D3AD32B05}" type="pres">
      <dgm:prSet presAssocID="{36E6D7BC-96BF-4B9C-B6BB-127820AA78A0}" presName="parenttextcomposite" presStyleCnt="0"/>
      <dgm:spPr/>
    </dgm:pt>
    <dgm:pt modelId="{3BBDE0DA-D18A-4356-A2AB-99DE84321169}" type="pres">
      <dgm:prSet presAssocID="{36E6D7BC-96BF-4B9C-B6BB-127820AA78A0}" presName="parenttext" presStyleLbl="revTx" presStyleIdx="0" presStyleCnt="5">
        <dgm:presLayoutVars>
          <dgm:chMax/>
          <dgm:chPref val="2"/>
          <dgm:bulletEnabled val="1"/>
        </dgm:presLayoutVars>
      </dgm:prSet>
      <dgm:spPr/>
    </dgm:pt>
    <dgm:pt modelId="{4C2DE51F-08DE-4E48-9AD9-990A8691F9A6}" type="pres">
      <dgm:prSet presAssocID="{36E6D7BC-96BF-4B9C-B6BB-127820AA78A0}" presName="composite" presStyleCnt="0"/>
      <dgm:spPr/>
    </dgm:pt>
    <dgm:pt modelId="{CC0BC2B2-E424-48BF-A230-3F2079AAFB13}" type="pres">
      <dgm:prSet presAssocID="{36E6D7BC-96BF-4B9C-B6BB-127820AA78A0}" presName="chevron1" presStyleLbl="alignNode1" presStyleIdx="0" presStyleCnt="35"/>
      <dgm:spPr/>
    </dgm:pt>
    <dgm:pt modelId="{835878B8-A448-4C01-B653-90B9C68B07B5}" type="pres">
      <dgm:prSet presAssocID="{36E6D7BC-96BF-4B9C-B6BB-127820AA78A0}" presName="chevron2" presStyleLbl="alignNode1" presStyleIdx="1" presStyleCnt="35"/>
      <dgm:spPr/>
    </dgm:pt>
    <dgm:pt modelId="{B4C36AE6-DD0F-415D-9908-C99F78C0C672}" type="pres">
      <dgm:prSet presAssocID="{36E6D7BC-96BF-4B9C-B6BB-127820AA78A0}" presName="chevron3" presStyleLbl="alignNode1" presStyleIdx="2" presStyleCnt="35"/>
      <dgm:spPr/>
    </dgm:pt>
    <dgm:pt modelId="{B5EF50DE-F0C7-45FD-BA87-250A8E2038B1}" type="pres">
      <dgm:prSet presAssocID="{36E6D7BC-96BF-4B9C-B6BB-127820AA78A0}" presName="chevron4" presStyleLbl="alignNode1" presStyleIdx="3" presStyleCnt="35"/>
      <dgm:spPr/>
    </dgm:pt>
    <dgm:pt modelId="{4537A6D3-6FE6-4A06-B687-CA9CD79BB47B}" type="pres">
      <dgm:prSet presAssocID="{36E6D7BC-96BF-4B9C-B6BB-127820AA78A0}" presName="chevron5" presStyleLbl="alignNode1" presStyleIdx="4" presStyleCnt="35"/>
      <dgm:spPr/>
    </dgm:pt>
    <dgm:pt modelId="{32E581D5-69FC-4415-9C2B-2252919223B9}" type="pres">
      <dgm:prSet presAssocID="{36E6D7BC-96BF-4B9C-B6BB-127820AA78A0}" presName="chevron6" presStyleLbl="alignNode1" presStyleIdx="5" presStyleCnt="35"/>
      <dgm:spPr/>
    </dgm:pt>
    <dgm:pt modelId="{ACE24D0A-C066-482C-AEF2-12C32975A425}" type="pres">
      <dgm:prSet presAssocID="{36E6D7BC-96BF-4B9C-B6BB-127820AA78A0}" presName="chevron7" presStyleLbl="alignNode1" presStyleIdx="6" presStyleCnt="35"/>
      <dgm:spPr/>
    </dgm:pt>
    <dgm:pt modelId="{75B42198-5734-4ED6-8E67-DB67B423CCF8}" type="pres">
      <dgm:prSet presAssocID="{36E6D7BC-96BF-4B9C-B6BB-127820AA78A0}" presName="childtext" presStyleLbl="solidFgAcc1" presStyleIdx="0" presStyleCnt="5">
        <dgm:presLayoutVars>
          <dgm:chMax/>
          <dgm:chPref val="0"/>
          <dgm:bulletEnabled val="1"/>
        </dgm:presLayoutVars>
      </dgm:prSet>
      <dgm:spPr/>
    </dgm:pt>
    <dgm:pt modelId="{6E42DEE8-FD66-45DE-9B6B-FA2988E567C4}" type="pres">
      <dgm:prSet presAssocID="{C2478CBA-816C-42D5-9EF5-4973D3F11777}" presName="sibTrans" presStyleCnt="0"/>
      <dgm:spPr/>
    </dgm:pt>
    <dgm:pt modelId="{B451E8E5-5170-4D28-A606-C89B69ADE5FD}" type="pres">
      <dgm:prSet presAssocID="{651F1C6F-7715-4325-8AC4-4DF5D0C34D61}" presName="parenttextcomposite" presStyleCnt="0"/>
      <dgm:spPr/>
    </dgm:pt>
    <dgm:pt modelId="{56C1C8C5-CB98-4544-A7BA-59606EE39750}" type="pres">
      <dgm:prSet presAssocID="{651F1C6F-7715-4325-8AC4-4DF5D0C34D61}" presName="parenttext" presStyleLbl="revTx" presStyleIdx="1" presStyleCnt="5">
        <dgm:presLayoutVars>
          <dgm:chMax/>
          <dgm:chPref val="2"/>
          <dgm:bulletEnabled val="1"/>
        </dgm:presLayoutVars>
      </dgm:prSet>
      <dgm:spPr/>
    </dgm:pt>
    <dgm:pt modelId="{36C61BF6-661E-4DF0-BE86-41E2D00F74AC}" type="pres">
      <dgm:prSet presAssocID="{651F1C6F-7715-4325-8AC4-4DF5D0C34D61}" presName="composite" presStyleCnt="0"/>
      <dgm:spPr/>
    </dgm:pt>
    <dgm:pt modelId="{0CE43EDA-1BC2-4FA1-B798-6E1B7926A0DC}" type="pres">
      <dgm:prSet presAssocID="{651F1C6F-7715-4325-8AC4-4DF5D0C34D61}" presName="chevron1" presStyleLbl="alignNode1" presStyleIdx="7" presStyleCnt="35"/>
      <dgm:spPr/>
    </dgm:pt>
    <dgm:pt modelId="{6F712645-A1F0-431D-A4E1-2885DC23419B}" type="pres">
      <dgm:prSet presAssocID="{651F1C6F-7715-4325-8AC4-4DF5D0C34D61}" presName="chevron2" presStyleLbl="alignNode1" presStyleIdx="8" presStyleCnt="35"/>
      <dgm:spPr/>
    </dgm:pt>
    <dgm:pt modelId="{DC6753FF-8F34-49AC-B446-BFE9903B23CC}" type="pres">
      <dgm:prSet presAssocID="{651F1C6F-7715-4325-8AC4-4DF5D0C34D61}" presName="chevron3" presStyleLbl="alignNode1" presStyleIdx="9" presStyleCnt="35"/>
      <dgm:spPr/>
    </dgm:pt>
    <dgm:pt modelId="{4E41877C-2C33-4145-96BF-50241C30286D}" type="pres">
      <dgm:prSet presAssocID="{651F1C6F-7715-4325-8AC4-4DF5D0C34D61}" presName="chevron4" presStyleLbl="alignNode1" presStyleIdx="10" presStyleCnt="35"/>
      <dgm:spPr/>
    </dgm:pt>
    <dgm:pt modelId="{D63583CF-432B-4998-8BE6-7C5A272F7B2D}" type="pres">
      <dgm:prSet presAssocID="{651F1C6F-7715-4325-8AC4-4DF5D0C34D61}" presName="chevron5" presStyleLbl="alignNode1" presStyleIdx="11" presStyleCnt="35"/>
      <dgm:spPr/>
    </dgm:pt>
    <dgm:pt modelId="{9B25754B-8BC6-4A76-BB59-F77DCF0E3182}" type="pres">
      <dgm:prSet presAssocID="{651F1C6F-7715-4325-8AC4-4DF5D0C34D61}" presName="chevron6" presStyleLbl="alignNode1" presStyleIdx="12" presStyleCnt="35"/>
      <dgm:spPr/>
    </dgm:pt>
    <dgm:pt modelId="{AC690157-34EF-47DD-BC88-C0B4B4A34653}" type="pres">
      <dgm:prSet presAssocID="{651F1C6F-7715-4325-8AC4-4DF5D0C34D61}" presName="chevron7" presStyleLbl="alignNode1" presStyleIdx="13" presStyleCnt="35"/>
      <dgm:spPr/>
    </dgm:pt>
    <dgm:pt modelId="{7B4C6F4F-3748-42FA-B6D3-ACB7DFED4A2B}" type="pres">
      <dgm:prSet presAssocID="{651F1C6F-7715-4325-8AC4-4DF5D0C34D61}" presName="childtext" presStyleLbl="solidFgAcc1" presStyleIdx="1" presStyleCnt="5">
        <dgm:presLayoutVars>
          <dgm:chMax/>
          <dgm:chPref val="0"/>
          <dgm:bulletEnabled val="1"/>
        </dgm:presLayoutVars>
      </dgm:prSet>
      <dgm:spPr/>
    </dgm:pt>
    <dgm:pt modelId="{4CC80CA3-073A-488F-B6B7-670D90293409}" type="pres">
      <dgm:prSet presAssocID="{37F8E069-8448-442D-83A0-C1F693C3D643}" presName="sibTrans" presStyleCnt="0"/>
      <dgm:spPr/>
    </dgm:pt>
    <dgm:pt modelId="{A84F59DB-9CD1-479E-A27E-3481D27DA417}" type="pres">
      <dgm:prSet presAssocID="{13DE21CA-8A1E-48DA-9958-A9BADB12D4F5}" presName="parenttextcomposite" presStyleCnt="0"/>
      <dgm:spPr/>
    </dgm:pt>
    <dgm:pt modelId="{A912E1EB-E503-4474-BA3A-50B1A3540771}" type="pres">
      <dgm:prSet presAssocID="{13DE21CA-8A1E-48DA-9958-A9BADB12D4F5}" presName="parenttext" presStyleLbl="revTx" presStyleIdx="2" presStyleCnt="5">
        <dgm:presLayoutVars>
          <dgm:chMax/>
          <dgm:chPref val="2"/>
          <dgm:bulletEnabled val="1"/>
        </dgm:presLayoutVars>
      </dgm:prSet>
      <dgm:spPr/>
    </dgm:pt>
    <dgm:pt modelId="{035B289B-6B2C-4DC2-B355-7BAA0600029A}" type="pres">
      <dgm:prSet presAssocID="{13DE21CA-8A1E-48DA-9958-A9BADB12D4F5}" presName="composite" presStyleCnt="0"/>
      <dgm:spPr/>
    </dgm:pt>
    <dgm:pt modelId="{7DCEC218-43E2-48BE-90E3-35E4CAD35F7C}" type="pres">
      <dgm:prSet presAssocID="{13DE21CA-8A1E-48DA-9958-A9BADB12D4F5}" presName="chevron1" presStyleLbl="alignNode1" presStyleIdx="14" presStyleCnt="35"/>
      <dgm:spPr/>
    </dgm:pt>
    <dgm:pt modelId="{375A2561-B617-4A76-8B82-97E822B10719}" type="pres">
      <dgm:prSet presAssocID="{13DE21CA-8A1E-48DA-9958-A9BADB12D4F5}" presName="chevron2" presStyleLbl="alignNode1" presStyleIdx="15" presStyleCnt="35"/>
      <dgm:spPr/>
    </dgm:pt>
    <dgm:pt modelId="{A5DBA487-918D-41BA-AAC6-C7A9A77E1EF8}" type="pres">
      <dgm:prSet presAssocID="{13DE21CA-8A1E-48DA-9958-A9BADB12D4F5}" presName="chevron3" presStyleLbl="alignNode1" presStyleIdx="16" presStyleCnt="35"/>
      <dgm:spPr/>
    </dgm:pt>
    <dgm:pt modelId="{84B7B997-6BEF-4232-8E30-DB68252A8FC0}" type="pres">
      <dgm:prSet presAssocID="{13DE21CA-8A1E-48DA-9958-A9BADB12D4F5}" presName="chevron4" presStyleLbl="alignNode1" presStyleIdx="17" presStyleCnt="35"/>
      <dgm:spPr/>
    </dgm:pt>
    <dgm:pt modelId="{1C50ECEB-037B-494E-A359-B4F04DEA3866}" type="pres">
      <dgm:prSet presAssocID="{13DE21CA-8A1E-48DA-9958-A9BADB12D4F5}" presName="chevron5" presStyleLbl="alignNode1" presStyleIdx="18" presStyleCnt="35"/>
      <dgm:spPr/>
    </dgm:pt>
    <dgm:pt modelId="{CD79EF46-6741-4429-AD61-E1EF28B9F26F}" type="pres">
      <dgm:prSet presAssocID="{13DE21CA-8A1E-48DA-9958-A9BADB12D4F5}" presName="chevron6" presStyleLbl="alignNode1" presStyleIdx="19" presStyleCnt="35"/>
      <dgm:spPr/>
    </dgm:pt>
    <dgm:pt modelId="{D726E055-6ACD-475C-89F2-1C3FD04B2854}" type="pres">
      <dgm:prSet presAssocID="{13DE21CA-8A1E-48DA-9958-A9BADB12D4F5}" presName="chevron7" presStyleLbl="alignNode1" presStyleIdx="20" presStyleCnt="35"/>
      <dgm:spPr/>
    </dgm:pt>
    <dgm:pt modelId="{B9FF31D3-9ADF-4E74-BFDC-980F8AA90F7D}" type="pres">
      <dgm:prSet presAssocID="{13DE21CA-8A1E-48DA-9958-A9BADB12D4F5}" presName="childtext" presStyleLbl="solidFgAcc1" presStyleIdx="2" presStyleCnt="5">
        <dgm:presLayoutVars>
          <dgm:chMax/>
          <dgm:chPref val="0"/>
          <dgm:bulletEnabled val="1"/>
        </dgm:presLayoutVars>
      </dgm:prSet>
      <dgm:spPr/>
    </dgm:pt>
    <dgm:pt modelId="{54902179-49F2-40C7-B5E2-71499BA061B8}" type="pres">
      <dgm:prSet presAssocID="{E0A1B307-0CF4-4704-ACB5-E095B70FF277}" presName="sibTrans" presStyleCnt="0"/>
      <dgm:spPr/>
    </dgm:pt>
    <dgm:pt modelId="{F6FF60D2-21AD-43B5-8EA1-9CCA707F4B52}" type="pres">
      <dgm:prSet presAssocID="{6CDABF10-576F-4693-84A3-5D85CB7A9D3B}" presName="parenttextcomposite" presStyleCnt="0"/>
      <dgm:spPr/>
    </dgm:pt>
    <dgm:pt modelId="{487BA511-DC54-4917-BED6-4B258EE75F6E}" type="pres">
      <dgm:prSet presAssocID="{6CDABF10-576F-4693-84A3-5D85CB7A9D3B}" presName="parenttext" presStyleLbl="revTx" presStyleIdx="3" presStyleCnt="5">
        <dgm:presLayoutVars>
          <dgm:chMax/>
          <dgm:chPref val="2"/>
          <dgm:bulletEnabled val="1"/>
        </dgm:presLayoutVars>
      </dgm:prSet>
      <dgm:spPr/>
    </dgm:pt>
    <dgm:pt modelId="{A5AFFDF3-F2CA-4A90-BC08-9286C7A7ECBD}" type="pres">
      <dgm:prSet presAssocID="{6CDABF10-576F-4693-84A3-5D85CB7A9D3B}" presName="composite" presStyleCnt="0"/>
      <dgm:spPr/>
    </dgm:pt>
    <dgm:pt modelId="{DE88C4BA-3A13-4A78-A9F5-10AF8FB6CE11}" type="pres">
      <dgm:prSet presAssocID="{6CDABF10-576F-4693-84A3-5D85CB7A9D3B}" presName="chevron1" presStyleLbl="alignNode1" presStyleIdx="21" presStyleCnt="35"/>
      <dgm:spPr/>
    </dgm:pt>
    <dgm:pt modelId="{D7037578-83CA-4B91-8F27-88FE2DB7F858}" type="pres">
      <dgm:prSet presAssocID="{6CDABF10-576F-4693-84A3-5D85CB7A9D3B}" presName="chevron2" presStyleLbl="alignNode1" presStyleIdx="22" presStyleCnt="35"/>
      <dgm:spPr/>
    </dgm:pt>
    <dgm:pt modelId="{2E89F25A-4FBE-4A39-8BD8-01A967B9024A}" type="pres">
      <dgm:prSet presAssocID="{6CDABF10-576F-4693-84A3-5D85CB7A9D3B}" presName="chevron3" presStyleLbl="alignNode1" presStyleIdx="23" presStyleCnt="35"/>
      <dgm:spPr/>
    </dgm:pt>
    <dgm:pt modelId="{C8E7C1A7-2F09-4322-9325-887E22084C34}" type="pres">
      <dgm:prSet presAssocID="{6CDABF10-576F-4693-84A3-5D85CB7A9D3B}" presName="chevron4" presStyleLbl="alignNode1" presStyleIdx="24" presStyleCnt="35"/>
      <dgm:spPr/>
    </dgm:pt>
    <dgm:pt modelId="{3392D4CB-A7DF-458A-950B-0FA5822802F0}" type="pres">
      <dgm:prSet presAssocID="{6CDABF10-576F-4693-84A3-5D85CB7A9D3B}" presName="chevron5" presStyleLbl="alignNode1" presStyleIdx="25" presStyleCnt="35"/>
      <dgm:spPr/>
    </dgm:pt>
    <dgm:pt modelId="{AFAA34E2-FD9E-458D-9663-8D3224B6AD5A}" type="pres">
      <dgm:prSet presAssocID="{6CDABF10-576F-4693-84A3-5D85CB7A9D3B}" presName="chevron6" presStyleLbl="alignNode1" presStyleIdx="26" presStyleCnt="35"/>
      <dgm:spPr/>
    </dgm:pt>
    <dgm:pt modelId="{20AEA58A-78C8-4AF9-8B60-879233127B40}" type="pres">
      <dgm:prSet presAssocID="{6CDABF10-576F-4693-84A3-5D85CB7A9D3B}" presName="chevron7" presStyleLbl="alignNode1" presStyleIdx="27" presStyleCnt="35"/>
      <dgm:spPr/>
    </dgm:pt>
    <dgm:pt modelId="{CA6A49EB-50CE-4222-B0B2-AC4870E0CFCE}" type="pres">
      <dgm:prSet presAssocID="{6CDABF10-576F-4693-84A3-5D85CB7A9D3B}" presName="childtext" presStyleLbl="solidFgAcc1" presStyleIdx="3" presStyleCnt="5">
        <dgm:presLayoutVars>
          <dgm:chMax/>
          <dgm:chPref val="0"/>
          <dgm:bulletEnabled val="1"/>
        </dgm:presLayoutVars>
      </dgm:prSet>
      <dgm:spPr/>
    </dgm:pt>
    <dgm:pt modelId="{DE78C085-F4E8-4F2B-8405-DB0813CDCE3B}" type="pres">
      <dgm:prSet presAssocID="{C6C97B30-E4A3-45C1-B79B-0314835FC610}" presName="sibTrans" presStyleCnt="0"/>
      <dgm:spPr/>
    </dgm:pt>
    <dgm:pt modelId="{3CE37127-1F50-45F4-B807-01969EBEE863}" type="pres">
      <dgm:prSet presAssocID="{7325AFF0-2E05-4562-A84B-B3E92D1B5E4A}" presName="parenttextcomposite" presStyleCnt="0"/>
      <dgm:spPr/>
    </dgm:pt>
    <dgm:pt modelId="{B6C96042-2438-4085-B603-4BAC7E0BF6D8}" type="pres">
      <dgm:prSet presAssocID="{7325AFF0-2E05-4562-A84B-B3E92D1B5E4A}" presName="parenttext" presStyleLbl="revTx" presStyleIdx="4" presStyleCnt="5">
        <dgm:presLayoutVars>
          <dgm:chMax/>
          <dgm:chPref val="2"/>
          <dgm:bulletEnabled val="1"/>
        </dgm:presLayoutVars>
      </dgm:prSet>
      <dgm:spPr/>
    </dgm:pt>
    <dgm:pt modelId="{8B0C43B9-B062-4C1B-954E-20A5F24E4D34}" type="pres">
      <dgm:prSet presAssocID="{7325AFF0-2E05-4562-A84B-B3E92D1B5E4A}" presName="composite" presStyleCnt="0"/>
      <dgm:spPr/>
    </dgm:pt>
    <dgm:pt modelId="{FB742D01-2C97-4CC4-90C4-61A366A8D93B}" type="pres">
      <dgm:prSet presAssocID="{7325AFF0-2E05-4562-A84B-B3E92D1B5E4A}" presName="chevron1" presStyleLbl="alignNode1" presStyleIdx="28" presStyleCnt="35"/>
      <dgm:spPr/>
    </dgm:pt>
    <dgm:pt modelId="{C3B005BD-9443-4C34-8C3C-C0FBEE97252E}" type="pres">
      <dgm:prSet presAssocID="{7325AFF0-2E05-4562-A84B-B3E92D1B5E4A}" presName="chevron2" presStyleLbl="alignNode1" presStyleIdx="29" presStyleCnt="35"/>
      <dgm:spPr/>
    </dgm:pt>
    <dgm:pt modelId="{2876FB92-A5F9-4790-8D17-ECA596827A4A}" type="pres">
      <dgm:prSet presAssocID="{7325AFF0-2E05-4562-A84B-B3E92D1B5E4A}" presName="chevron3" presStyleLbl="alignNode1" presStyleIdx="30" presStyleCnt="35"/>
      <dgm:spPr/>
    </dgm:pt>
    <dgm:pt modelId="{578E0192-2C2B-4EAF-9CAC-1D810BC1ECDD}" type="pres">
      <dgm:prSet presAssocID="{7325AFF0-2E05-4562-A84B-B3E92D1B5E4A}" presName="chevron4" presStyleLbl="alignNode1" presStyleIdx="31" presStyleCnt="35"/>
      <dgm:spPr/>
    </dgm:pt>
    <dgm:pt modelId="{FB7F2155-08CB-40F7-B81A-2C413F8DFF79}" type="pres">
      <dgm:prSet presAssocID="{7325AFF0-2E05-4562-A84B-B3E92D1B5E4A}" presName="chevron5" presStyleLbl="alignNode1" presStyleIdx="32" presStyleCnt="35"/>
      <dgm:spPr/>
    </dgm:pt>
    <dgm:pt modelId="{2E634F8B-2232-4D9A-B445-D93F4B3A820D}" type="pres">
      <dgm:prSet presAssocID="{7325AFF0-2E05-4562-A84B-B3E92D1B5E4A}" presName="chevron6" presStyleLbl="alignNode1" presStyleIdx="33" presStyleCnt="35"/>
      <dgm:spPr/>
    </dgm:pt>
    <dgm:pt modelId="{4377359C-C832-40DA-9353-A5E1AF0B446A}" type="pres">
      <dgm:prSet presAssocID="{7325AFF0-2E05-4562-A84B-B3E92D1B5E4A}" presName="chevron7" presStyleLbl="alignNode1" presStyleIdx="34" presStyleCnt="35"/>
      <dgm:spPr/>
    </dgm:pt>
    <dgm:pt modelId="{B272D2DD-6571-4386-B5FB-9D28306988DF}" type="pres">
      <dgm:prSet presAssocID="{7325AFF0-2E05-4562-A84B-B3E92D1B5E4A}" presName="childtext" presStyleLbl="solidFgAcc1" presStyleIdx="4" presStyleCnt="5">
        <dgm:presLayoutVars>
          <dgm:chMax/>
          <dgm:chPref val="0"/>
          <dgm:bulletEnabled val="1"/>
        </dgm:presLayoutVars>
      </dgm:prSet>
      <dgm:spPr/>
    </dgm:pt>
  </dgm:ptLst>
  <dgm:cxnLst>
    <dgm:cxn modelId="{B184C911-FA73-444E-8DE4-1741DD998C3A}" type="presOf" srcId="{F91E08FD-252E-4D76-989B-07C6948CD48B}" destId="{75B42198-5734-4ED6-8E67-DB67B423CCF8}" srcOrd="0" destOrd="0" presId="urn:microsoft.com/office/officeart/2008/layout/VerticalAccentList"/>
    <dgm:cxn modelId="{BDFD6030-FB60-480D-849D-490F04461002}" type="presOf" srcId="{13DE21CA-8A1E-48DA-9958-A9BADB12D4F5}" destId="{A912E1EB-E503-4474-BA3A-50B1A3540771}" srcOrd="0" destOrd="0" presId="urn:microsoft.com/office/officeart/2008/layout/VerticalAccentList"/>
    <dgm:cxn modelId="{273FBF43-1F57-4AE6-B86F-8EBD2021076E}" srcId="{13DE21CA-8A1E-48DA-9958-A9BADB12D4F5}" destId="{3B3B6336-F06D-45AA-8CEF-CBD8D64F0049}" srcOrd="0" destOrd="0" parTransId="{08C15E04-4357-4BC3-8B3B-92EE21C552D6}" sibTransId="{C326193E-CD01-4669-8E51-E4A9F555E0B2}"/>
    <dgm:cxn modelId="{DA5D0B44-8C49-4777-A2AC-25BC4FCC0BE2}" type="presOf" srcId="{6CDABF10-576F-4693-84A3-5D85CB7A9D3B}" destId="{487BA511-DC54-4917-BED6-4B258EE75F6E}" srcOrd="0" destOrd="0" presId="urn:microsoft.com/office/officeart/2008/layout/VerticalAccentList"/>
    <dgm:cxn modelId="{55027566-62FB-4092-987F-0DC29A9681FC}" srcId="{63AE75A4-C66E-40CE-8AC7-84A01F3C63CA}" destId="{7325AFF0-2E05-4562-A84B-B3E92D1B5E4A}" srcOrd="4" destOrd="0" parTransId="{B74BDCB4-4BE9-4849-8C21-E3A37638E4EA}" sibTransId="{6669A8F8-68E3-4775-9673-45AD94EAB4EC}"/>
    <dgm:cxn modelId="{651B507B-1E0A-417E-B68E-0752027BCA82}" type="presOf" srcId="{7325AFF0-2E05-4562-A84B-B3E92D1B5E4A}" destId="{B6C96042-2438-4085-B603-4BAC7E0BF6D8}" srcOrd="0" destOrd="0" presId="urn:microsoft.com/office/officeart/2008/layout/VerticalAccentList"/>
    <dgm:cxn modelId="{CEA07D7D-6D27-4858-820B-0A9108F40F71}" type="presOf" srcId="{651F1C6F-7715-4325-8AC4-4DF5D0C34D61}" destId="{56C1C8C5-CB98-4544-A7BA-59606EE39750}" srcOrd="0" destOrd="0" presId="urn:microsoft.com/office/officeart/2008/layout/VerticalAccentList"/>
    <dgm:cxn modelId="{8EA07786-5BD1-4023-BDB7-AAD4FF83AE4E}" srcId="{651F1C6F-7715-4325-8AC4-4DF5D0C34D61}" destId="{2115E19D-338D-4494-ABD0-39C7E899DEA7}" srcOrd="0" destOrd="0" parTransId="{F0D88361-48AD-4D92-8D7F-19790007895C}" sibTransId="{43451E5B-D831-4869-9835-B0099DE35902}"/>
    <dgm:cxn modelId="{CF5B8F99-768A-43EE-AD71-CC4C3E6BEAE1}" type="presOf" srcId="{2115E19D-338D-4494-ABD0-39C7E899DEA7}" destId="{7B4C6F4F-3748-42FA-B6D3-ACB7DFED4A2B}" srcOrd="0" destOrd="0" presId="urn:microsoft.com/office/officeart/2008/layout/VerticalAccentList"/>
    <dgm:cxn modelId="{94AAB899-0F19-49B1-867C-6814175C85BE}" type="presOf" srcId="{3B3B6336-F06D-45AA-8CEF-CBD8D64F0049}" destId="{B9FF31D3-9ADF-4E74-BFDC-980F8AA90F7D}" srcOrd="0" destOrd="0" presId="urn:microsoft.com/office/officeart/2008/layout/VerticalAccentList"/>
    <dgm:cxn modelId="{529BA19B-F23F-45C3-ACCF-81BA7C6F2880}" srcId="{63AE75A4-C66E-40CE-8AC7-84A01F3C63CA}" destId="{651F1C6F-7715-4325-8AC4-4DF5D0C34D61}" srcOrd="1" destOrd="0" parTransId="{3DA913B9-2E27-4651-AB25-3F2E519657BB}" sibTransId="{37F8E069-8448-442D-83A0-C1F693C3D643}"/>
    <dgm:cxn modelId="{6761BEA4-B361-42E4-A145-76ECDC1F6407}" srcId="{36E6D7BC-96BF-4B9C-B6BB-127820AA78A0}" destId="{F91E08FD-252E-4D76-989B-07C6948CD48B}" srcOrd="0" destOrd="0" parTransId="{FD748490-A19E-4FD9-8AB6-DC2E88B79ECB}" sibTransId="{1E330D13-A701-46B2-A88D-DF08F8C09171}"/>
    <dgm:cxn modelId="{015EAFAD-6C02-47D8-A2BD-C9098343986A}" srcId="{63AE75A4-C66E-40CE-8AC7-84A01F3C63CA}" destId="{6CDABF10-576F-4693-84A3-5D85CB7A9D3B}" srcOrd="3" destOrd="0" parTransId="{11225839-DF7B-4096-BC04-A490D5EB7895}" sibTransId="{C6C97B30-E4A3-45C1-B79B-0314835FC610}"/>
    <dgm:cxn modelId="{8B0164B7-73F0-48F8-A83F-68197032A12D}" type="presOf" srcId="{36E6D7BC-96BF-4B9C-B6BB-127820AA78A0}" destId="{3BBDE0DA-D18A-4356-A2AB-99DE84321169}" srcOrd="0" destOrd="0" presId="urn:microsoft.com/office/officeart/2008/layout/VerticalAccentList"/>
    <dgm:cxn modelId="{97756ABC-4949-481F-98AF-D2A68B411AE7}" srcId="{63AE75A4-C66E-40CE-8AC7-84A01F3C63CA}" destId="{36E6D7BC-96BF-4B9C-B6BB-127820AA78A0}" srcOrd="0" destOrd="0" parTransId="{7839ACF5-3C42-41A2-BBC4-CFB1D3F9250C}" sibTransId="{C2478CBA-816C-42D5-9EF5-4973D3F11777}"/>
    <dgm:cxn modelId="{F1149DBC-12FC-4A99-9CBD-093BF57ED49F}" srcId="{63AE75A4-C66E-40CE-8AC7-84A01F3C63CA}" destId="{13DE21CA-8A1E-48DA-9958-A9BADB12D4F5}" srcOrd="2" destOrd="0" parTransId="{9B7A8808-14B2-4B90-8D49-FB2ED72FD5BF}" sibTransId="{E0A1B307-0CF4-4704-ACB5-E095B70FF277}"/>
    <dgm:cxn modelId="{5C46B2D0-EB11-45D1-AFD8-1D0D4D16E70F}" srcId="{6CDABF10-576F-4693-84A3-5D85CB7A9D3B}" destId="{9FC5F7C6-48EC-41EB-8607-777643D022DB}" srcOrd="0" destOrd="0" parTransId="{2A3645E1-E7EF-42D6-826B-E86C3F2D3B89}" sibTransId="{1A53C7F1-053B-4A77-BB94-1103C171F697}"/>
    <dgm:cxn modelId="{7A2CA8E0-753A-423C-8232-31EB440A1B26}" srcId="{7325AFF0-2E05-4562-A84B-B3E92D1B5E4A}" destId="{DF3608D3-0561-429D-B5C4-9F8B7772DA93}" srcOrd="0" destOrd="0" parTransId="{A602A986-BF95-4146-BE38-5061AC7BA72C}" sibTransId="{2120A5B6-E880-4776-A761-959EF3CBF8AE}"/>
    <dgm:cxn modelId="{A2D443E6-6618-41B7-9FF0-C162EA3E0FC4}" type="presOf" srcId="{9FC5F7C6-48EC-41EB-8607-777643D022DB}" destId="{CA6A49EB-50CE-4222-B0B2-AC4870E0CFCE}" srcOrd="0" destOrd="0" presId="urn:microsoft.com/office/officeart/2008/layout/VerticalAccentList"/>
    <dgm:cxn modelId="{4F7543EB-A38F-4BFE-B223-A7E00F4DA717}" type="presOf" srcId="{63AE75A4-C66E-40CE-8AC7-84A01F3C63CA}" destId="{75D6853B-5983-49F1-8E28-6BDBC79DC1BB}" srcOrd="0" destOrd="0" presId="urn:microsoft.com/office/officeart/2008/layout/VerticalAccentList"/>
    <dgm:cxn modelId="{36C55EFF-6B2F-4550-821C-5AF21F061051}" type="presOf" srcId="{DF3608D3-0561-429D-B5C4-9F8B7772DA93}" destId="{B272D2DD-6571-4386-B5FB-9D28306988DF}" srcOrd="0" destOrd="0" presId="urn:microsoft.com/office/officeart/2008/layout/VerticalAccentList"/>
    <dgm:cxn modelId="{2BD2216F-E301-4134-AE1C-340A93D3971C}" type="presParOf" srcId="{75D6853B-5983-49F1-8E28-6BDBC79DC1BB}" destId="{4140F869-E710-44EC-BD3C-706D3AD32B05}" srcOrd="0" destOrd="0" presId="urn:microsoft.com/office/officeart/2008/layout/VerticalAccentList"/>
    <dgm:cxn modelId="{2F086EBB-BB30-444C-BE0E-5D7710D610E5}" type="presParOf" srcId="{4140F869-E710-44EC-BD3C-706D3AD32B05}" destId="{3BBDE0DA-D18A-4356-A2AB-99DE84321169}" srcOrd="0" destOrd="0" presId="urn:microsoft.com/office/officeart/2008/layout/VerticalAccentList"/>
    <dgm:cxn modelId="{29F88318-3DFB-4646-91B1-C711A1302EB2}" type="presParOf" srcId="{75D6853B-5983-49F1-8E28-6BDBC79DC1BB}" destId="{4C2DE51F-08DE-4E48-9AD9-990A8691F9A6}" srcOrd="1" destOrd="0" presId="urn:microsoft.com/office/officeart/2008/layout/VerticalAccentList"/>
    <dgm:cxn modelId="{8406C149-A7AA-450E-B40A-C236FD65FED9}" type="presParOf" srcId="{4C2DE51F-08DE-4E48-9AD9-990A8691F9A6}" destId="{CC0BC2B2-E424-48BF-A230-3F2079AAFB13}" srcOrd="0" destOrd="0" presId="urn:microsoft.com/office/officeart/2008/layout/VerticalAccentList"/>
    <dgm:cxn modelId="{3DA10E15-84D8-46E3-9524-F0AB6CB5A7BC}" type="presParOf" srcId="{4C2DE51F-08DE-4E48-9AD9-990A8691F9A6}" destId="{835878B8-A448-4C01-B653-90B9C68B07B5}" srcOrd="1" destOrd="0" presId="urn:microsoft.com/office/officeart/2008/layout/VerticalAccentList"/>
    <dgm:cxn modelId="{3898F754-CD96-4EE4-B6A8-C6B427F88EAA}" type="presParOf" srcId="{4C2DE51F-08DE-4E48-9AD9-990A8691F9A6}" destId="{B4C36AE6-DD0F-415D-9908-C99F78C0C672}" srcOrd="2" destOrd="0" presId="urn:microsoft.com/office/officeart/2008/layout/VerticalAccentList"/>
    <dgm:cxn modelId="{6808E655-B058-4596-AA78-CDD0B0152074}" type="presParOf" srcId="{4C2DE51F-08DE-4E48-9AD9-990A8691F9A6}" destId="{B5EF50DE-F0C7-45FD-BA87-250A8E2038B1}" srcOrd="3" destOrd="0" presId="urn:microsoft.com/office/officeart/2008/layout/VerticalAccentList"/>
    <dgm:cxn modelId="{1AF0D431-6F01-40BD-B36D-C4A9CAC4156E}" type="presParOf" srcId="{4C2DE51F-08DE-4E48-9AD9-990A8691F9A6}" destId="{4537A6D3-6FE6-4A06-B687-CA9CD79BB47B}" srcOrd="4" destOrd="0" presId="urn:microsoft.com/office/officeart/2008/layout/VerticalAccentList"/>
    <dgm:cxn modelId="{730611E5-0148-4E3D-8F8D-59EFE80A103E}" type="presParOf" srcId="{4C2DE51F-08DE-4E48-9AD9-990A8691F9A6}" destId="{32E581D5-69FC-4415-9C2B-2252919223B9}" srcOrd="5" destOrd="0" presId="urn:microsoft.com/office/officeart/2008/layout/VerticalAccentList"/>
    <dgm:cxn modelId="{22A99F66-858C-41DD-94D4-75D94E8F106D}" type="presParOf" srcId="{4C2DE51F-08DE-4E48-9AD9-990A8691F9A6}" destId="{ACE24D0A-C066-482C-AEF2-12C32975A425}" srcOrd="6" destOrd="0" presId="urn:microsoft.com/office/officeart/2008/layout/VerticalAccentList"/>
    <dgm:cxn modelId="{C2F6C981-C847-409B-BB69-796777804B1F}" type="presParOf" srcId="{4C2DE51F-08DE-4E48-9AD9-990A8691F9A6}" destId="{75B42198-5734-4ED6-8E67-DB67B423CCF8}" srcOrd="7" destOrd="0" presId="urn:microsoft.com/office/officeart/2008/layout/VerticalAccentList"/>
    <dgm:cxn modelId="{5C4B1C8D-E3B3-4E7E-A635-0B4E3455C5FB}" type="presParOf" srcId="{75D6853B-5983-49F1-8E28-6BDBC79DC1BB}" destId="{6E42DEE8-FD66-45DE-9B6B-FA2988E567C4}" srcOrd="2" destOrd="0" presId="urn:microsoft.com/office/officeart/2008/layout/VerticalAccentList"/>
    <dgm:cxn modelId="{BF6F71FB-E137-468E-8D7A-444768B65B8D}" type="presParOf" srcId="{75D6853B-5983-49F1-8E28-6BDBC79DC1BB}" destId="{B451E8E5-5170-4D28-A606-C89B69ADE5FD}" srcOrd="3" destOrd="0" presId="urn:microsoft.com/office/officeart/2008/layout/VerticalAccentList"/>
    <dgm:cxn modelId="{89C1DACB-3841-4F4E-9F2A-5F121FBDCC6F}" type="presParOf" srcId="{B451E8E5-5170-4D28-A606-C89B69ADE5FD}" destId="{56C1C8C5-CB98-4544-A7BA-59606EE39750}" srcOrd="0" destOrd="0" presId="urn:microsoft.com/office/officeart/2008/layout/VerticalAccentList"/>
    <dgm:cxn modelId="{DB4CF34E-38DE-4229-9339-0AB435560215}" type="presParOf" srcId="{75D6853B-5983-49F1-8E28-6BDBC79DC1BB}" destId="{36C61BF6-661E-4DF0-BE86-41E2D00F74AC}" srcOrd="4" destOrd="0" presId="urn:microsoft.com/office/officeart/2008/layout/VerticalAccentList"/>
    <dgm:cxn modelId="{73BB3318-92D7-4D9C-AF32-1EBEC32C518B}" type="presParOf" srcId="{36C61BF6-661E-4DF0-BE86-41E2D00F74AC}" destId="{0CE43EDA-1BC2-4FA1-B798-6E1B7926A0DC}" srcOrd="0" destOrd="0" presId="urn:microsoft.com/office/officeart/2008/layout/VerticalAccentList"/>
    <dgm:cxn modelId="{88B83DD6-FFE5-4816-87D5-A61C7C2246F4}" type="presParOf" srcId="{36C61BF6-661E-4DF0-BE86-41E2D00F74AC}" destId="{6F712645-A1F0-431D-A4E1-2885DC23419B}" srcOrd="1" destOrd="0" presId="urn:microsoft.com/office/officeart/2008/layout/VerticalAccentList"/>
    <dgm:cxn modelId="{356D6E77-99C4-43A4-85EA-F4EFE62B4C90}" type="presParOf" srcId="{36C61BF6-661E-4DF0-BE86-41E2D00F74AC}" destId="{DC6753FF-8F34-49AC-B446-BFE9903B23CC}" srcOrd="2" destOrd="0" presId="urn:microsoft.com/office/officeart/2008/layout/VerticalAccentList"/>
    <dgm:cxn modelId="{8DD2FBBF-A707-4EC7-A51D-74BD5D176BD5}" type="presParOf" srcId="{36C61BF6-661E-4DF0-BE86-41E2D00F74AC}" destId="{4E41877C-2C33-4145-96BF-50241C30286D}" srcOrd="3" destOrd="0" presId="urn:microsoft.com/office/officeart/2008/layout/VerticalAccentList"/>
    <dgm:cxn modelId="{33C1CE32-43B6-4A94-939D-A7CD038CDCFA}" type="presParOf" srcId="{36C61BF6-661E-4DF0-BE86-41E2D00F74AC}" destId="{D63583CF-432B-4998-8BE6-7C5A272F7B2D}" srcOrd="4" destOrd="0" presId="urn:microsoft.com/office/officeart/2008/layout/VerticalAccentList"/>
    <dgm:cxn modelId="{E58889DA-196A-4C3B-B467-FC88A6FC8378}" type="presParOf" srcId="{36C61BF6-661E-4DF0-BE86-41E2D00F74AC}" destId="{9B25754B-8BC6-4A76-BB59-F77DCF0E3182}" srcOrd="5" destOrd="0" presId="urn:microsoft.com/office/officeart/2008/layout/VerticalAccentList"/>
    <dgm:cxn modelId="{2B15865F-6FDF-42C1-86AA-CBACCB85996B}" type="presParOf" srcId="{36C61BF6-661E-4DF0-BE86-41E2D00F74AC}" destId="{AC690157-34EF-47DD-BC88-C0B4B4A34653}" srcOrd="6" destOrd="0" presId="urn:microsoft.com/office/officeart/2008/layout/VerticalAccentList"/>
    <dgm:cxn modelId="{EFF239E4-620A-49A9-A00F-EBED85E669AB}" type="presParOf" srcId="{36C61BF6-661E-4DF0-BE86-41E2D00F74AC}" destId="{7B4C6F4F-3748-42FA-B6D3-ACB7DFED4A2B}" srcOrd="7" destOrd="0" presId="urn:microsoft.com/office/officeart/2008/layout/VerticalAccentList"/>
    <dgm:cxn modelId="{33ABE1D5-B165-470F-ADB4-21838E2BC477}" type="presParOf" srcId="{75D6853B-5983-49F1-8E28-6BDBC79DC1BB}" destId="{4CC80CA3-073A-488F-B6B7-670D90293409}" srcOrd="5" destOrd="0" presId="urn:microsoft.com/office/officeart/2008/layout/VerticalAccentList"/>
    <dgm:cxn modelId="{C40FC039-3C27-49BA-B7EE-CC564BEBECA2}" type="presParOf" srcId="{75D6853B-5983-49F1-8E28-6BDBC79DC1BB}" destId="{A84F59DB-9CD1-479E-A27E-3481D27DA417}" srcOrd="6" destOrd="0" presId="urn:microsoft.com/office/officeart/2008/layout/VerticalAccentList"/>
    <dgm:cxn modelId="{63823BBD-639A-4613-8571-BA7DCF8AEEB0}" type="presParOf" srcId="{A84F59DB-9CD1-479E-A27E-3481D27DA417}" destId="{A912E1EB-E503-4474-BA3A-50B1A3540771}" srcOrd="0" destOrd="0" presId="urn:microsoft.com/office/officeart/2008/layout/VerticalAccentList"/>
    <dgm:cxn modelId="{B665ED0D-133C-4161-8D32-9AC0D9CA49B9}" type="presParOf" srcId="{75D6853B-5983-49F1-8E28-6BDBC79DC1BB}" destId="{035B289B-6B2C-4DC2-B355-7BAA0600029A}" srcOrd="7" destOrd="0" presId="urn:microsoft.com/office/officeart/2008/layout/VerticalAccentList"/>
    <dgm:cxn modelId="{2708FBA1-219E-4BE4-89EC-CD5BA2FEC805}" type="presParOf" srcId="{035B289B-6B2C-4DC2-B355-7BAA0600029A}" destId="{7DCEC218-43E2-48BE-90E3-35E4CAD35F7C}" srcOrd="0" destOrd="0" presId="urn:microsoft.com/office/officeart/2008/layout/VerticalAccentList"/>
    <dgm:cxn modelId="{6422CD0C-4707-443D-BA8D-68584C3E0F1B}" type="presParOf" srcId="{035B289B-6B2C-4DC2-B355-7BAA0600029A}" destId="{375A2561-B617-4A76-8B82-97E822B10719}" srcOrd="1" destOrd="0" presId="urn:microsoft.com/office/officeart/2008/layout/VerticalAccentList"/>
    <dgm:cxn modelId="{7A3BF5C1-63E3-4847-BD37-E7DCAE3E670E}" type="presParOf" srcId="{035B289B-6B2C-4DC2-B355-7BAA0600029A}" destId="{A5DBA487-918D-41BA-AAC6-C7A9A77E1EF8}" srcOrd="2" destOrd="0" presId="urn:microsoft.com/office/officeart/2008/layout/VerticalAccentList"/>
    <dgm:cxn modelId="{B78A7DA4-24A0-46CD-A705-ECC46DA9EA25}" type="presParOf" srcId="{035B289B-6B2C-4DC2-B355-7BAA0600029A}" destId="{84B7B997-6BEF-4232-8E30-DB68252A8FC0}" srcOrd="3" destOrd="0" presId="urn:microsoft.com/office/officeart/2008/layout/VerticalAccentList"/>
    <dgm:cxn modelId="{0EEC245F-40CC-4971-9C75-78774B43D2B6}" type="presParOf" srcId="{035B289B-6B2C-4DC2-B355-7BAA0600029A}" destId="{1C50ECEB-037B-494E-A359-B4F04DEA3866}" srcOrd="4" destOrd="0" presId="urn:microsoft.com/office/officeart/2008/layout/VerticalAccentList"/>
    <dgm:cxn modelId="{2E6F6A03-05A6-4AAD-91AD-BD656C861D60}" type="presParOf" srcId="{035B289B-6B2C-4DC2-B355-7BAA0600029A}" destId="{CD79EF46-6741-4429-AD61-E1EF28B9F26F}" srcOrd="5" destOrd="0" presId="urn:microsoft.com/office/officeart/2008/layout/VerticalAccentList"/>
    <dgm:cxn modelId="{6326A1D1-8937-4452-BA92-523E8688F1B7}" type="presParOf" srcId="{035B289B-6B2C-4DC2-B355-7BAA0600029A}" destId="{D726E055-6ACD-475C-89F2-1C3FD04B2854}" srcOrd="6" destOrd="0" presId="urn:microsoft.com/office/officeart/2008/layout/VerticalAccentList"/>
    <dgm:cxn modelId="{105BBE2B-C221-4286-9170-8314BE3A0F98}" type="presParOf" srcId="{035B289B-6B2C-4DC2-B355-7BAA0600029A}" destId="{B9FF31D3-9ADF-4E74-BFDC-980F8AA90F7D}" srcOrd="7" destOrd="0" presId="urn:microsoft.com/office/officeart/2008/layout/VerticalAccentList"/>
    <dgm:cxn modelId="{1039E87C-E981-4611-B5D1-B2D92DB99CE9}" type="presParOf" srcId="{75D6853B-5983-49F1-8E28-6BDBC79DC1BB}" destId="{54902179-49F2-40C7-B5E2-71499BA061B8}" srcOrd="8" destOrd="0" presId="urn:microsoft.com/office/officeart/2008/layout/VerticalAccentList"/>
    <dgm:cxn modelId="{D612E373-02F0-4483-97D5-D7449FB21CFD}" type="presParOf" srcId="{75D6853B-5983-49F1-8E28-6BDBC79DC1BB}" destId="{F6FF60D2-21AD-43B5-8EA1-9CCA707F4B52}" srcOrd="9" destOrd="0" presId="urn:microsoft.com/office/officeart/2008/layout/VerticalAccentList"/>
    <dgm:cxn modelId="{E119E16A-04B4-4945-BF01-1D3312138E3D}" type="presParOf" srcId="{F6FF60D2-21AD-43B5-8EA1-9CCA707F4B52}" destId="{487BA511-DC54-4917-BED6-4B258EE75F6E}" srcOrd="0" destOrd="0" presId="urn:microsoft.com/office/officeart/2008/layout/VerticalAccentList"/>
    <dgm:cxn modelId="{0190F4DC-723C-4387-A668-84123A8CDF12}" type="presParOf" srcId="{75D6853B-5983-49F1-8E28-6BDBC79DC1BB}" destId="{A5AFFDF3-F2CA-4A90-BC08-9286C7A7ECBD}" srcOrd="10" destOrd="0" presId="urn:microsoft.com/office/officeart/2008/layout/VerticalAccentList"/>
    <dgm:cxn modelId="{862B1637-7CD4-4213-ACD5-EB762576335E}" type="presParOf" srcId="{A5AFFDF3-F2CA-4A90-BC08-9286C7A7ECBD}" destId="{DE88C4BA-3A13-4A78-A9F5-10AF8FB6CE11}" srcOrd="0" destOrd="0" presId="urn:microsoft.com/office/officeart/2008/layout/VerticalAccentList"/>
    <dgm:cxn modelId="{FD6929E8-2705-4B85-BC6E-D8B408048DED}" type="presParOf" srcId="{A5AFFDF3-F2CA-4A90-BC08-9286C7A7ECBD}" destId="{D7037578-83CA-4B91-8F27-88FE2DB7F858}" srcOrd="1" destOrd="0" presId="urn:microsoft.com/office/officeart/2008/layout/VerticalAccentList"/>
    <dgm:cxn modelId="{14446103-D3C8-4827-8CE7-83739E8A0D0C}" type="presParOf" srcId="{A5AFFDF3-F2CA-4A90-BC08-9286C7A7ECBD}" destId="{2E89F25A-4FBE-4A39-8BD8-01A967B9024A}" srcOrd="2" destOrd="0" presId="urn:microsoft.com/office/officeart/2008/layout/VerticalAccentList"/>
    <dgm:cxn modelId="{C14605F5-2F87-4AC4-8CE7-51217FC602F7}" type="presParOf" srcId="{A5AFFDF3-F2CA-4A90-BC08-9286C7A7ECBD}" destId="{C8E7C1A7-2F09-4322-9325-887E22084C34}" srcOrd="3" destOrd="0" presId="urn:microsoft.com/office/officeart/2008/layout/VerticalAccentList"/>
    <dgm:cxn modelId="{2E551D31-EF63-40D4-A4A7-2768A3C6AAA2}" type="presParOf" srcId="{A5AFFDF3-F2CA-4A90-BC08-9286C7A7ECBD}" destId="{3392D4CB-A7DF-458A-950B-0FA5822802F0}" srcOrd="4" destOrd="0" presId="urn:microsoft.com/office/officeart/2008/layout/VerticalAccentList"/>
    <dgm:cxn modelId="{401BF9D7-EAD4-4BBA-BA83-C6D21B76A5F6}" type="presParOf" srcId="{A5AFFDF3-F2CA-4A90-BC08-9286C7A7ECBD}" destId="{AFAA34E2-FD9E-458D-9663-8D3224B6AD5A}" srcOrd="5" destOrd="0" presId="urn:microsoft.com/office/officeart/2008/layout/VerticalAccentList"/>
    <dgm:cxn modelId="{544C6E7F-68B3-4623-AD79-EADA12F06446}" type="presParOf" srcId="{A5AFFDF3-F2CA-4A90-BC08-9286C7A7ECBD}" destId="{20AEA58A-78C8-4AF9-8B60-879233127B40}" srcOrd="6" destOrd="0" presId="urn:microsoft.com/office/officeart/2008/layout/VerticalAccentList"/>
    <dgm:cxn modelId="{9F22F95B-2F35-426D-9E28-CFFF133D936B}" type="presParOf" srcId="{A5AFFDF3-F2CA-4A90-BC08-9286C7A7ECBD}" destId="{CA6A49EB-50CE-4222-B0B2-AC4870E0CFCE}" srcOrd="7" destOrd="0" presId="urn:microsoft.com/office/officeart/2008/layout/VerticalAccentList"/>
    <dgm:cxn modelId="{A8BEE484-2FE2-46D8-8FCF-80619F860EFD}" type="presParOf" srcId="{75D6853B-5983-49F1-8E28-6BDBC79DC1BB}" destId="{DE78C085-F4E8-4F2B-8405-DB0813CDCE3B}" srcOrd="11" destOrd="0" presId="urn:microsoft.com/office/officeart/2008/layout/VerticalAccentList"/>
    <dgm:cxn modelId="{C863A783-193E-4ED5-96EE-E2499EC20E7A}" type="presParOf" srcId="{75D6853B-5983-49F1-8E28-6BDBC79DC1BB}" destId="{3CE37127-1F50-45F4-B807-01969EBEE863}" srcOrd="12" destOrd="0" presId="urn:microsoft.com/office/officeart/2008/layout/VerticalAccentList"/>
    <dgm:cxn modelId="{20021701-4D2B-4EBB-863F-574E3B53476B}" type="presParOf" srcId="{3CE37127-1F50-45F4-B807-01969EBEE863}" destId="{B6C96042-2438-4085-B603-4BAC7E0BF6D8}" srcOrd="0" destOrd="0" presId="urn:microsoft.com/office/officeart/2008/layout/VerticalAccentList"/>
    <dgm:cxn modelId="{10C678B7-A92B-4960-81AE-8D78B92D500B}" type="presParOf" srcId="{75D6853B-5983-49F1-8E28-6BDBC79DC1BB}" destId="{8B0C43B9-B062-4C1B-954E-20A5F24E4D34}" srcOrd="13" destOrd="0" presId="urn:microsoft.com/office/officeart/2008/layout/VerticalAccentList"/>
    <dgm:cxn modelId="{52DF62A3-05E7-40A4-A40B-234911F68550}" type="presParOf" srcId="{8B0C43B9-B062-4C1B-954E-20A5F24E4D34}" destId="{FB742D01-2C97-4CC4-90C4-61A366A8D93B}" srcOrd="0" destOrd="0" presId="urn:microsoft.com/office/officeart/2008/layout/VerticalAccentList"/>
    <dgm:cxn modelId="{8923490A-7221-4D87-90F3-F532DD93393D}" type="presParOf" srcId="{8B0C43B9-B062-4C1B-954E-20A5F24E4D34}" destId="{C3B005BD-9443-4C34-8C3C-C0FBEE97252E}" srcOrd="1" destOrd="0" presId="urn:microsoft.com/office/officeart/2008/layout/VerticalAccentList"/>
    <dgm:cxn modelId="{CC4EE8BF-5B6D-4AE2-9B2C-1ED716120400}" type="presParOf" srcId="{8B0C43B9-B062-4C1B-954E-20A5F24E4D34}" destId="{2876FB92-A5F9-4790-8D17-ECA596827A4A}" srcOrd="2" destOrd="0" presId="urn:microsoft.com/office/officeart/2008/layout/VerticalAccentList"/>
    <dgm:cxn modelId="{74CCB4AC-50C2-41EA-88B7-1B0599D41A32}" type="presParOf" srcId="{8B0C43B9-B062-4C1B-954E-20A5F24E4D34}" destId="{578E0192-2C2B-4EAF-9CAC-1D810BC1ECDD}" srcOrd="3" destOrd="0" presId="urn:microsoft.com/office/officeart/2008/layout/VerticalAccentList"/>
    <dgm:cxn modelId="{D7BAB2FE-3968-41BD-A04E-F3AB84FB3D51}" type="presParOf" srcId="{8B0C43B9-B062-4C1B-954E-20A5F24E4D34}" destId="{FB7F2155-08CB-40F7-B81A-2C413F8DFF79}" srcOrd="4" destOrd="0" presId="urn:microsoft.com/office/officeart/2008/layout/VerticalAccentList"/>
    <dgm:cxn modelId="{7BAB08BE-624D-463E-B6B6-7C37F5EBAD02}" type="presParOf" srcId="{8B0C43B9-B062-4C1B-954E-20A5F24E4D34}" destId="{2E634F8B-2232-4D9A-B445-D93F4B3A820D}" srcOrd="5" destOrd="0" presId="urn:microsoft.com/office/officeart/2008/layout/VerticalAccentList"/>
    <dgm:cxn modelId="{CB90375D-7BAA-440E-80E4-AF7800504153}" type="presParOf" srcId="{8B0C43B9-B062-4C1B-954E-20A5F24E4D34}" destId="{4377359C-C832-40DA-9353-A5E1AF0B446A}" srcOrd="6" destOrd="0" presId="urn:microsoft.com/office/officeart/2008/layout/VerticalAccentList"/>
    <dgm:cxn modelId="{EE3F8AE3-7BC1-4EA3-BBF9-D436D09D0C6A}" type="presParOf" srcId="{8B0C43B9-B062-4C1B-954E-20A5F24E4D34}" destId="{B272D2DD-6571-4386-B5FB-9D28306988DF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DE0DA-D18A-4356-A2AB-99DE84321169}">
      <dsp:nvSpPr>
        <dsp:cNvPr id="0" name=""/>
        <dsp:cNvSpPr/>
      </dsp:nvSpPr>
      <dsp:spPr>
        <a:xfrm>
          <a:off x="1411089" y="2104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104"/>
        <a:ext cx="3037879" cy="276170"/>
      </dsp:txXfrm>
    </dsp:sp>
    <dsp:sp modelId="{CC0BC2B2-E424-48BF-A230-3F2079AAFB13}">
      <dsp:nvSpPr>
        <dsp:cNvPr id="0" name=""/>
        <dsp:cNvSpPr/>
      </dsp:nvSpPr>
      <dsp:spPr>
        <a:xfrm>
          <a:off x="141108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5878B8-A448-4C01-B653-90B9C68B07B5}">
      <dsp:nvSpPr>
        <dsp:cNvPr id="0" name=""/>
        <dsp:cNvSpPr/>
      </dsp:nvSpPr>
      <dsp:spPr>
        <a:xfrm>
          <a:off x="1838080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7"/>
            <a:satOff val="791"/>
            <a:lumOff val="63"/>
            <a:alphaOff val="0"/>
          </a:schemeClr>
        </a:solidFill>
        <a:ln w="25400" cap="flat" cmpd="sng" algn="ctr">
          <a:solidFill>
            <a:schemeClr val="accent4">
              <a:hueOff val="-131317"/>
              <a:satOff val="791"/>
              <a:lumOff val="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36AE6-DD0F-415D-9908-C99F78C0C672}">
      <dsp:nvSpPr>
        <dsp:cNvPr id="0" name=""/>
        <dsp:cNvSpPr/>
      </dsp:nvSpPr>
      <dsp:spPr>
        <a:xfrm>
          <a:off x="226540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"/>
            <a:satOff val="1582"/>
            <a:lumOff val="127"/>
            <a:alphaOff val="0"/>
          </a:schemeClr>
        </a:solidFill>
        <a:ln w="25400" cap="flat" cmpd="sng" algn="ctr">
          <a:solidFill>
            <a:schemeClr val="accent4">
              <a:hueOff val="-262633"/>
              <a:satOff val="1582"/>
              <a:lumOff val="1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F50DE-F0C7-45FD-BA87-250A8E2038B1}">
      <dsp:nvSpPr>
        <dsp:cNvPr id="0" name=""/>
        <dsp:cNvSpPr/>
      </dsp:nvSpPr>
      <dsp:spPr>
        <a:xfrm>
          <a:off x="269239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"/>
            <a:satOff val="2373"/>
            <a:lumOff val="190"/>
            <a:alphaOff val="0"/>
          </a:schemeClr>
        </a:solidFill>
        <a:ln w="25400" cap="flat" cmpd="sng" algn="ctr">
          <a:solidFill>
            <a:schemeClr val="accent4">
              <a:hueOff val="-393950"/>
              <a:satOff val="2373"/>
              <a:lumOff val="1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7A6D3-6FE6-4A06-B687-CA9CD79BB47B}">
      <dsp:nvSpPr>
        <dsp:cNvPr id="0" name=""/>
        <dsp:cNvSpPr/>
      </dsp:nvSpPr>
      <dsp:spPr>
        <a:xfrm>
          <a:off x="3119727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525267"/>
            <a:satOff val="3165"/>
            <a:lumOff val="254"/>
            <a:alphaOff val="0"/>
          </a:schemeClr>
        </a:solidFill>
        <a:ln w="25400" cap="flat" cmpd="sng" algn="ctr">
          <a:solidFill>
            <a:schemeClr val="accent4">
              <a:hueOff val="-525267"/>
              <a:satOff val="3165"/>
              <a:lumOff val="2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581D5-69FC-4415-9C2B-2252919223B9}">
      <dsp:nvSpPr>
        <dsp:cNvPr id="0" name=""/>
        <dsp:cNvSpPr/>
      </dsp:nvSpPr>
      <dsp:spPr>
        <a:xfrm>
          <a:off x="354671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656584"/>
            <a:satOff val="3956"/>
            <a:lumOff val="317"/>
            <a:alphaOff val="0"/>
          </a:schemeClr>
        </a:solidFill>
        <a:ln w="25400" cap="flat" cmpd="sng" algn="ctr">
          <a:solidFill>
            <a:schemeClr val="accent4">
              <a:hueOff val="-656584"/>
              <a:satOff val="3956"/>
              <a:lumOff val="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24D0A-C066-482C-AEF2-12C32975A425}">
      <dsp:nvSpPr>
        <dsp:cNvPr id="0" name=""/>
        <dsp:cNvSpPr/>
      </dsp:nvSpPr>
      <dsp:spPr>
        <a:xfrm>
          <a:off x="3974046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787901"/>
            <a:satOff val="4747"/>
            <a:lumOff val="380"/>
            <a:alphaOff val="0"/>
          </a:schemeClr>
        </a:solidFill>
        <a:ln w="25400" cap="flat" cmpd="sng" algn="ctr">
          <a:solidFill>
            <a:schemeClr val="accent4">
              <a:hueOff val="-787901"/>
              <a:satOff val="4747"/>
              <a:lumOff val="3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B42198-5734-4ED6-8E67-DB67B423CCF8}">
      <dsp:nvSpPr>
        <dsp:cNvPr id="0" name=""/>
        <dsp:cNvSpPr/>
      </dsp:nvSpPr>
      <dsp:spPr>
        <a:xfrm>
          <a:off x="1411089" y="334532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sp:txBody>
      <dsp:txXfrm>
        <a:off x="1411089" y="334532"/>
        <a:ext cx="3077372" cy="450056"/>
      </dsp:txXfrm>
    </dsp:sp>
    <dsp:sp modelId="{56C1C8C5-CB98-4544-A7BA-59606EE39750}">
      <dsp:nvSpPr>
        <dsp:cNvPr id="0" name=""/>
        <dsp:cNvSpPr/>
      </dsp:nvSpPr>
      <dsp:spPr>
        <a:xfrm>
          <a:off x="1411089" y="889488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889488"/>
        <a:ext cx="3037879" cy="276170"/>
      </dsp:txXfrm>
    </dsp:sp>
    <dsp:sp modelId="{0CE43EDA-1BC2-4FA1-B798-6E1B7926A0DC}">
      <dsp:nvSpPr>
        <dsp:cNvPr id="0" name=""/>
        <dsp:cNvSpPr/>
      </dsp:nvSpPr>
      <dsp:spPr>
        <a:xfrm>
          <a:off x="141108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919217"/>
            <a:satOff val="5538"/>
            <a:lumOff val="444"/>
            <a:alphaOff val="0"/>
          </a:schemeClr>
        </a:solidFill>
        <a:ln w="25400" cap="flat" cmpd="sng" algn="ctr">
          <a:solidFill>
            <a:schemeClr val="accent4">
              <a:hueOff val="-919217"/>
              <a:satOff val="5538"/>
              <a:lumOff val="4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12645-A1F0-431D-A4E1-2885DC23419B}">
      <dsp:nvSpPr>
        <dsp:cNvPr id="0" name=""/>
        <dsp:cNvSpPr/>
      </dsp:nvSpPr>
      <dsp:spPr>
        <a:xfrm>
          <a:off x="1838080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050534"/>
            <a:satOff val="6329"/>
            <a:lumOff val="507"/>
            <a:alphaOff val="0"/>
          </a:schemeClr>
        </a:solidFill>
        <a:ln w="25400" cap="flat" cmpd="sng" algn="ctr">
          <a:solidFill>
            <a:schemeClr val="accent4">
              <a:hueOff val="-1050534"/>
              <a:satOff val="6329"/>
              <a:lumOff val="5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753FF-8F34-49AC-B446-BFE9903B23CC}">
      <dsp:nvSpPr>
        <dsp:cNvPr id="0" name=""/>
        <dsp:cNvSpPr/>
      </dsp:nvSpPr>
      <dsp:spPr>
        <a:xfrm>
          <a:off x="226540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181851"/>
            <a:satOff val="7120"/>
            <a:lumOff val="571"/>
            <a:alphaOff val="0"/>
          </a:schemeClr>
        </a:solidFill>
        <a:ln w="25400" cap="flat" cmpd="sng" algn="ctr">
          <a:solidFill>
            <a:schemeClr val="accent4">
              <a:hueOff val="-1181851"/>
              <a:satOff val="7120"/>
              <a:lumOff val="5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1877C-2C33-4145-96BF-50241C30286D}">
      <dsp:nvSpPr>
        <dsp:cNvPr id="0" name=""/>
        <dsp:cNvSpPr/>
      </dsp:nvSpPr>
      <dsp:spPr>
        <a:xfrm>
          <a:off x="269239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68"/>
            <a:satOff val="7911"/>
            <a:lumOff val="634"/>
            <a:alphaOff val="0"/>
          </a:schemeClr>
        </a:solidFill>
        <a:ln w="25400" cap="flat" cmpd="sng" algn="ctr">
          <a:solidFill>
            <a:schemeClr val="accent4">
              <a:hueOff val="-1313168"/>
              <a:satOff val="7911"/>
              <a:lumOff val="6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583CF-432B-4998-8BE6-7C5A272F7B2D}">
      <dsp:nvSpPr>
        <dsp:cNvPr id="0" name=""/>
        <dsp:cNvSpPr/>
      </dsp:nvSpPr>
      <dsp:spPr>
        <a:xfrm>
          <a:off x="3119727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444484"/>
            <a:satOff val="8703"/>
            <a:lumOff val="698"/>
            <a:alphaOff val="0"/>
          </a:schemeClr>
        </a:solidFill>
        <a:ln w="25400" cap="flat" cmpd="sng" algn="ctr">
          <a:solidFill>
            <a:schemeClr val="accent4">
              <a:hueOff val="-1444484"/>
              <a:satOff val="8703"/>
              <a:lumOff val="6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25754B-8BC6-4A76-BB59-F77DCF0E3182}">
      <dsp:nvSpPr>
        <dsp:cNvPr id="0" name=""/>
        <dsp:cNvSpPr/>
      </dsp:nvSpPr>
      <dsp:spPr>
        <a:xfrm>
          <a:off x="354671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575801"/>
            <a:satOff val="9494"/>
            <a:lumOff val="761"/>
            <a:alphaOff val="0"/>
          </a:schemeClr>
        </a:solidFill>
        <a:ln w="25400" cap="flat" cmpd="sng" algn="ctr">
          <a:solidFill>
            <a:schemeClr val="accent4">
              <a:hueOff val="-1575801"/>
              <a:satOff val="9494"/>
              <a:lumOff val="7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690157-34EF-47DD-BC88-C0B4B4A34653}">
      <dsp:nvSpPr>
        <dsp:cNvPr id="0" name=""/>
        <dsp:cNvSpPr/>
      </dsp:nvSpPr>
      <dsp:spPr>
        <a:xfrm>
          <a:off x="3974046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707118"/>
            <a:satOff val="10285"/>
            <a:lumOff val="824"/>
            <a:alphaOff val="0"/>
          </a:schemeClr>
        </a:solidFill>
        <a:ln w="25400" cap="flat" cmpd="sng" algn="ctr">
          <a:solidFill>
            <a:schemeClr val="accent4">
              <a:hueOff val="-1707118"/>
              <a:satOff val="10285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C6F4F-3748-42FA-B6D3-ACB7DFED4A2B}">
      <dsp:nvSpPr>
        <dsp:cNvPr id="0" name=""/>
        <dsp:cNvSpPr/>
      </dsp:nvSpPr>
      <dsp:spPr>
        <a:xfrm>
          <a:off x="1411089" y="1221916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sp:txBody>
      <dsp:txXfrm>
        <a:off x="1411089" y="1221916"/>
        <a:ext cx="3077372" cy="450056"/>
      </dsp:txXfrm>
    </dsp:sp>
    <dsp:sp modelId="{A912E1EB-E503-4474-BA3A-50B1A3540771}">
      <dsp:nvSpPr>
        <dsp:cNvPr id="0" name=""/>
        <dsp:cNvSpPr/>
      </dsp:nvSpPr>
      <dsp:spPr>
        <a:xfrm>
          <a:off x="1411089" y="1776873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1776873"/>
        <a:ext cx="3037879" cy="276170"/>
      </dsp:txXfrm>
    </dsp:sp>
    <dsp:sp modelId="{7DCEC218-43E2-48BE-90E3-35E4CAD35F7C}">
      <dsp:nvSpPr>
        <dsp:cNvPr id="0" name=""/>
        <dsp:cNvSpPr/>
      </dsp:nvSpPr>
      <dsp:spPr>
        <a:xfrm>
          <a:off x="141108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838435"/>
            <a:satOff val="11076"/>
            <a:lumOff val="888"/>
            <a:alphaOff val="0"/>
          </a:schemeClr>
        </a:solidFill>
        <a:ln w="25400" cap="flat" cmpd="sng" algn="ctr">
          <a:solidFill>
            <a:schemeClr val="accent4">
              <a:hueOff val="-1838435"/>
              <a:satOff val="11076"/>
              <a:lumOff val="8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A2561-B617-4A76-8B82-97E822B10719}">
      <dsp:nvSpPr>
        <dsp:cNvPr id="0" name=""/>
        <dsp:cNvSpPr/>
      </dsp:nvSpPr>
      <dsp:spPr>
        <a:xfrm>
          <a:off x="1838080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969751"/>
            <a:satOff val="11867"/>
            <a:lumOff val="951"/>
            <a:alphaOff val="0"/>
          </a:schemeClr>
        </a:solidFill>
        <a:ln w="25400" cap="flat" cmpd="sng" algn="ctr">
          <a:solidFill>
            <a:schemeClr val="accent4">
              <a:hueOff val="-1969751"/>
              <a:satOff val="11867"/>
              <a:lumOff val="9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BA487-918D-41BA-AAC6-C7A9A77E1EF8}">
      <dsp:nvSpPr>
        <dsp:cNvPr id="0" name=""/>
        <dsp:cNvSpPr/>
      </dsp:nvSpPr>
      <dsp:spPr>
        <a:xfrm>
          <a:off x="226540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101068"/>
            <a:satOff val="12658"/>
            <a:lumOff val="1015"/>
            <a:alphaOff val="0"/>
          </a:schemeClr>
        </a:solidFill>
        <a:ln w="25400" cap="flat" cmpd="sng" algn="ctr">
          <a:solidFill>
            <a:schemeClr val="accent4">
              <a:hueOff val="-2101068"/>
              <a:satOff val="12658"/>
              <a:lumOff val="10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B7B997-6BEF-4232-8E30-DB68252A8FC0}">
      <dsp:nvSpPr>
        <dsp:cNvPr id="0" name=""/>
        <dsp:cNvSpPr/>
      </dsp:nvSpPr>
      <dsp:spPr>
        <a:xfrm>
          <a:off x="269239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50ECEB-037B-494E-A359-B4F04DEA3866}">
      <dsp:nvSpPr>
        <dsp:cNvPr id="0" name=""/>
        <dsp:cNvSpPr/>
      </dsp:nvSpPr>
      <dsp:spPr>
        <a:xfrm>
          <a:off x="3119727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363702"/>
            <a:satOff val="14241"/>
            <a:lumOff val="1141"/>
            <a:alphaOff val="0"/>
          </a:schemeClr>
        </a:solidFill>
        <a:ln w="25400" cap="flat" cmpd="sng" algn="ctr">
          <a:solidFill>
            <a:schemeClr val="accent4">
              <a:hueOff val="-2363702"/>
              <a:satOff val="14241"/>
              <a:lumOff val="11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79EF46-6741-4429-AD61-E1EF28B9F26F}">
      <dsp:nvSpPr>
        <dsp:cNvPr id="0" name=""/>
        <dsp:cNvSpPr/>
      </dsp:nvSpPr>
      <dsp:spPr>
        <a:xfrm>
          <a:off x="354671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495018"/>
            <a:satOff val="15032"/>
            <a:lumOff val="1205"/>
            <a:alphaOff val="0"/>
          </a:schemeClr>
        </a:solidFill>
        <a:ln w="25400" cap="flat" cmpd="sng" algn="ctr">
          <a:solidFill>
            <a:schemeClr val="accent4">
              <a:hueOff val="-2495018"/>
              <a:satOff val="15032"/>
              <a:lumOff val="12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6E055-6ACD-475C-89F2-1C3FD04B2854}">
      <dsp:nvSpPr>
        <dsp:cNvPr id="0" name=""/>
        <dsp:cNvSpPr/>
      </dsp:nvSpPr>
      <dsp:spPr>
        <a:xfrm>
          <a:off x="3974046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5"/>
            <a:satOff val="15823"/>
            <a:lumOff val="1268"/>
            <a:alphaOff val="0"/>
          </a:schemeClr>
        </a:solidFill>
        <a:ln w="25400" cap="flat" cmpd="sng" algn="ctr">
          <a:solidFill>
            <a:schemeClr val="accent4">
              <a:hueOff val="-2626335"/>
              <a:satOff val="15823"/>
              <a:lumOff val="12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F31D3-9ADF-4E74-BFDC-980F8AA90F7D}">
      <dsp:nvSpPr>
        <dsp:cNvPr id="0" name=""/>
        <dsp:cNvSpPr/>
      </dsp:nvSpPr>
      <dsp:spPr>
        <a:xfrm>
          <a:off x="1411089" y="2109301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sp:txBody>
      <dsp:txXfrm>
        <a:off x="1411089" y="2109301"/>
        <a:ext cx="3077372" cy="450056"/>
      </dsp:txXfrm>
    </dsp:sp>
    <dsp:sp modelId="{487BA511-DC54-4917-BED6-4B258EE75F6E}">
      <dsp:nvSpPr>
        <dsp:cNvPr id="0" name=""/>
        <dsp:cNvSpPr/>
      </dsp:nvSpPr>
      <dsp:spPr>
        <a:xfrm>
          <a:off x="1411089" y="2664257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664257"/>
        <a:ext cx="3037879" cy="276170"/>
      </dsp:txXfrm>
    </dsp:sp>
    <dsp:sp modelId="{DE88C4BA-3A13-4A78-A9F5-10AF8FB6CE11}">
      <dsp:nvSpPr>
        <dsp:cNvPr id="0" name=""/>
        <dsp:cNvSpPr/>
      </dsp:nvSpPr>
      <dsp:spPr>
        <a:xfrm>
          <a:off x="141108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757652"/>
            <a:satOff val="16614"/>
            <a:lumOff val="1332"/>
            <a:alphaOff val="0"/>
          </a:schemeClr>
        </a:solidFill>
        <a:ln w="25400" cap="flat" cmpd="sng" algn="ctr">
          <a:solidFill>
            <a:schemeClr val="accent4">
              <a:hueOff val="-2757652"/>
              <a:satOff val="16614"/>
              <a:lumOff val="13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37578-83CA-4B91-8F27-88FE2DB7F858}">
      <dsp:nvSpPr>
        <dsp:cNvPr id="0" name=""/>
        <dsp:cNvSpPr/>
      </dsp:nvSpPr>
      <dsp:spPr>
        <a:xfrm>
          <a:off x="1838080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888969"/>
            <a:satOff val="17405"/>
            <a:lumOff val="1395"/>
            <a:alphaOff val="0"/>
          </a:schemeClr>
        </a:solidFill>
        <a:ln w="25400" cap="flat" cmpd="sng" algn="ctr">
          <a:solidFill>
            <a:schemeClr val="accent4">
              <a:hueOff val="-2888969"/>
              <a:satOff val="17405"/>
              <a:lumOff val="13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9F25A-4FBE-4A39-8BD8-01A967B9024A}">
      <dsp:nvSpPr>
        <dsp:cNvPr id="0" name=""/>
        <dsp:cNvSpPr/>
      </dsp:nvSpPr>
      <dsp:spPr>
        <a:xfrm>
          <a:off x="226540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020285"/>
            <a:satOff val="18196"/>
            <a:lumOff val="1458"/>
            <a:alphaOff val="0"/>
          </a:schemeClr>
        </a:solidFill>
        <a:ln w="25400" cap="flat" cmpd="sng" algn="ctr">
          <a:solidFill>
            <a:schemeClr val="accent4">
              <a:hueOff val="-3020285"/>
              <a:satOff val="18196"/>
              <a:lumOff val="1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7C1A7-2F09-4322-9325-887E22084C34}">
      <dsp:nvSpPr>
        <dsp:cNvPr id="0" name=""/>
        <dsp:cNvSpPr/>
      </dsp:nvSpPr>
      <dsp:spPr>
        <a:xfrm>
          <a:off x="269239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151602"/>
            <a:satOff val="18988"/>
            <a:lumOff val="1522"/>
            <a:alphaOff val="0"/>
          </a:schemeClr>
        </a:solidFill>
        <a:ln w="25400" cap="flat" cmpd="sng" algn="ctr">
          <a:solidFill>
            <a:schemeClr val="accent4">
              <a:hueOff val="-3151602"/>
              <a:satOff val="18988"/>
              <a:lumOff val="15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2D4CB-A7DF-458A-950B-0FA5822802F0}">
      <dsp:nvSpPr>
        <dsp:cNvPr id="0" name=""/>
        <dsp:cNvSpPr/>
      </dsp:nvSpPr>
      <dsp:spPr>
        <a:xfrm>
          <a:off x="3119727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282919"/>
            <a:satOff val="19779"/>
            <a:lumOff val="1585"/>
            <a:alphaOff val="0"/>
          </a:schemeClr>
        </a:solidFill>
        <a:ln w="25400" cap="flat" cmpd="sng" algn="ctr">
          <a:solidFill>
            <a:schemeClr val="accent4">
              <a:hueOff val="-3282919"/>
              <a:satOff val="19779"/>
              <a:lumOff val="15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A34E2-FD9E-458D-9663-8D3224B6AD5A}">
      <dsp:nvSpPr>
        <dsp:cNvPr id="0" name=""/>
        <dsp:cNvSpPr/>
      </dsp:nvSpPr>
      <dsp:spPr>
        <a:xfrm>
          <a:off x="354671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414236"/>
            <a:satOff val="20570"/>
            <a:lumOff val="1649"/>
            <a:alphaOff val="0"/>
          </a:schemeClr>
        </a:solidFill>
        <a:ln w="25400" cap="flat" cmpd="sng" algn="ctr">
          <a:solidFill>
            <a:schemeClr val="accent4">
              <a:hueOff val="-3414236"/>
              <a:satOff val="20570"/>
              <a:lumOff val="16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EA58A-78C8-4AF9-8B60-879233127B40}">
      <dsp:nvSpPr>
        <dsp:cNvPr id="0" name=""/>
        <dsp:cNvSpPr/>
      </dsp:nvSpPr>
      <dsp:spPr>
        <a:xfrm>
          <a:off x="3974046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545552"/>
            <a:satOff val="21361"/>
            <a:lumOff val="1712"/>
            <a:alphaOff val="0"/>
          </a:schemeClr>
        </a:solidFill>
        <a:ln w="25400" cap="flat" cmpd="sng" algn="ctr">
          <a:solidFill>
            <a:schemeClr val="accent4">
              <a:hueOff val="-3545552"/>
              <a:satOff val="21361"/>
              <a:lumOff val="17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A49EB-50CE-4222-B0B2-AC4870E0CFCE}">
      <dsp:nvSpPr>
        <dsp:cNvPr id="0" name=""/>
        <dsp:cNvSpPr/>
      </dsp:nvSpPr>
      <dsp:spPr>
        <a:xfrm>
          <a:off x="1411089" y="2996685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sp:txBody>
      <dsp:txXfrm>
        <a:off x="1411089" y="2996685"/>
        <a:ext cx="3077372" cy="450056"/>
      </dsp:txXfrm>
    </dsp:sp>
    <dsp:sp modelId="{B6C96042-2438-4085-B603-4BAC7E0BF6D8}">
      <dsp:nvSpPr>
        <dsp:cNvPr id="0" name=""/>
        <dsp:cNvSpPr/>
      </dsp:nvSpPr>
      <dsp:spPr>
        <a:xfrm>
          <a:off x="1411089" y="3551642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3551642"/>
        <a:ext cx="3037879" cy="276170"/>
      </dsp:txXfrm>
    </dsp:sp>
    <dsp:sp modelId="{FB742D01-2C97-4CC4-90C4-61A366A8D93B}">
      <dsp:nvSpPr>
        <dsp:cNvPr id="0" name=""/>
        <dsp:cNvSpPr/>
      </dsp:nvSpPr>
      <dsp:spPr>
        <a:xfrm>
          <a:off x="141108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676869"/>
            <a:satOff val="22152"/>
            <a:lumOff val="1776"/>
            <a:alphaOff val="0"/>
          </a:schemeClr>
        </a:solidFill>
        <a:ln w="25400" cap="flat" cmpd="sng" algn="ctr">
          <a:solidFill>
            <a:schemeClr val="accent4">
              <a:hueOff val="-3676869"/>
              <a:satOff val="22152"/>
              <a:lumOff val="17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005BD-9443-4C34-8C3C-C0FBEE97252E}">
      <dsp:nvSpPr>
        <dsp:cNvPr id="0" name=""/>
        <dsp:cNvSpPr/>
      </dsp:nvSpPr>
      <dsp:spPr>
        <a:xfrm>
          <a:off x="1838080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808186"/>
            <a:satOff val="22943"/>
            <a:lumOff val="1839"/>
            <a:alphaOff val="0"/>
          </a:schemeClr>
        </a:solidFill>
        <a:ln w="25400" cap="flat" cmpd="sng" algn="ctr">
          <a:solidFill>
            <a:schemeClr val="accent4">
              <a:hueOff val="-3808186"/>
              <a:satOff val="22943"/>
              <a:lumOff val="18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6FB92-A5F9-4790-8D17-ECA596827A4A}">
      <dsp:nvSpPr>
        <dsp:cNvPr id="0" name=""/>
        <dsp:cNvSpPr/>
      </dsp:nvSpPr>
      <dsp:spPr>
        <a:xfrm>
          <a:off x="226540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3"/>
            <a:satOff val="23734"/>
            <a:lumOff val="1902"/>
            <a:alphaOff val="0"/>
          </a:schemeClr>
        </a:solidFill>
        <a:ln w="25400" cap="flat" cmpd="sng" algn="ctr">
          <a:solidFill>
            <a:schemeClr val="accent4">
              <a:hueOff val="-3939503"/>
              <a:satOff val="23734"/>
              <a:lumOff val="1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E0192-2C2B-4EAF-9CAC-1D810BC1ECDD}">
      <dsp:nvSpPr>
        <dsp:cNvPr id="0" name=""/>
        <dsp:cNvSpPr/>
      </dsp:nvSpPr>
      <dsp:spPr>
        <a:xfrm>
          <a:off x="269239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070819"/>
            <a:satOff val="24526"/>
            <a:lumOff val="1966"/>
            <a:alphaOff val="0"/>
          </a:schemeClr>
        </a:solidFill>
        <a:ln w="25400" cap="flat" cmpd="sng" algn="ctr">
          <a:solidFill>
            <a:schemeClr val="accent4">
              <a:hueOff val="-4070819"/>
              <a:satOff val="24526"/>
              <a:lumOff val="19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F2155-08CB-40F7-B81A-2C413F8DFF79}">
      <dsp:nvSpPr>
        <dsp:cNvPr id="0" name=""/>
        <dsp:cNvSpPr/>
      </dsp:nvSpPr>
      <dsp:spPr>
        <a:xfrm>
          <a:off x="3119727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202136"/>
            <a:satOff val="25317"/>
            <a:lumOff val="2029"/>
            <a:alphaOff val="0"/>
          </a:schemeClr>
        </a:solidFill>
        <a:ln w="25400" cap="flat" cmpd="sng" algn="ctr">
          <a:solidFill>
            <a:schemeClr val="accent4">
              <a:hueOff val="-4202136"/>
              <a:satOff val="25317"/>
              <a:lumOff val="20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34F8B-2232-4D9A-B445-D93F4B3A820D}">
      <dsp:nvSpPr>
        <dsp:cNvPr id="0" name=""/>
        <dsp:cNvSpPr/>
      </dsp:nvSpPr>
      <dsp:spPr>
        <a:xfrm>
          <a:off x="354671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333453"/>
            <a:satOff val="26108"/>
            <a:lumOff val="2093"/>
            <a:alphaOff val="0"/>
          </a:schemeClr>
        </a:solidFill>
        <a:ln w="25400" cap="flat" cmpd="sng" algn="ctr">
          <a:solidFill>
            <a:schemeClr val="accent4">
              <a:hueOff val="-4333453"/>
              <a:satOff val="26108"/>
              <a:lumOff val="20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77359C-C832-40DA-9353-A5E1AF0B446A}">
      <dsp:nvSpPr>
        <dsp:cNvPr id="0" name=""/>
        <dsp:cNvSpPr/>
      </dsp:nvSpPr>
      <dsp:spPr>
        <a:xfrm>
          <a:off x="3974046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2D2DD-6571-4386-B5FB-9D28306988DF}">
      <dsp:nvSpPr>
        <dsp:cNvPr id="0" name=""/>
        <dsp:cNvSpPr/>
      </dsp:nvSpPr>
      <dsp:spPr>
        <a:xfrm>
          <a:off x="1411089" y="3884070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sp:txBody>
      <dsp:txXfrm>
        <a:off x="1411089" y="3884070"/>
        <a:ext cx="3077372" cy="450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DE0DA-D18A-4356-A2AB-99DE84321169}">
      <dsp:nvSpPr>
        <dsp:cNvPr id="0" name=""/>
        <dsp:cNvSpPr/>
      </dsp:nvSpPr>
      <dsp:spPr>
        <a:xfrm>
          <a:off x="1411089" y="2104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104"/>
        <a:ext cx="3037879" cy="276170"/>
      </dsp:txXfrm>
    </dsp:sp>
    <dsp:sp modelId="{CC0BC2B2-E424-48BF-A230-3F2079AAFB13}">
      <dsp:nvSpPr>
        <dsp:cNvPr id="0" name=""/>
        <dsp:cNvSpPr/>
      </dsp:nvSpPr>
      <dsp:spPr>
        <a:xfrm>
          <a:off x="141108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5878B8-A448-4C01-B653-90B9C68B07B5}">
      <dsp:nvSpPr>
        <dsp:cNvPr id="0" name=""/>
        <dsp:cNvSpPr/>
      </dsp:nvSpPr>
      <dsp:spPr>
        <a:xfrm>
          <a:off x="1838080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7"/>
            <a:satOff val="791"/>
            <a:lumOff val="63"/>
            <a:alphaOff val="0"/>
          </a:schemeClr>
        </a:solidFill>
        <a:ln w="25400" cap="flat" cmpd="sng" algn="ctr">
          <a:solidFill>
            <a:schemeClr val="accent4">
              <a:hueOff val="-131317"/>
              <a:satOff val="791"/>
              <a:lumOff val="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36AE6-DD0F-415D-9908-C99F78C0C672}">
      <dsp:nvSpPr>
        <dsp:cNvPr id="0" name=""/>
        <dsp:cNvSpPr/>
      </dsp:nvSpPr>
      <dsp:spPr>
        <a:xfrm>
          <a:off x="226540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"/>
            <a:satOff val="1582"/>
            <a:lumOff val="127"/>
            <a:alphaOff val="0"/>
          </a:schemeClr>
        </a:solidFill>
        <a:ln w="25400" cap="flat" cmpd="sng" algn="ctr">
          <a:solidFill>
            <a:schemeClr val="accent4">
              <a:hueOff val="-262633"/>
              <a:satOff val="1582"/>
              <a:lumOff val="1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F50DE-F0C7-45FD-BA87-250A8E2038B1}">
      <dsp:nvSpPr>
        <dsp:cNvPr id="0" name=""/>
        <dsp:cNvSpPr/>
      </dsp:nvSpPr>
      <dsp:spPr>
        <a:xfrm>
          <a:off x="269239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"/>
            <a:satOff val="2373"/>
            <a:lumOff val="190"/>
            <a:alphaOff val="0"/>
          </a:schemeClr>
        </a:solidFill>
        <a:ln w="25400" cap="flat" cmpd="sng" algn="ctr">
          <a:solidFill>
            <a:schemeClr val="accent4">
              <a:hueOff val="-393950"/>
              <a:satOff val="2373"/>
              <a:lumOff val="1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7A6D3-6FE6-4A06-B687-CA9CD79BB47B}">
      <dsp:nvSpPr>
        <dsp:cNvPr id="0" name=""/>
        <dsp:cNvSpPr/>
      </dsp:nvSpPr>
      <dsp:spPr>
        <a:xfrm>
          <a:off x="3119727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525267"/>
            <a:satOff val="3165"/>
            <a:lumOff val="254"/>
            <a:alphaOff val="0"/>
          </a:schemeClr>
        </a:solidFill>
        <a:ln w="25400" cap="flat" cmpd="sng" algn="ctr">
          <a:solidFill>
            <a:schemeClr val="accent4">
              <a:hueOff val="-525267"/>
              <a:satOff val="3165"/>
              <a:lumOff val="2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581D5-69FC-4415-9C2B-2252919223B9}">
      <dsp:nvSpPr>
        <dsp:cNvPr id="0" name=""/>
        <dsp:cNvSpPr/>
      </dsp:nvSpPr>
      <dsp:spPr>
        <a:xfrm>
          <a:off x="354671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656584"/>
            <a:satOff val="3956"/>
            <a:lumOff val="317"/>
            <a:alphaOff val="0"/>
          </a:schemeClr>
        </a:solidFill>
        <a:ln w="25400" cap="flat" cmpd="sng" algn="ctr">
          <a:solidFill>
            <a:schemeClr val="accent4">
              <a:hueOff val="-656584"/>
              <a:satOff val="3956"/>
              <a:lumOff val="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24D0A-C066-482C-AEF2-12C32975A425}">
      <dsp:nvSpPr>
        <dsp:cNvPr id="0" name=""/>
        <dsp:cNvSpPr/>
      </dsp:nvSpPr>
      <dsp:spPr>
        <a:xfrm>
          <a:off x="3974046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787901"/>
            <a:satOff val="4747"/>
            <a:lumOff val="380"/>
            <a:alphaOff val="0"/>
          </a:schemeClr>
        </a:solidFill>
        <a:ln w="25400" cap="flat" cmpd="sng" algn="ctr">
          <a:solidFill>
            <a:schemeClr val="accent4">
              <a:hueOff val="-787901"/>
              <a:satOff val="4747"/>
              <a:lumOff val="3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B42198-5734-4ED6-8E67-DB67B423CCF8}">
      <dsp:nvSpPr>
        <dsp:cNvPr id="0" name=""/>
        <dsp:cNvSpPr/>
      </dsp:nvSpPr>
      <dsp:spPr>
        <a:xfrm>
          <a:off x="1411089" y="334532"/>
          <a:ext cx="3077372" cy="450056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sp:txBody>
      <dsp:txXfrm>
        <a:off x="1411089" y="334532"/>
        <a:ext cx="3077372" cy="450056"/>
      </dsp:txXfrm>
    </dsp:sp>
    <dsp:sp modelId="{56C1C8C5-CB98-4544-A7BA-59606EE39750}">
      <dsp:nvSpPr>
        <dsp:cNvPr id="0" name=""/>
        <dsp:cNvSpPr/>
      </dsp:nvSpPr>
      <dsp:spPr>
        <a:xfrm>
          <a:off x="1411089" y="889488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889488"/>
        <a:ext cx="3037879" cy="276170"/>
      </dsp:txXfrm>
    </dsp:sp>
    <dsp:sp modelId="{0CE43EDA-1BC2-4FA1-B798-6E1B7926A0DC}">
      <dsp:nvSpPr>
        <dsp:cNvPr id="0" name=""/>
        <dsp:cNvSpPr/>
      </dsp:nvSpPr>
      <dsp:spPr>
        <a:xfrm>
          <a:off x="141108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919217"/>
            <a:satOff val="5538"/>
            <a:lumOff val="444"/>
            <a:alphaOff val="0"/>
          </a:schemeClr>
        </a:solidFill>
        <a:ln w="25400" cap="flat" cmpd="sng" algn="ctr">
          <a:solidFill>
            <a:schemeClr val="accent4">
              <a:hueOff val="-919217"/>
              <a:satOff val="5538"/>
              <a:lumOff val="4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12645-A1F0-431D-A4E1-2885DC23419B}">
      <dsp:nvSpPr>
        <dsp:cNvPr id="0" name=""/>
        <dsp:cNvSpPr/>
      </dsp:nvSpPr>
      <dsp:spPr>
        <a:xfrm>
          <a:off x="1838080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050534"/>
            <a:satOff val="6329"/>
            <a:lumOff val="507"/>
            <a:alphaOff val="0"/>
          </a:schemeClr>
        </a:solidFill>
        <a:ln w="25400" cap="flat" cmpd="sng" algn="ctr">
          <a:solidFill>
            <a:schemeClr val="accent4">
              <a:hueOff val="-1050534"/>
              <a:satOff val="6329"/>
              <a:lumOff val="5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753FF-8F34-49AC-B446-BFE9903B23CC}">
      <dsp:nvSpPr>
        <dsp:cNvPr id="0" name=""/>
        <dsp:cNvSpPr/>
      </dsp:nvSpPr>
      <dsp:spPr>
        <a:xfrm>
          <a:off x="226540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181851"/>
            <a:satOff val="7120"/>
            <a:lumOff val="571"/>
            <a:alphaOff val="0"/>
          </a:schemeClr>
        </a:solidFill>
        <a:ln w="25400" cap="flat" cmpd="sng" algn="ctr">
          <a:solidFill>
            <a:schemeClr val="accent4">
              <a:hueOff val="-1181851"/>
              <a:satOff val="7120"/>
              <a:lumOff val="5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1877C-2C33-4145-96BF-50241C30286D}">
      <dsp:nvSpPr>
        <dsp:cNvPr id="0" name=""/>
        <dsp:cNvSpPr/>
      </dsp:nvSpPr>
      <dsp:spPr>
        <a:xfrm>
          <a:off x="269239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68"/>
            <a:satOff val="7911"/>
            <a:lumOff val="634"/>
            <a:alphaOff val="0"/>
          </a:schemeClr>
        </a:solidFill>
        <a:ln w="25400" cap="flat" cmpd="sng" algn="ctr">
          <a:solidFill>
            <a:schemeClr val="accent4">
              <a:hueOff val="-1313168"/>
              <a:satOff val="7911"/>
              <a:lumOff val="6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583CF-432B-4998-8BE6-7C5A272F7B2D}">
      <dsp:nvSpPr>
        <dsp:cNvPr id="0" name=""/>
        <dsp:cNvSpPr/>
      </dsp:nvSpPr>
      <dsp:spPr>
        <a:xfrm>
          <a:off x="3119727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444484"/>
            <a:satOff val="8703"/>
            <a:lumOff val="698"/>
            <a:alphaOff val="0"/>
          </a:schemeClr>
        </a:solidFill>
        <a:ln w="25400" cap="flat" cmpd="sng" algn="ctr">
          <a:solidFill>
            <a:schemeClr val="accent4">
              <a:hueOff val="-1444484"/>
              <a:satOff val="8703"/>
              <a:lumOff val="6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25754B-8BC6-4A76-BB59-F77DCF0E3182}">
      <dsp:nvSpPr>
        <dsp:cNvPr id="0" name=""/>
        <dsp:cNvSpPr/>
      </dsp:nvSpPr>
      <dsp:spPr>
        <a:xfrm>
          <a:off x="354671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575801"/>
            <a:satOff val="9494"/>
            <a:lumOff val="761"/>
            <a:alphaOff val="0"/>
          </a:schemeClr>
        </a:solidFill>
        <a:ln w="25400" cap="flat" cmpd="sng" algn="ctr">
          <a:solidFill>
            <a:schemeClr val="accent4">
              <a:hueOff val="-1575801"/>
              <a:satOff val="9494"/>
              <a:lumOff val="7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690157-34EF-47DD-BC88-C0B4B4A34653}">
      <dsp:nvSpPr>
        <dsp:cNvPr id="0" name=""/>
        <dsp:cNvSpPr/>
      </dsp:nvSpPr>
      <dsp:spPr>
        <a:xfrm>
          <a:off x="3974046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707118"/>
            <a:satOff val="10285"/>
            <a:lumOff val="824"/>
            <a:alphaOff val="0"/>
          </a:schemeClr>
        </a:solidFill>
        <a:ln w="25400" cap="flat" cmpd="sng" algn="ctr">
          <a:solidFill>
            <a:schemeClr val="accent4">
              <a:hueOff val="-1707118"/>
              <a:satOff val="10285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C6F4F-3748-42FA-B6D3-ACB7DFED4A2B}">
      <dsp:nvSpPr>
        <dsp:cNvPr id="0" name=""/>
        <dsp:cNvSpPr/>
      </dsp:nvSpPr>
      <dsp:spPr>
        <a:xfrm>
          <a:off x="1411089" y="1221916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sp:txBody>
      <dsp:txXfrm>
        <a:off x="1411089" y="1221916"/>
        <a:ext cx="3077372" cy="450056"/>
      </dsp:txXfrm>
    </dsp:sp>
    <dsp:sp modelId="{A912E1EB-E503-4474-BA3A-50B1A3540771}">
      <dsp:nvSpPr>
        <dsp:cNvPr id="0" name=""/>
        <dsp:cNvSpPr/>
      </dsp:nvSpPr>
      <dsp:spPr>
        <a:xfrm>
          <a:off x="1411089" y="1776873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1776873"/>
        <a:ext cx="3037879" cy="276170"/>
      </dsp:txXfrm>
    </dsp:sp>
    <dsp:sp modelId="{7DCEC218-43E2-48BE-90E3-35E4CAD35F7C}">
      <dsp:nvSpPr>
        <dsp:cNvPr id="0" name=""/>
        <dsp:cNvSpPr/>
      </dsp:nvSpPr>
      <dsp:spPr>
        <a:xfrm>
          <a:off x="141108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838435"/>
            <a:satOff val="11076"/>
            <a:lumOff val="888"/>
            <a:alphaOff val="0"/>
          </a:schemeClr>
        </a:solidFill>
        <a:ln w="25400" cap="flat" cmpd="sng" algn="ctr">
          <a:solidFill>
            <a:schemeClr val="accent4">
              <a:hueOff val="-1838435"/>
              <a:satOff val="11076"/>
              <a:lumOff val="8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A2561-B617-4A76-8B82-97E822B10719}">
      <dsp:nvSpPr>
        <dsp:cNvPr id="0" name=""/>
        <dsp:cNvSpPr/>
      </dsp:nvSpPr>
      <dsp:spPr>
        <a:xfrm>
          <a:off x="1838080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969751"/>
            <a:satOff val="11867"/>
            <a:lumOff val="951"/>
            <a:alphaOff val="0"/>
          </a:schemeClr>
        </a:solidFill>
        <a:ln w="25400" cap="flat" cmpd="sng" algn="ctr">
          <a:solidFill>
            <a:schemeClr val="accent4">
              <a:hueOff val="-1969751"/>
              <a:satOff val="11867"/>
              <a:lumOff val="9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BA487-918D-41BA-AAC6-C7A9A77E1EF8}">
      <dsp:nvSpPr>
        <dsp:cNvPr id="0" name=""/>
        <dsp:cNvSpPr/>
      </dsp:nvSpPr>
      <dsp:spPr>
        <a:xfrm>
          <a:off x="226540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101068"/>
            <a:satOff val="12658"/>
            <a:lumOff val="1015"/>
            <a:alphaOff val="0"/>
          </a:schemeClr>
        </a:solidFill>
        <a:ln w="25400" cap="flat" cmpd="sng" algn="ctr">
          <a:solidFill>
            <a:schemeClr val="accent4">
              <a:hueOff val="-2101068"/>
              <a:satOff val="12658"/>
              <a:lumOff val="10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B7B997-6BEF-4232-8E30-DB68252A8FC0}">
      <dsp:nvSpPr>
        <dsp:cNvPr id="0" name=""/>
        <dsp:cNvSpPr/>
      </dsp:nvSpPr>
      <dsp:spPr>
        <a:xfrm>
          <a:off x="269239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50ECEB-037B-494E-A359-B4F04DEA3866}">
      <dsp:nvSpPr>
        <dsp:cNvPr id="0" name=""/>
        <dsp:cNvSpPr/>
      </dsp:nvSpPr>
      <dsp:spPr>
        <a:xfrm>
          <a:off x="3119727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363702"/>
            <a:satOff val="14241"/>
            <a:lumOff val="1141"/>
            <a:alphaOff val="0"/>
          </a:schemeClr>
        </a:solidFill>
        <a:ln w="25400" cap="flat" cmpd="sng" algn="ctr">
          <a:solidFill>
            <a:schemeClr val="accent4">
              <a:hueOff val="-2363702"/>
              <a:satOff val="14241"/>
              <a:lumOff val="11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79EF46-6741-4429-AD61-E1EF28B9F26F}">
      <dsp:nvSpPr>
        <dsp:cNvPr id="0" name=""/>
        <dsp:cNvSpPr/>
      </dsp:nvSpPr>
      <dsp:spPr>
        <a:xfrm>
          <a:off x="354671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495018"/>
            <a:satOff val="15032"/>
            <a:lumOff val="1205"/>
            <a:alphaOff val="0"/>
          </a:schemeClr>
        </a:solidFill>
        <a:ln w="25400" cap="flat" cmpd="sng" algn="ctr">
          <a:solidFill>
            <a:schemeClr val="accent4">
              <a:hueOff val="-2495018"/>
              <a:satOff val="15032"/>
              <a:lumOff val="12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6E055-6ACD-475C-89F2-1C3FD04B2854}">
      <dsp:nvSpPr>
        <dsp:cNvPr id="0" name=""/>
        <dsp:cNvSpPr/>
      </dsp:nvSpPr>
      <dsp:spPr>
        <a:xfrm>
          <a:off x="3974046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5"/>
            <a:satOff val="15823"/>
            <a:lumOff val="1268"/>
            <a:alphaOff val="0"/>
          </a:schemeClr>
        </a:solidFill>
        <a:ln w="25400" cap="flat" cmpd="sng" algn="ctr">
          <a:solidFill>
            <a:schemeClr val="accent4">
              <a:hueOff val="-2626335"/>
              <a:satOff val="15823"/>
              <a:lumOff val="12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F31D3-9ADF-4E74-BFDC-980F8AA90F7D}">
      <dsp:nvSpPr>
        <dsp:cNvPr id="0" name=""/>
        <dsp:cNvSpPr/>
      </dsp:nvSpPr>
      <dsp:spPr>
        <a:xfrm>
          <a:off x="1411089" y="2109301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sp:txBody>
      <dsp:txXfrm>
        <a:off x="1411089" y="2109301"/>
        <a:ext cx="3077372" cy="450056"/>
      </dsp:txXfrm>
    </dsp:sp>
    <dsp:sp modelId="{487BA511-DC54-4917-BED6-4B258EE75F6E}">
      <dsp:nvSpPr>
        <dsp:cNvPr id="0" name=""/>
        <dsp:cNvSpPr/>
      </dsp:nvSpPr>
      <dsp:spPr>
        <a:xfrm>
          <a:off x="1411089" y="2664257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664257"/>
        <a:ext cx="3037879" cy="276170"/>
      </dsp:txXfrm>
    </dsp:sp>
    <dsp:sp modelId="{DE88C4BA-3A13-4A78-A9F5-10AF8FB6CE11}">
      <dsp:nvSpPr>
        <dsp:cNvPr id="0" name=""/>
        <dsp:cNvSpPr/>
      </dsp:nvSpPr>
      <dsp:spPr>
        <a:xfrm>
          <a:off x="141108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757652"/>
            <a:satOff val="16614"/>
            <a:lumOff val="1332"/>
            <a:alphaOff val="0"/>
          </a:schemeClr>
        </a:solidFill>
        <a:ln w="25400" cap="flat" cmpd="sng" algn="ctr">
          <a:solidFill>
            <a:schemeClr val="accent4">
              <a:hueOff val="-2757652"/>
              <a:satOff val="16614"/>
              <a:lumOff val="13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37578-83CA-4B91-8F27-88FE2DB7F858}">
      <dsp:nvSpPr>
        <dsp:cNvPr id="0" name=""/>
        <dsp:cNvSpPr/>
      </dsp:nvSpPr>
      <dsp:spPr>
        <a:xfrm>
          <a:off x="1838080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888969"/>
            <a:satOff val="17405"/>
            <a:lumOff val="1395"/>
            <a:alphaOff val="0"/>
          </a:schemeClr>
        </a:solidFill>
        <a:ln w="25400" cap="flat" cmpd="sng" algn="ctr">
          <a:solidFill>
            <a:schemeClr val="accent4">
              <a:hueOff val="-2888969"/>
              <a:satOff val="17405"/>
              <a:lumOff val="13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9F25A-4FBE-4A39-8BD8-01A967B9024A}">
      <dsp:nvSpPr>
        <dsp:cNvPr id="0" name=""/>
        <dsp:cNvSpPr/>
      </dsp:nvSpPr>
      <dsp:spPr>
        <a:xfrm>
          <a:off x="226540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020285"/>
            <a:satOff val="18196"/>
            <a:lumOff val="1458"/>
            <a:alphaOff val="0"/>
          </a:schemeClr>
        </a:solidFill>
        <a:ln w="25400" cap="flat" cmpd="sng" algn="ctr">
          <a:solidFill>
            <a:schemeClr val="accent4">
              <a:hueOff val="-3020285"/>
              <a:satOff val="18196"/>
              <a:lumOff val="1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7C1A7-2F09-4322-9325-887E22084C34}">
      <dsp:nvSpPr>
        <dsp:cNvPr id="0" name=""/>
        <dsp:cNvSpPr/>
      </dsp:nvSpPr>
      <dsp:spPr>
        <a:xfrm>
          <a:off x="269239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151602"/>
            <a:satOff val="18988"/>
            <a:lumOff val="1522"/>
            <a:alphaOff val="0"/>
          </a:schemeClr>
        </a:solidFill>
        <a:ln w="25400" cap="flat" cmpd="sng" algn="ctr">
          <a:solidFill>
            <a:schemeClr val="accent4">
              <a:hueOff val="-3151602"/>
              <a:satOff val="18988"/>
              <a:lumOff val="15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2D4CB-A7DF-458A-950B-0FA5822802F0}">
      <dsp:nvSpPr>
        <dsp:cNvPr id="0" name=""/>
        <dsp:cNvSpPr/>
      </dsp:nvSpPr>
      <dsp:spPr>
        <a:xfrm>
          <a:off x="3119727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282919"/>
            <a:satOff val="19779"/>
            <a:lumOff val="1585"/>
            <a:alphaOff val="0"/>
          </a:schemeClr>
        </a:solidFill>
        <a:ln w="25400" cap="flat" cmpd="sng" algn="ctr">
          <a:solidFill>
            <a:schemeClr val="accent4">
              <a:hueOff val="-3282919"/>
              <a:satOff val="19779"/>
              <a:lumOff val="15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A34E2-FD9E-458D-9663-8D3224B6AD5A}">
      <dsp:nvSpPr>
        <dsp:cNvPr id="0" name=""/>
        <dsp:cNvSpPr/>
      </dsp:nvSpPr>
      <dsp:spPr>
        <a:xfrm>
          <a:off x="354671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414236"/>
            <a:satOff val="20570"/>
            <a:lumOff val="1649"/>
            <a:alphaOff val="0"/>
          </a:schemeClr>
        </a:solidFill>
        <a:ln w="25400" cap="flat" cmpd="sng" algn="ctr">
          <a:solidFill>
            <a:schemeClr val="accent4">
              <a:hueOff val="-3414236"/>
              <a:satOff val="20570"/>
              <a:lumOff val="16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EA58A-78C8-4AF9-8B60-879233127B40}">
      <dsp:nvSpPr>
        <dsp:cNvPr id="0" name=""/>
        <dsp:cNvSpPr/>
      </dsp:nvSpPr>
      <dsp:spPr>
        <a:xfrm>
          <a:off x="3974046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545552"/>
            <a:satOff val="21361"/>
            <a:lumOff val="1712"/>
            <a:alphaOff val="0"/>
          </a:schemeClr>
        </a:solidFill>
        <a:ln w="25400" cap="flat" cmpd="sng" algn="ctr">
          <a:solidFill>
            <a:schemeClr val="accent4">
              <a:hueOff val="-3545552"/>
              <a:satOff val="21361"/>
              <a:lumOff val="17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A49EB-50CE-4222-B0B2-AC4870E0CFCE}">
      <dsp:nvSpPr>
        <dsp:cNvPr id="0" name=""/>
        <dsp:cNvSpPr/>
      </dsp:nvSpPr>
      <dsp:spPr>
        <a:xfrm>
          <a:off x="1411089" y="2996685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sp:txBody>
      <dsp:txXfrm>
        <a:off x="1411089" y="2996685"/>
        <a:ext cx="3077372" cy="450056"/>
      </dsp:txXfrm>
    </dsp:sp>
    <dsp:sp modelId="{B6C96042-2438-4085-B603-4BAC7E0BF6D8}">
      <dsp:nvSpPr>
        <dsp:cNvPr id="0" name=""/>
        <dsp:cNvSpPr/>
      </dsp:nvSpPr>
      <dsp:spPr>
        <a:xfrm>
          <a:off x="1411089" y="3551642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3551642"/>
        <a:ext cx="3037879" cy="276170"/>
      </dsp:txXfrm>
    </dsp:sp>
    <dsp:sp modelId="{FB742D01-2C97-4CC4-90C4-61A366A8D93B}">
      <dsp:nvSpPr>
        <dsp:cNvPr id="0" name=""/>
        <dsp:cNvSpPr/>
      </dsp:nvSpPr>
      <dsp:spPr>
        <a:xfrm>
          <a:off x="141108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676869"/>
            <a:satOff val="22152"/>
            <a:lumOff val="1776"/>
            <a:alphaOff val="0"/>
          </a:schemeClr>
        </a:solidFill>
        <a:ln w="25400" cap="flat" cmpd="sng" algn="ctr">
          <a:solidFill>
            <a:schemeClr val="accent4">
              <a:hueOff val="-3676869"/>
              <a:satOff val="22152"/>
              <a:lumOff val="17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005BD-9443-4C34-8C3C-C0FBEE97252E}">
      <dsp:nvSpPr>
        <dsp:cNvPr id="0" name=""/>
        <dsp:cNvSpPr/>
      </dsp:nvSpPr>
      <dsp:spPr>
        <a:xfrm>
          <a:off x="1838080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808186"/>
            <a:satOff val="22943"/>
            <a:lumOff val="1839"/>
            <a:alphaOff val="0"/>
          </a:schemeClr>
        </a:solidFill>
        <a:ln w="25400" cap="flat" cmpd="sng" algn="ctr">
          <a:solidFill>
            <a:schemeClr val="accent4">
              <a:hueOff val="-3808186"/>
              <a:satOff val="22943"/>
              <a:lumOff val="18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6FB92-A5F9-4790-8D17-ECA596827A4A}">
      <dsp:nvSpPr>
        <dsp:cNvPr id="0" name=""/>
        <dsp:cNvSpPr/>
      </dsp:nvSpPr>
      <dsp:spPr>
        <a:xfrm>
          <a:off x="226540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3"/>
            <a:satOff val="23734"/>
            <a:lumOff val="1902"/>
            <a:alphaOff val="0"/>
          </a:schemeClr>
        </a:solidFill>
        <a:ln w="25400" cap="flat" cmpd="sng" algn="ctr">
          <a:solidFill>
            <a:schemeClr val="accent4">
              <a:hueOff val="-3939503"/>
              <a:satOff val="23734"/>
              <a:lumOff val="1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E0192-2C2B-4EAF-9CAC-1D810BC1ECDD}">
      <dsp:nvSpPr>
        <dsp:cNvPr id="0" name=""/>
        <dsp:cNvSpPr/>
      </dsp:nvSpPr>
      <dsp:spPr>
        <a:xfrm>
          <a:off x="269239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070819"/>
            <a:satOff val="24526"/>
            <a:lumOff val="1966"/>
            <a:alphaOff val="0"/>
          </a:schemeClr>
        </a:solidFill>
        <a:ln w="25400" cap="flat" cmpd="sng" algn="ctr">
          <a:solidFill>
            <a:schemeClr val="accent4">
              <a:hueOff val="-4070819"/>
              <a:satOff val="24526"/>
              <a:lumOff val="19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F2155-08CB-40F7-B81A-2C413F8DFF79}">
      <dsp:nvSpPr>
        <dsp:cNvPr id="0" name=""/>
        <dsp:cNvSpPr/>
      </dsp:nvSpPr>
      <dsp:spPr>
        <a:xfrm>
          <a:off x="3119727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202136"/>
            <a:satOff val="25317"/>
            <a:lumOff val="2029"/>
            <a:alphaOff val="0"/>
          </a:schemeClr>
        </a:solidFill>
        <a:ln w="25400" cap="flat" cmpd="sng" algn="ctr">
          <a:solidFill>
            <a:schemeClr val="accent4">
              <a:hueOff val="-4202136"/>
              <a:satOff val="25317"/>
              <a:lumOff val="20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34F8B-2232-4D9A-B445-D93F4B3A820D}">
      <dsp:nvSpPr>
        <dsp:cNvPr id="0" name=""/>
        <dsp:cNvSpPr/>
      </dsp:nvSpPr>
      <dsp:spPr>
        <a:xfrm>
          <a:off x="354671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333453"/>
            <a:satOff val="26108"/>
            <a:lumOff val="2093"/>
            <a:alphaOff val="0"/>
          </a:schemeClr>
        </a:solidFill>
        <a:ln w="25400" cap="flat" cmpd="sng" algn="ctr">
          <a:solidFill>
            <a:schemeClr val="accent4">
              <a:hueOff val="-4333453"/>
              <a:satOff val="26108"/>
              <a:lumOff val="20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77359C-C832-40DA-9353-A5E1AF0B446A}">
      <dsp:nvSpPr>
        <dsp:cNvPr id="0" name=""/>
        <dsp:cNvSpPr/>
      </dsp:nvSpPr>
      <dsp:spPr>
        <a:xfrm>
          <a:off x="3974046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2D2DD-6571-4386-B5FB-9D28306988DF}">
      <dsp:nvSpPr>
        <dsp:cNvPr id="0" name=""/>
        <dsp:cNvSpPr/>
      </dsp:nvSpPr>
      <dsp:spPr>
        <a:xfrm>
          <a:off x="1411089" y="3884070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sp:txBody>
      <dsp:txXfrm>
        <a:off x="1411089" y="3884070"/>
        <a:ext cx="3077372" cy="4500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237C52-3EE4-4931-B5C9-62EB2CB3C03F}">
      <dsp:nvSpPr>
        <dsp:cNvPr id="0" name=""/>
        <dsp:cNvSpPr/>
      </dsp:nvSpPr>
      <dsp:spPr>
        <a:xfrm>
          <a:off x="0" y="1270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Patient experience (</a:t>
          </a:r>
          <a:r>
            <a:rPr lang="en-GB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e.g</a:t>
          </a: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 multiple attempts)</a:t>
          </a:r>
        </a:p>
      </dsp:txBody>
      <dsp:txXfrm>
        <a:off x="0" y="127000"/>
        <a:ext cx="1904999" cy="1143000"/>
      </dsp:txXfrm>
    </dsp:sp>
    <dsp:sp modelId="{63DE7532-AE1B-4B1D-A8CD-B7A81C80DA13}">
      <dsp:nvSpPr>
        <dsp:cNvPr id="0" name=""/>
        <dsp:cNvSpPr/>
      </dsp:nvSpPr>
      <dsp:spPr>
        <a:xfrm>
          <a:off x="2095500" y="1270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Treatment delays</a:t>
          </a:r>
        </a:p>
      </dsp:txBody>
      <dsp:txXfrm>
        <a:off x="2095500" y="127000"/>
        <a:ext cx="1904999" cy="1143000"/>
      </dsp:txXfrm>
    </dsp:sp>
    <dsp:sp modelId="{3205AECE-FCBC-45B3-BF94-2C9446191CCE}">
      <dsp:nvSpPr>
        <dsp:cNvPr id="0" name=""/>
        <dsp:cNvSpPr/>
      </dsp:nvSpPr>
      <dsp:spPr>
        <a:xfrm>
          <a:off x="4191000" y="1270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Additional use of IR / theatres equipment and personnel</a:t>
          </a:r>
        </a:p>
      </dsp:txBody>
      <dsp:txXfrm>
        <a:off x="4191000" y="127000"/>
        <a:ext cx="1904999" cy="1143000"/>
      </dsp:txXfrm>
    </dsp:sp>
    <dsp:sp modelId="{8A7EBBD5-F903-4092-8CAF-4C6782676D0C}">
      <dsp:nvSpPr>
        <dsp:cNvPr id="0" name=""/>
        <dsp:cNvSpPr/>
      </dsp:nvSpPr>
      <dsp:spPr>
        <a:xfrm>
          <a:off x="0" y="14605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HCAI, especially line-related infections</a:t>
          </a:r>
        </a:p>
      </dsp:txBody>
      <dsp:txXfrm>
        <a:off x="0" y="1460500"/>
        <a:ext cx="1904999" cy="1143000"/>
      </dsp:txXfrm>
    </dsp:sp>
    <dsp:sp modelId="{4A37AA92-0F19-4EF6-AE8E-75A6A5BEACE9}">
      <dsp:nvSpPr>
        <dsp:cNvPr id="0" name=""/>
        <dsp:cNvSpPr/>
      </dsp:nvSpPr>
      <dsp:spPr>
        <a:xfrm>
          <a:off x="2095500" y="14605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Clinical complications</a:t>
          </a:r>
        </a:p>
      </dsp:txBody>
      <dsp:txXfrm>
        <a:off x="2095500" y="1460500"/>
        <a:ext cx="1904999" cy="1143000"/>
      </dsp:txXfrm>
    </dsp:sp>
    <dsp:sp modelId="{DBA98557-325A-48CB-A997-90EC7D6692FA}">
      <dsp:nvSpPr>
        <dsp:cNvPr id="0" name=""/>
        <dsp:cNvSpPr/>
      </dsp:nvSpPr>
      <dsp:spPr>
        <a:xfrm>
          <a:off x="4191000" y="1460500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Litigation / reputation damage</a:t>
          </a:r>
        </a:p>
      </dsp:txBody>
      <dsp:txXfrm>
        <a:off x="4191000" y="1460500"/>
        <a:ext cx="1904999" cy="1143000"/>
      </dsp:txXfrm>
    </dsp:sp>
    <dsp:sp modelId="{A6B2C9F2-5597-4C35-8F83-D5A9E2F3B67C}">
      <dsp:nvSpPr>
        <dsp:cNvPr id="0" name=""/>
        <dsp:cNvSpPr/>
      </dsp:nvSpPr>
      <dsp:spPr>
        <a:xfrm>
          <a:off x="2095500" y="2793999"/>
          <a:ext cx="1904999" cy="114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Sharps injuries for staff</a:t>
          </a:r>
        </a:p>
      </dsp:txBody>
      <dsp:txXfrm>
        <a:off x="2095500" y="2793999"/>
        <a:ext cx="1904999" cy="1143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DE0DA-D18A-4356-A2AB-99DE84321169}">
      <dsp:nvSpPr>
        <dsp:cNvPr id="0" name=""/>
        <dsp:cNvSpPr/>
      </dsp:nvSpPr>
      <dsp:spPr>
        <a:xfrm>
          <a:off x="1411089" y="2104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104"/>
        <a:ext cx="3037879" cy="276170"/>
      </dsp:txXfrm>
    </dsp:sp>
    <dsp:sp modelId="{CC0BC2B2-E424-48BF-A230-3F2079AAFB13}">
      <dsp:nvSpPr>
        <dsp:cNvPr id="0" name=""/>
        <dsp:cNvSpPr/>
      </dsp:nvSpPr>
      <dsp:spPr>
        <a:xfrm>
          <a:off x="141108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5878B8-A448-4C01-B653-90B9C68B07B5}">
      <dsp:nvSpPr>
        <dsp:cNvPr id="0" name=""/>
        <dsp:cNvSpPr/>
      </dsp:nvSpPr>
      <dsp:spPr>
        <a:xfrm>
          <a:off x="1838080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7"/>
            <a:satOff val="791"/>
            <a:lumOff val="63"/>
            <a:alphaOff val="0"/>
          </a:schemeClr>
        </a:solidFill>
        <a:ln w="25400" cap="flat" cmpd="sng" algn="ctr">
          <a:solidFill>
            <a:schemeClr val="accent4">
              <a:hueOff val="-131317"/>
              <a:satOff val="791"/>
              <a:lumOff val="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36AE6-DD0F-415D-9908-C99F78C0C672}">
      <dsp:nvSpPr>
        <dsp:cNvPr id="0" name=""/>
        <dsp:cNvSpPr/>
      </dsp:nvSpPr>
      <dsp:spPr>
        <a:xfrm>
          <a:off x="226540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"/>
            <a:satOff val="1582"/>
            <a:lumOff val="127"/>
            <a:alphaOff val="0"/>
          </a:schemeClr>
        </a:solidFill>
        <a:ln w="25400" cap="flat" cmpd="sng" algn="ctr">
          <a:solidFill>
            <a:schemeClr val="accent4">
              <a:hueOff val="-262633"/>
              <a:satOff val="1582"/>
              <a:lumOff val="1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F50DE-F0C7-45FD-BA87-250A8E2038B1}">
      <dsp:nvSpPr>
        <dsp:cNvPr id="0" name=""/>
        <dsp:cNvSpPr/>
      </dsp:nvSpPr>
      <dsp:spPr>
        <a:xfrm>
          <a:off x="269239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"/>
            <a:satOff val="2373"/>
            <a:lumOff val="190"/>
            <a:alphaOff val="0"/>
          </a:schemeClr>
        </a:solidFill>
        <a:ln w="25400" cap="flat" cmpd="sng" algn="ctr">
          <a:solidFill>
            <a:schemeClr val="accent4">
              <a:hueOff val="-393950"/>
              <a:satOff val="2373"/>
              <a:lumOff val="1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7A6D3-6FE6-4A06-B687-CA9CD79BB47B}">
      <dsp:nvSpPr>
        <dsp:cNvPr id="0" name=""/>
        <dsp:cNvSpPr/>
      </dsp:nvSpPr>
      <dsp:spPr>
        <a:xfrm>
          <a:off x="3119727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525267"/>
            <a:satOff val="3165"/>
            <a:lumOff val="254"/>
            <a:alphaOff val="0"/>
          </a:schemeClr>
        </a:solidFill>
        <a:ln w="25400" cap="flat" cmpd="sng" algn="ctr">
          <a:solidFill>
            <a:schemeClr val="accent4">
              <a:hueOff val="-525267"/>
              <a:satOff val="3165"/>
              <a:lumOff val="2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581D5-69FC-4415-9C2B-2252919223B9}">
      <dsp:nvSpPr>
        <dsp:cNvPr id="0" name=""/>
        <dsp:cNvSpPr/>
      </dsp:nvSpPr>
      <dsp:spPr>
        <a:xfrm>
          <a:off x="354671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656584"/>
            <a:satOff val="3956"/>
            <a:lumOff val="317"/>
            <a:alphaOff val="0"/>
          </a:schemeClr>
        </a:solidFill>
        <a:ln w="25400" cap="flat" cmpd="sng" algn="ctr">
          <a:solidFill>
            <a:schemeClr val="accent4">
              <a:hueOff val="-656584"/>
              <a:satOff val="3956"/>
              <a:lumOff val="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24D0A-C066-482C-AEF2-12C32975A425}">
      <dsp:nvSpPr>
        <dsp:cNvPr id="0" name=""/>
        <dsp:cNvSpPr/>
      </dsp:nvSpPr>
      <dsp:spPr>
        <a:xfrm>
          <a:off x="3974046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787901"/>
            <a:satOff val="4747"/>
            <a:lumOff val="380"/>
            <a:alphaOff val="0"/>
          </a:schemeClr>
        </a:solidFill>
        <a:ln w="25400" cap="flat" cmpd="sng" algn="ctr">
          <a:solidFill>
            <a:schemeClr val="accent4">
              <a:hueOff val="-787901"/>
              <a:satOff val="4747"/>
              <a:lumOff val="3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B42198-5734-4ED6-8E67-DB67B423CCF8}">
      <dsp:nvSpPr>
        <dsp:cNvPr id="0" name=""/>
        <dsp:cNvSpPr/>
      </dsp:nvSpPr>
      <dsp:spPr>
        <a:xfrm>
          <a:off x="1411089" y="334532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sp:txBody>
      <dsp:txXfrm>
        <a:off x="1411089" y="334532"/>
        <a:ext cx="3077372" cy="450056"/>
      </dsp:txXfrm>
    </dsp:sp>
    <dsp:sp modelId="{56C1C8C5-CB98-4544-A7BA-59606EE39750}">
      <dsp:nvSpPr>
        <dsp:cNvPr id="0" name=""/>
        <dsp:cNvSpPr/>
      </dsp:nvSpPr>
      <dsp:spPr>
        <a:xfrm>
          <a:off x="1411089" y="889488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889488"/>
        <a:ext cx="3037879" cy="276170"/>
      </dsp:txXfrm>
    </dsp:sp>
    <dsp:sp modelId="{0CE43EDA-1BC2-4FA1-B798-6E1B7926A0DC}">
      <dsp:nvSpPr>
        <dsp:cNvPr id="0" name=""/>
        <dsp:cNvSpPr/>
      </dsp:nvSpPr>
      <dsp:spPr>
        <a:xfrm>
          <a:off x="141108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919217"/>
            <a:satOff val="5538"/>
            <a:lumOff val="444"/>
            <a:alphaOff val="0"/>
          </a:schemeClr>
        </a:solidFill>
        <a:ln w="25400" cap="flat" cmpd="sng" algn="ctr">
          <a:solidFill>
            <a:schemeClr val="accent4">
              <a:hueOff val="-919217"/>
              <a:satOff val="5538"/>
              <a:lumOff val="4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12645-A1F0-431D-A4E1-2885DC23419B}">
      <dsp:nvSpPr>
        <dsp:cNvPr id="0" name=""/>
        <dsp:cNvSpPr/>
      </dsp:nvSpPr>
      <dsp:spPr>
        <a:xfrm>
          <a:off x="1838080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050534"/>
            <a:satOff val="6329"/>
            <a:lumOff val="507"/>
            <a:alphaOff val="0"/>
          </a:schemeClr>
        </a:solidFill>
        <a:ln w="25400" cap="flat" cmpd="sng" algn="ctr">
          <a:solidFill>
            <a:schemeClr val="accent4">
              <a:hueOff val="-1050534"/>
              <a:satOff val="6329"/>
              <a:lumOff val="5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753FF-8F34-49AC-B446-BFE9903B23CC}">
      <dsp:nvSpPr>
        <dsp:cNvPr id="0" name=""/>
        <dsp:cNvSpPr/>
      </dsp:nvSpPr>
      <dsp:spPr>
        <a:xfrm>
          <a:off x="226540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181851"/>
            <a:satOff val="7120"/>
            <a:lumOff val="571"/>
            <a:alphaOff val="0"/>
          </a:schemeClr>
        </a:solidFill>
        <a:ln w="25400" cap="flat" cmpd="sng" algn="ctr">
          <a:solidFill>
            <a:schemeClr val="accent4">
              <a:hueOff val="-1181851"/>
              <a:satOff val="7120"/>
              <a:lumOff val="5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1877C-2C33-4145-96BF-50241C30286D}">
      <dsp:nvSpPr>
        <dsp:cNvPr id="0" name=""/>
        <dsp:cNvSpPr/>
      </dsp:nvSpPr>
      <dsp:spPr>
        <a:xfrm>
          <a:off x="269239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68"/>
            <a:satOff val="7911"/>
            <a:lumOff val="634"/>
            <a:alphaOff val="0"/>
          </a:schemeClr>
        </a:solidFill>
        <a:ln w="25400" cap="flat" cmpd="sng" algn="ctr">
          <a:solidFill>
            <a:schemeClr val="accent4">
              <a:hueOff val="-1313168"/>
              <a:satOff val="7911"/>
              <a:lumOff val="6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583CF-432B-4998-8BE6-7C5A272F7B2D}">
      <dsp:nvSpPr>
        <dsp:cNvPr id="0" name=""/>
        <dsp:cNvSpPr/>
      </dsp:nvSpPr>
      <dsp:spPr>
        <a:xfrm>
          <a:off x="3119727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444484"/>
            <a:satOff val="8703"/>
            <a:lumOff val="698"/>
            <a:alphaOff val="0"/>
          </a:schemeClr>
        </a:solidFill>
        <a:ln w="25400" cap="flat" cmpd="sng" algn="ctr">
          <a:solidFill>
            <a:schemeClr val="accent4">
              <a:hueOff val="-1444484"/>
              <a:satOff val="8703"/>
              <a:lumOff val="6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25754B-8BC6-4A76-BB59-F77DCF0E3182}">
      <dsp:nvSpPr>
        <dsp:cNvPr id="0" name=""/>
        <dsp:cNvSpPr/>
      </dsp:nvSpPr>
      <dsp:spPr>
        <a:xfrm>
          <a:off x="354671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575801"/>
            <a:satOff val="9494"/>
            <a:lumOff val="761"/>
            <a:alphaOff val="0"/>
          </a:schemeClr>
        </a:solidFill>
        <a:ln w="25400" cap="flat" cmpd="sng" algn="ctr">
          <a:solidFill>
            <a:schemeClr val="accent4">
              <a:hueOff val="-1575801"/>
              <a:satOff val="9494"/>
              <a:lumOff val="7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690157-34EF-47DD-BC88-C0B4B4A34653}">
      <dsp:nvSpPr>
        <dsp:cNvPr id="0" name=""/>
        <dsp:cNvSpPr/>
      </dsp:nvSpPr>
      <dsp:spPr>
        <a:xfrm>
          <a:off x="3974046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707118"/>
            <a:satOff val="10285"/>
            <a:lumOff val="824"/>
            <a:alphaOff val="0"/>
          </a:schemeClr>
        </a:solidFill>
        <a:ln w="25400" cap="flat" cmpd="sng" algn="ctr">
          <a:solidFill>
            <a:schemeClr val="accent4">
              <a:hueOff val="-1707118"/>
              <a:satOff val="10285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C6F4F-3748-42FA-B6D3-ACB7DFED4A2B}">
      <dsp:nvSpPr>
        <dsp:cNvPr id="0" name=""/>
        <dsp:cNvSpPr/>
      </dsp:nvSpPr>
      <dsp:spPr>
        <a:xfrm>
          <a:off x="1411089" y="1221916"/>
          <a:ext cx="3077372" cy="45005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sp:txBody>
      <dsp:txXfrm>
        <a:off x="1411089" y="1221916"/>
        <a:ext cx="3077372" cy="450056"/>
      </dsp:txXfrm>
    </dsp:sp>
    <dsp:sp modelId="{A912E1EB-E503-4474-BA3A-50B1A3540771}">
      <dsp:nvSpPr>
        <dsp:cNvPr id="0" name=""/>
        <dsp:cNvSpPr/>
      </dsp:nvSpPr>
      <dsp:spPr>
        <a:xfrm>
          <a:off x="1411089" y="1776873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1776873"/>
        <a:ext cx="3037879" cy="276170"/>
      </dsp:txXfrm>
    </dsp:sp>
    <dsp:sp modelId="{7DCEC218-43E2-48BE-90E3-35E4CAD35F7C}">
      <dsp:nvSpPr>
        <dsp:cNvPr id="0" name=""/>
        <dsp:cNvSpPr/>
      </dsp:nvSpPr>
      <dsp:spPr>
        <a:xfrm>
          <a:off x="141108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838435"/>
            <a:satOff val="11076"/>
            <a:lumOff val="888"/>
            <a:alphaOff val="0"/>
          </a:schemeClr>
        </a:solidFill>
        <a:ln w="25400" cap="flat" cmpd="sng" algn="ctr">
          <a:solidFill>
            <a:schemeClr val="accent4">
              <a:hueOff val="-1838435"/>
              <a:satOff val="11076"/>
              <a:lumOff val="8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A2561-B617-4A76-8B82-97E822B10719}">
      <dsp:nvSpPr>
        <dsp:cNvPr id="0" name=""/>
        <dsp:cNvSpPr/>
      </dsp:nvSpPr>
      <dsp:spPr>
        <a:xfrm>
          <a:off x="1838080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969751"/>
            <a:satOff val="11867"/>
            <a:lumOff val="951"/>
            <a:alphaOff val="0"/>
          </a:schemeClr>
        </a:solidFill>
        <a:ln w="25400" cap="flat" cmpd="sng" algn="ctr">
          <a:solidFill>
            <a:schemeClr val="accent4">
              <a:hueOff val="-1969751"/>
              <a:satOff val="11867"/>
              <a:lumOff val="9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BA487-918D-41BA-AAC6-C7A9A77E1EF8}">
      <dsp:nvSpPr>
        <dsp:cNvPr id="0" name=""/>
        <dsp:cNvSpPr/>
      </dsp:nvSpPr>
      <dsp:spPr>
        <a:xfrm>
          <a:off x="226540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101068"/>
            <a:satOff val="12658"/>
            <a:lumOff val="1015"/>
            <a:alphaOff val="0"/>
          </a:schemeClr>
        </a:solidFill>
        <a:ln w="25400" cap="flat" cmpd="sng" algn="ctr">
          <a:solidFill>
            <a:schemeClr val="accent4">
              <a:hueOff val="-2101068"/>
              <a:satOff val="12658"/>
              <a:lumOff val="10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B7B997-6BEF-4232-8E30-DB68252A8FC0}">
      <dsp:nvSpPr>
        <dsp:cNvPr id="0" name=""/>
        <dsp:cNvSpPr/>
      </dsp:nvSpPr>
      <dsp:spPr>
        <a:xfrm>
          <a:off x="269239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50ECEB-037B-494E-A359-B4F04DEA3866}">
      <dsp:nvSpPr>
        <dsp:cNvPr id="0" name=""/>
        <dsp:cNvSpPr/>
      </dsp:nvSpPr>
      <dsp:spPr>
        <a:xfrm>
          <a:off x="3119727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363702"/>
            <a:satOff val="14241"/>
            <a:lumOff val="1141"/>
            <a:alphaOff val="0"/>
          </a:schemeClr>
        </a:solidFill>
        <a:ln w="25400" cap="flat" cmpd="sng" algn="ctr">
          <a:solidFill>
            <a:schemeClr val="accent4">
              <a:hueOff val="-2363702"/>
              <a:satOff val="14241"/>
              <a:lumOff val="11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79EF46-6741-4429-AD61-E1EF28B9F26F}">
      <dsp:nvSpPr>
        <dsp:cNvPr id="0" name=""/>
        <dsp:cNvSpPr/>
      </dsp:nvSpPr>
      <dsp:spPr>
        <a:xfrm>
          <a:off x="354671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495018"/>
            <a:satOff val="15032"/>
            <a:lumOff val="1205"/>
            <a:alphaOff val="0"/>
          </a:schemeClr>
        </a:solidFill>
        <a:ln w="25400" cap="flat" cmpd="sng" algn="ctr">
          <a:solidFill>
            <a:schemeClr val="accent4">
              <a:hueOff val="-2495018"/>
              <a:satOff val="15032"/>
              <a:lumOff val="12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6E055-6ACD-475C-89F2-1C3FD04B2854}">
      <dsp:nvSpPr>
        <dsp:cNvPr id="0" name=""/>
        <dsp:cNvSpPr/>
      </dsp:nvSpPr>
      <dsp:spPr>
        <a:xfrm>
          <a:off x="3974046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5"/>
            <a:satOff val="15823"/>
            <a:lumOff val="1268"/>
            <a:alphaOff val="0"/>
          </a:schemeClr>
        </a:solidFill>
        <a:ln w="25400" cap="flat" cmpd="sng" algn="ctr">
          <a:solidFill>
            <a:schemeClr val="accent4">
              <a:hueOff val="-2626335"/>
              <a:satOff val="15823"/>
              <a:lumOff val="12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F31D3-9ADF-4E74-BFDC-980F8AA90F7D}">
      <dsp:nvSpPr>
        <dsp:cNvPr id="0" name=""/>
        <dsp:cNvSpPr/>
      </dsp:nvSpPr>
      <dsp:spPr>
        <a:xfrm>
          <a:off x="1411089" y="2109301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sp:txBody>
      <dsp:txXfrm>
        <a:off x="1411089" y="2109301"/>
        <a:ext cx="3077372" cy="450056"/>
      </dsp:txXfrm>
    </dsp:sp>
    <dsp:sp modelId="{487BA511-DC54-4917-BED6-4B258EE75F6E}">
      <dsp:nvSpPr>
        <dsp:cNvPr id="0" name=""/>
        <dsp:cNvSpPr/>
      </dsp:nvSpPr>
      <dsp:spPr>
        <a:xfrm>
          <a:off x="1411089" y="2664257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664257"/>
        <a:ext cx="3037879" cy="276170"/>
      </dsp:txXfrm>
    </dsp:sp>
    <dsp:sp modelId="{DE88C4BA-3A13-4A78-A9F5-10AF8FB6CE11}">
      <dsp:nvSpPr>
        <dsp:cNvPr id="0" name=""/>
        <dsp:cNvSpPr/>
      </dsp:nvSpPr>
      <dsp:spPr>
        <a:xfrm>
          <a:off x="141108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757652"/>
            <a:satOff val="16614"/>
            <a:lumOff val="1332"/>
            <a:alphaOff val="0"/>
          </a:schemeClr>
        </a:solidFill>
        <a:ln w="25400" cap="flat" cmpd="sng" algn="ctr">
          <a:solidFill>
            <a:schemeClr val="accent4">
              <a:hueOff val="-2757652"/>
              <a:satOff val="16614"/>
              <a:lumOff val="13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37578-83CA-4B91-8F27-88FE2DB7F858}">
      <dsp:nvSpPr>
        <dsp:cNvPr id="0" name=""/>
        <dsp:cNvSpPr/>
      </dsp:nvSpPr>
      <dsp:spPr>
        <a:xfrm>
          <a:off x="1838080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888969"/>
            <a:satOff val="17405"/>
            <a:lumOff val="1395"/>
            <a:alphaOff val="0"/>
          </a:schemeClr>
        </a:solidFill>
        <a:ln w="25400" cap="flat" cmpd="sng" algn="ctr">
          <a:solidFill>
            <a:schemeClr val="accent4">
              <a:hueOff val="-2888969"/>
              <a:satOff val="17405"/>
              <a:lumOff val="13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9F25A-4FBE-4A39-8BD8-01A967B9024A}">
      <dsp:nvSpPr>
        <dsp:cNvPr id="0" name=""/>
        <dsp:cNvSpPr/>
      </dsp:nvSpPr>
      <dsp:spPr>
        <a:xfrm>
          <a:off x="226540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020285"/>
            <a:satOff val="18196"/>
            <a:lumOff val="1458"/>
            <a:alphaOff val="0"/>
          </a:schemeClr>
        </a:solidFill>
        <a:ln w="25400" cap="flat" cmpd="sng" algn="ctr">
          <a:solidFill>
            <a:schemeClr val="accent4">
              <a:hueOff val="-3020285"/>
              <a:satOff val="18196"/>
              <a:lumOff val="1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7C1A7-2F09-4322-9325-887E22084C34}">
      <dsp:nvSpPr>
        <dsp:cNvPr id="0" name=""/>
        <dsp:cNvSpPr/>
      </dsp:nvSpPr>
      <dsp:spPr>
        <a:xfrm>
          <a:off x="269239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151602"/>
            <a:satOff val="18988"/>
            <a:lumOff val="1522"/>
            <a:alphaOff val="0"/>
          </a:schemeClr>
        </a:solidFill>
        <a:ln w="25400" cap="flat" cmpd="sng" algn="ctr">
          <a:solidFill>
            <a:schemeClr val="accent4">
              <a:hueOff val="-3151602"/>
              <a:satOff val="18988"/>
              <a:lumOff val="15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2D4CB-A7DF-458A-950B-0FA5822802F0}">
      <dsp:nvSpPr>
        <dsp:cNvPr id="0" name=""/>
        <dsp:cNvSpPr/>
      </dsp:nvSpPr>
      <dsp:spPr>
        <a:xfrm>
          <a:off x="3119727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282919"/>
            <a:satOff val="19779"/>
            <a:lumOff val="1585"/>
            <a:alphaOff val="0"/>
          </a:schemeClr>
        </a:solidFill>
        <a:ln w="25400" cap="flat" cmpd="sng" algn="ctr">
          <a:solidFill>
            <a:schemeClr val="accent4">
              <a:hueOff val="-3282919"/>
              <a:satOff val="19779"/>
              <a:lumOff val="15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A34E2-FD9E-458D-9663-8D3224B6AD5A}">
      <dsp:nvSpPr>
        <dsp:cNvPr id="0" name=""/>
        <dsp:cNvSpPr/>
      </dsp:nvSpPr>
      <dsp:spPr>
        <a:xfrm>
          <a:off x="354671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414236"/>
            <a:satOff val="20570"/>
            <a:lumOff val="1649"/>
            <a:alphaOff val="0"/>
          </a:schemeClr>
        </a:solidFill>
        <a:ln w="25400" cap="flat" cmpd="sng" algn="ctr">
          <a:solidFill>
            <a:schemeClr val="accent4">
              <a:hueOff val="-3414236"/>
              <a:satOff val="20570"/>
              <a:lumOff val="16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EA58A-78C8-4AF9-8B60-879233127B40}">
      <dsp:nvSpPr>
        <dsp:cNvPr id="0" name=""/>
        <dsp:cNvSpPr/>
      </dsp:nvSpPr>
      <dsp:spPr>
        <a:xfrm>
          <a:off x="3974046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545552"/>
            <a:satOff val="21361"/>
            <a:lumOff val="1712"/>
            <a:alphaOff val="0"/>
          </a:schemeClr>
        </a:solidFill>
        <a:ln w="25400" cap="flat" cmpd="sng" algn="ctr">
          <a:solidFill>
            <a:schemeClr val="accent4">
              <a:hueOff val="-3545552"/>
              <a:satOff val="21361"/>
              <a:lumOff val="17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A49EB-50CE-4222-B0B2-AC4870E0CFCE}">
      <dsp:nvSpPr>
        <dsp:cNvPr id="0" name=""/>
        <dsp:cNvSpPr/>
      </dsp:nvSpPr>
      <dsp:spPr>
        <a:xfrm>
          <a:off x="1411089" y="2996685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sp:txBody>
      <dsp:txXfrm>
        <a:off x="1411089" y="2996685"/>
        <a:ext cx="3077372" cy="450056"/>
      </dsp:txXfrm>
    </dsp:sp>
    <dsp:sp modelId="{B6C96042-2438-4085-B603-4BAC7E0BF6D8}">
      <dsp:nvSpPr>
        <dsp:cNvPr id="0" name=""/>
        <dsp:cNvSpPr/>
      </dsp:nvSpPr>
      <dsp:spPr>
        <a:xfrm>
          <a:off x="1411089" y="3551642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3551642"/>
        <a:ext cx="3037879" cy="276170"/>
      </dsp:txXfrm>
    </dsp:sp>
    <dsp:sp modelId="{FB742D01-2C97-4CC4-90C4-61A366A8D93B}">
      <dsp:nvSpPr>
        <dsp:cNvPr id="0" name=""/>
        <dsp:cNvSpPr/>
      </dsp:nvSpPr>
      <dsp:spPr>
        <a:xfrm>
          <a:off x="141108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676869"/>
            <a:satOff val="22152"/>
            <a:lumOff val="1776"/>
            <a:alphaOff val="0"/>
          </a:schemeClr>
        </a:solidFill>
        <a:ln w="25400" cap="flat" cmpd="sng" algn="ctr">
          <a:solidFill>
            <a:schemeClr val="accent4">
              <a:hueOff val="-3676869"/>
              <a:satOff val="22152"/>
              <a:lumOff val="17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005BD-9443-4C34-8C3C-C0FBEE97252E}">
      <dsp:nvSpPr>
        <dsp:cNvPr id="0" name=""/>
        <dsp:cNvSpPr/>
      </dsp:nvSpPr>
      <dsp:spPr>
        <a:xfrm>
          <a:off x="1838080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808186"/>
            <a:satOff val="22943"/>
            <a:lumOff val="1839"/>
            <a:alphaOff val="0"/>
          </a:schemeClr>
        </a:solidFill>
        <a:ln w="25400" cap="flat" cmpd="sng" algn="ctr">
          <a:solidFill>
            <a:schemeClr val="accent4">
              <a:hueOff val="-3808186"/>
              <a:satOff val="22943"/>
              <a:lumOff val="18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6FB92-A5F9-4790-8D17-ECA596827A4A}">
      <dsp:nvSpPr>
        <dsp:cNvPr id="0" name=""/>
        <dsp:cNvSpPr/>
      </dsp:nvSpPr>
      <dsp:spPr>
        <a:xfrm>
          <a:off x="226540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3"/>
            <a:satOff val="23734"/>
            <a:lumOff val="1902"/>
            <a:alphaOff val="0"/>
          </a:schemeClr>
        </a:solidFill>
        <a:ln w="25400" cap="flat" cmpd="sng" algn="ctr">
          <a:solidFill>
            <a:schemeClr val="accent4">
              <a:hueOff val="-3939503"/>
              <a:satOff val="23734"/>
              <a:lumOff val="1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E0192-2C2B-4EAF-9CAC-1D810BC1ECDD}">
      <dsp:nvSpPr>
        <dsp:cNvPr id="0" name=""/>
        <dsp:cNvSpPr/>
      </dsp:nvSpPr>
      <dsp:spPr>
        <a:xfrm>
          <a:off x="269239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070819"/>
            <a:satOff val="24526"/>
            <a:lumOff val="1966"/>
            <a:alphaOff val="0"/>
          </a:schemeClr>
        </a:solidFill>
        <a:ln w="25400" cap="flat" cmpd="sng" algn="ctr">
          <a:solidFill>
            <a:schemeClr val="accent4">
              <a:hueOff val="-4070819"/>
              <a:satOff val="24526"/>
              <a:lumOff val="19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F2155-08CB-40F7-B81A-2C413F8DFF79}">
      <dsp:nvSpPr>
        <dsp:cNvPr id="0" name=""/>
        <dsp:cNvSpPr/>
      </dsp:nvSpPr>
      <dsp:spPr>
        <a:xfrm>
          <a:off x="3119727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202136"/>
            <a:satOff val="25317"/>
            <a:lumOff val="2029"/>
            <a:alphaOff val="0"/>
          </a:schemeClr>
        </a:solidFill>
        <a:ln w="25400" cap="flat" cmpd="sng" algn="ctr">
          <a:solidFill>
            <a:schemeClr val="accent4">
              <a:hueOff val="-4202136"/>
              <a:satOff val="25317"/>
              <a:lumOff val="20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34F8B-2232-4D9A-B445-D93F4B3A820D}">
      <dsp:nvSpPr>
        <dsp:cNvPr id="0" name=""/>
        <dsp:cNvSpPr/>
      </dsp:nvSpPr>
      <dsp:spPr>
        <a:xfrm>
          <a:off x="354671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333453"/>
            <a:satOff val="26108"/>
            <a:lumOff val="2093"/>
            <a:alphaOff val="0"/>
          </a:schemeClr>
        </a:solidFill>
        <a:ln w="25400" cap="flat" cmpd="sng" algn="ctr">
          <a:solidFill>
            <a:schemeClr val="accent4">
              <a:hueOff val="-4333453"/>
              <a:satOff val="26108"/>
              <a:lumOff val="20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77359C-C832-40DA-9353-A5E1AF0B446A}">
      <dsp:nvSpPr>
        <dsp:cNvPr id="0" name=""/>
        <dsp:cNvSpPr/>
      </dsp:nvSpPr>
      <dsp:spPr>
        <a:xfrm>
          <a:off x="3974046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2D2DD-6571-4386-B5FB-9D28306988DF}">
      <dsp:nvSpPr>
        <dsp:cNvPr id="0" name=""/>
        <dsp:cNvSpPr/>
      </dsp:nvSpPr>
      <dsp:spPr>
        <a:xfrm>
          <a:off x="1411089" y="3884070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sp:txBody>
      <dsp:txXfrm>
        <a:off x="1411089" y="3884070"/>
        <a:ext cx="3077372" cy="4500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DE0DA-D18A-4356-A2AB-99DE84321169}">
      <dsp:nvSpPr>
        <dsp:cNvPr id="0" name=""/>
        <dsp:cNvSpPr/>
      </dsp:nvSpPr>
      <dsp:spPr>
        <a:xfrm>
          <a:off x="1411089" y="2104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104"/>
        <a:ext cx="3037879" cy="276170"/>
      </dsp:txXfrm>
    </dsp:sp>
    <dsp:sp modelId="{CC0BC2B2-E424-48BF-A230-3F2079AAFB13}">
      <dsp:nvSpPr>
        <dsp:cNvPr id="0" name=""/>
        <dsp:cNvSpPr/>
      </dsp:nvSpPr>
      <dsp:spPr>
        <a:xfrm>
          <a:off x="141108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5878B8-A448-4C01-B653-90B9C68B07B5}">
      <dsp:nvSpPr>
        <dsp:cNvPr id="0" name=""/>
        <dsp:cNvSpPr/>
      </dsp:nvSpPr>
      <dsp:spPr>
        <a:xfrm>
          <a:off x="1838080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7"/>
            <a:satOff val="791"/>
            <a:lumOff val="63"/>
            <a:alphaOff val="0"/>
          </a:schemeClr>
        </a:solidFill>
        <a:ln w="25400" cap="flat" cmpd="sng" algn="ctr">
          <a:solidFill>
            <a:schemeClr val="accent4">
              <a:hueOff val="-131317"/>
              <a:satOff val="791"/>
              <a:lumOff val="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36AE6-DD0F-415D-9908-C99F78C0C672}">
      <dsp:nvSpPr>
        <dsp:cNvPr id="0" name=""/>
        <dsp:cNvSpPr/>
      </dsp:nvSpPr>
      <dsp:spPr>
        <a:xfrm>
          <a:off x="226540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"/>
            <a:satOff val="1582"/>
            <a:lumOff val="127"/>
            <a:alphaOff val="0"/>
          </a:schemeClr>
        </a:solidFill>
        <a:ln w="25400" cap="flat" cmpd="sng" algn="ctr">
          <a:solidFill>
            <a:schemeClr val="accent4">
              <a:hueOff val="-262633"/>
              <a:satOff val="1582"/>
              <a:lumOff val="1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F50DE-F0C7-45FD-BA87-250A8E2038B1}">
      <dsp:nvSpPr>
        <dsp:cNvPr id="0" name=""/>
        <dsp:cNvSpPr/>
      </dsp:nvSpPr>
      <dsp:spPr>
        <a:xfrm>
          <a:off x="269239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"/>
            <a:satOff val="2373"/>
            <a:lumOff val="190"/>
            <a:alphaOff val="0"/>
          </a:schemeClr>
        </a:solidFill>
        <a:ln w="25400" cap="flat" cmpd="sng" algn="ctr">
          <a:solidFill>
            <a:schemeClr val="accent4">
              <a:hueOff val="-393950"/>
              <a:satOff val="2373"/>
              <a:lumOff val="1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7A6D3-6FE6-4A06-B687-CA9CD79BB47B}">
      <dsp:nvSpPr>
        <dsp:cNvPr id="0" name=""/>
        <dsp:cNvSpPr/>
      </dsp:nvSpPr>
      <dsp:spPr>
        <a:xfrm>
          <a:off x="3119727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525267"/>
            <a:satOff val="3165"/>
            <a:lumOff val="254"/>
            <a:alphaOff val="0"/>
          </a:schemeClr>
        </a:solidFill>
        <a:ln w="25400" cap="flat" cmpd="sng" algn="ctr">
          <a:solidFill>
            <a:schemeClr val="accent4">
              <a:hueOff val="-525267"/>
              <a:satOff val="3165"/>
              <a:lumOff val="2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581D5-69FC-4415-9C2B-2252919223B9}">
      <dsp:nvSpPr>
        <dsp:cNvPr id="0" name=""/>
        <dsp:cNvSpPr/>
      </dsp:nvSpPr>
      <dsp:spPr>
        <a:xfrm>
          <a:off x="354671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656584"/>
            <a:satOff val="3956"/>
            <a:lumOff val="317"/>
            <a:alphaOff val="0"/>
          </a:schemeClr>
        </a:solidFill>
        <a:ln w="25400" cap="flat" cmpd="sng" algn="ctr">
          <a:solidFill>
            <a:schemeClr val="accent4">
              <a:hueOff val="-656584"/>
              <a:satOff val="3956"/>
              <a:lumOff val="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24D0A-C066-482C-AEF2-12C32975A425}">
      <dsp:nvSpPr>
        <dsp:cNvPr id="0" name=""/>
        <dsp:cNvSpPr/>
      </dsp:nvSpPr>
      <dsp:spPr>
        <a:xfrm>
          <a:off x="3974046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787901"/>
            <a:satOff val="4747"/>
            <a:lumOff val="380"/>
            <a:alphaOff val="0"/>
          </a:schemeClr>
        </a:solidFill>
        <a:ln w="25400" cap="flat" cmpd="sng" algn="ctr">
          <a:solidFill>
            <a:schemeClr val="accent4">
              <a:hueOff val="-787901"/>
              <a:satOff val="4747"/>
              <a:lumOff val="3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B42198-5734-4ED6-8E67-DB67B423CCF8}">
      <dsp:nvSpPr>
        <dsp:cNvPr id="0" name=""/>
        <dsp:cNvSpPr/>
      </dsp:nvSpPr>
      <dsp:spPr>
        <a:xfrm>
          <a:off x="1411089" y="334532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sp:txBody>
      <dsp:txXfrm>
        <a:off x="1411089" y="334532"/>
        <a:ext cx="3077372" cy="450056"/>
      </dsp:txXfrm>
    </dsp:sp>
    <dsp:sp modelId="{56C1C8C5-CB98-4544-A7BA-59606EE39750}">
      <dsp:nvSpPr>
        <dsp:cNvPr id="0" name=""/>
        <dsp:cNvSpPr/>
      </dsp:nvSpPr>
      <dsp:spPr>
        <a:xfrm>
          <a:off x="1411089" y="889488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889488"/>
        <a:ext cx="3037879" cy="276170"/>
      </dsp:txXfrm>
    </dsp:sp>
    <dsp:sp modelId="{0CE43EDA-1BC2-4FA1-B798-6E1B7926A0DC}">
      <dsp:nvSpPr>
        <dsp:cNvPr id="0" name=""/>
        <dsp:cNvSpPr/>
      </dsp:nvSpPr>
      <dsp:spPr>
        <a:xfrm>
          <a:off x="141108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919217"/>
            <a:satOff val="5538"/>
            <a:lumOff val="444"/>
            <a:alphaOff val="0"/>
          </a:schemeClr>
        </a:solidFill>
        <a:ln w="25400" cap="flat" cmpd="sng" algn="ctr">
          <a:solidFill>
            <a:schemeClr val="accent4">
              <a:hueOff val="-919217"/>
              <a:satOff val="5538"/>
              <a:lumOff val="4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12645-A1F0-431D-A4E1-2885DC23419B}">
      <dsp:nvSpPr>
        <dsp:cNvPr id="0" name=""/>
        <dsp:cNvSpPr/>
      </dsp:nvSpPr>
      <dsp:spPr>
        <a:xfrm>
          <a:off x="1838080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050534"/>
            <a:satOff val="6329"/>
            <a:lumOff val="507"/>
            <a:alphaOff val="0"/>
          </a:schemeClr>
        </a:solidFill>
        <a:ln w="25400" cap="flat" cmpd="sng" algn="ctr">
          <a:solidFill>
            <a:schemeClr val="accent4">
              <a:hueOff val="-1050534"/>
              <a:satOff val="6329"/>
              <a:lumOff val="5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753FF-8F34-49AC-B446-BFE9903B23CC}">
      <dsp:nvSpPr>
        <dsp:cNvPr id="0" name=""/>
        <dsp:cNvSpPr/>
      </dsp:nvSpPr>
      <dsp:spPr>
        <a:xfrm>
          <a:off x="226540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181851"/>
            <a:satOff val="7120"/>
            <a:lumOff val="571"/>
            <a:alphaOff val="0"/>
          </a:schemeClr>
        </a:solidFill>
        <a:ln w="25400" cap="flat" cmpd="sng" algn="ctr">
          <a:solidFill>
            <a:schemeClr val="accent4">
              <a:hueOff val="-1181851"/>
              <a:satOff val="7120"/>
              <a:lumOff val="5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1877C-2C33-4145-96BF-50241C30286D}">
      <dsp:nvSpPr>
        <dsp:cNvPr id="0" name=""/>
        <dsp:cNvSpPr/>
      </dsp:nvSpPr>
      <dsp:spPr>
        <a:xfrm>
          <a:off x="269239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68"/>
            <a:satOff val="7911"/>
            <a:lumOff val="634"/>
            <a:alphaOff val="0"/>
          </a:schemeClr>
        </a:solidFill>
        <a:ln w="25400" cap="flat" cmpd="sng" algn="ctr">
          <a:solidFill>
            <a:schemeClr val="accent4">
              <a:hueOff val="-1313168"/>
              <a:satOff val="7911"/>
              <a:lumOff val="6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583CF-432B-4998-8BE6-7C5A272F7B2D}">
      <dsp:nvSpPr>
        <dsp:cNvPr id="0" name=""/>
        <dsp:cNvSpPr/>
      </dsp:nvSpPr>
      <dsp:spPr>
        <a:xfrm>
          <a:off x="3119727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444484"/>
            <a:satOff val="8703"/>
            <a:lumOff val="698"/>
            <a:alphaOff val="0"/>
          </a:schemeClr>
        </a:solidFill>
        <a:ln w="25400" cap="flat" cmpd="sng" algn="ctr">
          <a:solidFill>
            <a:schemeClr val="accent4">
              <a:hueOff val="-1444484"/>
              <a:satOff val="8703"/>
              <a:lumOff val="6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25754B-8BC6-4A76-BB59-F77DCF0E3182}">
      <dsp:nvSpPr>
        <dsp:cNvPr id="0" name=""/>
        <dsp:cNvSpPr/>
      </dsp:nvSpPr>
      <dsp:spPr>
        <a:xfrm>
          <a:off x="354671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575801"/>
            <a:satOff val="9494"/>
            <a:lumOff val="761"/>
            <a:alphaOff val="0"/>
          </a:schemeClr>
        </a:solidFill>
        <a:ln w="25400" cap="flat" cmpd="sng" algn="ctr">
          <a:solidFill>
            <a:schemeClr val="accent4">
              <a:hueOff val="-1575801"/>
              <a:satOff val="9494"/>
              <a:lumOff val="7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690157-34EF-47DD-BC88-C0B4B4A34653}">
      <dsp:nvSpPr>
        <dsp:cNvPr id="0" name=""/>
        <dsp:cNvSpPr/>
      </dsp:nvSpPr>
      <dsp:spPr>
        <a:xfrm>
          <a:off x="3974046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707118"/>
            <a:satOff val="10285"/>
            <a:lumOff val="824"/>
            <a:alphaOff val="0"/>
          </a:schemeClr>
        </a:solidFill>
        <a:ln w="25400" cap="flat" cmpd="sng" algn="ctr">
          <a:solidFill>
            <a:schemeClr val="accent4">
              <a:hueOff val="-1707118"/>
              <a:satOff val="10285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C6F4F-3748-42FA-B6D3-ACB7DFED4A2B}">
      <dsp:nvSpPr>
        <dsp:cNvPr id="0" name=""/>
        <dsp:cNvSpPr/>
      </dsp:nvSpPr>
      <dsp:spPr>
        <a:xfrm>
          <a:off x="1411089" y="1221916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sp:txBody>
      <dsp:txXfrm>
        <a:off x="1411089" y="1221916"/>
        <a:ext cx="3077372" cy="450056"/>
      </dsp:txXfrm>
    </dsp:sp>
    <dsp:sp modelId="{A912E1EB-E503-4474-BA3A-50B1A3540771}">
      <dsp:nvSpPr>
        <dsp:cNvPr id="0" name=""/>
        <dsp:cNvSpPr/>
      </dsp:nvSpPr>
      <dsp:spPr>
        <a:xfrm>
          <a:off x="1411089" y="1776873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1776873"/>
        <a:ext cx="3037879" cy="276170"/>
      </dsp:txXfrm>
    </dsp:sp>
    <dsp:sp modelId="{7DCEC218-43E2-48BE-90E3-35E4CAD35F7C}">
      <dsp:nvSpPr>
        <dsp:cNvPr id="0" name=""/>
        <dsp:cNvSpPr/>
      </dsp:nvSpPr>
      <dsp:spPr>
        <a:xfrm>
          <a:off x="141108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838435"/>
            <a:satOff val="11076"/>
            <a:lumOff val="888"/>
            <a:alphaOff val="0"/>
          </a:schemeClr>
        </a:solidFill>
        <a:ln w="25400" cap="flat" cmpd="sng" algn="ctr">
          <a:solidFill>
            <a:schemeClr val="accent4">
              <a:hueOff val="-1838435"/>
              <a:satOff val="11076"/>
              <a:lumOff val="8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A2561-B617-4A76-8B82-97E822B10719}">
      <dsp:nvSpPr>
        <dsp:cNvPr id="0" name=""/>
        <dsp:cNvSpPr/>
      </dsp:nvSpPr>
      <dsp:spPr>
        <a:xfrm>
          <a:off x="1838080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969751"/>
            <a:satOff val="11867"/>
            <a:lumOff val="951"/>
            <a:alphaOff val="0"/>
          </a:schemeClr>
        </a:solidFill>
        <a:ln w="25400" cap="flat" cmpd="sng" algn="ctr">
          <a:solidFill>
            <a:schemeClr val="accent4">
              <a:hueOff val="-1969751"/>
              <a:satOff val="11867"/>
              <a:lumOff val="9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BA487-918D-41BA-AAC6-C7A9A77E1EF8}">
      <dsp:nvSpPr>
        <dsp:cNvPr id="0" name=""/>
        <dsp:cNvSpPr/>
      </dsp:nvSpPr>
      <dsp:spPr>
        <a:xfrm>
          <a:off x="226540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101068"/>
            <a:satOff val="12658"/>
            <a:lumOff val="1015"/>
            <a:alphaOff val="0"/>
          </a:schemeClr>
        </a:solidFill>
        <a:ln w="25400" cap="flat" cmpd="sng" algn="ctr">
          <a:solidFill>
            <a:schemeClr val="accent4">
              <a:hueOff val="-2101068"/>
              <a:satOff val="12658"/>
              <a:lumOff val="10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B7B997-6BEF-4232-8E30-DB68252A8FC0}">
      <dsp:nvSpPr>
        <dsp:cNvPr id="0" name=""/>
        <dsp:cNvSpPr/>
      </dsp:nvSpPr>
      <dsp:spPr>
        <a:xfrm>
          <a:off x="269239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50ECEB-037B-494E-A359-B4F04DEA3866}">
      <dsp:nvSpPr>
        <dsp:cNvPr id="0" name=""/>
        <dsp:cNvSpPr/>
      </dsp:nvSpPr>
      <dsp:spPr>
        <a:xfrm>
          <a:off x="3119727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363702"/>
            <a:satOff val="14241"/>
            <a:lumOff val="1141"/>
            <a:alphaOff val="0"/>
          </a:schemeClr>
        </a:solidFill>
        <a:ln w="25400" cap="flat" cmpd="sng" algn="ctr">
          <a:solidFill>
            <a:schemeClr val="accent4">
              <a:hueOff val="-2363702"/>
              <a:satOff val="14241"/>
              <a:lumOff val="11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79EF46-6741-4429-AD61-E1EF28B9F26F}">
      <dsp:nvSpPr>
        <dsp:cNvPr id="0" name=""/>
        <dsp:cNvSpPr/>
      </dsp:nvSpPr>
      <dsp:spPr>
        <a:xfrm>
          <a:off x="354671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495018"/>
            <a:satOff val="15032"/>
            <a:lumOff val="1205"/>
            <a:alphaOff val="0"/>
          </a:schemeClr>
        </a:solidFill>
        <a:ln w="25400" cap="flat" cmpd="sng" algn="ctr">
          <a:solidFill>
            <a:schemeClr val="accent4">
              <a:hueOff val="-2495018"/>
              <a:satOff val="15032"/>
              <a:lumOff val="12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6E055-6ACD-475C-89F2-1C3FD04B2854}">
      <dsp:nvSpPr>
        <dsp:cNvPr id="0" name=""/>
        <dsp:cNvSpPr/>
      </dsp:nvSpPr>
      <dsp:spPr>
        <a:xfrm>
          <a:off x="3974046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5"/>
            <a:satOff val="15823"/>
            <a:lumOff val="1268"/>
            <a:alphaOff val="0"/>
          </a:schemeClr>
        </a:solidFill>
        <a:ln w="25400" cap="flat" cmpd="sng" algn="ctr">
          <a:solidFill>
            <a:schemeClr val="accent4">
              <a:hueOff val="-2626335"/>
              <a:satOff val="15823"/>
              <a:lumOff val="12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F31D3-9ADF-4E74-BFDC-980F8AA90F7D}">
      <dsp:nvSpPr>
        <dsp:cNvPr id="0" name=""/>
        <dsp:cNvSpPr/>
      </dsp:nvSpPr>
      <dsp:spPr>
        <a:xfrm>
          <a:off x="1411089" y="2109301"/>
          <a:ext cx="3077372" cy="450056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sp:txBody>
      <dsp:txXfrm>
        <a:off x="1411089" y="2109301"/>
        <a:ext cx="3077372" cy="450056"/>
      </dsp:txXfrm>
    </dsp:sp>
    <dsp:sp modelId="{487BA511-DC54-4917-BED6-4B258EE75F6E}">
      <dsp:nvSpPr>
        <dsp:cNvPr id="0" name=""/>
        <dsp:cNvSpPr/>
      </dsp:nvSpPr>
      <dsp:spPr>
        <a:xfrm>
          <a:off x="1411089" y="2664257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664257"/>
        <a:ext cx="3037879" cy="276170"/>
      </dsp:txXfrm>
    </dsp:sp>
    <dsp:sp modelId="{DE88C4BA-3A13-4A78-A9F5-10AF8FB6CE11}">
      <dsp:nvSpPr>
        <dsp:cNvPr id="0" name=""/>
        <dsp:cNvSpPr/>
      </dsp:nvSpPr>
      <dsp:spPr>
        <a:xfrm>
          <a:off x="141108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757652"/>
            <a:satOff val="16614"/>
            <a:lumOff val="1332"/>
            <a:alphaOff val="0"/>
          </a:schemeClr>
        </a:solidFill>
        <a:ln w="25400" cap="flat" cmpd="sng" algn="ctr">
          <a:solidFill>
            <a:schemeClr val="accent4">
              <a:hueOff val="-2757652"/>
              <a:satOff val="16614"/>
              <a:lumOff val="13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37578-83CA-4B91-8F27-88FE2DB7F858}">
      <dsp:nvSpPr>
        <dsp:cNvPr id="0" name=""/>
        <dsp:cNvSpPr/>
      </dsp:nvSpPr>
      <dsp:spPr>
        <a:xfrm>
          <a:off x="1838080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888969"/>
            <a:satOff val="17405"/>
            <a:lumOff val="1395"/>
            <a:alphaOff val="0"/>
          </a:schemeClr>
        </a:solidFill>
        <a:ln w="25400" cap="flat" cmpd="sng" algn="ctr">
          <a:solidFill>
            <a:schemeClr val="accent4">
              <a:hueOff val="-2888969"/>
              <a:satOff val="17405"/>
              <a:lumOff val="13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9F25A-4FBE-4A39-8BD8-01A967B9024A}">
      <dsp:nvSpPr>
        <dsp:cNvPr id="0" name=""/>
        <dsp:cNvSpPr/>
      </dsp:nvSpPr>
      <dsp:spPr>
        <a:xfrm>
          <a:off x="226540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020285"/>
            <a:satOff val="18196"/>
            <a:lumOff val="1458"/>
            <a:alphaOff val="0"/>
          </a:schemeClr>
        </a:solidFill>
        <a:ln w="25400" cap="flat" cmpd="sng" algn="ctr">
          <a:solidFill>
            <a:schemeClr val="accent4">
              <a:hueOff val="-3020285"/>
              <a:satOff val="18196"/>
              <a:lumOff val="1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7C1A7-2F09-4322-9325-887E22084C34}">
      <dsp:nvSpPr>
        <dsp:cNvPr id="0" name=""/>
        <dsp:cNvSpPr/>
      </dsp:nvSpPr>
      <dsp:spPr>
        <a:xfrm>
          <a:off x="269239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151602"/>
            <a:satOff val="18988"/>
            <a:lumOff val="1522"/>
            <a:alphaOff val="0"/>
          </a:schemeClr>
        </a:solidFill>
        <a:ln w="25400" cap="flat" cmpd="sng" algn="ctr">
          <a:solidFill>
            <a:schemeClr val="accent4">
              <a:hueOff val="-3151602"/>
              <a:satOff val="18988"/>
              <a:lumOff val="15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2D4CB-A7DF-458A-950B-0FA5822802F0}">
      <dsp:nvSpPr>
        <dsp:cNvPr id="0" name=""/>
        <dsp:cNvSpPr/>
      </dsp:nvSpPr>
      <dsp:spPr>
        <a:xfrm>
          <a:off x="3119727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282919"/>
            <a:satOff val="19779"/>
            <a:lumOff val="1585"/>
            <a:alphaOff val="0"/>
          </a:schemeClr>
        </a:solidFill>
        <a:ln w="25400" cap="flat" cmpd="sng" algn="ctr">
          <a:solidFill>
            <a:schemeClr val="accent4">
              <a:hueOff val="-3282919"/>
              <a:satOff val="19779"/>
              <a:lumOff val="15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A34E2-FD9E-458D-9663-8D3224B6AD5A}">
      <dsp:nvSpPr>
        <dsp:cNvPr id="0" name=""/>
        <dsp:cNvSpPr/>
      </dsp:nvSpPr>
      <dsp:spPr>
        <a:xfrm>
          <a:off x="354671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414236"/>
            <a:satOff val="20570"/>
            <a:lumOff val="1649"/>
            <a:alphaOff val="0"/>
          </a:schemeClr>
        </a:solidFill>
        <a:ln w="25400" cap="flat" cmpd="sng" algn="ctr">
          <a:solidFill>
            <a:schemeClr val="accent4">
              <a:hueOff val="-3414236"/>
              <a:satOff val="20570"/>
              <a:lumOff val="16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EA58A-78C8-4AF9-8B60-879233127B40}">
      <dsp:nvSpPr>
        <dsp:cNvPr id="0" name=""/>
        <dsp:cNvSpPr/>
      </dsp:nvSpPr>
      <dsp:spPr>
        <a:xfrm>
          <a:off x="3974046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545552"/>
            <a:satOff val="21361"/>
            <a:lumOff val="1712"/>
            <a:alphaOff val="0"/>
          </a:schemeClr>
        </a:solidFill>
        <a:ln w="25400" cap="flat" cmpd="sng" algn="ctr">
          <a:solidFill>
            <a:schemeClr val="accent4">
              <a:hueOff val="-3545552"/>
              <a:satOff val="21361"/>
              <a:lumOff val="17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A49EB-50CE-4222-B0B2-AC4870E0CFCE}">
      <dsp:nvSpPr>
        <dsp:cNvPr id="0" name=""/>
        <dsp:cNvSpPr/>
      </dsp:nvSpPr>
      <dsp:spPr>
        <a:xfrm>
          <a:off x="1411089" y="2996685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sp:txBody>
      <dsp:txXfrm>
        <a:off x="1411089" y="2996685"/>
        <a:ext cx="3077372" cy="450056"/>
      </dsp:txXfrm>
    </dsp:sp>
    <dsp:sp modelId="{B6C96042-2438-4085-B603-4BAC7E0BF6D8}">
      <dsp:nvSpPr>
        <dsp:cNvPr id="0" name=""/>
        <dsp:cNvSpPr/>
      </dsp:nvSpPr>
      <dsp:spPr>
        <a:xfrm>
          <a:off x="1411089" y="3551642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3551642"/>
        <a:ext cx="3037879" cy="276170"/>
      </dsp:txXfrm>
    </dsp:sp>
    <dsp:sp modelId="{FB742D01-2C97-4CC4-90C4-61A366A8D93B}">
      <dsp:nvSpPr>
        <dsp:cNvPr id="0" name=""/>
        <dsp:cNvSpPr/>
      </dsp:nvSpPr>
      <dsp:spPr>
        <a:xfrm>
          <a:off x="141108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676869"/>
            <a:satOff val="22152"/>
            <a:lumOff val="1776"/>
            <a:alphaOff val="0"/>
          </a:schemeClr>
        </a:solidFill>
        <a:ln w="25400" cap="flat" cmpd="sng" algn="ctr">
          <a:solidFill>
            <a:schemeClr val="accent4">
              <a:hueOff val="-3676869"/>
              <a:satOff val="22152"/>
              <a:lumOff val="17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005BD-9443-4C34-8C3C-C0FBEE97252E}">
      <dsp:nvSpPr>
        <dsp:cNvPr id="0" name=""/>
        <dsp:cNvSpPr/>
      </dsp:nvSpPr>
      <dsp:spPr>
        <a:xfrm>
          <a:off x="1838080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808186"/>
            <a:satOff val="22943"/>
            <a:lumOff val="1839"/>
            <a:alphaOff val="0"/>
          </a:schemeClr>
        </a:solidFill>
        <a:ln w="25400" cap="flat" cmpd="sng" algn="ctr">
          <a:solidFill>
            <a:schemeClr val="accent4">
              <a:hueOff val="-3808186"/>
              <a:satOff val="22943"/>
              <a:lumOff val="18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6FB92-A5F9-4790-8D17-ECA596827A4A}">
      <dsp:nvSpPr>
        <dsp:cNvPr id="0" name=""/>
        <dsp:cNvSpPr/>
      </dsp:nvSpPr>
      <dsp:spPr>
        <a:xfrm>
          <a:off x="226540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3"/>
            <a:satOff val="23734"/>
            <a:lumOff val="1902"/>
            <a:alphaOff val="0"/>
          </a:schemeClr>
        </a:solidFill>
        <a:ln w="25400" cap="flat" cmpd="sng" algn="ctr">
          <a:solidFill>
            <a:schemeClr val="accent4">
              <a:hueOff val="-3939503"/>
              <a:satOff val="23734"/>
              <a:lumOff val="1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E0192-2C2B-4EAF-9CAC-1D810BC1ECDD}">
      <dsp:nvSpPr>
        <dsp:cNvPr id="0" name=""/>
        <dsp:cNvSpPr/>
      </dsp:nvSpPr>
      <dsp:spPr>
        <a:xfrm>
          <a:off x="269239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070819"/>
            <a:satOff val="24526"/>
            <a:lumOff val="1966"/>
            <a:alphaOff val="0"/>
          </a:schemeClr>
        </a:solidFill>
        <a:ln w="25400" cap="flat" cmpd="sng" algn="ctr">
          <a:solidFill>
            <a:schemeClr val="accent4">
              <a:hueOff val="-4070819"/>
              <a:satOff val="24526"/>
              <a:lumOff val="19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F2155-08CB-40F7-B81A-2C413F8DFF79}">
      <dsp:nvSpPr>
        <dsp:cNvPr id="0" name=""/>
        <dsp:cNvSpPr/>
      </dsp:nvSpPr>
      <dsp:spPr>
        <a:xfrm>
          <a:off x="3119727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202136"/>
            <a:satOff val="25317"/>
            <a:lumOff val="2029"/>
            <a:alphaOff val="0"/>
          </a:schemeClr>
        </a:solidFill>
        <a:ln w="25400" cap="flat" cmpd="sng" algn="ctr">
          <a:solidFill>
            <a:schemeClr val="accent4">
              <a:hueOff val="-4202136"/>
              <a:satOff val="25317"/>
              <a:lumOff val="20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34F8B-2232-4D9A-B445-D93F4B3A820D}">
      <dsp:nvSpPr>
        <dsp:cNvPr id="0" name=""/>
        <dsp:cNvSpPr/>
      </dsp:nvSpPr>
      <dsp:spPr>
        <a:xfrm>
          <a:off x="354671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333453"/>
            <a:satOff val="26108"/>
            <a:lumOff val="2093"/>
            <a:alphaOff val="0"/>
          </a:schemeClr>
        </a:solidFill>
        <a:ln w="25400" cap="flat" cmpd="sng" algn="ctr">
          <a:solidFill>
            <a:schemeClr val="accent4">
              <a:hueOff val="-4333453"/>
              <a:satOff val="26108"/>
              <a:lumOff val="20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77359C-C832-40DA-9353-A5E1AF0B446A}">
      <dsp:nvSpPr>
        <dsp:cNvPr id="0" name=""/>
        <dsp:cNvSpPr/>
      </dsp:nvSpPr>
      <dsp:spPr>
        <a:xfrm>
          <a:off x="3974046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2D2DD-6571-4386-B5FB-9D28306988DF}">
      <dsp:nvSpPr>
        <dsp:cNvPr id="0" name=""/>
        <dsp:cNvSpPr/>
      </dsp:nvSpPr>
      <dsp:spPr>
        <a:xfrm>
          <a:off x="1411089" y="3884070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sp:txBody>
      <dsp:txXfrm>
        <a:off x="1411089" y="3884070"/>
        <a:ext cx="3077372" cy="4500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2A90AD-EC12-427A-8A7E-5722E9988F23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2E7B65-9DD5-4729-A2C4-4B62F8B892E5}">
      <dsp:nvSpPr>
        <dsp:cNvPr id="0" name=""/>
        <dsp:cNvSpPr/>
      </dsp:nvSpPr>
      <dsp:spPr>
        <a:xfrm>
          <a:off x="74" y="1219199"/>
          <a:ext cx="2973585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Arial" panose="020B0604020202020204" pitchFamily="34" charset="0"/>
              <a:cs typeface="Arial" panose="020B0604020202020204" pitchFamily="34" charset="0"/>
            </a:rPr>
            <a:t>Put in fewer Take better care Remove sooner</a:t>
          </a:r>
        </a:p>
      </dsp:txBody>
      <dsp:txXfrm>
        <a:off x="79429" y="1298554"/>
        <a:ext cx="2814875" cy="1466890"/>
      </dsp:txXfrm>
    </dsp:sp>
    <dsp:sp modelId="{18FFD7DD-5614-4368-A3FE-5818CA4B173C}">
      <dsp:nvSpPr>
        <dsp:cNvPr id="0" name=""/>
        <dsp:cNvSpPr/>
      </dsp:nvSpPr>
      <dsp:spPr>
        <a:xfrm>
          <a:off x="3122339" y="1219199"/>
          <a:ext cx="2973585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Arial" panose="020B0604020202020204" pitchFamily="34" charset="0"/>
              <a:cs typeface="Arial" panose="020B0604020202020204" pitchFamily="34" charset="0"/>
            </a:rPr>
            <a:t>Patient safety Save money Sustainability</a:t>
          </a:r>
        </a:p>
      </dsp:txBody>
      <dsp:txXfrm>
        <a:off x="3201694" y="1298554"/>
        <a:ext cx="2814875" cy="14668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DE0DA-D18A-4356-A2AB-99DE84321169}">
      <dsp:nvSpPr>
        <dsp:cNvPr id="0" name=""/>
        <dsp:cNvSpPr/>
      </dsp:nvSpPr>
      <dsp:spPr>
        <a:xfrm>
          <a:off x="1411089" y="2104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104"/>
        <a:ext cx="3037879" cy="276170"/>
      </dsp:txXfrm>
    </dsp:sp>
    <dsp:sp modelId="{CC0BC2B2-E424-48BF-A230-3F2079AAFB13}">
      <dsp:nvSpPr>
        <dsp:cNvPr id="0" name=""/>
        <dsp:cNvSpPr/>
      </dsp:nvSpPr>
      <dsp:spPr>
        <a:xfrm>
          <a:off x="141108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5878B8-A448-4C01-B653-90B9C68B07B5}">
      <dsp:nvSpPr>
        <dsp:cNvPr id="0" name=""/>
        <dsp:cNvSpPr/>
      </dsp:nvSpPr>
      <dsp:spPr>
        <a:xfrm>
          <a:off x="1838080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7"/>
            <a:satOff val="791"/>
            <a:lumOff val="63"/>
            <a:alphaOff val="0"/>
          </a:schemeClr>
        </a:solidFill>
        <a:ln w="25400" cap="flat" cmpd="sng" algn="ctr">
          <a:solidFill>
            <a:schemeClr val="accent4">
              <a:hueOff val="-131317"/>
              <a:satOff val="791"/>
              <a:lumOff val="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36AE6-DD0F-415D-9908-C99F78C0C672}">
      <dsp:nvSpPr>
        <dsp:cNvPr id="0" name=""/>
        <dsp:cNvSpPr/>
      </dsp:nvSpPr>
      <dsp:spPr>
        <a:xfrm>
          <a:off x="226540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"/>
            <a:satOff val="1582"/>
            <a:lumOff val="127"/>
            <a:alphaOff val="0"/>
          </a:schemeClr>
        </a:solidFill>
        <a:ln w="25400" cap="flat" cmpd="sng" algn="ctr">
          <a:solidFill>
            <a:schemeClr val="accent4">
              <a:hueOff val="-262633"/>
              <a:satOff val="1582"/>
              <a:lumOff val="1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F50DE-F0C7-45FD-BA87-250A8E2038B1}">
      <dsp:nvSpPr>
        <dsp:cNvPr id="0" name=""/>
        <dsp:cNvSpPr/>
      </dsp:nvSpPr>
      <dsp:spPr>
        <a:xfrm>
          <a:off x="269239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"/>
            <a:satOff val="2373"/>
            <a:lumOff val="190"/>
            <a:alphaOff val="0"/>
          </a:schemeClr>
        </a:solidFill>
        <a:ln w="25400" cap="flat" cmpd="sng" algn="ctr">
          <a:solidFill>
            <a:schemeClr val="accent4">
              <a:hueOff val="-393950"/>
              <a:satOff val="2373"/>
              <a:lumOff val="1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7A6D3-6FE6-4A06-B687-CA9CD79BB47B}">
      <dsp:nvSpPr>
        <dsp:cNvPr id="0" name=""/>
        <dsp:cNvSpPr/>
      </dsp:nvSpPr>
      <dsp:spPr>
        <a:xfrm>
          <a:off x="3119727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525267"/>
            <a:satOff val="3165"/>
            <a:lumOff val="254"/>
            <a:alphaOff val="0"/>
          </a:schemeClr>
        </a:solidFill>
        <a:ln w="25400" cap="flat" cmpd="sng" algn="ctr">
          <a:solidFill>
            <a:schemeClr val="accent4">
              <a:hueOff val="-525267"/>
              <a:satOff val="3165"/>
              <a:lumOff val="2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581D5-69FC-4415-9C2B-2252919223B9}">
      <dsp:nvSpPr>
        <dsp:cNvPr id="0" name=""/>
        <dsp:cNvSpPr/>
      </dsp:nvSpPr>
      <dsp:spPr>
        <a:xfrm>
          <a:off x="354671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656584"/>
            <a:satOff val="3956"/>
            <a:lumOff val="317"/>
            <a:alphaOff val="0"/>
          </a:schemeClr>
        </a:solidFill>
        <a:ln w="25400" cap="flat" cmpd="sng" algn="ctr">
          <a:solidFill>
            <a:schemeClr val="accent4">
              <a:hueOff val="-656584"/>
              <a:satOff val="3956"/>
              <a:lumOff val="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24D0A-C066-482C-AEF2-12C32975A425}">
      <dsp:nvSpPr>
        <dsp:cNvPr id="0" name=""/>
        <dsp:cNvSpPr/>
      </dsp:nvSpPr>
      <dsp:spPr>
        <a:xfrm>
          <a:off x="3974046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787901"/>
            <a:satOff val="4747"/>
            <a:lumOff val="380"/>
            <a:alphaOff val="0"/>
          </a:schemeClr>
        </a:solidFill>
        <a:ln w="25400" cap="flat" cmpd="sng" algn="ctr">
          <a:solidFill>
            <a:schemeClr val="accent4">
              <a:hueOff val="-787901"/>
              <a:satOff val="4747"/>
              <a:lumOff val="3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B42198-5734-4ED6-8E67-DB67B423CCF8}">
      <dsp:nvSpPr>
        <dsp:cNvPr id="0" name=""/>
        <dsp:cNvSpPr/>
      </dsp:nvSpPr>
      <dsp:spPr>
        <a:xfrm>
          <a:off x="1411089" y="334532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sp:txBody>
      <dsp:txXfrm>
        <a:off x="1411089" y="334532"/>
        <a:ext cx="3077372" cy="450056"/>
      </dsp:txXfrm>
    </dsp:sp>
    <dsp:sp modelId="{56C1C8C5-CB98-4544-A7BA-59606EE39750}">
      <dsp:nvSpPr>
        <dsp:cNvPr id="0" name=""/>
        <dsp:cNvSpPr/>
      </dsp:nvSpPr>
      <dsp:spPr>
        <a:xfrm>
          <a:off x="1411089" y="889488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889488"/>
        <a:ext cx="3037879" cy="276170"/>
      </dsp:txXfrm>
    </dsp:sp>
    <dsp:sp modelId="{0CE43EDA-1BC2-4FA1-B798-6E1B7926A0DC}">
      <dsp:nvSpPr>
        <dsp:cNvPr id="0" name=""/>
        <dsp:cNvSpPr/>
      </dsp:nvSpPr>
      <dsp:spPr>
        <a:xfrm>
          <a:off x="141108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919217"/>
            <a:satOff val="5538"/>
            <a:lumOff val="444"/>
            <a:alphaOff val="0"/>
          </a:schemeClr>
        </a:solidFill>
        <a:ln w="25400" cap="flat" cmpd="sng" algn="ctr">
          <a:solidFill>
            <a:schemeClr val="accent4">
              <a:hueOff val="-919217"/>
              <a:satOff val="5538"/>
              <a:lumOff val="4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12645-A1F0-431D-A4E1-2885DC23419B}">
      <dsp:nvSpPr>
        <dsp:cNvPr id="0" name=""/>
        <dsp:cNvSpPr/>
      </dsp:nvSpPr>
      <dsp:spPr>
        <a:xfrm>
          <a:off x="1838080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050534"/>
            <a:satOff val="6329"/>
            <a:lumOff val="507"/>
            <a:alphaOff val="0"/>
          </a:schemeClr>
        </a:solidFill>
        <a:ln w="25400" cap="flat" cmpd="sng" algn="ctr">
          <a:solidFill>
            <a:schemeClr val="accent4">
              <a:hueOff val="-1050534"/>
              <a:satOff val="6329"/>
              <a:lumOff val="5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753FF-8F34-49AC-B446-BFE9903B23CC}">
      <dsp:nvSpPr>
        <dsp:cNvPr id="0" name=""/>
        <dsp:cNvSpPr/>
      </dsp:nvSpPr>
      <dsp:spPr>
        <a:xfrm>
          <a:off x="226540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181851"/>
            <a:satOff val="7120"/>
            <a:lumOff val="571"/>
            <a:alphaOff val="0"/>
          </a:schemeClr>
        </a:solidFill>
        <a:ln w="25400" cap="flat" cmpd="sng" algn="ctr">
          <a:solidFill>
            <a:schemeClr val="accent4">
              <a:hueOff val="-1181851"/>
              <a:satOff val="7120"/>
              <a:lumOff val="5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1877C-2C33-4145-96BF-50241C30286D}">
      <dsp:nvSpPr>
        <dsp:cNvPr id="0" name=""/>
        <dsp:cNvSpPr/>
      </dsp:nvSpPr>
      <dsp:spPr>
        <a:xfrm>
          <a:off x="269239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68"/>
            <a:satOff val="7911"/>
            <a:lumOff val="634"/>
            <a:alphaOff val="0"/>
          </a:schemeClr>
        </a:solidFill>
        <a:ln w="25400" cap="flat" cmpd="sng" algn="ctr">
          <a:solidFill>
            <a:schemeClr val="accent4">
              <a:hueOff val="-1313168"/>
              <a:satOff val="7911"/>
              <a:lumOff val="6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583CF-432B-4998-8BE6-7C5A272F7B2D}">
      <dsp:nvSpPr>
        <dsp:cNvPr id="0" name=""/>
        <dsp:cNvSpPr/>
      </dsp:nvSpPr>
      <dsp:spPr>
        <a:xfrm>
          <a:off x="3119727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444484"/>
            <a:satOff val="8703"/>
            <a:lumOff val="698"/>
            <a:alphaOff val="0"/>
          </a:schemeClr>
        </a:solidFill>
        <a:ln w="25400" cap="flat" cmpd="sng" algn="ctr">
          <a:solidFill>
            <a:schemeClr val="accent4">
              <a:hueOff val="-1444484"/>
              <a:satOff val="8703"/>
              <a:lumOff val="6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25754B-8BC6-4A76-BB59-F77DCF0E3182}">
      <dsp:nvSpPr>
        <dsp:cNvPr id="0" name=""/>
        <dsp:cNvSpPr/>
      </dsp:nvSpPr>
      <dsp:spPr>
        <a:xfrm>
          <a:off x="354671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575801"/>
            <a:satOff val="9494"/>
            <a:lumOff val="761"/>
            <a:alphaOff val="0"/>
          </a:schemeClr>
        </a:solidFill>
        <a:ln w="25400" cap="flat" cmpd="sng" algn="ctr">
          <a:solidFill>
            <a:schemeClr val="accent4">
              <a:hueOff val="-1575801"/>
              <a:satOff val="9494"/>
              <a:lumOff val="7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690157-34EF-47DD-BC88-C0B4B4A34653}">
      <dsp:nvSpPr>
        <dsp:cNvPr id="0" name=""/>
        <dsp:cNvSpPr/>
      </dsp:nvSpPr>
      <dsp:spPr>
        <a:xfrm>
          <a:off x="3974046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707118"/>
            <a:satOff val="10285"/>
            <a:lumOff val="824"/>
            <a:alphaOff val="0"/>
          </a:schemeClr>
        </a:solidFill>
        <a:ln w="25400" cap="flat" cmpd="sng" algn="ctr">
          <a:solidFill>
            <a:schemeClr val="accent4">
              <a:hueOff val="-1707118"/>
              <a:satOff val="10285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C6F4F-3748-42FA-B6D3-ACB7DFED4A2B}">
      <dsp:nvSpPr>
        <dsp:cNvPr id="0" name=""/>
        <dsp:cNvSpPr/>
      </dsp:nvSpPr>
      <dsp:spPr>
        <a:xfrm>
          <a:off x="1411089" y="1221916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sp:txBody>
      <dsp:txXfrm>
        <a:off x="1411089" y="1221916"/>
        <a:ext cx="3077372" cy="450056"/>
      </dsp:txXfrm>
    </dsp:sp>
    <dsp:sp modelId="{A912E1EB-E503-4474-BA3A-50B1A3540771}">
      <dsp:nvSpPr>
        <dsp:cNvPr id="0" name=""/>
        <dsp:cNvSpPr/>
      </dsp:nvSpPr>
      <dsp:spPr>
        <a:xfrm>
          <a:off x="1411089" y="1776873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1776873"/>
        <a:ext cx="3037879" cy="276170"/>
      </dsp:txXfrm>
    </dsp:sp>
    <dsp:sp modelId="{7DCEC218-43E2-48BE-90E3-35E4CAD35F7C}">
      <dsp:nvSpPr>
        <dsp:cNvPr id="0" name=""/>
        <dsp:cNvSpPr/>
      </dsp:nvSpPr>
      <dsp:spPr>
        <a:xfrm>
          <a:off x="141108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838435"/>
            <a:satOff val="11076"/>
            <a:lumOff val="888"/>
            <a:alphaOff val="0"/>
          </a:schemeClr>
        </a:solidFill>
        <a:ln w="25400" cap="flat" cmpd="sng" algn="ctr">
          <a:solidFill>
            <a:schemeClr val="accent4">
              <a:hueOff val="-1838435"/>
              <a:satOff val="11076"/>
              <a:lumOff val="8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A2561-B617-4A76-8B82-97E822B10719}">
      <dsp:nvSpPr>
        <dsp:cNvPr id="0" name=""/>
        <dsp:cNvSpPr/>
      </dsp:nvSpPr>
      <dsp:spPr>
        <a:xfrm>
          <a:off x="1838080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969751"/>
            <a:satOff val="11867"/>
            <a:lumOff val="951"/>
            <a:alphaOff val="0"/>
          </a:schemeClr>
        </a:solidFill>
        <a:ln w="25400" cap="flat" cmpd="sng" algn="ctr">
          <a:solidFill>
            <a:schemeClr val="accent4">
              <a:hueOff val="-1969751"/>
              <a:satOff val="11867"/>
              <a:lumOff val="9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BA487-918D-41BA-AAC6-C7A9A77E1EF8}">
      <dsp:nvSpPr>
        <dsp:cNvPr id="0" name=""/>
        <dsp:cNvSpPr/>
      </dsp:nvSpPr>
      <dsp:spPr>
        <a:xfrm>
          <a:off x="226540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101068"/>
            <a:satOff val="12658"/>
            <a:lumOff val="1015"/>
            <a:alphaOff val="0"/>
          </a:schemeClr>
        </a:solidFill>
        <a:ln w="25400" cap="flat" cmpd="sng" algn="ctr">
          <a:solidFill>
            <a:schemeClr val="accent4">
              <a:hueOff val="-2101068"/>
              <a:satOff val="12658"/>
              <a:lumOff val="10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B7B997-6BEF-4232-8E30-DB68252A8FC0}">
      <dsp:nvSpPr>
        <dsp:cNvPr id="0" name=""/>
        <dsp:cNvSpPr/>
      </dsp:nvSpPr>
      <dsp:spPr>
        <a:xfrm>
          <a:off x="269239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50ECEB-037B-494E-A359-B4F04DEA3866}">
      <dsp:nvSpPr>
        <dsp:cNvPr id="0" name=""/>
        <dsp:cNvSpPr/>
      </dsp:nvSpPr>
      <dsp:spPr>
        <a:xfrm>
          <a:off x="3119727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363702"/>
            <a:satOff val="14241"/>
            <a:lumOff val="1141"/>
            <a:alphaOff val="0"/>
          </a:schemeClr>
        </a:solidFill>
        <a:ln w="25400" cap="flat" cmpd="sng" algn="ctr">
          <a:solidFill>
            <a:schemeClr val="accent4">
              <a:hueOff val="-2363702"/>
              <a:satOff val="14241"/>
              <a:lumOff val="11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79EF46-6741-4429-AD61-E1EF28B9F26F}">
      <dsp:nvSpPr>
        <dsp:cNvPr id="0" name=""/>
        <dsp:cNvSpPr/>
      </dsp:nvSpPr>
      <dsp:spPr>
        <a:xfrm>
          <a:off x="354671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495018"/>
            <a:satOff val="15032"/>
            <a:lumOff val="1205"/>
            <a:alphaOff val="0"/>
          </a:schemeClr>
        </a:solidFill>
        <a:ln w="25400" cap="flat" cmpd="sng" algn="ctr">
          <a:solidFill>
            <a:schemeClr val="accent4">
              <a:hueOff val="-2495018"/>
              <a:satOff val="15032"/>
              <a:lumOff val="12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6E055-6ACD-475C-89F2-1C3FD04B2854}">
      <dsp:nvSpPr>
        <dsp:cNvPr id="0" name=""/>
        <dsp:cNvSpPr/>
      </dsp:nvSpPr>
      <dsp:spPr>
        <a:xfrm>
          <a:off x="3974046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5"/>
            <a:satOff val="15823"/>
            <a:lumOff val="1268"/>
            <a:alphaOff val="0"/>
          </a:schemeClr>
        </a:solidFill>
        <a:ln w="25400" cap="flat" cmpd="sng" algn="ctr">
          <a:solidFill>
            <a:schemeClr val="accent4">
              <a:hueOff val="-2626335"/>
              <a:satOff val="15823"/>
              <a:lumOff val="12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F31D3-9ADF-4E74-BFDC-980F8AA90F7D}">
      <dsp:nvSpPr>
        <dsp:cNvPr id="0" name=""/>
        <dsp:cNvSpPr/>
      </dsp:nvSpPr>
      <dsp:spPr>
        <a:xfrm>
          <a:off x="1411089" y="2109301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sp:txBody>
      <dsp:txXfrm>
        <a:off x="1411089" y="2109301"/>
        <a:ext cx="3077372" cy="450056"/>
      </dsp:txXfrm>
    </dsp:sp>
    <dsp:sp modelId="{487BA511-DC54-4917-BED6-4B258EE75F6E}">
      <dsp:nvSpPr>
        <dsp:cNvPr id="0" name=""/>
        <dsp:cNvSpPr/>
      </dsp:nvSpPr>
      <dsp:spPr>
        <a:xfrm>
          <a:off x="1411089" y="2664257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664257"/>
        <a:ext cx="3037879" cy="276170"/>
      </dsp:txXfrm>
    </dsp:sp>
    <dsp:sp modelId="{DE88C4BA-3A13-4A78-A9F5-10AF8FB6CE11}">
      <dsp:nvSpPr>
        <dsp:cNvPr id="0" name=""/>
        <dsp:cNvSpPr/>
      </dsp:nvSpPr>
      <dsp:spPr>
        <a:xfrm>
          <a:off x="141108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757652"/>
            <a:satOff val="16614"/>
            <a:lumOff val="1332"/>
            <a:alphaOff val="0"/>
          </a:schemeClr>
        </a:solidFill>
        <a:ln w="25400" cap="flat" cmpd="sng" algn="ctr">
          <a:solidFill>
            <a:schemeClr val="accent4">
              <a:hueOff val="-2757652"/>
              <a:satOff val="16614"/>
              <a:lumOff val="13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37578-83CA-4B91-8F27-88FE2DB7F858}">
      <dsp:nvSpPr>
        <dsp:cNvPr id="0" name=""/>
        <dsp:cNvSpPr/>
      </dsp:nvSpPr>
      <dsp:spPr>
        <a:xfrm>
          <a:off x="1838080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888969"/>
            <a:satOff val="17405"/>
            <a:lumOff val="1395"/>
            <a:alphaOff val="0"/>
          </a:schemeClr>
        </a:solidFill>
        <a:ln w="25400" cap="flat" cmpd="sng" algn="ctr">
          <a:solidFill>
            <a:schemeClr val="accent4">
              <a:hueOff val="-2888969"/>
              <a:satOff val="17405"/>
              <a:lumOff val="13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9F25A-4FBE-4A39-8BD8-01A967B9024A}">
      <dsp:nvSpPr>
        <dsp:cNvPr id="0" name=""/>
        <dsp:cNvSpPr/>
      </dsp:nvSpPr>
      <dsp:spPr>
        <a:xfrm>
          <a:off x="226540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020285"/>
            <a:satOff val="18196"/>
            <a:lumOff val="1458"/>
            <a:alphaOff val="0"/>
          </a:schemeClr>
        </a:solidFill>
        <a:ln w="25400" cap="flat" cmpd="sng" algn="ctr">
          <a:solidFill>
            <a:schemeClr val="accent4">
              <a:hueOff val="-3020285"/>
              <a:satOff val="18196"/>
              <a:lumOff val="1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7C1A7-2F09-4322-9325-887E22084C34}">
      <dsp:nvSpPr>
        <dsp:cNvPr id="0" name=""/>
        <dsp:cNvSpPr/>
      </dsp:nvSpPr>
      <dsp:spPr>
        <a:xfrm>
          <a:off x="269239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151602"/>
            <a:satOff val="18988"/>
            <a:lumOff val="1522"/>
            <a:alphaOff val="0"/>
          </a:schemeClr>
        </a:solidFill>
        <a:ln w="25400" cap="flat" cmpd="sng" algn="ctr">
          <a:solidFill>
            <a:schemeClr val="accent4">
              <a:hueOff val="-3151602"/>
              <a:satOff val="18988"/>
              <a:lumOff val="15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2D4CB-A7DF-458A-950B-0FA5822802F0}">
      <dsp:nvSpPr>
        <dsp:cNvPr id="0" name=""/>
        <dsp:cNvSpPr/>
      </dsp:nvSpPr>
      <dsp:spPr>
        <a:xfrm>
          <a:off x="3119727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282919"/>
            <a:satOff val="19779"/>
            <a:lumOff val="1585"/>
            <a:alphaOff val="0"/>
          </a:schemeClr>
        </a:solidFill>
        <a:ln w="25400" cap="flat" cmpd="sng" algn="ctr">
          <a:solidFill>
            <a:schemeClr val="accent4">
              <a:hueOff val="-3282919"/>
              <a:satOff val="19779"/>
              <a:lumOff val="15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A34E2-FD9E-458D-9663-8D3224B6AD5A}">
      <dsp:nvSpPr>
        <dsp:cNvPr id="0" name=""/>
        <dsp:cNvSpPr/>
      </dsp:nvSpPr>
      <dsp:spPr>
        <a:xfrm>
          <a:off x="354671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414236"/>
            <a:satOff val="20570"/>
            <a:lumOff val="1649"/>
            <a:alphaOff val="0"/>
          </a:schemeClr>
        </a:solidFill>
        <a:ln w="25400" cap="flat" cmpd="sng" algn="ctr">
          <a:solidFill>
            <a:schemeClr val="accent4">
              <a:hueOff val="-3414236"/>
              <a:satOff val="20570"/>
              <a:lumOff val="16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EA58A-78C8-4AF9-8B60-879233127B40}">
      <dsp:nvSpPr>
        <dsp:cNvPr id="0" name=""/>
        <dsp:cNvSpPr/>
      </dsp:nvSpPr>
      <dsp:spPr>
        <a:xfrm>
          <a:off x="3974046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545552"/>
            <a:satOff val="21361"/>
            <a:lumOff val="1712"/>
            <a:alphaOff val="0"/>
          </a:schemeClr>
        </a:solidFill>
        <a:ln w="25400" cap="flat" cmpd="sng" algn="ctr">
          <a:solidFill>
            <a:schemeClr val="accent4">
              <a:hueOff val="-3545552"/>
              <a:satOff val="21361"/>
              <a:lumOff val="17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A49EB-50CE-4222-B0B2-AC4870E0CFCE}">
      <dsp:nvSpPr>
        <dsp:cNvPr id="0" name=""/>
        <dsp:cNvSpPr/>
      </dsp:nvSpPr>
      <dsp:spPr>
        <a:xfrm>
          <a:off x="1411089" y="2996685"/>
          <a:ext cx="3077372" cy="450056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sp:txBody>
      <dsp:txXfrm>
        <a:off x="1411089" y="2996685"/>
        <a:ext cx="3077372" cy="450056"/>
      </dsp:txXfrm>
    </dsp:sp>
    <dsp:sp modelId="{B6C96042-2438-4085-B603-4BAC7E0BF6D8}">
      <dsp:nvSpPr>
        <dsp:cNvPr id="0" name=""/>
        <dsp:cNvSpPr/>
      </dsp:nvSpPr>
      <dsp:spPr>
        <a:xfrm>
          <a:off x="1411089" y="3551642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3551642"/>
        <a:ext cx="3037879" cy="276170"/>
      </dsp:txXfrm>
    </dsp:sp>
    <dsp:sp modelId="{FB742D01-2C97-4CC4-90C4-61A366A8D93B}">
      <dsp:nvSpPr>
        <dsp:cNvPr id="0" name=""/>
        <dsp:cNvSpPr/>
      </dsp:nvSpPr>
      <dsp:spPr>
        <a:xfrm>
          <a:off x="141108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676869"/>
            <a:satOff val="22152"/>
            <a:lumOff val="1776"/>
            <a:alphaOff val="0"/>
          </a:schemeClr>
        </a:solidFill>
        <a:ln w="25400" cap="flat" cmpd="sng" algn="ctr">
          <a:solidFill>
            <a:schemeClr val="accent4">
              <a:hueOff val="-3676869"/>
              <a:satOff val="22152"/>
              <a:lumOff val="17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005BD-9443-4C34-8C3C-C0FBEE97252E}">
      <dsp:nvSpPr>
        <dsp:cNvPr id="0" name=""/>
        <dsp:cNvSpPr/>
      </dsp:nvSpPr>
      <dsp:spPr>
        <a:xfrm>
          <a:off x="1838080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808186"/>
            <a:satOff val="22943"/>
            <a:lumOff val="1839"/>
            <a:alphaOff val="0"/>
          </a:schemeClr>
        </a:solidFill>
        <a:ln w="25400" cap="flat" cmpd="sng" algn="ctr">
          <a:solidFill>
            <a:schemeClr val="accent4">
              <a:hueOff val="-3808186"/>
              <a:satOff val="22943"/>
              <a:lumOff val="18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6FB92-A5F9-4790-8D17-ECA596827A4A}">
      <dsp:nvSpPr>
        <dsp:cNvPr id="0" name=""/>
        <dsp:cNvSpPr/>
      </dsp:nvSpPr>
      <dsp:spPr>
        <a:xfrm>
          <a:off x="226540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3"/>
            <a:satOff val="23734"/>
            <a:lumOff val="1902"/>
            <a:alphaOff val="0"/>
          </a:schemeClr>
        </a:solidFill>
        <a:ln w="25400" cap="flat" cmpd="sng" algn="ctr">
          <a:solidFill>
            <a:schemeClr val="accent4">
              <a:hueOff val="-3939503"/>
              <a:satOff val="23734"/>
              <a:lumOff val="1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E0192-2C2B-4EAF-9CAC-1D810BC1ECDD}">
      <dsp:nvSpPr>
        <dsp:cNvPr id="0" name=""/>
        <dsp:cNvSpPr/>
      </dsp:nvSpPr>
      <dsp:spPr>
        <a:xfrm>
          <a:off x="269239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070819"/>
            <a:satOff val="24526"/>
            <a:lumOff val="1966"/>
            <a:alphaOff val="0"/>
          </a:schemeClr>
        </a:solidFill>
        <a:ln w="25400" cap="flat" cmpd="sng" algn="ctr">
          <a:solidFill>
            <a:schemeClr val="accent4">
              <a:hueOff val="-4070819"/>
              <a:satOff val="24526"/>
              <a:lumOff val="19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F2155-08CB-40F7-B81A-2C413F8DFF79}">
      <dsp:nvSpPr>
        <dsp:cNvPr id="0" name=""/>
        <dsp:cNvSpPr/>
      </dsp:nvSpPr>
      <dsp:spPr>
        <a:xfrm>
          <a:off x="3119727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202136"/>
            <a:satOff val="25317"/>
            <a:lumOff val="2029"/>
            <a:alphaOff val="0"/>
          </a:schemeClr>
        </a:solidFill>
        <a:ln w="25400" cap="flat" cmpd="sng" algn="ctr">
          <a:solidFill>
            <a:schemeClr val="accent4">
              <a:hueOff val="-4202136"/>
              <a:satOff val="25317"/>
              <a:lumOff val="20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34F8B-2232-4D9A-B445-D93F4B3A820D}">
      <dsp:nvSpPr>
        <dsp:cNvPr id="0" name=""/>
        <dsp:cNvSpPr/>
      </dsp:nvSpPr>
      <dsp:spPr>
        <a:xfrm>
          <a:off x="354671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333453"/>
            <a:satOff val="26108"/>
            <a:lumOff val="2093"/>
            <a:alphaOff val="0"/>
          </a:schemeClr>
        </a:solidFill>
        <a:ln w="25400" cap="flat" cmpd="sng" algn="ctr">
          <a:solidFill>
            <a:schemeClr val="accent4">
              <a:hueOff val="-4333453"/>
              <a:satOff val="26108"/>
              <a:lumOff val="20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77359C-C832-40DA-9353-A5E1AF0B446A}">
      <dsp:nvSpPr>
        <dsp:cNvPr id="0" name=""/>
        <dsp:cNvSpPr/>
      </dsp:nvSpPr>
      <dsp:spPr>
        <a:xfrm>
          <a:off x="3974046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2D2DD-6571-4386-B5FB-9D28306988DF}">
      <dsp:nvSpPr>
        <dsp:cNvPr id="0" name=""/>
        <dsp:cNvSpPr/>
      </dsp:nvSpPr>
      <dsp:spPr>
        <a:xfrm>
          <a:off x="1411089" y="3884070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sp:txBody>
      <dsp:txXfrm>
        <a:off x="1411089" y="3884070"/>
        <a:ext cx="3077372" cy="4500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DE0DA-D18A-4356-A2AB-99DE84321169}">
      <dsp:nvSpPr>
        <dsp:cNvPr id="0" name=""/>
        <dsp:cNvSpPr/>
      </dsp:nvSpPr>
      <dsp:spPr>
        <a:xfrm>
          <a:off x="1411089" y="2104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104"/>
        <a:ext cx="3037879" cy="276170"/>
      </dsp:txXfrm>
    </dsp:sp>
    <dsp:sp modelId="{CC0BC2B2-E424-48BF-A230-3F2079AAFB13}">
      <dsp:nvSpPr>
        <dsp:cNvPr id="0" name=""/>
        <dsp:cNvSpPr/>
      </dsp:nvSpPr>
      <dsp:spPr>
        <a:xfrm>
          <a:off x="141108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5878B8-A448-4C01-B653-90B9C68B07B5}">
      <dsp:nvSpPr>
        <dsp:cNvPr id="0" name=""/>
        <dsp:cNvSpPr/>
      </dsp:nvSpPr>
      <dsp:spPr>
        <a:xfrm>
          <a:off x="1838080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7"/>
            <a:satOff val="791"/>
            <a:lumOff val="63"/>
            <a:alphaOff val="0"/>
          </a:schemeClr>
        </a:solidFill>
        <a:ln w="25400" cap="flat" cmpd="sng" algn="ctr">
          <a:solidFill>
            <a:schemeClr val="accent4">
              <a:hueOff val="-131317"/>
              <a:satOff val="791"/>
              <a:lumOff val="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36AE6-DD0F-415D-9908-C99F78C0C672}">
      <dsp:nvSpPr>
        <dsp:cNvPr id="0" name=""/>
        <dsp:cNvSpPr/>
      </dsp:nvSpPr>
      <dsp:spPr>
        <a:xfrm>
          <a:off x="226540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"/>
            <a:satOff val="1582"/>
            <a:lumOff val="127"/>
            <a:alphaOff val="0"/>
          </a:schemeClr>
        </a:solidFill>
        <a:ln w="25400" cap="flat" cmpd="sng" algn="ctr">
          <a:solidFill>
            <a:schemeClr val="accent4">
              <a:hueOff val="-262633"/>
              <a:satOff val="1582"/>
              <a:lumOff val="1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F50DE-F0C7-45FD-BA87-250A8E2038B1}">
      <dsp:nvSpPr>
        <dsp:cNvPr id="0" name=""/>
        <dsp:cNvSpPr/>
      </dsp:nvSpPr>
      <dsp:spPr>
        <a:xfrm>
          <a:off x="2692399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"/>
            <a:satOff val="2373"/>
            <a:lumOff val="190"/>
            <a:alphaOff val="0"/>
          </a:schemeClr>
        </a:solidFill>
        <a:ln w="25400" cap="flat" cmpd="sng" algn="ctr">
          <a:solidFill>
            <a:schemeClr val="accent4">
              <a:hueOff val="-393950"/>
              <a:satOff val="2373"/>
              <a:lumOff val="1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7A6D3-6FE6-4A06-B687-CA9CD79BB47B}">
      <dsp:nvSpPr>
        <dsp:cNvPr id="0" name=""/>
        <dsp:cNvSpPr/>
      </dsp:nvSpPr>
      <dsp:spPr>
        <a:xfrm>
          <a:off x="3119727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525267"/>
            <a:satOff val="3165"/>
            <a:lumOff val="254"/>
            <a:alphaOff val="0"/>
          </a:schemeClr>
        </a:solidFill>
        <a:ln w="25400" cap="flat" cmpd="sng" algn="ctr">
          <a:solidFill>
            <a:schemeClr val="accent4">
              <a:hueOff val="-525267"/>
              <a:satOff val="3165"/>
              <a:lumOff val="2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581D5-69FC-4415-9C2B-2252919223B9}">
      <dsp:nvSpPr>
        <dsp:cNvPr id="0" name=""/>
        <dsp:cNvSpPr/>
      </dsp:nvSpPr>
      <dsp:spPr>
        <a:xfrm>
          <a:off x="3546718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656584"/>
            <a:satOff val="3956"/>
            <a:lumOff val="317"/>
            <a:alphaOff val="0"/>
          </a:schemeClr>
        </a:solidFill>
        <a:ln w="25400" cap="flat" cmpd="sng" algn="ctr">
          <a:solidFill>
            <a:schemeClr val="accent4">
              <a:hueOff val="-656584"/>
              <a:satOff val="3956"/>
              <a:lumOff val="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24D0A-C066-482C-AEF2-12C32975A425}">
      <dsp:nvSpPr>
        <dsp:cNvPr id="0" name=""/>
        <dsp:cNvSpPr/>
      </dsp:nvSpPr>
      <dsp:spPr>
        <a:xfrm>
          <a:off x="3974046" y="278275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787901"/>
            <a:satOff val="4747"/>
            <a:lumOff val="380"/>
            <a:alphaOff val="0"/>
          </a:schemeClr>
        </a:solidFill>
        <a:ln w="25400" cap="flat" cmpd="sng" algn="ctr">
          <a:solidFill>
            <a:schemeClr val="accent4">
              <a:hueOff val="-787901"/>
              <a:satOff val="4747"/>
              <a:lumOff val="3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B42198-5734-4ED6-8E67-DB67B423CCF8}">
      <dsp:nvSpPr>
        <dsp:cNvPr id="0" name=""/>
        <dsp:cNvSpPr/>
      </dsp:nvSpPr>
      <dsp:spPr>
        <a:xfrm>
          <a:off x="1411089" y="334532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Importance of safe vascular access</a:t>
          </a:r>
        </a:p>
      </dsp:txBody>
      <dsp:txXfrm>
        <a:off x="1411089" y="334532"/>
        <a:ext cx="3077372" cy="450056"/>
      </dsp:txXfrm>
    </dsp:sp>
    <dsp:sp modelId="{56C1C8C5-CB98-4544-A7BA-59606EE39750}">
      <dsp:nvSpPr>
        <dsp:cNvPr id="0" name=""/>
        <dsp:cNvSpPr/>
      </dsp:nvSpPr>
      <dsp:spPr>
        <a:xfrm>
          <a:off x="1411089" y="889488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889488"/>
        <a:ext cx="3037879" cy="276170"/>
      </dsp:txXfrm>
    </dsp:sp>
    <dsp:sp modelId="{0CE43EDA-1BC2-4FA1-B798-6E1B7926A0DC}">
      <dsp:nvSpPr>
        <dsp:cNvPr id="0" name=""/>
        <dsp:cNvSpPr/>
      </dsp:nvSpPr>
      <dsp:spPr>
        <a:xfrm>
          <a:off x="141108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919217"/>
            <a:satOff val="5538"/>
            <a:lumOff val="444"/>
            <a:alphaOff val="0"/>
          </a:schemeClr>
        </a:solidFill>
        <a:ln w="25400" cap="flat" cmpd="sng" algn="ctr">
          <a:solidFill>
            <a:schemeClr val="accent4">
              <a:hueOff val="-919217"/>
              <a:satOff val="5538"/>
              <a:lumOff val="4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12645-A1F0-431D-A4E1-2885DC23419B}">
      <dsp:nvSpPr>
        <dsp:cNvPr id="0" name=""/>
        <dsp:cNvSpPr/>
      </dsp:nvSpPr>
      <dsp:spPr>
        <a:xfrm>
          <a:off x="1838080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050534"/>
            <a:satOff val="6329"/>
            <a:lumOff val="507"/>
            <a:alphaOff val="0"/>
          </a:schemeClr>
        </a:solidFill>
        <a:ln w="25400" cap="flat" cmpd="sng" algn="ctr">
          <a:solidFill>
            <a:schemeClr val="accent4">
              <a:hueOff val="-1050534"/>
              <a:satOff val="6329"/>
              <a:lumOff val="5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753FF-8F34-49AC-B446-BFE9903B23CC}">
      <dsp:nvSpPr>
        <dsp:cNvPr id="0" name=""/>
        <dsp:cNvSpPr/>
      </dsp:nvSpPr>
      <dsp:spPr>
        <a:xfrm>
          <a:off x="226540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181851"/>
            <a:satOff val="7120"/>
            <a:lumOff val="571"/>
            <a:alphaOff val="0"/>
          </a:schemeClr>
        </a:solidFill>
        <a:ln w="25400" cap="flat" cmpd="sng" algn="ctr">
          <a:solidFill>
            <a:schemeClr val="accent4">
              <a:hueOff val="-1181851"/>
              <a:satOff val="7120"/>
              <a:lumOff val="5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1877C-2C33-4145-96BF-50241C30286D}">
      <dsp:nvSpPr>
        <dsp:cNvPr id="0" name=""/>
        <dsp:cNvSpPr/>
      </dsp:nvSpPr>
      <dsp:spPr>
        <a:xfrm>
          <a:off x="2692399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313168"/>
            <a:satOff val="7911"/>
            <a:lumOff val="634"/>
            <a:alphaOff val="0"/>
          </a:schemeClr>
        </a:solidFill>
        <a:ln w="25400" cap="flat" cmpd="sng" algn="ctr">
          <a:solidFill>
            <a:schemeClr val="accent4">
              <a:hueOff val="-1313168"/>
              <a:satOff val="7911"/>
              <a:lumOff val="6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583CF-432B-4998-8BE6-7C5A272F7B2D}">
      <dsp:nvSpPr>
        <dsp:cNvPr id="0" name=""/>
        <dsp:cNvSpPr/>
      </dsp:nvSpPr>
      <dsp:spPr>
        <a:xfrm>
          <a:off x="3119727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444484"/>
            <a:satOff val="8703"/>
            <a:lumOff val="698"/>
            <a:alphaOff val="0"/>
          </a:schemeClr>
        </a:solidFill>
        <a:ln w="25400" cap="flat" cmpd="sng" algn="ctr">
          <a:solidFill>
            <a:schemeClr val="accent4">
              <a:hueOff val="-1444484"/>
              <a:satOff val="8703"/>
              <a:lumOff val="6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25754B-8BC6-4A76-BB59-F77DCF0E3182}">
      <dsp:nvSpPr>
        <dsp:cNvPr id="0" name=""/>
        <dsp:cNvSpPr/>
      </dsp:nvSpPr>
      <dsp:spPr>
        <a:xfrm>
          <a:off x="3546718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575801"/>
            <a:satOff val="9494"/>
            <a:lumOff val="761"/>
            <a:alphaOff val="0"/>
          </a:schemeClr>
        </a:solidFill>
        <a:ln w="25400" cap="flat" cmpd="sng" algn="ctr">
          <a:solidFill>
            <a:schemeClr val="accent4">
              <a:hueOff val="-1575801"/>
              <a:satOff val="9494"/>
              <a:lumOff val="7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690157-34EF-47DD-BC88-C0B4B4A34653}">
      <dsp:nvSpPr>
        <dsp:cNvPr id="0" name=""/>
        <dsp:cNvSpPr/>
      </dsp:nvSpPr>
      <dsp:spPr>
        <a:xfrm>
          <a:off x="3974046" y="1165659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707118"/>
            <a:satOff val="10285"/>
            <a:lumOff val="824"/>
            <a:alphaOff val="0"/>
          </a:schemeClr>
        </a:solidFill>
        <a:ln w="25400" cap="flat" cmpd="sng" algn="ctr">
          <a:solidFill>
            <a:schemeClr val="accent4">
              <a:hueOff val="-1707118"/>
              <a:satOff val="10285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C6F4F-3748-42FA-B6D3-ACB7DFED4A2B}">
      <dsp:nvSpPr>
        <dsp:cNvPr id="0" name=""/>
        <dsp:cNvSpPr/>
      </dsp:nvSpPr>
      <dsp:spPr>
        <a:xfrm>
          <a:off x="1411089" y="1221916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Why focus on PVC?</a:t>
          </a:r>
        </a:p>
      </dsp:txBody>
      <dsp:txXfrm>
        <a:off x="1411089" y="1221916"/>
        <a:ext cx="3077372" cy="450056"/>
      </dsp:txXfrm>
    </dsp:sp>
    <dsp:sp modelId="{A912E1EB-E503-4474-BA3A-50B1A3540771}">
      <dsp:nvSpPr>
        <dsp:cNvPr id="0" name=""/>
        <dsp:cNvSpPr/>
      </dsp:nvSpPr>
      <dsp:spPr>
        <a:xfrm>
          <a:off x="1411089" y="1776873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1776873"/>
        <a:ext cx="3037879" cy="276170"/>
      </dsp:txXfrm>
    </dsp:sp>
    <dsp:sp modelId="{7DCEC218-43E2-48BE-90E3-35E4CAD35F7C}">
      <dsp:nvSpPr>
        <dsp:cNvPr id="0" name=""/>
        <dsp:cNvSpPr/>
      </dsp:nvSpPr>
      <dsp:spPr>
        <a:xfrm>
          <a:off x="141108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838435"/>
            <a:satOff val="11076"/>
            <a:lumOff val="888"/>
            <a:alphaOff val="0"/>
          </a:schemeClr>
        </a:solidFill>
        <a:ln w="25400" cap="flat" cmpd="sng" algn="ctr">
          <a:solidFill>
            <a:schemeClr val="accent4">
              <a:hueOff val="-1838435"/>
              <a:satOff val="11076"/>
              <a:lumOff val="8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A2561-B617-4A76-8B82-97E822B10719}">
      <dsp:nvSpPr>
        <dsp:cNvPr id="0" name=""/>
        <dsp:cNvSpPr/>
      </dsp:nvSpPr>
      <dsp:spPr>
        <a:xfrm>
          <a:off x="1838080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1969751"/>
            <a:satOff val="11867"/>
            <a:lumOff val="951"/>
            <a:alphaOff val="0"/>
          </a:schemeClr>
        </a:solidFill>
        <a:ln w="25400" cap="flat" cmpd="sng" algn="ctr">
          <a:solidFill>
            <a:schemeClr val="accent4">
              <a:hueOff val="-1969751"/>
              <a:satOff val="11867"/>
              <a:lumOff val="9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BA487-918D-41BA-AAC6-C7A9A77E1EF8}">
      <dsp:nvSpPr>
        <dsp:cNvPr id="0" name=""/>
        <dsp:cNvSpPr/>
      </dsp:nvSpPr>
      <dsp:spPr>
        <a:xfrm>
          <a:off x="226540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101068"/>
            <a:satOff val="12658"/>
            <a:lumOff val="1015"/>
            <a:alphaOff val="0"/>
          </a:schemeClr>
        </a:solidFill>
        <a:ln w="25400" cap="flat" cmpd="sng" algn="ctr">
          <a:solidFill>
            <a:schemeClr val="accent4">
              <a:hueOff val="-2101068"/>
              <a:satOff val="12658"/>
              <a:lumOff val="10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B7B997-6BEF-4232-8E30-DB68252A8FC0}">
      <dsp:nvSpPr>
        <dsp:cNvPr id="0" name=""/>
        <dsp:cNvSpPr/>
      </dsp:nvSpPr>
      <dsp:spPr>
        <a:xfrm>
          <a:off x="2692399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50ECEB-037B-494E-A359-B4F04DEA3866}">
      <dsp:nvSpPr>
        <dsp:cNvPr id="0" name=""/>
        <dsp:cNvSpPr/>
      </dsp:nvSpPr>
      <dsp:spPr>
        <a:xfrm>
          <a:off x="3119727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363702"/>
            <a:satOff val="14241"/>
            <a:lumOff val="1141"/>
            <a:alphaOff val="0"/>
          </a:schemeClr>
        </a:solidFill>
        <a:ln w="25400" cap="flat" cmpd="sng" algn="ctr">
          <a:solidFill>
            <a:schemeClr val="accent4">
              <a:hueOff val="-2363702"/>
              <a:satOff val="14241"/>
              <a:lumOff val="11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79EF46-6741-4429-AD61-E1EF28B9F26F}">
      <dsp:nvSpPr>
        <dsp:cNvPr id="0" name=""/>
        <dsp:cNvSpPr/>
      </dsp:nvSpPr>
      <dsp:spPr>
        <a:xfrm>
          <a:off x="3546718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495018"/>
            <a:satOff val="15032"/>
            <a:lumOff val="1205"/>
            <a:alphaOff val="0"/>
          </a:schemeClr>
        </a:solidFill>
        <a:ln w="25400" cap="flat" cmpd="sng" algn="ctr">
          <a:solidFill>
            <a:schemeClr val="accent4">
              <a:hueOff val="-2495018"/>
              <a:satOff val="15032"/>
              <a:lumOff val="12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6E055-6ACD-475C-89F2-1C3FD04B2854}">
      <dsp:nvSpPr>
        <dsp:cNvPr id="0" name=""/>
        <dsp:cNvSpPr/>
      </dsp:nvSpPr>
      <dsp:spPr>
        <a:xfrm>
          <a:off x="3974046" y="2053044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626335"/>
            <a:satOff val="15823"/>
            <a:lumOff val="1268"/>
            <a:alphaOff val="0"/>
          </a:schemeClr>
        </a:solidFill>
        <a:ln w="25400" cap="flat" cmpd="sng" algn="ctr">
          <a:solidFill>
            <a:schemeClr val="accent4">
              <a:hueOff val="-2626335"/>
              <a:satOff val="15823"/>
              <a:lumOff val="12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F31D3-9ADF-4E74-BFDC-980F8AA90F7D}">
      <dsp:nvSpPr>
        <dsp:cNvPr id="0" name=""/>
        <dsp:cNvSpPr/>
      </dsp:nvSpPr>
      <dsp:spPr>
        <a:xfrm>
          <a:off x="1411089" y="2109301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Preventing PVC complications</a:t>
          </a:r>
        </a:p>
      </dsp:txBody>
      <dsp:txXfrm>
        <a:off x="1411089" y="2109301"/>
        <a:ext cx="3077372" cy="450056"/>
      </dsp:txXfrm>
    </dsp:sp>
    <dsp:sp modelId="{487BA511-DC54-4917-BED6-4B258EE75F6E}">
      <dsp:nvSpPr>
        <dsp:cNvPr id="0" name=""/>
        <dsp:cNvSpPr/>
      </dsp:nvSpPr>
      <dsp:spPr>
        <a:xfrm>
          <a:off x="1411089" y="2664257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2664257"/>
        <a:ext cx="3037879" cy="276170"/>
      </dsp:txXfrm>
    </dsp:sp>
    <dsp:sp modelId="{DE88C4BA-3A13-4A78-A9F5-10AF8FB6CE11}">
      <dsp:nvSpPr>
        <dsp:cNvPr id="0" name=""/>
        <dsp:cNvSpPr/>
      </dsp:nvSpPr>
      <dsp:spPr>
        <a:xfrm>
          <a:off x="141108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757652"/>
            <a:satOff val="16614"/>
            <a:lumOff val="1332"/>
            <a:alphaOff val="0"/>
          </a:schemeClr>
        </a:solidFill>
        <a:ln w="25400" cap="flat" cmpd="sng" algn="ctr">
          <a:solidFill>
            <a:schemeClr val="accent4">
              <a:hueOff val="-2757652"/>
              <a:satOff val="16614"/>
              <a:lumOff val="13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37578-83CA-4B91-8F27-88FE2DB7F858}">
      <dsp:nvSpPr>
        <dsp:cNvPr id="0" name=""/>
        <dsp:cNvSpPr/>
      </dsp:nvSpPr>
      <dsp:spPr>
        <a:xfrm>
          <a:off x="1838080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2888969"/>
            <a:satOff val="17405"/>
            <a:lumOff val="1395"/>
            <a:alphaOff val="0"/>
          </a:schemeClr>
        </a:solidFill>
        <a:ln w="25400" cap="flat" cmpd="sng" algn="ctr">
          <a:solidFill>
            <a:schemeClr val="accent4">
              <a:hueOff val="-2888969"/>
              <a:satOff val="17405"/>
              <a:lumOff val="13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9F25A-4FBE-4A39-8BD8-01A967B9024A}">
      <dsp:nvSpPr>
        <dsp:cNvPr id="0" name=""/>
        <dsp:cNvSpPr/>
      </dsp:nvSpPr>
      <dsp:spPr>
        <a:xfrm>
          <a:off x="226540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020285"/>
            <a:satOff val="18196"/>
            <a:lumOff val="1458"/>
            <a:alphaOff val="0"/>
          </a:schemeClr>
        </a:solidFill>
        <a:ln w="25400" cap="flat" cmpd="sng" algn="ctr">
          <a:solidFill>
            <a:schemeClr val="accent4">
              <a:hueOff val="-3020285"/>
              <a:satOff val="18196"/>
              <a:lumOff val="1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7C1A7-2F09-4322-9325-887E22084C34}">
      <dsp:nvSpPr>
        <dsp:cNvPr id="0" name=""/>
        <dsp:cNvSpPr/>
      </dsp:nvSpPr>
      <dsp:spPr>
        <a:xfrm>
          <a:off x="2692399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151602"/>
            <a:satOff val="18988"/>
            <a:lumOff val="1522"/>
            <a:alphaOff val="0"/>
          </a:schemeClr>
        </a:solidFill>
        <a:ln w="25400" cap="flat" cmpd="sng" algn="ctr">
          <a:solidFill>
            <a:schemeClr val="accent4">
              <a:hueOff val="-3151602"/>
              <a:satOff val="18988"/>
              <a:lumOff val="15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2D4CB-A7DF-458A-950B-0FA5822802F0}">
      <dsp:nvSpPr>
        <dsp:cNvPr id="0" name=""/>
        <dsp:cNvSpPr/>
      </dsp:nvSpPr>
      <dsp:spPr>
        <a:xfrm>
          <a:off x="3119727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282919"/>
            <a:satOff val="19779"/>
            <a:lumOff val="1585"/>
            <a:alphaOff val="0"/>
          </a:schemeClr>
        </a:solidFill>
        <a:ln w="25400" cap="flat" cmpd="sng" algn="ctr">
          <a:solidFill>
            <a:schemeClr val="accent4">
              <a:hueOff val="-3282919"/>
              <a:satOff val="19779"/>
              <a:lumOff val="15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A34E2-FD9E-458D-9663-8D3224B6AD5A}">
      <dsp:nvSpPr>
        <dsp:cNvPr id="0" name=""/>
        <dsp:cNvSpPr/>
      </dsp:nvSpPr>
      <dsp:spPr>
        <a:xfrm>
          <a:off x="3546718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414236"/>
            <a:satOff val="20570"/>
            <a:lumOff val="1649"/>
            <a:alphaOff val="0"/>
          </a:schemeClr>
        </a:solidFill>
        <a:ln w="25400" cap="flat" cmpd="sng" algn="ctr">
          <a:solidFill>
            <a:schemeClr val="accent4">
              <a:hueOff val="-3414236"/>
              <a:satOff val="20570"/>
              <a:lumOff val="16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EA58A-78C8-4AF9-8B60-879233127B40}">
      <dsp:nvSpPr>
        <dsp:cNvPr id="0" name=""/>
        <dsp:cNvSpPr/>
      </dsp:nvSpPr>
      <dsp:spPr>
        <a:xfrm>
          <a:off x="3974046" y="2940428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545552"/>
            <a:satOff val="21361"/>
            <a:lumOff val="1712"/>
            <a:alphaOff val="0"/>
          </a:schemeClr>
        </a:solidFill>
        <a:ln w="25400" cap="flat" cmpd="sng" algn="ctr">
          <a:solidFill>
            <a:schemeClr val="accent4">
              <a:hueOff val="-3545552"/>
              <a:satOff val="21361"/>
              <a:lumOff val="17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A49EB-50CE-4222-B0B2-AC4870E0CFCE}">
      <dsp:nvSpPr>
        <dsp:cNvPr id="0" name=""/>
        <dsp:cNvSpPr/>
      </dsp:nvSpPr>
      <dsp:spPr>
        <a:xfrm>
          <a:off x="1411089" y="2996685"/>
          <a:ext cx="3077372" cy="45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Timed removal or clinical indication?</a:t>
          </a:r>
        </a:p>
      </dsp:txBody>
      <dsp:txXfrm>
        <a:off x="1411089" y="2996685"/>
        <a:ext cx="3077372" cy="450056"/>
      </dsp:txXfrm>
    </dsp:sp>
    <dsp:sp modelId="{B6C96042-2438-4085-B603-4BAC7E0BF6D8}">
      <dsp:nvSpPr>
        <dsp:cNvPr id="0" name=""/>
        <dsp:cNvSpPr/>
      </dsp:nvSpPr>
      <dsp:spPr>
        <a:xfrm>
          <a:off x="1411089" y="3551642"/>
          <a:ext cx="3037879" cy="27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11089" y="3551642"/>
        <a:ext cx="3037879" cy="276170"/>
      </dsp:txXfrm>
    </dsp:sp>
    <dsp:sp modelId="{FB742D01-2C97-4CC4-90C4-61A366A8D93B}">
      <dsp:nvSpPr>
        <dsp:cNvPr id="0" name=""/>
        <dsp:cNvSpPr/>
      </dsp:nvSpPr>
      <dsp:spPr>
        <a:xfrm>
          <a:off x="141108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676869"/>
            <a:satOff val="22152"/>
            <a:lumOff val="1776"/>
            <a:alphaOff val="0"/>
          </a:schemeClr>
        </a:solidFill>
        <a:ln w="25400" cap="flat" cmpd="sng" algn="ctr">
          <a:solidFill>
            <a:schemeClr val="accent4">
              <a:hueOff val="-3676869"/>
              <a:satOff val="22152"/>
              <a:lumOff val="17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005BD-9443-4C34-8C3C-C0FBEE97252E}">
      <dsp:nvSpPr>
        <dsp:cNvPr id="0" name=""/>
        <dsp:cNvSpPr/>
      </dsp:nvSpPr>
      <dsp:spPr>
        <a:xfrm>
          <a:off x="1838080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808186"/>
            <a:satOff val="22943"/>
            <a:lumOff val="1839"/>
            <a:alphaOff val="0"/>
          </a:schemeClr>
        </a:solidFill>
        <a:ln w="25400" cap="flat" cmpd="sng" algn="ctr">
          <a:solidFill>
            <a:schemeClr val="accent4">
              <a:hueOff val="-3808186"/>
              <a:satOff val="22943"/>
              <a:lumOff val="18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6FB92-A5F9-4790-8D17-ECA596827A4A}">
      <dsp:nvSpPr>
        <dsp:cNvPr id="0" name=""/>
        <dsp:cNvSpPr/>
      </dsp:nvSpPr>
      <dsp:spPr>
        <a:xfrm>
          <a:off x="226540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3939503"/>
            <a:satOff val="23734"/>
            <a:lumOff val="1902"/>
            <a:alphaOff val="0"/>
          </a:schemeClr>
        </a:solidFill>
        <a:ln w="25400" cap="flat" cmpd="sng" algn="ctr">
          <a:solidFill>
            <a:schemeClr val="accent4">
              <a:hueOff val="-3939503"/>
              <a:satOff val="23734"/>
              <a:lumOff val="1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E0192-2C2B-4EAF-9CAC-1D810BC1ECDD}">
      <dsp:nvSpPr>
        <dsp:cNvPr id="0" name=""/>
        <dsp:cNvSpPr/>
      </dsp:nvSpPr>
      <dsp:spPr>
        <a:xfrm>
          <a:off x="2692399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070819"/>
            <a:satOff val="24526"/>
            <a:lumOff val="1966"/>
            <a:alphaOff val="0"/>
          </a:schemeClr>
        </a:solidFill>
        <a:ln w="25400" cap="flat" cmpd="sng" algn="ctr">
          <a:solidFill>
            <a:schemeClr val="accent4">
              <a:hueOff val="-4070819"/>
              <a:satOff val="24526"/>
              <a:lumOff val="19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F2155-08CB-40F7-B81A-2C413F8DFF79}">
      <dsp:nvSpPr>
        <dsp:cNvPr id="0" name=""/>
        <dsp:cNvSpPr/>
      </dsp:nvSpPr>
      <dsp:spPr>
        <a:xfrm>
          <a:off x="3119727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202136"/>
            <a:satOff val="25317"/>
            <a:lumOff val="2029"/>
            <a:alphaOff val="0"/>
          </a:schemeClr>
        </a:solidFill>
        <a:ln w="25400" cap="flat" cmpd="sng" algn="ctr">
          <a:solidFill>
            <a:schemeClr val="accent4">
              <a:hueOff val="-4202136"/>
              <a:satOff val="25317"/>
              <a:lumOff val="20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34F8B-2232-4D9A-B445-D93F4B3A820D}">
      <dsp:nvSpPr>
        <dsp:cNvPr id="0" name=""/>
        <dsp:cNvSpPr/>
      </dsp:nvSpPr>
      <dsp:spPr>
        <a:xfrm>
          <a:off x="3546718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333453"/>
            <a:satOff val="26108"/>
            <a:lumOff val="2093"/>
            <a:alphaOff val="0"/>
          </a:schemeClr>
        </a:solidFill>
        <a:ln w="25400" cap="flat" cmpd="sng" algn="ctr">
          <a:solidFill>
            <a:schemeClr val="accent4">
              <a:hueOff val="-4333453"/>
              <a:satOff val="26108"/>
              <a:lumOff val="20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77359C-C832-40DA-9353-A5E1AF0B446A}">
      <dsp:nvSpPr>
        <dsp:cNvPr id="0" name=""/>
        <dsp:cNvSpPr/>
      </dsp:nvSpPr>
      <dsp:spPr>
        <a:xfrm>
          <a:off x="3974046" y="3827813"/>
          <a:ext cx="710863" cy="562570"/>
        </a:xfrm>
        <a:prstGeom prst="chevron">
          <a:avLst>
            <a:gd name="adj" fmla="val 7061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2D2DD-6571-4386-B5FB-9D28306988DF}">
      <dsp:nvSpPr>
        <dsp:cNvPr id="0" name=""/>
        <dsp:cNvSpPr/>
      </dsp:nvSpPr>
      <dsp:spPr>
        <a:xfrm>
          <a:off x="1411089" y="3884070"/>
          <a:ext cx="3077372" cy="45005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latin typeface="Arial" panose="020B0604020202020204" pitchFamily="34" charset="0"/>
              <a:cs typeface="Arial" panose="020B0604020202020204" pitchFamily="34" charset="0"/>
            </a:rPr>
            <a:t>Hub disinfection</a:t>
          </a:r>
        </a:p>
      </dsp:txBody>
      <dsp:txXfrm>
        <a:off x="1411089" y="3884070"/>
        <a:ext cx="3077372" cy="450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4F140F9-B3B9-4F9B-A491-B4C3FA8EFF8D}" type="datetimeFigureOut">
              <a:rPr lang="en-US"/>
              <a:pPr>
                <a:defRPr/>
              </a:pPr>
              <a:t>9/25/2024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86550" cy="376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34" tIns="48367" rIns="96734" bIns="48367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5675"/>
            <a:ext cx="5518150" cy="4514850"/>
          </a:xfrm>
          <a:prstGeom prst="rect">
            <a:avLst/>
          </a:prstGeom>
        </p:spPr>
        <p:txBody>
          <a:bodyPr vert="horz" wrap="square" lIns="96734" tIns="48367" rIns="96734" bIns="4836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E72ECC7-CE5A-4BC4-BAE9-C71FB0DA28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588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1000125" y="4343400"/>
            <a:ext cx="0" cy="8001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500062" y="3839766"/>
            <a:ext cx="0" cy="1000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 flipH="1">
            <a:off x="7315201" y="5369719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rot="10800000" flipH="1">
            <a:off x="-939800" y="-29766"/>
            <a:ext cx="0" cy="137160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rot="16200000" flipH="1">
            <a:off x="-562769" y="833041"/>
            <a:ext cx="0" cy="1017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 rot="16200000">
            <a:off x="-1393428" y="648097"/>
            <a:ext cx="602456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50mm</a:t>
            </a: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-1857375" y="1393032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-1857375" y="3964782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9" name="Text Box 47"/>
          <p:cNvSpPr txBox="1">
            <a:spLocks noChangeArrowheads="1"/>
          </p:cNvSpPr>
          <p:nvPr/>
        </p:nvSpPr>
        <p:spPr bwMode="auto">
          <a:xfrm rot="16200000">
            <a:off x="-1391321" y="4653082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 rot="16200000">
            <a:off x="-1557337" y="2682449"/>
            <a:ext cx="251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Maximum height of any graphic/image with text</a:t>
            </a:r>
          </a:p>
        </p:txBody>
      </p:sp>
      <p:sp>
        <p:nvSpPr>
          <p:cNvPr id="51" name="Line 79"/>
          <p:cNvSpPr>
            <a:spLocks noChangeShapeType="1"/>
          </p:cNvSpPr>
          <p:nvPr/>
        </p:nvSpPr>
        <p:spPr bwMode="auto">
          <a:xfrm rot="10800000" flipH="1">
            <a:off x="-571500" y="1341835"/>
            <a:ext cx="20637" cy="29718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2" name="Text Box 80"/>
          <p:cNvSpPr txBox="1">
            <a:spLocks noChangeArrowheads="1"/>
          </p:cNvSpPr>
          <p:nvPr/>
        </p:nvSpPr>
        <p:spPr bwMode="auto">
          <a:xfrm>
            <a:off x="-3071813" y="3214687"/>
            <a:ext cx="18288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Images should not be used on the title slides.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3" name="Line 46"/>
          <p:cNvSpPr>
            <a:spLocks noChangeShapeType="1"/>
          </p:cNvSpPr>
          <p:nvPr/>
        </p:nvSpPr>
        <p:spPr bwMode="auto">
          <a:xfrm rot="16200000" flipH="1">
            <a:off x="-464344" y="4107656"/>
            <a:ext cx="0" cy="9286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 rot="16200000">
            <a:off x="-1156371" y="46959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 rot="10800000">
            <a:off x="-928688" y="4607719"/>
            <a:ext cx="0" cy="53578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6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38290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41148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30319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49" r:id="rId6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 kern="1200">
          <a:solidFill>
            <a:srgbClr val="4B63A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9pPr>
    </p:titleStyle>
    <p:bodyStyle>
      <a:lvl1pPr marL="342900" indent="-615950" algn="l" rtl="0" eaLnBrk="0" fontAlgn="base" hangingPunct="0">
        <a:spcBef>
          <a:spcPct val="20000"/>
        </a:spcBef>
        <a:spcAft>
          <a:spcPct val="0"/>
        </a:spcAft>
        <a:buClr>
          <a:srgbClr val="4B63AE"/>
        </a:buClr>
        <a:buFont typeface="Arial" charset="0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261938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n.otter@gstt.nhs.uk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jon.otter@gstt.nhs.uk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7" y="4810273"/>
            <a:ext cx="172731" cy="17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7155" y="3655157"/>
            <a:ext cx="71546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Guy’s and St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Thomas’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NHS Foundation Trust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Honorary Senior Lecture in HCAI &amp; AMR, Imperial College London</a:t>
            </a:r>
          </a:p>
          <a:p>
            <a:pPr marL="268281" indent="-26828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	@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jonotter</a:t>
            </a:r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marL="268281" indent="-268281">
              <a:buClr>
                <a:schemeClr val="bg1"/>
              </a:buClr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1400" dirty="0">
                <a:latin typeface="Arial" pitchFamily="34" charset="0"/>
                <a:cs typeface="Arial" pitchFamily="34" charset="0"/>
                <a:hlinkClick r:id="rId3"/>
              </a:rPr>
              <a:t>jon.otter@gstt.nhs.uk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5" name="AutoShape 4" descr="Aerial View of Large Teams Playing Tug O' War">
            <a:extLst>
              <a:ext uri="{FF2B5EF4-FFF2-40B4-BE49-F238E27FC236}">
                <a16:creationId xmlns:a16="http://schemas.microsoft.com/office/drawing/2014/main" id="{DFBB8EE6-240F-4761-BC83-13A31FA42F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B72F4-29CC-4AAA-9E1B-6C216A4B8EB7}"/>
              </a:ext>
            </a:extLst>
          </p:cNvPr>
          <p:cNvSpPr/>
          <p:nvPr/>
        </p:nvSpPr>
        <p:spPr>
          <a:xfrm>
            <a:off x="204508" y="232766"/>
            <a:ext cx="4211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Vascular access and infection prevention: making peripheral lines a central focus</a:t>
            </a:r>
            <a:endParaRPr lang="en-GB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6" descr="X Symbol&quot; Images – Browse 473 Stock Photos, Vectors, and Video | Adobe Stock">
            <a:extLst>
              <a:ext uri="{FF2B5EF4-FFF2-40B4-BE49-F238E27FC236}">
                <a16:creationId xmlns:a16="http://schemas.microsoft.com/office/drawing/2014/main" id="{BEAF1F94-F8C5-4D40-9496-1347B7F77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8"/>
          <a:stretch/>
        </p:blipFill>
        <p:spPr bwMode="auto">
          <a:xfrm>
            <a:off x="269989" y="4529810"/>
            <a:ext cx="210108" cy="27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chool of Improvement – Medical Education">
            <a:extLst>
              <a:ext uri="{FF2B5EF4-FFF2-40B4-BE49-F238E27FC236}">
                <a16:creationId xmlns:a16="http://schemas.microsoft.com/office/drawing/2014/main" id="{A208642E-CBEF-481B-9F3F-FA5C15AE1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879" y="4232265"/>
            <a:ext cx="2228514" cy="78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File:Logo for Imperial College London ...">
            <a:extLst>
              <a:ext uri="{FF2B5EF4-FFF2-40B4-BE49-F238E27FC236}">
                <a16:creationId xmlns:a16="http://schemas.microsoft.com/office/drawing/2014/main" id="{DB244483-F54B-4386-8E58-302509F67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59" y="3598720"/>
            <a:ext cx="2228515" cy="58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EM Pearls: Pediatric Ultrasound-Guided Peripheral IV Access">
            <a:extLst>
              <a:ext uri="{FF2B5EF4-FFF2-40B4-BE49-F238E27FC236}">
                <a16:creationId xmlns:a16="http://schemas.microsoft.com/office/drawing/2014/main" id="{49EAB5AE-0F24-4A28-BF07-51F01A389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339502"/>
            <a:ext cx="4076234" cy="29145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2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2B6FE0-6186-4E8C-BE71-DD4F3CA237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6190232"/>
              </p:ext>
            </p:extLst>
          </p:nvPr>
        </p:nvGraphicFramePr>
        <p:xfrm>
          <a:off x="1524000" y="195486"/>
          <a:ext cx="609600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099360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AE88-B28F-48B4-9101-C283E852065B}"/>
              </a:ext>
            </a:extLst>
          </p:cNvPr>
          <p:cNvSpPr txBox="1">
            <a:spLocks/>
          </p:cNvSpPr>
          <p:nvPr/>
        </p:nvSpPr>
        <p:spPr>
          <a:xfrm>
            <a:off x="0" y="123478"/>
            <a:ext cx="8783639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Glossary</a:t>
            </a:r>
            <a:endParaRPr kumimoji="0" lang="en-GB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DC88B6-ECB8-4605-9E1D-1A58E326E99D}"/>
              </a:ext>
            </a:extLst>
          </p:cNvPr>
          <p:cNvSpPr txBox="1"/>
          <p:nvPr/>
        </p:nvSpPr>
        <p:spPr>
          <a:xfrm>
            <a:off x="683568" y="1347614"/>
            <a:ext cx="7776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PVC = peripheral venous catheter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CVC = central venous catheter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CR-BSI = catheter-related BSI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PVCR-BSI = PVC-related BSI (aka “PLABSI”)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CVCR-BSI = CVC-related BSI (aka “CLABSI”)</a:t>
            </a:r>
          </a:p>
          <a:p>
            <a:endParaRPr lang="en-GB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6666363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2B6FE0-6186-4E8C-BE71-DD4F3CA237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9150178"/>
              </p:ext>
            </p:extLst>
          </p:nvPr>
        </p:nvGraphicFramePr>
        <p:xfrm>
          <a:off x="1524000" y="195486"/>
          <a:ext cx="609600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144897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5498738-E4B4-43C0-A85F-C9E4CD3641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1009303"/>
              </p:ext>
            </p:extLst>
          </p:nvPr>
        </p:nvGraphicFramePr>
        <p:xfrm>
          <a:off x="1524000" y="7715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F13797A7-2DEB-4A9E-ABA1-7ED06CF2B65A}"/>
              </a:ext>
            </a:extLst>
          </p:cNvPr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importance of safe vascular access</a:t>
            </a:r>
            <a:endParaRPr kumimoji="0" lang="en-GB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65367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8970EB-2CF7-4A39-A1FB-B20418259D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30" t="24801" r="36184" b="27600"/>
          <a:stretch/>
        </p:blipFill>
        <p:spPr>
          <a:xfrm>
            <a:off x="235636" y="267494"/>
            <a:ext cx="8672728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6159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93659" y="195486"/>
            <a:ext cx="6317456" cy="40005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tabLst>
                <a:tab pos="3027760" algn="l"/>
              </a:tabLst>
              <a:defRPr/>
            </a:pPr>
            <a:r>
              <a:rPr lang="en-GB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Clinical complications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D4C368-9301-428D-AED0-BE521B77F453}"/>
              </a:ext>
            </a:extLst>
          </p:cNvPr>
          <p:cNvSpPr/>
          <p:nvPr/>
        </p:nvSpPr>
        <p:spPr>
          <a:xfrm>
            <a:off x="467544" y="699542"/>
            <a:ext cx="8064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Review and meta-analysis of PVC failures.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6D3E2C-709C-415B-A050-FC86BC085B27}"/>
              </a:ext>
            </a:extLst>
          </p:cNvPr>
          <p:cNvSpPr/>
          <p:nvPr/>
        </p:nvSpPr>
        <p:spPr>
          <a:xfrm>
            <a:off x="35496" y="4825484"/>
            <a:ext cx="95500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Helm et al. J Infusion Nursing 2015.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F73452-47FE-4B89-A2F3-46FF60A953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51" t="57000" r="52362" b="17800"/>
          <a:stretch/>
        </p:blipFill>
        <p:spPr>
          <a:xfrm>
            <a:off x="1403648" y="1275606"/>
            <a:ext cx="6153286" cy="335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3296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2B6FE0-6186-4E8C-BE71-DD4F3CA237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2062997"/>
              </p:ext>
            </p:extLst>
          </p:nvPr>
        </p:nvGraphicFramePr>
        <p:xfrm>
          <a:off x="1524000" y="195486"/>
          <a:ext cx="609600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069330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6" t="27916" r="34875" b="46875"/>
          <a:stretch/>
        </p:blipFill>
        <p:spPr bwMode="auto">
          <a:xfrm>
            <a:off x="0" y="2370175"/>
            <a:ext cx="6166340" cy="227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1520" y="683280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2016 national PPS was a huge undertaking that included 48,312 patients from 88 NHS Trusts and 6 private hospitals.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7% of patients had an HCAI and 33% were on an antimicrobial.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Pneumonia was the most common HCAI (29%) followed by UTI (17%) then SSI (15); BSI (6.6%).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Prevalence of peripheral vascular cannula (43%), central venous catheters (7%), urinary catheters (20%), and intubation (2%). </a:t>
            </a:r>
          </a:p>
        </p:txBody>
      </p:sp>
      <p:sp>
        <p:nvSpPr>
          <p:cNvPr id="6" name="Rectangle 5"/>
          <p:cNvSpPr/>
          <p:nvPr/>
        </p:nvSpPr>
        <p:spPr>
          <a:xfrm>
            <a:off x="-396552" y="4515478"/>
            <a:ext cx="631870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50" i="1" dirty="0">
                <a:latin typeface="Arial" panose="020B0604020202020204" pitchFamily="34" charset="0"/>
                <a:cs typeface="Arial" panose="020B0604020202020204" pitchFamily="34" charset="0"/>
              </a:rPr>
              <a:t>HCAI and antimicrobial use by speciality.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93659" y="195486"/>
            <a:ext cx="6317456" cy="40005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tabLst>
                <a:tab pos="3027760" algn="l"/>
              </a:tabLst>
              <a:defRPr/>
            </a:pPr>
            <a:r>
              <a:rPr lang="en-GB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Prevalence of HCAI</a:t>
            </a:r>
          </a:p>
        </p:txBody>
      </p:sp>
      <p:sp>
        <p:nvSpPr>
          <p:cNvPr id="7" name="Rectangle 6"/>
          <p:cNvSpPr/>
          <p:nvPr/>
        </p:nvSpPr>
        <p:spPr>
          <a:xfrm>
            <a:off x="35496" y="4803998"/>
            <a:ext cx="5805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ESPAUR Report 2017.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E16727-D3F9-4354-8B64-E60C74A73475}"/>
              </a:ext>
            </a:extLst>
          </p:cNvPr>
          <p:cNvSpPr/>
          <p:nvPr/>
        </p:nvSpPr>
        <p:spPr>
          <a:xfrm>
            <a:off x="6012160" y="3156559"/>
            <a:ext cx="2604712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600" b="1" dirty="0"/>
              <a:t>37% of ICU BSI episodes were catheter-related. European CDC, 2017</a:t>
            </a:r>
          </a:p>
        </p:txBody>
      </p:sp>
    </p:spTree>
    <p:extLst>
      <p:ext uri="{BB962C8B-B14F-4D97-AF65-F5344CB8AC3E}">
        <p14:creationId xmlns:p14="http://schemas.microsoft.com/office/powerpoint/2010/main" val="104216231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49A866-AAD8-4C0D-8D51-ABEBE0D395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0" t="24801" r="36613" b="26200"/>
          <a:stretch/>
        </p:blipFill>
        <p:spPr>
          <a:xfrm>
            <a:off x="323528" y="58068"/>
            <a:ext cx="8396978" cy="481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8479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AE88-B28F-48B4-9101-C283E852065B}"/>
              </a:ext>
            </a:extLst>
          </p:cNvPr>
          <p:cNvSpPr txBox="1">
            <a:spLocks/>
          </p:cNvSpPr>
          <p:nvPr/>
        </p:nvSpPr>
        <p:spPr>
          <a:xfrm>
            <a:off x="0" y="123478"/>
            <a:ext cx="8783639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Relative proportion of CR-BSIs is changing</a:t>
            </a:r>
            <a:endParaRPr kumimoji="0" lang="en-GB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123EB0-05E2-4B7B-9C7F-7F5565F51448}"/>
              </a:ext>
            </a:extLst>
          </p:cNvPr>
          <p:cNvSpPr/>
          <p:nvPr/>
        </p:nvSpPr>
        <p:spPr>
          <a:xfrm>
            <a:off x="35496" y="479924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err="1"/>
              <a:t>Badia-Cebada</a:t>
            </a:r>
            <a:r>
              <a:rPr lang="en-GB" sz="1600" dirty="0"/>
              <a:t> et al. </a:t>
            </a:r>
            <a:r>
              <a:rPr lang="en-GB" sz="1600" dirty="0" err="1"/>
              <a:t>Eurosurveillance</a:t>
            </a:r>
            <a:r>
              <a:rPr lang="en-GB" sz="1600" dirty="0"/>
              <a:t> 2022.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1D413D-1A18-40FE-A63C-C83FA1133E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76" t="30400" r="9838" b="10800"/>
          <a:stretch/>
        </p:blipFill>
        <p:spPr>
          <a:xfrm>
            <a:off x="287016" y="1131590"/>
            <a:ext cx="8640960" cy="34563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347D24-13D3-4987-A451-8CE8B5A5B024}"/>
              </a:ext>
            </a:extLst>
          </p:cNvPr>
          <p:cNvSpPr/>
          <p:nvPr/>
        </p:nvSpPr>
        <p:spPr>
          <a:xfrm>
            <a:off x="1083999" y="656878"/>
            <a:ext cx="66156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Trends in the epidemiology of CR-BSI in a Spanish hospital</a:t>
            </a:r>
          </a:p>
        </p:txBody>
      </p:sp>
    </p:spTree>
    <p:extLst>
      <p:ext uri="{BB962C8B-B14F-4D97-AF65-F5344CB8AC3E}">
        <p14:creationId xmlns:p14="http://schemas.microsoft.com/office/powerpoint/2010/main" val="405856135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AE88-B28F-48B4-9101-C283E852065B}"/>
              </a:ext>
            </a:extLst>
          </p:cNvPr>
          <p:cNvSpPr txBox="1">
            <a:spLocks/>
          </p:cNvSpPr>
          <p:nvPr/>
        </p:nvSpPr>
        <p:spPr>
          <a:xfrm>
            <a:off x="0" y="123478"/>
            <a:ext cx="8783639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Prevalence of PVCs and complication rates</a:t>
            </a:r>
            <a:endParaRPr kumimoji="0" lang="en-GB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DC88B6-ECB8-4605-9E1D-1A58E326E99D}"/>
              </a:ext>
            </a:extLst>
          </p:cNvPr>
          <p:cNvSpPr txBox="1"/>
          <p:nvPr/>
        </p:nvSpPr>
        <p:spPr>
          <a:xfrm>
            <a:off x="395375" y="987574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Around 30-50% of inpatients will have a PIVC, and these typically account for 80-90% of vascular lines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It is estimated that around 70% of inpatients will require a PVC at some stage in their stay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Prevalence of PVCR-BSI around 0.2% or 0.5/1000 catheter days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Around 46-59% of PVCs will fail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123EB0-05E2-4B7B-9C7F-7F5565F51448}"/>
              </a:ext>
            </a:extLst>
          </p:cNvPr>
          <p:cNvSpPr/>
          <p:nvPr/>
        </p:nvSpPr>
        <p:spPr>
          <a:xfrm>
            <a:off x="11472" y="4302844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err="1"/>
              <a:t>Mermel</a:t>
            </a:r>
            <a:r>
              <a:rPr lang="en-GB" sz="1600" dirty="0"/>
              <a:t> L. Clin Infect Dis 2017.</a:t>
            </a:r>
          </a:p>
          <a:p>
            <a:pPr marL="342900" indent="-342900">
              <a:buAutoNum type="arabicPeriod"/>
            </a:pPr>
            <a:r>
              <a:rPr lang="en-GB" sz="1600" dirty="0" err="1"/>
              <a:t>Zingg</a:t>
            </a:r>
            <a:r>
              <a:rPr lang="en-GB" sz="1600" dirty="0"/>
              <a:t> &amp; </a:t>
            </a:r>
            <a:r>
              <a:rPr lang="en-GB" sz="1600" dirty="0" err="1"/>
              <a:t>Pittet</a:t>
            </a:r>
            <a:r>
              <a:rPr lang="en-GB" sz="1600" dirty="0"/>
              <a:t>. Int J </a:t>
            </a:r>
            <a:r>
              <a:rPr lang="en-GB" sz="1600" dirty="0" err="1"/>
              <a:t>Antimicrob</a:t>
            </a:r>
            <a:r>
              <a:rPr lang="en-GB" sz="1600" dirty="0"/>
              <a:t> Agents. 2009.</a:t>
            </a:r>
          </a:p>
          <a:p>
            <a:pPr marL="342900" indent="-342900"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Helm et al. J Infusion Nursing 2015.</a:t>
            </a:r>
            <a:endParaRPr lang="en-GB" sz="1600" dirty="0"/>
          </a:p>
          <a:p>
            <a:pPr marL="342900" indent="-342900">
              <a:buAutoNum type="arabicPeriod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5771183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AE88-B28F-48B4-9101-C283E852065B}"/>
              </a:ext>
            </a:extLst>
          </p:cNvPr>
          <p:cNvSpPr txBox="1">
            <a:spLocks/>
          </p:cNvSpPr>
          <p:nvPr/>
        </p:nvSpPr>
        <p:spPr>
          <a:xfrm>
            <a:off x="0" y="123478"/>
            <a:ext cx="8783639" cy="5334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Mortality associated with PVCR-BSI</a:t>
            </a:r>
            <a:endParaRPr kumimoji="0" lang="en-GB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123EB0-05E2-4B7B-9C7F-7F5565F51448}"/>
              </a:ext>
            </a:extLst>
          </p:cNvPr>
          <p:cNvSpPr/>
          <p:nvPr/>
        </p:nvSpPr>
        <p:spPr>
          <a:xfrm>
            <a:off x="11472" y="4795287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err="1"/>
              <a:t>Saliba</a:t>
            </a:r>
            <a:r>
              <a:rPr lang="en-GB" sz="1600" dirty="0"/>
              <a:t> et al. J Hosp Infect 2018.</a:t>
            </a:r>
          </a:p>
          <a:p>
            <a:pPr marL="342900" indent="-342900">
              <a:buAutoNum type="arabicPeriod"/>
            </a:pPr>
            <a:endParaRPr lang="en-GB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9D78FB-1FAC-4596-961C-2450F5DD8101}"/>
              </a:ext>
            </a:extLst>
          </p:cNvPr>
          <p:cNvSpPr/>
          <p:nvPr/>
        </p:nvSpPr>
        <p:spPr>
          <a:xfrm>
            <a:off x="2987824" y="619109"/>
            <a:ext cx="57809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Mortality risk factors among non-ICU patients with nosocomial vascular catheter-related bloodstream infections: a prospective cohort study in Spain</a:t>
            </a:r>
            <a:endParaRPr lang="en-GB" sz="16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953A46-FCC1-4E4E-9C11-1A2377BB53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25" t="24800" r="25588" b="8001"/>
          <a:stretch/>
        </p:blipFill>
        <p:spPr>
          <a:xfrm>
            <a:off x="-1104" y="267494"/>
            <a:ext cx="2988928" cy="43475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17C0D5-2E71-4A2F-9CEA-1CE76F74718E}"/>
              </a:ext>
            </a:extLst>
          </p:cNvPr>
          <p:cNvSpPr/>
          <p:nvPr/>
        </p:nvSpPr>
        <p:spPr>
          <a:xfrm>
            <a:off x="179512" y="1395242"/>
            <a:ext cx="2664296" cy="99591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702BF7-18FA-4442-9F96-3234F7C3CBA4}"/>
              </a:ext>
            </a:extLst>
          </p:cNvPr>
          <p:cNvSpPr txBox="1"/>
          <p:nvPr/>
        </p:nvSpPr>
        <p:spPr>
          <a:xfrm>
            <a:off x="3168440" y="1601405"/>
            <a:ext cx="5364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PVCs accounted for 41% (n=204) of CR-BSIs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Independent risk factors for mortality were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Charlston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score,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S. aureus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or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Candida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sp. BSI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38% of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S. aureus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CR-BSIs were associated with PVCs (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Mermel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Clin Infect Dis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2017)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036866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AE88-B28F-48B4-9101-C283E852065B}"/>
              </a:ext>
            </a:extLst>
          </p:cNvPr>
          <p:cNvSpPr txBox="1">
            <a:spLocks/>
          </p:cNvSpPr>
          <p:nvPr/>
        </p:nvSpPr>
        <p:spPr>
          <a:xfrm>
            <a:off x="0" y="123478"/>
            <a:ext cx="8783639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 use a lot of PVCs…</a:t>
            </a:r>
            <a:endParaRPr kumimoji="0" lang="en-GB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694CC4-3F20-4454-886C-9B5B5448C8D6}"/>
              </a:ext>
            </a:extLst>
          </p:cNvPr>
          <p:cNvSpPr txBox="1"/>
          <p:nvPr/>
        </p:nvSpPr>
        <p:spPr>
          <a:xfrm>
            <a:off x="395537" y="1059582"/>
            <a:ext cx="838810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16.4m NHS admissions each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70% will required a PVC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~50% will fail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That’s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5.7m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failed PVCs each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Each PVC costs £</a:t>
            </a:r>
            <a:r>
              <a:rPr lang="en-GB" sz="2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GB" sz="2800" baseline="300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2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to insert = £57m per annum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Each PVC costs carbon impact = 7.4m </a:t>
            </a:r>
            <a:r>
              <a:rPr lang="en-GB" sz="2800" dirty="0"/>
              <a:t>kgCO2e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8C42A1-E983-4CDC-936D-017B26620423}"/>
              </a:ext>
            </a:extLst>
          </p:cNvPr>
          <p:cNvSpPr/>
          <p:nvPr/>
        </p:nvSpPr>
        <p:spPr>
          <a:xfrm>
            <a:off x="11472" y="4795287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/>
              <a:t>1. van Loon et al. J </a:t>
            </a:r>
            <a:r>
              <a:rPr lang="en-GB" sz="1600" dirty="0" err="1"/>
              <a:t>Vasc</a:t>
            </a:r>
            <a:r>
              <a:rPr lang="en-GB" sz="1600" dirty="0"/>
              <a:t> Access 2020.</a:t>
            </a:r>
          </a:p>
          <a:p>
            <a:pPr marL="342900" indent="-342900">
              <a:buAutoNum type="arabicPeriod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61571280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2B6FE0-6186-4E8C-BE71-DD4F3CA237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5292647"/>
              </p:ext>
            </p:extLst>
          </p:nvPr>
        </p:nvGraphicFramePr>
        <p:xfrm>
          <a:off x="1524000" y="195486"/>
          <a:ext cx="609600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390838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3DFD6-2F03-4326-913A-8D9604179BCF}"/>
              </a:ext>
            </a:extLst>
          </p:cNvPr>
          <p:cNvSpPr txBox="1"/>
          <p:nvPr/>
        </p:nvSpPr>
        <p:spPr>
          <a:xfrm>
            <a:off x="1043608" y="104314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Preventing complications in PVCs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62A9CF-345C-4BCA-84D7-3681BD70B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0" t="22001" r="21650" b="12201"/>
          <a:stretch/>
        </p:blipFill>
        <p:spPr>
          <a:xfrm>
            <a:off x="611559" y="632862"/>
            <a:ext cx="7882873" cy="40271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D0AB926-E17F-4834-9EB1-915FB5096856}"/>
              </a:ext>
            </a:extLst>
          </p:cNvPr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Courtesy of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Solventum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768744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016027-226C-4E0F-BF59-03A861080C22}"/>
              </a:ext>
            </a:extLst>
          </p:cNvPr>
          <p:cNvSpPr txBox="1"/>
          <p:nvPr/>
        </p:nvSpPr>
        <p:spPr>
          <a:xfrm>
            <a:off x="611560" y="123478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Strategic improvements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1BAC4BE-6EC9-4510-B9A2-6E5A16218A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6805969"/>
              </p:ext>
            </p:extLst>
          </p:nvPr>
        </p:nvGraphicFramePr>
        <p:xfrm>
          <a:off x="1619672" y="7715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885991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E91C89-6FA9-40D4-B629-F05707E51BB4}"/>
              </a:ext>
            </a:extLst>
          </p:cNvPr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Steere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et al. J Assoc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Vasc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Access 2020.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016027-226C-4E0F-BF59-03A861080C22}"/>
              </a:ext>
            </a:extLst>
          </p:cNvPr>
          <p:cNvSpPr txBox="1"/>
          <p:nvPr/>
        </p:nvSpPr>
        <p:spPr>
          <a:xfrm>
            <a:off x="611560" y="123478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Strategic improvements: 1 PVC per patient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D55EEB-F86C-4AFE-9FFD-CF6D85ABD208}"/>
              </a:ext>
            </a:extLst>
          </p:cNvPr>
          <p:cNvSpPr/>
          <p:nvPr/>
        </p:nvSpPr>
        <p:spPr>
          <a:xfrm>
            <a:off x="35496" y="619109"/>
            <a:ext cx="87332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Bundled intervention evaluated as a cohort study to reduce the number of PVCs per patient on a medical unit in a US hospital; n=207 catheters in 114 patients across the 2 groups</a:t>
            </a:r>
            <a:endParaRPr lang="en-GB" sz="16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F07575-9BCA-47B4-AF97-0CE9E5DC27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63" t="23406" r="50000" b="9401"/>
          <a:stretch/>
        </p:blipFill>
        <p:spPr>
          <a:xfrm>
            <a:off x="357828" y="1203884"/>
            <a:ext cx="2664296" cy="34560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B5BC1A-F393-4D6E-9545-C0E904FD7F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63" t="43000" r="50000" b="33200"/>
          <a:stretch/>
        </p:blipFill>
        <p:spPr>
          <a:xfrm>
            <a:off x="2928894" y="1563638"/>
            <a:ext cx="5839849" cy="268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963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2B6FE0-6186-4E8C-BE71-DD4F3CA237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2144742"/>
              </p:ext>
            </p:extLst>
          </p:nvPr>
        </p:nvGraphicFramePr>
        <p:xfrm>
          <a:off x="1524000" y="195486"/>
          <a:ext cx="609600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943376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22E901-9B25-4F08-A527-FE72642842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5" t="23400" r="36613" b="24800"/>
          <a:stretch/>
        </p:blipFill>
        <p:spPr>
          <a:xfrm>
            <a:off x="52098" y="31915"/>
            <a:ext cx="8552349" cy="502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5369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15E594-AF38-4E9C-B597-338EE6066837}"/>
              </a:ext>
            </a:extLst>
          </p:cNvPr>
          <p:cNvSpPr txBox="1"/>
          <p:nvPr/>
        </p:nvSpPr>
        <p:spPr>
          <a:xfrm>
            <a:off x="611560" y="123478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Routine or clinically indicated replacement?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21B0D3-E9E4-41BA-9653-07EB07FAB049}"/>
              </a:ext>
            </a:extLst>
          </p:cNvPr>
          <p:cNvSpPr/>
          <p:nvPr/>
        </p:nvSpPr>
        <p:spPr>
          <a:xfrm>
            <a:off x="1083999" y="656878"/>
            <a:ext cx="66156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Systematic review and meta-analysis of randomised controlled trials.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B01DE1-1C72-4872-A221-2D0383996782}"/>
              </a:ext>
            </a:extLst>
          </p:cNvPr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Chen et al. Front Med 2022.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3F2244-3226-4ED0-A08A-98BC7864D517}"/>
              </a:ext>
            </a:extLst>
          </p:cNvPr>
          <p:cNvSpPr/>
          <p:nvPr/>
        </p:nvSpPr>
        <p:spPr>
          <a:xfrm>
            <a:off x="827584" y="1258319"/>
            <a:ext cx="78488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9 RCTs, 10,973 patients.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Routine replacement every 72-96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Significantly higher in clinically indicated group: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Phlebitis (RR, 1.20; 95% CI, 1.01–1.44)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Occlusion (RR, 1.45; 95% CI, 1.08–1.95)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Infiltration (RR, 1.27; 95% CI, 1.06–1.53)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Not significantly different between routine / clinically indicated groups: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Local infection (RR, 1.75; 95% CI, 0.38–8.16)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PVCR-BSI (RR, 0.61; 95% CI, 0.08–4.68)</a:t>
            </a:r>
          </a:p>
        </p:txBody>
      </p:sp>
    </p:spTree>
    <p:extLst>
      <p:ext uri="{BB962C8B-B14F-4D97-AF65-F5344CB8AC3E}">
        <p14:creationId xmlns:p14="http://schemas.microsoft.com/office/powerpoint/2010/main" val="174776413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9CD3C-52D6-49C8-A27D-210EC4984BC6}"/>
              </a:ext>
            </a:extLst>
          </p:cNvPr>
          <p:cNvSpPr txBox="1"/>
          <p:nvPr/>
        </p:nvSpPr>
        <p:spPr>
          <a:xfrm>
            <a:off x="611560" y="123478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Routine or clinically indicated replacement?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6400F8-3F30-4945-A604-BEC42F4EE843}"/>
              </a:ext>
            </a:extLst>
          </p:cNvPr>
          <p:cNvSpPr/>
          <p:nvPr/>
        </p:nvSpPr>
        <p:spPr>
          <a:xfrm>
            <a:off x="1083999" y="656878"/>
            <a:ext cx="66156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Cochrane review of randomised controlled trials.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5DB37E-4926-4AC7-B573-A448DE3AD182}"/>
              </a:ext>
            </a:extLst>
          </p:cNvPr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Webster et al. Cochrane Reviews 2019.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6D1B6A-0A97-4C50-8DC9-EFA53918AA93}"/>
              </a:ext>
            </a:extLst>
          </p:cNvPr>
          <p:cNvSpPr/>
          <p:nvPr/>
        </p:nvSpPr>
        <p:spPr>
          <a:xfrm>
            <a:off x="251520" y="1419622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clear difference in rates of CRBSI, thrombophlebitis, all‐cause BSI, mortality and pain.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uncertain if local infection is reduced or increased when catheters are changed when clinically indicated.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moderate‐certainty evidence that infiltration and catheter blockage is probably lower when PIVC are changed routinely; and moderate‐certainty evidence that clinically indicated removal probably reduces device‐related costs. </a:t>
            </a:r>
            <a:endParaRPr lang="en-GB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42821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2B6FE0-6186-4E8C-BE71-DD4F3CA237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5876662"/>
              </p:ext>
            </p:extLst>
          </p:nvPr>
        </p:nvGraphicFramePr>
        <p:xfrm>
          <a:off x="1524000" y="195486"/>
          <a:ext cx="609600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743484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48EE76-C728-44C8-95AB-5F72BC5B4E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63" t="34600" r="36612" b="15000"/>
          <a:stretch/>
        </p:blipFill>
        <p:spPr>
          <a:xfrm>
            <a:off x="179512" y="118027"/>
            <a:ext cx="8451711" cy="490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86392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E91C89-6FA9-40D4-B629-F05707E51BB4}"/>
              </a:ext>
            </a:extLst>
          </p:cNvPr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Shettigar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et al. BMJ Open Quality 2021.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016027-226C-4E0F-BF59-03A861080C22}"/>
              </a:ext>
            </a:extLst>
          </p:cNvPr>
          <p:cNvSpPr txBox="1"/>
          <p:nvPr/>
        </p:nvSpPr>
        <p:spPr>
          <a:xfrm>
            <a:off x="611560" y="123478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Are we scrubbing the hub?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D55EEB-F86C-4AFE-9FFD-CF6D85ABD208}"/>
              </a:ext>
            </a:extLst>
          </p:cNvPr>
          <p:cNvSpPr/>
          <p:nvPr/>
        </p:nvSpPr>
        <p:spPr>
          <a:xfrm>
            <a:off x="35496" y="619109"/>
            <a:ext cx="87332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Quality improvement project to improve vascular line maintenance in a NICU, India.</a:t>
            </a:r>
          </a:p>
        </p:txBody>
      </p:sp>
      <p:pic>
        <p:nvPicPr>
          <p:cNvPr id="1026" name="Picture 2" descr="https://bmjopenquality.bmj.com/content/bmjqir/10/Suppl_1/e001394/F1.large.jpg?width=800&amp;height=600&amp;carousel=1">
            <a:extLst>
              <a:ext uri="{FF2B5EF4-FFF2-40B4-BE49-F238E27FC236}">
                <a16:creationId xmlns:a16="http://schemas.microsoft.com/office/drawing/2014/main" id="{3E5BE67C-10B0-4B5D-9010-778E09D45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04" y="1071845"/>
            <a:ext cx="7596336" cy="359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20457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E91C89-6FA9-40D4-B629-F05707E51BB4}"/>
              </a:ext>
            </a:extLst>
          </p:cNvPr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Caspari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et al. Am J Infect Control 2017.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016027-226C-4E0F-BF59-03A861080C22}"/>
              </a:ext>
            </a:extLst>
          </p:cNvPr>
          <p:cNvSpPr txBox="1"/>
          <p:nvPr/>
        </p:nvSpPr>
        <p:spPr>
          <a:xfrm>
            <a:off x="611560" y="123478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Are we scrubbing the hub for long enough?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D55EEB-F86C-4AFE-9FFD-CF6D85ABD208}"/>
              </a:ext>
            </a:extLst>
          </p:cNvPr>
          <p:cNvSpPr/>
          <p:nvPr/>
        </p:nvSpPr>
        <p:spPr>
          <a:xfrm>
            <a:off x="35496" y="619109"/>
            <a:ext cx="87332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 exploration of the </a:t>
            </a:r>
            <a:r>
              <a:rPr lang="en-GB" sz="16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of human factors in active hub disinfection.</a:t>
            </a:r>
            <a:endParaRPr lang="en-GB" sz="16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F4CD80-FF1E-47A4-8907-3E0B78EA39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13" t="51400" r="50000" b="20600"/>
          <a:stretch/>
        </p:blipFill>
        <p:spPr>
          <a:xfrm>
            <a:off x="1907704" y="1142329"/>
            <a:ext cx="4553459" cy="364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6061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406A9B-337D-4032-84C5-A03A6DB2FA93}"/>
              </a:ext>
            </a:extLst>
          </p:cNvPr>
          <p:cNvSpPr txBox="1"/>
          <p:nvPr/>
        </p:nvSpPr>
        <p:spPr>
          <a:xfrm>
            <a:off x="5796136" y="123478"/>
            <a:ext cx="31745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Active or passive disinfection?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4D57F9-E970-4BE7-A51C-7303051C2551}"/>
              </a:ext>
            </a:extLst>
          </p:cNvPr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Gillis et al. Am J Infect Control 2023.</a:t>
            </a:r>
          </a:p>
        </p:txBody>
      </p:sp>
      <p:pic>
        <p:nvPicPr>
          <p:cNvPr id="2050" name="Picture 2" descr="https://www.ajicjournal.org/cms/10.1016/j.ajic.2022.09.005/asset/8745eb24-bf4a-4a9b-912d-5310d3d53a63/main.assets/gr4_lrg.jpg">
            <a:extLst>
              <a:ext uri="{FF2B5EF4-FFF2-40B4-BE49-F238E27FC236}">
                <a16:creationId xmlns:a16="http://schemas.microsoft.com/office/drawing/2014/main" id="{63970F43-E9AC-49A5-9965-CAC316D65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61123"/>
            <a:ext cx="5731266" cy="372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12BAB9-A5CC-483A-9B03-C05495C6E9C6}"/>
              </a:ext>
            </a:extLst>
          </p:cNvPr>
          <p:cNvSpPr/>
          <p:nvPr/>
        </p:nvSpPr>
        <p:spPr>
          <a:xfrm>
            <a:off x="5831986" y="1059582"/>
            <a:ext cx="3174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Systematic review and meta-analysis of active disinfection vs. standard of care to prevent </a:t>
            </a:r>
            <a:r>
              <a:rPr lang="en-GB" sz="16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CVC-</a:t>
            </a:r>
            <a:r>
              <a:rPr lang="en-GB" sz="16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BSI.</a:t>
            </a:r>
          </a:p>
          <a:p>
            <a:pPr algn="r"/>
            <a:endParaRPr lang="en-GB" sz="1600" dirty="0">
              <a:solidFill>
                <a:srgbClr val="1F1F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41447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75A1A4-25C5-4DE6-A461-E82687B87E0C}"/>
              </a:ext>
            </a:extLst>
          </p:cNvPr>
          <p:cNvSpPr txBox="1"/>
          <p:nvPr/>
        </p:nvSpPr>
        <p:spPr>
          <a:xfrm>
            <a:off x="431540" y="123478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Do we need both passive and active disinfection?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DC31FC-945E-4A2D-835D-A4CF1E7B0A3F}"/>
              </a:ext>
            </a:extLst>
          </p:cNvPr>
          <p:cNvSpPr/>
          <p:nvPr/>
        </p:nvSpPr>
        <p:spPr>
          <a:xfrm>
            <a:off x="35496" y="619109"/>
            <a:ext cx="87332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Cohort microbiological study of passive or active disinfection of catheter connectors. </a:t>
            </a:r>
            <a:r>
              <a:rPr lang="en-GB" sz="1600" dirty="0"/>
              <a:t>356 catheter connectors were cultured: 165 in the standard-of-care group (active + passive), 165 in disinfecting cap group (active only), and 26 controls without an antiseptic-containing cap (i.e. sampled before active disinfection)</a:t>
            </a:r>
            <a:endParaRPr lang="en-GB" sz="16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43CA43-D829-438D-98B9-1CFA752086EC}"/>
              </a:ext>
            </a:extLst>
          </p:cNvPr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Fillman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et al. Infect Control Hosp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F4095-0D3D-48C3-9EA9-E2C33D2497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51" t="44400" r="23225" b="42250"/>
          <a:stretch/>
        </p:blipFill>
        <p:spPr>
          <a:xfrm>
            <a:off x="35496" y="1705669"/>
            <a:ext cx="9073008" cy="12359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17550F-332A-4EAE-AE78-9FB4EA2886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68" t="34795" r="50295" b="44261"/>
          <a:stretch/>
        </p:blipFill>
        <p:spPr>
          <a:xfrm>
            <a:off x="192720" y="2950960"/>
            <a:ext cx="4209399" cy="17019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2F8947-8C98-49FE-94A0-2AA5F6C652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798" t="63763" r="50065" b="15238"/>
          <a:stretch/>
        </p:blipFill>
        <p:spPr>
          <a:xfrm>
            <a:off x="4572000" y="3004080"/>
            <a:ext cx="4285726" cy="173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61929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CC21F1-0644-4314-AC31-D9EBC2E3201C}"/>
              </a:ext>
            </a:extLst>
          </p:cNvPr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Duncan et al. J Assoc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Vasc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Access 2018.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5B9C3-E1FB-42C3-BE15-AFAB9D8C781E}"/>
              </a:ext>
            </a:extLst>
          </p:cNvPr>
          <p:cNvSpPr txBox="1"/>
          <p:nvPr/>
        </p:nvSpPr>
        <p:spPr>
          <a:xfrm>
            <a:off x="611560" y="123478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Preventing PVC-BSI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3FFC7-4153-4CE9-BBE4-C2E1E9E378F2}"/>
              </a:ext>
            </a:extLst>
          </p:cNvPr>
          <p:cNvSpPr/>
          <p:nvPr/>
        </p:nvSpPr>
        <p:spPr>
          <a:xfrm>
            <a:off x="89248" y="1059582"/>
            <a:ext cx="44827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The bundle included: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Assessment of PIV sites and removing IV catheters when there is an indication of phlebitis;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Assessing the dressing;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Alcohol-impregnated disinfecting caps on all needleless connectors;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Minimizing IV tubing disconnections;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Alcohol impregnated disinfecting tip protectors on all disconnected IV tubing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8EE932-4973-475B-B9A3-45116B7BF8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88" t="38851" r="34900" b="35950"/>
          <a:stretch/>
        </p:blipFill>
        <p:spPr>
          <a:xfrm>
            <a:off x="4716016" y="843558"/>
            <a:ext cx="3888432" cy="179466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997C47-9896-442A-87F1-A745BC4D8C3A}"/>
              </a:ext>
            </a:extLst>
          </p:cNvPr>
          <p:cNvSpPr/>
          <p:nvPr/>
        </p:nvSpPr>
        <p:spPr>
          <a:xfrm>
            <a:off x="35496" y="619109"/>
            <a:ext cx="87332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Evaluation of a hospital wide intervention bundle to prevent PVC-BSI in a US hospital.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5E7E9B-EA33-4700-A57B-9697F4BF19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50" t="26200" r="34250" b="38908"/>
          <a:stretch/>
        </p:blipFill>
        <p:spPr>
          <a:xfrm>
            <a:off x="4952628" y="2676061"/>
            <a:ext cx="3415208" cy="212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2175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793030"/>
            <a:ext cx="89289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Vascular access failures have enormous financial and non-financial impact and cost.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Much discussion and improvement effort is focussed on CVCs, but PVCs are important too!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PVCs account for ~22% of CR-BSIs, and around 70% of inpatients will require a PVC during an inpatient stay.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Reducing the number of PVCs we use, taking better care of them, and removing them sooner will improve patient safety, save money, and bring sustainability benefits.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Guidelines recommend clinically indicated (rather than routine) replacement of PVCs.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60364" y="16614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Summary</a:t>
            </a:r>
            <a:endParaRPr kumimoji="0" lang="en-GB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17422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7" y="4810273"/>
            <a:ext cx="172731" cy="17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7155" y="3655157"/>
            <a:ext cx="71546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Guy’s and St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Thomas’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NHS Foundation Trust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Honorary Senior Lecture in HCAI &amp; AMR, Imperial College London</a:t>
            </a:r>
          </a:p>
          <a:p>
            <a:pPr marL="268281" indent="-26828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	@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jonotter</a:t>
            </a:r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marL="268281" indent="-268281">
              <a:buClr>
                <a:schemeClr val="bg1"/>
              </a:buClr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1400" dirty="0">
                <a:latin typeface="Arial" pitchFamily="34" charset="0"/>
                <a:cs typeface="Arial" pitchFamily="34" charset="0"/>
                <a:hlinkClick r:id="rId3"/>
              </a:rPr>
              <a:t>jon.otter@gstt.nhs.uk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5" name="AutoShape 4" descr="Aerial View of Large Teams Playing Tug O' War">
            <a:extLst>
              <a:ext uri="{FF2B5EF4-FFF2-40B4-BE49-F238E27FC236}">
                <a16:creationId xmlns:a16="http://schemas.microsoft.com/office/drawing/2014/main" id="{DFBB8EE6-240F-4761-BC83-13A31FA42F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B72F4-29CC-4AAA-9E1B-6C216A4B8EB7}"/>
              </a:ext>
            </a:extLst>
          </p:cNvPr>
          <p:cNvSpPr/>
          <p:nvPr/>
        </p:nvSpPr>
        <p:spPr>
          <a:xfrm>
            <a:off x="204508" y="232766"/>
            <a:ext cx="4211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Vascular access and infection prevention: making peripheral lines a central focus</a:t>
            </a:r>
            <a:endParaRPr lang="en-GB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6" descr="X Symbol&quot; Images – Browse 473 Stock Photos, Vectors, and Video | Adobe Stock">
            <a:extLst>
              <a:ext uri="{FF2B5EF4-FFF2-40B4-BE49-F238E27FC236}">
                <a16:creationId xmlns:a16="http://schemas.microsoft.com/office/drawing/2014/main" id="{BEAF1F94-F8C5-4D40-9496-1347B7F77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8"/>
          <a:stretch/>
        </p:blipFill>
        <p:spPr bwMode="auto">
          <a:xfrm>
            <a:off x="269989" y="4529810"/>
            <a:ext cx="210108" cy="27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chool of Improvement – Medical Education">
            <a:extLst>
              <a:ext uri="{FF2B5EF4-FFF2-40B4-BE49-F238E27FC236}">
                <a16:creationId xmlns:a16="http://schemas.microsoft.com/office/drawing/2014/main" id="{A208642E-CBEF-481B-9F3F-FA5C15AE1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879" y="4232265"/>
            <a:ext cx="2228514" cy="78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File:Logo for Imperial College London ...">
            <a:extLst>
              <a:ext uri="{FF2B5EF4-FFF2-40B4-BE49-F238E27FC236}">
                <a16:creationId xmlns:a16="http://schemas.microsoft.com/office/drawing/2014/main" id="{DB244483-F54B-4386-8E58-302509F67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59" y="3598720"/>
            <a:ext cx="2228515" cy="58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EM Pearls: Pediatric Ultrasound-Guided Peripheral IV Access">
            <a:extLst>
              <a:ext uri="{FF2B5EF4-FFF2-40B4-BE49-F238E27FC236}">
                <a16:creationId xmlns:a16="http://schemas.microsoft.com/office/drawing/2014/main" id="{49EAB5AE-0F24-4A28-BF07-51F01A389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339502"/>
            <a:ext cx="4076234" cy="29145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43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Bioquell Corp UK White PowerPoint Template v1.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Bioquell Corp UK White PowerPoint Template v1.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Bioquell Corp UK White PowerPoint Template v1.1</Template>
  <TotalTime>11723</TotalTime>
  <Words>1322</Words>
  <Application>Microsoft Office PowerPoint</Application>
  <PresentationFormat>On-screen Show (16:9)</PresentationFormat>
  <Paragraphs>150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Verdana</vt:lpstr>
      <vt:lpstr>1_Bioquell Corp UK White PowerPoint Template v1.1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syezli</dc:creator>
  <cp:lastModifiedBy>Otter Jon</cp:lastModifiedBy>
  <cp:revision>838</cp:revision>
  <dcterms:created xsi:type="dcterms:W3CDTF">2010-07-26T10:02:08Z</dcterms:created>
  <dcterms:modified xsi:type="dcterms:W3CDTF">2024-09-25T08:42:32Z</dcterms:modified>
</cp:coreProperties>
</file>