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499" r:id="rId5"/>
    <p:sldId id="500" r:id="rId6"/>
    <p:sldId id="504" r:id="rId7"/>
    <p:sldId id="508" r:id="rId8"/>
    <p:sldId id="509" r:id="rId9"/>
    <p:sldId id="510" r:id="rId10"/>
    <p:sldId id="511" r:id="rId11"/>
    <p:sldId id="512" r:id="rId12"/>
    <p:sldId id="513" r:id="rId13"/>
    <p:sldId id="514" r:id="rId14"/>
    <p:sldId id="515" r:id="rId15"/>
    <p:sldId id="517" r:id="rId16"/>
    <p:sldId id="516" r:id="rId17"/>
    <p:sldId id="518" r:id="rId18"/>
    <p:sldId id="519" r:id="rId19"/>
    <p:sldId id="520" r:id="rId20"/>
    <p:sldId id="521" r:id="rId21"/>
    <p:sldId id="523" r:id="rId22"/>
    <p:sldId id="524" r:id="rId23"/>
    <p:sldId id="526" r:id="rId24"/>
    <p:sldId id="527" r:id="rId25"/>
    <p:sldId id="529" r:id="rId26"/>
    <p:sldId id="530" r:id="rId27"/>
    <p:sldId id="528" r:id="rId28"/>
    <p:sldId id="525" r:id="rId29"/>
    <p:sldId id="522" r:id="rId30"/>
    <p:sldId id="505" r:id="rId31"/>
    <p:sldId id="498" r:id="rId32"/>
    <p:sldId id="482" r:id="rId33"/>
    <p:sldId id="257" r:id="rId34"/>
    <p:sldId id="506" r:id="rId35"/>
    <p:sldId id="507" r:id="rId3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2B25E8-5A02-4904-AF7D-2A7B0FA14370}" v="17" dt="2026-05-14T15:53:52.982"/>
    <p1510:client id="{690D6CB5-B0CC-4519-8617-A69405377855}" v="82" dt="2026-05-15T10:39:57.7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3447" autoAdjust="0"/>
  </p:normalViewPr>
  <p:slideViewPr>
    <p:cSldViewPr>
      <p:cViewPr varScale="1">
        <p:scale>
          <a:sx n="127" d="100"/>
          <a:sy n="127" d="100"/>
        </p:scale>
        <p:origin x="1080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Otter" userId="c73fae7d-6c75-4450-8458-f96962d299c4" providerId="ADAL" clId="{9D9C85D9-B085-416F-8851-E0745662A741}"/>
    <pc:docChg chg="undo custSel addSld delSld modSld">
      <pc:chgData name="Jon Otter" userId="c73fae7d-6c75-4450-8458-f96962d299c4" providerId="ADAL" clId="{9D9C85D9-B085-416F-8851-E0745662A741}" dt="2026-05-15T10:44:15.141" v="4298" actId="20577"/>
      <pc:docMkLst>
        <pc:docMk/>
      </pc:docMkLst>
      <pc:sldChg chg="add del modTransition setBg">
        <pc:chgData name="Jon Otter" userId="c73fae7d-6c75-4450-8458-f96962d299c4" providerId="ADAL" clId="{9D9C85D9-B085-416F-8851-E0745662A741}" dt="2026-05-14T16:04:00.957" v="259" actId="47"/>
        <pc:sldMkLst>
          <pc:docMk/>
          <pc:sldMk cId="0" sldId="256"/>
        </pc:sldMkLst>
      </pc:sldChg>
      <pc:sldChg chg="addSp delSp add del mod">
        <pc:chgData name="Jon Otter" userId="c73fae7d-6c75-4450-8458-f96962d299c4" providerId="ADAL" clId="{9D9C85D9-B085-416F-8851-E0745662A741}" dt="2026-05-14T16:04:17.160" v="262" actId="22"/>
        <pc:sldMkLst>
          <pc:docMk/>
          <pc:sldMk cId="0" sldId="257"/>
        </pc:sldMkLst>
        <pc:picChg chg="add del">
          <ac:chgData name="Jon Otter" userId="c73fae7d-6c75-4450-8458-f96962d299c4" providerId="ADAL" clId="{9D9C85D9-B085-416F-8851-E0745662A741}" dt="2026-05-14T16:04:17.160" v="262" actId="22"/>
          <ac:picMkLst>
            <pc:docMk/>
            <pc:sldMk cId="0" sldId="257"/>
            <ac:picMk id="15" creationId="{133F580A-5464-54ED-A824-A0F5699BA51A}"/>
          </ac:picMkLst>
        </pc:picChg>
      </pc:sldChg>
      <pc:sldChg chg="add del">
        <pc:chgData name="Jon Otter" userId="c73fae7d-6c75-4450-8458-f96962d299c4" providerId="ADAL" clId="{9D9C85D9-B085-416F-8851-E0745662A741}" dt="2026-05-14T16:04:00.385" v="258" actId="47"/>
        <pc:sldMkLst>
          <pc:docMk/>
          <pc:sldMk cId="0" sldId="258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3172255076" sldId="261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3381980445" sldId="262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2426935438" sldId="263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348508364" sldId="264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672945605" sldId="265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511334242" sldId="266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1902157261" sldId="267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3859089064" sldId="268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1236936366" sldId="269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3454412946" sldId="270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3165473661" sldId="271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634214681" sldId="272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2027586192" sldId="274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2002032300" sldId="275"/>
        </pc:sldMkLst>
      </pc:sldChg>
      <pc:sldChg chg="del">
        <pc:chgData name="Jon Otter" userId="c73fae7d-6c75-4450-8458-f96962d299c4" providerId="ADAL" clId="{9D9C85D9-B085-416F-8851-E0745662A741}" dt="2026-05-14T15:55:04.486" v="224" actId="47"/>
        <pc:sldMkLst>
          <pc:docMk/>
          <pc:sldMk cId="3558701001" sldId="276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2418677357" sldId="277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3212467221" sldId="278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2917227603" sldId="279"/>
        </pc:sldMkLst>
      </pc:sldChg>
      <pc:sldChg chg="del">
        <pc:chgData name="Jon Otter" userId="c73fae7d-6c75-4450-8458-f96962d299c4" providerId="ADAL" clId="{9D9C85D9-B085-416F-8851-E0745662A741}" dt="2026-05-14T15:54:00.156" v="18" actId="47"/>
        <pc:sldMkLst>
          <pc:docMk/>
          <pc:sldMk cId="2903295026" sldId="280"/>
        </pc:sldMkLst>
      </pc:sldChg>
      <pc:sldChg chg="del">
        <pc:chgData name="Jon Otter" userId="c73fae7d-6c75-4450-8458-f96962d299c4" providerId="ADAL" clId="{9D9C85D9-B085-416F-8851-E0745662A741}" dt="2026-05-14T16:14:31.705" v="448" actId="2696"/>
        <pc:sldMkLst>
          <pc:docMk/>
          <pc:sldMk cId="1873212579" sldId="281"/>
        </pc:sldMkLst>
      </pc:sldChg>
      <pc:sldChg chg="addSp delSp modSp mod">
        <pc:chgData name="Jon Otter" userId="c73fae7d-6c75-4450-8458-f96962d299c4" providerId="ADAL" clId="{9D9C85D9-B085-416F-8851-E0745662A741}" dt="2026-05-15T08:21:28.437" v="2364"/>
        <pc:sldMkLst>
          <pc:docMk/>
          <pc:sldMk cId="0" sldId="482"/>
        </pc:sldMkLst>
        <pc:spChg chg="mod">
          <ac:chgData name="Jon Otter" userId="c73fae7d-6c75-4450-8458-f96962d299c4" providerId="ADAL" clId="{9D9C85D9-B085-416F-8851-E0745662A741}" dt="2026-05-14T16:47:08.412" v="473" actId="1038"/>
          <ac:spMkLst>
            <pc:docMk/>
            <pc:sldMk cId="0" sldId="482"/>
            <ac:spMk id="6" creationId="{708074A3-1C48-FF95-B1BA-39C161FB2C7B}"/>
          </ac:spMkLst>
        </pc:spChg>
        <pc:picChg chg="del">
          <ac:chgData name="Jon Otter" userId="c73fae7d-6c75-4450-8458-f96962d299c4" providerId="ADAL" clId="{9D9C85D9-B085-416F-8851-E0745662A741}" dt="2026-05-14T16:06:06.100" v="268" actId="478"/>
          <ac:picMkLst>
            <pc:docMk/>
            <pc:sldMk cId="0" sldId="482"/>
            <ac:picMk id="3" creationId="{33AA819B-F88C-193E-1DEF-3FC14667E5F5}"/>
          </ac:picMkLst>
        </pc:picChg>
        <pc:picChg chg="add mod ord">
          <ac:chgData name="Jon Otter" userId="c73fae7d-6c75-4450-8458-f96962d299c4" providerId="ADAL" clId="{9D9C85D9-B085-416F-8851-E0745662A741}" dt="2026-05-14T16:07:08.990" v="341" actId="1076"/>
          <ac:picMkLst>
            <pc:docMk/>
            <pc:sldMk cId="0" sldId="482"/>
            <ac:picMk id="4" creationId="{B5DCA6CE-64CE-FA0A-7060-31E8F7B06D23}"/>
          </ac:picMkLst>
        </pc:picChg>
        <pc:picChg chg="add mod">
          <ac:chgData name="Jon Otter" userId="c73fae7d-6c75-4450-8458-f96962d299c4" providerId="ADAL" clId="{9D9C85D9-B085-416F-8851-E0745662A741}" dt="2026-05-15T08:21:28.437" v="2364"/>
          <ac:picMkLst>
            <pc:docMk/>
            <pc:sldMk cId="0" sldId="482"/>
            <ac:picMk id="5" creationId="{74A71CCD-F67E-56B1-9016-DA96DC945516}"/>
          </ac:picMkLst>
        </pc:picChg>
        <pc:picChg chg="del">
          <ac:chgData name="Jon Otter" userId="c73fae7d-6c75-4450-8458-f96962d299c4" providerId="ADAL" clId="{9D9C85D9-B085-416F-8851-E0745662A741}" dt="2026-05-15T08:21:28.094" v="2363" actId="478"/>
          <ac:picMkLst>
            <pc:docMk/>
            <pc:sldMk cId="0" sldId="482"/>
            <ac:picMk id="8" creationId="{C1248A63-8571-F73C-EAB9-3816AF86D74E}"/>
          </ac:picMkLst>
        </pc:picChg>
      </pc:sldChg>
      <pc:sldChg chg="addSp delSp modSp mod">
        <pc:chgData name="Jon Otter" userId="c73fae7d-6c75-4450-8458-f96962d299c4" providerId="ADAL" clId="{9D9C85D9-B085-416F-8851-E0745662A741}" dt="2026-05-15T08:21:07.693" v="2362" actId="1076"/>
        <pc:sldMkLst>
          <pc:docMk/>
          <pc:sldMk cId="3426872613" sldId="498"/>
        </pc:sldMkLst>
        <pc:spChg chg="mod">
          <ac:chgData name="Jon Otter" userId="c73fae7d-6c75-4450-8458-f96962d299c4" providerId="ADAL" clId="{9D9C85D9-B085-416F-8851-E0745662A741}" dt="2026-05-15T08:20:31.934" v="2345" actId="114"/>
          <ac:spMkLst>
            <pc:docMk/>
            <pc:sldMk cId="3426872613" sldId="498"/>
            <ac:spMk id="5" creationId="{E1B49B46-68C1-F605-1D54-4829BCD5F6CB}"/>
          </ac:spMkLst>
        </pc:spChg>
        <pc:spChg chg="mod">
          <ac:chgData name="Jon Otter" userId="c73fae7d-6c75-4450-8458-f96962d299c4" providerId="ADAL" clId="{9D9C85D9-B085-416F-8851-E0745662A741}" dt="2026-05-15T08:19:15.282" v="2312" actId="1038"/>
          <ac:spMkLst>
            <pc:docMk/>
            <pc:sldMk cId="3426872613" sldId="498"/>
            <ac:spMk id="7" creationId="{456A0A15-C3B8-81C0-F0BB-4A7E9EB02C06}"/>
          </ac:spMkLst>
        </pc:spChg>
        <pc:picChg chg="del">
          <ac:chgData name="Jon Otter" userId="c73fae7d-6c75-4450-8458-f96962d299c4" providerId="ADAL" clId="{9D9C85D9-B085-416F-8851-E0745662A741}" dt="2026-05-14T16:07:17.795" v="354" actId="478"/>
          <ac:picMkLst>
            <pc:docMk/>
            <pc:sldMk cId="3426872613" sldId="498"/>
            <ac:picMk id="3" creationId="{1C7854B9-6B02-6A00-3C7D-DEDBEEF87609}"/>
          </ac:picMkLst>
        </pc:picChg>
        <pc:picChg chg="add mod ord">
          <ac:chgData name="Jon Otter" userId="c73fae7d-6c75-4450-8458-f96962d299c4" providerId="ADAL" clId="{9D9C85D9-B085-416F-8851-E0745662A741}" dt="2026-05-15T08:21:07.693" v="2362" actId="1076"/>
          <ac:picMkLst>
            <pc:docMk/>
            <pc:sldMk cId="3426872613" sldId="498"/>
            <ac:picMk id="4" creationId="{081A8079-7A30-62E5-F584-21F5B6FBE1F5}"/>
          </ac:picMkLst>
        </pc:picChg>
        <pc:picChg chg="del">
          <ac:chgData name="Jon Otter" userId="c73fae7d-6c75-4450-8458-f96962d299c4" providerId="ADAL" clId="{9D9C85D9-B085-416F-8851-E0745662A741}" dt="2026-05-14T16:15:02.739" v="449" actId="478"/>
          <ac:picMkLst>
            <pc:docMk/>
            <pc:sldMk cId="3426872613" sldId="498"/>
            <ac:picMk id="8" creationId="{B7EEF288-8DFF-8FBD-EBD5-6D25F2BAD958}"/>
          </ac:picMkLst>
        </pc:picChg>
        <pc:picChg chg="add mod">
          <ac:chgData name="Jon Otter" userId="c73fae7d-6c75-4450-8458-f96962d299c4" providerId="ADAL" clId="{9D9C85D9-B085-416F-8851-E0745662A741}" dt="2026-05-15T08:21:00.950" v="2360" actId="1076"/>
          <ac:picMkLst>
            <pc:docMk/>
            <pc:sldMk cId="3426872613" sldId="498"/>
            <ac:picMk id="9" creationId="{67E38497-F000-0808-8995-3A66373A08D6}"/>
          </ac:picMkLst>
        </pc:picChg>
        <pc:picChg chg="del">
          <ac:chgData name="Jon Otter" userId="c73fae7d-6c75-4450-8458-f96962d299c4" providerId="ADAL" clId="{9D9C85D9-B085-416F-8851-E0745662A741}" dt="2026-05-14T16:12:07.063" v="370" actId="478"/>
          <ac:picMkLst>
            <pc:docMk/>
            <pc:sldMk cId="3426872613" sldId="498"/>
            <ac:picMk id="10" creationId="{45B24341-5E07-7FA2-6EF9-9DEF905D5522}"/>
          </ac:picMkLst>
        </pc:picChg>
        <pc:picChg chg="add mod">
          <ac:chgData name="Jon Otter" userId="c73fae7d-6c75-4450-8458-f96962d299c4" providerId="ADAL" clId="{9D9C85D9-B085-416F-8851-E0745662A741}" dt="2026-05-15T08:21:03.723" v="2361" actId="1076"/>
          <ac:picMkLst>
            <pc:docMk/>
            <pc:sldMk cId="3426872613" sldId="498"/>
            <ac:picMk id="12" creationId="{168F8D10-341A-FE7A-4FBF-32F9EE7BDD6F}"/>
          </ac:picMkLst>
        </pc:picChg>
        <pc:picChg chg="add mod">
          <ac:chgData name="Jon Otter" userId="c73fae7d-6c75-4450-8458-f96962d299c4" providerId="ADAL" clId="{9D9C85D9-B085-416F-8851-E0745662A741}" dt="2026-05-15T08:20:35.185" v="2346" actId="14100"/>
          <ac:picMkLst>
            <pc:docMk/>
            <pc:sldMk cId="3426872613" sldId="498"/>
            <ac:picMk id="13" creationId="{64F920B5-768F-FC51-0400-AF09C1BE5815}"/>
          </ac:picMkLst>
        </pc:picChg>
      </pc:sldChg>
      <pc:sldChg chg="addSp delSp modSp mod">
        <pc:chgData name="Jon Otter" userId="c73fae7d-6c75-4450-8458-f96962d299c4" providerId="ADAL" clId="{9D9C85D9-B085-416F-8851-E0745662A741}" dt="2026-05-15T08:22:08.038" v="2368" actId="14100"/>
        <pc:sldMkLst>
          <pc:docMk/>
          <pc:sldMk cId="2267997209" sldId="499"/>
        </pc:sldMkLst>
        <pc:spChg chg="mod">
          <ac:chgData name="Jon Otter" userId="c73fae7d-6c75-4450-8458-f96962d299c4" providerId="ADAL" clId="{9D9C85D9-B085-416F-8851-E0745662A741}" dt="2026-05-15T08:22:08.038" v="2368" actId="14100"/>
          <ac:spMkLst>
            <pc:docMk/>
            <pc:sldMk cId="2267997209" sldId="499"/>
            <ac:spMk id="7" creationId="{0D22B609-E1B2-05BE-C019-F4AF83CE041A}"/>
          </ac:spMkLst>
        </pc:spChg>
        <pc:spChg chg="mod">
          <ac:chgData name="Jon Otter" userId="c73fae7d-6c75-4450-8458-f96962d299c4" providerId="ADAL" clId="{9D9C85D9-B085-416F-8851-E0745662A741}" dt="2026-05-14T16:00:51.766" v="247" actId="1036"/>
          <ac:spMkLst>
            <pc:docMk/>
            <pc:sldMk cId="2267997209" sldId="499"/>
            <ac:spMk id="15" creationId="{B7A0AB3B-0D47-77BE-EA3B-114823162876}"/>
          </ac:spMkLst>
        </pc:spChg>
        <pc:picChg chg="mod modCrop">
          <ac:chgData name="Jon Otter" userId="c73fae7d-6c75-4450-8458-f96962d299c4" providerId="ADAL" clId="{9D9C85D9-B085-416F-8851-E0745662A741}" dt="2026-05-14T16:00:47.704" v="246" actId="732"/>
          <ac:picMkLst>
            <pc:docMk/>
            <pc:sldMk cId="2267997209" sldId="499"/>
            <ac:picMk id="4" creationId="{D8596FCC-4CB2-4FD7-78BF-6B41117559D9}"/>
          </ac:picMkLst>
        </pc:picChg>
        <pc:picChg chg="del">
          <ac:chgData name="Jon Otter" userId="c73fae7d-6c75-4450-8458-f96962d299c4" providerId="ADAL" clId="{9D9C85D9-B085-416F-8851-E0745662A741}" dt="2026-05-14T15:52:38.433" v="0" actId="478"/>
          <ac:picMkLst>
            <pc:docMk/>
            <pc:sldMk cId="2267997209" sldId="499"/>
            <ac:picMk id="11" creationId="{7F5DE657-2AAB-E1CE-9239-03CABFBCF12B}"/>
          </ac:picMkLst>
        </pc:picChg>
        <pc:picChg chg="add mod">
          <ac:chgData name="Jon Otter" userId="c73fae7d-6c75-4450-8458-f96962d299c4" providerId="ADAL" clId="{9D9C85D9-B085-416F-8851-E0745662A741}" dt="2026-05-14T15:53:52.981" v="17" actId="1038"/>
          <ac:picMkLst>
            <pc:docMk/>
            <pc:sldMk cId="2267997209" sldId="499"/>
            <ac:picMk id="1026" creationId="{6EA549BE-122B-B74F-A9CA-D40362A205E9}"/>
          </ac:picMkLst>
        </pc:picChg>
      </pc:sldChg>
      <pc:sldChg chg="delSp modSp mod">
        <pc:chgData name="Jon Otter" userId="c73fae7d-6c75-4450-8458-f96962d299c4" providerId="ADAL" clId="{9D9C85D9-B085-416F-8851-E0745662A741}" dt="2026-05-14T16:46:39.797" v="463" actId="2711"/>
        <pc:sldMkLst>
          <pc:docMk/>
          <pc:sldMk cId="2820270772" sldId="500"/>
        </pc:sldMkLst>
        <pc:spChg chg="mod">
          <ac:chgData name="Jon Otter" userId="c73fae7d-6c75-4450-8458-f96962d299c4" providerId="ADAL" clId="{9D9C85D9-B085-416F-8851-E0745662A741}" dt="2026-05-14T16:46:39.797" v="463" actId="2711"/>
          <ac:spMkLst>
            <pc:docMk/>
            <pc:sldMk cId="2820270772" sldId="500"/>
            <ac:spMk id="2" creationId="{D8888F9E-7500-2474-A820-EEDCF2ED3754}"/>
          </ac:spMkLst>
        </pc:spChg>
        <pc:spChg chg="mod">
          <ac:chgData name="Jon Otter" userId="c73fae7d-6c75-4450-8458-f96962d299c4" providerId="ADAL" clId="{9D9C85D9-B085-416F-8851-E0745662A741}" dt="2026-05-14T16:46:39.797" v="463" actId="2711"/>
          <ac:spMkLst>
            <pc:docMk/>
            <pc:sldMk cId="2820270772" sldId="500"/>
            <ac:spMk id="7" creationId="{D6801AAB-1F40-E49F-0759-BAD59CEB6F11}"/>
          </ac:spMkLst>
        </pc:spChg>
        <pc:spChg chg="mod">
          <ac:chgData name="Jon Otter" userId="c73fae7d-6c75-4450-8458-f96962d299c4" providerId="ADAL" clId="{9D9C85D9-B085-416F-8851-E0745662A741}" dt="2026-05-14T16:46:39.797" v="463" actId="2711"/>
          <ac:spMkLst>
            <pc:docMk/>
            <pc:sldMk cId="2820270772" sldId="500"/>
            <ac:spMk id="9" creationId="{01BA95CA-223A-4202-8C6A-EF542A124B15}"/>
          </ac:spMkLst>
        </pc:spChg>
        <pc:spChg chg="mod">
          <ac:chgData name="Jon Otter" userId="c73fae7d-6c75-4450-8458-f96962d299c4" providerId="ADAL" clId="{9D9C85D9-B085-416F-8851-E0745662A741}" dt="2026-05-14T16:46:39.797" v="463" actId="2711"/>
          <ac:spMkLst>
            <pc:docMk/>
            <pc:sldMk cId="2820270772" sldId="500"/>
            <ac:spMk id="12" creationId="{3276EF5E-AB81-4509-14F0-3B9603B95EBB}"/>
          </ac:spMkLst>
        </pc:spChg>
        <pc:picChg chg="del">
          <ac:chgData name="Jon Otter" userId="c73fae7d-6c75-4450-8458-f96962d299c4" providerId="ADAL" clId="{9D9C85D9-B085-416F-8851-E0745662A741}" dt="2026-05-14T15:59:41.480" v="225" actId="478"/>
          <ac:picMkLst>
            <pc:docMk/>
            <pc:sldMk cId="2820270772" sldId="500"/>
            <ac:picMk id="4" creationId="{0EDA9605-A587-7A7F-29E2-EAF01A2D7157}"/>
          </ac:picMkLst>
        </pc:picChg>
      </pc:sldChg>
      <pc:sldChg chg="del">
        <pc:chgData name="Jon Otter" userId="c73fae7d-6c75-4450-8458-f96962d299c4" providerId="ADAL" clId="{9D9C85D9-B085-416F-8851-E0745662A741}" dt="2026-05-14T16:01:37.675" v="249" actId="47"/>
        <pc:sldMkLst>
          <pc:docMk/>
          <pc:sldMk cId="27800737" sldId="501"/>
        </pc:sldMkLst>
      </pc:sldChg>
      <pc:sldChg chg="del">
        <pc:chgData name="Jon Otter" userId="c73fae7d-6c75-4450-8458-f96962d299c4" providerId="ADAL" clId="{9D9C85D9-B085-416F-8851-E0745662A741}" dt="2026-05-14T16:01:47.767" v="251" actId="47"/>
        <pc:sldMkLst>
          <pc:docMk/>
          <pc:sldMk cId="1050085908" sldId="502"/>
        </pc:sldMkLst>
      </pc:sldChg>
      <pc:sldChg chg="del">
        <pc:chgData name="Jon Otter" userId="c73fae7d-6c75-4450-8458-f96962d299c4" providerId="ADAL" clId="{9D9C85D9-B085-416F-8851-E0745662A741}" dt="2026-05-14T16:01:33.623" v="248" actId="47"/>
        <pc:sldMkLst>
          <pc:docMk/>
          <pc:sldMk cId="4130540850" sldId="503"/>
        </pc:sldMkLst>
      </pc:sldChg>
      <pc:sldChg chg="modSp new mod">
        <pc:chgData name="Jon Otter" userId="c73fae7d-6c75-4450-8458-f96962d299c4" providerId="ADAL" clId="{9D9C85D9-B085-416F-8851-E0745662A741}" dt="2026-05-15T07:30:33.207" v="851" actId="20577"/>
        <pc:sldMkLst>
          <pc:docMk/>
          <pc:sldMk cId="1303850371" sldId="504"/>
        </pc:sldMkLst>
        <pc:spChg chg="mod">
          <ac:chgData name="Jon Otter" userId="c73fae7d-6c75-4450-8458-f96962d299c4" providerId="ADAL" clId="{9D9C85D9-B085-416F-8851-E0745662A741}" dt="2026-05-14T15:54:05.817" v="30" actId="20577"/>
          <ac:spMkLst>
            <pc:docMk/>
            <pc:sldMk cId="1303850371" sldId="504"/>
            <ac:spMk id="2" creationId="{880187F7-C13D-C1F6-8A44-6E17E4E00634}"/>
          </ac:spMkLst>
        </pc:spChg>
        <pc:spChg chg="mod">
          <ac:chgData name="Jon Otter" userId="c73fae7d-6c75-4450-8458-f96962d299c4" providerId="ADAL" clId="{9D9C85D9-B085-416F-8851-E0745662A741}" dt="2026-05-15T07:30:33.207" v="851" actId="20577"/>
          <ac:spMkLst>
            <pc:docMk/>
            <pc:sldMk cId="1303850371" sldId="504"/>
            <ac:spMk id="3" creationId="{E33D7C66-352F-0648-4D68-D56C891621E0}"/>
          </ac:spMkLst>
        </pc:spChg>
      </pc:sldChg>
      <pc:sldChg chg="add">
        <pc:chgData name="Jon Otter" userId="c73fae7d-6c75-4450-8458-f96962d299c4" providerId="ADAL" clId="{9D9C85D9-B085-416F-8851-E0745662A741}" dt="2026-05-14T16:01:43.121" v="250"/>
        <pc:sldMkLst>
          <pc:docMk/>
          <pc:sldMk cId="820973914" sldId="505"/>
        </pc:sldMkLst>
      </pc:sldChg>
      <pc:sldChg chg="addSp new mod">
        <pc:chgData name="Jon Otter" userId="c73fae7d-6c75-4450-8458-f96962d299c4" providerId="ADAL" clId="{9D9C85D9-B085-416F-8851-E0745662A741}" dt="2026-05-14T16:04:22.861" v="263" actId="22"/>
        <pc:sldMkLst>
          <pc:docMk/>
          <pc:sldMk cId="1812673207" sldId="506"/>
        </pc:sldMkLst>
        <pc:picChg chg="add">
          <ac:chgData name="Jon Otter" userId="c73fae7d-6c75-4450-8458-f96962d299c4" providerId="ADAL" clId="{9D9C85D9-B085-416F-8851-E0745662A741}" dt="2026-05-14T16:04:22.861" v="263" actId="22"/>
          <ac:picMkLst>
            <pc:docMk/>
            <pc:sldMk cId="1812673207" sldId="506"/>
            <ac:picMk id="3" creationId="{F726BD00-1E11-6074-E545-4FBD1FECC5DB}"/>
          </ac:picMkLst>
        </pc:picChg>
      </pc:sldChg>
      <pc:sldChg chg="addSp new mod">
        <pc:chgData name="Jon Otter" userId="c73fae7d-6c75-4450-8458-f96962d299c4" providerId="ADAL" clId="{9D9C85D9-B085-416F-8851-E0745662A741}" dt="2026-05-14T16:04:29.722" v="264" actId="22"/>
        <pc:sldMkLst>
          <pc:docMk/>
          <pc:sldMk cId="1338286579" sldId="507"/>
        </pc:sldMkLst>
        <pc:picChg chg="add">
          <ac:chgData name="Jon Otter" userId="c73fae7d-6c75-4450-8458-f96962d299c4" providerId="ADAL" clId="{9D9C85D9-B085-416F-8851-E0745662A741}" dt="2026-05-14T16:04:29.722" v="264" actId="22"/>
          <ac:picMkLst>
            <pc:docMk/>
            <pc:sldMk cId="1338286579" sldId="507"/>
            <ac:picMk id="3" creationId="{068447B6-C89D-0E76-8B13-F82D429A9AD3}"/>
          </ac:picMkLst>
        </pc:picChg>
      </pc:sldChg>
      <pc:sldChg chg="add del">
        <pc:chgData name="Jon Otter" userId="c73fae7d-6c75-4450-8458-f96962d299c4" providerId="ADAL" clId="{9D9C85D9-B085-416F-8851-E0745662A741}" dt="2026-05-14T16:04:03.058" v="260" actId="47"/>
        <pc:sldMkLst>
          <pc:docMk/>
          <pc:sldMk cId="0" sldId="508"/>
        </pc:sldMkLst>
      </pc:sldChg>
      <pc:sldChg chg="addSp delSp modSp new mod">
        <pc:chgData name="Jon Otter" userId="c73fae7d-6c75-4450-8458-f96962d299c4" providerId="ADAL" clId="{9D9C85D9-B085-416F-8851-E0745662A741}" dt="2026-05-15T07:39:51.688" v="1138" actId="255"/>
        <pc:sldMkLst>
          <pc:docMk/>
          <pc:sldMk cId="1863517289" sldId="508"/>
        </pc:sldMkLst>
        <pc:spChg chg="del">
          <ac:chgData name="Jon Otter" userId="c73fae7d-6c75-4450-8458-f96962d299c4" providerId="ADAL" clId="{9D9C85D9-B085-416F-8851-E0745662A741}" dt="2026-05-14T16:46:09.688" v="461" actId="478"/>
          <ac:spMkLst>
            <pc:docMk/>
            <pc:sldMk cId="1863517289" sldId="508"/>
            <ac:spMk id="2" creationId="{8F6B51EC-C94D-5D30-BE34-A38960CCD112}"/>
          </ac:spMkLst>
        </pc:spChg>
        <pc:spChg chg="del">
          <ac:chgData name="Jon Otter" userId="c73fae7d-6c75-4450-8458-f96962d299c4" providerId="ADAL" clId="{9D9C85D9-B085-416F-8851-E0745662A741}" dt="2026-05-14T16:46:11.883" v="462" actId="478"/>
          <ac:spMkLst>
            <pc:docMk/>
            <pc:sldMk cId="1863517289" sldId="508"/>
            <ac:spMk id="3" creationId="{A8B46CB2-A475-B131-1496-82D851869446}"/>
          </ac:spMkLst>
        </pc:spChg>
        <pc:spChg chg="add mod">
          <ac:chgData name="Jon Otter" userId="c73fae7d-6c75-4450-8458-f96962d299c4" providerId="ADAL" clId="{9D9C85D9-B085-416F-8851-E0745662A741}" dt="2026-05-15T07:39:51.688" v="1138" actId="255"/>
          <ac:spMkLst>
            <pc:docMk/>
            <pc:sldMk cId="1863517289" sldId="508"/>
            <ac:spMk id="4" creationId="{ED5C73CA-C98A-0B79-5618-C052C6D12D5D}"/>
          </ac:spMkLst>
        </pc:spChg>
        <pc:picChg chg="add del mod">
          <ac:chgData name="Jon Otter" userId="c73fae7d-6c75-4450-8458-f96962d299c4" providerId="ADAL" clId="{9D9C85D9-B085-416F-8851-E0745662A741}" dt="2026-05-14T16:50:39.111" v="536" actId="478"/>
          <ac:picMkLst>
            <pc:docMk/>
            <pc:sldMk cId="1863517289" sldId="508"/>
            <ac:picMk id="6" creationId="{D1BF0ACD-70A8-F771-E3E6-8FC359DD33EA}"/>
          </ac:picMkLst>
        </pc:picChg>
        <pc:picChg chg="add mod">
          <ac:chgData name="Jon Otter" userId="c73fae7d-6c75-4450-8458-f96962d299c4" providerId="ADAL" clId="{9D9C85D9-B085-416F-8851-E0745662A741}" dt="2026-05-14T16:50:43.827" v="541" actId="1035"/>
          <ac:picMkLst>
            <pc:docMk/>
            <pc:sldMk cId="1863517289" sldId="508"/>
            <ac:picMk id="8" creationId="{C3C5E169-84D8-F836-8FD2-4C21DEE74DE0}"/>
          </ac:picMkLst>
        </pc:picChg>
      </pc:sldChg>
      <pc:sldChg chg="addSp delSp modSp new mod setBg">
        <pc:chgData name="Jon Otter" userId="c73fae7d-6c75-4450-8458-f96962d299c4" providerId="ADAL" clId="{9D9C85D9-B085-416F-8851-E0745662A741}" dt="2026-05-15T07:39:56.721" v="1140" actId="27636"/>
        <pc:sldMkLst>
          <pc:docMk/>
          <pc:sldMk cId="2904345665" sldId="509"/>
        </pc:sldMkLst>
        <pc:spChg chg="del">
          <ac:chgData name="Jon Otter" userId="c73fae7d-6c75-4450-8458-f96962d299c4" providerId="ADAL" clId="{9D9C85D9-B085-416F-8851-E0745662A741}" dt="2026-05-14T16:51:29.998" v="543" actId="478"/>
          <ac:spMkLst>
            <pc:docMk/>
            <pc:sldMk cId="2904345665" sldId="509"/>
            <ac:spMk id="2" creationId="{4A19677B-AA13-817C-61F9-715C95AA36BB}"/>
          </ac:spMkLst>
        </pc:spChg>
        <pc:spChg chg="del">
          <ac:chgData name="Jon Otter" userId="c73fae7d-6c75-4450-8458-f96962d299c4" providerId="ADAL" clId="{9D9C85D9-B085-416F-8851-E0745662A741}" dt="2026-05-14T16:51:29.998" v="543" actId="478"/>
          <ac:spMkLst>
            <pc:docMk/>
            <pc:sldMk cId="2904345665" sldId="509"/>
            <ac:spMk id="3" creationId="{CF757C0C-C6AF-6AFE-5535-71C372809633}"/>
          </ac:spMkLst>
        </pc:spChg>
        <pc:spChg chg="add mod ord">
          <ac:chgData name="Jon Otter" userId="c73fae7d-6c75-4450-8458-f96962d299c4" providerId="ADAL" clId="{9D9C85D9-B085-416F-8851-E0745662A741}" dt="2026-05-15T07:39:56.721" v="1140" actId="27636"/>
          <ac:spMkLst>
            <pc:docMk/>
            <pc:sldMk cId="2904345665" sldId="509"/>
            <ac:spMk id="4" creationId="{77767008-4DF4-E942-4811-FFA3A390C1C8}"/>
          </ac:spMkLst>
        </pc:spChg>
        <pc:spChg chg="add mod">
          <ac:chgData name="Jon Otter" userId="c73fae7d-6c75-4450-8458-f96962d299c4" providerId="ADAL" clId="{9D9C85D9-B085-416F-8851-E0745662A741}" dt="2026-05-14T16:53:12.376" v="579" actId="1076"/>
          <ac:spMkLst>
            <pc:docMk/>
            <pc:sldMk cId="2904345665" sldId="509"/>
            <ac:spMk id="6" creationId="{77C688CA-02DD-AA81-75D7-3D1BEF44870E}"/>
          </ac:spMkLst>
        </pc:spChg>
        <pc:spChg chg="add del">
          <ac:chgData name="Jon Otter" userId="c73fae7d-6c75-4450-8458-f96962d299c4" providerId="ADAL" clId="{9D9C85D9-B085-416F-8851-E0745662A741}" dt="2026-05-14T16:52:28.527" v="569" actId="26606"/>
          <ac:spMkLst>
            <pc:docMk/>
            <pc:sldMk cId="2904345665" sldId="509"/>
            <ac:spMk id="1031" creationId="{04812C46-200A-4DEB-A05E-3ED6C68C2387}"/>
          </ac:spMkLst>
        </pc:spChg>
        <pc:spChg chg="add del">
          <ac:chgData name="Jon Otter" userId="c73fae7d-6c75-4450-8458-f96962d299c4" providerId="ADAL" clId="{9D9C85D9-B085-416F-8851-E0745662A741}" dt="2026-05-14T16:52:28.527" v="569" actId="26606"/>
          <ac:spMkLst>
            <pc:docMk/>
            <pc:sldMk cId="2904345665" sldId="509"/>
            <ac:spMk id="1033" creationId="{D1EA859B-E555-4109-94F3-6700E046E008}"/>
          </ac:spMkLst>
        </pc:spChg>
        <pc:picChg chg="add mod">
          <ac:chgData name="Jon Otter" userId="c73fae7d-6c75-4450-8458-f96962d299c4" providerId="ADAL" clId="{9D9C85D9-B085-416F-8851-E0745662A741}" dt="2026-05-14T16:53:15.086" v="580" actId="1036"/>
          <ac:picMkLst>
            <pc:docMk/>
            <pc:sldMk cId="2904345665" sldId="509"/>
            <ac:picMk id="1026" creationId="{11C0FF0F-1AD1-7BBD-C6EB-F8B7151238A0}"/>
          </ac:picMkLst>
        </pc:picChg>
      </pc:sldChg>
      <pc:sldChg chg="addSp delSp modSp new mod">
        <pc:chgData name="Jon Otter" userId="c73fae7d-6c75-4450-8458-f96962d299c4" providerId="ADAL" clId="{9D9C85D9-B085-416F-8851-E0745662A741}" dt="2026-05-15T08:27:38.377" v="2464" actId="20577"/>
        <pc:sldMkLst>
          <pc:docMk/>
          <pc:sldMk cId="2982595752" sldId="510"/>
        </pc:sldMkLst>
        <pc:spChg chg="mod">
          <ac:chgData name="Jon Otter" userId="c73fae7d-6c75-4450-8458-f96962d299c4" providerId="ADAL" clId="{9D9C85D9-B085-416F-8851-E0745662A741}" dt="2026-05-14T17:11:59.034" v="584"/>
          <ac:spMkLst>
            <pc:docMk/>
            <pc:sldMk cId="2982595752" sldId="510"/>
            <ac:spMk id="2" creationId="{3969FCFE-F3AC-8CDC-4ABC-B5BE3E130A8D}"/>
          </ac:spMkLst>
        </pc:spChg>
        <pc:spChg chg="add del mod">
          <ac:chgData name="Jon Otter" userId="c73fae7d-6c75-4450-8458-f96962d299c4" providerId="ADAL" clId="{9D9C85D9-B085-416F-8851-E0745662A741}" dt="2026-05-15T08:27:38.377" v="2464" actId="20577"/>
          <ac:spMkLst>
            <pc:docMk/>
            <pc:sldMk cId="2982595752" sldId="510"/>
            <ac:spMk id="3" creationId="{3E16DA7F-145B-0206-82FD-86E8A3639D3F}"/>
          </ac:spMkLst>
        </pc:spChg>
        <pc:spChg chg="add del">
          <ac:chgData name="Jon Otter" userId="c73fae7d-6c75-4450-8458-f96962d299c4" providerId="ADAL" clId="{9D9C85D9-B085-416F-8851-E0745662A741}" dt="2026-05-14T17:12:12.801" v="588" actId="22"/>
          <ac:spMkLst>
            <pc:docMk/>
            <pc:sldMk cId="2982595752" sldId="510"/>
            <ac:spMk id="7" creationId="{6F7CD2C3-CE23-DDA0-A12A-A04B9906E38B}"/>
          </ac:spMkLst>
        </pc:spChg>
        <pc:spChg chg="add del mod">
          <ac:chgData name="Jon Otter" userId="c73fae7d-6c75-4450-8458-f96962d299c4" providerId="ADAL" clId="{9D9C85D9-B085-416F-8851-E0745662A741}" dt="2026-05-15T07:40:03.868" v="1145" actId="255"/>
          <ac:spMkLst>
            <pc:docMk/>
            <pc:sldMk cId="2982595752" sldId="510"/>
            <ac:spMk id="8" creationId="{71DA3933-A61E-54A2-32E7-53AA2B82AB8A}"/>
          </ac:spMkLst>
        </pc:spChg>
        <pc:graphicFrameChg chg="add mod">
          <ac:chgData name="Jon Otter" userId="c73fae7d-6c75-4450-8458-f96962d299c4" providerId="ADAL" clId="{9D9C85D9-B085-416F-8851-E0745662A741}" dt="2026-05-14T17:11:56.789" v="583"/>
          <ac:graphicFrameMkLst>
            <pc:docMk/>
            <pc:sldMk cId="2982595752" sldId="510"/>
            <ac:graphicFrameMk id="4" creationId="{5D8EF290-8E49-FD94-0CB9-D9BD97446CB9}"/>
          </ac:graphicFrameMkLst>
        </pc:graphicFrameChg>
        <pc:graphicFrameChg chg="add mod">
          <ac:chgData name="Jon Otter" userId="c73fae7d-6c75-4450-8458-f96962d299c4" providerId="ADAL" clId="{9D9C85D9-B085-416F-8851-E0745662A741}" dt="2026-05-14T17:12:10.190" v="586"/>
          <ac:graphicFrameMkLst>
            <pc:docMk/>
            <pc:sldMk cId="2982595752" sldId="510"/>
            <ac:graphicFrameMk id="5" creationId="{619DB9E0-643B-B942-5F11-91AFAAC6D55D}"/>
          </ac:graphicFrameMkLst>
        </pc:graphicFrameChg>
        <pc:graphicFrameChg chg="add mod">
          <ac:chgData name="Jon Otter" userId="c73fae7d-6c75-4450-8458-f96962d299c4" providerId="ADAL" clId="{9D9C85D9-B085-416F-8851-E0745662A741}" dt="2026-05-14T17:14:02.485" v="633"/>
          <ac:graphicFrameMkLst>
            <pc:docMk/>
            <pc:sldMk cId="2982595752" sldId="510"/>
            <ac:graphicFrameMk id="9" creationId="{FC175F87-21CD-3F28-265C-0BB7D7EA2B3E}"/>
          </ac:graphicFrameMkLst>
        </pc:graphicFrameChg>
      </pc:sldChg>
      <pc:sldChg chg="addSp modSp new mod">
        <pc:chgData name="Jon Otter" userId="c73fae7d-6c75-4450-8458-f96962d299c4" providerId="ADAL" clId="{9D9C85D9-B085-416F-8851-E0745662A741}" dt="2026-05-15T07:40:07.719" v="1147" actId="27636"/>
        <pc:sldMkLst>
          <pc:docMk/>
          <pc:sldMk cId="557202559" sldId="511"/>
        </pc:sldMkLst>
        <pc:spChg chg="mod">
          <ac:chgData name="Jon Otter" userId="c73fae7d-6c75-4450-8458-f96962d299c4" providerId="ADAL" clId="{9D9C85D9-B085-416F-8851-E0745662A741}" dt="2026-05-14T17:14:46.533" v="654" actId="20577"/>
          <ac:spMkLst>
            <pc:docMk/>
            <pc:sldMk cId="557202559" sldId="511"/>
            <ac:spMk id="2" creationId="{ECDEB0DB-CC3D-ACBF-6B13-DEECA5593627}"/>
          </ac:spMkLst>
        </pc:spChg>
        <pc:spChg chg="mod">
          <ac:chgData name="Jon Otter" userId="c73fae7d-6c75-4450-8458-f96962d299c4" providerId="ADAL" clId="{9D9C85D9-B085-416F-8851-E0745662A741}" dt="2026-05-15T07:32:16.805" v="881" actId="20577"/>
          <ac:spMkLst>
            <pc:docMk/>
            <pc:sldMk cId="557202559" sldId="511"/>
            <ac:spMk id="3" creationId="{629F8002-698D-D10D-60C7-4ABFBB2EFA1E}"/>
          </ac:spMkLst>
        </pc:spChg>
        <pc:spChg chg="add mod">
          <ac:chgData name="Jon Otter" userId="c73fae7d-6c75-4450-8458-f96962d299c4" providerId="ADAL" clId="{9D9C85D9-B085-416F-8851-E0745662A741}" dt="2026-05-15T07:40:07.719" v="1147" actId="27636"/>
          <ac:spMkLst>
            <pc:docMk/>
            <pc:sldMk cId="557202559" sldId="511"/>
            <ac:spMk id="4" creationId="{158A14BB-D60E-4D32-8710-FC05F7C500F0}"/>
          </ac:spMkLst>
        </pc:spChg>
      </pc:sldChg>
      <pc:sldChg chg="addSp delSp modSp new mod">
        <pc:chgData name="Jon Otter" userId="c73fae7d-6c75-4450-8458-f96962d299c4" providerId="ADAL" clId="{9D9C85D9-B085-416F-8851-E0745662A741}" dt="2026-05-15T07:40:12.280" v="1149" actId="27636"/>
        <pc:sldMkLst>
          <pc:docMk/>
          <pc:sldMk cId="4263688343" sldId="512"/>
        </pc:sldMkLst>
        <pc:spChg chg="mod">
          <ac:chgData name="Jon Otter" userId="c73fae7d-6c75-4450-8458-f96962d299c4" providerId="ADAL" clId="{9D9C85D9-B085-416F-8851-E0745662A741}" dt="2026-05-15T07:34:22.354" v="905" actId="20577"/>
          <ac:spMkLst>
            <pc:docMk/>
            <pc:sldMk cId="4263688343" sldId="512"/>
            <ac:spMk id="2" creationId="{3C5D4009-5AB8-E80F-7CC4-CB0B8CFC968E}"/>
          </ac:spMkLst>
        </pc:spChg>
        <pc:spChg chg="del">
          <ac:chgData name="Jon Otter" userId="c73fae7d-6c75-4450-8458-f96962d299c4" providerId="ADAL" clId="{9D9C85D9-B085-416F-8851-E0745662A741}" dt="2026-05-15T07:34:24.891" v="906" actId="478"/>
          <ac:spMkLst>
            <pc:docMk/>
            <pc:sldMk cId="4263688343" sldId="512"/>
            <ac:spMk id="3" creationId="{1FA09445-F74F-2483-BFE3-510020A5EECA}"/>
          </ac:spMkLst>
        </pc:spChg>
        <pc:spChg chg="add mod">
          <ac:chgData name="Jon Otter" userId="c73fae7d-6c75-4450-8458-f96962d299c4" providerId="ADAL" clId="{9D9C85D9-B085-416F-8851-E0745662A741}" dt="2026-05-15T07:40:12.280" v="1149" actId="27636"/>
          <ac:spMkLst>
            <pc:docMk/>
            <pc:sldMk cId="4263688343" sldId="512"/>
            <ac:spMk id="6" creationId="{8068BBF5-CD8E-D4BB-0989-A1D43971C129}"/>
          </ac:spMkLst>
        </pc:spChg>
        <pc:picChg chg="add mod">
          <ac:chgData name="Jon Otter" userId="c73fae7d-6c75-4450-8458-f96962d299c4" providerId="ADAL" clId="{9D9C85D9-B085-416F-8851-E0745662A741}" dt="2026-05-15T07:35:27.594" v="966" actId="1035"/>
          <ac:picMkLst>
            <pc:docMk/>
            <pc:sldMk cId="4263688343" sldId="512"/>
            <ac:picMk id="5" creationId="{40ACCF5C-17EF-D280-44DD-B86C6F63FF2B}"/>
          </ac:picMkLst>
        </pc:picChg>
      </pc:sldChg>
      <pc:sldChg chg="addSp delSp modSp new mod">
        <pc:chgData name="Jon Otter" userId="c73fae7d-6c75-4450-8458-f96962d299c4" providerId="ADAL" clId="{9D9C85D9-B085-416F-8851-E0745662A741}" dt="2026-05-15T08:40:36.392" v="3013" actId="20577"/>
        <pc:sldMkLst>
          <pc:docMk/>
          <pc:sldMk cId="1376971169" sldId="513"/>
        </pc:sldMkLst>
        <pc:spChg chg="mod">
          <ac:chgData name="Jon Otter" userId="c73fae7d-6c75-4450-8458-f96962d299c4" providerId="ADAL" clId="{9D9C85D9-B085-416F-8851-E0745662A741}" dt="2026-05-15T07:36:09.261" v="984" actId="20577"/>
          <ac:spMkLst>
            <pc:docMk/>
            <pc:sldMk cId="1376971169" sldId="513"/>
            <ac:spMk id="2" creationId="{3ADD86E9-8B37-BCF1-E197-1C6330F40F0E}"/>
          </ac:spMkLst>
        </pc:spChg>
        <pc:spChg chg="add del mod">
          <ac:chgData name="Jon Otter" userId="c73fae7d-6c75-4450-8458-f96962d299c4" providerId="ADAL" clId="{9D9C85D9-B085-416F-8851-E0745662A741}" dt="2026-05-15T08:40:36.392" v="3013" actId="20577"/>
          <ac:spMkLst>
            <pc:docMk/>
            <pc:sldMk cId="1376971169" sldId="513"/>
            <ac:spMk id="3" creationId="{C842949F-83F8-F508-C1BC-AE48184CC3EA}"/>
          </ac:spMkLst>
        </pc:spChg>
        <pc:spChg chg="add mod">
          <ac:chgData name="Jon Otter" userId="c73fae7d-6c75-4450-8458-f96962d299c4" providerId="ADAL" clId="{9D9C85D9-B085-416F-8851-E0745662A741}" dt="2026-05-15T07:36:11.512" v="988"/>
          <ac:spMkLst>
            <pc:docMk/>
            <pc:sldMk cId="1376971169" sldId="513"/>
            <ac:spMk id="4" creationId="{BDAD43F5-41E1-451E-4F19-A44D7506ECBF}"/>
          </ac:spMkLst>
        </pc:spChg>
        <pc:spChg chg="add mod">
          <ac:chgData name="Jon Otter" userId="c73fae7d-6c75-4450-8458-f96962d299c4" providerId="ADAL" clId="{9D9C85D9-B085-416F-8851-E0745662A741}" dt="2026-05-15T07:40:16.979" v="1151" actId="27636"/>
          <ac:spMkLst>
            <pc:docMk/>
            <pc:sldMk cId="1376971169" sldId="513"/>
            <ac:spMk id="5" creationId="{81FFE0F6-E9EF-1FFA-3F12-B0A884833D71}"/>
          </ac:spMkLst>
        </pc:spChg>
      </pc:sldChg>
      <pc:sldChg chg="addSp delSp modSp new mod">
        <pc:chgData name="Jon Otter" userId="c73fae7d-6c75-4450-8458-f96962d299c4" providerId="ADAL" clId="{9D9C85D9-B085-416F-8851-E0745662A741}" dt="2026-05-15T07:41:46.035" v="1171" actId="403"/>
        <pc:sldMkLst>
          <pc:docMk/>
          <pc:sldMk cId="1513740437" sldId="514"/>
        </pc:sldMkLst>
        <pc:spChg chg="mod">
          <ac:chgData name="Jon Otter" userId="c73fae7d-6c75-4450-8458-f96962d299c4" providerId="ADAL" clId="{9D9C85D9-B085-416F-8851-E0745662A741}" dt="2026-05-15T07:39:25.767" v="1134" actId="20577"/>
          <ac:spMkLst>
            <pc:docMk/>
            <pc:sldMk cId="1513740437" sldId="514"/>
            <ac:spMk id="2" creationId="{704B84FA-CAE1-AE5B-C835-E9C828DA0F3A}"/>
          </ac:spMkLst>
        </pc:spChg>
        <pc:spChg chg="del">
          <ac:chgData name="Jon Otter" userId="c73fae7d-6c75-4450-8458-f96962d299c4" providerId="ADAL" clId="{9D9C85D9-B085-416F-8851-E0745662A741}" dt="2026-05-15T07:39:27.855" v="1135" actId="478"/>
          <ac:spMkLst>
            <pc:docMk/>
            <pc:sldMk cId="1513740437" sldId="514"/>
            <ac:spMk id="3" creationId="{203C8771-A91F-E47C-B3BA-1E4429066FB6}"/>
          </ac:spMkLst>
        </pc:spChg>
        <pc:spChg chg="add mod">
          <ac:chgData name="Jon Otter" userId="c73fae7d-6c75-4450-8458-f96962d299c4" providerId="ADAL" clId="{9D9C85D9-B085-416F-8851-E0745662A741}" dt="2026-05-15T07:41:15.490" v="1163" actId="20577"/>
          <ac:spMkLst>
            <pc:docMk/>
            <pc:sldMk cId="1513740437" sldId="514"/>
            <ac:spMk id="4" creationId="{5BDF8FF9-55CE-90EC-1A42-83C36B689564}"/>
          </ac:spMkLst>
        </pc:spChg>
        <pc:graphicFrameChg chg="add mod modGraphic">
          <ac:chgData name="Jon Otter" userId="c73fae7d-6c75-4450-8458-f96962d299c4" providerId="ADAL" clId="{9D9C85D9-B085-416F-8851-E0745662A741}" dt="2026-05-15T07:41:46.035" v="1171" actId="403"/>
          <ac:graphicFrameMkLst>
            <pc:docMk/>
            <pc:sldMk cId="1513740437" sldId="514"/>
            <ac:graphicFrameMk id="5" creationId="{E71FFF2F-1A44-21D7-EBEC-AA754CD2FBF8}"/>
          </ac:graphicFrameMkLst>
        </pc:graphicFrameChg>
      </pc:sldChg>
      <pc:sldChg chg="addSp modSp new mod">
        <pc:chgData name="Jon Otter" userId="c73fae7d-6c75-4450-8458-f96962d299c4" providerId="ADAL" clId="{9D9C85D9-B085-416F-8851-E0745662A741}" dt="2026-05-15T07:46:00.006" v="1383" actId="20577"/>
        <pc:sldMkLst>
          <pc:docMk/>
          <pc:sldMk cId="314673928" sldId="515"/>
        </pc:sldMkLst>
        <pc:spChg chg="mod">
          <ac:chgData name="Jon Otter" userId="c73fae7d-6c75-4450-8458-f96962d299c4" providerId="ADAL" clId="{9D9C85D9-B085-416F-8851-E0745662A741}" dt="2026-05-15T07:42:54.871" v="1201" actId="20577"/>
          <ac:spMkLst>
            <pc:docMk/>
            <pc:sldMk cId="314673928" sldId="515"/>
            <ac:spMk id="2" creationId="{8FCEC572-5DDA-49EC-FC4A-2FEA46E99865}"/>
          </ac:spMkLst>
        </pc:spChg>
        <pc:spChg chg="mod">
          <ac:chgData name="Jon Otter" userId="c73fae7d-6c75-4450-8458-f96962d299c4" providerId="ADAL" clId="{9D9C85D9-B085-416F-8851-E0745662A741}" dt="2026-05-15T07:46:00.006" v="1383" actId="20577"/>
          <ac:spMkLst>
            <pc:docMk/>
            <pc:sldMk cId="314673928" sldId="515"/>
            <ac:spMk id="3" creationId="{07EAE1A3-85F2-3F95-60C1-D4BC816F0555}"/>
          </ac:spMkLst>
        </pc:spChg>
        <pc:spChg chg="add mod">
          <ac:chgData name="Jon Otter" userId="c73fae7d-6c75-4450-8458-f96962d299c4" providerId="ADAL" clId="{9D9C85D9-B085-416F-8851-E0745662A741}" dt="2026-05-15T07:45:37.765" v="1342" actId="20577"/>
          <ac:spMkLst>
            <pc:docMk/>
            <pc:sldMk cId="314673928" sldId="515"/>
            <ac:spMk id="4" creationId="{F439AF68-2864-47CE-CE83-57800C1C2E27}"/>
          </ac:spMkLst>
        </pc:spChg>
      </pc:sldChg>
      <pc:sldChg chg="addSp modSp new mod">
        <pc:chgData name="Jon Otter" userId="c73fae7d-6c75-4450-8458-f96962d299c4" providerId="ADAL" clId="{9D9C85D9-B085-416F-8851-E0745662A741}" dt="2026-05-15T08:36:50.940" v="2766" actId="20577"/>
        <pc:sldMkLst>
          <pc:docMk/>
          <pc:sldMk cId="2885352991" sldId="516"/>
        </pc:sldMkLst>
        <pc:spChg chg="mod">
          <ac:chgData name="Jon Otter" userId="c73fae7d-6c75-4450-8458-f96962d299c4" providerId="ADAL" clId="{9D9C85D9-B085-416F-8851-E0745662A741}" dt="2026-05-15T07:51:15.371" v="1570" actId="20577"/>
          <ac:spMkLst>
            <pc:docMk/>
            <pc:sldMk cId="2885352991" sldId="516"/>
            <ac:spMk id="2" creationId="{197E6DC7-769D-DFF4-458E-DA30C8E4F3C6}"/>
          </ac:spMkLst>
        </pc:spChg>
        <pc:spChg chg="mod">
          <ac:chgData name="Jon Otter" userId="c73fae7d-6c75-4450-8458-f96962d299c4" providerId="ADAL" clId="{9D9C85D9-B085-416F-8851-E0745662A741}" dt="2026-05-15T08:36:50.940" v="2766" actId="20577"/>
          <ac:spMkLst>
            <pc:docMk/>
            <pc:sldMk cId="2885352991" sldId="516"/>
            <ac:spMk id="3" creationId="{92E48496-99FD-6CCE-C728-D0EF5B2105DA}"/>
          </ac:spMkLst>
        </pc:spChg>
        <pc:spChg chg="add mod">
          <ac:chgData name="Jon Otter" userId="c73fae7d-6c75-4450-8458-f96962d299c4" providerId="ADAL" clId="{9D9C85D9-B085-416F-8851-E0745662A741}" dt="2026-05-15T08:01:51.719" v="1745" actId="6549"/>
          <ac:spMkLst>
            <pc:docMk/>
            <pc:sldMk cId="2885352991" sldId="516"/>
            <ac:spMk id="4" creationId="{D0EFF84A-C32D-4404-E2E8-B3677D43CD64}"/>
          </ac:spMkLst>
        </pc:spChg>
      </pc:sldChg>
      <pc:sldChg chg="addSp delSp modSp add mod">
        <pc:chgData name="Jon Otter" userId="c73fae7d-6c75-4450-8458-f96962d299c4" providerId="ADAL" clId="{9D9C85D9-B085-416F-8851-E0745662A741}" dt="2026-05-15T08:38:09.066" v="2912" actId="20577"/>
        <pc:sldMkLst>
          <pc:docMk/>
          <pc:sldMk cId="1799229994" sldId="517"/>
        </pc:sldMkLst>
        <pc:spChg chg="mod">
          <ac:chgData name="Jon Otter" userId="c73fae7d-6c75-4450-8458-f96962d299c4" providerId="ADAL" clId="{9D9C85D9-B085-416F-8851-E0745662A741}" dt="2026-05-15T07:46:10.162" v="1410" actId="20577"/>
          <ac:spMkLst>
            <pc:docMk/>
            <pc:sldMk cId="1799229994" sldId="517"/>
            <ac:spMk id="2" creationId="{3CF5FAAD-15D2-7ED0-D187-E8154B090341}"/>
          </ac:spMkLst>
        </pc:spChg>
        <pc:spChg chg="mod">
          <ac:chgData name="Jon Otter" userId="c73fae7d-6c75-4450-8458-f96962d299c4" providerId="ADAL" clId="{9D9C85D9-B085-416F-8851-E0745662A741}" dt="2026-05-15T08:38:09.066" v="2912" actId="20577"/>
          <ac:spMkLst>
            <pc:docMk/>
            <pc:sldMk cId="1799229994" sldId="517"/>
            <ac:spMk id="3" creationId="{90AD25F4-BCE3-3BEE-21B5-BEA4BC88B763}"/>
          </ac:spMkLst>
        </pc:spChg>
        <pc:spChg chg="add del mod">
          <ac:chgData name="Jon Otter" userId="c73fae7d-6c75-4450-8458-f96962d299c4" providerId="ADAL" clId="{9D9C85D9-B085-416F-8851-E0745662A741}" dt="2026-05-15T07:50:04.920" v="1517" actId="20577"/>
          <ac:spMkLst>
            <pc:docMk/>
            <pc:sldMk cId="1799229994" sldId="517"/>
            <ac:spMk id="4" creationId="{350B90DD-E94F-06BE-F363-8FFC9C59FCFC}"/>
          </ac:spMkLst>
        </pc:spChg>
        <pc:spChg chg="add del">
          <ac:chgData name="Jon Otter" userId="c73fae7d-6c75-4450-8458-f96962d299c4" providerId="ADAL" clId="{9D9C85D9-B085-416F-8851-E0745662A741}" dt="2026-05-15T07:50:20.923" v="1519" actId="22"/>
          <ac:spMkLst>
            <pc:docMk/>
            <pc:sldMk cId="1799229994" sldId="517"/>
            <ac:spMk id="6" creationId="{A9751532-928B-94B2-66D5-BAEE5CEABE2D}"/>
          </ac:spMkLst>
        </pc:spChg>
        <pc:spChg chg="add mod">
          <ac:chgData name="Jon Otter" userId="c73fae7d-6c75-4450-8458-f96962d299c4" providerId="ADAL" clId="{9D9C85D9-B085-416F-8851-E0745662A741}" dt="2026-05-15T07:51:37.229" v="1578" actId="1038"/>
          <ac:spMkLst>
            <pc:docMk/>
            <pc:sldMk cId="1799229994" sldId="517"/>
            <ac:spMk id="7" creationId="{E0D5859D-335B-6782-C336-BFEF04947AFD}"/>
          </ac:spMkLst>
        </pc:spChg>
      </pc:sldChg>
      <pc:sldChg chg="addSp delSp modSp new mod">
        <pc:chgData name="Jon Otter" userId="c73fae7d-6c75-4450-8458-f96962d299c4" providerId="ADAL" clId="{9D9C85D9-B085-416F-8851-E0745662A741}" dt="2026-05-15T08:01:54.873" v="1746" actId="6549"/>
        <pc:sldMkLst>
          <pc:docMk/>
          <pc:sldMk cId="682574553" sldId="518"/>
        </pc:sldMkLst>
        <pc:spChg chg="mod">
          <ac:chgData name="Jon Otter" userId="c73fae7d-6c75-4450-8458-f96962d299c4" providerId="ADAL" clId="{9D9C85D9-B085-416F-8851-E0745662A741}" dt="2026-05-15T07:53:50.945" v="1656" actId="404"/>
          <ac:spMkLst>
            <pc:docMk/>
            <pc:sldMk cId="682574553" sldId="518"/>
            <ac:spMk id="2" creationId="{1C4F2132-98D1-F8BE-C0FF-49113849E786}"/>
          </ac:spMkLst>
        </pc:spChg>
        <pc:spChg chg="del">
          <ac:chgData name="Jon Otter" userId="c73fae7d-6c75-4450-8458-f96962d299c4" providerId="ADAL" clId="{9D9C85D9-B085-416F-8851-E0745662A741}" dt="2026-05-15T07:53:29.531" v="1635" actId="478"/>
          <ac:spMkLst>
            <pc:docMk/>
            <pc:sldMk cId="682574553" sldId="518"/>
            <ac:spMk id="3" creationId="{3ED46066-91AE-B76E-A354-B1F4AA9C8125}"/>
          </ac:spMkLst>
        </pc:spChg>
        <pc:spChg chg="add mod">
          <ac:chgData name="Jon Otter" userId="c73fae7d-6c75-4450-8458-f96962d299c4" providerId="ADAL" clId="{9D9C85D9-B085-416F-8851-E0745662A741}" dt="2026-05-15T08:01:54.873" v="1746" actId="6549"/>
          <ac:spMkLst>
            <pc:docMk/>
            <pc:sldMk cId="682574553" sldId="518"/>
            <ac:spMk id="4" creationId="{0B59D980-AA55-0134-984E-C08D7C8255B2}"/>
          </ac:spMkLst>
        </pc:spChg>
        <pc:spChg chg="add mod">
          <ac:chgData name="Jon Otter" userId="c73fae7d-6c75-4450-8458-f96962d299c4" providerId="ADAL" clId="{9D9C85D9-B085-416F-8851-E0745662A741}" dt="2026-05-15T07:58:12.308" v="1710" actId="1035"/>
          <ac:spMkLst>
            <pc:docMk/>
            <pc:sldMk cId="682574553" sldId="518"/>
            <ac:spMk id="8" creationId="{A60AF58E-75E5-41B1-E464-AA27F0D757DF}"/>
          </ac:spMkLst>
        </pc:spChg>
        <pc:graphicFrameChg chg="add mod">
          <ac:chgData name="Jon Otter" userId="c73fae7d-6c75-4450-8458-f96962d299c4" providerId="ADAL" clId="{9D9C85D9-B085-416F-8851-E0745662A741}" dt="2026-05-15T07:56:56.486" v="1659"/>
          <ac:graphicFrameMkLst>
            <pc:docMk/>
            <pc:sldMk cId="682574553" sldId="518"/>
            <ac:graphicFrameMk id="7" creationId="{2D72E6EA-BCC9-B902-7832-E5FC3C1649A0}"/>
          </ac:graphicFrameMkLst>
        </pc:graphicFrameChg>
        <pc:graphicFrameChg chg="add mod">
          <ac:chgData name="Jon Otter" userId="c73fae7d-6c75-4450-8458-f96962d299c4" providerId="ADAL" clId="{9D9C85D9-B085-416F-8851-E0745662A741}" dt="2026-05-15T07:57:10.734" v="1661"/>
          <ac:graphicFrameMkLst>
            <pc:docMk/>
            <pc:sldMk cId="682574553" sldId="518"/>
            <ac:graphicFrameMk id="9" creationId="{950163FC-73EF-2026-041A-B9A9633D727D}"/>
          </ac:graphicFrameMkLst>
        </pc:graphicFrameChg>
        <pc:picChg chg="add mod">
          <ac:chgData name="Jon Otter" userId="c73fae7d-6c75-4450-8458-f96962d299c4" providerId="ADAL" clId="{9D9C85D9-B085-416F-8851-E0745662A741}" dt="2026-05-15T07:57:35.562" v="1683" actId="1076"/>
          <ac:picMkLst>
            <pc:docMk/>
            <pc:sldMk cId="682574553" sldId="518"/>
            <ac:picMk id="6" creationId="{2C3978B6-A1EA-050F-37A1-1D2EB779AF3E}"/>
          </ac:picMkLst>
        </pc:picChg>
      </pc:sldChg>
      <pc:sldChg chg="addSp delSp modSp new mod">
        <pc:chgData name="Jon Otter" userId="c73fae7d-6c75-4450-8458-f96962d299c4" providerId="ADAL" clId="{9D9C85D9-B085-416F-8851-E0745662A741}" dt="2026-05-15T08:03:20.936" v="1792" actId="20577"/>
        <pc:sldMkLst>
          <pc:docMk/>
          <pc:sldMk cId="999503007" sldId="519"/>
        </pc:sldMkLst>
        <pc:spChg chg="del">
          <ac:chgData name="Jon Otter" userId="c73fae7d-6c75-4450-8458-f96962d299c4" providerId="ADAL" clId="{9D9C85D9-B085-416F-8851-E0745662A741}" dt="2026-05-15T08:00:30.348" v="1712" actId="478"/>
          <ac:spMkLst>
            <pc:docMk/>
            <pc:sldMk cId="999503007" sldId="519"/>
            <ac:spMk id="2" creationId="{7EED1BC9-56C3-09FD-C570-F4AED27A7133}"/>
          </ac:spMkLst>
        </pc:spChg>
        <pc:spChg chg="del">
          <ac:chgData name="Jon Otter" userId="c73fae7d-6c75-4450-8458-f96962d299c4" providerId="ADAL" clId="{9D9C85D9-B085-416F-8851-E0745662A741}" dt="2026-05-15T08:00:30.348" v="1712" actId="478"/>
          <ac:spMkLst>
            <pc:docMk/>
            <pc:sldMk cId="999503007" sldId="519"/>
            <ac:spMk id="3" creationId="{6F78E7DD-C3DD-B501-31B8-3FA0C5105FC8}"/>
          </ac:spMkLst>
        </pc:spChg>
        <pc:spChg chg="add mod">
          <ac:chgData name="Jon Otter" userId="c73fae7d-6c75-4450-8458-f96962d299c4" providerId="ADAL" clId="{9D9C85D9-B085-416F-8851-E0745662A741}" dt="2026-05-15T08:00:41.265" v="1716"/>
          <ac:spMkLst>
            <pc:docMk/>
            <pc:sldMk cId="999503007" sldId="519"/>
            <ac:spMk id="4" creationId="{5B4A7007-AD7B-BE28-1A84-074D0DDEBF9D}"/>
          </ac:spMkLst>
        </pc:spChg>
        <pc:spChg chg="add mod">
          <ac:chgData name="Jon Otter" userId="c73fae7d-6c75-4450-8458-f96962d299c4" providerId="ADAL" clId="{9D9C85D9-B085-416F-8851-E0745662A741}" dt="2026-05-15T08:03:20.936" v="1792" actId="20577"/>
          <ac:spMkLst>
            <pc:docMk/>
            <pc:sldMk cId="999503007" sldId="519"/>
            <ac:spMk id="5" creationId="{FF6D63EF-E619-0F22-06A6-81B74FD383B2}"/>
          </ac:spMkLst>
        </pc:spChg>
        <pc:spChg chg="add del">
          <ac:chgData name="Jon Otter" userId="c73fae7d-6c75-4450-8458-f96962d299c4" providerId="ADAL" clId="{9D9C85D9-B085-416F-8851-E0745662A741}" dt="2026-05-15T08:01:28.083" v="1719" actId="22"/>
          <ac:spMkLst>
            <pc:docMk/>
            <pc:sldMk cId="999503007" sldId="519"/>
            <ac:spMk id="7" creationId="{9833F5A1-D0F0-8843-5D12-3AAD9D24D611}"/>
          </ac:spMkLst>
        </pc:spChg>
        <pc:spChg chg="add mod">
          <ac:chgData name="Jon Otter" userId="c73fae7d-6c75-4450-8458-f96962d299c4" providerId="ADAL" clId="{9D9C85D9-B085-416F-8851-E0745662A741}" dt="2026-05-15T08:01:57.568" v="1747" actId="6549"/>
          <ac:spMkLst>
            <pc:docMk/>
            <pc:sldMk cId="999503007" sldId="519"/>
            <ac:spMk id="8" creationId="{BB264E97-A0AB-AF6A-8764-47301A900072}"/>
          </ac:spMkLst>
        </pc:spChg>
        <pc:picChg chg="add mod">
          <ac:chgData name="Jon Otter" userId="c73fae7d-6c75-4450-8458-f96962d299c4" providerId="ADAL" clId="{9D9C85D9-B085-416F-8851-E0745662A741}" dt="2026-05-15T08:00:35.361" v="1715" actId="1076"/>
          <ac:picMkLst>
            <pc:docMk/>
            <pc:sldMk cId="999503007" sldId="519"/>
            <ac:picMk id="11266" creationId="{60DF6AF6-B598-C9D9-E0CD-04F36148F5CB}"/>
          </ac:picMkLst>
        </pc:picChg>
      </pc:sldChg>
      <pc:sldChg chg="addSp delSp modSp new mod">
        <pc:chgData name="Jon Otter" userId="c73fae7d-6c75-4450-8458-f96962d299c4" providerId="ADAL" clId="{9D9C85D9-B085-416F-8851-E0745662A741}" dt="2026-05-15T08:08:09.290" v="1920" actId="1076"/>
        <pc:sldMkLst>
          <pc:docMk/>
          <pc:sldMk cId="314070471" sldId="520"/>
        </pc:sldMkLst>
        <pc:spChg chg="mod">
          <ac:chgData name="Jon Otter" userId="c73fae7d-6c75-4450-8458-f96962d299c4" providerId="ADAL" clId="{9D9C85D9-B085-416F-8851-E0745662A741}" dt="2026-05-15T08:05:14.976" v="1822" actId="20577"/>
          <ac:spMkLst>
            <pc:docMk/>
            <pc:sldMk cId="314070471" sldId="520"/>
            <ac:spMk id="2" creationId="{FF0ED1D2-F943-ECD1-F536-AA5979D1E98E}"/>
          </ac:spMkLst>
        </pc:spChg>
        <pc:spChg chg="del">
          <ac:chgData name="Jon Otter" userId="c73fae7d-6c75-4450-8458-f96962d299c4" providerId="ADAL" clId="{9D9C85D9-B085-416F-8851-E0745662A741}" dt="2026-05-15T08:05:17.037" v="1823" actId="478"/>
          <ac:spMkLst>
            <pc:docMk/>
            <pc:sldMk cId="314070471" sldId="520"/>
            <ac:spMk id="3" creationId="{2674D1C7-EB3C-4950-B0FE-078B0BA1DC06}"/>
          </ac:spMkLst>
        </pc:spChg>
        <pc:graphicFrameChg chg="add mod modGraphic">
          <ac:chgData name="Jon Otter" userId="c73fae7d-6c75-4450-8458-f96962d299c4" providerId="ADAL" clId="{9D9C85D9-B085-416F-8851-E0745662A741}" dt="2026-05-15T08:08:09.290" v="1920" actId="1076"/>
          <ac:graphicFrameMkLst>
            <pc:docMk/>
            <pc:sldMk cId="314070471" sldId="520"/>
            <ac:graphicFrameMk id="4" creationId="{2140F50D-714C-CA5C-BE3C-2068B6471489}"/>
          </ac:graphicFrameMkLst>
        </pc:graphicFrameChg>
      </pc:sldChg>
      <pc:sldChg chg="addSp delSp modSp new mod">
        <pc:chgData name="Jon Otter" userId="c73fae7d-6c75-4450-8458-f96962d299c4" providerId="ADAL" clId="{9D9C85D9-B085-416F-8851-E0745662A741}" dt="2026-05-15T08:13:04.791" v="2050" actId="1076"/>
        <pc:sldMkLst>
          <pc:docMk/>
          <pc:sldMk cId="2172579063" sldId="521"/>
        </pc:sldMkLst>
        <pc:spChg chg="del mod">
          <ac:chgData name="Jon Otter" userId="c73fae7d-6c75-4450-8458-f96962d299c4" providerId="ADAL" clId="{9D9C85D9-B085-416F-8851-E0745662A741}" dt="2026-05-15T08:10:51.463" v="1994" actId="478"/>
          <ac:spMkLst>
            <pc:docMk/>
            <pc:sldMk cId="2172579063" sldId="521"/>
            <ac:spMk id="2" creationId="{2123EEB0-B4A7-752F-4AF8-18B421DFE8FD}"/>
          </ac:spMkLst>
        </pc:spChg>
        <pc:spChg chg="del">
          <ac:chgData name="Jon Otter" userId="c73fae7d-6c75-4450-8458-f96962d299c4" providerId="ADAL" clId="{9D9C85D9-B085-416F-8851-E0745662A741}" dt="2026-05-15T08:09:56.807" v="1989" actId="478"/>
          <ac:spMkLst>
            <pc:docMk/>
            <pc:sldMk cId="2172579063" sldId="521"/>
            <ac:spMk id="3" creationId="{EAADA56F-D98E-9826-6B1D-5142EAD7AD15}"/>
          </ac:spMkLst>
        </pc:spChg>
        <pc:spChg chg="add mod">
          <ac:chgData name="Jon Otter" userId="c73fae7d-6c75-4450-8458-f96962d299c4" providerId="ADAL" clId="{9D9C85D9-B085-416F-8851-E0745662A741}" dt="2026-05-15T08:09:54.720" v="1988" actId="20577"/>
          <ac:spMkLst>
            <pc:docMk/>
            <pc:sldMk cId="2172579063" sldId="521"/>
            <ac:spMk id="4" creationId="{3B630D0C-0F4C-501B-6213-AEB0A500BE47}"/>
          </ac:spMkLst>
        </pc:spChg>
        <pc:spChg chg="add mod">
          <ac:chgData name="Jon Otter" userId="c73fae7d-6c75-4450-8458-f96962d299c4" providerId="ADAL" clId="{9D9C85D9-B085-416F-8851-E0745662A741}" dt="2026-05-15T08:11:41.188" v="2047" actId="27636"/>
          <ac:spMkLst>
            <pc:docMk/>
            <pc:sldMk cId="2172579063" sldId="521"/>
            <ac:spMk id="5" creationId="{B8A6AE33-91DA-CE12-2577-45628A852718}"/>
          </ac:spMkLst>
        </pc:spChg>
        <pc:spChg chg="add del mod">
          <ac:chgData name="Jon Otter" userId="c73fae7d-6c75-4450-8458-f96962d299c4" providerId="ADAL" clId="{9D9C85D9-B085-416F-8851-E0745662A741}" dt="2026-05-15T08:10:52.506" v="1995" actId="478"/>
          <ac:spMkLst>
            <pc:docMk/>
            <pc:sldMk cId="2172579063" sldId="521"/>
            <ac:spMk id="7" creationId="{5ACDC35A-7F8E-FA31-C5AC-0516A90489FE}"/>
          </ac:spMkLst>
        </pc:spChg>
        <pc:spChg chg="add mod">
          <ac:chgData name="Jon Otter" userId="c73fae7d-6c75-4450-8458-f96962d299c4" providerId="ADAL" clId="{9D9C85D9-B085-416F-8851-E0745662A741}" dt="2026-05-15T08:10:59.146" v="2033" actId="20577"/>
          <ac:spMkLst>
            <pc:docMk/>
            <pc:sldMk cId="2172579063" sldId="521"/>
            <ac:spMk id="8" creationId="{87CC6AC2-5E94-A842-7248-167DE56156A1}"/>
          </ac:spMkLst>
        </pc:spChg>
        <pc:picChg chg="add mod">
          <ac:chgData name="Jon Otter" userId="c73fae7d-6c75-4450-8458-f96962d299c4" providerId="ADAL" clId="{9D9C85D9-B085-416F-8851-E0745662A741}" dt="2026-05-15T08:13:04.791" v="2050" actId="1076"/>
          <ac:picMkLst>
            <pc:docMk/>
            <pc:sldMk cId="2172579063" sldId="521"/>
            <ac:picMk id="13314" creationId="{1CC92AC4-7AE8-F29B-4102-19025E70FCD0}"/>
          </ac:picMkLst>
        </pc:picChg>
      </pc:sldChg>
      <pc:sldChg chg="modSp new mod">
        <pc:chgData name="Jon Otter" userId="c73fae7d-6c75-4450-8458-f96962d299c4" providerId="ADAL" clId="{9D9C85D9-B085-416F-8851-E0745662A741}" dt="2026-05-15T08:16:57.547" v="2290" actId="1036"/>
        <pc:sldMkLst>
          <pc:docMk/>
          <pc:sldMk cId="1786549795" sldId="522"/>
        </pc:sldMkLst>
        <pc:spChg chg="mod">
          <ac:chgData name="Jon Otter" userId="c73fae7d-6c75-4450-8458-f96962d299c4" providerId="ADAL" clId="{9D9C85D9-B085-416F-8851-E0745662A741}" dt="2026-05-15T08:15:33.268" v="2070" actId="20577"/>
          <ac:spMkLst>
            <pc:docMk/>
            <pc:sldMk cId="1786549795" sldId="522"/>
            <ac:spMk id="2" creationId="{B0653DD1-D614-7BE7-BBE1-DBCD2BF99E98}"/>
          </ac:spMkLst>
        </pc:spChg>
        <pc:spChg chg="mod">
          <ac:chgData name="Jon Otter" userId="c73fae7d-6c75-4450-8458-f96962d299c4" providerId="ADAL" clId="{9D9C85D9-B085-416F-8851-E0745662A741}" dt="2026-05-15T08:16:57.547" v="2290" actId="1036"/>
          <ac:spMkLst>
            <pc:docMk/>
            <pc:sldMk cId="1786549795" sldId="522"/>
            <ac:spMk id="3" creationId="{D597E203-9213-D0A2-405F-9669CDBD3EF8}"/>
          </ac:spMkLst>
        </pc:spChg>
      </pc:sldChg>
      <pc:sldChg chg="addSp delSp modSp new mod">
        <pc:chgData name="Jon Otter" userId="c73fae7d-6c75-4450-8458-f96962d299c4" providerId="ADAL" clId="{9D9C85D9-B085-416F-8851-E0745662A741}" dt="2026-05-15T08:35:13.091" v="2754" actId="20577"/>
        <pc:sldMkLst>
          <pc:docMk/>
          <pc:sldMk cId="1211561548" sldId="523"/>
        </pc:sldMkLst>
        <pc:spChg chg="del mod">
          <ac:chgData name="Jon Otter" userId="c73fae7d-6c75-4450-8458-f96962d299c4" providerId="ADAL" clId="{9D9C85D9-B085-416F-8851-E0745662A741}" dt="2026-05-15T08:25:10.608" v="2374" actId="478"/>
          <ac:spMkLst>
            <pc:docMk/>
            <pc:sldMk cId="1211561548" sldId="523"/>
            <ac:spMk id="2" creationId="{74970329-EBCD-9F1D-4359-41A1E31E0719}"/>
          </ac:spMkLst>
        </pc:spChg>
        <pc:spChg chg="del">
          <ac:chgData name="Jon Otter" userId="c73fae7d-6c75-4450-8458-f96962d299c4" providerId="ADAL" clId="{9D9C85D9-B085-416F-8851-E0745662A741}" dt="2026-05-15T08:22:24.691" v="2373" actId="478"/>
          <ac:spMkLst>
            <pc:docMk/>
            <pc:sldMk cId="1211561548" sldId="523"/>
            <ac:spMk id="3" creationId="{ABA7A7E0-CD69-9AD0-6D20-D5D4FEE638DA}"/>
          </ac:spMkLst>
        </pc:spChg>
        <pc:spChg chg="add del mod">
          <ac:chgData name="Jon Otter" userId="c73fae7d-6c75-4450-8458-f96962d299c4" providerId="ADAL" clId="{9D9C85D9-B085-416F-8851-E0745662A741}" dt="2026-05-15T08:25:12.543" v="2375" actId="478"/>
          <ac:spMkLst>
            <pc:docMk/>
            <pc:sldMk cId="1211561548" sldId="523"/>
            <ac:spMk id="5" creationId="{C2033181-E1F2-8980-5919-FA854391D0B8}"/>
          </ac:spMkLst>
        </pc:spChg>
        <pc:spChg chg="add mod">
          <ac:chgData name="Jon Otter" userId="c73fae7d-6c75-4450-8458-f96962d299c4" providerId="ADAL" clId="{9D9C85D9-B085-416F-8851-E0745662A741}" dt="2026-05-15T08:35:13.091" v="2754" actId="20577"/>
          <ac:spMkLst>
            <pc:docMk/>
            <pc:sldMk cId="1211561548" sldId="523"/>
            <ac:spMk id="8" creationId="{4C050260-0569-0376-62D7-B1CFB86C3A25}"/>
          </ac:spMkLst>
        </pc:spChg>
        <pc:spChg chg="add mod">
          <ac:chgData name="Jon Otter" userId="c73fae7d-6c75-4450-8458-f96962d299c4" providerId="ADAL" clId="{9D9C85D9-B085-416F-8851-E0745662A741}" dt="2026-05-15T08:33:03.759" v="2733" actId="1035"/>
          <ac:spMkLst>
            <pc:docMk/>
            <pc:sldMk cId="1211561548" sldId="523"/>
            <ac:spMk id="9" creationId="{9C52FAE2-12F3-A98A-6E74-AFE1CC0A09C6}"/>
          </ac:spMkLst>
        </pc:spChg>
        <pc:picChg chg="add mod modCrop">
          <ac:chgData name="Jon Otter" userId="c73fae7d-6c75-4450-8458-f96962d299c4" providerId="ADAL" clId="{9D9C85D9-B085-416F-8851-E0745662A741}" dt="2026-05-15T08:34:47.121" v="2743" actId="1440"/>
          <ac:picMkLst>
            <pc:docMk/>
            <pc:sldMk cId="1211561548" sldId="523"/>
            <ac:picMk id="7" creationId="{81C87502-6CDA-F3C2-D05F-8DB18654563C}"/>
          </ac:picMkLst>
        </pc:picChg>
        <pc:picChg chg="add mod">
          <ac:chgData name="Jon Otter" userId="c73fae7d-6c75-4450-8458-f96962d299c4" providerId="ADAL" clId="{9D9C85D9-B085-416F-8851-E0745662A741}" dt="2026-05-15T08:34:52.219" v="2745" actId="1440"/>
          <ac:picMkLst>
            <pc:docMk/>
            <pc:sldMk cId="1211561548" sldId="523"/>
            <ac:picMk id="11" creationId="{9A7A3F3D-E13D-6E45-5154-17D578700CE8}"/>
          </ac:picMkLst>
        </pc:picChg>
      </pc:sldChg>
      <pc:sldChg chg="addSp delSp modSp new mod">
        <pc:chgData name="Jon Otter" userId="c73fae7d-6c75-4450-8458-f96962d299c4" providerId="ADAL" clId="{9D9C85D9-B085-416F-8851-E0745662A741}" dt="2026-05-15T08:33:54.455" v="2737"/>
        <pc:sldMkLst>
          <pc:docMk/>
          <pc:sldMk cId="2201051721" sldId="524"/>
        </pc:sldMkLst>
        <pc:spChg chg="del">
          <ac:chgData name="Jon Otter" userId="c73fae7d-6c75-4450-8458-f96962d299c4" providerId="ADAL" clId="{9D9C85D9-B085-416F-8851-E0745662A741}" dt="2026-05-15T08:33:53.880" v="2736" actId="478"/>
          <ac:spMkLst>
            <pc:docMk/>
            <pc:sldMk cId="2201051721" sldId="524"/>
            <ac:spMk id="2" creationId="{6400FFAC-0704-3D74-17FC-406D98E10545}"/>
          </ac:spMkLst>
        </pc:spChg>
        <pc:spChg chg="del mod">
          <ac:chgData name="Jon Otter" userId="c73fae7d-6c75-4450-8458-f96962d299c4" providerId="ADAL" clId="{9D9C85D9-B085-416F-8851-E0745662A741}" dt="2026-05-15T08:33:53.880" v="2736" actId="478"/>
          <ac:spMkLst>
            <pc:docMk/>
            <pc:sldMk cId="2201051721" sldId="524"/>
            <ac:spMk id="3" creationId="{8910B173-54B8-2BF7-1236-8253D82A71CD}"/>
          </ac:spMkLst>
        </pc:spChg>
        <pc:picChg chg="del">
          <ac:chgData name="Jon Otter" userId="c73fae7d-6c75-4450-8458-f96962d299c4" providerId="ADAL" clId="{9D9C85D9-B085-416F-8851-E0745662A741}" dt="2026-05-15T08:33:35.896" v="2735" actId="478"/>
          <ac:picMkLst>
            <pc:docMk/>
            <pc:sldMk cId="2201051721" sldId="524"/>
            <ac:picMk id="4" creationId="{BEF938B8-8CB7-22C6-E451-E6C2E24830C8}"/>
          </ac:picMkLst>
        </pc:picChg>
        <pc:picChg chg="add">
          <ac:chgData name="Jon Otter" userId="c73fae7d-6c75-4450-8458-f96962d299c4" providerId="ADAL" clId="{9D9C85D9-B085-416F-8851-E0745662A741}" dt="2026-05-15T08:33:54.455" v="2737"/>
          <ac:picMkLst>
            <pc:docMk/>
            <pc:sldMk cId="2201051721" sldId="524"/>
            <ac:picMk id="14338" creationId="{C48F88D9-FA4B-9891-5681-5BDAE3239ED6}"/>
          </ac:picMkLst>
        </pc:picChg>
      </pc:sldChg>
      <pc:sldChg chg="modSp new mod">
        <pc:chgData name="Jon Otter" userId="c73fae7d-6c75-4450-8458-f96962d299c4" providerId="ADAL" clId="{9D9C85D9-B085-416F-8851-E0745662A741}" dt="2026-05-15T09:31:53.212" v="3428" actId="20577"/>
        <pc:sldMkLst>
          <pc:docMk/>
          <pc:sldMk cId="1553352609" sldId="525"/>
        </pc:sldMkLst>
        <pc:spChg chg="mod">
          <ac:chgData name="Jon Otter" userId="c73fae7d-6c75-4450-8458-f96962d299c4" providerId="ADAL" clId="{9D9C85D9-B085-416F-8851-E0745662A741}" dt="2026-05-15T08:30:02.254" v="2476" actId="20577"/>
          <ac:spMkLst>
            <pc:docMk/>
            <pc:sldMk cId="1553352609" sldId="525"/>
            <ac:spMk id="2" creationId="{DE639802-01A6-24DB-53BE-BC311AA28AF6}"/>
          </ac:spMkLst>
        </pc:spChg>
        <pc:spChg chg="mod">
          <ac:chgData name="Jon Otter" userId="c73fae7d-6c75-4450-8458-f96962d299c4" providerId="ADAL" clId="{9D9C85D9-B085-416F-8851-E0745662A741}" dt="2026-05-15T09:31:53.212" v="3428" actId="20577"/>
          <ac:spMkLst>
            <pc:docMk/>
            <pc:sldMk cId="1553352609" sldId="525"/>
            <ac:spMk id="3" creationId="{292583CB-462E-01DA-C3BE-0B7CB9844DCA}"/>
          </ac:spMkLst>
        </pc:spChg>
      </pc:sldChg>
      <pc:sldChg chg="addSp delSp modSp new mod">
        <pc:chgData name="Jon Otter" userId="c73fae7d-6c75-4450-8458-f96962d299c4" providerId="ADAL" clId="{9D9C85D9-B085-416F-8851-E0745662A741}" dt="2026-05-15T10:21:51.422" v="3748"/>
        <pc:sldMkLst>
          <pc:docMk/>
          <pc:sldMk cId="1558738028" sldId="526"/>
        </pc:sldMkLst>
        <pc:spChg chg="mod">
          <ac:chgData name="Jon Otter" userId="c73fae7d-6c75-4450-8458-f96962d299c4" providerId="ADAL" clId="{9D9C85D9-B085-416F-8851-E0745662A741}" dt="2026-05-15T08:41:25.800" v="3030" actId="20577"/>
          <ac:spMkLst>
            <pc:docMk/>
            <pc:sldMk cId="1558738028" sldId="526"/>
            <ac:spMk id="2" creationId="{A37C8B13-2B62-9242-8235-7EC4891DCD01}"/>
          </ac:spMkLst>
        </pc:spChg>
        <pc:spChg chg="del">
          <ac:chgData name="Jon Otter" userId="c73fae7d-6c75-4450-8458-f96962d299c4" providerId="ADAL" clId="{9D9C85D9-B085-416F-8851-E0745662A741}" dt="2026-05-15T09:21:41.789" v="3084" actId="478"/>
          <ac:spMkLst>
            <pc:docMk/>
            <pc:sldMk cId="1558738028" sldId="526"/>
            <ac:spMk id="3" creationId="{70E8FC45-FB38-922D-7FBF-F5E9B9A84475}"/>
          </ac:spMkLst>
        </pc:spChg>
        <pc:spChg chg="add mod">
          <ac:chgData name="Jon Otter" userId="c73fae7d-6c75-4450-8458-f96962d299c4" providerId="ADAL" clId="{9D9C85D9-B085-416F-8851-E0745662A741}" dt="2026-05-15T09:21:52.064" v="3089" actId="6549"/>
          <ac:spMkLst>
            <pc:docMk/>
            <pc:sldMk cId="1558738028" sldId="526"/>
            <ac:spMk id="5" creationId="{56324DE3-0AF5-740E-F326-CFC2E41C064D}"/>
          </ac:spMkLst>
        </pc:spChg>
        <pc:spChg chg="add mod">
          <ac:chgData name="Jon Otter" userId="c73fae7d-6c75-4450-8458-f96962d299c4" providerId="ADAL" clId="{9D9C85D9-B085-416F-8851-E0745662A741}" dt="2026-05-15T10:19:23.445" v="3441" actId="1036"/>
          <ac:spMkLst>
            <pc:docMk/>
            <pc:sldMk cId="1558738028" sldId="526"/>
            <ac:spMk id="6" creationId="{995C7086-9EC4-1E48-90F2-9CD64E9C8067}"/>
          </ac:spMkLst>
        </pc:spChg>
        <pc:spChg chg="add mod">
          <ac:chgData name="Jon Otter" userId="c73fae7d-6c75-4450-8458-f96962d299c4" providerId="ADAL" clId="{9D9C85D9-B085-416F-8851-E0745662A741}" dt="2026-05-15T10:21:26.714" v="3745" actId="207"/>
          <ac:spMkLst>
            <pc:docMk/>
            <pc:sldMk cId="1558738028" sldId="526"/>
            <ac:spMk id="7" creationId="{B8EE6061-4583-CC97-2465-4D3BF1FF24FD}"/>
          </ac:spMkLst>
        </pc:spChg>
        <pc:spChg chg="add mod">
          <ac:chgData name="Jon Otter" userId="c73fae7d-6c75-4450-8458-f96962d299c4" providerId="ADAL" clId="{9D9C85D9-B085-416F-8851-E0745662A741}" dt="2026-05-15T10:21:42.610" v="3747" actId="207"/>
          <ac:spMkLst>
            <pc:docMk/>
            <pc:sldMk cId="1558738028" sldId="526"/>
            <ac:spMk id="8" creationId="{D43AFC3F-72C5-3D02-5606-48617A79780A}"/>
          </ac:spMkLst>
        </pc:spChg>
        <pc:graphicFrameChg chg="add mod modGraphic">
          <ac:chgData name="Jon Otter" userId="c73fae7d-6c75-4450-8458-f96962d299c4" providerId="ADAL" clId="{9D9C85D9-B085-416F-8851-E0745662A741}" dt="2026-05-15T10:21:51.422" v="3748"/>
          <ac:graphicFrameMkLst>
            <pc:docMk/>
            <pc:sldMk cId="1558738028" sldId="526"/>
            <ac:graphicFrameMk id="4" creationId="{D21EBF06-48FD-9156-6D40-E57F8E6D8C57}"/>
          </ac:graphicFrameMkLst>
        </pc:graphicFrameChg>
      </pc:sldChg>
      <pc:sldChg chg="addSp delSp modSp new mod">
        <pc:chgData name="Jon Otter" userId="c73fae7d-6c75-4450-8458-f96962d299c4" providerId="ADAL" clId="{9D9C85D9-B085-416F-8851-E0745662A741}" dt="2026-05-15T10:28:08.186" v="3794" actId="1076"/>
        <pc:sldMkLst>
          <pc:docMk/>
          <pc:sldMk cId="1189524993" sldId="527"/>
        </pc:sldMkLst>
        <pc:spChg chg="mod">
          <ac:chgData name="Jon Otter" userId="c73fae7d-6c75-4450-8458-f96962d299c4" providerId="ADAL" clId="{9D9C85D9-B085-416F-8851-E0745662A741}" dt="2026-05-15T10:27:58.832" v="3792" actId="20577"/>
          <ac:spMkLst>
            <pc:docMk/>
            <pc:sldMk cId="1189524993" sldId="527"/>
            <ac:spMk id="2" creationId="{2AD23A0D-22A8-6D91-F9DA-D914ABC181BA}"/>
          </ac:spMkLst>
        </pc:spChg>
        <pc:spChg chg="del">
          <ac:chgData name="Jon Otter" userId="c73fae7d-6c75-4450-8458-f96962d299c4" providerId="ADAL" clId="{9D9C85D9-B085-416F-8851-E0745662A741}" dt="2026-05-15T09:29:53.455" v="3232" actId="478"/>
          <ac:spMkLst>
            <pc:docMk/>
            <pc:sldMk cId="1189524993" sldId="527"/>
            <ac:spMk id="3" creationId="{29C5061C-01AC-B057-0021-D0E5AED2F853}"/>
          </ac:spMkLst>
        </pc:spChg>
        <pc:spChg chg="add mod">
          <ac:chgData name="Jon Otter" userId="c73fae7d-6c75-4450-8458-f96962d299c4" providerId="ADAL" clId="{9D9C85D9-B085-416F-8851-E0745662A741}" dt="2026-05-15T09:29:57.995" v="3233"/>
          <ac:spMkLst>
            <pc:docMk/>
            <pc:sldMk cId="1189524993" sldId="527"/>
            <ac:spMk id="4" creationId="{2FCF73B2-ABD7-F2B3-EE1D-DE2C55CF4532}"/>
          </ac:spMkLst>
        </pc:spChg>
        <pc:picChg chg="add del mod">
          <ac:chgData name="Jon Otter" userId="c73fae7d-6c75-4450-8458-f96962d299c4" providerId="ADAL" clId="{9D9C85D9-B085-416F-8851-E0745662A741}" dt="2026-05-15T10:25:44.091" v="3753" actId="478"/>
          <ac:picMkLst>
            <pc:docMk/>
            <pc:sldMk cId="1189524993" sldId="527"/>
            <ac:picMk id="6" creationId="{86D1C0C1-47AB-9C1F-5A5B-55F992C592F8}"/>
          </ac:picMkLst>
        </pc:picChg>
        <pc:picChg chg="add mod modCrop">
          <ac:chgData name="Jon Otter" userId="c73fae7d-6c75-4450-8458-f96962d299c4" providerId="ADAL" clId="{9D9C85D9-B085-416F-8851-E0745662A741}" dt="2026-05-15T10:28:08.186" v="3794" actId="1076"/>
          <ac:picMkLst>
            <pc:docMk/>
            <pc:sldMk cId="1189524993" sldId="527"/>
            <ac:picMk id="8" creationId="{21C96C88-ED9C-45E2-E327-FF7CCA7E78E8}"/>
          </ac:picMkLst>
        </pc:picChg>
      </pc:sldChg>
      <pc:sldChg chg="addSp delSp modSp add del mod">
        <pc:chgData name="Jon Otter" userId="c73fae7d-6c75-4450-8458-f96962d299c4" providerId="ADAL" clId="{9D9C85D9-B085-416F-8851-E0745662A741}" dt="2026-05-15T09:28:10.715" v="3227" actId="47"/>
        <pc:sldMkLst>
          <pc:docMk/>
          <pc:sldMk cId="3248079753" sldId="527"/>
        </pc:sldMkLst>
        <pc:spChg chg="mod">
          <ac:chgData name="Jon Otter" userId="c73fae7d-6c75-4450-8458-f96962d299c4" providerId="ADAL" clId="{9D9C85D9-B085-416F-8851-E0745662A741}" dt="2026-05-15T09:27:54.707" v="3222" actId="20577"/>
          <ac:spMkLst>
            <pc:docMk/>
            <pc:sldMk cId="3248079753" sldId="527"/>
            <ac:spMk id="2" creationId="{E2D75FF8-16AE-7F6C-1ADB-0088C46A0ABF}"/>
          </ac:spMkLst>
        </pc:spChg>
        <pc:spChg chg="add del mod">
          <ac:chgData name="Jon Otter" userId="c73fae7d-6c75-4450-8458-f96962d299c4" providerId="ADAL" clId="{9D9C85D9-B085-416F-8851-E0745662A741}" dt="2026-05-15T09:28:06.794" v="3225" actId="478"/>
          <ac:spMkLst>
            <pc:docMk/>
            <pc:sldMk cId="3248079753" sldId="527"/>
            <ac:spMk id="3" creationId="{2ABB397F-6D7D-CDBC-FFAC-0CD9DA6F6D6F}"/>
          </ac:spMkLst>
        </pc:spChg>
        <pc:spChg chg="add del mod">
          <ac:chgData name="Jon Otter" userId="c73fae7d-6c75-4450-8458-f96962d299c4" providerId="ADAL" clId="{9D9C85D9-B085-416F-8851-E0745662A741}" dt="2026-05-15T09:28:08.476" v="3226" actId="478"/>
          <ac:spMkLst>
            <pc:docMk/>
            <pc:sldMk cId="3248079753" sldId="527"/>
            <ac:spMk id="8" creationId="{0FEE184B-6B71-5BF1-3735-EC57035A528A}"/>
          </ac:spMkLst>
        </pc:spChg>
        <pc:graphicFrameChg chg="del">
          <ac:chgData name="Jon Otter" userId="c73fae7d-6c75-4450-8458-f96962d299c4" providerId="ADAL" clId="{9D9C85D9-B085-416F-8851-E0745662A741}" dt="2026-05-15T09:27:57.514" v="3223" actId="478"/>
          <ac:graphicFrameMkLst>
            <pc:docMk/>
            <pc:sldMk cId="3248079753" sldId="527"/>
            <ac:graphicFrameMk id="4" creationId="{755C072E-80E7-C61D-6FDB-9AF7369188A4}"/>
          </ac:graphicFrameMkLst>
        </pc:graphicFrameChg>
      </pc:sldChg>
      <pc:sldChg chg="addSp delSp modSp new mod">
        <pc:chgData name="Jon Otter" userId="c73fae7d-6c75-4450-8458-f96962d299c4" providerId="ADAL" clId="{9D9C85D9-B085-416F-8851-E0745662A741}" dt="2026-05-15T10:44:15.141" v="4298" actId="20577"/>
        <pc:sldMkLst>
          <pc:docMk/>
          <pc:sldMk cId="3137291341" sldId="528"/>
        </pc:sldMkLst>
        <pc:spChg chg="mod">
          <ac:chgData name="Jon Otter" userId="c73fae7d-6c75-4450-8458-f96962d299c4" providerId="ADAL" clId="{9D9C85D9-B085-416F-8851-E0745662A741}" dt="2026-05-15T09:30:07.085" v="3271" actId="20577"/>
          <ac:spMkLst>
            <pc:docMk/>
            <pc:sldMk cId="3137291341" sldId="528"/>
            <ac:spMk id="2" creationId="{751A7027-A994-8F75-19F9-E52842676DF3}"/>
          </ac:spMkLst>
        </pc:spChg>
        <pc:spChg chg="del">
          <ac:chgData name="Jon Otter" userId="c73fae7d-6c75-4450-8458-f96962d299c4" providerId="ADAL" clId="{9D9C85D9-B085-416F-8851-E0745662A741}" dt="2026-05-15T10:33:59.601" v="3865" actId="478"/>
          <ac:spMkLst>
            <pc:docMk/>
            <pc:sldMk cId="3137291341" sldId="528"/>
            <ac:spMk id="3" creationId="{F6430C62-9484-377D-212B-4C9745DACB50}"/>
          </ac:spMkLst>
        </pc:spChg>
        <pc:spChg chg="add mod">
          <ac:chgData name="Jon Otter" userId="c73fae7d-6c75-4450-8458-f96962d299c4" providerId="ADAL" clId="{9D9C85D9-B085-416F-8851-E0745662A741}" dt="2026-05-15T09:30:12.664" v="3272"/>
          <ac:spMkLst>
            <pc:docMk/>
            <pc:sldMk cId="3137291341" sldId="528"/>
            <ac:spMk id="4" creationId="{2333E0D9-1E49-963B-953F-D462B8E7505D}"/>
          </ac:spMkLst>
        </pc:spChg>
        <pc:spChg chg="add mod">
          <ac:chgData name="Jon Otter" userId="c73fae7d-6c75-4450-8458-f96962d299c4" providerId="ADAL" clId="{9D9C85D9-B085-416F-8851-E0745662A741}" dt="2026-05-15T10:44:15.141" v="4298" actId="20577"/>
          <ac:spMkLst>
            <pc:docMk/>
            <pc:sldMk cId="3137291341" sldId="528"/>
            <ac:spMk id="5" creationId="{F6716A56-7B0F-B5CD-339C-8E7BB7A4CC26}"/>
          </ac:spMkLst>
        </pc:spChg>
        <pc:spChg chg="add mod">
          <ac:chgData name="Jon Otter" userId="c73fae7d-6c75-4450-8458-f96962d299c4" providerId="ADAL" clId="{9D9C85D9-B085-416F-8851-E0745662A741}" dt="2026-05-15T10:39:57.772" v="3881"/>
          <ac:spMkLst>
            <pc:docMk/>
            <pc:sldMk cId="3137291341" sldId="528"/>
            <ac:spMk id="6" creationId="{CC769309-3A43-1807-9C30-1306B8659B8C}"/>
          </ac:spMkLst>
        </pc:spChg>
      </pc:sldChg>
      <pc:sldChg chg="addSp delSp modSp add mod">
        <pc:chgData name="Jon Otter" userId="c73fae7d-6c75-4450-8458-f96962d299c4" providerId="ADAL" clId="{9D9C85D9-B085-416F-8851-E0745662A741}" dt="2026-05-15T10:28:46.317" v="3836" actId="1076"/>
        <pc:sldMkLst>
          <pc:docMk/>
          <pc:sldMk cId="3522428845" sldId="529"/>
        </pc:sldMkLst>
        <pc:spChg chg="mod">
          <ac:chgData name="Jon Otter" userId="c73fae7d-6c75-4450-8458-f96962d299c4" providerId="ADAL" clId="{9D9C85D9-B085-416F-8851-E0745662A741}" dt="2026-05-15T10:28:24.540" v="3831" actId="20577"/>
          <ac:spMkLst>
            <pc:docMk/>
            <pc:sldMk cId="3522428845" sldId="529"/>
            <ac:spMk id="2" creationId="{D22EC1BF-B3BE-50CB-33CF-8067E7E64917}"/>
          </ac:spMkLst>
        </pc:spChg>
        <pc:picChg chg="add mod">
          <ac:chgData name="Jon Otter" userId="c73fae7d-6c75-4450-8458-f96962d299c4" providerId="ADAL" clId="{9D9C85D9-B085-416F-8851-E0745662A741}" dt="2026-05-15T10:28:46.317" v="3836" actId="1076"/>
          <ac:picMkLst>
            <pc:docMk/>
            <pc:sldMk cId="3522428845" sldId="529"/>
            <ac:picMk id="5" creationId="{371F41A3-C3B9-EFF0-DF60-BE98BDCC03BB}"/>
          </ac:picMkLst>
        </pc:picChg>
        <pc:picChg chg="del">
          <ac:chgData name="Jon Otter" userId="c73fae7d-6c75-4450-8458-f96962d299c4" providerId="ADAL" clId="{9D9C85D9-B085-416F-8851-E0745662A741}" dt="2026-05-15T10:26:00.861" v="3758" actId="478"/>
          <ac:picMkLst>
            <pc:docMk/>
            <pc:sldMk cId="3522428845" sldId="529"/>
            <ac:picMk id="8" creationId="{E531A878-88AD-1F72-27EE-EAA9B7F258E3}"/>
          </ac:picMkLst>
        </pc:picChg>
      </pc:sldChg>
      <pc:sldChg chg="addSp delSp modSp add mod">
        <pc:chgData name="Jon Otter" userId="c73fae7d-6c75-4450-8458-f96962d299c4" providerId="ADAL" clId="{9D9C85D9-B085-416F-8851-E0745662A741}" dt="2026-05-15T10:29:42.411" v="3864" actId="1036"/>
        <pc:sldMkLst>
          <pc:docMk/>
          <pc:sldMk cId="939688363" sldId="530"/>
        </pc:sldMkLst>
        <pc:picChg chg="del">
          <ac:chgData name="Jon Otter" userId="c73fae7d-6c75-4450-8458-f96962d299c4" providerId="ADAL" clId="{9D9C85D9-B085-416F-8851-E0745662A741}" dt="2026-05-15T10:28:50.193" v="3837" actId="478"/>
          <ac:picMkLst>
            <pc:docMk/>
            <pc:sldMk cId="939688363" sldId="530"/>
            <ac:picMk id="5" creationId="{351B1A81-F80A-D057-6865-0665C7F6BC8F}"/>
          </ac:picMkLst>
        </pc:picChg>
        <pc:picChg chg="add del mod">
          <ac:chgData name="Jon Otter" userId="c73fae7d-6c75-4450-8458-f96962d299c4" providerId="ADAL" clId="{9D9C85D9-B085-416F-8851-E0745662A741}" dt="2026-05-15T10:29:42.411" v="3864" actId="1036"/>
          <ac:picMkLst>
            <pc:docMk/>
            <pc:sldMk cId="939688363" sldId="530"/>
            <ac:picMk id="6" creationId="{031C5D17-ED55-2CE5-9EA1-3CA354F6D440}"/>
          </ac:picMkLst>
        </pc:picChg>
        <pc:picChg chg="add mod ord">
          <ac:chgData name="Jon Otter" userId="c73fae7d-6c75-4450-8458-f96962d299c4" providerId="ADAL" clId="{9D9C85D9-B085-416F-8851-E0745662A741}" dt="2026-05-15T10:29:34.086" v="3855" actId="14100"/>
          <ac:picMkLst>
            <pc:docMk/>
            <pc:sldMk cId="939688363" sldId="530"/>
            <ac:picMk id="7" creationId="{983CC4E4-A85B-8557-423D-510ABB85A28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3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15/05/2026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ipcpartners.org/learn-with-u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D9ACA87A-0DD3-4798-A801-E6E8079D50D9}"/>
              </a:ext>
            </a:extLst>
          </p:cNvPr>
          <p:cNvSpPr txBox="1">
            <a:spLocks/>
          </p:cNvSpPr>
          <p:nvPr/>
        </p:nvSpPr>
        <p:spPr>
          <a:xfrm>
            <a:off x="778779" y="4552462"/>
            <a:ext cx="2557384" cy="50197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800">
                <a:latin typeface="Aptos" panose="020B0004020202020204" pitchFamily="34" charset="0"/>
              </a:rPr>
              <a:t>@IPC_Partners </a:t>
            </a:r>
          </a:p>
        </p:txBody>
      </p:sp>
      <p:pic>
        <p:nvPicPr>
          <p:cNvPr id="10" name="Picture 2" descr="Twitter X Logo PNG With Transparent Background">
            <a:extLst>
              <a:ext uri="{FF2B5EF4-FFF2-40B4-BE49-F238E27FC236}">
                <a16:creationId xmlns:a16="http://schemas.microsoft.com/office/drawing/2014/main" id="{1FC22BE4-C171-47E5-A2C8-62F6474ED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29" y="4497471"/>
            <a:ext cx="413049" cy="41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9814509-3701-4A1C-96E3-1E821C196CC2}"/>
              </a:ext>
            </a:extLst>
          </p:cNvPr>
          <p:cNvSpPr/>
          <p:nvPr/>
        </p:nvSpPr>
        <p:spPr>
          <a:xfrm>
            <a:off x="6425971" y="4530871"/>
            <a:ext cx="2718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latin typeface="Aptos" panose="020B0004020202020204"/>
              </a:rPr>
              <a:t>@</a:t>
            </a:r>
            <a:r>
              <a:rPr lang="en-GB" err="1">
                <a:latin typeface="Aptos" panose="020B0004020202020204"/>
              </a:rPr>
              <a:t>ipcpartners.bsky.social</a:t>
            </a:r>
            <a:endParaRPr lang="en-GB">
              <a:latin typeface="Aptos" panose="020B0004020202020204"/>
            </a:endParaRPr>
          </a:p>
        </p:txBody>
      </p:sp>
      <p:pic>
        <p:nvPicPr>
          <p:cNvPr id="13" name="Picture 2" descr="Bluesky - Wikipedia">
            <a:extLst>
              <a:ext uri="{FF2B5EF4-FFF2-40B4-BE49-F238E27FC236}">
                <a16:creationId xmlns:a16="http://schemas.microsoft.com/office/drawing/2014/main" id="{DA7FB14E-0B18-417A-A16C-07942328F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288" y="4518457"/>
            <a:ext cx="422274" cy="37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05E639-8E6D-9233-84D5-181F719E4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980" y="4464050"/>
            <a:ext cx="484981" cy="4937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0D7F88-FE24-672A-A1BC-F82A35ED8F87}"/>
              </a:ext>
            </a:extLst>
          </p:cNvPr>
          <p:cNvSpPr txBox="1"/>
          <p:nvPr/>
        </p:nvSpPr>
        <p:spPr>
          <a:xfrm>
            <a:off x="3738563" y="4564062"/>
            <a:ext cx="4572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latin typeface="Aptos"/>
              </a:rPr>
              <a:t>@ipcpartners</a:t>
            </a:r>
            <a:endParaRPr lang="en-US" sz="1350"/>
          </a:p>
          <a:p>
            <a:pPr algn="ctr"/>
            <a:endParaRPr lang="en-US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596FCC-4CB2-4FD7-78BF-6B41117559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8768" r="17778"/>
          <a:stretch>
            <a:fillRect/>
          </a:stretch>
        </p:blipFill>
        <p:spPr>
          <a:xfrm>
            <a:off x="-1721" y="3507854"/>
            <a:ext cx="9145721" cy="16963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22B609-E1B2-05BE-C019-F4AF83CE041A}"/>
              </a:ext>
            </a:extLst>
          </p:cNvPr>
          <p:cNvSpPr txBox="1"/>
          <p:nvPr/>
        </p:nvSpPr>
        <p:spPr>
          <a:xfrm>
            <a:off x="204448" y="101145"/>
            <a:ext cx="8472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125"/>
              </a:spcAft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Hantavirus: epidemiology, situation overview, and IPC implications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A0AB3B-0D47-77BE-EA3B-114823162876}"/>
              </a:ext>
            </a:extLst>
          </p:cNvPr>
          <p:cNvSpPr txBox="1"/>
          <p:nvPr/>
        </p:nvSpPr>
        <p:spPr>
          <a:xfrm>
            <a:off x="2151595" y="3035736"/>
            <a:ext cx="45777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FIBMS</a:t>
            </a:r>
          </a:p>
        </p:txBody>
      </p:sp>
      <p:pic>
        <p:nvPicPr>
          <p:cNvPr id="1026" name="Picture 2" descr="Deciphering Hantavirus' structure">
            <a:extLst>
              <a:ext uri="{FF2B5EF4-FFF2-40B4-BE49-F238E27FC236}">
                <a16:creationId xmlns:a16="http://schemas.microsoft.com/office/drawing/2014/main" id="{6EA549BE-122B-B74F-A9CA-D40362A20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24" y="1038055"/>
            <a:ext cx="4364621" cy="19484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99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6ACAF-074C-38F7-F73D-3DD5CB571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01AAB-1F40-E49F-0759-BAD59CEB6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88" y="1229039"/>
            <a:ext cx="7886700" cy="3263504"/>
          </a:xfrm>
        </p:spPr>
        <p:txBody>
          <a:bodyPr vert="horz" lIns="68580" tIns="34290" rIns="68580" bIns="34290" rtlCol="0" anchor="t">
            <a:normAutofit/>
          </a:bodyPr>
          <a:lstStyle/>
          <a:p>
            <a:pPr marL="0" indent="0">
              <a:buNone/>
            </a:pPr>
            <a:r>
              <a:rPr lang="en-GB" sz="2000" b="1" dirty="0"/>
              <a:t>Aims</a:t>
            </a:r>
            <a:r>
              <a:rPr lang="en-GB" sz="2000" dirty="0"/>
              <a:t> </a:t>
            </a:r>
            <a:endParaRPr lang="en-US" sz="2000" dirty="0"/>
          </a:p>
          <a:p>
            <a:r>
              <a:rPr lang="en-GB" sz="2000" dirty="0"/>
              <a:t>To provide an expert overview of a relevant topic </a:t>
            </a:r>
          </a:p>
          <a:p>
            <a:r>
              <a:rPr lang="en-GB" sz="2000" dirty="0"/>
              <a:t>To generate discussion </a:t>
            </a:r>
          </a:p>
          <a:p>
            <a:r>
              <a:rPr lang="en-GB" sz="2000" dirty="0"/>
              <a:t>To provide opportunities for CPD</a:t>
            </a:r>
          </a:p>
          <a:p>
            <a:r>
              <a:rPr lang="en-GB" sz="2000" dirty="0"/>
              <a:t>To exercise critical thinking skills</a:t>
            </a:r>
          </a:p>
          <a:p>
            <a:r>
              <a:rPr lang="en-GB" sz="2000" dirty="0"/>
              <a:t>To build confidence for independent research &amp; study</a:t>
            </a:r>
          </a:p>
          <a:p>
            <a:r>
              <a:rPr lang="en-GB" sz="2000" dirty="0"/>
              <a:t>To foster a network of enthusiasts</a:t>
            </a:r>
          </a:p>
          <a:p>
            <a:r>
              <a:rPr lang="en-GB" sz="2000" dirty="0"/>
              <a:t>To have a bit of fun!  </a:t>
            </a:r>
          </a:p>
          <a:p>
            <a:endParaRPr lang="en-GB" sz="2000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01BA95CA-223A-4202-8C6A-EF542A124B15}"/>
              </a:ext>
            </a:extLst>
          </p:cNvPr>
          <p:cNvSpPr txBox="1">
            <a:spLocks/>
          </p:cNvSpPr>
          <p:nvPr/>
        </p:nvSpPr>
        <p:spPr>
          <a:xfrm>
            <a:off x="182233" y="4427283"/>
            <a:ext cx="6622541" cy="1139249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100" dirty="0"/>
              <a:t>Insight Webinars are recorded and made available online after the event.</a:t>
            </a:r>
            <a:endParaRPr lang="en-US" sz="2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021A68-CFF9-D5D1-8B8C-236CBB33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516" y="4379237"/>
            <a:ext cx="1842132" cy="624510"/>
          </a:xfrm>
          <a:prstGeom prst="rect">
            <a:avLst/>
          </a:prstGeom>
        </p:spPr>
      </p:pic>
      <p:pic>
        <p:nvPicPr>
          <p:cNvPr id="10" name="Picture 9" descr="ipc_qr.png">
            <a:extLst>
              <a:ext uri="{FF2B5EF4-FFF2-40B4-BE49-F238E27FC236}">
                <a16:creationId xmlns:a16="http://schemas.microsoft.com/office/drawing/2014/main" id="{005619DF-0154-3B2C-8D6B-695192844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385" y="-106688"/>
            <a:ext cx="2359479" cy="2359479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3276EF5E-AB81-4509-14F0-3B9603B95EBB}"/>
              </a:ext>
            </a:extLst>
          </p:cNvPr>
          <p:cNvSpPr txBox="1">
            <a:spLocks/>
          </p:cNvSpPr>
          <p:nvPr/>
        </p:nvSpPr>
        <p:spPr>
          <a:xfrm>
            <a:off x="6986711" y="1995170"/>
            <a:ext cx="2018534" cy="504254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500" dirty="0">
                <a:hlinkClick r:id="rId4"/>
              </a:rPr>
              <a:t>https://ipcpartners.org/learn-with-us/</a:t>
            </a:r>
            <a:r>
              <a:rPr lang="en-GB" sz="1500" dirty="0"/>
              <a:t> </a:t>
            </a:r>
            <a:endParaRPr lang="en-US" sz="1800" dirty="0"/>
          </a:p>
          <a:p>
            <a:pPr algn="l"/>
            <a:endParaRPr lang="en-GB" sz="1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0986CF-2EB0-7C3E-53A6-8BFB2D63A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4420" y="3598862"/>
            <a:ext cx="1482725" cy="7239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888F9E-7500-2474-A820-EEDCF2ED3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08" y="287840"/>
            <a:ext cx="7886700" cy="994172"/>
          </a:xfrm>
        </p:spPr>
        <p:txBody>
          <a:bodyPr/>
          <a:lstStyle/>
          <a:p>
            <a:pPr algn="l"/>
            <a:r>
              <a:rPr lang="en-GB" dirty="0"/>
              <a:t>Insight Webinars: intro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27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187F7-C13D-C1F6-8A44-6E17E4E0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Disclaimers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D7C66-352F-0648-4D68-D56C89162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is my personal view – I am not representing the views of any affiliated organisations</a:t>
            </a:r>
          </a:p>
          <a:p>
            <a:r>
              <a:rPr lang="en-GB" dirty="0"/>
              <a:t>This is a fast-moving situation (what is true today may well be out of date tomorrow)</a:t>
            </a:r>
          </a:p>
          <a:p>
            <a:r>
              <a:rPr lang="en-GB" dirty="0"/>
              <a:t>I am an IPC generalist and not a specific hantavirus expert</a:t>
            </a:r>
          </a:p>
          <a:p>
            <a:r>
              <a:rPr lang="en-GB" dirty="0"/>
              <a:t>This presentation takes a UK-centric view – principles will be applicable elsewhere</a:t>
            </a:r>
          </a:p>
        </p:txBody>
      </p:sp>
    </p:spTree>
    <p:extLst>
      <p:ext uri="{BB962C8B-B14F-4D97-AF65-F5344CB8AC3E}">
        <p14:creationId xmlns:p14="http://schemas.microsoft.com/office/powerpoint/2010/main" val="130385037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5C73CA-C98A-0B79-5618-C052C6D12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755663"/>
            <a:ext cx="5338936" cy="3634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dirty="0"/>
              <a:t>Mora-Rillo et al. Clin </a:t>
            </a:r>
            <a:r>
              <a:rPr lang="en-GB" sz="1600" dirty="0" err="1"/>
              <a:t>Microbiol</a:t>
            </a:r>
            <a:r>
              <a:rPr lang="en-GB" sz="1600" dirty="0"/>
              <a:t> Infect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C5E169-84D8-F836-8FD2-4C21DEE74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1470"/>
            <a:ext cx="6768752" cy="451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1728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767008-4DF4-E942-4811-FFA3A390C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755663"/>
            <a:ext cx="5338936" cy="363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WHO, 1130 15/05/2026</a:t>
            </a:r>
          </a:p>
        </p:txBody>
      </p:sp>
      <p:pic>
        <p:nvPicPr>
          <p:cNvPr id="1026" name="Picture 2" descr="Hantavirus outbreak Epi curve">
            <a:extLst>
              <a:ext uri="{FF2B5EF4-FFF2-40B4-BE49-F238E27FC236}">
                <a16:creationId xmlns:a16="http://schemas.microsoft.com/office/drawing/2014/main" id="{11C0FF0F-1AD1-7BBD-C6EB-F8B715123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04" y="120343"/>
            <a:ext cx="8213792" cy="47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C688CA-02DD-AA81-75D7-3D1BEF44870E}"/>
              </a:ext>
            </a:extLst>
          </p:cNvPr>
          <p:cNvSpPr txBox="1"/>
          <p:nvPr/>
        </p:nvSpPr>
        <p:spPr>
          <a:xfrm>
            <a:off x="465104" y="0"/>
            <a:ext cx="8280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i="0" dirty="0">
                <a:solidFill>
                  <a:srgbClr val="3C424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Epidemiological curve of Andes hantavirus cases (n = 11) reported to WHO as of 13 May 2026, 17:00. 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34566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9FCFE-F3AC-8CDC-4ABC-B5BE3E130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 on Hantavirus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6DA7F-145B-0206-82FD-86E8A3639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Hantaviruses are from the </a:t>
            </a:r>
            <a:r>
              <a:rPr lang="en-GB" dirty="0" err="1"/>
              <a:t>Bunyaviridae</a:t>
            </a:r>
            <a:r>
              <a:rPr lang="en-GB" dirty="0"/>
              <a:t> family</a:t>
            </a:r>
          </a:p>
          <a:p>
            <a:r>
              <a:rPr lang="en-GB" dirty="0"/>
              <a:t>Enveloped RNA virus with segmented genome</a:t>
            </a:r>
          </a:p>
          <a:p>
            <a:r>
              <a:rPr lang="en-GB" dirty="0"/>
              <a:t>Transmitted primarily from rodent reservoirs</a:t>
            </a:r>
          </a:p>
          <a:p>
            <a:r>
              <a:rPr lang="en-GB" dirty="0"/>
              <a:t>Two main clinical syndromes:</a:t>
            </a:r>
          </a:p>
          <a:p>
            <a:pPr lvl="1"/>
            <a:r>
              <a:rPr lang="en-GB" dirty="0"/>
              <a:t>Haemorrhagic fever with renal syndrome (HFRS) – Europe/Asia</a:t>
            </a:r>
          </a:p>
          <a:p>
            <a:pPr lvl="1"/>
            <a:r>
              <a:rPr lang="en-GB" dirty="0"/>
              <a:t>Hantavirus cardiopulmonary syndrome (HCPS) – Americas</a:t>
            </a:r>
          </a:p>
          <a:p>
            <a:r>
              <a:rPr lang="en-GB" dirty="0"/>
              <a:t>Key reservoirs:</a:t>
            </a:r>
          </a:p>
          <a:p>
            <a:pPr lvl="1"/>
            <a:r>
              <a:rPr lang="en-GB" dirty="0"/>
              <a:t>Deer mice (Sin Nombre virus)</a:t>
            </a:r>
          </a:p>
          <a:p>
            <a:pPr lvl="1"/>
            <a:r>
              <a:rPr lang="en-GB" dirty="0"/>
              <a:t>Bank voles (</a:t>
            </a:r>
            <a:r>
              <a:rPr lang="en-GB" dirty="0" err="1"/>
              <a:t>Puumala</a:t>
            </a:r>
            <a:r>
              <a:rPr lang="en-GB" dirty="0"/>
              <a:t> virus)</a:t>
            </a:r>
          </a:p>
          <a:p>
            <a:pPr lvl="1"/>
            <a:r>
              <a:rPr lang="en-GB" dirty="0"/>
              <a:t>Long-tailed pygmy rice rat (Andes virus)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DA3933-A61E-54A2-32E7-53AA2B82AB8A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Jonsson et al. Clin Microbiol Rev 2010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8259575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EB0DB-CC3D-ACBF-6B13-DEECA5593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 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F8002-698D-D10D-60C7-4ABFBB2EF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Global distribution linked to rodent ecology</a:t>
            </a:r>
          </a:p>
          <a:p>
            <a:r>
              <a:rPr lang="en-GB" dirty="0"/>
              <a:t>Incidence driven by:</a:t>
            </a:r>
          </a:p>
          <a:p>
            <a:pPr lvl="1"/>
            <a:r>
              <a:rPr lang="en-GB" dirty="0"/>
              <a:t>Climate variation</a:t>
            </a:r>
          </a:p>
          <a:p>
            <a:pPr lvl="1"/>
            <a:r>
              <a:rPr lang="en-GB" dirty="0"/>
              <a:t>Rodent population dynamics</a:t>
            </a:r>
          </a:p>
          <a:p>
            <a:pPr lvl="1"/>
            <a:r>
              <a:rPr lang="en-GB" dirty="0"/>
              <a:t>Human exposure to rural environments</a:t>
            </a:r>
          </a:p>
          <a:p>
            <a:r>
              <a:rPr lang="en-GB" dirty="0"/>
              <a:t>Regional patterns:</a:t>
            </a:r>
          </a:p>
          <a:p>
            <a:pPr lvl="1"/>
            <a:r>
              <a:rPr lang="en-GB" dirty="0"/>
              <a:t>Europe: </a:t>
            </a:r>
            <a:r>
              <a:rPr lang="en-GB" dirty="0" err="1"/>
              <a:t>Puumala</a:t>
            </a:r>
            <a:r>
              <a:rPr lang="en-GB" dirty="0"/>
              <a:t> virus (milder HFRS)</a:t>
            </a:r>
          </a:p>
          <a:p>
            <a:pPr lvl="1"/>
            <a:r>
              <a:rPr lang="en-GB" dirty="0"/>
              <a:t>Asia: </a:t>
            </a:r>
            <a:r>
              <a:rPr lang="en-GB" dirty="0" err="1"/>
              <a:t>Hantaan</a:t>
            </a:r>
            <a:r>
              <a:rPr lang="en-GB" dirty="0"/>
              <a:t>/</a:t>
            </a:r>
            <a:r>
              <a:rPr lang="en-GB" dirty="0" err="1"/>
              <a:t>Dobrava</a:t>
            </a:r>
            <a:r>
              <a:rPr lang="en-GB" dirty="0"/>
              <a:t> (more severe HFRS)</a:t>
            </a:r>
          </a:p>
          <a:p>
            <a:pPr lvl="1"/>
            <a:r>
              <a:rPr lang="en-GB" dirty="0"/>
              <a:t>Americas: HCPS (higher mortality)</a:t>
            </a:r>
          </a:p>
          <a:p>
            <a:pPr lvl="1"/>
            <a:r>
              <a:rPr lang="en-GB" dirty="0"/>
              <a:t>UK: Seoul hantavirus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58A14BB-D60E-4D32-8710-FC05F7C500F0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Vaheri et al. Lancet Infect Dis 2013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55720255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D4009-5AB8-E80F-7CC4-CB0B8CFC9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 epidemiology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ACCF5C-17EF-D280-44DD-B86C6F63F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4" y="123478"/>
            <a:ext cx="9107171" cy="459169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068BBF5-CD8E-D4BB-0989-A1D43971C129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Jiang et al. Virologica Sinica 2017.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26368834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D86E9-8B37-BCF1-E197-1C6330F40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2949F-83F8-F508-C1BC-AE48184CC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3607049"/>
          </a:xfrm>
        </p:spPr>
        <p:txBody>
          <a:bodyPr>
            <a:normAutofit fontScale="92500" lnSpcReduction="10000"/>
          </a:bodyPr>
          <a:lstStyle/>
          <a:p>
            <a:r>
              <a:rPr lang="en-GB" sz="1900" b="1" dirty="0"/>
              <a:t>Phases:</a:t>
            </a:r>
            <a:endParaRPr lang="en-GB" sz="1900" dirty="0"/>
          </a:p>
          <a:p>
            <a:pPr lvl="1"/>
            <a:r>
              <a:rPr lang="en-GB" sz="1900" dirty="0"/>
              <a:t>Febrile phase (non-specific febrile illness with fever, chills and myalgia, and sometimes gastrointestinal symptoms, 3-5 days).</a:t>
            </a:r>
          </a:p>
          <a:p>
            <a:pPr lvl="1"/>
            <a:r>
              <a:rPr lang="en-GB" sz="1900" dirty="0"/>
              <a:t>Cardiopulmonary (HCPS) OR renal (HFRS)</a:t>
            </a:r>
          </a:p>
          <a:p>
            <a:pPr lvl="1"/>
            <a:r>
              <a:rPr lang="en-GB" sz="1900" dirty="0"/>
              <a:t>Shock (severe cases)</a:t>
            </a:r>
          </a:p>
          <a:p>
            <a:r>
              <a:rPr lang="en-GB" sz="1900" b="1" dirty="0"/>
              <a:t>Severe disease:</a:t>
            </a:r>
            <a:endParaRPr lang="en-GB" sz="1900" dirty="0"/>
          </a:p>
          <a:p>
            <a:pPr lvl="1"/>
            <a:r>
              <a:rPr lang="en-GB" sz="1900" dirty="0"/>
              <a:t>Respiratory failure, acute respiratory distress syndrome (ARDS), acute pulmonary oedema, shock, coagulopathy and haemorrhage, and cardiac arrhythmias; neurological involvement rare but reported</a:t>
            </a:r>
          </a:p>
          <a:p>
            <a:r>
              <a:rPr lang="en-GB" sz="2100" b="1" dirty="0"/>
              <a:t>Mortality:</a:t>
            </a:r>
            <a:endParaRPr lang="en-GB" sz="2100" dirty="0"/>
          </a:p>
          <a:p>
            <a:pPr lvl="1"/>
            <a:r>
              <a:rPr lang="en-GB" sz="1900" dirty="0"/>
              <a:t>HFRS: ~1–15% </a:t>
            </a:r>
          </a:p>
          <a:p>
            <a:pPr lvl="1"/>
            <a:r>
              <a:rPr lang="en-GB" sz="1900" dirty="0"/>
              <a:t>HCPS: up to </a:t>
            </a:r>
            <a:r>
              <a:rPr lang="en-GB" sz="1900" b="1" dirty="0"/>
              <a:t>30–40%</a:t>
            </a:r>
            <a:endParaRPr lang="en-GB" sz="1900" dirty="0"/>
          </a:p>
          <a:p>
            <a:endParaRPr lang="en-GB" sz="1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FFE0F6-E9EF-1FFA-3F12-B0A884833D71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Afzal et al. Frontiers Microbiol 2023.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7697116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B84FA-CAE1-AE5B-C835-E9C828DA0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Andes virus (ANDV) vs. other hantaviruses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BDF8FF9-55CE-90EC-1A42-83C36B689564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 </a:t>
            </a:r>
            <a:r>
              <a:rPr lang="da-DK" sz="1600" dirty="0"/>
              <a:t>Martinez-Valdebenito et al. N Engl J Med 2020</a:t>
            </a:r>
            <a:endParaRPr lang="en-GB" sz="1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71FFF2F-1A44-21D7-EBEC-AA754CD2F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543624"/>
              </p:ext>
            </p:extLst>
          </p:nvPr>
        </p:nvGraphicFramePr>
        <p:xfrm>
          <a:off x="457200" y="1275606"/>
          <a:ext cx="8229600" cy="2576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1230074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0330989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8316763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Andes virus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hantaviruses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12598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Geography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America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89249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Syndrome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HCPS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HFRS or HCPS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40815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Person-to-person transmission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 (limited evidence)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77147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 fatality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 to ~35%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26292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Reservoir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Rodents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Rodents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29074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 concern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Higher</a:t>
                      </a:r>
                      <a:endParaRPr lang="en-GB" sz="2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</a:t>
                      </a:r>
                      <a:endParaRPr lang="en-GB" sz="2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58676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3740437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EC572-5DDA-49EC-FC4A-2FEA46E9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Incubation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AE1A3-85F2-3F95-60C1-D4BC816F0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sz="2800" dirty="0"/>
              <a:t>Typically: 4-40 days</a:t>
            </a:r>
          </a:p>
          <a:p>
            <a:pPr lvl="0"/>
            <a:r>
              <a:rPr lang="en-GB" sz="2800" dirty="0"/>
              <a:t>Median incubation: 18 days following exposure</a:t>
            </a:r>
          </a:p>
          <a:p>
            <a:pPr lvl="0"/>
            <a:r>
              <a:rPr lang="en-GB" sz="2800" dirty="0"/>
              <a:t>Variability reflects: </a:t>
            </a:r>
          </a:p>
          <a:p>
            <a:pPr lvl="1"/>
            <a:r>
              <a:rPr lang="en-GB" sz="2400" dirty="0"/>
              <a:t>Viral strain</a:t>
            </a:r>
          </a:p>
          <a:p>
            <a:pPr lvl="1"/>
            <a:r>
              <a:rPr lang="en-GB" sz="2400" dirty="0"/>
              <a:t>Exposure dose</a:t>
            </a:r>
          </a:p>
          <a:p>
            <a:pPr lvl="1"/>
            <a:r>
              <a:rPr lang="en-GB" sz="2400" dirty="0"/>
              <a:t>Host factors</a:t>
            </a:r>
          </a:p>
          <a:p>
            <a:r>
              <a:rPr lang="en-GB" sz="2800" dirty="0"/>
              <a:t>Limited epidemiological data!</a:t>
            </a:r>
          </a:p>
          <a:p>
            <a:r>
              <a:rPr lang="en-GB" sz="2800" b="1" dirty="0"/>
              <a:t>Implication: Long monitoring period required for contacts</a:t>
            </a:r>
            <a:endParaRPr lang="en-GB" sz="2800" dirty="0"/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439AF68-2864-47CE-CE83-57800C1C2E27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 </a:t>
            </a:r>
            <a:r>
              <a:rPr lang="da-DK" sz="1600" dirty="0"/>
              <a:t>Vial et al. Emerg Infect Dis 2006; NHS 2026.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1467392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EF2CB-387E-B0D4-E932-965B08D9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5FAAD-15D2-7ED0-D187-E8154B090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Period of infectiousness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D25F4-BCE3-3BEE-21B5-BEA4BC88B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86800" cy="339447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GB" sz="2800" dirty="0"/>
              <a:t>For most hantaviruses: </a:t>
            </a:r>
          </a:p>
          <a:p>
            <a:pPr lvl="1"/>
            <a:r>
              <a:rPr lang="en-GB" sz="2400" dirty="0"/>
              <a:t>No human-to-human transmission = not infectious</a:t>
            </a:r>
          </a:p>
          <a:p>
            <a:pPr lvl="0"/>
            <a:r>
              <a:rPr lang="en-GB" sz="2800" dirty="0"/>
              <a:t>Andes virus: </a:t>
            </a:r>
          </a:p>
          <a:p>
            <a:pPr lvl="1"/>
            <a:r>
              <a:rPr lang="en-GB" sz="2400" dirty="0"/>
              <a:t>Transmission reported during prodromal/early symptomatic phase</a:t>
            </a:r>
          </a:p>
          <a:p>
            <a:pPr lvl="1"/>
            <a:r>
              <a:rPr lang="en-GB" sz="2400" dirty="0"/>
              <a:t>Pre-symptomatic transmission not reported (but possible)</a:t>
            </a:r>
          </a:p>
          <a:p>
            <a:pPr lvl="1"/>
            <a:r>
              <a:rPr lang="en-GB" sz="2400" dirty="0"/>
              <a:t>Duration of infectiveness unknown</a:t>
            </a:r>
          </a:p>
          <a:p>
            <a:pPr lvl="0"/>
            <a:r>
              <a:rPr lang="en-GB" sz="2800" dirty="0"/>
              <a:t>Limited evidence base from outbreaks</a:t>
            </a:r>
          </a:p>
          <a:p>
            <a:pPr lvl="0"/>
            <a:r>
              <a:rPr lang="en-GB" sz="2800" b="1" dirty="0"/>
              <a:t>Implication: Early isolation recommended for suspected cases with early non-specific symptoms</a:t>
            </a: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0B90DD-E94F-06BE-F363-8FFC9C59FCFC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GB" sz="1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0D5859D-335B-6782-C336-BFEF04947AFD}"/>
              </a:ext>
            </a:extLst>
          </p:cNvPr>
          <p:cNvSpPr txBox="1">
            <a:spLocks/>
          </p:cNvSpPr>
          <p:nvPr/>
        </p:nvSpPr>
        <p:spPr>
          <a:xfrm>
            <a:off x="-46856" y="4803998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 </a:t>
            </a:r>
            <a:r>
              <a:rPr lang="da-DK" sz="1600" dirty="0"/>
              <a:t>Martinez-Valdebenito et al. N Engl J Med 2020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9922999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E6DC7-769D-DFF4-458E-DA30C8E4F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Routes of transmission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48496-99FD-6CCE-C728-D0EF5B210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Primary route (zoonosis):</a:t>
            </a:r>
          </a:p>
          <a:p>
            <a:pPr lvl="1"/>
            <a:r>
              <a:rPr lang="en-GB" dirty="0"/>
              <a:t>Aerosolised rodent excreta (urine, faeces, saliva)</a:t>
            </a:r>
          </a:p>
          <a:p>
            <a:r>
              <a:rPr lang="en-GB" dirty="0"/>
              <a:t>Other possible routes:</a:t>
            </a:r>
          </a:p>
          <a:p>
            <a:pPr lvl="1"/>
            <a:r>
              <a:rPr lang="en-GB" dirty="0"/>
              <a:t>Direct contact with rodents</a:t>
            </a:r>
          </a:p>
          <a:p>
            <a:pPr lvl="1"/>
            <a:r>
              <a:rPr lang="en-GB" dirty="0"/>
              <a:t>Contaminated surfaces</a:t>
            </a:r>
          </a:p>
          <a:p>
            <a:r>
              <a:rPr lang="en-GB" dirty="0"/>
              <a:t>Andes virus:</a:t>
            </a:r>
          </a:p>
          <a:p>
            <a:pPr lvl="1"/>
            <a:r>
              <a:rPr lang="en-GB" dirty="0"/>
              <a:t>Prolonged close-contact transmission reported</a:t>
            </a:r>
          </a:p>
          <a:p>
            <a:pPr lvl="1"/>
            <a:r>
              <a:rPr lang="en-GB" dirty="0"/>
              <a:t>Likely via respiratory secretions</a:t>
            </a: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0EFF84A-C32D-4404-E2E8-B3677D43CD64}"/>
              </a:ext>
            </a:extLst>
          </p:cNvPr>
          <p:cNvSpPr txBox="1">
            <a:spLocks/>
          </p:cNvSpPr>
          <p:nvPr/>
        </p:nvSpPr>
        <p:spPr>
          <a:xfrm>
            <a:off x="-46856" y="4803998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 </a:t>
            </a:r>
            <a:r>
              <a:rPr lang="da-DK" sz="1600" dirty="0"/>
              <a:t>Martinez-Valdebenito et al. N Engl J Med 2020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8535299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2132-98D1-F8BE-C0FF-49113849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5700"/>
            <a:ext cx="8229600" cy="857250"/>
          </a:xfrm>
        </p:spPr>
        <p:txBody>
          <a:bodyPr>
            <a:normAutofit/>
          </a:bodyPr>
          <a:lstStyle/>
          <a:p>
            <a:r>
              <a:rPr lang="en-GB" sz="2400" dirty="0"/>
              <a:t>Evidence for human-to-human spread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59D980-AA55-0134-984E-C08D7C8255B2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 </a:t>
            </a:r>
            <a:r>
              <a:rPr lang="da-DK" sz="1600" dirty="0"/>
              <a:t>Martinez-Valdebenito et al. N Engl J Med 2020</a:t>
            </a:r>
            <a:endParaRPr lang="en-GB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3978B6-A1EA-050F-37A1-1D2EB779AF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51927"/>
            <a:ext cx="4259224" cy="339447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AF58E-75E5-41B1-E464-AA27F0D75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992" y="627534"/>
            <a:ext cx="4464496" cy="3672408"/>
          </a:xfrm>
        </p:spPr>
        <p:txBody>
          <a:bodyPr>
            <a:normAutofit lnSpcReduction="10000"/>
          </a:bodyPr>
          <a:lstStyle/>
          <a:p>
            <a:pPr lvl="0"/>
            <a:r>
              <a:rPr lang="en-GB" sz="1600" dirty="0"/>
              <a:t>2018–2019 outbreak in Argentina: 34 cases, 11 deaths following a single zoonotic spillover </a:t>
            </a:r>
          </a:p>
          <a:p>
            <a:pPr lvl="0"/>
            <a:r>
              <a:rPr lang="en-GB" sz="1600" dirty="0"/>
              <a:t>Sustained person-to-person transmission (4 generations) – unusual for hantaviruses </a:t>
            </a:r>
          </a:p>
          <a:p>
            <a:pPr lvl="0"/>
            <a:r>
              <a:rPr lang="en-GB" sz="1600" dirty="0"/>
              <a:t>Transmission driven by 3 “super-spreaders” at crowded social events</a:t>
            </a:r>
          </a:p>
          <a:p>
            <a:pPr lvl="0"/>
            <a:r>
              <a:rPr lang="en-GB" sz="1600" dirty="0"/>
              <a:t>Higher transmission risk linked to high viral load and liver injury, not viral mutation</a:t>
            </a:r>
          </a:p>
          <a:p>
            <a:pPr lvl="0"/>
            <a:r>
              <a:rPr lang="en-GB" sz="1600" dirty="0"/>
              <a:t>Reproductive number (R) reduced from ~2.1 to &lt;1 after isolation and quarantine measures</a:t>
            </a:r>
          </a:p>
          <a:p>
            <a:pPr lvl="0"/>
            <a:r>
              <a:rPr lang="en-GB" sz="1600" dirty="0"/>
              <a:t>Findings highlight importance of close contact, social context, and early control measures in ANDV spread</a:t>
            </a:r>
          </a:p>
        </p:txBody>
      </p:sp>
    </p:spTree>
    <p:extLst>
      <p:ext uri="{BB962C8B-B14F-4D97-AF65-F5344CB8AC3E}">
        <p14:creationId xmlns:p14="http://schemas.microsoft.com/office/powerpoint/2010/main" val="68257455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igure 1">
            <a:extLst>
              <a:ext uri="{FF2B5EF4-FFF2-40B4-BE49-F238E27FC236}">
                <a16:creationId xmlns:a16="http://schemas.microsoft.com/office/drawing/2014/main" id="{60DF6AF6-B598-C9D9-E0CD-04F36148F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7534"/>
            <a:ext cx="4107759" cy="372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4A7007-AD7B-BE28-1A84-074D0DDEB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5700"/>
            <a:ext cx="8229600" cy="857250"/>
          </a:xfrm>
        </p:spPr>
        <p:txBody>
          <a:bodyPr>
            <a:normAutofit/>
          </a:bodyPr>
          <a:lstStyle/>
          <a:p>
            <a:r>
              <a:rPr lang="en-GB" sz="2400" dirty="0"/>
              <a:t>Evidence for human-to-human spread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6D63EF-E619-0F22-06A6-81B74FD38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992" y="699542"/>
            <a:ext cx="4464496" cy="367240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sz="1800" dirty="0"/>
              <a:t>Andes hantavirus transmission (Chile, 2011)</a:t>
            </a:r>
          </a:p>
          <a:p>
            <a:pPr lvl="0"/>
            <a:r>
              <a:rPr lang="en-GB" sz="1800" dirty="0"/>
              <a:t>Cluster of 5 cases identified; 1 index case (rodent exposure) and 4 secondary cases</a:t>
            </a:r>
          </a:p>
          <a:p>
            <a:pPr lvl="0"/>
            <a:r>
              <a:rPr lang="en-GB" sz="1800" dirty="0"/>
              <a:t>Strong epidemiological + genomic evidence of person-to-person transmission</a:t>
            </a:r>
          </a:p>
          <a:p>
            <a:pPr lvl="0"/>
            <a:r>
              <a:rPr lang="en-GB" sz="1800" dirty="0"/>
              <a:t>Secondary cases included 2 household contacts and 2 healthcare workers (nosocomial transmission). </a:t>
            </a:r>
          </a:p>
          <a:p>
            <a:pPr lvl="0"/>
            <a:r>
              <a:rPr lang="en-GB" sz="1800" dirty="0"/>
              <a:t>Transmission linked to close contact during febrile prodrome (e.g. caregiving, handling bedding, kissing)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264E97-A0AB-AF6A-8764-47301A900072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1600" dirty="0"/>
              <a:t> </a:t>
            </a:r>
            <a:r>
              <a:rPr lang="da-DK" sz="1600" dirty="0"/>
              <a:t>Martinez-Valdebenito et al. Emerg Infect Dis 2014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99950300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ED1D2-F943-ECD1-F536-AA5979D1E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Comparing transmissibility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40F50D-714C-CA5C-BE3C-2068B6471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343018"/>
              </p:ext>
            </p:extLst>
          </p:nvPr>
        </p:nvGraphicFramePr>
        <p:xfrm>
          <a:off x="2051720" y="1275606"/>
          <a:ext cx="5040560" cy="288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1113313436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22113768"/>
                    </a:ext>
                  </a:extLst>
                </a:gridCol>
              </a:tblGrid>
              <a:tr h="363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Pathogen</a:t>
                      </a:r>
                      <a:endParaRPr lang="en-GB" sz="1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6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600" kern="100" baseline="-250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94143371"/>
                  </a:ext>
                </a:extLst>
              </a:tr>
              <a:tr h="363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Measles</a:t>
                      </a:r>
                      <a:endParaRPr lang="en-GB" sz="1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12–18</a:t>
                      </a:r>
                      <a:endParaRPr lang="en-GB" sz="1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49452988"/>
                  </a:ext>
                </a:extLst>
              </a:tr>
              <a:tr h="363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VZV</a:t>
                      </a:r>
                      <a:endParaRPr lang="en-GB" sz="1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8–10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00865712"/>
                  </a:ext>
                </a:extLst>
              </a:tr>
              <a:tr h="363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SARS-CoV-2</a:t>
                      </a:r>
                      <a:endParaRPr lang="en-GB" sz="1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2–8+</a:t>
                      </a:r>
                      <a:endParaRPr lang="en-GB" sz="16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19205440"/>
                  </a:ext>
                </a:extLst>
              </a:tr>
              <a:tr h="363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Pandemic influenza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~2.5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43599403"/>
                  </a:ext>
                </a:extLst>
              </a:tr>
              <a:tr h="363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Andes hantavirus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~2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92243083"/>
                  </a:ext>
                </a:extLst>
              </a:tr>
              <a:tr h="363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Seasonal influenza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1–2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59229765"/>
                  </a:ext>
                </a:extLst>
              </a:tr>
              <a:tr h="3350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hantaviruses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~0 (non-transmissible)</a:t>
                      </a:r>
                      <a:endParaRPr lang="en-GB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987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7047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630D0C-0F4C-501B-6213-AEB0A500BE47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600" dirty="0"/>
              <a:t>Nilsson-Payant et al. J Hosp Infect 2025 </a:t>
            </a:r>
            <a:endParaRPr lang="en-GB" sz="1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A6AE33-91DA-CE12-2577-45628A85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992" y="771550"/>
            <a:ext cx="4464496" cy="3672408"/>
          </a:xfrm>
        </p:spPr>
        <p:txBody>
          <a:bodyPr>
            <a:normAutofit fontScale="92500"/>
          </a:bodyPr>
          <a:lstStyle/>
          <a:p>
            <a:pPr lvl="0"/>
            <a:r>
              <a:rPr lang="en-GB" sz="1800" dirty="0"/>
              <a:t>ANDV shows limited environmental stability, but can remain viable on stainless steel for up to 5 days (half-life ~24h).</a:t>
            </a:r>
          </a:p>
          <a:p>
            <a:pPr lvl="0"/>
            <a:r>
              <a:rPr lang="en-GB" sz="1800" dirty="0"/>
              <a:t>Alcohol-based hand rubs rapidly inactivate ANDV within 30 seconds, even at reduced concentrations.</a:t>
            </a:r>
          </a:p>
          <a:p>
            <a:pPr lvl="0"/>
            <a:r>
              <a:rPr lang="en-GB" sz="1800" dirty="0"/>
              <a:t>All tested surface disinfectants (alcohol-, aldehyde-, and hydrogen peroxide–based) achieved complete inactivation.</a:t>
            </a:r>
          </a:p>
          <a:p>
            <a:pPr lvl="0"/>
            <a:r>
              <a:rPr lang="en-GB" sz="1800" dirty="0"/>
              <a:t>ANDV is more susceptible than some other enveloped viruses, supporting standard disinfection approaches.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7CC6AC2-5E94-A842-7248-167DE5615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5700"/>
            <a:ext cx="8229600" cy="857250"/>
          </a:xfrm>
        </p:spPr>
        <p:txBody>
          <a:bodyPr>
            <a:normAutofit/>
          </a:bodyPr>
          <a:lstStyle/>
          <a:p>
            <a:r>
              <a:rPr lang="en-GB" sz="2400" dirty="0"/>
              <a:t>Surface survival and inactivation</a:t>
            </a:r>
          </a:p>
        </p:txBody>
      </p:sp>
      <p:pic>
        <p:nvPicPr>
          <p:cNvPr id="13314" name="Picture 2" descr="Figure 2">
            <a:extLst>
              <a:ext uri="{FF2B5EF4-FFF2-40B4-BE49-F238E27FC236}">
                <a16:creationId xmlns:a16="http://schemas.microsoft.com/office/drawing/2014/main" id="{1CC92AC4-7AE8-F29B-4102-19025E70F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77" y="898178"/>
            <a:ext cx="4204770" cy="345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57906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1C87502-6CDA-F3C2-D05F-8DB1865456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1"/>
          <a:stretch>
            <a:fillRect/>
          </a:stretch>
        </p:blipFill>
        <p:spPr>
          <a:xfrm>
            <a:off x="899592" y="0"/>
            <a:ext cx="3429000" cy="4659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C050260-0569-0376-62D7-B1CFB86C3A25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600" dirty="0"/>
              <a:t>NHS 2026; AI gen summary graphic (left).</a:t>
            </a:r>
            <a:endParaRPr lang="en-GB" sz="16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C52FAE2-12F3-A98A-6E74-AFE1CC0A0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992" y="123478"/>
            <a:ext cx="4464496" cy="3672408"/>
          </a:xfrm>
        </p:spPr>
        <p:txBody>
          <a:bodyPr>
            <a:normAutofit/>
          </a:bodyPr>
          <a:lstStyle/>
          <a:p>
            <a:pPr lvl="0"/>
            <a:r>
              <a:rPr lang="en-GB" sz="2000" dirty="0"/>
              <a:t>Main guidance </a:t>
            </a:r>
          </a:p>
          <a:p>
            <a:pPr lvl="0"/>
            <a:r>
              <a:rPr lang="en-GB" sz="2000" dirty="0"/>
              <a:t>Accompanying action cards</a:t>
            </a:r>
          </a:p>
          <a:p>
            <a:pPr lvl="1"/>
            <a:r>
              <a:rPr lang="en-GB" sz="1800" dirty="0"/>
              <a:t>ED</a:t>
            </a:r>
          </a:p>
          <a:p>
            <a:pPr lvl="1"/>
            <a:r>
              <a:rPr lang="en-GB" sz="1800" dirty="0"/>
              <a:t>Inpatient</a:t>
            </a:r>
          </a:p>
          <a:p>
            <a:pPr lvl="1"/>
            <a:r>
              <a:rPr lang="en-GB" sz="1800" dirty="0"/>
              <a:t>Outpatient</a:t>
            </a:r>
          </a:p>
          <a:p>
            <a:pPr lvl="1"/>
            <a:r>
              <a:rPr lang="en-GB" sz="1800" dirty="0"/>
              <a:t>Contact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7A3F3D-E13D-6E45-5154-17D578700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483" y="2556666"/>
            <a:ext cx="3287514" cy="1842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56154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he best order to prevent risk is elimination, substitution, engineering controls, administrative controls, then PPE.">
            <a:extLst>
              <a:ext uri="{FF2B5EF4-FFF2-40B4-BE49-F238E27FC236}">
                <a16:creationId xmlns:a16="http://schemas.microsoft.com/office/drawing/2014/main" id="{C48F88D9-FA4B-9891-5681-5BDAE3239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051721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C8B13-2B62-9242-8235-7EC4891DC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definitions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1EBF06-48FD-9156-6D40-E57F8E6D8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999062"/>
              </p:ext>
            </p:extLst>
          </p:nvPr>
        </p:nvGraphicFramePr>
        <p:xfrm>
          <a:off x="251520" y="1092979"/>
          <a:ext cx="5832648" cy="3350978"/>
        </p:xfrm>
        <a:graphic>
          <a:graphicData uri="http://schemas.openxmlformats.org/drawingml/2006/table">
            <a:tbl>
              <a:tblPr/>
              <a:tblGrid>
                <a:gridCol w="1008112">
                  <a:extLst>
                    <a:ext uri="{9D8B030D-6E8A-4147-A177-3AD203B41FA5}">
                      <a16:colId xmlns:a16="http://schemas.microsoft.com/office/drawing/2014/main" val="3518007849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048255959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62083265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048288482"/>
                    </a:ext>
                  </a:extLst>
                </a:gridCol>
              </a:tblGrid>
              <a:tr h="3861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 type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criteria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Epidemiological link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 criteria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291650"/>
                  </a:ext>
                </a:extLst>
              </a:tr>
              <a:tr h="10782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Possible</a:t>
                      </a:r>
                      <a:endParaRPr lang="en-GB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Compatible symptoms (fever, fatigue, myalgia, GI ± respiratory/ARDS)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with someone who travelled on MV </a:t>
                      </a:r>
                      <a:r>
                        <a:rPr lang="en-GB" sz="12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Hondius</a:t>
                      </a: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(from 1 April 2026) within 45 days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alternative pathogen identified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727037"/>
                  </a:ext>
                </a:extLst>
              </a:tr>
              <a:tr h="883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Probable</a:t>
                      </a:r>
                      <a:endParaRPr lang="en-GB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Compatible symptoms (as above)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Either</a:t>
                      </a: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travelled on MV </a:t>
                      </a:r>
                      <a:r>
                        <a:rPr lang="en-GB" sz="12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Hondius</a:t>
                      </a: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contact with confirmed/probable case (within 45 days)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alternative pathogen identified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281689"/>
                  </a:ext>
                </a:extLst>
              </a:tr>
              <a:tr h="10034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Confirmed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required (derived)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Either</a:t>
                      </a: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travelled on MV </a:t>
                      </a:r>
                      <a:r>
                        <a:rPr lang="en-GB" sz="1200" i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Hondius</a:t>
                      </a:r>
                      <a:r>
                        <a:rPr lang="en-GB" sz="12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contact with passenger (within 45 days), </a:t>
                      </a:r>
                      <a:r>
                        <a:rPr lang="en-GB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UKOT exposure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PCR positive for hantavirus</a:t>
                      </a:r>
                    </a:p>
                  </a:txBody>
                  <a:tcPr marL="42426" marR="42426" marT="21213" marB="212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354811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6324DE3-0AF5-740E-F326-CFC2E41C064D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600" dirty="0"/>
              <a:t>NHS 2026</a:t>
            </a:r>
            <a:endParaRPr lang="en-GB" sz="16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C7086-9EC4-1E48-90F2-9CD64E9C8067}"/>
              </a:ext>
            </a:extLst>
          </p:cNvPr>
          <p:cNvSpPr txBox="1">
            <a:spLocks/>
          </p:cNvSpPr>
          <p:nvPr/>
        </p:nvSpPr>
        <p:spPr>
          <a:xfrm>
            <a:off x="179512" y="4440511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200" dirty="0"/>
              <a:t>Contact = close contact i.e. within 2 metres</a:t>
            </a:r>
            <a:endParaRPr lang="en-GB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EE6061-4583-CC97-2465-4D3BF1FF24FD}"/>
              </a:ext>
            </a:extLst>
          </p:cNvPr>
          <p:cNvSpPr txBox="1"/>
          <p:nvPr/>
        </p:nvSpPr>
        <p:spPr>
          <a:xfrm>
            <a:off x="6372200" y="1034250"/>
            <a:ext cx="23146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Asymptomatic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Surveillance samples required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3AFC3F-72C5-3D02-5606-48617A79780A}"/>
              </a:ext>
            </a:extLst>
          </p:cNvPr>
          <p:cNvSpPr txBox="1"/>
          <p:nvPr/>
        </p:nvSpPr>
        <p:spPr>
          <a:xfrm>
            <a:off x="6372200" y="1997427"/>
            <a:ext cx="2314600" cy="175432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Diagnostics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Directed by UKHSA Imported Fever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Samples sent to Rare and Important Pathogens Lab (RIPL)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Mostly Category B for sample transport (unless confirmed positive)</a:t>
            </a:r>
          </a:p>
        </p:txBody>
      </p:sp>
    </p:spTree>
    <p:extLst>
      <p:ext uri="{BB962C8B-B14F-4D97-AF65-F5344CB8AC3E}">
        <p14:creationId xmlns:p14="http://schemas.microsoft.com/office/powerpoint/2010/main" val="1558738028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23A0D-22A8-6D91-F9DA-D914ABC18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PPE – asymptomatic contact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CF73B2-ABD7-F2B3-EE1D-DE2C55CF4532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600" dirty="0"/>
              <a:t>NHS 2026</a:t>
            </a:r>
            <a:endParaRPr lang="en-GB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C96C88-ED9C-45E2-E327-FF7CCA7E78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11"/>
          <a:stretch>
            <a:fillRect/>
          </a:stretch>
        </p:blipFill>
        <p:spPr>
          <a:xfrm>
            <a:off x="1115616" y="1015149"/>
            <a:ext cx="6806850" cy="330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524993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CA12-A779-FA08-4822-F3EF36E86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EC1BF-B3BE-50CB-33CF-8067E7E64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PPE – suspected or confirmed case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DBC2ECE-4082-9DE9-701C-A437CDF147A7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600" dirty="0"/>
              <a:t>NHS 2026</a:t>
            </a:r>
            <a:endParaRPr lang="en-GB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1F41A3-C3B9-EFF0-DF60-BE98BDCC0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87574"/>
            <a:ext cx="7211431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28845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9FB07-8CD0-D25B-6E94-9A8D6785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3CC4E4-A85B-8557-423D-510ABB85A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914" y="923001"/>
            <a:ext cx="4211302" cy="214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0108A7-2A11-FC2C-62DC-330DFFC3F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PPE – suspected or confirmed case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267D0D-4CEB-595D-C9FE-1716D716E95F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600" dirty="0"/>
              <a:t>NHS 2026</a:t>
            </a:r>
            <a:endParaRPr lang="en-GB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1C5D17-ED55-2CE5-9EA1-3CA354F6D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1248202"/>
            <a:ext cx="4248472" cy="360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88363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A7027-A994-8F75-19F9-E52842676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Environmental cleaning &amp; disinfection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33E0D9-1E49-963B-953F-D462B8E7505D}"/>
              </a:ext>
            </a:extLst>
          </p:cNvPr>
          <p:cNvSpPr txBox="1">
            <a:spLocks/>
          </p:cNvSpPr>
          <p:nvPr/>
        </p:nvSpPr>
        <p:spPr>
          <a:xfrm>
            <a:off x="0" y="4755663"/>
            <a:ext cx="5338936" cy="3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a-DK" sz="1600" dirty="0"/>
              <a:t>NHS 2026</a:t>
            </a:r>
            <a:endParaRPr lang="en-GB" sz="1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716A56-7B0F-B5CD-339C-8E7BB7A4C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5510"/>
            <a:ext cx="8229600" cy="339447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GB" sz="2800" dirty="0"/>
              <a:t>ANDV is susceptible to a range of disinfectants commonly used in healthcare settings</a:t>
            </a:r>
          </a:p>
          <a:p>
            <a:pPr lvl="0"/>
            <a:r>
              <a:rPr lang="en-GB" sz="2800" dirty="0"/>
              <a:t>2x rounds of cleaning and disinfection required for suspected or confirmed cases in any care setting</a:t>
            </a:r>
          </a:p>
          <a:p>
            <a:pPr lvl="0"/>
            <a:r>
              <a:rPr lang="en-GB" sz="2800" dirty="0"/>
              <a:t>10,000 ppm available chlorine solution recommended as first line, 70% alcohol as second</a:t>
            </a:r>
          </a:p>
          <a:p>
            <a:pPr lvl="1"/>
            <a:r>
              <a:rPr lang="en-GB" sz="2600" dirty="0"/>
              <a:t>For reusable medical equipment, either 10,000 ppm available chlorine </a:t>
            </a:r>
            <a:r>
              <a:rPr lang="en-GB" sz="2600"/>
              <a:t>or 70% alcohol </a:t>
            </a:r>
            <a:endParaRPr lang="en-GB" sz="2600" dirty="0"/>
          </a:p>
          <a:p>
            <a:pPr lvl="0"/>
            <a:r>
              <a:rPr lang="en-GB" sz="2800" dirty="0"/>
              <a:t>‘Fumigation’ recommended for confirmed cases in non-HCID units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729134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39802-01A6-24DB-53BE-BC311AA28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583CB-462E-01DA-C3BE-0B7CB9844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Get your clinical pathways sorted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Early symptom recognition and </a:t>
            </a:r>
            <a:r>
              <a:rPr lang="en-GB" b="1" dirty="0"/>
              <a:t>travel history</a:t>
            </a: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Be familiar with the current case definitions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PPE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dirty="0"/>
              <a:t>Be prepared to use FFP3 for patient contacts and suspected / confirmed cases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dirty="0"/>
              <a:t>Staff briefed on local PPE decisions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Environmental cleaning &amp; disinfection – local plan required</a:t>
            </a:r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35260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53DD1-D614-7BE7-BBE1-DBCD2BF99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7E203-9213-D0A2-405F-9669CDBD3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5510"/>
            <a:ext cx="8229600" cy="339447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sz="2800" dirty="0"/>
              <a:t>Epidemiology</a:t>
            </a:r>
          </a:p>
          <a:p>
            <a:pPr lvl="1"/>
            <a:r>
              <a:rPr lang="en-GB" sz="2400" dirty="0"/>
              <a:t>Person-to-person transmission dynamics</a:t>
            </a:r>
          </a:p>
          <a:p>
            <a:pPr lvl="1"/>
            <a:r>
              <a:rPr lang="en-GB" sz="2400" dirty="0"/>
              <a:t>Period of infectiousness</a:t>
            </a:r>
          </a:p>
          <a:p>
            <a:pPr lvl="1"/>
            <a:r>
              <a:rPr lang="en-GB" sz="2400" dirty="0"/>
              <a:t>Infectivity</a:t>
            </a:r>
          </a:p>
          <a:p>
            <a:pPr lvl="1"/>
            <a:r>
              <a:rPr lang="en-GB" sz="2400" dirty="0"/>
              <a:t>Prevalence of low-grade / asymptomatic infection</a:t>
            </a:r>
          </a:p>
          <a:p>
            <a:pPr lvl="0"/>
            <a:r>
              <a:rPr lang="en-GB" sz="2800" dirty="0"/>
              <a:t>Impact of treatment (e.g. antivirals, immunotherapy)</a:t>
            </a:r>
          </a:p>
          <a:p>
            <a:pPr lvl="0"/>
            <a:r>
              <a:rPr lang="en-GB" sz="2800" dirty="0"/>
              <a:t>Vaccine development</a:t>
            </a:r>
          </a:p>
          <a:p>
            <a:pPr lvl="0"/>
            <a:r>
              <a:rPr lang="en-GB" sz="2800" dirty="0"/>
              <a:t>Effectiveness of IPC interventions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654979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68816-C83E-718A-45E2-F8A37E842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03105E8E-E48B-D07B-B68B-6940EC8ECBD1}"/>
              </a:ext>
            </a:extLst>
          </p:cNvPr>
          <p:cNvSpPr txBox="1">
            <a:spLocks/>
          </p:cNvSpPr>
          <p:nvPr/>
        </p:nvSpPr>
        <p:spPr>
          <a:xfrm>
            <a:off x="778779" y="4552462"/>
            <a:ext cx="2557384" cy="50197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800">
                <a:latin typeface="Aptos" panose="020B0004020202020204" pitchFamily="34" charset="0"/>
              </a:rPr>
              <a:t>@IPC_Partners </a:t>
            </a:r>
          </a:p>
        </p:txBody>
      </p:sp>
      <p:pic>
        <p:nvPicPr>
          <p:cNvPr id="10" name="Picture 2" descr="Twitter X Logo PNG With Transparent Background">
            <a:extLst>
              <a:ext uri="{FF2B5EF4-FFF2-40B4-BE49-F238E27FC236}">
                <a16:creationId xmlns:a16="http://schemas.microsoft.com/office/drawing/2014/main" id="{B24ECB23-0110-A245-60AF-53C869981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29" y="4497471"/>
            <a:ext cx="413049" cy="41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D2225CA-88CC-1DC5-FBF7-085709BCAEEC}"/>
              </a:ext>
            </a:extLst>
          </p:cNvPr>
          <p:cNvSpPr/>
          <p:nvPr/>
        </p:nvSpPr>
        <p:spPr>
          <a:xfrm>
            <a:off x="6425971" y="4530871"/>
            <a:ext cx="2718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latin typeface="Aptos" panose="020B0004020202020204"/>
              </a:rPr>
              <a:t>@</a:t>
            </a:r>
            <a:r>
              <a:rPr lang="en-GB" err="1">
                <a:latin typeface="Aptos" panose="020B0004020202020204"/>
              </a:rPr>
              <a:t>ipcpartners.bsky.social</a:t>
            </a:r>
            <a:endParaRPr lang="en-GB">
              <a:latin typeface="Aptos" panose="020B0004020202020204"/>
            </a:endParaRPr>
          </a:p>
        </p:txBody>
      </p:sp>
      <p:pic>
        <p:nvPicPr>
          <p:cNvPr id="13" name="Picture 2" descr="Bluesky - Wikipedia">
            <a:extLst>
              <a:ext uri="{FF2B5EF4-FFF2-40B4-BE49-F238E27FC236}">
                <a16:creationId xmlns:a16="http://schemas.microsoft.com/office/drawing/2014/main" id="{04ADFBF4-4B5A-8092-89DF-914F078F7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288" y="4518457"/>
            <a:ext cx="422274" cy="37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C1BB76-E326-12A5-BE4B-C0CC830E8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980" y="4464050"/>
            <a:ext cx="484981" cy="4937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1616D8-A8AF-FA0B-BBE9-A4F0EA766FA1}"/>
              </a:ext>
            </a:extLst>
          </p:cNvPr>
          <p:cNvSpPr txBox="1"/>
          <p:nvPr/>
        </p:nvSpPr>
        <p:spPr>
          <a:xfrm>
            <a:off x="3738563" y="4564062"/>
            <a:ext cx="4572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latin typeface="Aptos"/>
              </a:rPr>
              <a:t>@ipcpartners</a:t>
            </a:r>
            <a:endParaRPr lang="en-US" sz="1350"/>
          </a:p>
          <a:p>
            <a:pPr algn="ctr"/>
            <a:endParaRPr lang="en-US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919989-84B4-942A-261C-A6D941ADAD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8768" r="17778"/>
          <a:stretch>
            <a:fillRect/>
          </a:stretch>
        </p:blipFill>
        <p:spPr>
          <a:xfrm>
            <a:off x="-1721" y="3507854"/>
            <a:ext cx="9145721" cy="16963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8BD52C-A20A-1005-6225-9D9598982695}"/>
              </a:ext>
            </a:extLst>
          </p:cNvPr>
          <p:cNvSpPr txBox="1"/>
          <p:nvPr/>
        </p:nvSpPr>
        <p:spPr>
          <a:xfrm>
            <a:off x="204448" y="101145"/>
            <a:ext cx="8472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125"/>
              </a:spcAft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Hantavirus: epidemiology, situation overview, and IPC implications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1EB019-DBDE-702B-5833-69C4BB372269}"/>
              </a:ext>
            </a:extLst>
          </p:cNvPr>
          <p:cNvSpPr txBox="1"/>
          <p:nvPr/>
        </p:nvSpPr>
        <p:spPr>
          <a:xfrm>
            <a:off x="2151595" y="3035736"/>
            <a:ext cx="45777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FIBMS</a:t>
            </a:r>
          </a:p>
        </p:txBody>
      </p:sp>
      <p:pic>
        <p:nvPicPr>
          <p:cNvPr id="1026" name="Picture 2" descr="Deciphering Hantavirus' structure">
            <a:extLst>
              <a:ext uri="{FF2B5EF4-FFF2-40B4-BE49-F238E27FC236}">
                <a16:creationId xmlns:a16="http://schemas.microsoft.com/office/drawing/2014/main" id="{0E60B5CF-1CA3-2709-3E30-7BF676B3C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24" y="1038055"/>
            <a:ext cx="4364621" cy="19484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97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82244-E55B-177B-89D8-AE2C8D75F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1A8079-7A30-62E5-F584-21F5B6FBE1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480" y="2475091"/>
            <a:ext cx="1800200" cy="1800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B49B46-68C1-F605-1D54-4829BCD5F6CB}"/>
              </a:ext>
            </a:extLst>
          </p:cNvPr>
          <p:cNvSpPr txBox="1"/>
          <p:nvPr/>
        </p:nvSpPr>
        <p:spPr>
          <a:xfrm>
            <a:off x="395536" y="1031698"/>
            <a:ext cx="8424936" cy="17927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ea typeface="Segoe UI"/>
                <a:cs typeface="Arial" panose="020B0604020202020204" pitchFamily="34" charset="0"/>
              </a:rPr>
              <a:t>"</a:t>
            </a: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How everyday actions and everyday language shape infection prevention and antimicrobial resistance outcomes</a:t>
            </a: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ea typeface="Segoe UI"/>
                <a:cs typeface="Arial" panose="020B0604020202020204" pitchFamily="34" charset="0"/>
              </a:rPr>
              <a:t>"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Segoe UI"/>
              <a:cs typeface="Arial" panose="020B0604020202020204" pitchFamily="34" charset="0"/>
            </a:endParaRPr>
          </a:p>
          <a:p>
            <a:pPr algn="ctr"/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Segoe UI"/>
                <a:cs typeface="Arial" panose="020B0604020202020204" pitchFamily="34" charset="0"/>
              </a:rPr>
              <a:t>(Jules Storr &amp; Dr Claire Kilpatrick, 20</a:t>
            </a:r>
            <a:r>
              <a:rPr lang="en-GB" sz="2400" i="1" baseline="30000" dirty="0">
                <a:solidFill>
                  <a:srgbClr val="000000"/>
                </a:solidFill>
                <a:latin typeface="Arial" panose="020B0604020202020204" pitchFamily="34" charset="0"/>
                <a:ea typeface="Segoe UI"/>
                <a:cs typeface="Arial" panose="020B0604020202020204" pitchFamily="34" charset="0"/>
              </a:rPr>
              <a:t>th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Segoe UI"/>
                <a:cs typeface="Arial" panose="020B0604020202020204" pitchFamily="34" charset="0"/>
              </a:rPr>
              <a:t> May 2026)</a:t>
            </a:r>
            <a:endParaRPr lang="en-US" sz="2400" i="1" dirty="0">
              <a:solidFill>
                <a:srgbClr val="000000"/>
              </a:solidFill>
              <a:latin typeface="Arial" panose="020B0604020202020204" pitchFamily="34" charset="0"/>
              <a:ea typeface="Segoe UI"/>
              <a:cs typeface="Arial" panose="020B0604020202020204" pitchFamily="34" charset="0"/>
            </a:endParaRPr>
          </a:p>
          <a:p>
            <a:pPr algn="ctr"/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Segoe UI"/>
              <a:cs typeface="Arial" panose="020B0604020202020204" pitchFamily="34" charset="0"/>
            </a:endParaRPr>
          </a:p>
          <a:p>
            <a:pPr algn="ctr"/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6A0A15-C3B8-81C0-F0BB-4A7E9EB02C06}"/>
              </a:ext>
            </a:extLst>
          </p:cNvPr>
          <p:cNvSpPr txBox="1"/>
          <p:nvPr/>
        </p:nvSpPr>
        <p:spPr>
          <a:xfrm>
            <a:off x="2003648" y="-53214"/>
            <a:ext cx="5016624" cy="10849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endParaRPr lang="en-US" sz="3600" dirty="0"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pPr algn="ctr" rtl="0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Next up: Journal Club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E38497-F000-0808-8995-3A66373A0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17" y="2538748"/>
            <a:ext cx="1672886" cy="1672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8F8D10-341A-FE7A-4FBF-32F9EE7BD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538748"/>
            <a:ext cx="1672886" cy="1672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F920B5-768F-FC51-0400-AF09C1BE5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272" y="4470817"/>
            <a:ext cx="2123728" cy="73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DCA6CE-64CE-FA0A-7060-31E8F7B06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142611"/>
            <a:ext cx="2791197" cy="27911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8074A3-1C48-FF95-B1BA-39C161FB2C7B}"/>
              </a:ext>
            </a:extLst>
          </p:cNvPr>
          <p:cNvSpPr txBox="1"/>
          <p:nvPr/>
        </p:nvSpPr>
        <p:spPr>
          <a:xfrm>
            <a:off x="133800" y="211587"/>
            <a:ext cx="8614664" cy="9310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Subscribe to hear about future IPC Partners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Journal Clubs, Insight Webinars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, and other updates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A71CCD-F67E-56B1-9016-DA96DC945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4470817"/>
            <a:ext cx="2123728" cy="7356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GB" sz="900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2744671" cy="5342705"/>
            <a:chOff x="0" y="0"/>
            <a:chExt cx="1951766" cy="37992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1766" cy="3799256"/>
            </a:xfrm>
            <a:custGeom>
              <a:avLst/>
              <a:gdLst/>
              <a:ahLst/>
              <a:cxnLst/>
              <a:rect l="l" t="t" r="r" b="b"/>
              <a:pathLst>
                <a:path w="1951766" h="3799256">
                  <a:moveTo>
                    <a:pt x="0" y="0"/>
                  </a:moveTo>
                  <a:lnTo>
                    <a:pt x="1951766" y="0"/>
                  </a:lnTo>
                  <a:lnTo>
                    <a:pt x="1951766" y="3799256"/>
                  </a:lnTo>
                  <a:lnTo>
                    <a:pt x="0" y="3799256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en-GB" sz="9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951766" cy="3846882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85"/>
                </a:lnSpc>
              </a:pPr>
              <a:endParaRPr sz="900"/>
            </a:p>
          </p:txBody>
        </p:sp>
      </p:grpSp>
      <p:sp>
        <p:nvSpPr>
          <p:cNvPr id="6" name="Freeform 6"/>
          <p:cNvSpPr/>
          <p:nvPr/>
        </p:nvSpPr>
        <p:spPr>
          <a:xfrm>
            <a:off x="245494" y="220654"/>
            <a:ext cx="484392" cy="509386"/>
          </a:xfrm>
          <a:custGeom>
            <a:avLst/>
            <a:gdLst/>
            <a:ahLst/>
            <a:cxnLst/>
            <a:rect l="l" t="t" r="r" b="b"/>
            <a:pathLst>
              <a:path w="968784" h="1018771">
                <a:moveTo>
                  <a:pt x="0" y="0"/>
                </a:moveTo>
                <a:lnTo>
                  <a:pt x="968784" y="0"/>
                </a:lnTo>
                <a:lnTo>
                  <a:pt x="968784" y="1018771"/>
                </a:lnTo>
                <a:lnTo>
                  <a:pt x="0" y="10187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900"/>
          </a:p>
        </p:txBody>
      </p:sp>
      <p:sp>
        <p:nvSpPr>
          <p:cNvPr id="7" name="AutoShape 7"/>
          <p:cNvSpPr/>
          <p:nvPr/>
        </p:nvSpPr>
        <p:spPr>
          <a:xfrm>
            <a:off x="245494" y="882439"/>
            <a:ext cx="2356875" cy="0"/>
          </a:xfrm>
          <a:prstGeom prst="line">
            <a:avLst/>
          </a:prstGeom>
          <a:ln w="38100" cap="flat">
            <a:solidFill>
              <a:srgbClr val="1F2A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sz="900"/>
          </a:p>
        </p:txBody>
      </p:sp>
      <p:sp>
        <p:nvSpPr>
          <p:cNvPr id="8" name="AutoShape 8"/>
          <p:cNvSpPr/>
          <p:nvPr/>
        </p:nvSpPr>
        <p:spPr>
          <a:xfrm>
            <a:off x="227282" y="3884008"/>
            <a:ext cx="2356761" cy="0"/>
          </a:xfrm>
          <a:prstGeom prst="line">
            <a:avLst/>
          </a:prstGeom>
          <a:ln w="38100" cap="flat">
            <a:solidFill>
              <a:srgbClr val="1F2A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sz="900"/>
          </a:p>
        </p:txBody>
      </p:sp>
      <p:sp>
        <p:nvSpPr>
          <p:cNvPr id="9" name="Freeform 9"/>
          <p:cNvSpPr/>
          <p:nvPr/>
        </p:nvSpPr>
        <p:spPr>
          <a:xfrm>
            <a:off x="175630" y="4145196"/>
            <a:ext cx="2393412" cy="780685"/>
          </a:xfrm>
          <a:custGeom>
            <a:avLst/>
            <a:gdLst/>
            <a:ahLst/>
            <a:cxnLst/>
            <a:rect l="l" t="t" r="r" b="b"/>
            <a:pathLst>
              <a:path w="4786823" h="1561370">
                <a:moveTo>
                  <a:pt x="0" y="0"/>
                </a:moveTo>
                <a:lnTo>
                  <a:pt x="4786823" y="0"/>
                </a:lnTo>
                <a:lnTo>
                  <a:pt x="4786823" y="1561369"/>
                </a:lnTo>
                <a:lnTo>
                  <a:pt x="0" y="15613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84" r="-14889" b="-684"/>
            </a:stretch>
          </a:blipFill>
        </p:spPr>
        <p:txBody>
          <a:bodyPr/>
          <a:lstStyle/>
          <a:p>
            <a:endParaRPr lang="en-GB" sz="900"/>
          </a:p>
        </p:txBody>
      </p:sp>
      <p:sp>
        <p:nvSpPr>
          <p:cNvPr id="10" name="Freeform 10"/>
          <p:cNvSpPr/>
          <p:nvPr/>
        </p:nvSpPr>
        <p:spPr>
          <a:xfrm>
            <a:off x="7748091" y="3874483"/>
            <a:ext cx="1152119" cy="1152119"/>
          </a:xfrm>
          <a:custGeom>
            <a:avLst/>
            <a:gdLst/>
            <a:ahLst/>
            <a:cxnLst/>
            <a:rect l="l" t="t" r="r" b="b"/>
            <a:pathLst>
              <a:path w="2304238" h="2304238">
                <a:moveTo>
                  <a:pt x="0" y="0"/>
                </a:moveTo>
                <a:lnTo>
                  <a:pt x="2304238" y="0"/>
                </a:lnTo>
                <a:lnTo>
                  <a:pt x="2304238" y="2304238"/>
                </a:lnTo>
                <a:lnTo>
                  <a:pt x="0" y="23042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sz="900"/>
          </a:p>
        </p:txBody>
      </p:sp>
      <p:sp>
        <p:nvSpPr>
          <p:cNvPr id="11" name="TextBox 11"/>
          <p:cNvSpPr txBox="1"/>
          <p:nvPr/>
        </p:nvSpPr>
        <p:spPr>
          <a:xfrm>
            <a:off x="227168" y="1134911"/>
            <a:ext cx="2356875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93"/>
              </a:lnSpc>
            </a:pPr>
            <a:r>
              <a:rPr lang="en-US" sz="2089" spc="119">
                <a:solidFill>
                  <a:srgbClr val="1F2A44"/>
                </a:solidFill>
                <a:latin typeface="Foco"/>
                <a:ea typeface="Foco"/>
                <a:cs typeface="Foco"/>
                <a:sym typeface="Foco"/>
              </a:rPr>
              <a:t>FIS Webinar Series</a:t>
            </a:r>
          </a:p>
          <a:p>
            <a:pPr>
              <a:lnSpc>
                <a:spcPts val="2609"/>
              </a:lnSpc>
            </a:pPr>
            <a:endParaRPr lang="en-US" sz="2089" spc="119">
              <a:solidFill>
                <a:srgbClr val="1F2A44"/>
              </a:solidFill>
              <a:latin typeface="Foco"/>
              <a:ea typeface="Foco"/>
              <a:cs typeface="Foco"/>
              <a:sym typeface="Foco"/>
            </a:endParaRPr>
          </a:p>
          <a:p>
            <a:pPr>
              <a:lnSpc>
                <a:spcPts val="2965"/>
              </a:lnSpc>
            </a:pPr>
            <a:r>
              <a:rPr lang="en-US" sz="2824" b="1" spc="161">
                <a:solidFill>
                  <a:srgbClr val="1F2A44"/>
                </a:solidFill>
                <a:latin typeface="Foco Bold"/>
                <a:ea typeface="Foco Bold"/>
                <a:cs typeface="Foco Bold"/>
                <a:sym typeface="Foco Bold"/>
              </a:rPr>
              <a:t>Infection Specialist Workforce Report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921" y="309202"/>
            <a:ext cx="133348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2"/>
              </a:lnSpc>
            </a:pPr>
            <a:r>
              <a:rPr lang="en-US" sz="1755">
                <a:solidFill>
                  <a:srgbClr val="1F2A44"/>
                </a:solidFill>
                <a:latin typeface="Foco"/>
                <a:ea typeface="Foco"/>
                <a:cs typeface="Foco"/>
                <a:sym typeface="Foco"/>
              </a:rPr>
              <a:t>HIS</a:t>
            </a:r>
          </a:p>
          <a:p>
            <a:pPr>
              <a:lnSpc>
                <a:spcPts val="1562"/>
              </a:lnSpc>
            </a:pPr>
            <a:r>
              <a:rPr lang="en-US" sz="1755" b="1">
                <a:solidFill>
                  <a:srgbClr val="1F2A44"/>
                </a:solidFill>
                <a:latin typeface="Foco Bold"/>
                <a:ea typeface="Foco Bold"/>
                <a:cs typeface="Foco Bold"/>
                <a:sym typeface="Foco Bold"/>
              </a:rPr>
              <a:t>Webinars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5494" y="3414741"/>
            <a:ext cx="3281909" cy="35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64"/>
              </a:lnSpc>
              <a:spcBef>
                <a:spcPct val="0"/>
              </a:spcBef>
            </a:pPr>
            <a:r>
              <a:rPr lang="en-US" sz="2117" b="1">
                <a:solidFill>
                  <a:srgbClr val="006272"/>
                </a:solidFill>
                <a:latin typeface="Foco Bold"/>
                <a:ea typeface="Foco Bold"/>
                <a:cs typeface="Foco Bold"/>
                <a:sym typeface="Foco Bold"/>
              </a:rPr>
              <a:t>3 June 12:00 - 13:00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26BD00-1E11-6074-E545-4FBD1FECC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73207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8447B6-C89D-0E76-8B13-F82D429A9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8657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6DF2D95886F24A8485EE60F8AF69C3" ma:contentTypeVersion="12" ma:contentTypeDescription="Create a new document." ma:contentTypeScope="" ma:versionID="b07ee595823a1f990a8042f2230d3edd">
  <xsd:schema xmlns:xsd="http://www.w3.org/2001/XMLSchema" xmlns:xs="http://www.w3.org/2001/XMLSchema" xmlns:p="http://schemas.microsoft.com/office/2006/metadata/properties" xmlns:ns2="993edb03-1c06-471e-9988-0cf0bbc5be24" xmlns:ns3="b4c3c4ad-f5f8-48ab-9d9e-9a77171ecc8a" targetNamespace="http://schemas.microsoft.com/office/2006/metadata/properties" ma:root="true" ma:fieldsID="19ccae121562e68874f22eb063c9b22c" ns2:_="" ns3:_="">
    <xsd:import namespace="993edb03-1c06-471e-9988-0cf0bbc5be24"/>
    <xsd:import namespace="b4c3c4ad-f5f8-48ab-9d9e-9a77171ec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3edb03-1c06-471e-9988-0cf0bbc5be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4a0a157-3340-47fc-86d5-7ae995fefd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c3c4ad-f5f8-48ab-9d9e-9a77171ecc8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1dc26305-d769-4bd1-b6c5-22b91cedfe4b}" ma:internalName="TaxCatchAll" ma:showField="CatchAllData" ma:web="b4c3c4ad-f5f8-48ab-9d9e-9a77171ecc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3edb03-1c06-471e-9988-0cf0bbc5be24">
      <Terms xmlns="http://schemas.microsoft.com/office/infopath/2007/PartnerControls"/>
    </lcf76f155ced4ddcb4097134ff3c332f>
    <TaxCatchAll xmlns="b4c3c4ad-f5f8-48ab-9d9e-9a77171ecc8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0A54D0-8587-4413-9D9D-C80C56FC32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3edb03-1c06-471e-9988-0cf0bbc5be24"/>
    <ds:schemaRef ds:uri="b4c3c4ad-f5f8-48ab-9d9e-9a77171ecc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27A6AE-B25A-459B-A556-615B9A6E24CC}">
  <ds:schemaRefs>
    <ds:schemaRef ds:uri="http://schemas.microsoft.com/office/2006/documentManagement/types"/>
    <ds:schemaRef ds:uri="b4c3c4ad-f5f8-48ab-9d9e-9a77171ecc8a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993edb03-1c06-471e-9988-0cf0bbc5be24"/>
  </ds:schemaRefs>
</ds:datastoreItem>
</file>

<file path=customXml/itemProps3.xml><?xml version="1.0" encoding="utf-8"?>
<ds:datastoreItem xmlns:ds="http://schemas.openxmlformats.org/officeDocument/2006/customXml" ds:itemID="{B2346B98-4DBC-42D3-9409-4E7835684B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5067</TotalTime>
  <Words>1372</Words>
  <Application>Microsoft Office PowerPoint</Application>
  <PresentationFormat>On-screen Show (16:9)</PresentationFormat>
  <Paragraphs>230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Aptos</vt:lpstr>
      <vt:lpstr>Arial</vt:lpstr>
      <vt:lpstr>Calibri</vt:lpstr>
      <vt:lpstr>Foco</vt:lpstr>
      <vt:lpstr>Foco Bold</vt:lpstr>
      <vt:lpstr>Wingdings</vt:lpstr>
      <vt:lpstr>Office Theme</vt:lpstr>
      <vt:lpstr>PowerPoint Presentation</vt:lpstr>
      <vt:lpstr>Insight Webinars: intro</vt:lpstr>
      <vt:lpstr>Disclaimers</vt:lpstr>
      <vt:lpstr>PowerPoint Presentation</vt:lpstr>
      <vt:lpstr>PowerPoint Presentation</vt:lpstr>
      <vt:lpstr>Background on Hantavirus</vt:lpstr>
      <vt:lpstr>Global epidemiology</vt:lpstr>
      <vt:lpstr>Global epidemiology</vt:lpstr>
      <vt:lpstr>Clinical features</vt:lpstr>
      <vt:lpstr>Andes virus (ANDV) vs. other hantaviruses</vt:lpstr>
      <vt:lpstr>Incubation period</vt:lpstr>
      <vt:lpstr>Period of infectiousness</vt:lpstr>
      <vt:lpstr>Routes of transmission</vt:lpstr>
      <vt:lpstr>Evidence for human-to-human spread</vt:lpstr>
      <vt:lpstr>Evidence for human-to-human spread</vt:lpstr>
      <vt:lpstr>Comparing transmissibility</vt:lpstr>
      <vt:lpstr>Surface survival and inactivation</vt:lpstr>
      <vt:lpstr>PowerPoint Presentation</vt:lpstr>
      <vt:lpstr>PowerPoint Presentation</vt:lpstr>
      <vt:lpstr>Case definitions</vt:lpstr>
      <vt:lpstr>PPE – asymptomatic contact</vt:lpstr>
      <vt:lpstr>PPE – suspected or confirmed case</vt:lpstr>
      <vt:lpstr>PPE – suspected or confirmed case</vt:lpstr>
      <vt:lpstr>Environmental cleaning &amp; disinfection</vt:lpstr>
      <vt:lpstr>Key actions</vt:lpstr>
      <vt:lpstr>Research priorities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132</cp:revision>
  <dcterms:created xsi:type="dcterms:W3CDTF">2015-03-09T16:50:51Z</dcterms:created>
  <dcterms:modified xsi:type="dcterms:W3CDTF">2026-05-15T10:50:16Z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96a3aeae-7a50-4214-8a0a-2f96af9d0c16</vt:lpwstr>
  </property>
  <property fmtid="{D5CDD505-2E9C-101B-9397-08002B2CF9AE}" pid="3" name="ContentTypeId">
    <vt:lpwstr>0x010100466DF2D95886F24A8485EE60F8AF69C3</vt:lpwstr>
  </property>
  <property fmtid="{D5CDD505-2E9C-101B-9397-08002B2CF9AE}" pid="4" name="MediaServiceImageTags">
    <vt:lpwstr/>
  </property>
</Properties>
</file>